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2" r:id="rId5"/>
    <p:sldId id="263" r:id="rId6"/>
    <p:sldId id="264" r:id="rId7"/>
    <p:sldId id="265" r:id="rId8"/>
    <p:sldId id="259" r:id="rId9"/>
    <p:sldId id="266" r:id="rId10"/>
    <p:sldId id="267" r:id="rId11"/>
    <p:sldId id="268" r:id="rId12"/>
    <p:sldId id="269" r:id="rId13"/>
    <p:sldId id="260" r:id="rId14"/>
    <p:sldId id="270" r:id="rId15"/>
    <p:sldId id="271" r:id="rId16"/>
    <p:sldId id="272" r:id="rId17"/>
    <p:sldId id="273" r:id="rId18"/>
    <p:sldId id="261" r:id="rId19"/>
    <p:sldId id="274" r:id="rId20"/>
    <p:sldId id="275" r:id="rId21"/>
    <p:sldId id="276" r:id="rId22"/>
    <p:sldId id="277" r:id="rId23"/>
    <p:sldId id="290" r:id="rId24"/>
    <p:sldId id="291"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5"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D80BD"/>
    <a:srgbClr val="4D8BC7"/>
    <a:srgbClr val="FFFFFF"/>
    <a:srgbClr val="2176C9"/>
    <a:srgbClr val="8B65B4"/>
    <a:srgbClr val="BB81FA"/>
    <a:srgbClr val="3976B2"/>
    <a:srgbClr val="8BACCC"/>
    <a:srgbClr val="1A66B1"/>
    <a:srgbClr val="306EA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44" autoAdjust="0"/>
    <p:restoredTop sz="94660"/>
  </p:normalViewPr>
  <p:slideViewPr>
    <p:cSldViewPr snapToGrid="0" showGuides="1">
      <p:cViewPr varScale="1">
        <p:scale>
          <a:sx n="76" d="100"/>
          <a:sy n="76" d="100"/>
        </p:scale>
        <p:origin x="762" y="90"/>
      </p:cViewPr>
      <p:guideLst>
        <p:guide orient="horz" pos="2115"/>
        <p:guide pos="3840"/>
      </p:guideLst>
    </p:cSldViewPr>
  </p:slideViewPr>
  <p:notesTextViewPr>
    <p:cViewPr>
      <p:scale>
        <a:sx n="1" d="1"/>
        <a:sy n="1" d="1"/>
      </p:scale>
      <p:origin x="0" y="0"/>
    </p:cViewPr>
  </p:notesTextViewPr>
  <p:sorterViewPr>
    <p:cViewPr>
      <p:scale>
        <a:sx n="100" d="100"/>
        <a:sy n="100" d="100"/>
      </p:scale>
      <p:origin x="0" y="-139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dirty="0">
                <a:latin typeface="微软雅黑" panose="020B0503020204020204" pitchFamily="34" charset="-122"/>
                <a:ea typeface="微软雅黑" panose="020B0503020204020204" pitchFamily="34" charset="-122"/>
              </a:rPr>
              <a:t>图表标题</a:t>
            </a:r>
          </a:p>
        </c:rich>
      </c:tx>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tx>
            <c:strRef>
              <c:f>Sheet1!$B$1</c:f>
              <c:strCache>
                <c:ptCount val="1"/>
                <c:pt idx="0">
                  <c:v>系列 1</c:v>
                </c:pt>
              </c:strCache>
            </c:strRef>
          </c:tx>
          <c:spPr>
            <a:ln w="28575" cap="rnd">
              <a:solidFill>
                <a:srgbClr val="4D8BC7"/>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extLst xmlns:c16r2="http://schemas.microsoft.com/office/drawing/2015/06/chart">
            <c:ext xmlns:c16="http://schemas.microsoft.com/office/drawing/2014/chart" uri="{C3380CC4-5D6E-409C-BE32-E72D297353CC}">
              <c16:uniqueId val="{00000000-031F-4340-A851-180B497834CE}"/>
            </c:ext>
          </c:extLst>
        </c:ser>
        <c:ser>
          <c:idx val="1"/>
          <c:order val="1"/>
          <c:tx>
            <c:strRef>
              <c:f>Sheet1!$C$1</c:f>
              <c:strCache>
                <c:ptCount val="1"/>
                <c:pt idx="0">
                  <c:v>系列 2</c:v>
                </c:pt>
              </c:strCache>
            </c:strRef>
          </c:tx>
          <c:spPr>
            <a:ln w="28575" cap="rnd">
              <a:solidFill>
                <a:srgbClr val="9D80BD"/>
              </a:solidFill>
              <a:round/>
            </a:ln>
            <a:effectLst/>
          </c:spPr>
          <c:marker>
            <c:symbol val="none"/>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extLst xmlns:c16r2="http://schemas.microsoft.com/office/drawing/2015/06/chart">
            <c:ext xmlns:c16="http://schemas.microsoft.com/office/drawing/2014/chart" uri="{C3380CC4-5D6E-409C-BE32-E72D297353CC}">
              <c16:uniqueId val="{00000001-031F-4340-A851-180B497834CE}"/>
            </c:ext>
          </c:extLst>
        </c:ser>
        <c:ser>
          <c:idx val="2"/>
          <c:order val="2"/>
          <c:tx>
            <c:strRef>
              <c:f>Sheet1!$D$1</c:f>
              <c:strCache>
                <c:ptCount val="1"/>
                <c:pt idx="0">
                  <c:v>系列 3</c:v>
                </c:pt>
              </c:strCache>
            </c:strRef>
          </c:tx>
          <c:spPr>
            <a:ln w="28575" cap="rnd">
              <a:solidFill>
                <a:schemeClr val="accent3"/>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xmlns:c16r2="http://schemas.microsoft.com/office/drawing/2015/06/chart">
            <c:ext xmlns:c16="http://schemas.microsoft.com/office/drawing/2014/chart" uri="{C3380CC4-5D6E-409C-BE32-E72D297353CC}">
              <c16:uniqueId val="{00000002-031F-4340-A851-180B497834CE}"/>
            </c:ext>
          </c:extLst>
        </c:ser>
        <c:dLbls>
          <c:showLegendKey val="0"/>
          <c:showVal val="0"/>
          <c:showCatName val="0"/>
          <c:showSerName val="0"/>
          <c:showPercent val="0"/>
          <c:showBubbleSize val="0"/>
        </c:dLbls>
        <c:smooth val="0"/>
        <c:axId val="546380056"/>
        <c:axId val="546380840"/>
      </c:lineChart>
      <c:catAx>
        <c:axId val="54638005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546380840"/>
        <c:crosses val="autoZero"/>
        <c:auto val="1"/>
        <c:lblAlgn val="ctr"/>
        <c:lblOffset val="100"/>
        <c:noMultiLvlLbl val="0"/>
      </c:catAx>
      <c:valAx>
        <c:axId val="5463808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546380056"/>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94A7D49-98F8-4CA1-8297-0DC7DE2FF88F}"/>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8ECEAEBB-606B-490D-9512-FF7C08D3D37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99475CB7-67C0-46EB-B498-DB64548ED445}"/>
              </a:ext>
            </a:extLst>
          </p:cNvPr>
          <p:cNvSpPr>
            <a:spLocks noGrp="1"/>
          </p:cNvSpPr>
          <p:nvPr>
            <p:ph type="dt" sz="half" idx="10"/>
          </p:nvPr>
        </p:nvSpPr>
        <p:spPr/>
        <p:txBody>
          <a:bodyPr/>
          <a:lstStyle/>
          <a:p>
            <a:fld id="{409DD042-3CB1-4C8B-91A9-CFB014F6C586}" type="datetimeFigureOut">
              <a:rPr lang="zh-CN" altLang="en-US" smtClean="0"/>
              <a:t>2019/10/22</a:t>
            </a:fld>
            <a:endParaRPr lang="zh-CN" altLang="en-US"/>
          </a:p>
        </p:txBody>
      </p:sp>
      <p:sp>
        <p:nvSpPr>
          <p:cNvPr id="5" name="页脚占位符 4">
            <a:extLst>
              <a:ext uri="{FF2B5EF4-FFF2-40B4-BE49-F238E27FC236}">
                <a16:creationId xmlns:a16="http://schemas.microsoft.com/office/drawing/2014/main" xmlns="" id="{C89C9121-002F-440F-AAB5-5F1AE48B45E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92D8AF5-7C7E-4AC2-A545-021283B2CDCE}"/>
              </a:ext>
            </a:extLst>
          </p:cNvPr>
          <p:cNvSpPr>
            <a:spLocks noGrp="1"/>
          </p:cNvSpPr>
          <p:nvPr>
            <p:ph type="sldNum" sz="quarter" idx="12"/>
          </p:nvPr>
        </p:nvSpPr>
        <p:spPr/>
        <p:txBody>
          <a:bodyPr/>
          <a:lstStyle/>
          <a:p>
            <a:fld id="{67A6A127-3494-40F6-B0B3-0F3E5F917CB5}" type="slidenum">
              <a:rPr lang="zh-CN" altLang="en-US" smtClean="0"/>
              <a:t>‹#›</a:t>
            </a:fld>
            <a:endParaRPr lang="zh-CN" altLang="en-US"/>
          </a:p>
        </p:txBody>
      </p:sp>
    </p:spTree>
    <p:extLst>
      <p:ext uri="{BB962C8B-B14F-4D97-AF65-F5344CB8AC3E}">
        <p14:creationId xmlns:p14="http://schemas.microsoft.com/office/powerpoint/2010/main" val="4789047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387304D-88B9-49C4-B0EE-A0DED11F7166}"/>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0955C75D-5705-4213-908C-75D4BABF4BF4}"/>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610DA55A-2D30-4E42-9AC6-80C77EA13B69}"/>
              </a:ext>
            </a:extLst>
          </p:cNvPr>
          <p:cNvSpPr>
            <a:spLocks noGrp="1"/>
          </p:cNvSpPr>
          <p:nvPr>
            <p:ph type="dt" sz="half" idx="10"/>
          </p:nvPr>
        </p:nvSpPr>
        <p:spPr/>
        <p:txBody>
          <a:bodyPr/>
          <a:lstStyle/>
          <a:p>
            <a:fld id="{409DD042-3CB1-4C8B-91A9-CFB014F6C586}" type="datetimeFigureOut">
              <a:rPr lang="zh-CN" altLang="en-US" smtClean="0"/>
              <a:t>2019/10/22</a:t>
            </a:fld>
            <a:endParaRPr lang="zh-CN" altLang="en-US"/>
          </a:p>
        </p:txBody>
      </p:sp>
      <p:sp>
        <p:nvSpPr>
          <p:cNvPr id="5" name="页脚占位符 4">
            <a:extLst>
              <a:ext uri="{FF2B5EF4-FFF2-40B4-BE49-F238E27FC236}">
                <a16:creationId xmlns:a16="http://schemas.microsoft.com/office/drawing/2014/main" xmlns="" id="{002811A0-6FB0-4E0C-AB97-C78ED1DDDC2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D76C28D-6D23-4EDA-A5E7-AE5D812EA548}"/>
              </a:ext>
            </a:extLst>
          </p:cNvPr>
          <p:cNvSpPr>
            <a:spLocks noGrp="1"/>
          </p:cNvSpPr>
          <p:nvPr>
            <p:ph type="sldNum" sz="quarter" idx="12"/>
          </p:nvPr>
        </p:nvSpPr>
        <p:spPr/>
        <p:txBody>
          <a:bodyPr/>
          <a:lstStyle/>
          <a:p>
            <a:fld id="{67A6A127-3494-40F6-B0B3-0F3E5F917CB5}" type="slidenum">
              <a:rPr lang="zh-CN" altLang="en-US" smtClean="0"/>
              <a:t>‹#›</a:t>
            </a:fld>
            <a:endParaRPr lang="zh-CN" altLang="en-US"/>
          </a:p>
        </p:txBody>
      </p:sp>
    </p:spTree>
    <p:extLst>
      <p:ext uri="{BB962C8B-B14F-4D97-AF65-F5344CB8AC3E}">
        <p14:creationId xmlns:p14="http://schemas.microsoft.com/office/powerpoint/2010/main" val="40639588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B6B10DDD-A3EE-48C3-A16F-99FFE4FB46AF}"/>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570AE5B9-9CD4-4112-AC69-E8901F88DD9F}"/>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7EAD8251-41CF-4C33-B115-B0962B7A87EA}"/>
              </a:ext>
            </a:extLst>
          </p:cNvPr>
          <p:cNvSpPr>
            <a:spLocks noGrp="1"/>
          </p:cNvSpPr>
          <p:nvPr>
            <p:ph type="dt" sz="half" idx="10"/>
          </p:nvPr>
        </p:nvSpPr>
        <p:spPr/>
        <p:txBody>
          <a:bodyPr/>
          <a:lstStyle/>
          <a:p>
            <a:fld id="{409DD042-3CB1-4C8B-91A9-CFB014F6C586}" type="datetimeFigureOut">
              <a:rPr lang="zh-CN" altLang="en-US" smtClean="0"/>
              <a:t>2019/10/22</a:t>
            </a:fld>
            <a:endParaRPr lang="zh-CN" altLang="en-US"/>
          </a:p>
        </p:txBody>
      </p:sp>
      <p:sp>
        <p:nvSpPr>
          <p:cNvPr id="5" name="页脚占位符 4">
            <a:extLst>
              <a:ext uri="{FF2B5EF4-FFF2-40B4-BE49-F238E27FC236}">
                <a16:creationId xmlns:a16="http://schemas.microsoft.com/office/drawing/2014/main" xmlns="" id="{6DEA17C6-F531-42EB-8700-9A23DFEC377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86BADFF-6376-4EC7-A3F4-70AE682C8CC7}"/>
              </a:ext>
            </a:extLst>
          </p:cNvPr>
          <p:cNvSpPr>
            <a:spLocks noGrp="1"/>
          </p:cNvSpPr>
          <p:nvPr>
            <p:ph type="sldNum" sz="quarter" idx="12"/>
          </p:nvPr>
        </p:nvSpPr>
        <p:spPr/>
        <p:txBody>
          <a:bodyPr/>
          <a:lstStyle/>
          <a:p>
            <a:fld id="{67A6A127-3494-40F6-B0B3-0F3E5F917CB5}" type="slidenum">
              <a:rPr lang="zh-CN" altLang="en-US" smtClean="0"/>
              <a:t>‹#›</a:t>
            </a:fld>
            <a:endParaRPr lang="zh-CN" altLang="en-US"/>
          </a:p>
        </p:txBody>
      </p:sp>
    </p:spTree>
    <p:extLst>
      <p:ext uri="{BB962C8B-B14F-4D97-AF65-F5344CB8AC3E}">
        <p14:creationId xmlns:p14="http://schemas.microsoft.com/office/powerpoint/2010/main" val="26274833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EF19E02-89C4-4FBF-AEDB-2714C0D61A6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267C7B2E-0EEC-4590-92D8-A4CAB919E588}"/>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6A9A36D2-6330-4BEA-AF8D-8E5398277131}"/>
              </a:ext>
            </a:extLst>
          </p:cNvPr>
          <p:cNvSpPr>
            <a:spLocks noGrp="1"/>
          </p:cNvSpPr>
          <p:nvPr>
            <p:ph type="dt" sz="half" idx="10"/>
          </p:nvPr>
        </p:nvSpPr>
        <p:spPr/>
        <p:txBody>
          <a:bodyPr/>
          <a:lstStyle/>
          <a:p>
            <a:fld id="{409DD042-3CB1-4C8B-91A9-CFB014F6C586}" type="datetimeFigureOut">
              <a:rPr lang="zh-CN" altLang="en-US" smtClean="0"/>
              <a:t>2019/10/22</a:t>
            </a:fld>
            <a:endParaRPr lang="zh-CN" altLang="en-US"/>
          </a:p>
        </p:txBody>
      </p:sp>
      <p:sp>
        <p:nvSpPr>
          <p:cNvPr id="5" name="页脚占位符 4">
            <a:extLst>
              <a:ext uri="{FF2B5EF4-FFF2-40B4-BE49-F238E27FC236}">
                <a16:creationId xmlns:a16="http://schemas.microsoft.com/office/drawing/2014/main" xmlns="" id="{58911BF2-CB7D-4B7B-B54E-9FCAB6E0811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B8EEF36-A348-4168-8BAE-3D7AD0652ED1}"/>
              </a:ext>
            </a:extLst>
          </p:cNvPr>
          <p:cNvSpPr>
            <a:spLocks noGrp="1"/>
          </p:cNvSpPr>
          <p:nvPr>
            <p:ph type="sldNum" sz="quarter" idx="12"/>
          </p:nvPr>
        </p:nvSpPr>
        <p:spPr/>
        <p:txBody>
          <a:bodyPr/>
          <a:lstStyle/>
          <a:p>
            <a:fld id="{67A6A127-3494-40F6-B0B3-0F3E5F917CB5}" type="slidenum">
              <a:rPr lang="zh-CN" altLang="en-US" smtClean="0"/>
              <a:t>‹#›</a:t>
            </a:fld>
            <a:endParaRPr lang="zh-CN" altLang="en-US"/>
          </a:p>
        </p:txBody>
      </p:sp>
    </p:spTree>
    <p:extLst>
      <p:ext uri="{BB962C8B-B14F-4D97-AF65-F5344CB8AC3E}">
        <p14:creationId xmlns:p14="http://schemas.microsoft.com/office/powerpoint/2010/main" val="3042768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62E86BF-6F70-4EE3-9F82-E1916ABE9FFE}"/>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271EC25D-1627-4F3E-A01C-F700AC29665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0729E977-4A51-4E43-A697-4AD8F4476C6C}"/>
              </a:ext>
            </a:extLst>
          </p:cNvPr>
          <p:cNvSpPr>
            <a:spLocks noGrp="1"/>
          </p:cNvSpPr>
          <p:nvPr>
            <p:ph type="dt" sz="half" idx="10"/>
          </p:nvPr>
        </p:nvSpPr>
        <p:spPr/>
        <p:txBody>
          <a:bodyPr/>
          <a:lstStyle/>
          <a:p>
            <a:fld id="{409DD042-3CB1-4C8B-91A9-CFB014F6C586}" type="datetimeFigureOut">
              <a:rPr lang="zh-CN" altLang="en-US" smtClean="0"/>
              <a:t>2019/10/22</a:t>
            </a:fld>
            <a:endParaRPr lang="zh-CN" altLang="en-US"/>
          </a:p>
        </p:txBody>
      </p:sp>
      <p:sp>
        <p:nvSpPr>
          <p:cNvPr id="5" name="页脚占位符 4">
            <a:extLst>
              <a:ext uri="{FF2B5EF4-FFF2-40B4-BE49-F238E27FC236}">
                <a16:creationId xmlns:a16="http://schemas.microsoft.com/office/drawing/2014/main" xmlns="" id="{4E76D3E3-4A5E-4043-8F8E-783FC2069C9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91BDC4A-EFB5-4F1F-80B0-41149DB16AD6}"/>
              </a:ext>
            </a:extLst>
          </p:cNvPr>
          <p:cNvSpPr>
            <a:spLocks noGrp="1"/>
          </p:cNvSpPr>
          <p:nvPr>
            <p:ph type="sldNum" sz="quarter" idx="12"/>
          </p:nvPr>
        </p:nvSpPr>
        <p:spPr/>
        <p:txBody>
          <a:bodyPr/>
          <a:lstStyle/>
          <a:p>
            <a:fld id="{67A6A127-3494-40F6-B0B3-0F3E5F917CB5}" type="slidenum">
              <a:rPr lang="zh-CN" altLang="en-US" smtClean="0"/>
              <a:t>‹#›</a:t>
            </a:fld>
            <a:endParaRPr lang="zh-CN" altLang="en-US"/>
          </a:p>
        </p:txBody>
      </p:sp>
    </p:spTree>
    <p:extLst>
      <p:ext uri="{BB962C8B-B14F-4D97-AF65-F5344CB8AC3E}">
        <p14:creationId xmlns:p14="http://schemas.microsoft.com/office/powerpoint/2010/main" val="29580077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B4FA76E-2E8D-48E6-AA60-94E5D292AE5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FE673802-0050-4196-B910-A72B74DBE944}"/>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D70266E9-3982-4FDA-9D3C-F73E5090A848}"/>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18769EA1-763F-4F82-9A50-7ACFF3E338ED}"/>
              </a:ext>
            </a:extLst>
          </p:cNvPr>
          <p:cNvSpPr>
            <a:spLocks noGrp="1"/>
          </p:cNvSpPr>
          <p:nvPr>
            <p:ph type="dt" sz="half" idx="10"/>
          </p:nvPr>
        </p:nvSpPr>
        <p:spPr/>
        <p:txBody>
          <a:bodyPr/>
          <a:lstStyle/>
          <a:p>
            <a:fld id="{409DD042-3CB1-4C8B-91A9-CFB014F6C586}" type="datetimeFigureOut">
              <a:rPr lang="zh-CN" altLang="en-US" smtClean="0"/>
              <a:t>2019/10/22</a:t>
            </a:fld>
            <a:endParaRPr lang="zh-CN" altLang="en-US"/>
          </a:p>
        </p:txBody>
      </p:sp>
      <p:sp>
        <p:nvSpPr>
          <p:cNvPr id="6" name="页脚占位符 5">
            <a:extLst>
              <a:ext uri="{FF2B5EF4-FFF2-40B4-BE49-F238E27FC236}">
                <a16:creationId xmlns:a16="http://schemas.microsoft.com/office/drawing/2014/main" xmlns="" id="{33946195-43B3-4B8B-BA73-D098B1DAB52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C4DC2219-225D-406B-9357-4B1BDE4EAB48}"/>
              </a:ext>
            </a:extLst>
          </p:cNvPr>
          <p:cNvSpPr>
            <a:spLocks noGrp="1"/>
          </p:cNvSpPr>
          <p:nvPr>
            <p:ph type="sldNum" sz="quarter" idx="12"/>
          </p:nvPr>
        </p:nvSpPr>
        <p:spPr/>
        <p:txBody>
          <a:bodyPr/>
          <a:lstStyle/>
          <a:p>
            <a:fld id="{67A6A127-3494-40F6-B0B3-0F3E5F917CB5}" type="slidenum">
              <a:rPr lang="zh-CN" altLang="en-US" smtClean="0"/>
              <a:t>‹#›</a:t>
            </a:fld>
            <a:endParaRPr lang="zh-CN" altLang="en-US"/>
          </a:p>
        </p:txBody>
      </p:sp>
    </p:spTree>
    <p:extLst>
      <p:ext uri="{BB962C8B-B14F-4D97-AF65-F5344CB8AC3E}">
        <p14:creationId xmlns:p14="http://schemas.microsoft.com/office/powerpoint/2010/main" val="27651054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8DF6BBD-37BA-4FA7-90C0-76C797C95AC2}"/>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6D3535AE-196B-4499-999D-6BC2B558A0A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9A1D6663-698D-4815-85DE-864BA410F5B0}"/>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F2E17743-2316-4601-A6C9-49586CF05F9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6D53C818-C66F-4C41-9611-534E431D61FD}"/>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E9E71187-3A82-465A-B60C-DD60CA9E4FDE}"/>
              </a:ext>
            </a:extLst>
          </p:cNvPr>
          <p:cNvSpPr>
            <a:spLocks noGrp="1"/>
          </p:cNvSpPr>
          <p:nvPr>
            <p:ph type="dt" sz="half" idx="10"/>
          </p:nvPr>
        </p:nvSpPr>
        <p:spPr/>
        <p:txBody>
          <a:bodyPr/>
          <a:lstStyle/>
          <a:p>
            <a:fld id="{409DD042-3CB1-4C8B-91A9-CFB014F6C586}" type="datetimeFigureOut">
              <a:rPr lang="zh-CN" altLang="en-US" smtClean="0"/>
              <a:t>2019/10/22</a:t>
            </a:fld>
            <a:endParaRPr lang="zh-CN" altLang="en-US"/>
          </a:p>
        </p:txBody>
      </p:sp>
      <p:sp>
        <p:nvSpPr>
          <p:cNvPr id="8" name="页脚占位符 7">
            <a:extLst>
              <a:ext uri="{FF2B5EF4-FFF2-40B4-BE49-F238E27FC236}">
                <a16:creationId xmlns:a16="http://schemas.microsoft.com/office/drawing/2014/main" xmlns="" id="{4FD0C851-F1C9-4019-A8F1-88B0158E4817}"/>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EDF0C48D-C55D-4C06-94B3-80683BDC7D8E}"/>
              </a:ext>
            </a:extLst>
          </p:cNvPr>
          <p:cNvSpPr>
            <a:spLocks noGrp="1"/>
          </p:cNvSpPr>
          <p:nvPr>
            <p:ph type="sldNum" sz="quarter" idx="12"/>
          </p:nvPr>
        </p:nvSpPr>
        <p:spPr/>
        <p:txBody>
          <a:bodyPr/>
          <a:lstStyle/>
          <a:p>
            <a:fld id="{67A6A127-3494-40F6-B0B3-0F3E5F917CB5}" type="slidenum">
              <a:rPr lang="zh-CN" altLang="en-US" smtClean="0"/>
              <a:t>‹#›</a:t>
            </a:fld>
            <a:endParaRPr lang="zh-CN" altLang="en-US"/>
          </a:p>
        </p:txBody>
      </p:sp>
    </p:spTree>
    <p:extLst>
      <p:ext uri="{BB962C8B-B14F-4D97-AF65-F5344CB8AC3E}">
        <p14:creationId xmlns:p14="http://schemas.microsoft.com/office/powerpoint/2010/main" val="31189704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7A4B8C3-6FC9-43B7-B199-78056D4C61E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F7A038AE-11F1-44B3-9503-9883038B52C0}"/>
              </a:ext>
            </a:extLst>
          </p:cNvPr>
          <p:cNvSpPr>
            <a:spLocks noGrp="1"/>
          </p:cNvSpPr>
          <p:nvPr>
            <p:ph type="dt" sz="half" idx="10"/>
          </p:nvPr>
        </p:nvSpPr>
        <p:spPr/>
        <p:txBody>
          <a:bodyPr/>
          <a:lstStyle/>
          <a:p>
            <a:fld id="{409DD042-3CB1-4C8B-91A9-CFB014F6C586}" type="datetimeFigureOut">
              <a:rPr lang="zh-CN" altLang="en-US" smtClean="0"/>
              <a:t>2019/10/22</a:t>
            </a:fld>
            <a:endParaRPr lang="zh-CN" altLang="en-US"/>
          </a:p>
        </p:txBody>
      </p:sp>
      <p:sp>
        <p:nvSpPr>
          <p:cNvPr id="4" name="页脚占位符 3">
            <a:extLst>
              <a:ext uri="{FF2B5EF4-FFF2-40B4-BE49-F238E27FC236}">
                <a16:creationId xmlns:a16="http://schemas.microsoft.com/office/drawing/2014/main" xmlns="" id="{5A16D94D-87CC-4BE3-BA20-11AB2FCF2A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884ECC92-DF9D-4A1D-8837-0BEB71D62886}"/>
              </a:ext>
            </a:extLst>
          </p:cNvPr>
          <p:cNvSpPr>
            <a:spLocks noGrp="1"/>
          </p:cNvSpPr>
          <p:nvPr>
            <p:ph type="sldNum" sz="quarter" idx="12"/>
          </p:nvPr>
        </p:nvSpPr>
        <p:spPr/>
        <p:txBody>
          <a:bodyPr/>
          <a:lstStyle/>
          <a:p>
            <a:fld id="{67A6A127-3494-40F6-B0B3-0F3E5F917CB5}" type="slidenum">
              <a:rPr lang="zh-CN" altLang="en-US" smtClean="0"/>
              <a:t>‹#›</a:t>
            </a:fld>
            <a:endParaRPr lang="zh-CN" altLang="en-US"/>
          </a:p>
        </p:txBody>
      </p:sp>
    </p:spTree>
    <p:extLst>
      <p:ext uri="{BB962C8B-B14F-4D97-AF65-F5344CB8AC3E}">
        <p14:creationId xmlns:p14="http://schemas.microsoft.com/office/powerpoint/2010/main" val="3345363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0333A505-93AB-455A-867A-279BCDD6A159}"/>
              </a:ext>
            </a:extLst>
          </p:cNvPr>
          <p:cNvSpPr>
            <a:spLocks noGrp="1"/>
          </p:cNvSpPr>
          <p:nvPr>
            <p:ph type="dt" sz="half" idx="10"/>
          </p:nvPr>
        </p:nvSpPr>
        <p:spPr/>
        <p:txBody>
          <a:bodyPr/>
          <a:lstStyle/>
          <a:p>
            <a:fld id="{409DD042-3CB1-4C8B-91A9-CFB014F6C586}" type="datetimeFigureOut">
              <a:rPr lang="zh-CN" altLang="en-US" smtClean="0"/>
              <a:t>2019/10/22</a:t>
            </a:fld>
            <a:endParaRPr lang="zh-CN" altLang="en-US"/>
          </a:p>
        </p:txBody>
      </p:sp>
      <p:sp>
        <p:nvSpPr>
          <p:cNvPr id="3" name="页脚占位符 2">
            <a:extLst>
              <a:ext uri="{FF2B5EF4-FFF2-40B4-BE49-F238E27FC236}">
                <a16:creationId xmlns:a16="http://schemas.microsoft.com/office/drawing/2014/main" xmlns="" id="{3061D578-F847-4C1E-9B99-66B705C1201A}"/>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285B733B-81CA-4D78-80C4-E4A94DE7B758}"/>
              </a:ext>
            </a:extLst>
          </p:cNvPr>
          <p:cNvSpPr>
            <a:spLocks noGrp="1"/>
          </p:cNvSpPr>
          <p:nvPr>
            <p:ph type="sldNum" sz="quarter" idx="12"/>
          </p:nvPr>
        </p:nvSpPr>
        <p:spPr/>
        <p:txBody>
          <a:bodyPr/>
          <a:lstStyle/>
          <a:p>
            <a:fld id="{67A6A127-3494-40F6-B0B3-0F3E5F917CB5}" type="slidenum">
              <a:rPr lang="zh-CN" altLang="en-US" smtClean="0"/>
              <a:t>‹#›</a:t>
            </a:fld>
            <a:endParaRPr lang="zh-CN" altLang="en-US"/>
          </a:p>
        </p:txBody>
      </p:sp>
    </p:spTree>
    <p:extLst>
      <p:ext uri="{BB962C8B-B14F-4D97-AF65-F5344CB8AC3E}">
        <p14:creationId xmlns:p14="http://schemas.microsoft.com/office/powerpoint/2010/main" val="32626431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B164155-492C-495F-B3E1-6EAC35BF54C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12535144-6312-4AA4-B774-35A7F510CCB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A2CAA50A-5526-462F-A177-526C3A935F9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8AA45482-69C9-4B28-952B-6534E84FEAA4}"/>
              </a:ext>
            </a:extLst>
          </p:cNvPr>
          <p:cNvSpPr>
            <a:spLocks noGrp="1"/>
          </p:cNvSpPr>
          <p:nvPr>
            <p:ph type="dt" sz="half" idx="10"/>
          </p:nvPr>
        </p:nvSpPr>
        <p:spPr/>
        <p:txBody>
          <a:bodyPr/>
          <a:lstStyle/>
          <a:p>
            <a:fld id="{409DD042-3CB1-4C8B-91A9-CFB014F6C586}" type="datetimeFigureOut">
              <a:rPr lang="zh-CN" altLang="en-US" smtClean="0"/>
              <a:t>2019/10/22</a:t>
            </a:fld>
            <a:endParaRPr lang="zh-CN" altLang="en-US"/>
          </a:p>
        </p:txBody>
      </p:sp>
      <p:sp>
        <p:nvSpPr>
          <p:cNvPr id="6" name="页脚占位符 5">
            <a:extLst>
              <a:ext uri="{FF2B5EF4-FFF2-40B4-BE49-F238E27FC236}">
                <a16:creationId xmlns:a16="http://schemas.microsoft.com/office/drawing/2014/main" xmlns="" id="{EDF323A1-22C6-4C74-9BC8-21ADCE98282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85AAA2FA-B793-4978-BD57-A9BD799FEE42}"/>
              </a:ext>
            </a:extLst>
          </p:cNvPr>
          <p:cNvSpPr>
            <a:spLocks noGrp="1"/>
          </p:cNvSpPr>
          <p:nvPr>
            <p:ph type="sldNum" sz="quarter" idx="12"/>
          </p:nvPr>
        </p:nvSpPr>
        <p:spPr/>
        <p:txBody>
          <a:bodyPr/>
          <a:lstStyle/>
          <a:p>
            <a:fld id="{67A6A127-3494-40F6-B0B3-0F3E5F917CB5}" type="slidenum">
              <a:rPr lang="zh-CN" altLang="en-US" smtClean="0"/>
              <a:t>‹#›</a:t>
            </a:fld>
            <a:endParaRPr lang="zh-CN" altLang="en-US"/>
          </a:p>
        </p:txBody>
      </p:sp>
    </p:spTree>
    <p:extLst>
      <p:ext uri="{BB962C8B-B14F-4D97-AF65-F5344CB8AC3E}">
        <p14:creationId xmlns:p14="http://schemas.microsoft.com/office/powerpoint/2010/main" val="7721062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312B89B-FE37-4A6A-A2DA-577B2706BA2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4C705A2C-4C06-4DA3-9C6E-49BC1F499E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442C5626-E7C8-4058-96CB-8ED5FF2D13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26ED3141-5D15-416D-A590-C833B6E9CCB1}"/>
              </a:ext>
            </a:extLst>
          </p:cNvPr>
          <p:cNvSpPr>
            <a:spLocks noGrp="1"/>
          </p:cNvSpPr>
          <p:nvPr>
            <p:ph type="dt" sz="half" idx="10"/>
          </p:nvPr>
        </p:nvSpPr>
        <p:spPr/>
        <p:txBody>
          <a:bodyPr/>
          <a:lstStyle/>
          <a:p>
            <a:fld id="{409DD042-3CB1-4C8B-91A9-CFB014F6C586}" type="datetimeFigureOut">
              <a:rPr lang="zh-CN" altLang="en-US" smtClean="0"/>
              <a:t>2019/10/22</a:t>
            </a:fld>
            <a:endParaRPr lang="zh-CN" altLang="en-US"/>
          </a:p>
        </p:txBody>
      </p:sp>
      <p:sp>
        <p:nvSpPr>
          <p:cNvPr id="6" name="页脚占位符 5">
            <a:extLst>
              <a:ext uri="{FF2B5EF4-FFF2-40B4-BE49-F238E27FC236}">
                <a16:creationId xmlns:a16="http://schemas.microsoft.com/office/drawing/2014/main" xmlns="" id="{E087628C-2567-4AE2-9A8E-C4A182BC451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BDD5F985-673D-489A-ABE0-DB41121D6140}"/>
              </a:ext>
            </a:extLst>
          </p:cNvPr>
          <p:cNvSpPr>
            <a:spLocks noGrp="1"/>
          </p:cNvSpPr>
          <p:nvPr>
            <p:ph type="sldNum" sz="quarter" idx="12"/>
          </p:nvPr>
        </p:nvSpPr>
        <p:spPr/>
        <p:txBody>
          <a:bodyPr/>
          <a:lstStyle/>
          <a:p>
            <a:fld id="{67A6A127-3494-40F6-B0B3-0F3E5F917CB5}" type="slidenum">
              <a:rPr lang="zh-CN" altLang="en-US" smtClean="0"/>
              <a:t>‹#›</a:t>
            </a:fld>
            <a:endParaRPr lang="zh-CN" altLang="en-US"/>
          </a:p>
        </p:txBody>
      </p:sp>
    </p:spTree>
    <p:extLst>
      <p:ext uri="{BB962C8B-B14F-4D97-AF65-F5344CB8AC3E}">
        <p14:creationId xmlns:p14="http://schemas.microsoft.com/office/powerpoint/2010/main" val="24430427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91FFD8D5-5943-4A38-AFAA-5F3927D11DE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E5720A56-DD67-4148-8B8E-C066A96D0B4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0D2C10A3-FBDD-4191-A566-A0DDEE5FDEB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9DD042-3CB1-4C8B-91A9-CFB014F6C586}" type="datetimeFigureOut">
              <a:rPr lang="zh-CN" altLang="en-US" smtClean="0"/>
              <a:t>2019/10/22</a:t>
            </a:fld>
            <a:endParaRPr lang="zh-CN" altLang="en-US"/>
          </a:p>
        </p:txBody>
      </p:sp>
      <p:sp>
        <p:nvSpPr>
          <p:cNvPr id="5" name="页脚占位符 4">
            <a:extLst>
              <a:ext uri="{FF2B5EF4-FFF2-40B4-BE49-F238E27FC236}">
                <a16:creationId xmlns:a16="http://schemas.microsoft.com/office/drawing/2014/main" xmlns="" id="{B03AA80D-2AAF-4D18-A2C6-E61AA18E8BA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65EA84A2-ECB6-4A5C-AA15-B9002BC0267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A6A127-3494-40F6-B0B3-0F3E5F917CB5}" type="slidenum">
              <a:rPr lang="zh-CN" altLang="en-US" smtClean="0"/>
              <a:t>‹#›</a:t>
            </a:fld>
            <a:endParaRPr lang="zh-CN" altLang="en-US"/>
          </a:p>
        </p:txBody>
      </p:sp>
    </p:spTree>
    <p:extLst>
      <p:ext uri="{BB962C8B-B14F-4D97-AF65-F5344CB8AC3E}">
        <p14:creationId xmlns:p14="http://schemas.microsoft.com/office/powerpoint/2010/main" val="30964588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BA8B83F3-75EE-4183-BF55-D26572EA3144}"/>
              </a:ext>
            </a:extLst>
          </p:cNvPr>
          <p:cNvPicPr>
            <a:picLocks noChangeAspect="1"/>
          </p:cNvPicPr>
          <p:nvPr/>
        </p:nvPicPr>
        <p:blipFill rotWithShape="1">
          <a:blip r:embed="rId2">
            <a:extLst>
              <a:ext uri="{28A0092B-C50C-407E-A947-70E740481C1C}">
                <a14:useLocalDpi xmlns:a14="http://schemas.microsoft.com/office/drawing/2010/main" val="0"/>
              </a:ext>
            </a:extLst>
          </a:blip>
          <a:srcRect r="25926"/>
          <a:stretch/>
        </p:blipFill>
        <p:spPr>
          <a:xfrm>
            <a:off x="0" y="0"/>
            <a:ext cx="12192000" cy="6858000"/>
          </a:xfrm>
          <a:prstGeom prst="rect">
            <a:avLst/>
          </a:prstGeom>
        </p:spPr>
      </p:pic>
      <p:sp>
        <p:nvSpPr>
          <p:cNvPr id="6" name="文本框 5">
            <a:extLst>
              <a:ext uri="{FF2B5EF4-FFF2-40B4-BE49-F238E27FC236}">
                <a16:creationId xmlns:a16="http://schemas.microsoft.com/office/drawing/2014/main" xmlns="" id="{E1F4DADE-6D4D-4FE1-A9B5-ED2F5325E56B}"/>
              </a:ext>
            </a:extLst>
          </p:cNvPr>
          <p:cNvSpPr txBox="1"/>
          <p:nvPr/>
        </p:nvSpPr>
        <p:spPr>
          <a:xfrm>
            <a:off x="6042990" y="2239617"/>
            <a:ext cx="5870713" cy="646331"/>
          </a:xfrm>
          <a:prstGeom prst="rect">
            <a:avLst/>
          </a:prstGeom>
          <a:noFill/>
        </p:spPr>
        <p:txBody>
          <a:bodyPr wrap="square" rtlCol="0">
            <a:spAutoFit/>
          </a:bodyPr>
          <a:lstStyle/>
          <a:p>
            <a:r>
              <a:rPr lang="zh-CN" altLang="en-US" sz="3600" b="1" dirty="0">
                <a:solidFill>
                  <a:schemeClr val="bg1"/>
                </a:solidFill>
                <a:latin typeface="微软雅黑" panose="020B0503020204020204" pitchFamily="34" charset="-122"/>
                <a:ea typeface="微软雅黑" panose="020B0503020204020204" pitchFamily="34" charset="-122"/>
              </a:rPr>
              <a:t>蓝色</a:t>
            </a:r>
            <a:r>
              <a:rPr lang="en-US" altLang="zh-CN" sz="3600" b="1" dirty="0">
                <a:solidFill>
                  <a:schemeClr val="bg1"/>
                </a:solidFill>
                <a:latin typeface="微软雅黑" panose="020B0503020204020204" pitchFamily="34" charset="-122"/>
                <a:ea typeface="微软雅黑" panose="020B0503020204020204" pitchFamily="34" charset="-122"/>
              </a:rPr>
              <a:t>2.5D</a:t>
            </a:r>
            <a:r>
              <a:rPr lang="zh-CN" altLang="en-US" sz="3600" b="1" dirty="0">
                <a:solidFill>
                  <a:schemeClr val="bg1"/>
                </a:solidFill>
                <a:latin typeface="微软雅黑" panose="020B0503020204020204" pitchFamily="34" charset="-122"/>
                <a:ea typeface="微软雅黑" panose="020B0503020204020204" pitchFamily="34" charset="-122"/>
              </a:rPr>
              <a:t>工作总结</a:t>
            </a:r>
            <a:r>
              <a:rPr lang="en-US" altLang="zh-CN" sz="3600" b="1" dirty="0">
                <a:solidFill>
                  <a:schemeClr val="bg1"/>
                </a:solidFill>
                <a:latin typeface="微软雅黑" panose="020B0503020204020204" pitchFamily="34" charset="-122"/>
                <a:ea typeface="微软雅黑" panose="020B0503020204020204" pitchFamily="34" charset="-122"/>
              </a:rPr>
              <a:t>PPT</a:t>
            </a:r>
            <a:r>
              <a:rPr lang="zh-CN" altLang="en-US" sz="3600" b="1" dirty="0">
                <a:solidFill>
                  <a:schemeClr val="bg1"/>
                </a:solidFill>
                <a:latin typeface="微软雅黑" panose="020B0503020204020204" pitchFamily="34" charset="-122"/>
                <a:ea typeface="微软雅黑" panose="020B0503020204020204" pitchFamily="34" charset="-122"/>
              </a:rPr>
              <a:t>模板</a:t>
            </a:r>
          </a:p>
        </p:txBody>
      </p:sp>
      <p:sp>
        <p:nvSpPr>
          <p:cNvPr id="7" name="文本框 6">
            <a:extLst>
              <a:ext uri="{FF2B5EF4-FFF2-40B4-BE49-F238E27FC236}">
                <a16:creationId xmlns:a16="http://schemas.microsoft.com/office/drawing/2014/main" xmlns="" id="{30404686-CF0C-4F34-8596-21817F7BBA63}"/>
              </a:ext>
            </a:extLst>
          </p:cNvPr>
          <p:cNvSpPr txBox="1"/>
          <p:nvPr/>
        </p:nvSpPr>
        <p:spPr>
          <a:xfrm>
            <a:off x="9594573" y="1249378"/>
            <a:ext cx="3154017" cy="1107996"/>
          </a:xfrm>
          <a:prstGeom prst="rect">
            <a:avLst/>
          </a:prstGeom>
          <a:noFill/>
        </p:spPr>
        <p:txBody>
          <a:bodyPr wrap="square" rtlCol="0">
            <a:spAutoFit/>
          </a:bodyPr>
          <a:lstStyle/>
          <a:p>
            <a:r>
              <a:rPr lang="en-US" altLang="zh-CN" sz="6600" b="1" dirty="0">
                <a:solidFill>
                  <a:schemeClr val="bg1"/>
                </a:solidFill>
                <a:latin typeface="微软雅黑" panose="020B0503020204020204" pitchFamily="34" charset="-122"/>
                <a:ea typeface="微软雅黑" panose="020B0503020204020204" pitchFamily="34" charset="-122"/>
              </a:rPr>
              <a:t>2019</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xmlns="" id="{7C5625B0-7FD5-4448-8A21-712467B7E162}"/>
              </a:ext>
            </a:extLst>
          </p:cNvPr>
          <p:cNvSpPr txBox="1"/>
          <p:nvPr/>
        </p:nvSpPr>
        <p:spPr>
          <a:xfrm>
            <a:off x="6188763" y="2888973"/>
            <a:ext cx="5618922" cy="600164"/>
          </a:xfrm>
          <a:prstGeom prst="rect">
            <a:avLst/>
          </a:prstGeom>
          <a:noFill/>
        </p:spPr>
        <p:txBody>
          <a:bodyPr wrap="square" rtlCol="0">
            <a:spAutoFit/>
          </a:bodyPr>
          <a:lstStyle/>
          <a:p>
            <a:pPr algn="r"/>
            <a:r>
              <a:rPr lang="en-US" altLang="zh-CN" sz="1100" dirty="0">
                <a:solidFill>
                  <a:schemeClr val="bg1">
                    <a:lumMod val="95000"/>
                  </a:schemeClr>
                </a:solidFill>
                <a:latin typeface="Cambria" panose="02040503050406030204" pitchFamily="18" charset="0"/>
              </a:rPr>
              <a:t>However, the film and TV series often appear the wrong lens, "dear" this drama is no exception, because the shooting time is in the summer, but the time is in the winter, so inevitably encounter passers-by wear short sleeves, actors wear down jackets.</a:t>
            </a:r>
            <a:endParaRPr lang="zh-CN" altLang="en-US" sz="1100" dirty="0">
              <a:solidFill>
                <a:schemeClr val="bg1">
                  <a:lumMod val="95000"/>
                </a:schemeClr>
              </a:solidFill>
              <a:latin typeface="Cambria" panose="02040503050406030204" pitchFamily="18" charset="0"/>
            </a:endParaRPr>
          </a:p>
        </p:txBody>
      </p:sp>
      <p:sp>
        <p:nvSpPr>
          <p:cNvPr id="9" name="矩形: 圆角 8">
            <a:extLst>
              <a:ext uri="{FF2B5EF4-FFF2-40B4-BE49-F238E27FC236}">
                <a16:creationId xmlns:a16="http://schemas.microsoft.com/office/drawing/2014/main" xmlns="" id="{4E4D4AAC-AD58-4BA6-82C0-B5373D8187A4}"/>
              </a:ext>
            </a:extLst>
          </p:cNvPr>
          <p:cNvSpPr/>
          <p:nvPr/>
        </p:nvSpPr>
        <p:spPr>
          <a:xfrm>
            <a:off x="9674084" y="3697357"/>
            <a:ext cx="2014331" cy="331304"/>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2176C9"/>
                </a:solidFill>
                <a:latin typeface="微软雅黑" panose="020B0503020204020204" pitchFamily="34" charset="-122"/>
                <a:ea typeface="微软雅黑" panose="020B0503020204020204" pitchFamily="34" charset="-122"/>
              </a:rPr>
              <a:t>汇报人：阿豆</a:t>
            </a:r>
          </a:p>
        </p:txBody>
      </p:sp>
    </p:spTree>
    <p:extLst>
      <p:ext uri="{BB962C8B-B14F-4D97-AF65-F5344CB8AC3E}">
        <p14:creationId xmlns:p14="http://schemas.microsoft.com/office/powerpoint/2010/main" val="14375011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43540cf7-6eb2-4b87-8d7c-6b26d1eb79d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DE60C179-9468-4AD7-A935-165D20BAB377}"/>
              </a:ext>
            </a:extLst>
          </p:cNvPr>
          <p:cNvGrpSpPr>
            <a:grpSpLocks noChangeAspect="1"/>
          </p:cNvGrpSpPr>
          <p:nvPr>
            <p:custDataLst>
              <p:tags r:id="rId1"/>
            </p:custDataLst>
          </p:nvPr>
        </p:nvGrpSpPr>
        <p:grpSpPr>
          <a:xfrm>
            <a:off x="-418493" y="-923381"/>
            <a:ext cx="4610287" cy="3059595"/>
            <a:chOff x="2946402" y="1339850"/>
            <a:chExt cx="6305550" cy="4184649"/>
          </a:xfrm>
        </p:grpSpPr>
        <p:sp>
          <p:nvSpPr>
            <p:cNvPr id="52" name="íṣḻíḓe">
              <a:extLst>
                <a:ext uri="{FF2B5EF4-FFF2-40B4-BE49-F238E27FC236}">
                  <a16:creationId xmlns:a16="http://schemas.microsoft.com/office/drawing/2014/main" xmlns="" id="{235119DB-918D-428C-A638-C9D4B480DD56}"/>
                </a:ext>
              </a:extLst>
            </p:cNvPr>
            <p:cNvSpPr/>
            <p:nvPr/>
          </p:nvSpPr>
          <p:spPr bwMode="auto">
            <a:xfrm>
              <a:off x="2946402" y="2527299"/>
              <a:ext cx="6305550" cy="2997200"/>
            </a:xfrm>
            <a:custGeom>
              <a:avLst/>
              <a:gdLst>
                <a:gd name="T0" fmla="*/ 956 w 1911"/>
                <a:gd name="T1" fmla="*/ 0 h 909"/>
                <a:gd name="T2" fmla="*/ 340 w 1911"/>
                <a:gd name="T3" fmla="*/ 133 h 909"/>
                <a:gd name="T4" fmla="*/ 340 w 1911"/>
                <a:gd name="T5" fmla="*/ 776 h 909"/>
                <a:gd name="T6" fmla="*/ 956 w 1911"/>
                <a:gd name="T7" fmla="*/ 909 h 909"/>
                <a:gd name="T8" fmla="*/ 1571 w 1911"/>
                <a:gd name="T9" fmla="*/ 776 h 909"/>
                <a:gd name="T10" fmla="*/ 1571 w 1911"/>
                <a:gd name="T11" fmla="*/ 133 h 909"/>
                <a:gd name="T12" fmla="*/ 956 w 1911"/>
                <a:gd name="T13" fmla="*/ 0 h 909"/>
              </a:gdLst>
              <a:ahLst/>
              <a:cxnLst>
                <a:cxn ang="0">
                  <a:pos x="T0" y="T1"/>
                </a:cxn>
                <a:cxn ang="0">
                  <a:pos x="T2" y="T3"/>
                </a:cxn>
                <a:cxn ang="0">
                  <a:pos x="T4" y="T5"/>
                </a:cxn>
                <a:cxn ang="0">
                  <a:pos x="T6" y="T7"/>
                </a:cxn>
                <a:cxn ang="0">
                  <a:pos x="T8" y="T9"/>
                </a:cxn>
                <a:cxn ang="0">
                  <a:pos x="T10" y="T11"/>
                </a:cxn>
                <a:cxn ang="0">
                  <a:pos x="T12" y="T13"/>
                </a:cxn>
              </a:cxnLst>
              <a:rect l="0" t="0" r="r" b="b"/>
              <a:pathLst>
                <a:path w="1911" h="909">
                  <a:moveTo>
                    <a:pt x="956" y="0"/>
                  </a:moveTo>
                  <a:cubicBezTo>
                    <a:pt x="733" y="0"/>
                    <a:pt x="510" y="44"/>
                    <a:pt x="340" y="133"/>
                  </a:cubicBezTo>
                  <a:cubicBezTo>
                    <a:pt x="0" y="311"/>
                    <a:pt x="0" y="599"/>
                    <a:pt x="340" y="776"/>
                  </a:cubicBezTo>
                  <a:cubicBezTo>
                    <a:pt x="510" y="865"/>
                    <a:pt x="733" y="909"/>
                    <a:pt x="956" y="909"/>
                  </a:cubicBezTo>
                  <a:cubicBezTo>
                    <a:pt x="1178" y="909"/>
                    <a:pt x="1401" y="865"/>
                    <a:pt x="1571" y="776"/>
                  </a:cubicBezTo>
                  <a:cubicBezTo>
                    <a:pt x="1911" y="599"/>
                    <a:pt x="1911" y="311"/>
                    <a:pt x="1571" y="133"/>
                  </a:cubicBezTo>
                  <a:cubicBezTo>
                    <a:pt x="1401" y="44"/>
                    <a:pt x="1178" y="0"/>
                    <a:pt x="956" y="0"/>
                  </a:cubicBezTo>
                </a:path>
              </a:pathLst>
            </a:custGeom>
            <a:solidFill>
              <a:srgbClr val="9D80B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p>
          </p:txBody>
        </p:sp>
        <p:sp>
          <p:nvSpPr>
            <p:cNvPr id="53" name="isḻídé">
              <a:extLst>
                <a:ext uri="{FF2B5EF4-FFF2-40B4-BE49-F238E27FC236}">
                  <a16:creationId xmlns:a16="http://schemas.microsoft.com/office/drawing/2014/main" xmlns="" id="{17FF9254-5287-453C-AD82-144BEAC5DA20}"/>
                </a:ext>
              </a:extLst>
            </p:cNvPr>
            <p:cNvSpPr/>
            <p:nvPr/>
          </p:nvSpPr>
          <p:spPr bwMode="auto">
            <a:xfrm>
              <a:off x="5886451" y="1435100"/>
              <a:ext cx="642938" cy="369888"/>
            </a:xfrm>
            <a:custGeom>
              <a:avLst/>
              <a:gdLst>
                <a:gd name="T0" fmla="*/ 405 w 405"/>
                <a:gd name="T1" fmla="*/ 117 h 233"/>
                <a:gd name="T2" fmla="*/ 202 w 405"/>
                <a:gd name="T3" fmla="*/ 0 h 233"/>
                <a:gd name="T4" fmla="*/ 0 w 405"/>
                <a:gd name="T5" fmla="*/ 117 h 233"/>
                <a:gd name="T6" fmla="*/ 202 w 405"/>
                <a:gd name="T7" fmla="*/ 233 h 233"/>
                <a:gd name="T8" fmla="*/ 405 w 405"/>
                <a:gd name="T9" fmla="*/ 117 h 233"/>
              </a:gdLst>
              <a:ahLst/>
              <a:cxnLst>
                <a:cxn ang="0">
                  <a:pos x="T0" y="T1"/>
                </a:cxn>
                <a:cxn ang="0">
                  <a:pos x="T2" y="T3"/>
                </a:cxn>
                <a:cxn ang="0">
                  <a:pos x="T4" y="T5"/>
                </a:cxn>
                <a:cxn ang="0">
                  <a:pos x="T6" y="T7"/>
                </a:cxn>
                <a:cxn ang="0">
                  <a:pos x="T8" y="T9"/>
                </a:cxn>
              </a:cxnLst>
              <a:rect l="0" t="0" r="r" b="b"/>
              <a:pathLst>
                <a:path w="405" h="233">
                  <a:moveTo>
                    <a:pt x="405" y="117"/>
                  </a:moveTo>
                  <a:lnTo>
                    <a:pt x="202" y="0"/>
                  </a:lnTo>
                  <a:lnTo>
                    <a:pt x="0" y="117"/>
                  </a:lnTo>
                  <a:lnTo>
                    <a:pt x="202" y="233"/>
                  </a:lnTo>
                  <a:lnTo>
                    <a:pt x="405" y="117"/>
                  </a:lnTo>
                  <a:close/>
                </a:path>
              </a:pathLst>
            </a:custGeom>
            <a:solidFill>
              <a:srgbClr val="D9EE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îṧlïḋe">
              <a:extLst>
                <a:ext uri="{FF2B5EF4-FFF2-40B4-BE49-F238E27FC236}">
                  <a16:creationId xmlns:a16="http://schemas.microsoft.com/office/drawing/2014/main" xmlns="" id="{A07449D8-8CDF-4DDC-BE95-D7A8C425B654}"/>
                </a:ext>
              </a:extLst>
            </p:cNvPr>
            <p:cNvSpPr/>
            <p:nvPr/>
          </p:nvSpPr>
          <p:spPr bwMode="auto">
            <a:xfrm>
              <a:off x="6207126" y="1620838"/>
              <a:ext cx="322263" cy="557213"/>
            </a:xfrm>
            <a:custGeom>
              <a:avLst/>
              <a:gdLst>
                <a:gd name="T0" fmla="*/ 0 w 203"/>
                <a:gd name="T1" fmla="*/ 351 h 351"/>
                <a:gd name="T2" fmla="*/ 203 w 203"/>
                <a:gd name="T3" fmla="*/ 232 h 351"/>
                <a:gd name="T4" fmla="*/ 203 w 203"/>
                <a:gd name="T5" fmla="*/ 0 h 351"/>
                <a:gd name="T6" fmla="*/ 0 w 203"/>
                <a:gd name="T7" fmla="*/ 116 h 351"/>
                <a:gd name="T8" fmla="*/ 0 w 203"/>
                <a:gd name="T9" fmla="*/ 351 h 351"/>
              </a:gdLst>
              <a:ahLst/>
              <a:cxnLst>
                <a:cxn ang="0">
                  <a:pos x="T0" y="T1"/>
                </a:cxn>
                <a:cxn ang="0">
                  <a:pos x="T2" y="T3"/>
                </a:cxn>
                <a:cxn ang="0">
                  <a:pos x="T4" y="T5"/>
                </a:cxn>
                <a:cxn ang="0">
                  <a:pos x="T6" y="T7"/>
                </a:cxn>
                <a:cxn ang="0">
                  <a:pos x="T8" y="T9"/>
                </a:cxn>
              </a:cxnLst>
              <a:rect l="0" t="0" r="r" b="b"/>
              <a:pathLst>
                <a:path w="203" h="351">
                  <a:moveTo>
                    <a:pt x="0" y="351"/>
                  </a:moveTo>
                  <a:lnTo>
                    <a:pt x="203" y="232"/>
                  </a:lnTo>
                  <a:lnTo>
                    <a:pt x="203" y="0"/>
                  </a:lnTo>
                  <a:lnTo>
                    <a:pt x="0" y="116"/>
                  </a:lnTo>
                  <a:lnTo>
                    <a:pt x="0" y="351"/>
                  </a:lnTo>
                  <a:close/>
                </a:path>
              </a:pathLst>
            </a:custGeom>
            <a:solidFill>
              <a:srgbClr val="C1E4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îṩļïde">
              <a:extLst>
                <a:ext uri="{FF2B5EF4-FFF2-40B4-BE49-F238E27FC236}">
                  <a16:creationId xmlns:a16="http://schemas.microsoft.com/office/drawing/2014/main" xmlns="" id="{6F1FDF69-A989-4425-9878-581D456E5ED6}"/>
                </a:ext>
              </a:extLst>
            </p:cNvPr>
            <p:cNvSpPr/>
            <p:nvPr/>
          </p:nvSpPr>
          <p:spPr bwMode="auto">
            <a:xfrm>
              <a:off x="6259514" y="1979613"/>
              <a:ext cx="33338" cy="73025"/>
            </a:xfrm>
            <a:custGeom>
              <a:avLst/>
              <a:gdLst>
                <a:gd name="T0" fmla="*/ 3 w 10"/>
                <a:gd name="T1" fmla="*/ 22 h 22"/>
                <a:gd name="T2" fmla="*/ 1 w 10"/>
                <a:gd name="T3" fmla="*/ 22 h 22"/>
                <a:gd name="T4" fmla="*/ 0 w 10"/>
                <a:gd name="T5" fmla="*/ 18 h 22"/>
                <a:gd name="T6" fmla="*/ 0 w 10"/>
                <a:gd name="T7" fmla="*/ 6 h 22"/>
                <a:gd name="T8" fmla="*/ 0 w 10"/>
                <a:gd name="T9" fmla="*/ 6 h 22"/>
                <a:gd name="T10" fmla="*/ 0 w 10"/>
                <a:gd name="T11" fmla="*/ 5 h 22"/>
                <a:gd name="T12" fmla="*/ 0 w 10"/>
                <a:gd name="T13" fmla="*/ 5 h 22"/>
                <a:gd name="T14" fmla="*/ 10 w 10"/>
                <a:gd name="T15" fmla="*/ 0 h 22"/>
                <a:gd name="T16" fmla="*/ 10 w 10"/>
                <a:gd name="T17" fmla="*/ 13 h 22"/>
                <a:gd name="T18" fmla="*/ 5 w 10"/>
                <a:gd name="T19" fmla="*/ 22 h 22"/>
                <a:gd name="T20" fmla="*/ 3 w 10"/>
                <a:gd name="T21" fmla="*/ 22 h 22"/>
                <a:gd name="T22" fmla="*/ 1 w 10"/>
                <a:gd name="T23" fmla="*/ 7 h 22"/>
                <a:gd name="T24" fmla="*/ 1 w 10"/>
                <a:gd name="T25" fmla="*/ 18 h 22"/>
                <a:gd name="T26" fmla="*/ 2 w 10"/>
                <a:gd name="T27" fmla="*/ 21 h 22"/>
                <a:gd name="T28" fmla="*/ 4 w 10"/>
                <a:gd name="T29" fmla="*/ 20 h 22"/>
                <a:gd name="T30" fmla="*/ 8 w 10"/>
                <a:gd name="T31" fmla="*/ 13 h 22"/>
                <a:gd name="T32" fmla="*/ 8 w 10"/>
                <a:gd name="T33" fmla="*/ 12 h 22"/>
                <a:gd name="T34" fmla="*/ 5 w 10"/>
                <a:gd name="T35" fmla="*/ 12 h 22"/>
                <a:gd name="T36" fmla="*/ 4 w 10"/>
                <a:gd name="T37" fmla="*/ 7 h 22"/>
                <a:gd name="T38" fmla="*/ 1 w 10"/>
                <a:gd name="T39" fmla="*/ 7 h 22"/>
                <a:gd name="T40" fmla="*/ 6 w 10"/>
                <a:gd name="T41" fmla="*/ 11 h 22"/>
                <a:gd name="T42" fmla="*/ 8 w 10"/>
                <a:gd name="T43" fmla="*/ 11 h 22"/>
                <a:gd name="T44" fmla="*/ 8 w 10"/>
                <a:gd name="T45" fmla="*/ 2 h 22"/>
                <a:gd name="T46" fmla="*/ 2 w 10"/>
                <a:gd name="T47" fmla="*/ 6 h 22"/>
                <a:gd name="T48" fmla="*/ 5 w 10"/>
                <a:gd name="T49" fmla="*/ 6 h 22"/>
                <a:gd name="T50" fmla="*/ 6 w 10"/>
                <a:gd name="T51" fmla="*/ 1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 h="22">
                  <a:moveTo>
                    <a:pt x="3" y="22"/>
                  </a:moveTo>
                  <a:cubicBezTo>
                    <a:pt x="2" y="22"/>
                    <a:pt x="2" y="22"/>
                    <a:pt x="1" y="22"/>
                  </a:cubicBezTo>
                  <a:cubicBezTo>
                    <a:pt x="0" y="21"/>
                    <a:pt x="0" y="20"/>
                    <a:pt x="0" y="18"/>
                  </a:cubicBezTo>
                  <a:cubicBezTo>
                    <a:pt x="0" y="6"/>
                    <a:pt x="0" y="6"/>
                    <a:pt x="0" y="6"/>
                  </a:cubicBezTo>
                  <a:cubicBezTo>
                    <a:pt x="0" y="6"/>
                    <a:pt x="0" y="6"/>
                    <a:pt x="0" y="6"/>
                  </a:cubicBezTo>
                  <a:cubicBezTo>
                    <a:pt x="0" y="5"/>
                    <a:pt x="0" y="5"/>
                    <a:pt x="0" y="5"/>
                  </a:cubicBezTo>
                  <a:cubicBezTo>
                    <a:pt x="0" y="5"/>
                    <a:pt x="0" y="5"/>
                    <a:pt x="0" y="5"/>
                  </a:cubicBezTo>
                  <a:cubicBezTo>
                    <a:pt x="10" y="0"/>
                    <a:pt x="10" y="0"/>
                    <a:pt x="10" y="0"/>
                  </a:cubicBezTo>
                  <a:cubicBezTo>
                    <a:pt x="10" y="13"/>
                    <a:pt x="10" y="13"/>
                    <a:pt x="10" y="13"/>
                  </a:cubicBezTo>
                  <a:cubicBezTo>
                    <a:pt x="10" y="16"/>
                    <a:pt x="8" y="20"/>
                    <a:pt x="5" y="22"/>
                  </a:cubicBezTo>
                  <a:cubicBezTo>
                    <a:pt x="4" y="22"/>
                    <a:pt x="4" y="22"/>
                    <a:pt x="3" y="22"/>
                  </a:cubicBezTo>
                  <a:close/>
                  <a:moveTo>
                    <a:pt x="1" y="7"/>
                  </a:moveTo>
                  <a:cubicBezTo>
                    <a:pt x="1" y="18"/>
                    <a:pt x="1" y="18"/>
                    <a:pt x="1" y="18"/>
                  </a:cubicBezTo>
                  <a:cubicBezTo>
                    <a:pt x="1" y="19"/>
                    <a:pt x="1" y="20"/>
                    <a:pt x="2" y="21"/>
                  </a:cubicBezTo>
                  <a:cubicBezTo>
                    <a:pt x="3" y="21"/>
                    <a:pt x="4" y="21"/>
                    <a:pt x="4" y="20"/>
                  </a:cubicBezTo>
                  <a:cubicBezTo>
                    <a:pt x="6" y="19"/>
                    <a:pt x="8" y="16"/>
                    <a:pt x="8" y="13"/>
                  </a:cubicBezTo>
                  <a:cubicBezTo>
                    <a:pt x="8" y="12"/>
                    <a:pt x="8" y="12"/>
                    <a:pt x="8" y="12"/>
                  </a:cubicBezTo>
                  <a:cubicBezTo>
                    <a:pt x="5" y="12"/>
                    <a:pt x="5" y="12"/>
                    <a:pt x="5" y="12"/>
                  </a:cubicBezTo>
                  <a:cubicBezTo>
                    <a:pt x="4" y="7"/>
                    <a:pt x="4" y="7"/>
                    <a:pt x="4" y="7"/>
                  </a:cubicBezTo>
                  <a:lnTo>
                    <a:pt x="1" y="7"/>
                  </a:lnTo>
                  <a:close/>
                  <a:moveTo>
                    <a:pt x="6" y="11"/>
                  </a:moveTo>
                  <a:cubicBezTo>
                    <a:pt x="8" y="11"/>
                    <a:pt x="8" y="11"/>
                    <a:pt x="8" y="11"/>
                  </a:cubicBezTo>
                  <a:cubicBezTo>
                    <a:pt x="8" y="2"/>
                    <a:pt x="8" y="2"/>
                    <a:pt x="8" y="2"/>
                  </a:cubicBezTo>
                  <a:cubicBezTo>
                    <a:pt x="2" y="6"/>
                    <a:pt x="2" y="6"/>
                    <a:pt x="2" y="6"/>
                  </a:cubicBezTo>
                  <a:cubicBezTo>
                    <a:pt x="5" y="6"/>
                    <a:pt x="5" y="6"/>
                    <a:pt x="5" y="6"/>
                  </a:cubicBezTo>
                  <a:lnTo>
                    <a:pt x="6"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ïṡļíḑe">
              <a:extLst>
                <a:ext uri="{FF2B5EF4-FFF2-40B4-BE49-F238E27FC236}">
                  <a16:creationId xmlns:a16="http://schemas.microsoft.com/office/drawing/2014/main" xmlns="" id="{22B5579C-0EC1-48F9-95CE-E39216489652}"/>
                </a:ext>
              </a:extLst>
            </p:cNvPr>
            <p:cNvSpPr/>
            <p:nvPr/>
          </p:nvSpPr>
          <p:spPr bwMode="auto">
            <a:xfrm>
              <a:off x="6272214" y="2046288"/>
              <a:ext cx="3175" cy="38100"/>
            </a:xfrm>
            <a:custGeom>
              <a:avLst/>
              <a:gdLst>
                <a:gd name="T0" fmla="*/ 1 w 1"/>
                <a:gd name="T1" fmla="*/ 12 h 12"/>
                <a:gd name="T2" fmla="*/ 0 w 1"/>
                <a:gd name="T3" fmla="*/ 11 h 12"/>
                <a:gd name="T4" fmla="*/ 0 w 1"/>
                <a:gd name="T5" fmla="*/ 1 h 12"/>
                <a:gd name="T6" fmla="*/ 1 w 1"/>
                <a:gd name="T7" fmla="*/ 0 h 12"/>
                <a:gd name="T8" fmla="*/ 1 w 1"/>
                <a:gd name="T9" fmla="*/ 1 h 12"/>
                <a:gd name="T10" fmla="*/ 1 w 1"/>
                <a:gd name="T11" fmla="*/ 11 h 12"/>
                <a:gd name="T12" fmla="*/ 1 w 1"/>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 h="12">
                  <a:moveTo>
                    <a:pt x="1" y="12"/>
                  </a:moveTo>
                  <a:cubicBezTo>
                    <a:pt x="0" y="12"/>
                    <a:pt x="0" y="12"/>
                    <a:pt x="0" y="11"/>
                  </a:cubicBezTo>
                  <a:cubicBezTo>
                    <a:pt x="0" y="1"/>
                    <a:pt x="0" y="1"/>
                    <a:pt x="0" y="1"/>
                  </a:cubicBezTo>
                  <a:cubicBezTo>
                    <a:pt x="0" y="1"/>
                    <a:pt x="0" y="0"/>
                    <a:pt x="1" y="0"/>
                  </a:cubicBezTo>
                  <a:cubicBezTo>
                    <a:pt x="1" y="0"/>
                    <a:pt x="1" y="1"/>
                    <a:pt x="1" y="1"/>
                  </a:cubicBezTo>
                  <a:cubicBezTo>
                    <a:pt x="1" y="11"/>
                    <a:pt x="1" y="11"/>
                    <a:pt x="1" y="11"/>
                  </a:cubicBezTo>
                  <a:cubicBezTo>
                    <a:pt x="1" y="12"/>
                    <a:pt x="1" y="12"/>
                    <a:pt x="1"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íṡļîḓe">
              <a:extLst>
                <a:ext uri="{FF2B5EF4-FFF2-40B4-BE49-F238E27FC236}">
                  <a16:creationId xmlns:a16="http://schemas.microsoft.com/office/drawing/2014/main" xmlns="" id="{EC632B25-1D2C-4648-986B-362C834DB84C}"/>
                </a:ext>
              </a:extLst>
            </p:cNvPr>
            <p:cNvSpPr/>
            <p:nvPr/>
          </p:nvSpPr>
          <p:spPr bwMode="auto">
            <a:xfrm>
              <a:off x="6259514" y="2071688"/>
              <a:ext cx="33338" cy="20638"/>
            </a:xfrm>
            <a:custGeom>
              <a:avLst/>
              <a:gdLst>
                <a:gd name="T0" fmla="*/ 0 w 10"/>
                <a:gd name="T1" fmla="*/ 6 h 6"/>
                <a:gd name="T2" fmla="*/ 0 w 10"/>
                <a:gd name="T3" fmla="*/ 6 h 6"/>
                <a:gd name="T4" fmla="*/ 0 w 10"/>
                <a:gd name="T5" fmla="*/ 5 h 6"/>
                <a:gd name="T6" fmla="*/ 9 w 10"/>
                <a:gd name="T7" fmla="*/ 0 h 6"/>
                <a:gd name="T8" fmla="*/ 10 w 10"/>
                <a:gd name="T9" fmla="*/ 0 h 6"/>
                <a:gd name="T10" fmla="*/ 9 w 10"/>
                <a:gd name="T11" fmla="*/ 1 h 6"/>
                <a:gd name="T12" fmla="*/ 1 w 10"/>
                <a:gd name="T13" fmla="*/ 6 h 6"/>
                <a:gd name="T14" fmla="*/ 0 w 10"/>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6">
                  <a:moveTo>
                    <a:pt x="0" y="6"/>
                  </a:moveTo>
                  <a:cubicBezTo>
                    <a:pt x="0" y="6"/>
                    <a:pt x="0" y="6"/>
                    <a:pt x="0" y="6"/>
                  </a:cubicBezTo>
                  <a:cubicBezTo>
                    <a:pt x="0" y="5"/>
                    <a:pt x="0" y="5"/>
                    <a:pt x="0" y="5"/>
                  </a:cubicBezTo>
                  <a:cubicBezTo>
                    <a:pt x="9" y="0"/>
                    <a:pt x="9" y="0"/>
                    <a:pt x="9" y="0"/>
                  </a:cubicBezTo>
                  <a:cubicBezTo>
                    <a:pt x="9" y="0"/>
                    <a:pt x="9" y="0"/>
                    <a:pt x="10" y="0"/>
                  </a:cubicBezTo>
                  <a:cubicBezTo>
                    <a:pt x="9" y="1"/>
                    <a:pt x="9" y="1"/>
                    <a:pt x="9" y="1"/>
                  </a:cubicBezTo>
                  <a:cubicBezTo>
                    <a:pt x="1" y="6"/>
                    <a:pt x="1" y="6"/>
                    <a:pt x="1" y="6"/>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ïşļïḑe">
              <a:extLst>
                <a:ext uri="{FF2B5EF4-FFF2-40B4-BE49-F238E27FC236}">
                  <a16:creationId xmlns:a16="http://schemas.microsoft.com/office/drawing/2014/main" xmlns="" id="{1CCF6C4B-4B44-410D-B8C6-FA54754C46A5}"/>
                </a:ext>
              </a:extLst>
            </p:cNvPr>
            <p:cNvSpPr/>
            <p:nvPr/>
          </p:nvSpPr>
          <p:spPr bwMode="auto">
            <a:xfrm>
              <a:off x="6357939" y="1973263"/>
              <a:ext cx="17463" cy="61913"/>
            </a:xfrm>
            <a:custGeom>
              <a:avLst/>
              <a:gdLst>
                <a:gd name="T0" fmla="*/ 1 w 5"/>
                <a:gd name="T1" fmla="*/ 19 h 19"/>
                <a:gd name="T2" fmla="*/ 0 w 5"/>
                <a:gd name="T3" fmla="*/ 19 h 19"/>
                <a:gd name="T4" fmla="*/ 0 w 5"/>
                <a:gd name="T5" fmla="*/ 17 h 19"/>
                <a:gd name="T6" fmla="*/ 0 w 5"/>
                <a:gd name="T7" fmla="*/ 15 h 19"/>
                <a:gd name="T8" fmla="*/ 0 w 5"/>
                <a:gd name="T9" fmla="*/ 14 h 19"/>
                <a:gd name="T10" fmla="*/ 1 w 5"/>
                <a:gd name="T11" fmla="*/ 15 h 19"/>
                <a:gd name="T12" fmla="*/ 1 w 5"/>
                <a:gd name="T13" fmla="*/ 17 h 19"/>
                <a:gd name="T14" fmla="*/ 1 w 5"/>
                <a:gd name="T15" fmla="*/ 18 h 19"/>
                <a:gd name="T16" fmla="*/ 2 w 5"/>
                <a:gd name="T17" fmla="*/ 18 h 19"/>
                <a:gd name="T18" fmla="*/ 3 w 5"/>
                <a:gd name="T19" fmla="*/ 14 h 19"/>
                <a:gd name="T20" fmla="*/ 3 w 5"/>
                <a:gd name="T21" fmla="*/ 1 h 19"/>
                <a:gd name="T22" fmla="*/ 4 w 5"/>
                <a:gd name="T23" fmla="*/ 0 h 19"/>
                <a:gd name="T24" fmla="*/ 5 w 5"/>
                <a:gd name="T25" fmla="*/ 1 h 19"/>
                <a:gd name="T26" fmla="*/ 5 w 5"/>
                <a:gd name="T27" fmla="*/ 14 h 19"/>
                <a:gd name="T28" fmla="*/ 2 w 5"/>
                <a:gd name="T29" fmla="*/ 19 h 19"/>
                <a:gd name="T30" fmla="*/ 1 w 5"/>
                <a:gd name="T31"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 h="19">
                  <a:moveTo>
                    <a:pt x="1" y="19"/>
                  </a:moveTo>
                  <a:cubicBezTo>
                    <a:pt x="0" y="19"/>
                    <a:pt x="0" y="19"/>
                    <a:pt x="0" y="19"/>
                  </a:cubicBezTo>
                  <a:cubicBezTo>
                    <a:pt x="0" y="19"/>
                    <a:pt x="0" y="18"/>
                    <a:pt x="0" y="17"/>
                  </a:cubicBezTo>
                  <a:cubicBezTo>
                    <a:pt x="0" y="15"/>
                    <a:pt x="0" y="15"/>
                    <a:pt x="0" y="15"/>
                  </a:cubicBezTo>
                  <a:cubicBezTo>
                    <a:pt x="0" y="15"/>
                    <a:pt x="0" y="14"/>
                    <a:pt x="0" y="14"/>
                  </a:cubicBezTo>
                  <a:cubicBezTo>
                    <a:pt x="1" y="14"/>
                    <a:pt x="1" y="15"/>
                    <a:pt x="1" y="15"/>
                  </a:cubicBezTo>
                  <a:cubicBezTo>
                    <a:pt x="1" y="17"/>
                    <a:pt x="1" y="17"/>
                    <a:pt x="1" y="17"/>
                  </a:cubicBezTo>
                  <a:cubicBezTo>
                    <a:pt x="1" y="18"/>
                    <a:pt x="1" y="18"/>
                    <a:pt x="1" y="18"/>
                  </a:cubicBezTo>
                  <a:cubicBezTo>
                    <a:pt x="2" y="18"/>
                    <a:pt x="2" y="18"/>
                    <a:pt x="2" y="18"/>
                  </a:cubicBezTo>
                  <a:cubicBezTo>
                    <a:pt x="2" y="17"/>
                    <a:pt x="3" y="16"/>
                    <a:pt x="3" y="14"/>
                  </a:cubicBezTo>
                  <a:cubicBezTo>
                    <a:pt x="3" y="1"/>
                    <a:pt x="3" y="1"/>
                    <a:pt x="3" y="1"/>
                  </a:cubicBezTo>
                  <a:cubicBezTo>
                    <a:pt x="3" y="0"/>
                    <a:pt x="3" y="0"/>
                    <a:pt x="4" y="0"/>
                  </a:cubicBezTo>
                  <a:cubicBezTo>
                    <a:pt x="4" y="0"/>
                    <a:pt x="5" y="0"/>
                    <a:pt x="5" y="1"/>
                  </a:cubicBezTo>
                  <a:cubicBezTo>
                    <a:pt x="5" y="14"/>
                    <a:pt x="5" y="14"/>
                    <a:pt x="5" y="14"/>
                  </a:cubicBezTo>
                  <a:cubicBezTo>
                    <a:pt x="5" y="16"/>
                    <a:pt x="4" y="18"/>
                    <a:pt x="2" y="19"/>
                  </a:cubicBezTo>
                  <a:cubicBezTo>
                    <a:pt x="2" y="19"/>
                    <a:pt x="2" y="19"/>
                    <a:pt x="1"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ïŝḷïḓè">
              <a:extLst>
                <a:ext uri="{FF2B5EF4-FFF2-40B4-BE49-F238E27FC236}">
                  <a16:creationId xmlns:a16="http://schemas.microsoft.com/office/drawing/2014/main" xmlns="" id="{FB5A1BB4-E9EE-4C7D-9D1B-1DE4BB01D646}"/>
                </a:ext>
              </a:extLst>
            </p:cNvPr>
            <p:cNvSpPr/>
            <p:nvPr/>
          </p:nvSpPr>
          <p:spPr bwMode="auto">
            <a:xfrm>
              <a:off x="6335714" y="1933575"/>
              <a:ext cx="65088" cy="65088"/>
            </a:xfrm>
            <a:custGeom>
              <a:avLst/>
              <a:gdLst>
                <a:gd name="T0" fmla="*/ 0 w 20"/>
                <a:gd name="T1" fmla="*/ 20 h 20"/>
                <a:gd name="T2" fmla="*/ 0 w 20"/>
                <a:gd name="T3" fmla="*/ 18 h 20"/>
                <a:gd name="T4" fmla="*/ 10 w 20"/>
                <a:gd name="T5" fmla="*/ 2 h 20"/>
                <a:gd name="T6" fmla="*/ 17 w 20"/>
                <a:gd name="T7" fmla="*/ 1 h 20"/>
                <a:gd name="T8" fmla="*/ 20 w 20"/>
                <a:gd name="T9" fmla="*/ 8 h 20"/>
                <a:gd name="T10" fmla="*/ 20 w 20"/>
                <a:gd name="T11" fmla="*/ 8 h 20"/>
                <a:gd name="T12" fmla="*/ 0 w 20"/>
                <a:gd name="T13" fmla="*/ 20 h 20"/>
                <a:gd name="T14" fmla="*/ 14 w 20"/>
                <a:gd name="T15" fmla="*/ 2 h 20"/>
                <a:gd name="T16" fmla="*/ 11 w 20"/>
                <a:gd name="T17" fmla="*/ 3 h 20"/>
                <a:gd name="T18" fmla="*/ 2 w 20"/>
                <a:gd name="T19" fmla="*/ 17 h 20"/>
                <a:gd name="T20" fmla="*/ 19 w 20"/>
                <a:gd name="T21" fmla="*/ 7 h 20"/>
                <a:gd name="T22" fmla="*/ 16 w 20"/>
                <a:gd name="T23" fmla="*/ 2 h 20"/>
                <a:gd name="T24" fmla="*/ 14 w 20"/>
                <a:gd name="T2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0">
                  <a:moveTo>
                    <a:pt x="0" y="20"/>
                  </a:moveTo>
                  <a:cubicBezTo>
                    <a:pt x="0" y="18"/>
                    <a:pt x="0" y="18"/>
                    <a:pt x="0" y="18"/>
                  </a:cubicBezTo>
                  <a:cubicBezTo>
                    <a:pt x="0" y="12"/>
                    <a:pt x="5" y="5"/>
                    <a:pt x="10" y="2"/>
                  </a:cubicBezTo>
                  <a:cubicBezTo>
                    <a:pt x="13" y="0"/>
                    <a:pt x="15" y="0"/>
                    <a:pt x="17" y="1"/>
                  </a:cubicBezTo>
                  <a:cubicBezTo>
                    <a:pt x="19" y="2"/>
                    <a:pt x="20" y="4"/>
                    <a:pt x="20" y="8"/>
                  </a:cubicBezTo>
                  <a:cubicBezTo>
                    <a:pt x="20" y="8"/>
                    <a:pt x="20" y="8"/>
                    <a:pt x="20" y="8"/>
                  </a:cubicBezTo>
                  <a:lnTo>
                    <a:pt x="0" y="20"/>
                  </a:lnTo>
                  <a:close/>
                  <a:moveTo>
                    <a:pt x="14" y="2"/>
                  </a:moveTo>
                  <a:cubicBezTo>
                    <a:pt x="13" y="2"/>
                    <a:pt x="12" y="2"/>
                    <a:pt x="11" y="3"/>
                  </a:cubicBezTo>
                  <a:cubicBezTo>
                    <a:pt x="6" y="6"/>
                    <a:pt x="2" y="12"/>
                    <a:pt x="2" y="17"/>
                  </a:cubicBezTo>
                  <a:cubicBezTo>
                    <a:pt x="19" y="7"/>
                    <a:pt x="19" y="7"/>
                    <a:pt x="19" y="7"/>
                  </a:cubicBezTo>
                  <a:cubicBezTo>
                    <a:pt x="19" y="5"/>
                    <a:pt x="18" y="3"/>
                    <a:pt x="16" y="2"/>
                  </a:cubicBezTo>
                  <a:cubicBezTo>
                    <a:pt x="16" y="2"/>
                    <a:pt x="15" y="2"/>
                    <a:pt x="14"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îSlîde">
              <a:extLst>
                <a:ext uri="{FF2B5EF4-FFF2-40B4-BE49-F238E27FC236}">
                  <a16:creationId xmlns:a16="http://schemas.microsoft.com/office/drawing/2014/main" xmlns="" id="{0C4614D8-223F-4109-AEE5-62B5766C4803}"/>
                </a:ext>
              </a:extLst>
            </p:cNvPr>
            <p:cNvSpPr/>
            <p:nvPr/>
          </p:nvSpPr>
          <p:spPr bwMode="auto">
            <a:xfrm>
              <a:off x="6446839" y="1897063"/>
              <a:ext cx="6350" cy="88900"/>
            </a:xfrm>
            <a:custGeom>
              <a:avLst/>
              <a:gdLst>
                <a:gd name="T0" fmla="*/ 1 w 2"/>
                <a:gd name="T1" fmla="*/ 27 h 27"/>
                <a:gd name="T2" fmla="*/ 0 w 2"/>
                <a:gd name="T3" fmla="*/ 26 h 27"/>
                <a:gd name="T4" fmla="*/ 0 w 2"/>
                <a:gd name="T5" fmla="*/ 1 h 27"/>
                <a:gd name="T6" fmla="*/ 1 w 2"/>
                <a:gd name="T7" fmla="*/ 0 h 27"/>
                <a:gd name="T8" fmla="*/ 2 w 2"/>
                <a:gd name="T9" fmla="*/ 1 h 27"/>
                <a:gd name="T10" fmla="*/ 2 w 2"/>
                <a:gd name="T11" fmla="*/ 26 h 27"/>
                <a:gd name="T12" fmla="*/ 1 w 2"/>
                <a:gd name="T13" fmla="*/ 27 h 27"/>
              </a:gdLst>
              <a:ahLst/>
              <a:cxnLst>
                <a:cxn ang="0">
                  <a:pos x="T0" y="T1"/>
                </a:cxn>
                <a:cxn ang="0">
                  <a:pos x="T2" y="T3"/>
                </a:cxn>
                <a:cxn ang="0">
                  <a:pos x="T4" y="T5"/>
                </a:cxn>
                <a:cxn ang="0">
                  <a:pos x="T6" y="T7"/>
                </a:cxn>
                <a:cxn ang="0">
                  <a:pos x="T8" y="T9"/>
                </a:cxn>
                <a:cxn ang="0">
                  <a:pos x="T10" y="T11"/>
                </a:cxn>
                <a:cxn ang="0">
                  <a:pos x="T12" y="T13"/>
                </a:cxn>
              </a:cxnLst>
              <a:rect l="0" t="0" r="r" b="b"/>
              <a:pathLst>
                <a:path w="2" h="27">
                  <a:moveTo>
                    <a:pt x="1" y="27"/>
                  </a:moveTo>
                  <a:cubicBezTo>
                    <a:pt x="1" y="27"/>
                    <a:pt x="0" y="26"/>
                    <a:pt x="0" y="26"/>
                  </a:cubicBezTo>
                  <a:cubicBezTo>
                    <a:pt x="0" y="1"/>
                    <a:pt x="0" y="1"/>
                    <a:pt x="0" y="1"/>
                  </a:cubicBezTo>
                  <a:cubicBezTo>
                    <a:pt x="0" y="0"/>
                    <a:pt x="1" y="0"/>
                    <a:pt x="1" y="0"/>
                  </a:cubicBezTo>
                  <a:cubicBezTo>
                    <a:pt x="2" y="0"/>
                    <a:pt x="2" y="0"/>
                    <a:pt x="2" y="1"/>
                  </a:cubicBezTo>
                  <a:cubicBezTo>
                    <a:pt x="2" y="26"/>
                    <a:pt x="2" y="26"/>
                    <a:pt x="2" y="26"/>
                  </a:cubicBezTo>
                  <a:cubicBezTo>
                    <a:pt x="2" y="26"/>
                    <a:pt x="2" y="27"/>
                    <a:pt x="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iṥļïḍè">
              <a:extLst>
                <a:ext uri="{FF2B5EF4-FFF2-40B4-BE49-F238E27FC236}">
                  <a16:creationId xmlns:a16="http://schemas.microsoft.com/office/drawing/2014/main" xmlns="" id="{7A0E0C52-F2B4-4D88-AC99-FF07DD7DC0CF}"/>
                </a:ext>
              </a:extLst>
            </p:cNvPr>
            <p:cNvSpPr/>
            <p:nvPr/>
          </p:nvSpPr>
          <p:spPr bwMode="auto">
            <a:xfrm>
              <a:off x="6440489" y="1893888"/>
              <a:ext cx="20638" cy="23813"/>
            </a:xfrm>
            <a:custGeom>
              <a:avLst/>
              <a:gdLst>
                <a:gd name="T0" fmla="*/ 1 w 6"/>
                <a:gd name="T1" fmla="*/ 7 h 7"/>
                <a:gd name="T2" fmla="*/ 1 w 6"/>
                <a:gd name="T3" fmla="*/ 7 h 7"/>
                <a:gd name="T4" fmla="*/ 0 w 6"/>
                <a:gd name="T5" fmla="*/ 6 h 7"/>
                <a:gd name="T6" fmla="*/ 3 w 6"/>
                <a:gd name="T7" fmla="*/ 0 h 7"/>
                <a:gd name="T8" fmla="*/ 6 w 6"/>
                <a:gd name="T9" fmla="*/ 4 h 7"/>
                <a:gd name="T10" fmla="*/ 6 w 6"/>
                <a:gd name="T11" fmla="*/ 5 h 7"/>
                <a:gd name="T12" fmla="*/ 5 w 6"/>
                <a:gd name="T13" fmla="*/ 5 h 7"/>
                <a:gd name="T14" fmla="*/ 3 w 6"/>
                <a:gd name="T15" fmla="*/ 3 h 7"/>
                <a:gd name="T16" fmla="*/ 2 w 6"/>
                <a:gd name="T17" fmla="*/ 7 h 7"/>
                <a:gd name="T18" fmla="*/ 1 w 6"/>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7">
                  <a:moveTo>
                    <a:pt x="1" y="7"/>
                  </a:moveTo>
                  <a:cubicBezTo>
                    <a:pt x="1" y="7"/>
                    <a:pt x="1" y="7"/>
                    <a:pt x="1" y="7"/>
                  </a:cubicBezTo>
                  <a:cubicBezTo>
                    <a:pt x="0" y="7"/>
                    <a:pt x="0" y="7"/>
                    <a:pt x="0" y="6"/>
                  </a:cubicBezTo>
                  <a:cubicBezTo>
                    <a:pt x="3" y="0"/>
                    <a:pt x="3" y="0"/>
                    <a:pt x="3" y="0"/>
                  </a:cubicBezTo>
                  <a:cubicBezTo>
                    <a:pt x="6" y="4"/>
                    <a:pt x="6" y="4"/>
                    <a:pt x="6" y="4"/>
                  </a:cubicBezTo>
                  <a:cubicBezTo>
                    <a:pt x="6" y="5"/>
                    <a:pt x="6" y="5"/>
                    <a:pt x="6" y="5"/>
                  </a:cubicBezTo>
                  <a:cubicBezTo>
                    <a:pt x="5" y="5"/>
                    <a:pt x="5" y="5"/>
                    <a:pt x="5" y="5"/>
                  </a:cubicBezTo>
                  <a:cubicBezTo>
                    <a:pt x="3" y="3"/>
                    <a:pt x="3" y="3"/>
                    <a:pt x="3" y="3"/>
                  </a:cubicBezTo>
                  <a:cubicBezTo>
                    <a:pt x="2" y="7"/>
                    <a:pt x="2" y="7"/>
                    <a:pt x="2" y="7"/>
                  </a:cubicBezTo>
                  <a:lnTo>
                    <a:pt x="1"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îšļïdé">
              <a:extLst>
                <a:ext uri="{FF2B5EF4-FFF2-40B4-BE49-F238E27FC236}">
                  <a16:creationId xmlns:a16="http://schemas.microsoft.com/office/drawing/2014/main" xmlns="" id="{0FF2650D-CA0E-4797-81E9-3D87E8B2B911}"/>
                </a:ext>
              </a:extLst>
            </p:cNvPr>
            <p:cNvSpPr/>
            <p:nvPr/>
          </p:nvSpPr>
          <p:spPr bwMode="auto">
            <a:xfrm>
              <a:off x="6470651" y="1884363"/>
              <a:ext cx="6350" cy="88900"/>
            </a:xfrm>
            <a:custGeom>
              <a:avLst/>
              <a:gdLst>
                <a:gd name="T0" fmla="*/ 1 w 2"/>
                <a:gd name="T1" fmla="*/ 27 h 27"/>
                <a:gd name="T2" fmla="*/ 0 w 2"/>
                <a:gd name="T3" fmla="*/ 26 h 27"/>
                <a:gd name="T4" fmla="*/ 0 w 2"/>
                <a:gd name="T5" fmla="*/ 1 h 27"/>
                <a:gd name="T6" fmla="*/ 1 w 2"/>
                <a:gd name="T7" fmla="*/ 0 h 27"/>
                <a:gd name="T8" fmla="*/ 2 w 2"/>
                <a:gd name="T9" fmla="*/ 1 h 27"/>
                <a:gd name="T10" fmla="*/ 2 w 2"/>
                <a:gd name="T11" fmla="*/ 26 h 27"/>
                <a:gd name="T12" fmla="*/ 1 w 2"/>
                <a:gd name="T13" fmla="*/ 27 h 27"/>
              </a:gdLst>
              <a:ahLst/>
              <a:cxnLst>
                <a:cxn ang="0">
                  <a:pos x="T0" y="T1"/>
                </a:cxn>
                <a:cxn ang="0">
                  <a:pos x="T2" y="T3"/>
                </a:cxn>
                <a:cxn ang="0">
                  <a:pos x="T4" y="T5"/>
                </a:cxn>
                <a:cxn ang="0">
                  <a:pos x="T6" y="T7"/>
                </a:cxn>
                <a:cxn ang="0">
                  <a:pos x="T8" y="T9"/>
                </a:cxn>
                <a:cxn ang="0">
                  <a:pos x="T10" y="T11"/>
                </a:cxn>
                <a:cxn ang="0">
                  <a:pos x="T12" y="T13"/>
                </a:cxn>
              </a:cxnLst>
              <a:rect l="0" t="0" r="r" b="b"/>
              <a:pathLst>
                <a:path w="2" h="27">
                  <a:moveTo>
                    <a:pt x="1" y="27"/>
                  </a:moveTo>
                  <a:cubicBezTo>
                    <a:pt x="1" y="27"/>
                    <a:pt x="0" y="27"/>
                    <a:pt x="0" y="26"/>
                  </a:cubicBezTo>
                  <a:cubicBezTo>
                    <a:pt x="0" y="1"/>
                    <a:pt x="0" y="1"/>
                    <a:pt x="0" y="1"/>
                  </a:cubicBezTo>
                  <a:cubicBezTo>
                    <a:pt x="0" y="0"/>
                    <a:pt x="1" y="0"/>
                    <a:pt x="1" y="0"/>
                  </a:cubicBezTo>
                  <a:cubicBezTo>
                    <a:pt x="2" y="0"/>
                    <a:pt x="2" y="0"/>
                    <a:pt x="2" y="1"/>
                  </a:cubicBezTo>
                  <a:cubicBezTo>
                    <a:pt x="2" y="26"/>
                    <a:pt x="2" y="26"/>
                    <a:pt x="2" y="26"/>
                  </a:cubicBezTo>
                  <a:cubicBezTo>
                    <a:pt x="2" y="27"/>
                    <a:pt x="2" y="27"/>
                    <a:pt x="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isḻiďe">
              <a:extLst>
                <a:ext uri="{FF2B5EF4-FFF2-40B4-BE49-F238E27FC236}">
                  <a16:creationId xmlns:a16="http://schemas.microsoft.com/office/drawing/2014/main" xmlns="" id="{FB9E95A7-6048-4DE4-8D54-D127EB1F446C}"/>
                </a:ext>
              </a:extLst>
            </p:cNvPr>
            <p:cNvSpPr/>
            <p:nvPr/>
          </p:nvSpPr>
          <p:spPr bwMode="auto">
            <a:xfrm>
              <a:off x="6464301" y="1881188"/>
              <a:ext cx="19050" cy="22225"/>
            </a:xfrm>
            <a:custGeom>
              <a:avLst/>
              <a:gdLst>
                <a:gd name="T0" fmla="*/ 1 w 6"/>
                <a:gd name="T1" fmla="*/ 7 h 7"/>
                <a:gd name="T2" fmla="*/ 1 w 6"/>
                <a:gd name="T3" fmla="*/ 7 h 7"/>
                <a:gd name="T4" fmla="*/ 0 w 6"/>
                <a:gd name="T5" fmla="*/ 6 h 7"/>
                <a:gd name="T6" fmla="*/ 3 w 6"/>
                <a:gd name="T7" fmla="*/ 0 h 7"/>
                <a:gd name="T8" fmla="*/ 6 w 6"/>
                <a:gd name="T9" fmla="*/ 4 h 7"/>
                <a:gd name="T10" fmla="*/ 6 w 6"/>
                <a:gd name="T11" fmla="*/ 5 h 7"/>
                <a:gd name="T12" fmla="*/ 5 w 6"/>
                <a:gd name="T13" fmla="*/ 5 h 7"/>
                <a:gd name="T14" fmla="*/ 3 w 6"/>
                <a:gd name="T15" fmla="*/ 3 h 7"/>
                <a:gd name="T16" fmla="*/ 2 w 6"/>
                <a:gd name="T17" fmla="*/ 7 h 7"/>
                <a:gd name="T18" fmla="*/ 1 w 6"/>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7">
                  <a:moveTo>
                    <a:pt x="1" y="7"/>
                  </a:moveTo>
                  <a:cubicBezTo>
                    <a:pt x="1" y="7"/>
                    <a:pt x="1" y="7"/>
                    <a:pt x="1" y="7"/>
                  </a:cubicBezTo>
                  <a:cubicBezTo>
                    <a:pt x="0" y="7"/>
                    <a:pt x="0" y="7"/>
                    <a:pt x="0" y="6"/>
                  </a:cubicBezTo>
                  <a:cubicBezTo>
                    <a:pt x="3" y="0"/>
                    <a:pt x="3" y="0"/>
                    <a:pt x="3" y="0"/>
                  </a:cubicBezTo>
                  <a:cubicBezTo>
                    <a:pt x="6" y="4"/>
                    <a:pt x="6" y="4"/>
                    <a:pt x="6" y="4"/>
                  </a:cubicBezTo>
                  <a:cubicBezTo>
                    <a:pt x="6" y="5"/>
                    <a:pt x="6" y="5"/>
                    <a:pt x="6" y="5"/>
                  </a:cubicBezTo>
                  <a:cubicBezTo>
                    <a:pt x="5" y="5"/>
                    <a:pt x="5" y="5"/>
                    <a:pt x="5" y="5"/>
                  </a:cubicBezTo>
                  <a:cubicBezTo>
                    <a:pt x="3" y="3"/>
                    <a:pt x="3" y="3"/>
                    <a:pt x="3" y="3"/>
                  </a:cubicBezTo>
                  <a:cubicBezTo>
                    <a:pt x="2" y="7"/>
                    <a:pt x="2" y="7"/>
                    <a:pt x="2" y="7"/>
                  </a:cubicBezTo>
                  <a:lnTo>
                    <a:pt x="1"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îṧḻîďè">
              <a:extLst>
                <a:ext uri="{FF2B5EF4-FFF2-40B4-BE49-F238E27FC236}">
                  <a16:creationId xmlns:a16="http://schemas.microsoft.com/office/drawing/2014/main" xmlns="" id="{4CDB8BD1-00AE-4FB5-AAD6-768F173E1E6A}"/>
                </a:ext>
              </a:extLst>
            </p:cNvPr>
            <p:cNvSpPr/>
            <p:nvPr/>
          </p:nvSpPr>
          <p:spPr bwMode="auto">
            <a:xfrm>
              <a:off x="5886451" y="1620838"/>
              <a:ext cx="320675" cy="557213"/>
            </a:xfrm>
            <a:custGeom>
              <a:avLst/>
              <a:gdLst>
                <a:gd name="T0" fmla="*/ 202 w 202"/>
                <a:gd name="T1" fmla="*/ 351 h 351"/>
                <a:gd name="T2" fmla="*/ 0 w 202"/>
                <a:gd name="T3" fmla="*/ 232 h 351"/>
                <a:gd name="T4" fmla="*/ 0 w 202"/>
                <a:gd name="T5" fmla="*/ 0 h 351"/>
                <a:gd name="T6" fmla="*/ 202 w 202"/>
                <a:gd name="T7" fmla="*/ 116 h 351"/>
                <a:gd name="T8" fmla="*/ 202 w 202"/>
                <a:gd name="T9" fmla="*/ 351 h 351"/>
              </a:gdLst>
              <a:ahLst/>
              <a:cxnLst>
                <a:cxn ang="0">
                  <a:pos x="T0" y="T1"/>
                </a:cxn>
                <a:cxn ang="0">
                  <a:pos x="T2" y="T3"/>
                </a:cxn>
                <a:cxn ang="0">
                  <a:pos x="T4" y="T5"/>
                </a:cxn>
                <a:cxn ang="0">
                  <a:pos x="T6" y="T7"/>
                </a:cxn>
                <a:cxn ang="0">
                  <a:pos x="T8" y="T9"/>
                </a:cxn>
              </a:cxnLst>
              <a:rect l="0" t="0" r="r" b="b"/>
              <a:pathLst>
                <a:path w="202" h="351">
                  <a:moveTo>
                    <a:pt x="202" y="351"/>
                  </a:moveTo>
                  <a:lnTo>
                    <a:pt x="0" y="232"/>
                  </a:lnTo>
                  <a:lnTo>
                    <a:pt x="0" y="0"/>
                  </a:lnTo>
                  <a:lnTo>
                    <a:pt x="202" y="116"/>
                  </a:lnTo>
                  <a:lnTo>
                    <a:pt x="202" y="351"/>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ísļiḑè">
              <a:extLst>
                <a:ext uri="{FF2B5EF4-FFF2-40B4-BE49-F238E27FC236}">
                  <a16:creationId xmlns:a16="http://schemas.microsoft.com/office/drawing/2014/main" xmlns="" id="{EF88E06D-3D55-4534-B2C1-9E91EA7C4C1E}"/>
                </a:ext>
              </a:extLst>
            </p:cNvPr>
            <p:cNvSpPr/>
            <p:nvPr/>
          </p:nvSpPr>
          <p:spPr bwMode="auto">
            <a:xfrm>
              <a:off x="6027739" y="1703388"/>
              <a:ext cx="36513" cy="107950"/>
            </a:xfrm>
            <a:custGeom>
              <a:avLst/>
              <a:gdLst>
                <a:gd name="T0" fmla="*/ 0 w 23"/>
                <a:gd name="T1" fmla="*/ 54 h 68"/>
                <a:gd name="T2" fmla="*/ 23 w 23"/>
                <a:gd name="T3" fmla="*/ 68 h 68"/>
                <a:gd name="T4" fmla="*/ 23 w 23"/>
                <a:gd name="T5" fmla="*/ 12 h 68"/>
                <a:gd name="T6" fmla="*/ 0 w 23"/>
                <a:gd name="T7" fmla="*/ 0 h 68"/>
                <a:gd name="T8" fmla="*/ 0 w 23"/>
                <a:gd name="T9" fmla="*/ 54 h 68"/>
              </a:gdLst>
              <a:ahLst/>
              <a:cxnLst>
                <a:cxn ang="0">
                  <a:pos x="T0" y="T1"/>
                </a:cxn>
                <a:cxn ang="0">
                  <a:pos x="T2" y="T3"/>
                </a:cxn>
                <a:cxn ang="0">
                  <a:pos x="T4" y="T5"/>
                </a:cxn>
                <a:cxn ang="0">
                  <a:pos x="T6" y="T7"/>
                </a:cxn>
                <a:cxn ang="0">
                  <a:pos x="T8" y="T9"/>
                </a:cxn>
              </a:cxnLst>
              <a:rect l="0" t="0" r="r" b="b"/>
              <a:pathLst>
                <a:path w="23" h="68">
                  <a:moveTo>
                    <a:pt x="0" y="54"/>
                  </a:moveTo>
                  <a:lnTo>
                    <a:pt x="23" y="68"/>
                  </a:lnTo>
                  <a:lnTo>
                    <a:pt x="23" y="12"/>
                  </a:lnTo>
                  <a:lnTo>
                    <a:pt x="0" y="0"/>
                  </a:lnTo>
                  <a:lnTo>
                    <a:pt x="0" y="54"/>
                  </a:lnTo>
                  <a:close/>
                </a:path>
              </a:pathLst>
            </a:custGeom>
            <a:solidFill>
              <a:srgbClr val="C1E4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îṣľíḑè">
              <a:extLst>
                <a:ext uri="{FF2B5EF4-FFF2-40B4-BE49-F238E27FC236}">
                  <a16:creationId xmlns:a16="http://schemas.microsoft.com/office/drawing/2014/main" xmlns="" id="{7EF69FCC-F228-46B9-94E3-A46D1BECDB73}"/>
                </a:ext>
              </a:extLst>
            </p:cNvPr>
            <p:cNvSpPr/>
            <p:nvPr/>
          </p:nvSpPr>
          <p:spPr bwMode="auto">
            <a:xfrm>
              <a:off x="6027739" y="1514475"/>
              <a:ext cx="357188" cy="207963"/>
            </a:xfrm>
            <a:custGeom>
              <a:avLst/>
              <a:gdLst>
                <a:gd name="T0" fmla="*/ 23 w 225"/>
                <a:gd name="T1" fmla="*/ 131 h 131"/>
                <a:gd name="T2" fmla="*/ 225 w 225"/>
                <a:gd name="T3" fmla="*/ 15 h 131"/>
                <a:gd name="T4" fmla="*/ 202 w 225"/>
                <a:gd name="T5" fmla="*/ 0 h 131"/>
                <a:gd name="T6" fmla="*/ 0 w 225"/>
                <a:gd name="T7" fmla="*/ 119 h 131"/>
                <a:gd name="T8" fmla="*/ 23 w 225"/>
                <a:gd name="T9" fmla="*/ 131 h 131"/>
              </a:gdLst>
              <a:ahLst/>
              <a:cxnLst>
                <a:cxn ang="0">
                  <a:pos x="T0" y="T1"/>
                </a:cxn>
                <a:cxn ang="0">
                  <a:pos x="T2" y="T3"/>
                </a:cxn>
                <a:cxn ang="0">
                  <a:pos x="T4" y="T5"/>
                </a:cxn>
                <a:cxn ang="0">
                  <a:pos x="T6" y="T7"/>
                </a:cxn>
                <a:cxn ang="0">
                  <a:pos x="T8" y="T9"/>
                </a:cxn>
              </a:cxnLst>
              <a:rect l="0" t="0" r="r" b="b"/>
              <a:pathLst>
                <a:path w="225" h="131">
                  <a:moveTo>
                    <a:pt x="23" y="131"/>
                  </a:moveTo>
                  <a:lnTo>
                    <a:pt x="225" y="15"/>
                  </a:lnTo>
                  <a:lnTo>
                    <a:pt x="202" y="0"/>
                  </a:lnTo>
                  <a:lnTo>
                    <a:pt x="0" y="119"/>
                  </a:lnTo>
                  <a:lnTo>
                    <a:pt x="23" y="1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îsļiḋê">
              <a:extLst>
                <a:ext uri="{FF2B5EF4-FFF2-40B4-BE49-F238E27FC236}">
                  <a16:creationId xmlns:a16="http://schemas.microsoft.com/office/drawing/2014/main" xmlns="" id="{C803945B-8398-483B-B146-29B97583A575}"/>
                </a:ext>
              </a:extLst>
            </p:cNvPr>
            <p:cNvSpPr/>
            <p:nvPr/>
          </p:nvSpPr>
          <p:spPr bwMode="auto">
            <a:xfrm>
              <a:off x="5910264" y="1824038"/>
              <a:ext cx="160338" cy="204788"/>
            </a:xfrm>
            <a:custGeom>
              <a:avLst/>
              <a:gdLst>
                <a:gd name="T0" fmla="*/ 7 w 49"/>
                <a:gd name="T1" fmla="*/ 2 h 62"/>
                <a:gd name="T2" fmla="*/ 42 w 49"/>
                <a:gd name="T3" fmla="*/ 23 h 62"/>
                <a:gd name="T4" fmla="*/ 49 w 49"/>
                <a:gd name="T5" fmla="*/ 35 h 62"/>
                <a:gd name="T6" fmla="*/ 49 w 49"/>
                <a:gd name="T7" fmla="*/ 56 h 62"/>
                <a:gd name="T8" fmla="*/ 42 w 49"/>
                <a:gd name="T9" fmla="*/ 60 h 62"/>
                <a:gd name="T10" fmla="*/ 7 w 49"/>
                <a:gd name="T11" fmla="*/ 40 h 62"/>
                <a:gd name="T12" fmla="*/ 0 w 49"/>
                <a:gd name="T13" fmla="*/ 28 h 62"/>
                <a:gd name="T14" fmla="*/ 0 w 49"/>
                <a:gd name="T15" fmla="*/ 6 h 62"/>
                <a:gd name="T16" fmla="*/ 7 w 49"/>
                <a:gd name="T17" fmla="*/ 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62">
                  <a:moveTo>
                    <a:pt x="7" y="2"/>
                  </a:moveTo>
                  <a:cubicBezTo>
                    <a:pt x="42" y="23"/>
                    <a:pt x="42" y="23"/>
                    <a:pt x="42" y="23"/>
                  </a:cubicBezTo>
                  <a:cubicBezTo>
                    <a:pt x="46" y="25"/>
                    <a:pt x="49" y="30"/>
                    <a:pt x="49" y="35"/>
                  </a:cubicBezTo>
                  <a:cubicBezTo>
                    <a:pt x="49" y="56"/>
                    <a:pt x="49" y="56"/>
                    <a:pt x="49" y="56"/>
                  </a:cubicBezTo>
                  <a:cubicBezTo>
                    <a:pt x="49" y="61"/>
                    <a:pt x="46" y="62"/>
                    <a:pt x="42" y="60"/>
                  </a:cubicBezTo>
                  <a:cubicBezTo>
                    <a:pt x="7" y="40"/>
                    <a:pt x="7" y="40"/>
                    <a:pt x="7" y="40"/>
                  </a:cubicBezTo>
                  <a:cubicBezTo>
                    <a:pt x="4" y="38"/>
                    <a:pt x="0" y="32"/>
                    <a:pt x="0" y="28"/>
                  </a:cubicBezTo>
                  <a:cubicBezTo>
                    <a:pt x="0" y="6"/>
                    <a:pt x="0" y="6"/>
                    <a:pt x="0" y="6"/>
                  </a:cubicBezTo>
                  <a:cubicBezTo>
                    <a:pt x="0" y="2"/>
                    <a:pt x="4" y="0"/>
                    <a:pt x="7" y="2"/>
                  </a:cubicBezTo>
                  <a:close/>
                </a:path>
              </a:pathLst>
            </a:custGeom>
            <a:solidFill>
              <a:srgbClr val="D9EE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íSļiḓé">
              <a:extLst>
                <a:ext uri="{FF2B5EF4-FFF2-40B4-BE49-F238E27FC236}">
                  <a16:creationId xmlns:a16="http://schemas.microsoft.com/office/drawing/2014/main" xmlns="" id="{8F4DF8E7-002F-4761-B282-E0537B4DD128}"/>
                </a:ext>
              </a:extLst>
            </p:cNvPr>
            <p:cNvSpPr/>
            <p:nvPr/>
          </p:nvSpPr>
          <p:spPr bwMode="auto">
            <a:xfrm>
              <a:off x="5926139" y="1851025"/>
              <a:ext cx="3175" cy="79375"/>
            </a:xfrm>
            <a:custGeom>
              <a:avLst/>
              <a:gdLst>
                <a:gd name="T0" fmla="*/ 0 w 2"/>
                <a:gd name="T1" fmla="*/ 0 h 50"/>
                <a:gd name="T2" fmla="*/ 2 w 2"/>
                <a:gd name="T3" fmla="*/ 2 h 50"/>
                <a:gd name="T4" fmla="*/ 2 w 2"/>
                <a:gd name="T5" fmla="*/ 50 h 50"/>
                <a:gd name="T6" fmla="*/ 0 w 2"/>
                <a:gd name="T7" fmla="*/ 50 h 50"/>
                <a:gd name="T8" fmla="*/ 0 w 2"/>
                <a:gd name="T9" fmla="*/ 0 h 50"/>
              </a:gdLst>
              <a:ahLst/>
              <a:cxnLst>
                <a:cxn ang="0">
                  <a:pos x="T0" y="T1"/>
                </a:cxn>
                <a:cxn ang="0">
                  <a:pos x="T2" y="T3"/>
                </a:cxn>
                <a:cxn ang="0">
                  <a:pos x="T4" y="T5"/>
                </a:cxn>
                <a:cxn ang="0">
                  <a:pos x="T6" y="T7"/>
                </a:cxn>
                <a:cxn ang="0">
                  <a:pos x="T8" y="T9"/>
                </a:cxn>
              </a:cxnLst>
              <a:rect l="0" t="0" r="r" b="b"/>
              <a:pathLst>
                <a:path w="2" h="50">
                  <a:moveTo>
                    <a:pt x="0" y="0"/>
                  </a:moveTo>
                  <a:lnTo>
                    <a:pt x="2" y="2"/>
                  </a:lnTo>
                  <a:lnTo>
                    <a:pt x="2" y="50"/>
                  </a:lnTo>
                  <a:lnTo>
                    <a:pt x="0" y="50"/>
                  </a:lnTo>
                  <a:lnTo>
                    <a:pt x="0" y="0"/>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íṥ1iḋe">
              <a:extLst>
                <a:ext uri="{FF2B5EF4-FFF2-40B4-BE49-F238E27FC236}">
                  <a16:creationId xmlns:a16="http://schemas.microsoft.com/office/drawing/2014/main" xmlns="" id="{E218D44B-1B38-4B6D-8DD5-C95E725581BA}"/>
                </a:ext>
              </a:extLst>
            </p:cNvPr>
            <p:cNvSpPr/>
            <p:nvPr/>
          </p:nvSpPr>
          <p:spPr bwMode="auto">
            <a:xfrm>
              <a:off x="5942014" y="1860550"/>
              <a:ext cx="7938" cy="82550"/>
            </a:xfrm>
            <a:custGeom>
              <a:avLst/>
              <a:gdLst>
                <a:gd name="T0" fmla="*/ 0 w 5"/>
                <a:gd name="T1" fmla="*/ 0 h 52"/>
                <a:gd name="T2" fmla="*/ 5 w 5"/>
                <a:gd name="T3" fmla="*/ 2 h 52"/>
                <a:gd name="T4" fmla="*/ 5 w 5"/>
                <a:gd name="T5" fmla="*/ 52 h 52"/>
                <a:gd name="T6" fmla="*/ 0 w 5"/>
                <a:gd name="T7" fmla="*/ 50 h 52"/>
                <a:gd name="T8" fmla="*/ 0 w 5"/>
                <a:gd name="T9" fmla="*/ 0 h 52"/>
              </a:gdLst>
              <a:ahLst/>
              <a:cxnLst>
                <a:cxn ang="0">
                  <a:pos x="T0" y="T1"/>
                </a:cxn>
                <a:cxn ang="0">
                  <a:pos x="T2" y="T3"/>
                </a:cxn>
                <a:cxn ang="0">
                  <a:pos x="T4" y="T5"/>
                </a:cxn>
                <a:cxn ang="0">
                  <a:pos x="T6" y="T7"/>
                </a:cxn>
                <a:cxn ang="0">
                  <a:pos x="T8" y="T9"/>
                </a:cxn>
              </a:cxnLst>
              <a:rect l="0" t="0" r="r" b="b"/>
              <a:pathLst>
                <a:path w="5" h="52">
                  <a:moveTo>
                    <a:pt x="0" y="0"/>
                  </a:moveTo>
                  <a:lnTo>
                    <a:pt x="5" y="2"/>
                  </a:lnTo>
                  <a:lnTo>
                    <a:pt x="5" y="52"/>
                  </a:lnTo>
                  <a:lnTo>
                    <a:pt x="0" y="50"/>
                  </a:lnTo>
                  <a:lnTo>
                    <a:pt x="0" y="0"/>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íṥļiḍè">
              <a:extLst>
                <a:ext uri="{FF2B5EF4-FFF2-40B4-BE49-F238E27FC236}">
                  <a16:creationId xmlns:a16="http://schemas.microsoft.com/office/drawing/2014/main" xmlns="" id="{EF2DA6A2-C60F-4592-BFB0-C5F3B51150C7}"/>
                </a:ext>
              </a:extLst>
            </p:cNvPr>
            <p:cNvSpPr/>
            <p:nvPr/>
          </p:nvSpPr>
          <p:spPr bwMode="auto">
            <a:xfrm>
              <a:off x="5962651" y="1870075"/>
              <a:ext cx="3175" cy="82550"/>
            </a:xfrm>
            <a:custGeom>
              <a:avLst/>
              <a:gdLst>
                <a:gd name="T0" fmla="*/ 0 w 2"/>
                <a:gd name="T1" fmla="*/ 0 h 52"/>
                <a:gd name="T2" fmla="*/ 2 w 2"/>
                <a:gd name="T3" fmla="*/ 3 h 52"/>
                <a:gd name="T4" fmla="*/ 2 w 2"/>
                <a:gd name="T5" fmla="*/ 52 h 52"/>
                <a:gd name="T6" fmla="*/ 0 w 2"/>
                <a:gd name="T7" fmla="*/ 50 h 52"/>
                <a:gd name="T8" fmla="*/ 0 w 2"/>
                <a:gd name="T9" fmla="*/ 0 h 52"/>
              </a:gdLst>
              <a:ahLst/>
              <a:cxnLst>
                <a:cxn ang="0">
                  <a:pos x="T0" y="T1"/>
                </a:cxn>
                <a:cxn ang="0">
                  <a:pos x="T2" y="T3"/>
                </a:cxn>
                <a:cxn ang="0">
                  <a:pos x="T4" y="T5"/>
                </a:cxn>
                <a:cxn ang="0">
                  <a:pos x="T6" y="T7"/>
                </a:cxn>
                <a:cxn ang="0">
                  <a:pos x="T8" y="T9"/>
                </a:cxn>
              </a:cxnLst>
              <a:rect l="0" t="0" r="r" b="b"/>
              <a:pathLst>
                <a:path w="2" h="52">
                  <a:moveTo>
                    <a:pt x="0" y="0"/>
                  </a:moveTo>
                  <a:lnTo>
                    <a:pt x="2" y="3"/>
                  </a:lnTo>
                  <a:lnTo>
                    <a:pt x="2" y="52"/>
                  </a:lnTo>
                  <a:lnTo>
                    <a:pt x="0" y="50"/>
                  </a:lnTo>
                  <a:lnTo>
                    <a:pt x="0" y="0"/>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ïṥliḋè">
              <a:extLst>
                <a:ext uri="{FF2B5EF4-FFF2-40B4-BE49-F238E27FC236}">
                  <a16:creationId xmlns:a16="http://schemas.microsoft.com/office/drawing/2014/main" xmlns="" id="{2FC36732-775C-4D0C-AED0-62389113B8C5}"/>
                </a:ext>
              </a:extLst>
            </p:cNvPr>
            <p:cNvSpPr/>
            <p:nvPr/>
          </p:nvSpPr>
          <p:spPr bwMode="auto">
            <a:xfrm>
              <a:off x="5975351" y="1878013"/>
              <a:ext cx="6350" cy="85725"/>
            </a:xfrm>
            <a:custGeom>
              <a:avLst/>
              <a:gdLst>
                <a:gd name="T0" fmla="*/ 0 w 4"/>
                <a:gd name="T1" fmla="*/ 0 h 54"/>
                <a:gd name="T2" fmla="*/ 4 w 4"/>
                <a:gd name="T3" fmla="*/ 4 h 54"/>
                <a:gd name="T4" fmla="*/ 4 w 4"/>
                <a:gd name="T5" fmla="*/ 54 h 54"/>
                <a:gd name="T6" fmla="*/ 0 w 4"/>
                <a:gd name="T7" fmla="*/ 49 h 54"/>
                <a:gd name="T8" fmla="*/ 0 w 4"/>
                <a:gd name="T9" fmla="*/ 0 h 54"/>
              </a:gdLst>
              <a:ahLst/>
              <a:cxnLst>
                <a:cxn ang="0">
                  <a:pos x="T0" y="T1"/>
                </a:cxn>
                <a:cxn ang="0">
                  <a:pos x="T2" y="T3"/>
                </a:cxn>
                <a:cxn ang="0">
                  <a:pos x="T4" y="T5"/>
                </a:cxn>
                <a:cxn ang="0">
                  <a:pos x="T6" y="T7"/>
                </a:cxn>
                <a:cxn ang="0">
                  <a:pos x="T8" y="T9"/>
                </a:cxn>
              </a:cxnLst>
              <a:rect l="0" t="0" r="r" b="b"/>
              <a:pathLst>
                <a:path w="4" h="54">
                  <a:moveTo>
                    <a:pt x="0" y="0"/>
                  </a:moveTo>
                  <a:lnTo>
                    <a:pt x="4" y="4"/>
                  </a:lnTo>
                  <a:lnTo>
                    <a:pt x="4" y="54"/>
                  </a:lnTo>
                  <a:lnTo>
                    <a:pt x="0" y="49"/>
                  </a:lnTo>
                  <a:lnTo>
                    <a:pt x="0" y="0"/>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 name="iŝļîḑé">
              <a:extLst>
                <a:ext uri="{FF2B5EF4-FFF2-40B4-BE49-F238E27FC236}">
                  <a16:creationId xmlns:a16="http://schemas.microsoft.com/office/drawing/2014/main" xmlns="" id="{FFC932B5-60F5-4AB9-AD29-035CC57F7DF6}"/>
                </a:ext>
              </a:extLst>
            </p:cNvPr>
            <p:cNvSpPr/>
            <p:nvPr/>
          </p:nvSpPr>
          <p:spPr bwMode="auto">
            <a:xfrm>
              <a:off x="5995989" y="1890713"/>
              <a:ext cx="6350" cy="82550"/>
            </a:xfrm>
            <a:custGeom>
              <a:avLst/>
              <a:gdLst>
                <a:gd name="T0" fmla="*/ 0 w 4"/>
                <a:gd name="T1" fmla="*/ 0 h 52"/>
                <a:gd name="T2" fmla="*/ 4 w 4"/>
                <a:gd name="T3" fmla="*/ 2 h 52"/>
                <a:gd name="T4" fmla="*/ 4 w 4"/>
                <a:gd name="T5" fmla="*/ 52 h 52"/>
                <a:gd name="T6" fmla="*/ 0 w 4"/>
                <a:gd name="T7" fmla="*/ 50 h 52"/>
                <a:gd name="T8" fmla="*/ 0 w 4"/>
                <a:gd name="T9" fmla="*/ 0 h 52"/>
              </a:gdLst>
              <a:ahLst/>
              <a:cxnLst>
                <a:cxn ang="0">
                  <a:pos x="T0" y="T1"/>
                </a:cxn>
                <a:cxn ang="0">
                  <a:pos x="T2" y="T3"/>
                </a:cxn>
                <a:cxn ang="0">
                  <a:pos x="T4" y="T5"/>
                </a:cxn>
                <a:cxn ang="0">
                  <a:pos x="T6" y="T7"/>
                </a:cxn>
                <a:cxn ang="0">
                  <a:pos x="T8" y="T9"/>
                </a:cxn>
              </a:cxnLst>
              <a:rect l="0" t="0" r="r" b="b"/>
              <a:pathLst>
                <a:path w="4" h="52">
                  <a:moveTo>
                    <a:pt x="0" y="0"/>
                  </a:moveTo>
                  <a:lnTo>
                    <a:pt x="4" y="2"/>
                  </a:lnTo>
                  <a:lnTo>
                    <a:pt x="4" y="52"/>
                  </a:lnTo>
                  <a:lnTo>
                    <a:pt x="0" y="50"/>
                  </a:lnTo>
                  <a:lnTo>
                    <a:pt x="0" y="0"/>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îśļidê">
              <a:extLst>
                <a:ext uri="{FF2B5EF4-FFF2-40B4-BE49-F238E27FC236}">
                  <a16:creationId xmlns:a16="http://schemas.microsoft.com/office/drawing/2014/main" xmlns="" id="{C9F3B2CF-91FE-4202-B1D3-59A2A0538D65}"/>
                </a:ext>
              </a:extLst>
            </p:cNvPr>
            <p:cNvSpPr/>
            <p:nvPr/>
          </p:nvSpPr>
          <p:spPr bwMode="auto">
            <a:xfrm>
              <a:off x="6008689" y="1897063"/>
              <a:ext cx="9525" cy="85725"/>
            </a:xfrm>
            <a:custGeom>
              <a:avLst/>
              <a:gdLst>
                <a:gd name="T0" fmla="*/ 0 w 6"/>
                <a:gd name="T1" fmla="*/ 0 h 54"/>
                <a:gd name="T2" fmla="*/ 6 w 6"/>
                <a:gd name="T3" fmla="*/ 4 h 54"/>
                <a:gd name="T4" fmla="*/ 6 w 6"/>
                <a:gd name="T5" fmla="*/ 54 h 54"/>
                <a:gd name="T6" fmla="*/ 0 w 6"/>
                <a:gd name="T7" fmla="*/ 50 h 54"/>
                <a:gd name="T8" fmla="*/ 0 w 6"/>
                <a:gd name="T9" fmla="*/ 0 h 54"/>
              </a:gdLst>
              <a:ahLst/>
              <a:cxnLst>
                <a:cxn ang="0">
                  <a:pos x="T0" y="T1"/>
                </a:cxn>
                <a:cxn ang="0">
                  <a:pos x="T2" y="T3"/>
                </a:cxn>
                <a:cxn ang="0">
                  <a:pos x="T4" y="T5"/>
                </a:cxn>
                <a:cxn ang="0">
                  <a:pos x="T6" y="T7"/>
                </a:cxn>
                <a:cxn ang="0">
                  <a:pos x="T8" y="T9"/>
                </a:cxn>
              </a:cxnLst>
              <a:rect l="0" t="0" r="r" b="b"/>
              <a:pathLst>
                <a:path w="6" h="54">
                  <a:moveTo>
                    <a:pt x="0" y="0"/>
                  </a:moveTo>
                  <a:lnTo>
                    <a:pt x="6" y="4"/>
                  </a:lnTo>
                  <a:lnTo>
                    <a:pt x="6" y="54"/>
                  </a:lnTo>
                  <a:lnTo>
                    <a:pt x="0" y="50"/>
                  </a:lnTo>
                  <a:lnTo>
                    <a:pt x="0" y="0"/>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 name="ï$ľïḑê">
              <a:extLst>
                <a:ext uri="{FF2B5EF4-FFF2-40B4-BE49-F238E27FC236}">
                  <a16:creationId xmlns:a16="http://schemas.microsoft.com/office/drawing/2014/main" xmlns="" id="{490BB23B-2A8C-40BB-817A-7854AE494BA4}"/>
                </a:ext>
              </a:extLst>
            </p:cNvPr>
            <p:cNvSpPr/>
            <p:nvPr/>
          </p:nvSpPr>
          <p:spPr bwMode="auto">
            <a:xfrm>
              <a:off x="6030914" y="1909763"/>
              <a:ext cx="4763" cy="82550"/>
            </a:xfrm>
            <a:custGeom>
              <a:avLst/>
              <a:gdLst>
                <a:gd name="T0" fmla="*/ 0 w 3"/>
                <a:gd name="T1" fmla="*/ 0 h 52"/>
                <a:gd name="T2" fmla="*/ 3 w 3"/>
                <a:gd name="T3" fmla="*/ 2 h 52"/>
                <a:gd name="T4" fmla="*/ 3 w 3"/>
                <a:gd name="T5" fmla="*/ 52 h 52"/>
                <a:gd name="T6" fmla="*/ 0 w 3"/>
                <a:gd name="T7" fmla="*/ 50 h 52"/>
                <a:gd name="T8" fmla="*/ 0 w 3"/>
                <a:gd name="T9" fmla="*/ 0 h 52"/>
              </a:gdLst>
              <a:ahLst/>
              <a:cxnLst>
                <a:cxn ang="0">
                  <a:pos x="T0" y="T1"/>
                </a:cxn>
                <a:cxn ang="0">
                  <a:pos x="T2" y="T3"/>
                </a:cxn>
                <a:cxn ang="0">
                  <a:pos x="T4" y="T5"/>
                </a:cxn>
                <a:cxn ang="0">
                  <a:pos x="T6" y="T7"/>
                </a:cxn>
                <a:cxn ang="0">
                  <a:pos x="T8" y="T9"/>
                </a:cxn>
              </a:cxnLst>
              <a:rect l="0" t="0" r="r" b="b"/>
              <a:pathLst>
                <a:path w="3" h="52">
                  <a:moveTo>
                    <a:pt x="0" y="0"/>
                  </a:moveTo>
                  <a:lnTo>
                    <a:pt x="3" y="2"/>
                  </a:lnTo>
                  <a:lnTo>
                    <a:pt x="3" y="52"/>
                  </a:lnTo>
                  <a:lnTo>
                    <a:pt x="0" y="50"/>
                  </a:lnTo>
                  <a:lnTo>
                    <a:pt x="0" y="0"/>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íṣľidê">
              <a:extLst>
                <a:ext uri="{FF2B5EF4-FFF2-40B4-BE49-F238E27FC236}">
                  <a16:creationId xmlns:a16="http://schemas.microsoft.com/office/drawing/2014/main" xmlns="" id="{461C9FAA-0D7A-4DF1-A668-FD4CCD5C6E10}"/>
                </a:ext>
              </a:extLst>
            </p:cNvPr>
            <p:cNvSpPr/>
            <p:nvPr/>
          </p:nvSpPr>
          <p:spPr bwMode="auto">
            <a:xfrm>
              <a:off x="6042026" y="1917700"/>
              <a:ext cx="3175" cy="80963"/>
            </a:xfrm>
            <a:custGeom>
              <a:avLst/>
              <a:gdLst>
                <a:gd name="T0" fmla="*/ 0 w 2"/>
                <a:gd name="T1" fmla="*/ 0 h 51"/>
                <a:gd name="T2" fmla="*/ 2 w 2"/>
                <a:gd name="T3" fmla="*/ 2 h 51"/>
                <a:gd name="T4" fmla="*/ 2 w 2"/>
                <a:gd name="T5" fmla="*/ 51 h 51"/>
                <a:gd name="T6" fmla="*/ 0 w 2"/>
                <a:gd name="T7" fmla="*/ 49 h 51"/>
                <a:gd name="T8" fmla="*/ 0 w 2"/>
                <a:gd name="T9" fmla="*/ 0 h 51"/>
              </a:gdLst>
              <a:ahLst/>
              <a:cxnLst>
                <a:cxn ang="0">
                  <a:pos x="T0" y="T1"/>
                </a:cxn>
                <a:cxn ang="0">
                  <a:pos x="T2" y="T3"/>
                </a:cxn>
                <a:cxn ang="0">
                  <a:pos x="T4" y="T5"/>
                </a:cxn>
                <a:cxn ang="0">
                  <a:pos x="T6" y="T7"/>
                </a:cxn>
                <a:cxn ang="0">
                  <a:pos x="T8" y="T9"/>
                </a:cxn>
              </a:cxnLst>
              <a:rect l="0" t="0" r="r" b="b"/>
              <a:pathLst>
                <a:path w="2" h="51">
                  <a:moveTo>
                    <a:pt x="0" y="0"/>
                  </a:moveTo>
                  <a:lnTo>
                    <a:pt x="2" y="2"/>
                  </a:lnTo>
                  <a:lnTo>
                    <a:pt x="2" y="51"/>
                  </a:lnTo>
                  <a:lnTo>
                    <a:pt x="0" y="49"/>
                  </a:lnTo>
                  <a:lnTo>
                    <a:pt x="0" y="0"/>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îṩḷíḍé">
              <a:extLst>
                <a:ext uri="{FF2B5EF4-FFF2-40B4-BE49-F238E27FC236}">
                  <a16:creationId xmlns:a16="http://schemas.microsoft.com/office/drawing/2014/main" xmlns="" id="{94168194-9969-4334-B281-850E33C0AB0C}"/>
                </a:ext>
              </a:extLst>
            </p:cNvPr>
            <p:cNvSpPr/>
            <p:nvPr/>
          </p:nvSpPr>
          <p:spPr bwMode="auto">
            <a:xfrm>
              <a:off x="6024564" y="1906588"/>
              <a:ext cx="0" cy="79375"/>
            </a:xfrm>
            <a:custGeom>
              <a:avLst/>
              <a:gdLst>
                <a:gd name="T0" fmla="*/ 0 h 50"/>
                <a:gd name="T1" fmla="*/ 2 h 50"/>
                <a:gd name="T2" fmla="*/ 50 h 50"/>
                <a:gd name="T3" fmla="*/ 50 h 50"/>
                <a:gd name="T4" fmla="*/ 0 h 50"/>
              </a:gdLst>
              <a:ahLst/>
              <a:cxnLst>
                <a:cxn ang="0">
                  <a:pos x="0" y="T0"/>
                </a:cxn>
                <a:cxn ang="0">
                  <a:pos x="0" y="T1"/>
                </a:cxn>
                <a:cxn ang="0">
                  <a:pos x="0" y="T2"/>
                </a:cxn>
                <a:cxn ang="0">
                  <a:pos x="0" y="T3"/>
                </a:cxn>
                <a:cxn ang="0">
                  <a:pos x="0" y="T4"/>
                </a:cxn>
              </a:cxnLst>
              <a:rect l="0" t="0" r="r" b="b"/>
              <a:pathLst>
                <a:path h="50">
                  <a:moveTo>
                    <a:pt x="0" y="0"/>
                  </a:moveTo>
                  <a:lnTo>
                    <a:pt x="0" y="2"/>
                  </a:lnTo>
                  <a:lnTo>
                    <a:pt x="0" y="50"/>
                  </a:lnTo>
                  <a:lnTo>
                    <a:pt x="0" y="50"/>
                  </a:lnTo>
                  <a:lnTo>
                    <a:pt x="0" y="0"/>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îśḻiďe">
              <a:extLst>
                <a:ext uri="{FF2B5EF4-FFF2-40B4-BE49-F238E27FC236}">
                  <a16:creationId xmlns:a16="http://schemas.microsoft.com/office/drawing/2014/main" xmlns="" id="{78044B14-5608-4EEA-BD00-0F7D99ADFE19}"/>
                </a:ext>
              </a:extLst>
            </p:cNvPr>
            <p:cNvSpPr/>
            <p:nvPr/>
          </p:nvSpPr>
          <p:spPr bwMode="auto">
            <a:xfrm>
              <a:off x="5988051" y="1887538"/>
              <a:ext cx="1588" cy="79375"/>
            </a:xfrm>
            <a:prstGeom prst="rect">
              <a:avLst/>
            </a:prstGeom>
            <a:solidFill>
              <a:srgbClr val="ABD5F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8" name="iṧḻíḍê">
              <a:extLst>
                <a:ext uri="{FF2B5EF4-FFF2-40B4-BE49-F238E27FC236}">
                  <a16:creationId xmlns:a16="http://schemas.microsoft.com/office/drawing/2014/main" xmlns="" id="{2711E9F8-8B47-4FE2-AF20-7B391CA18A33}"/>
                </a:ext>
              </a:extLst>
            </p:cNvPr>
            <p:cNvSpPr/>
            <p:nvPr/>
          </p:nvSpPr>
          <p:spPr bwMode="auto">
            <a:xfrm>
              <a:off x="5969001" y="1874838"/>
              <a:ext cx="0" cy="80963"/>
            </a:xfrm>
            <a:custGeom>
              <a:avLst/>
              <a:gdLst>
                <a:gd name="T0" fmla="*/ 0 h 51"/>
                <a:gd name="T1" fmla="*/ 2 h 51"/>
                <a:gd name="T2" fmla="*/ 51 h 51"/>
                <a:gd name="T3" fmla="*/ 49 h 51"/>
                <a:gd name="T4" fmla="*/ 0 h 51"/>
              </a:gdLst>
              <a:ahLst/>
              <a:cxnLst>
                <a:cxn ang="0">
                  <a:pos x="0" y="T0"/>
                </a:cxn>
                <a:cxn ang="0">
                  <a:pos x="0" y="T1"/>
                </a:cxn>
                <a:cxn ang="0">
                  <a:pos x="0" y="T2"/>
                </a:cxn>
                <a:cxn ang="0">
                  <a:pos x="0" y="T3"/>
                </a:cxn>
                <a:cxn ang="0">
                  <a:pos x="0" y="T4"/>
                </a:cxn>
              </a:cxnLst>
              <a:rect l="0" t="0" r="r" b="b"/>
              <a:pathLst>
                <a:path h="51">
                  <a:moveTo>
                    <a:pt x="0" y="0"/>
                  </a:moveTo>
                  <a:lnTo>
                    <a:pt x="0" y="2"/>
                  </a:lnTo>
                  <a:lnTo>
                    <a:pt x="0" y="51"/>
                  </a:lnTo>
                  <a:lnTo>
                    <a:pt x="0" y="49"/>
                  </a:lnTo>
                  <a:lnTo>
                    <a:pt x="0" y="0"/>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 name="î$ľïḋe">
              <a:extLst>
                <a:ext uri="{FF2B5EF4-FFF2-40B4-BE49-F238E27FC236}">
                  <a16:creationId xmlns:a16="http://schemas.microsoft.com/office/drawing/2014/main" xmlns="" id="{95CBAB7F-6D9A-4A8D-AFB1-A0FDC405D2ED}"/>
                </a:ext>
              </a:extLst>
            </p:cNvPr>
            <p:cNvSpPr/>
            <p:nvPr/>
          </p:nvSpPr>
          <p:spPr bwMode="auto">
            <a:xfrm>
              <a:off x="5956301" y="1866900"/>
              <a:ext cx="1588" cy="79375"/>
            </a:xfrm>
            <a:prstGeom prst="rect">
              <a:avLst/>
            </a:prstGeom>
            <a:solidFill>
              <a:srgbClr val="ABD5F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0" name="ïšḻíḓé">
              <a:extLst>
                <a:ext uri="{FF2B5EF4-FFF2-40B4-BE49-F238E27FC236}">
                  <a16:creationId xmlns:a16="http://schemas.microsoft.com/office/drawing/2014/main" xmlns="" id="{24AA79F3-60C1-4441-96A0-26EBEB772AFC}"/>
                </a:ext>
              </a:extLst>
            </p:cNvPr>
            <p:cNvSpPr/>
            <p:nvPr/>
          </p:nvSpPr>
          <p:spPr bwMode="auto">
            <a:xfrm>
              <a:off x="5935664" y="1857375"/>
              <a:ext cx="0" cy="79375"/>
            </a:xfrm>
            <a:custGeom>
              <a:avLst/>
              <a:gdLst>
                <a:gd name="T0" fmla="*/ 0 h 50"/>
                <a:gd name="T1" fmla="*/ 0 h 50"/>
                <a:gd name="T2" fmla="*/ 50 h 50"/>
                <a:gd name="T3" fmla="*/ 48 h 50"/>
                <a:gd name="T4" fmla="*/ 0 h 50"/>
              </a:gdLst>
              <a:ahLst/>
              <a:cxnLst>
                <a:cxn ang="0">
                  <a:pos x="0" y="T0"/>
                </a:cxn>
                <a:cxn ang="0">
                  <a:pos x="0" y="T1"/>
                </a:cxn>
                <a:cxn ang="0">
                  <a:pos x="0" y="T2"/>
                </a:cxn>
                <a:cxn ang="0">
                  <a:pos x="0" y="T3"/>
                </a:cxn>
                <a:cxn ang="0">
                  <a:pos x="0" y="T4"/>
                </a:cxn>
              </a:cxnLst>
              <a:rect l="0" t="0" r="r" b="b"/>
              <a:pathLst>
                <a:path h="50">
                  <a:moveTo>
                    <a:pt x="0" y="0"/>
                  </a:moveTo>
                  <a:lnTo>
                    <a:pt x="0" y="0"/>
                  </a:lnTo>
                  <a:lnTo>
                    <a:pt x="0" y="50"/>
                  </a:lnTo>
                  <a:lnTo>
                    <a:pt x="0" y="48"/>
                  </a:lnTo>
                  <a:lnTo>
                    <a:pt x="0" y="0"/>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 name="iSļîde">
              <a:extLst>
                <a:ext uri="{FF2B5EF4-FFF2-40B4-BE49-F238E27FC236}">
                  <a16:creationId xmlns:a16="http://schemas.microsoft.com/office/drawing/2014/main" xmlns="" id="{07045E9F-FE8A-46E6-A5DB-3440D8CF401A}"/>
                </a:ext>
              </a:extLst>
            </p:cNvPr>
            <p:cNvSpPr/>
            <p:nvPr/>
          </p:nvSpPr>
          <p:spPr bwMode="auto">
            <a:xfrm>
              <a:off x="6048376" y="1924050"/>
              <a:ext cx="6350" cy="79375"/>
            </a:xfrm>
            <a:prstGeom prst="rect">
              <a:avLst/>
            </a:prstGeom>
            <a:solidFill>
              <a:srgbClr val="ABD5F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2" name="ïśḻïḑê">
              <a:extLst>
                <a:ext uri="{FF2B5EF4-FFF2-40B4-BE49-F238E27FC236}">
                  <a16:creationId xmlns:a16="http://schemas.microsoft.com/office/drawing/2014/main" xmlns="" id="{52E21A43-7E09-4E0A-8A5A-FFCD1EEADB6E}"/>
                </a:ext>
              </a:extLst>
            </p:cNvPr>
            <p:cNvSpPr/>
            <p:nvPr/>
          </p:nvSpPr>
          <p:spPr bwMode="auto">
            <a:xfrm>
              <a:off x="5348289" y="1339850"/>
              <a:ext cx="752475" cy="434975"/>
            </a:xfrm>
            <a:custGeom>
              <a:avLst/>
              <a:gdLst>
                <a:gd name="T0" fmla="*/ 474 w 474"/>
                <a:gd name="T1" fmla="*/ 137 h 274"/>
                <a:gd name="T2" fmla="*/ 237 w 474"/>
                <a:gd name="T3" fmla="*/ 0 h 274"/>
                <a:gd name="T4" fmla="*/ 0 w 474"/>
                <a:gd name="T5" fmla="*/ 137 h 274"/>
                <a:gd name="T6" fmla="*/ 237 w 474"/>
                <a:gd name="T7" fmla="*/ 274 h 274"/>
                <a:gd name="T8" fmla="*/ 474 w 474"/>
                <a:gd name="T9" fmla="*/ 137 h 274"/>
              </a:gdLst>
              <a:ahLst/>
              <a:cxnLst>
                <a:cxn ang="0">
                  <a:pos x="T0" y="T1"/>
                </a:cxn>
                <a:cxn ang="0">
                  <a:pos x="T2" y="T3"/>
                </a:cxn>
                <a:cxn ang="0">
                  <a:pos x="T4" y="T5"/>
                </a:cxn>
                <a:cxn ang="0">
                  <a:pos x="T6" y="T7"/>
                </a:cxn>
                <a:cxn ang="0">
                  <a:pos x="T8" y="T9"/>
                </a:cxn>
              </a:cxnLst>
              <a:rect l="0" t="0" r="r" b="b"/>
              <a:pathLst>
                <a:path w="474" h="274">
                  <a:moveTo>
                    <a:pt x="474" y="137"/>
                  </a:moveTo>
                  <a:lnTo>
                    <a:pt x="237" y="0"/>
                  </a:lnTo>
                  <a:lnTo>
                    <a:pt x="0" y="137"/>
                  </a:lnTo>
                  <a:lnTo>
                    <a:pt x="237" y="274"/>
                  </a:lnTo>
                  <a:lnTo>
                    <a:pt x="474" y="137"/>
                  </a:lnTo>
                  <a:close/>
                </a:path>
              </a:pathLst>
            </a:custGeom>
            <a:solidFill>
              <a:srgbClr val="D9EE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 name="ïṥlíďê">
              <a:extLst>
                <a:ext uri="{FF2B5EF4-FFF2-40B4-BE49-F238E27FC236}">
                  <a16:creationId xmlns:a16="http://schemas.microsoft.com/office/drawing/2014/main" xmlns="" id="{95CB6E52-DD40-4DD4-91F2-FB95EADE9F02}"/>
                </a:ext>
              </a:extLst>
            </p:cNvPr>
            <p:cNvSpPr/>
            <p:nvPr/>
          </p:nvSpPr>
          <p:spPr bwMode="auto">
            <a:xfrm>
              <a:off x="5724526" y="1557338"/>
              <a:ext cx="376238" cy="896938"/>
            </a:xfrm>
            <a:custGeom>
              <a:avLst/>
              <a:gdLst>
                <a:gd name="T0" fmla="*/ 0 w 237"/>
                <a:gd name="T1" fmla="*/ 565 h 565"/>
                <a:gd name="T2" fmla="*/ 237 w 237"/>
                <a:gd name="T3" fmla="*/ 430 h 565"/>
                <a:gd name="T4" fmla="*/ 237 w 237"/>
                <a:gd name="T5" fmla="*/ 0 h 565"/>
                <a:gd name="T6" fmla="*/ 0 w 237"/>
                <a:gd name="T7" fmla="*/ 137 h 565"/>
                <a:gd name="T8" fmla="*/ 0 w 237"/>
                <a:gd name="T9" fmla="*/ 565 h 565"/>
              </a:gdLst>
              <a:ahLst/>
              <a:cxnLst>
                <a:cxn ang="0">
                  <a:pos x="T0" y="T1"/>
                </a:cxn>
                <a:cxn ang="0">
                  <a:pos x="T2" y="T3"/>
                </a:cxn>
                <a:cxn ang="0">
                  <a:pos x="T4" y="T5"/>
                </a:cxn>
                <a:cxn ang="0">
                  <a:pos x="T6" y="T7"/>
                </a:cxn>
                <a:cxn ang="0">
                  <a:pos x="T8" y="T9"/>
                </a:cxn>
              </a:cxnLst>
              <a:rect l="0" t="0" r="r" b="b"/>
              <a:pathLst>
                <a:path w="237" h="565">
                  <a:moveTo>
                    <a:pt x="0" y="565"/>
                  </a:moveTo>
                  <a:lnTo>
                    <a:pt x="237" y="430"/>
                  </a:lnTo>
                  <a:lnTo>
                    <a:pt x="237" y="0"/>
                  </a:lnTo>
                  <a:lnTo>
                    <a:pt x="0" y="137"/>
                  </a:lnTo>
                  <a:lnTo>
                    <a:pt x="0" y="565"/>
                  </a:lnTo>
                  <a:close/>
                </a:path>
              </a:pathLst>
            </a:custGeom>
            <a:solidFill>
              <a:srgbClr val="C1E4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 name="iš1îḓê">
              <a:extLst>
                <a:ext uri="{FF2B5EF4-FFF2-40B4-BE49-F238E27FC236}">
                  <a16:creationId xmlns:a16="http://schemas.microsoft.com/office/drawing/2014/main" xmlns="" id="{ECB48E80-8C2B-4900-86EC-4AAB05B9D6C9}"/>
                </a:ext>
              </a:extLst>
            </p:cNvPr>
            <p:cNvSpPr/>
            <p:nvPr/>
          </p:nvSpPr>
          <p:spPr bwMode="auto">
            <a:xfrm>
              <a:off x="5773739" y="2255838"/>
              <a:ext cx="33338" cy="76200"/>
            </a:xfrm>
            <a:custGeom>
              <a:avLst/>
              <a:gdLst>
                <a:gd name="T0" fmla="*/ 4 w 10"/>
                <a:gd name="T1" fmla="*/ 23 h 23"/>
                <a:gd name="T2" fmla="*/ 2 w 10"/>
                <a:gd name="T3" fmla="*/ 22 h 23"/>
                <a:gd name="T4" fmla="*/ 0 w 10"/>
                <a:gd name="T5" fmla="*/ 18 h 23"/>
                <a:gd name="T6" fmla="*/ 0 w 10"/>
                <a:gd name="T7" fmla="*/ 6 h 23"/>
                <a:gd name="T8" fmla="*/ 0 w 10"/>
                <a:gd name="T9" fmla="*/ 6 h 23"/>
                <a:gd name="T10" fmla="*/ 0 w 10"/>
                <a:gd name="T11" fmla="*/ 6 h 23"/>
                <a:gd name="T12" fmla="*/ 1 w 10"/>
                <a:gd name="T13" fmla="*/ 6 h 23"/>
                <a:gd name="T14" fmla="*/ 10 w 10"/>
                <a:gd name="T15" fmla="*/ 0 h 23"/>
                <a:gd name="T16" fmla="*/ 10 w 10"/>
                <a:gd name="T17" fmla="*/ 14 h 23"/>
                <a:gd name="T18" fmla="*/ 6 w 10"/>
                <a:gd name="T19" fmla="*/ 22 h 23"/>
                <a:gd name="T20" fmla="*/ 4 w 10"/>
                <a:gd name="T21" fmla="*/ 23 h 23"/>
                <a:gd name="T22" fmla="*/ 2 w 10"/>
                <a:gd name="T23" fmla="*/ 7 h 23"/>
                <a:gd name="T24" fmla="*/ 2 w 10"/>
                <a:gd name="T25" fmla="*/ 18 h 23"/>
                <a:gd name="T26" fmla="*/ 3 w 10"/>
                <a:gd name="T27" fmla="*/ 21 h 23"/>
                <a:gd name="T28" fmla="*/ 5 w 10"/>
                <a:gd name="T29" fmla="*/ 21 h 23"/>
                <a:gd name="T30" fmla="*/ 9 w 10"/>
                <a:gd name="T31" fmla="*/ 14 h 23"/>
                <a:gd name="T32" fmla="*/ 9 w 10"/>
                <a:gd name="T33" fmla="*/ 13 h 23"/>
                <a:gd name="T34" fmla="*/ 5 w 10"/>
                <a:gd name="T35" fmla="*/ 13 h 23"/>
                <a:gd name="T36" fmla="*/ 5 w 10"/>
                <a:gd name="T37" fmla="*/ 8 h 23"/>
                <a:gd name="T38" fmla="*/ 2 w 10"/>
                <a:gd name="T39" fmla="*/ 7 h 23"/>
                <a:gd name="T40" fmla="*/ 7 w 10"/>
                <a:gd name="T41" fmla="*/ 11 h 23"/>
                <a:gd name="T42" fmla="*/ 9 w 10"/>
                <a:gd name="T43" fmla="*/ 11 h 23"/>
                <a:gd name="T44" fmla="*/ 9 w 10"/>
                <a:gd name="T45" fmla="*/ 3 h 23"/>
                <a:gd name="T46" fmla="*/ 3 w 10"/>
                <a:gd name="T47" fmla="*/ 6 h 23"/>
                <a:gd name="T48" fmla="*/ 6 w 10"/>
                <a:gd name="T49" fmla="*/ 7 h 23"/>
                <a:gd name="T50" fmla="*/ 7 w 10"/>
                <a:gd name="T51" fmla="*/ 1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 h="23">
                  <a:moveTo>
                    <a:pt x="4" y="23"/>
                  </a:moveTo>
                  <a:cubicBezTo>
                    <a:pt x="3" y="23"/>
                    <a:pt x="3" y="23"/>
                    <a:pt x="2" y="22"/>
                  </a:cubicBezTo>
                  <a:cubicBezTo>
                    <a:pt x="1" y="22"/>
                    <a:pt x="0" y="20"/>
                    <a:pt x="0" y="18"/>
                  </a:cubicBezTo>
                  <a:cubicBezTo>
                    <a:pt x="0" y="6"/>
                    <a:pt x="0" y="6"/>
                    <a:pt x="0" y="6"/>
                  </a:cubicBezTo>
                  <a:cubicBezTo>
                    <a:pt x="0" y="6"/>
                    <a:pt x="0" y="6"/>
                    <a:pt x="0" y="6"/>
                  </a:cubicBezTo>
                  <a:cubicBezTo>
                    <a:pt x="0" y="6"/>
                    <a:pt x="0" y="6"/>
                    <a:pt x="0" y="6"/>
                  </a:cubicBezTo>
                  <a:cubicBezTo>
                    <a:pt x="1" y="6"/>
                    <a:pt x="1" y="6"/>
                    <a:pt x="1" y="6"/>
                  </a:cubicBezTo>
                  <a:cubicBezTo>
                    <a:pt x="10" y="0"/>
                    <a:pt x="10" y="0"/>
                    <a:pt x="10" y="0"/>
                  </a:cubicBezTo>
                  <a:cubicBezTo>
                    <a:pt x="10" y="14"/>
                    <a:pt x="10" y="14"/>
                    <a:pt x="10" y="14"/>
                  </a:cubicBezTo>
                  <a:cubicBezTo>
                    <a:pt x="10" y="17"/>
                    <a:pt x="8" y="21"/>
                    <a:pt x="6" y="22"/>
                  </a:cubicBezTo>
                  <a:cubicBezTo>
                    <a:pt x="5" y="23"/>
                    <a:pt x="4" y="23"/>
                    <a:pt x="4" y="23"/>
                  </a:cubicBezTo>
                  <a:close/>
                  <a:moveTo>
                    <a:pt x="2" y="7"/>
                  </a:moveTo>
                  <a:cubicBezTo>
                    <a:pt x="2" y="18"/>
                    <a:pt x="2" y="18"/>
                    <a:pt x="2" y="18"/>
                  </a:cubicBezTo>
                  <a:cubicBezTo>
                    <a:pt x="2" y="20"/>
                    <a:pt x="2" y="21"/>
                    <a:pt x="3" y="21"/>
                  </a:cubicBezTo>
                  <a:cubicBezTo>
                    <a:pt x="4" y="22"/>
                    <a:pt x="4" y="21"/>
                    <a:pt x="5" y="21"/>
                  </a:cubicBezTo>
                  <a:cubicBezTo>
                    <a:pt x="7" y="20"/>
                    <a:pt x="9" y="16"/>
                    <a:pt x="9" y="14"/>
                  </a:cubicBezTo>
                  <a:cubicBezTo>
                    <a:pt x="9" y="13"/>
                    <a:pt x="9" y="13"/>
                    <a:pt x="9" y="13"/>
                  </a:cubicBezTo>
                  <a:cubicBezTo>
                    <a:pt x="5" y="13"/>
                    <a:pt x="5" y="13"/>
                    <a:pt x="5" y="13"/>
                  </a:cubicBezTo>
                  <a:cubicBezTo>
                    <a:pt x="5" y="8"/>
                    <a:pt x="5" y="8"/>
                    <a:pt x="5" y="8"/>
                  </a:cubicBezTo>
                  <a:lnTo>
                    <a:pt x="2" y="7"/>
                  </a:lnTo>
                  <a:close/>
                  <a:moveTo>
                    <a:pt x="7" y="11"/>
                  </a:moveTo>
                  <a:cubicBezTo>
                    <a:pt x="9" y="11"/>
                    <a:pt x="9" y="11"/>
                    <a:pt x="9" y="11"/>
                  </a:cubicBezTo>
                  <a:cubicBezTo>
                    <a:pt x="9" y="3"/>
                    <a:pt x="9" y="3"/>
                    <a:pt x="9" y="3"/>
                  </a:cubicBezTo>
                  <a:cubicBezTo>
                    <a:pt x="3" y="6"/>
                    <a:pt x="3" y="6"/>
                    <a:pt x="3" y="6"/>
                  </a:cubicBezTo>
                  <a:cubicBezTo>
                    <a:pt x="6" y="7"/>
                    <a:pt x="6" y="7"/>
                    <a:pt x="6" y="7"/>
                  </a:cubicBezTo>
                  <a:lnTo>
                    <a:pt x="7"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 name="îṧ1íḍè">
              <a:extLst>
                <a:ext uri="{FF2B5EF4-FFF2-40B4-BE49-F238E27FC236}">
                  <a16:creationId xmlns:a16="http://schemas.microsoft.com/office/drawing/2014/main" xmlns="" id="{2F5254E4-199C-42A9-B7F9-073C646D8587}"/>
                </a:ext>
              </a:extLst>
            </p:cNvPr>
            <p:cNvSpPr/>
            <p:nvPr/>
          </p:nvSpPr>
          <p:spPr bwMode="auto">
            <a:xfrm>
              <a:off x="5791201" y="2325688"/>
              <a:ext cx="3175" cy="36513"/>
            </a:xfrm>
            <a:custGeom>
              <a:avLst/>
              <a:gdLst>
                <a:gd name="T0" fmla="*/ 0 w 1"/>
                <a:gd name="T1" fmla="*/ 11 h 11"/>
                <a:gd name="T2" fmla="*/ 0 w 1"/>
                <a:gd name="T3" fmla="*/ 11 h 11"/>
                <a:gd name="T4" fmla="*/ 0 w 1"/>
                <a:gd name="T5" fmla="*/ 1 h 11"/>
                <a:gd name="T6" fmla="*/ 0 w 1"/>
                <a:gd name="T7" fmla="*/ 0 h 11"/>
                <a:gd name="T8" fmla="*/ 1 w 1"/>
                <a:gd name="T9" fmla="*/ 1 h 11"/>
                <a:gd name="T10" fmla="*/ 1 w 1"/>
                <a:gd name="T11" fmla="*/ 11 h 11"/>
                <a:gd name="T12" fmla="*/ 0 w 1"/>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 h="11">
                  <a:moveTo>
                    <a:pt x="0" y="11"/>
                  </a:moveTo>
                  <a:cubicBezTo>
                    <a:pt x="0" y="11"/>
                    <a:pt x="0" y="11"/>
                    <a:pt x="0" y="11"/>
                  </a:cubicBezTo>
                  <a:cubicBezTo>
                    <a:pt x="0" y="1"/>
                    <a:pt x="0" y="1"/>
                    <a:pt x="0" y="1"/>
                  </a:cubicBezTo>
                  <a:cubicBezTo>
                    <a:pt x="0" y="0"/>
                    <a:pt x="0" y="0"/>
                    <a:pt x="0" y="0"/>
                  </a:cubicBezTo>
                  <a:cubicBezTo>
                    <a:pt x="1" y="0"/>
                    <a:pt x="1" y="0"/>
                    <a:pt x="1" y="1"/>
                  </a:cubicBezTo>
                  <a:cubicBezTo>
                    <a:pt x="1" y="11"/>
                    <a:pt x="1" y="11"/>
                    <a:pt x="1" y="11"/>
                  </a:cubicBezTo>
                  <a:cubicBezTo>
                    <a:pt x="1" y="11"/>
                    <a:pt x="1" y="11"/>
                    <a:pt x="0"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 name="ï$ľiḋê">
              <a:extLst>
                <a:ext uri="{FF2B5EF4-FFF2-40B4-BE49-F238E27FC236}">
                  <a16:creationId xmlns:a16="http://schemas.microsoft.com/office/drawing/2014/main" xmlns="" id="{2D56983E-E468-4DAF-A2B2-8351203495C5}"/>
                </a:ext>
              </a:extLst>
            </p:cNvPr>
            <p:cNvSpPr/>
            <p:nvPr/>
          </p:nvSpPr>
          <p:spPr bwMode="auto">
            <a:xfrm>
              <a:off x="5773739" y="2349500"/>
              <a:ext cx="33338" cy="22225"/>
            </a:xfrm>
            <a:custGeom>
              <a:avLst/>
              <a:gdLst>
                <a:gd name="T0" fmla="*/ 2 w 21"/>
                <a:gd name="T1" fmla="*/ 14 h 14"/>
                <a:gd name="T2" fmla="*/ 0 w 21"/>
                <a:gd name="T3" fmla="*/ 12 h 14"/>
                <a:gd name="T4" fmla="*/ 2 w 21"/>
                <a:gd name="T5" fmla="*/ 10 h 14"/>
                <a:gd name="T6" fmla="*/ 19 w 21"/>
                <a:gd name="T7" fmla="*/ 0 h 14"/>
                <a:gd name="T8" fmla="*/ 21 w 21"/>
                <a:gd name="T9" fmla="*/ 2 h 14"/>
                <a:gd name="T10" fmla="*/ 21 w 21"/>
                <a:gd name="T11" fmla="*/ 4 h 14"/>
                <a:gd name="T12" fmla="*/ 2 w 21"/>
                <a:gd name="T13" fmla="*/ 14 h 14"/>
                <a:gd name="T14" fmla="*/ 2 w 21"/>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4">
                  <a:moveTo>
                    <a:pt x="2" y="14"/>
                  </a:moveTo>
                  <a:lnTo>
                    <a:pt x="0" y="12"/>
                  </a:lnTo>
                  <a:lnTo>
                    <a:pt x="2" y="10"/>
                  </a:lnTo>
                  <a:lnTo>
                    <a:pt x="19" y="0"/>
                  </a:lnTo>
                  <a:lnTo>
                    <a:pt x="21" y="2"/>
                  </a:lnTo>
                  <a:lnTo>
                    <a:pt x="21" y="4"/>
                  </a:lnTo>
                  <a:lnTo>
                    <a:pt x="2" y="14"/>
                  </a:lnTo>
                  <a:lnTo>
                    <a:pt x="2"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7" name="íṡļïḍe">
              <a:extLst>
                <a:ext uri="{FF2B5EF4-FFF2-40B4-BE49-F238E27FC236}">
                  <a16:creationId xmlns:a16="http://schemas.microsoft.com/office/drawing/2014/main" xmlns="" id="{E4759614-5821-4D7F-B1CC-5A3F746FFD86}"/>
                </a:ext>
              </a:extLst>
            </p:cNvPr>
            <p:cNvSpPr/>
            <p:nvPr/>
          </p:nvSpPr>
          <p:spPr bwMode="auto">
            <a:xfrm>
              <a:off x="5873751" y="2249488"/>
              <a:ext cx="15875" cy="66675"/>
            </a:xfrm>
            <a:custGeom>
              <a:avLst/>
              <a:gdLst>
                <a:gd name="T0" fmla="*/ 2 w 5"/>
                <a:gd name="T1" fmla="*/ 20 h 20"/>
                <a:gd name="T2" fmla="*/ 1 w 5"/>
                <a:gd name="T3" fmla="*/ 19 h 20"/>
                <a:gd name="T4" fmla="*/ 0 w 5"/>
                <a:gd name="T5" fmla="*/ 18 h 20"/>
                <a:gd name="T6" fmla="*/ 0 w 5"/>
                <a:gd name="T7" fmla="*/ 16 h 20"/>
                <a:gd name="T8" fmla="*/ 1 w 5"/>
                <a:gd name="T9" fmla="*/ 15 h 20"/>
                <a:gd name="T10" fmla="*/ 2 w 5"/>
                <a:gd name="T11" fmla="*/ 16 h 20"/>
                <a:gd name="T12" fmla="*/ 2 w 5"/>
                <a:gd name="T13" fmla="*/ 18 h 20"/>
                <a:gd name="T14" fmla="*/ 2 w 5"/>
                <a:gd name="T15" fmla="*/ 18 h 20"/>
                <a:gd name="T16" fmla="*/ 2 w 5"/>
                <a:gd name="T17" fmla="*/ 18 h 20"/>
                <a:gd name="T18" fmla="*/ 4 w 5"/>
                <a:gd name="T19" fmla="*/ 15 h 20"/>
                <a:gd name="T20" fmla="*/ 4 w 5"/>
                <a:gd name="T21" fmla="*/ 1 h 20"/>
                <a:gd name="T22" fmla="*/ 5 w 5"/>
                <a:gd name="T23" fmla="*/ 0 h 20"/>
                <a:gd name="T24" fmla="*/ 5 w 5"/>
                <a:gd name="T25" fmla="*/ 1 h 20"/>
                <a:gd name="T26" fmla="*/ 5 w 5"/>
                <a:gd name="T27" fmla="*/ 15 h 20"/>
                <a:gd name="T28" fmla="*/ 3 w 5"/>
                <a:gd name="T29" fmla="*/ 19 h 20"/>
                <a:gd name="T30" fmla="*/ 2 w 5"/>
                <a:gd name="T31"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 h="20">
                  <a:moveTo>
                    <a:pt x="2" y="20"/>
                  </a:moveTo>
                  <a:cubicBezTo>
                    <a:pt x="1" y="19"/>
                    <a:pt x="1" y="19"/>
                    <a:pt x="1" y="19"/>
                  </a:cubicBezTo>
                  <a:cubicBezTo>
                    <a:pt x="1" y="19"/>
                    <a:pt x="0" y="18"/>
                    <a:pt x="0" y="18"/>
                  </a:cubicBezTo>
                  <a:cubicBezTo>
                    <a:pt x="0" y="16"/>
                    <a:pt x="0" y="16"/>
                    <a:pt x="0" y="16"/>
                  </a:cubicBezTo>
                  <a:cubicBezTo>
                    <a:pt x="0" y="15"/>
                    <a:pt x="1" y="15"/>
                    <a:pt x="1" y="15"/>
                  </a:cubicBezTo>
                  <a:cubicBezTo>
                    <a:pt x="1" y="15"/>
                    <a:pt x="2" y="15"/>
                    <a:pt x="2" y="16"/>
                  </a:cubicBezTo>
                  <a:cubicBezTo>
                    <a:pt x="2" y="18"/>
                    <a:pt x="2" y="18"/>
                    <a:pt x="2" y="18"/>
                  </a:cubicBezTo>
                  <a:cubicBezTo>
                    <a:pt x="2" y="18"/>
                    <a:pt x="2" y="18"/>
                    <a:pt x="2" y="18"/>
                  </a:cubicBezTo>
                  <a:cubicBezTo>
                    <a:pt x="2" y="18"/>
                    <a:pt x="2" y="18"/>
                    <a:pt x="2" y="18"/>
                  </a:cubicBezTo>
                  <a:cubicBezTo>
                    <a:pt x="3" y="18"/>
                    <a:pt x="4" y="16"/>
                    <a:pt x="4" y="15"/>
                  </a:cubicBezTo>
                  <a:cubicBezTo>
                    <a:pt x="4" y="1"/>
                    <a:pt x="4" y="1"/>
                    <a:pt x="4" y="1"/>
                  </a:cubicBezTo>
                  <a:cubicBezTo>
                    <a:pt x="4" y="1"/>
                    <a:pt x="4" y="0"/>
                    <a:pt x="5" y="0"/>
                  </a:cubicBezTo>
                  <a:cubicBezTo>
                    <a:pt x="5" y="0"/>
                    <a:pt x="5" y="1"/>
                    <a:pt x="5" y="1"/>
                  </a:cubicBezTo>
                  <a:cubicBezTo>
                    <a:pt x="5" y="15"/>
                    <a:pt x="5" y="15"/>
                    <a:pt x="5" y="15"/>
                  </a:cubicBezTo>
                  <a:cubicBezTo>
                    <a:pt x="5" y="17"/>
                    <a:pt x="4" y="19"/>
                    <a:pt x="3" y="19"/>
                  </a:cubicBezTo>
                  <a:cubicBezTo>
                    <a:pt x="3" y="19"/>
                    <a:pt x="2" y="20"/>
                    <a:pt x="2"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8" name="ïṥḷîďê">
              <a:extLst>
                <a:ext uri="{FF2B5EF4-FFF2-40B4-BE49-F238E27FC236}">
                  <a16:creationId xmlns:a16="http://schemas.microsoft.com/office/drawing/2014/main" xmlns="" id="{2DAEF8AC-1D6F-4B95-8EC5-CBC99C6B5559}"/>
                </a:ext>
              </a:extLst>
            </p:cNvPr>
            <p:cNvSpPr/>
            <p:nvPr/>
          </p:nvSpPr>
          <p:spPr bwMode="auto">
            <a:xfrm>
              <a:off x="5853114" y="2209800"/>
              <a:ext cx="66675" cy="66675"/>
            </a:xfrm>
            <a:custGeom>
              <a:avLst/>
              <a:gdLst>
                <a:gd name="T0" fmla="*/ 0 w 20"/>
                <a:gd name="T1" fmla="*/ 20 h 20"/>
                <a:gd name="T2" fmla="*/ 0 w 20"/>
                <a:gd name="T3" fmla="*/ 19 h 20"/>
                <a:gd name="T4" fmla="*/ 10 w 20"/>
                <a:gd name="T5" fmla="*/ 2 h 20"/>
                <a:gd name="T6" fmla="*/ 17 w 20"/>
                <a:gd name="T7" fmla="*/ 1 h 20"/>
                <a:gd name="T8" fmla="*/ 20 w 20"/>
                <a:gd name="T9" fmla="*/ 8 h 20"/>
                <a:gd name="T10" fmla="*/ 20 w 20"/>
                <a:gd name="T11" fmla="*/ 8 h 20"/>
                <a:gd name="T12" fmla="*/ 0 w 20"/>
                <a:gd name="T13" fmla="*/ 20 h 20"/>
                <a:gd name="T14" fmla="*/ 14 w 20"/>
                <a:gd name="T15" fmla="*/ 2 h 20"/>
                <a:gd name="T16" fmla="*/ 10 w 20"/>
                <a:gd name="T17" fmla="*/ 3 h 20"/>
                <a:gd name="T18" fmla="*/ 2 w 20"/>
                <a:gd name="T19" fmla="*/ 17 h 20"/>
                <a:gd name="T20" fmla="*/ 19 w 20"/>
                <a:gd name="T21" fmla="*/ 8 h 20"/>
                <a:gd name="T22" fmla="*/ 16 w 20"/>
                <a:gd name="T23" fmla="*/ 3 h 20"/>
                <a:gd name="T24" fmla="*/ 14 w 20"/>
                <a:gd name="T2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0">
                  <a:moveTo>
                    <a:pt x="0" y="20"/>
                  </a:moveTo>
                  <a:cubicBezTo>
                    <a:pt x="0" y="19"/>
                    <a:pt x="0" y="19"/>
                    <a:pt x="0" y="19"/>
                  </a:cubicBezTo>
                  <a:cubicBezTo>
                    <a:pt x="0" y="13"/>
                    <a:pt x="4" y="5"/>
                    <a:pt x="10" y="2"/>
                  </a:cubicBezTo>
                  <a:cubicBezTo>
                    <a:pt x="12" y="0"/>
                    <a:pt x="15" y="0"/>
                    <a:pt x="17" y="1"/>
                  </a:cubicBezTo>
                  <a:cubicBezTo>
                    <a:pt x="19" y="3"/>
                    <a:pt x="20" y="5"/>
                    <a:pt x="20" y="8"/>
                  </a:cubicBezTo>
                  <a:cubicBezTo>
                    <a:pt x="20" y="8"/>
                    <a:pt x="20" y="8"/>
                    <a:pt x="20" y="8"/>
                  </a:cubicBezTo>
                  <a:lnTo>
                    <a:pt x="0" y="20"/>
                  </a:lnTo>
                  <a:close/>
                  <a:moveTo>
                    <a:pt x="14" y="2"/>
                  </a:moveTo>
                  <a:cubicBezTo>
                    <a:pt x="13" y="2"/>
                    <a:pt x="12" y="3"/>
                    <a:pt x="10" y="3"/>
                  </a:cubicBezTo>
                  <a:cubicBezTo>
                    <a:pt x="6" y="6"/>
                    <a:pt x="2" y="12"/>
                    <a:pt x="2" y="17"/>
                  </a:cubicBezTo>
                  <a:cubicBezTo>
                    <a:pt x="19" y="8"/>
                    <a:pt x="19" y="8"/>
                    <a:pt x="19" y="8"/>
                  </a:cubicBezTo>
                  <a:cubicBezTo>
                    <a:pt x="18" y="5"/>
                    <a:pt x="18" y="4"/>
                    <a:pt x="16" y="3"/>
                  </a:cubicBezTo>
                  <a:cubicBezTo>
                    <a:pt x="16" y="2"/>
                    <a:pt x="15" y="2"/>
                    <a:pt x="14"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9" name="ïṥḻïḋê">
              <a:extLst>
                <a:ext uri="{FF2B5EF4-FFF2-40B4-BE49-F238E27FC236}">
                  <a16:creationId xmlns:a16="http://schemas.microsoft.com/office/drawing/2014/main" xmlns="" id="{06058912-42A1-4DA5-902F-B35BA0D11174}"/>
                </a:ext>
              </a:extLst>
            </p:cNvPr>
            <p:cNvSpPr/>
            <p:nvPr/>
          </p:nvSpPr>
          <p:spPr bwMode="auto">
            <a:xfrm>
              <a:off x="5965826" y="2174875"/>
              <a:ext cx="6350" cy="88900"/>
            </a:xfrm>
            <a:custGeom>
              <a:avLst/>
              <a:gdLst>
                <a:gd name="T0" fmla="*/ 1 w 2"/>
                <a:gd name="T1" fmla="*/ 27 h 27"/>
                <a:gd name="T2" fmla="*/ 0 w 2"/>
                <a:gd name="T3" fmla="*/ 27 h 27"/>
                <a:gd name="T4" fmla="*/ 0 w 2"/>
                <a:gd name="T5" fmla="*/ 1 h 27"/>
                <a:gd name="T6" fmla="*/ 1 w 2"/>
                <a:gd name="T7" fmla="*/ 0 h 27"/>
                <a:gd name="T8" fmla="*/ 2 w 2"/>
                <a:gd name="T9" fmla="*/ 1 h 27"/>
                <a:gd name="T10" fmla="*/ 2 w 2"/>
                <a:gd name="T11" fmla="*/ 27 h 27"/>
                <a:gd name="T12" fmla="*/ 1 w 2"/>
                <a:gd name="T13" fmla="*/ 27 h 27"/>
              </a:gdLst>
              <a:ahLst/>
              <a:cxnLst>
                <a:cxn ang="0">
                  <a:pos x="T0" y="T1"/>
                </a:cxn>
                <a:cxn ang="0">
                  <a:pos x="T2" y="T3"/>
                </a:cxn>
                <a:cxn ang="0">
                  <a:pos x="T4" y="T5"/>
                </a:cxn>
                <a:cxn ang="0">
                  <a:pos x="T6" y="T7"/>
                </a:cxn>
                <a:cxn ang="0">
                  <a:pos x="T8" y="T9"/>
                </a:cxn>
                <a:cxn ang="0">
                  <a:pos x="T10" y="T11"/>
                </a:cxn>
                <a:cxn ang="0">
                  <a:pos x="T12" y="T13"/>
                </a:cxn>
              </a:cxnLst>
              <a:rect l="0" t="0" r="r" b="b"/>
              <a:pathLst>
                <a:path w="2" h="27">
                  <a:moveTo>
                    <a:pt x="1" y="27"/>
                  </a:moveTo>
                  <a:cubicBezTo>
                    <a:pt x="1" y="27"/>
                    <a:pt x="0" y="27"/>
                    <a:pt x="0" y="27"/>
                  </a:cubicBezTo>
                  <a:cubicBezTo>
                    <a:pt x="0" y="1"/>
                    <a:pt x="0" y="1"/>
                    <a:pt x="0" y="1"/>
                  </a:cubicBezTo>
                  <a:cubicBezTo>
                    <a:pt x="0" y="1"/>
                    <a:pt x="1" y="0"/>
                    <a:pt x="1" y="0"/>
                  </a:cubicBezTo>
                  <a:cubicBezTo>
                    <a:pt x="1" y="0"/>
                    <a:pt x="2" y="1"/>
                    <a:pt x="2" y="1"/>
                  </a:cubicBezTo>
                  <a:cubicBezTo>
                    <a:pt x="2" y="27"/>
                    <a:pt x="2" y="27"/>
                    <a:pt x="2" y="27"/>
                  </a:cubicBezTo>
                  <a:cubicBezTo>
                    <a:pt x="2" y="27"/>
                    <a:pt x="1" y="27"/>
                    <a:pt x="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 name="íṩlîdè">
              <a:extLst>
                <a:ext uri="{FF2B5EF4-FFF2-40B4-BE49-F238E27FC236}">
                  <a16:creationId xmlns:a16="http://schemas.microsoft.com/office/drawing/2014/main" xmlns="" id="{557A2C36-D5B9-4840-B87F-07B3A08C77D6}"/>
                </a:ext>
              </a:extLst>
            </p:cNvPr>
            <p:cNvSpPr/>
            <p:nvPr/>
          </p:nvSpPr>
          <p:spPr bwMode="auto">
            <a:xfrm>
              <a:off x="5959476" y="2174875"/>
              <a:ext cx="19050" cy="22225"/>
            </a:xfrm>
            <a:custGeom>
              <a:avLst/>
              <a:gdLst>
                <a:gd name="T0" fmla="*/ 1 w 6"/>
                <a:gd name="T1" fmla="*/ 7 h 7"/>
                <a:gd name="T2" fmla="*/ 0 w 6"/>
                <a:gd name="T3" fmla="*/ 7 h 7"/>
                <a:gd name="T4" fmla="*/ 0 w 6"/>
                <a:gd name="T5" fmla="*/ 6 h 7"/>
                <a:gd name="T6" fmla="*/ 3 w 6"/>
                <a:gd name="T7" fmla="*/ 0 h 7"/>
                <a:gd name="T8" fmla="*/ 6 w 6"/>
                <a:gd name="T9" fmla="*/ 3 h 7"/>
                <a:gd name="T10" fmla="*/ 6 w 6"/>
                <a:gd name="T11" fmla="*/ 4 h 7"/>
                <a:gd name="T12" fmla="*/ 5 w 6"/>
                <a:gd name="T13" fmla="*/ 4 h 7"/>
                <a:gd name="T14" fmla="*/ 3 w 6"/>
                <a:gd name="T15" fmla="*/ 2 h 7"/>
                <a:gd name="T16" fmla="*/ 1 w 6"/>
                <a:gd name="T17" fmla="*/ 6 h 7"/>
                <a:gd name="T18" fmla="*/ 1 w 6"/>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7">
                  <a:moveTo>
                    <a:pt x="1" y="7"/>
                  </a:moveTo>
                  <a:cubicBezTo>
                    <a:pt x="0" y="7"/>
                    <a:pt x="0" y="7"/>
                    <a:pt x="0" y="7"/>
                  </a:cubicBezTo>
                  <a:cubicBezTo>
                    <a:pt x="0" y="7"/>
                    <a:pt x="0" y="6"/>
                    <a:pt x="0" y="6"/>
                  </a:cubicBezTo>
                  <a:cubicBezTo>
                    <a:pt x="3" y="0"/>
                    <a:pt x="3" y="0"/>
                    <a:pt x="3" y="0"/>
                  </a:cubicBezTo>
                  <a:cubicBezTo>
                    <a:pt x="6" y="3"/>
                    <a:pt x="6" y="3"/>
                    <a:pt x="6" y="3"/>
                  </a:cubicBezTo>
                  <a:cubicBezTo>
                    <a:pt x="6" y="4"/>
                    <a:pt x="6" y="4"/>
                    <a:pt x="6" y="4"/>
                  </a:cubicBezTo>
                  <a:cubicBezTo>
                    <a:pt x="5" y="4"/>
                    <a:pt x="5" y="4"/>
                    <a:pt x="5" y="4"/>
                  </a:cubicBezTo>
                  <a:cubicBezTo>
                    <a:pt x="3" y="2"/>
                    <a:pt x="3" y="2"/>
                    <a:pt x="3" y="2"/>
                  </a:cubicBezTo>
                  <a:cubicBezTo>
                    <a:pt x="1" y="6"/>
                    <a:pt x="1" y="6"/>
                    <a:pt x="1" y="6"/>
                  </a:cubicBezTo>
                  <a:lnTo>
                    <a:pt x="1"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 name="iṩḷídè">
              <a:extLst>
                <a:ext uri="{FF2B5EF4-FFF2-40B4-BE49-F238E27FC236}">
                  <a16:creationId xmlns:a16="http://schemas.microsoft.com/office/drawing/2014/main" xmlns="" id="{1E7CA9DE-095C-4B6E-B96B-EB2B00542F09}"/>
                </a:ext>
              </a:extLst>
            </p:cNvPr>
            <p:cNvSpPr/>
            <p:nvPr/>
          </p:nvSpPr>
          <p:spPr bwMode="auto">
            <a:xfrm>
              <a:off x="5988051" y="2160588"/>
              <a:ext cx="7938" cy="88900"/>
            </a:xfrm>
            <a:custGeom>
              <a:avLst/>
              <a:gdLst>
                <a:gd name="T0" fmla="*/ 1 w 2"/>
                <a:gd name="T1" fmla="*/ 27 h 27"/>
                <a:gd name="T2" fmla="*/ 0 w 2"/>
                <a:gd name="T3" fmla="*/ 27 h 27"/>
                <a:gd name="T4" fmla="*/ 0 w 2"/>
                <a:gd name="T5" fmla="*/ 1 h 27"/>
                <a:gd name="T6" fmla="*/ 1 w 2"/>
                <a:gd name="T7" fmla="*/ 0 h 27"/>
                <a:gd name="T8" fmla="*/ 2 w 2"/>
                <a:gd name="T9" fmla="*/ 1 h 27"/>
                <a:gd name="T10" fmla="*/ 2 w 2"/>
                <a:gd name="T11" fmla="*/ 27 h 27"/>
                <a:gd name="T12" fmla="*/ 1 w 2"/>
                <a:gd name="T13" fmla="*/ 27 h 27"/>
              </a:gdLst>
              <a:ahLst/>
              <a:cxnLst>
                <a:cxn ang="0">
                  <a:pos x="T0" y="T1"/>
                </a:cxn>
                <a:cxn ang="0">
                  <a:pos x="T2" y="T3"/>
                </a:cxn>
                <a:cxn ang="0">
                  <a:pos x="T4" y="T5"/>
                </a:cxn>
                <a:cxn ang="0">
                  <a:pos x="T6" y="T7"/>
                </a:cxn>
                <a:cxn ang="0">
                  <a:pos x="T8" y="T9"/>
                </a:cxn>
                <a:cxn ang="0">
                  <a:pos x="T10" y="T11"/>
                </a:cxn>
                <a:cxn ang="0">
                  <a:pos x="T12" y="T13"/>
                </a:cxn>
              </a:cxnLst>
              <a:rect l="0" t="0" r="r" b="b"/>
              <a:pathLst>
                <a:path w="2" h="27">
                  <a:moveTo>
                    <a:pt x="1" y="27"/>
                  </a:moveTo>
                  <a:cubicBezTo>
                    <a:pt x="0" y="27"/>
                    <a:pt x="0" y="27"/>
                    <a:pt x="0" y="27"/>
                  </a:cubicBezTo>
                  <a:cubicBezTo>
                    <a:pt x="0" y="1"/>
                    <a:pt x="0" y="1"/>
                    <a:pt x="0" y="1"/>
                  </a:cubicBezTo>
                  <a:cubicBezTo>
                    <a:pt x="0" y="1"/>
                    <a:pt x="0" y="0"/>
                    <a:pt x="1" y="0"/>
                  </a:cubicBezTo>
                  <a:cubicBezTo>
                    <a:pt x="1" y="0"/>
                    <a:pt x="2" y="1"/>
                    <a:pt x="2" y="1"/>
                  </a:cubicBezTo>
                  <a:cubicBezTo>
                    <a:pt x="2" y="27"/>
                    <a:pt x="2" y="27"/>
                    <a:pt x="2" y="27"/>
                  </a:cubicBezTo>
                  <a:cubicBezTo>
                    <a:pt x="2" y="27"/>
                    <a:pt x="1" y="27"/>
                    <a:pt x="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 name="íŝľíďé">
              <a:extLst>
                <a:ext uri="{FF2B5EF4-FFF2-40B4-BE49-F238E27FC236}">
                  <a16:creationId xmlns:a16="http://schemas.microsoft.com/office/drawing/2014/main" xmlns="" id="{35B13D0F-D3EC-4FBE-AE73-523E9CFDCFD2}"/>
                </a:ext>
              </a:extLst>
            </p:cNvPr>
            <p:cNvSpPr/>
            <p:nvPr/>
          </p:nvSpPr>
          <p:spPr bwMode="auto">
            <a:xfrm>
              <a:off x="5981701" y="2160588"/>
              <a:ext cx="20638" cy="23813"/>
            </a:xfrm>
            <a:custGeom>
              <a:avLst/>
              <a:gdLst>
                <a:gd name="T0" fmla="*/ 1 w 6"/>
                <a:gd name="T1" fmla="*/ 7 h 7"/>
                <a:gd name="T2" fmla="*/ 0 w 6"/>
                <a:gd name="T3" fmla="*/ 7 h 7"/>
                <a:gd name="T4" fmla="*/ 0 w 6"/>
                <a:gd name="T5" fmla="*/ 6 h 7"/>
                <a:gd name="T6" fmla="*/ 3 w 6"/>
                <a:gd name="T7" fmla="*/ 0 h 7"/>
                <a:gd name="T8" fmla="*/ 6 w 6"/>
                <a:gd name="T9" fmla="*/ 3 h 7"/>
                <a:gd name="T10" fmla="*/ 6 w 6"/>
                <a:gd name="T11" fmla="*/ 4 h 7"/>
                <a:gd name="T12" fmla="*/ 4 w 6"/>
                <a:gd name="T13" fmla="*/ 4 h 7"/>
                <a:gd name="T14" fmla="*/ 3 w 6"/>
                <a:gd name="T15" fmla="*/ 2 h 7"/>
                <a:gd name="T16" fmla="*/ 1 w 6"/>
                <a:gd name="T17" fmla="*/ 6 h 7"/>
                <a:gd name="T18" fmla="*/ 1 w 6"/>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7">
                  <a:moveTo>
                    <a:pt x="1" y="7"/>
                  </a:moveTo>
                  <a:cubicBezTo>
                    <a:pt x="0" y="7"/>
                    <a:pt x="0" y="7"/>
                    <a:pt x="0" y="7"/>
                  </a:cubicBezTo>
                  <a:cubicBezTo>
                    <a:pt x="0" y="7"/>
                    <a:pt x="0" y="6"/>
                    <a:pt x="0" y="6"/>
                  </a:cubicBezTo>
                  <a:cubicBezTo>
                    <a:pt x="3" y="0"/>
                    <a:pt x="3" y="0"/>
                    <a:pt x="3" y="0"/>
                  </a:cubicBezTo>
                  <a:cubicBezTo>
                    <a:pt x="6" y="3"/>
                    <a:pt x="6" y="3"/>
                    <a:pt x="6" y="3"/>
                  </a:cubicBezTo>
                  <a:cubicBezTo>
                    <a:pt x="6" y="4"/>
                    <a:pt x="6" y="4"/>
                    <a:pt x="6" y="4"/>
                  </a:cubicBezTo>
                  <a:cubicBezTo>
                    <a:pt x="4" y="4"/>
                    <a:pt x="4" y="4"/>
                    <a:pt x="4" y="4"/>
                  </a:cubicBezTo>
                  <a:cubicBezTo>
                    <a:pt x="3" y="2"/>
                    <a:pt x="3" y="2"/>
                    <a:pt x="3" y="2"/>
                  </a:cubicBezTo>
                  <a:cubicBezTo>
                    <a:pt x="1" y="6"/>
                    <a:pt x="1" y="6"/>
                    <a:pt x="1" y="6"/>
                  </a:cubicBezTo>
                  <a:lnTo>
                    <a:pt x="1"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 name="i$ľïḑe">
              <a:extLst>
                <a:ext uri="{FF2B5EF4-FFF2-40B4-BE49-F238E27FC236}">
                  <a16:creationId xmlns:a16="http://schemas.microsoft.com/office/drawing/2014/main" xmlns="" id="{A5DB2DA0-25F1-4FEB-A8CD-994FB5676D12}"/>
                </a:ext>
              </a:extLst>
            </p:cNvPr>
            <p:cNvSpPr/>
            <p:nvPr/>
          </p:nvSpPr>
          <p:spPr bwMode="auto">
            <a:xfrm>
              <a:off x="5348289" y="1557338"/>
              <a:ext cx="376238" cy="896938"/>
            </a:xfrm>
            <a:custGeom>
              <a:avLst/>
              <a:gdLst>
                <a:gd name="T0" fmla="*/ 237 w 237"/>
                <a:gd name="T1" fmla="*/ 565 h 565"/>
                <a:gd name="T2" fmla="*/ 0 w 237"/>
                <a:gd name="T3" fmla="*/ 430 h 565"/>
                <a:gd name="T4" fmla="*/ 0 w 237"/>
                <a:gd name="T5" fmla="*/ 0 h 565"/>
                <a:gd name="T6" fmla="*/ 237 w 237"/>
                <a:gd name="T7" fmla="*/ 137 h 565"/>
                <a:gd name="T8" fmla="*/ 237 w 237"/>
                <a:gd name="T9" fmla="*/ 565 h 565"/>
              </a:gdLst>
              <a:ahLst/>
              <a:cxnLst>
                <a:cxn ang="0">
                  <a:pos x="T0" y="T1"/>
                </a:cxn>
                <a:cxn ang="0">
                  <a:pos x="T2" y="T3"/>
                </a:cxn>
                <a:cxn ang="0">
                  <a:pos x="T4" y="T5"/>
                </a:cxn>
                <a:cxn ang="0">
                  <a:pos x="T6" y="T7"/>
                </a:cxn>
                <a:cxn ang="0">
                  <a:pos x="T8" y="T9"/>
                </a:cxn>
              </a:cxnLst>
              <a:rect l="0" t="0" r="r" b="b"/>
              <a:pathLst>
                <a:path w="237" h="565">
                  <a:moveTo>
                    <a:pt x="237" y="565"/>
                  </a:moveTo>
                  <a:lnTo>
                    <a:pt x="0" y="430"/>
                  </a:lnTo>
                  <a:lnTo>
                    <a:pt x="0" y="0"/>
                  </a:lnTo>
                  <a:lnTo>
                    <a:pt x="237" y="137"/>
                  </a:lnTo>
                  <a:lnTo>
                    <a:pt x="237" y="565"/>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4" name="išḻíḑê">
              <a:extLst>
                <a:ext uri="{FF2B5EF4-FFF2-40B4-BE49-F238E27FC236}">
                  <a16:creationId xmlns:a16="http://schemas.microsoft.com/office/drawing/2014/main" xmlns="" id="{1EDB4095-2EA3-485A-AD91-1B8EACDDA4C6}"/>
                </a:ext>
              </a:extLst>
            </p:cNvPr>
            <p:cNvSpPr/>
            <p:nvPr/>
          </p:nvSpPr>
          <p:spPr bwMode="auto">
            <a:xfrm>
              <a:off x="5527676" y="1658938"/>
              <a:ext cx="34925" cy="109538"/>
            </a:xfrm>
            <a:custGeom>
              <a:avLst/>
              <a:gdLst>
                <a:gd name="T0" fmla="*/ 0 w 22"/>
                <a:gd name="T1" fmla="*/ 57 h 69"/>
                <a:gd name="T2" fmla="*/ 22 w 22"/>
                <a:gd name="T3" fmla="*/ 69 h 69"/>
                <a:gd name="T4" fmla="*/ 22 w 22"/>
                <a:gd name="T5" fmla="*/ 15 h 69"/>
                <a:gd name="T6" fmla="*/ 0 w 22"/>
                <a:gd name="T7" fmla="*/ 0 h 69"/>
                <a:gd name="T8" fmla="*/ 0 w 22"/>
                <a:gd name="T9" fmla="*/ 57 h 69"/>
              </a:gdLst>
              <a:ahLst/>
              <a:cxnLst>
                <a:cxn ang="0">
                  <a:pos x="T0" y="T1"/>
                </a:cxn>
                <a:cxn ang="0">
                  <a:pos x="T2" y="T3"/>
                </a:cxn>
                <a:cxn ang="0">
                  <a:pos x="T4" y="T5"/>
                </a:cxn>
                <a:cxn ang="0">
                  <a:pos x="T6" y="T7"/>
                </a:cxn>
                <a:cxn ang="0">
                  <a:pos x="T8" y="T9"/>
                </a:cxn>
              </a:cxnLst>
              <a:rect l="0" t="0" r="r" b="b"/>
              <a:pathLst>
                <a:path w="22" h="69">
                  <a:moveTo>
                    <a:pt x="0" y="57"/>
                  </a:moveTo>
                  <a:lnTo>
                    <a:pt x="22" y="69"/>
                  </a:lnTo>
                  <a:lnTo>
                    <a:pt x="22" y="15"/>
                  </a:lnTo>
                  <a:lnTo>
                    <a:pt x="0" y="0"/>
                  </a:lnTo>
                  <a:lnTo>
                    <a:pt x="0" y="57"/>
                  </a:lnTo>
                  <a:close/>
                </a:path>
              </a:pathLst>
            </a:custGeom>
            <a:solidFill>
              <a:srgbClr val="C1E4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5" name="îšḻîḓê">
              <a:extLst>
                <a:ext uri="{FF2B5EF4-FFF2-40B4-BE49-F238E27FC236}">
                  <a16:creationId xmlns:a16="http://schemas.microsoft.com/office/drawing/2014/main" xmlns="" id="{8389A11E-CA4B-4BA3-948F-F97F422241F9}"/>
                </a:ext>
              </a:extLst>
            </p:cNvPr>
            <p:cNvSpPr/>
            <p:nvPr/>
          </p:nvSpPr>
          <p:spPr bwMode="auto">
            <a:xfrm>
              <a:off x="5527676" y="1444625"/>
              <a:ext cx="411163" cy="238125"/>
            </a:xfrm>
            <a:custGeom>
              <a:avLst/>
              <a:gdLst>
                <a:gd name="T0" fmla="*/ 22 w 259"/>
                <a:gd name="T1" fmla="*/ 150 h 150"/>
                <a:gd name="T2" fmla="*/ 259 w 259"/>
                <a:gd name="T3" fmla="*/ 13 h 150"/>
                <a:gd name="T4" fmla="*/ 236 w 259"/>
                <a:gd name="T5" fmla="*/ 0 h 150"/>
                <a:gd name="T6" fmla="*/ 0 w 259"/>
                <a:gd name="T7" fmla="*/ 135 h 150"/>
                <a:gd name="T8" fmla="*/ 22 w 259"/>
                <a:gd name="T9" fmla="*/ 150 h 150"/>
              </a:gdLst>
              <a:ahLst/>
              <a:cxnLst>
                <a:cxn ang="0">
                  <a:pos x="T0" y="T1"/>
                </a:cxn>
                <a:cxn ang="0">
                  <a:pos x="T2" y="T3"/>
                </a:cxn>
                <a:cxn ang="0">
                  <a:pos x="T4" y="T5"/>
                </a:cxn>
                <a:cxn ang="0">
                  <a:pos x="T6" y="T7"/>
                </a:cxn>
                <a:cxn ang="0">
                  <a:pos x="T8" y="T9"/>
                </a:cxn>
              </a:cxnLst>
              <a:rect l="0" t="0" r="r" b="b"/>
              <a:pathLst>
                <a:path w="259" h="150">
                  <a:moveTo>
                    <a:pt x="22" y="150"/>
                  </a:moveTo>
                  <a:lnTo>
                    <a:pt x="259" y="13"/>
                  </a:lnTo>
                  <a:lnTo>
                    <a:pt x="236" y="0"/>
                  </a:lnTo>
                  <a:lnTo>
                    <a:pt x="0" y="135"/>
                  </a:lnTo>
                  <a:lnTo>
                    <a:pt x="22" y="1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 name="îṧlíḓê">
              <a:extLst>
                <a:ext uri="{FF2B5EF4-FFF2-40B4-BE49-F238E27FC236}">
                  <a16:creationId xmlns:a16="http://schemas.microsoft.com/office/drawing/2014/main" xmlns="" id="{4A85715B-2777-4CC5-92B1-9687BCA67C5D}"/>
                </a:ext>
              </a:extLst>
            </p:cNvPr>
            <p:cNvSpPr/>
            <p:nvPr/>
          </p:nvSpPr>
          <p:spPr bwMode="auto">
            <a:xfrm>
              <a:off x="5402264" y="2089150"/>
              <a:ext cx="160338" cy="203200"/>
            </a:xfrm>
            <a:custGeom>
              <a:avLst/>
              <a:gdLst>
                <a:gd name="T0" fmla="*/ 7 w 49"/>
                <a:gd name="T1" fmla="*/ 3 h 62"/>
                <a:gd name="T2" fmla="*/ 42 w 49"/>
                <a:gd name="T3" fmla="*/ 23 h 62"/>
                <a:gd name="T4" fmla="*/ 49 w 49"/>
                <a:gd name="T5" fmla="*/ 35 h 62"/>
                <a:gd name="T6" fmla="*/ 49 w 49"/>
                <a:gd name="T7" fmla="*/ 56 h 62"/>
                <a:gd name="T8" fmla="*/ 42 w 49"/>
                <a:gd name="T9" fmla="*/ 60 h 62"/>
                <a:gd name="T10" fmla="*/ 7 w 49"/>
                <a:gd name="T11" fmla="*/ 40 h 62"/>
                <a:gd name="T12" fmla="*/ 0 w 49"/>
                <a:gd name="T13" fmla="*/ 28 h 62"/>
                <a:gd name="T14" fmla="*/ 0 w 49"/>
                <a:gd name="T15" fmla="*/ 7 h 62"/>
                <a:gd name="T16" fmla="*/ 7 w 49"/>
                <a:gd name="T17" fmla="*/ 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62">
                  <a:moveTo>
                    <a:pt x="7" y="3"/>
                  </a:moveTo>
                  <a:cubicBezTo>
                    <a:pt x="42" y="23"/>
                    <a:pt x="42" y="23"/>
                    <a:pt x="42" y="23"/>
                  </a:cubicBezTo>
                  <a:cubicBezTo>
                    <a:pt x="46" y="25"/>
                    <a:pt x="49" y="30"/>
                    <a:pt x="49" y="35"/>
                  </a:cubicBezTo>
                  <a:cubicBezTo>
                    <a:pt x="49" y="56"/>
                    <a:pt x="49" y="56"/>
                    <a:pt x="49" y="56"/>
                  </a:cubicBezTo>
                  <a:cubicBezTo>
                    <a:pt x="49" y="61"/>
                    <a:pt x="46" y="62"/>
                    <a:pt x="42" y="60"/>
                  </a:cubicBezTo>
                  <a:cubicBezTo>
                    <a:pt x="7" y="40"/>
                    <a:pt x="7" y="40"/>
                    <a:pt x="7" y="40"/>
                  </a:cubicBezTo>
                  <a:cubicBezTo>
                    <a:pt x="3" y="38"/>
                    <a:pt x="0" y="33"/>
                    <a:pt x="0" y="28"/>
                  </a:cubicBezTo>
                  <a:cubicBezTo>
                    <a:pt x="0" y="7"/>
                    <a:pt x="0" y="7"/>
                    <a:pt x="0" y="7"/>
                  </a:cubicBezTo>
                  <a:cubicBezTo>
                    <a:pt x="0" y="2"/>
                    <a:pt x="3" y="0"/>
                    <a:pt x="7" y="3"/>
                  </a:cubicBezTo>
                  <a:close/>
                </a:path>
              </a:pathLst>
            </a:custGeom>
            <a:solidFill>
              <a:srgbClr val="D9EE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íṥľíḍe">
              <a:extLst>
                <a:ext uri="{FF2B5EF4-FFF2-40B4-BE49-F238E27FC236}">
                  <a16:creationId xmlns:a16="http://schemas.microsoft.com/office/drawing/2014/main" xmlns="" id="{1DA652F0-0BA5-41F9-92FD-B1206F6C7CAE}"/>
                </a:ext>
              </a:extLst>
            </p:cNvPr>
            <p:cNvSpPr/>
            <p:nvPr/>
          </p:nvSpPr>
          <p:spPr bwMode="auto">
            <a:xfrm>
              <a:off x="5418139" y="2114550"/>
              <a:ext cx="3175" cy="82550"/>
            </a:xfrm>
            <a:custGeom>
              <a:avLst/>
              <a:gdLst>
                <a:gd name="T0" fmla="*/ 0 w 2"/>
                <a:gd name="T1" fmla="*/ 0 h 52"/>
                <a:gd name="T2" fmla="*/ 2 w 2"/>
                <a:gd name="T3" fmla="*/ 2 h 52"/>
                <a:gd name="T4" fmla="*/ 2 w 2"/>
                <a:gd name="T5" fmla="*/ 52 h 52"/>
                <a:gd name="T6" fmla="*/ 0 w 2"/>
                <a:gd name="T7" fmla="*/ 50 h 52"/>
                <a:gd name="T8" fmla="*/ 0 w 2"/>
                <a:gd name="T9" fmla="*/ 0 h 52"/>
              </a:gdLst>
              <a:ahLst/>
              <a:cxnLst>
                <a:cxn ang="0">
                  <a:pos x="T0" y="T1"/>
                </a:cxn>
                <a:cxn ang="0">
                  <a:pos x="T2" y="T3"/>
                </a:cxn>
                <a:cxn ang="0">
                  <a:pos x="T4" y="T5"/>
                </a:cxn>
                <a:cxn ang="0">
                  <a:pos x="T6" y="T7"/>
                </a:cxn>
                <a:cxn ang="0">
                  <a:pos x="T8" y="T9"/>
                </a:cxn>
              </a:cxnLst>
              <a:rect l="0" t="0" r="r" b="b"/>
              <a:pathLst>
                <a:path w="2" h="52">
                  <a:moveTo>
                    <a:pt x="0" y="0"/>
                  </a:moveTo>
                  <a:lnTo>
                    <a:pt x="2" y="2"/>
                  </a:lnTo>
                  <a:lnTo>
                    <a:pt x="2" y="52"/>
                  </a:lnTo>
                  <a:lnTo>
                    <a:pt x="0" y="50"/>
                  </a:lnTo>
                  <a:lnTo>
                    <a:pt x="0" y="0"/>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 name="íṥļíḓe">
              <a:extLst>
                <a:ext uri="{FF2B5EF4-FFF2-40B4-BE49-F238E27FC236}">
                  <a16:creationId xmlns:a16="http://schemas.microsoft.com/office/drawing/2014/main" xmlns="" id="{07CCAA5E-588C-43D7-AD26-D6534E3EB374}"/>
                </a:ext>
              </a:extLst>
            </p:cNvPr>
            <p:cNvSpPr/>
            <p:nvPr/>
          </p:nvSpPr>
          <p:spPr bwMode="auto">
            <a:xfrm>
              <a:off x="5434014" y="2124075"/>
              <a:ext cx="6350" cy="82550"/>
            </a:xfrm>
            <a:custGeom>
              <a:avLst/>
              <a:gdLst>
                <a:gd name="T0" fmla="*/ 0 w 4"/>
                <a:gd name="T1" fmla="*/ 0 h 52"/>
                <a:gd name="T2" fmla="*/ 4 w 4"/>
                <a:gd name="T3" fmla="*/ 2 h 52"/>
                <a:gd name="T4" fmla="*/ 4 w 4"/>
                <a:gd name="T5" fmla="*/ 52 h 52"/>
                <a:gd name="T6" fmla="*/ 0 w 4"/>
                <a:gd name="T7" fmla="*/ 50 h 52"/>
                <a:gd name="T8" fmla="*/ 0 w 4"/>
                <a:gd name="T9" fmla="*/ 0 h 52"/>
              </a:gdLst>
              <a:ahLst/>
              <a:cxnLst>
                <a:cxn ang="0">
                  <a:pos x="T0" y="T1"/>
                </a:cxn>
                <a:cxn ang="0">
                  <a:pos x="T2" y="T3"/>
                </a:cxn>
                <a:cxn ang="0">
                  <a:pos x="T4" y="T5"/>
                </a:cxn>
                <a:cxn ang="0">
                  <a:pos x="T6" y="T7"/>
                </a:cxn>
                <a:cxn ang="0">
                  <a:pos x="T8" y="T9"/>
                </a:cxn>
              </a:cxnLst>
              <a:rect l="0" t="0" r="r" b="b"/>
              <a:pathLst>
                <a:path w="4" h="52">
                  <a:moveTo>
                    <a:pt x="0" y="0"/>
                  </a:moveTo>
                  <a:lnTo>
                    <a:pt x="4" y="2"/>
                  </a:lnTo>
                  <a:lnTo>
                    <a:pt x="4" y="52"/>
                  </a:lnTo>
                  <a:lnTo>
                    <a:pt x="0" y="50"/>
                  </a:lnTo>
                  <a:lnTo>
                    <a:pt x="0" y="0"/>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9" name="íṥḻiḑe">
              <a:extLst>
                <a:ext uri="{FF2B5EF4-FFF2-40B4-BE49-F238E27FC236}">
                  <a16:creationId xmlns:a16="http://schemas.microsoft.com/office/drawing/2014/main" xmlns="" id="{4ED1BFC1-4A48-4BEF-B38E-B35009A8DF8A}"/>
                </a:ext>
              </a:extLst>
            </p:cNvPr>
            <p:cNvSpPr/>
            <p:nvPr/>
          </p:nvSpPr>
          <p:spPr bwMode="auto">
            <a:xfrm>
              <a:off x="5451476" y="2135188"/>
              <a:ext cx="6350" cy="82550"/>
            </a:xfrm>
            <a:custGeom>
              <a:avLst/>
              <a:gdLst>
                <a:gd name="T0" fmla="*/ 0 w 4"/>
                <a:gd name="T1" fmla="*/ 0 h 52"/>
                <a:gd name="T2" fmla="*/ 4 w 4"/>
                <a:gd name="T3" fmla="*/ 2 h 52"/>
                <a:gd name="T4" fmla="*/ 4 w 4"/>
                <a:gd name="T5" fmla="*/ 52 h 52"/>
                <a:gd name="T6" fmla="*/ 0 w 4"/>
                <a:gd name="T7" fmla="*/ 49 h 52"/>
                <a:gd name="T8" fmla="*/ 0 w 4"/>
                <a:gd name="T9" fmla="*/ 0 h 52"/>
              </a:gdLst>
              <a:ahLst/>
              <a:cxnLst>
                <a:cxn ang="0">
                  <a:pos x="T0" y="T1"/>
                </a:cxn>
                <a:cxn ang="0">
                  <a:pos x="T2" y="T3"/>
                </a:cxn>
                <a:cxn ang="0">
                  <a:pos x="T4" y="T5"/>
                </a:cxn>
                <a:cxn ang="0">
                  <a:pos x="T6" y="T7"/>
                </a:cxn>
                <a:cxn ang="0">
                  <a:pos x="T8" y="T9"/>
                </a:cxn>
              </a:cxnLst>
              <a:rect l="0" t="0" r="r" b="b"/>
              <a:pathLst>
                <a:path w="4" h="52">
                  <a:moveTo>
                    <a:pt x="0" y="0"/>
                  </a:moveTo>
                  <a:lnTo>
                    <a:pt x="4" y="2"/>
                  </a:lnTo>
                  <a:lnTo>
                    <a:pt x="4" y="52"/>
                  </a:lnTo>
                  <a:lnTo>
                    <a:pt x="0" y="49"/>
                  </a:lnTo>
                  <a:lnTo>
                    <a:pt x="0" y="0"/>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0" name="íŝḻïďè">
              <a:extLst>
                <a:ext uri="{FF2B5EF4-FFF2-40B4-BE49-F238E27FC236}">
                  <a16:creationId xmlns:a16="http://schemas.microsoft.com/office/drawing/2014/main" xmlns="" id="{8C2AA37B-338D-4808-B045-4D401BAE5DAD}"/>
                </a:ext>
              </a:extLst>
            </p:cNvPr>
            <p:cNvSpPr/>
            <p:nvPr/>
          </p:nvSpPr>
          <p:spPr bwMode="auto">
            <a:xfrm>
              <a:off x="5464176" y="2144713"/>
              <a:ext cx="9525" cy="82550"/>
            </a:xfrm>
            <a:custGeom>
              <a:avLst/>
              <a:gdLst>
                <a:gd name="T0" fmla="*/ 0 w 6"/>
                <a:gd name="T1" fmla="*/ 0 h 52"/>
                <a:gd name="T2" fmla="*/ 6 w 6"/>
                <a:gd name="T3" fmla="*/ 2 h 52"/>
                <a:gd name="T4" fmla="*/ 6 w 6"/>
                <a:gd name="T5" fmla="*/ 52 h 52"/>
                <a:gd name="T6" fmla="*/ 0 w 6"/>
                <a:gd name="T7" fmla="*/ 48 h 52"/>
                <a:gd name="T8" fmla="*/ 0 w 6"/>
                <a:gd name="T9" fmla="*/ 0 h 52"/>
              </a:gdLst>
              <a:ahLst/>
              <a:cxnLst>
                <a:cxn ang="0">
                  <a:pos x="T0" y="T1"/>
                </a:cxn>
                <a:cxn ang="0">
                  <a:pos x="T2" y="T3"/>
                </a:cxn>
                <a:cxn ang="0">
                  <a:pos x="T4" y="T5"/>
                </a:cxn>
                <a:cxn ang="0">
                  <a:pos x="T6" y="T7"/>
                </a:cxn>
                <a:cxn ang="0">
                  <a:pos x="T8" y="T9"/>
                </a:cxn>
              </a:cxnLst>
              <a:rect l="0" t="0" r="r" b="b"/>
              <a:pathLst>
                <a:path w="6" h="52">
                  <a:moveTo>
                    <a:pt x="0" y="0"/>
                  </a:moveTo>
                  <a:lnTo>
                    <a:pt x="6" y="2"/>
                  </a:lnTo>
                  <a:lnTo>
                    <a:pt x="6" y="52"/>
                  </a:lnTo>
                  <a:lnTo>
                    <a:pt x="0" y="48"/>
                  </a:lnTo>
                  <a:lnTo>
                    <a:pt x="0" y="0"/>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1" name="íŝḻîḓe">
              <a:extLst>
                <a:ext uri="{FF2B5EF4-FFF2-40B4-BE49-F238E27FC236}">
                  <a16:creationId xmlns:a16="http://schemas.microsoft.com/office/drawing/2014/main" xmlns="" id="{218D6407-7EEB-437D-AEFF-0AAB0F74E3B2}"/>
                </a:ext>
              </a:extLst>
            </p:cNvPr>
            <p:cNvSpPr/>
            <p:nvPr/>
          </p:nvSpPr>
          <p:spPr bwMode="auto">
            <a:xfrm>
              <a:off x="5487989" y="2154238"/>
              <a:ext cx="3175" cy="82550"/>
            </a:xfrm>
            <a:custGeom>
              <a:avLst/>
              <a:gdLst>
                <a:gd name="T0" fmla="*/ 0 w 2"/>
                <a:gd name="T1" fmla="*/ 0 h 52"/>
                <a:gd name="T2" fmla="*/ 2 w 2"/>
                <a:gd name="T3" fmla="*/ 2 h 52"/>
                <a:gd name="T4" fmla="*/ 2 w 2"/>
                <a:gd name="T5" fmla="*/ 52 h 52"/>
                <a:gd name="T6" fmla="*/ 0 w 2"/>
                <a:gd name="T7" fmla="*/ 50 h 52"/>
                <a:gd name="T8" fmla="*/ 0 w 2"/>
                <a:gd name="T9" fmla="*/ 0 h 52"/>
              </a:gdLst>
              <a:ahLst/>
              <a:cxnLst>
                <a:cxn ang="0">
                  <a:pos x="T0" y="T1"/>
                </a:cxn>
                <a:cxn ang="0">
                  <a:pos x="T2" y="T3"/>
                </a:cxn>
                <a:cxn ang="0">
                  <a:pos x="T4" y="T5"/>
                </a:cxn>
                <a:cxn ang="0">
                  <a:pos x="T6" y="T7"/>
                </a:cxn>
                <a:cxn ang="0">
                  <a:pos x="T8" y="T9"/>
                </a:cxn>
              </a:cxnLst>
              <a:rect l="0" t="0" r="r" b="b"/>
              <a:pathLst>
                <a:path w="2" h="52">
                  <a:moveTo>
                    <a:pt x="0" y="0"/>
                  </a:moveTo>
                  <a:lnTo>
                    <a:pt x="2" y="2"/>
                  </a:lnTo>
                  <a:lnTo>
                    <a:pt x="2" y="52"/>
                  </a:lnTo>
                  <a:lnTo>
                    <a:pt x="0" y="50"/>
                  </a:lnTo>
                  <a:lnTo>
                    <a:pt x="0" y="0"/>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2" name="íşľíḍe">
              <a:extLst>
                <a:ext uri="{FF2B5EF4-FFF2-40B4-BE49-F238E27FC236}">
                  <a16:creationId xmlns:a16="http://schemas.microsoft.com/office/drawing/2014/main" xmlns="" id="{38EE0302-397A-46C0-900C-62C74670BFFB}"/>
                </a:ext>
              </a:extLst>
            </p:cNvPr>
            <p:cNvSpPr/>
            <p:nvPr/>
          </p:nvSpPr>
          <p:spPr bwMode="auto">
            <a:xfrm>
              <a:off x="5500689" y="2163763"/>
              <a:ext cx="9525" cy="82550"/>
            </a:xfrm>
            <a:custGeom>
              <a:avLst/>
              <a:gdLst>
                <a:gd name="T0" fmla="*/ 0 w 6"/>
                <a:gd name="T1" fmla="*/ 0 h 52"/>
                <a:gd name="T2" fmla="*/ 6 w 6"/>
                <a:gd name="T3" fmla="*/ 2 h 52"/>
                <a:gd name="T4" fmla="*/ 6 w 6"/>
                <a:gd name="T5" fmla="*/ 52 h 52"/>
                <a:gd name="T6" fmla="*/ 0 w 6"/>
                <a:gd name="T7" fmla="*/ 50 h 52"/>
                <a:gd name="T8" fmla="*/ 0 w 6"/>
                <a:gd name="T9" fmla="*/ 0 h 52"/>
              </a:gdLst>
              <a:ahLst/>
              <a:cxnLst>
                <a:cxn ang="0">
                  <a:pos x="T0" y="T1"/>
                </a:cxn>
                <a:cxn ang="0">
                  <a:pos x="T2" y="T3"/>
                </a:cxn>
                <a:cxn ang="0">
                  <a:pos x="T4" y="T5"/>
                </a:cxn>
                <a:cxn ang="0">
                  <a:pos x="T6" y="T7"/>
                </a:cxn>
                <a:cxn ang="0">
                  <a:pos x="T8" y="T9"/>
                </a:cxn>
              </a:cxnLst>
              <a:rect l="0" t="0" r="r" b="b"/>
              <a:pathLst>
                <a:path w="6" h="52">
                  <a:moveTo>
                    <a:pt x="0" y="0"/>
                  </a:moveTo>
                  <a:lnTo>
                    <a:pt x="6" y="2"/>
                  </a:lnTo>
                  <a:lnTo>
                    <a:pt x="6" y="52"/>
                  </a:lnTo>
                  <a:lnTo>
                    <a:pt x="0" y="50"/>
                  </a:lnTo>
                  <a:lnTo>
                    <a:pt x="0" y="0"/>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3" name="îṧļïďe">
              <a:extLst>
                <a:ext uri="{FF2B5EF4-FFF2-40B4-BE49-F238E27FC236}">
                  <a16:creationId xmlns:a16="http://schemas.microsoft.com/office/drawing/2014/main" xmlns="" id="{20822B00-29F4-4FB4-ACDD-0AD2DED209C1}"/>
                </a:ext>
              </a:extLst>
            </p:cNvPr>
            <p:cNvSpPr/>
            <p:nvPr/>
          </p:nvSpPr>
          <p:spPr bwMode="auto">
            <a:xfrm>
              <a:off x="5522914" y="2178050"/>
              <a:ext cx="4763" cy="77788"/>
            </a:xfrm>
            <a:prstGeom prst="rect">
              <a:avLst/>
            </a:prstGeom>
            <a:solidFill>
              <a:srgbClr val="ABD5F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4" name="íślïde">
              <a:extLst>
                <a:ext uri="{FF2B5EF4-FFF2-40B4-BE49-F238E27FC236}">
                  <a16:creationId xmlns:a16="http://schemas.microsoft.com/office/drawing/2014/main" xmlns="" id="{8D5F50CC-ABE0-4D4F-9B13-D4E8110FAE7A}"/>
                </a:ext>
              </a:extLst>
            </p:cNvPr>
            <p:cNvSpPr/>
            <p:nvPr/>
          </p:nvSpPr>
          <p:spPr bwMode="auto">
            <a:xfrm>
              <a:off x="5534026" y="2181225"/>
              <a:ext cx="3175" cy="82550"/>
            </a:xfrm>
            <a:custGeom>
              <a:avLst/>
              <a:gdLst>
                <a:gd name="T0" fmla="*/ 0 w 2"/>
                <a:gd name="T1" fmla="*/ 0 h 52"/>
                <a:gd name="T2" fmla="*/ 2 w 2"/>
                <a:gd name="T3" fmla="*/ 2 h 52"/>
                <a:gd name="T4" fmla="*/ 2 w 2"/>
                <a:gd name="T5" fmla="*/ 52 h 52"/>
                <a:gd name="T6" fmla="*/ 0 w 2"/>
                <a:gd name="T7" fmla="*/ 50 h 52"/>
                <a:gd name="T8" fmla="*/ 0 w 2"/>
                <a:gd name="T9" fmla="*/ 0 h 52"/>
              </a:gdLst>
              <a:ahLst/>
              <a:cxnLst>
                <a:cxn ang="0">
                  <a:pos x="T0" y="T1"/>
                </a:cxn>
                <a:cxn ang="0">
                  <a:pos x="T2" y="T3"/>
                </a:cxn>
                <a:cxn ang="0">
                  <a:pos x="T4" y="T5"/>
                </a:cxn>
                <a:cxn ang="0">
                  <a:pos x="T6" y="T7"/>
                </a:cxn>
                <a:cxn ang="0">
                  <a:pos x="T8" y="T9"/>
                </a:cxn>
              </a:cxnLst>
              <a:rect l="0" t="0" r="r" b="b"/>
              <a:pathLst>
                <a:path w="2" h="52">
                  <a:moveTo>
                    <a:pt x="0" y="0"/>
                  </a:moveTo>
                  <a:lnTo>
                    <a:pt x="2" y="2"/>
                  </a:lnTo>
                  <a:lnTo>
                    <a:pt x="2" y="52"/>
                  </a:lnTo>
                  <a:lnTo>
                    <a:pt x="0" y="50"/>
                  </a:lnTo>
                  <a:lnTo>
                    <a:pt x="0" y="0"/>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5" name="ïṩliďe">
              <a:extLst>
                <a:ext uri="{FF2B5EF4-FFF2-40B4-BE49-F238E27FC236}">
                  <a16:creationId xmlns:a16="http://schemas.microsoft.com/office/drawing/2014/main" xmlns="" id="{5D73F488-E906-4158-9FA2-673DCBED84E2}"/>
                </a:ext>
              </a:extLst>
            </p:cNvPr>
            <p:cNvSpPr/>
            <p:nvPr/>
          </p:nvSpPr>
          <p:spPr bwMode="auto">
            <a:xfrm>
              <a:off x="5513389" y="2170113"/>
              <a:ext cx="3175" cy="82550"/>
            </a:xfrm>
            <a:custGeom>
              <a:avLst/>
              <a:gdLst>
                <a:gd name="T0" fmla="*/ 0 w 2"/>
                <a:gd name="T1" fmla="*/ 0 h 52"/>
                <a:gd name="T2" fmla="*/ 2 w 2"/>
                <a:gd name="T3" fmla="*/ 3 h 52"/>
                <a:gd name="T4" fmla="*/ 2 w 2"/>
                <a:gd name="T5" fmla="*/ 52 h 52"/>
                <a:gd name="T6" fmla="*/ 0 w 2"/>
                <a:gd name="T7" fmla="*/ 50 h 52"/>
                <a:gd name="T8" fmla="*/ 0 w 2"/>
                <a:gd name="T9" fmla="*/ 0 h 52"/>
              </a:gdLst>
              <a:ahLst/>
              <a:cxnLst>
                <a:cxn ang="0">
                  <a:pos x="T0" y="T1"/>
                </a:cxn>
                <a:cxn ang="0">
                  <a:pos x="T2" y="T3"/>
                </a:cxn>
                <a:cxn ang="0">
                  <a:pos x="T4" y="T5"/>
                </a:cxn>
                <a:cxn ang="0">
                  <a:pos x="T6" y="T7"/>
                </a:cxn>
                <a:cxn ang="0">
                  <a:pos x="T8" y="T9"/>
                </a:cxn>
              </a:cxnLst>
              <a:rect l="0" t="0" r="r" b="b"/>
              <a:pathLst>
                <a:path w="2" h="52">
                  <a:moveTo>
                    <a:pt x="0" y="0"/>
                  </a:moveTo>
                  <a:lnTo>
                    <a:pt x="2" y="3"/>
                  </a:lnTo>
                  <a:lnTo>
                    <a:pt x="2" y="52"/>
                  </a:lnTo>
                  <a:lnTo>
                    <a:pt x="0" y="50"/>
                  </a:lnTo>
                  <a:lnTo>
                    <a:pt x="0" y="0"/>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6" name="iṩḷidé">
              <a:extLst>
                <a:ext uri="{FF2B5EF4-FFF2-40B4-BE49-F238E27FC236}">
                  <a16:creationId xmlns:a16="http://schemas.microsoft.com/office/drawing/2014/main" xmlns="" id="{22B2DEDB-A328-499B-988A-30DEF3F8FA56}"/>
                </a:ext>
              </a:extLst>
            </p:cNvPr>
            <p:cNvSpPr/>
            <p:nvPr/>
          </p:nvSpPr>
          <p:spPr bwMode="auto">
            <a:xfrm>
              <a:off x="5480051" y="2151063"/>
              <a:ext cx="1588" cy="79375"/>
            </a:xfrm>
            <a:prstGeom prst="rect">
              <a:avLst/>
            </a:prstGeom>
            <a:solidFill>
              <a:srgbClr val="ABD5F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7" name="iṧḷíďê">
              <a:extLst>
                <a:ext uri="{FF2B5EF4-FFF2-40B4-BE49-F238E27FC236}">
                  <a16:creationId xmlns:a16="http://schemas.microsoft.com/office/drawing/2014/main" xmlns="" id="{42AD2ED5-3D52-4A64-A0D3-075FFD553679}"/>
                </a:ext>
              </a:extLst>
            </p:cNvPr>
            <p:cNvSpPr/>
            <p:nvPr/>
          </p:nvSpPr>
          <p:spPr bwMode="auto">
            <a:xfrm>
              <a:off x="5461001" y="2141538"/>
              <a:ext cx="0" cy="79375"/>
            </a:xfrm>
            <a:custGeom>
              <a:avLst/>
              <a:gdLst>
                <a:gd name="T0" fmla="*/ 0 h 50"/>
                <a:gd name="T1" fmla="*/ 0 h 50"/>
                <a:gd name="T2" fmla="*/ 50 h 50"/>
                <a:gd name="T3" fmla="*/ 48 h 50"/>
                <a:gd name="T4" fmla="*/ 0 h 50"/>
              </a:gdLst>
              <a:ahLst/>
              <a:cxnLst>
                <a:cxn ang="0">
                  <a:pos x="0" y="T0"/>
                </a:cxn>
                <a:cxn ang="0">
                  <a:pos x="0" y="T1"/>
                </a:cxn>
                <a:cxn ang="0">
                  <a:pos x="0" y="T2"/>
                </a:cxn>
                <a:cxn ang="0">
                  <a:pos x="0" y="T3"/>
                </a:cxn>
                <a:cxn ang="0">
                  <a:pos x="0" y="T4"/>
                </a:cxn>
              </a:cxnLst>
              <a:rect l="0" t="0" r="r" b="b"/>
              <a:pathLst>
                <a:path h="50">
                  <a:moveTo>
                    <a:pt x="0" y="0"/>
                  </a:moveTo>
                  <a:lnTo>
                    <a:pt x="0" y="0"/>
                  </a:lnTo>
                  <a:lnTo>
                    <a:pt x="0" y="50"/>
                  </a:lnTo>
                  <a:lnTo>
                    <a:pt x="0" y="48"/>
                  </a:lnTo>
                  <a:lnTo>
                    <a:pt x="0" y="0"/>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8" name="îS1ïḍé">
              <a:extLst>
                <a:ext uri="{FF2B5EF4-FFF2-40B4-BE49-F238E27FC236}">
                  <a16:creationId xmlns:a16="http://schemas.microsoft.com/office/drawing/2014/main" xmlns="" id="{15BF3B2D-58AA-4E8D-B14B-FFA9B49C237A}"/>
                </a:ext>
              </a:extLst>
            </p:cNvPr>
            <p:cNvSpPr/>
            <p:nvPr/>
          </p:nvSpPr>
          <p:spPr bwMode="auto">
            <a:xfrm>
              <a:off x="5445126" y="2132013"/>
              <a:ext cx="3175" cy="80963"/>
            </a:xfrm>
            <a:custGeom>
              <a:avLst/>
              <a:gdLst>
                <a:gd name="T0" fmla="*/ 0 w 2"/>
                <a:gd name="T1" fmla="*/ 0 h 51"/>
                <a:gd name="T2" fmla="*/ 2 w 2"/>
                <a:gd name="T3" fmla="*/ 2 h 51"/>
                <a:gd name="T4" fmla="*/ 2 w 2"/>
                <a:gd name="T5" fmla="*/ 51 h 51"/>
                <a:gd name="T6" fmla="*/ 0 w 2"/>
                <a:gd name="T7" fmla="*/ 49 h 51"/>
                <a:gd name="T8" fmla="*/ 0 w 2"/>
                <a:gd name="T9" fmla="*/ 0 h 51"/>
              </a:gdLst>
              <a:ahLst/>
              <a:cxnLst>
                <a:cxn ang="0">
                  <a:pos x="T0" y="T1"/>
                </a:cxn>
                <a:cxn ang="0">
                  <a:pos x="T2" y="T3"/>
                </a:cxn>
                <a:cxn ang="0">
                  <a:pos x="T4" y="T5"/>
                </a:cxn>
                <a:cxn ang="0">
                  <a:pos x="T6" y="T7"/>
                </a:cxn>
                <a:cxn ang="0">
                  <a:pos x="T8" y="T9"/>
                </a:cxn>
              </a:cxnLst>
              <a:rect l="0" t="0" r="r" b="b"/>
              <a:pathLst>
                <a:path w="2" h="51">
                  <a:moveTo>
                    <a:pt x="0" y="0"/>
                  </a:moveTo>
                  <a:lnTo>
                    <a:pt x="2" y="2"/>
                  </a:lnTo>
                  <a:lnTo>
                    <a:pt x="2" y="51"/>
                  </a:lnTo>
                  <a:lnTo>
                    <a:pt x="0" y="49"/>
                  </a:lnTo>
                  <a:lnTo>
                    <a:pt x="0" y="0"/>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9" name="îṥḷïḑé">
              <a:extLst>
                <a:ext uri="{FF2B5EF4-FFF2-40B4-BE49-F238E27FC236}">
                  <a16:creationId xmlns:a16="http://schemas.microsoft.com/office/drawing/2014/main" xmlns="" id="{862183BB-7850-40A0-B88E-B737F6C83F99}"/>
                </a:ext>
              </a:extLst>
            </p:cNvPr>
            <p:cNvSpPr/>
            <p:nvPr/>
          </p:nvSpPr>
          <p:spPr bwMode="auto">
            <a:xfrm>
              <a:off x="5427664" y="2120900"/>
              <a:ext cx="1588" cy="79375"/>
            </a:xfrm>
            <a:prstGeom prst="rect">
              <a:avLst/>
            </a:prstGeom>
            <a:solidFill>
              <a:srgbClr val="ABD5F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0" name="iṡļîḓè">
              <a:extLst>
                <a:ext uri="{FF2B5EF4-FFF2-40B4-BE49-F238E27FC236}">
                  <a16:creationId xmlns:a16="http://schemas.microsoft.com/office/drawing/2014/main" xmlns="" id="{9299FC94-1E37-48CE-98AA-1AC36443A3E9}"/>
                </a:ext>
              </a:extLst>
            </p:cNvPr>
            <p:cNvSpPr/>
            <p:nvPr/>
          </p:nvSpPr>
          <p:spPr bwMode="auto">
            <a:xfrm>
              <a:off x="5540376" y="2187575"/>
              <a:ext cx="6350" cy="79375"/>
            </a:xfrm>
            <a:custGeom>
              <a:avLst/>
              <a:gdLst>
                <a:gd name="T0" fmla="*/ 0 w 4"/>
                <a:gd name="T1" fmla="*/ 0 h 50"/>
                <a:gd name="T2" fmla="*/ 4 w 4"/>
                <a:gd name="T3" fmla="*/ 2 h 50"/>
                <a:gd name="T4" fmla="*/ 4 w 4"/>
                <a:gd name="T5" fmla="*/ 50 h 50"/>
                <a:gd name="T6" fmla="*/ 0 w 4"/>
                <a:gd name="T7" fmla="*/ 50 h 50"/>
                <a:gd name="T8" fmla="*/ 0 w 4"/>
                <a:gd name="T9" fmla="*/ 0 h 50"/>
              </a:gdLst>
              <a:ahLst/>
              <a:cxnLst>
                <a:cxn ang="0">
                  <a:pos x="T0" y="T1"/>
                </a:cxn>
                <a:cxn ang="0">
                  <a:pos x="T2" y="T3"/>
                </a:cxn>
                <a:cxn ang="0">
                  <a:pos x="T4" y="T5"/>
                </a:cxn>
                <a:cxn ang="0">
                  <a:pos x="T6" y="T7"/>
                </a:cxn>
                <a:cxn ang="0">
                  <a:pos x="T8" y="T9"/>
                </a:cxn>
              </a:cxnLst>
              <a:rect l="0" t="0" r="r" b="b"/>
              <a:pathLst>
                <a:path w="4" h="50">
                  <a:moveTo>
                    <a:pt x="0" y="0"/>
                  </a:moveTo>
                  <a:lnTo>
                    <a:pt x="4" y="2"/>
                  </a:lnTo>
                  <a:lnTo>
                    <a:pt x="4" y="50"/>
                  </a:lnTo>
                  <a:lnTo>
                    <a:pt x="0" y="50"/>
                  </a:lnTo>
                  <a:lnTo>
                    <a:pt x="0" y="0"/>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1" name="ïś1íḍê">
              <a:extLst>
                <a:ext uri="{FF2B5EF4-FFF2-40B4-BE49-F238E27FC236}">
                  <a16:creationId xmlns:a16="http://schemas.microsoft.com/office/drawing/2014/main" xmlns="" id="{F2FE2E92-0A23-469F-885F-45D3C0F0DE27}"/>
                </a:ext>
              </a:extLst>
            </p:cNvPr>
            <p:cNvSpPr/>
            <p:nvPr/>
          </p:nvSpPr>
          <p:spPr bwMode="auto">
            <a:xfrm>
              <a:off x="4329114" y="2114550"/>
              <a:ext cx="642938" cy="373063"/>
            </a:xfrm>
            <a:custGeom>
              <a:avLst/>
              <a:gdLst>
                <a:gd name="T0" fmla="*/ 405 w 405"/>
                <a:gd name="T1" fmla="*/ 98 h 235"/>
                <a:gd name="T2" fmla="*/ 237 w 405"/>
                <a:gd name="T3" fmla="*/ 0 h 235"/>
                <a:gd name="T4" fmla="*/ 0 w 405"/>
                <a:gd name="T5" fmla="*/ 137 h 235"/>
                <a:gd name="T6" fmla="*/ 171 w 405"/>
                <a:gd name="T7" fmla="*/ 235 h 235"/>
                <a:gd name="T8" fmla="*/ 405 w 405"/>
                <a:gd name="T9" fmla="*/ 98 h 235"/>
              </a:gdLst>
              <a:ahLst/>
              <a:cxnLst>
                <a:cxn ang="0">
                  <a:pos x="T0" y="T1"/>
                </a:cxn>
                <a:cxn ang="0">
                  <a:pos x="T2" y="T3"/>
                </a:cxn>
                <a:cxn ang="0">
                  <a:pos x="T4" y="T5"/>
                </a:cxn>
                <a:cxn ang="0">
                  <a:pos x="T6" y="T7"/>
                </a:cxn>
                <a:cxn ang="0">
                  <a:pos x="T8" y="T9"/>
                </a:cxn>
              </a:cxnLst>
              <a:rect l="0" t="0" r="r" b="b"/>
              <a:pathLst>
                <a:path w="405" h="235">
                  <a:moveTo>
                    <a:pt x="405" y="98"/>
                  </a:moveTo>
                  <a:lnTo>
                    <a:pt x="237" y="0"/>
                  </a:lnTo>
                  <a:lnTo>
                    <a:pt x="0" y="137"/>
                  </a:lnTo>
                  <a:lnTo>
                    <a:pt x="171" y="235"/>
                  </a:lnTo>
                  <a:lnTo>
                    <a:pt x="405" y="98"/>
                  </a:lnTo>
                  <a:close/>
                </a:path>
              </a:pathLst>
            </a:custGeom>
            <a:solidFill>
              <a:srgbClr val="D9EE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2" name="íṣḷïḓe">
              <a:extLst>
                <a:ext uri="{FF2B5EF4-FFF2-40B4-BE49-F238E27FC236}">
                  <a16:creationId xmlns:a16="http://schemas.microsoft.com/office/drawing/2014/main" xmlns="" id="{EE9C25A4-C8C9-4949-B5C6-35B8E8F83B18}"/>
                </a:ext>
              </a:extLst>
            </p:cNvPr>
            <p:cNvSpPr/>
            <p:nvPr/>
          </p:nvSpPr>
          <p:spPr bwMode="auto">
            <a:xfrm>
              <a:off x="4600576" y="2270125"/>
              <a:ext cx="371475" cy="833438"/>
            </a:xfrm>
            <a:custGeom>
              <a:avLst/>
              <a:gdLst>
                <a:gd name="T0" fmla="*/ 0 w 234"/>
                <a:gd name="T1" fmla="*/ 525 h 525"/>
                <a:gd name="T2" fmla="*/ 234 w 234"/>
                <a:gd name="T3" fmla="*/ 390 h 525"/>
                <a:gd name="T4" fmla="*/ 234 w 234"/>
                <a:gd name="T5" fmla="*/ 0 h 525"/>
                <a:gd name="T6" fmla="*/ 0 w 234"/>
                <a:gd name="T7" fmla="*/ 137 h 525"/>
                <a:gd name="T8" fmla="*/ 0 w 234"/>
                <a:gd name="T9" fmla="*/ 525 h 525"/>
              </a:gdLst>
              <a:ahLst/>
              <a:cxnLst>
                <a:cxn ang="0">
                  <a:pos x="T0" y="T1"/>
                </a:cxn>
                <a:cxn ang="0">
                  <a:pos x="T2" y="T3"/>
                </a:cxn>
                <a:cxn ang="0">
                  <a:pos x="T4" y="T5"/>
                </a:cxn>
                <a:cxn ang="0">
                  <a:pos x="T6" y="T7"/>
                </a:cxn>
                <a:cxn ang="0">
                  <a:pos x="T8" y="T9"/>
                </a:cxn>
              </a:cxnLst>
              <a:rect l="0" t="0" r="r" b="b"/>
              <a:pathLst>
                <a:path w="234" h="525">
                  <a:moveTo>
                    <a:pt x="0" y="525"/>
                  </a:moveTo>
                  <a:lnTo>
                    <a:pt x="234" y="390"/>
                  </a:lnTo>
                  <a:lnTo>
                    <a:pt x="234" y="0"/>
                  </a:lnTo>
                  <a:lnTo>
                    <a:pt x="0" y="137"/>
                  </a:lnTo>
                  <a:lnTo>
                    <a:pt x="0" y="525"/>
                  </a:lnTo>
                  <a:close/>
                </a:path>
              </a:pathLst>
            </a:custGeom>
            <a:solidFill>
              <a:srgbClr val="C1E4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3" name="íšľíḍe">
              <a:extLst>
                <a:ext uri="{FF2B5EF4-FFF2-40B4-BE49-F238E27FC236}">
                  <a16:creationId xmlns:a16="http://schemas.microsoft.com/office/drawing/2014/main" xmlns="" id="{25810A47-4E1A-463B-8725-33CD9522B86C}"/>
                </a:ext>
              </a:extLst>
            </p:cNvPr>
            <p:cNvSpPr/>
            <p:nvPr/>
          </p:nvSpPr>
          <p:spPr bwMode="auto">
            <a:xfrm>
              <a:off x="4649789" y="2906713"/>
              <a:ext cx="33338" cy="76200"/>
            </a:xfrm>
            <a:custGeom>
              <a:avLst/>
              <a:gdLst>
                <a:gd name="T0" fmla="*/ 3 w 10"/>
                <a:gd name="T1" fmla="*/ 23 h 23"/>
                <a:gd name="T2" fmla="*/ 2 w 10"/>
                <a:gd name="T3" fmla="*/ 22 h 23"/>
                <a:gd name="T4" fmla="*/ 0 w 10"/>
                <a:gd name="T5" fmla="*/ 18 h 23"/>
                <a:gd name="T6" fmla="*/ 0 w 10"/>
                <a:gd name="T7" fmla="*/ 6 h 23"/>
                <a:gd name="T8" fmla="*/ 0 w 10"/>
                <a:gd name="T9" fmla="*/ 6 h 23"/>
                <a:gd name="T10" fmla="*/ 0 w 10"/>
                <a:gd name="T11" fmla="*/ 6 h 23"/>
                <a:gd name="T12" fmla="*/ 1 w 10"/>
                <a:gd name="T13" fmla="*/ 6 h 23"/>
                <a:gd name="T14" fmla="*/ 10 w 10"/>
                <a:gd name="T15" fmla="*/ 0 h 23"/>
                <a:gd name="T16" fmla="*/ 10 w 10"/>
                <a:gd name="T17" fmla="*/ 14 h 23"/>
                <a:gd name="T18" fmla="*/ 5 w 10"/>
                <a:gd name="T19" fmla="*/ 22 h 23"/>
                <a:gd name="T20" fmla="*/ 3 w 10"/>
                <a:gd name="T21" fmla="*/ 23 h 23"/>
                <a:gd name="T22" fmla="*/ 2 w 10"/>
                <a:gd name="T23" fmla="*/ 7 h 23"/>
                <a:gd name="T24" fmla="*/ 2 w 10"/>
                <a:gd name="T25" fmla="*/ 18 h 23"/>
                <a:gd name="T26" fmla="*/ 3 w 10"/>
                <a:gd name="T27" fmla="*/ 21 h 23"/>
                <a:gd name="T28" fmla="*/ 5 w 10"/>
                <a:gd name="T29" fmla="*/ 21 h 23"/>
                <a:gd name="T30" fmla="*/ 9 w 10"/>
                <a:gd name="T31" fmla="*/ 14 h 23"/>
                <a:gd name="T32" fmla="*/ 9 w 10"/>
                <a:gd name="T33" fmla="*/ 13 h 23"/>
                <a:gd name="T34" fmla="*/ 5 w 10"/>
                <a:gd name="T35" fmla="*/ 13 h 23"/>
                <a:gd name="T36" fmla="*/ 4 w 10"/>
                <a:gd name="T37" fmla="*/ 8 h 23"/>
                <a:gd name="T38" fmla="*/ 2 w 10"/>
                <a:gd name="T39" fmla="*/ 7 h 23"/>
                <a:gd name="T40" fmla="*/ 6 w 10"/>
                <a:gd name="T41" fmla="*/ 11 h 23"/>
                <a:gd name="T42" fmla="*/ 9 w 10"/>
                <a:gd name="T43" fmla="*/ 11 h 23"/>
                <a:gd name="T44" fmla="*/ 9 w 10"/>
                <a:gd name="T45" fmla="*/ 3 h 23"/>
                <a:gd name="T46" fmla="*/ 3 w 10"/>
                <a:gd name="T47" fmla="*/ 6 h 23"/>
                <a:gd name="T48" fmla="*/ 6 w 10"/>
                <a:gd name="T49" fmla="*/ 7 h 23"/>
                <a:gd name="T50" fmla="*/ 6 w 10"/>
                <a:gd name="T51" fmla="*/ 1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 h="23">
                  <a:moveTo>
                    <a:pt x="3" y="23"/>
                  </a:moveTo>
                  <a:cubicBezTo>
                    <a:pt x="3" y="23"/>
                    <a:pt x="2" y="23"/>
                    <a:pt x="2" y="22"/>
                  </a:cubicBezTo>
                  <a:cubicBezTo>
                    <a:pt x="1" y="22"/>
                    <a:pt x="0" y="20"/>
                    <a:pt x="0" y="18"/>
                  </a:cubicBezTo>
                  <a:cubicBezTo>
                    <a:pt x="0" y="6"/>
                    <a:pt x="0" y="6"/>
                    <a:pt x="0" y="6"/>
                  </a:cubicBezTo>
                  <a:cubicBezTo>
                    <a:pt x="0" y="6"/>
                    <a:pt x="0" y="6"/>
                    <a:pt x="0" y="6"/>
                  </a:cubicBezTo>
                  <a:cubicBezTo>
                    <a:pt x="0" y="6"/>
                    <a:pt x="0" y="6"/>
                    <a:pt x="0" y="6"/>
                  </a:cubicBezTo>
                  <a:cubicBezTo>
                    <a:pt x="1" y="6"/>
                    <a:pt x="1" y="6"/>
                    <a:pt x="1" y="6"/>
                  </a:cubicBezTo>
                  <a:cubicBezTo>
                    <a:pt x="10" y="0"/>
                    <a:pt x="10" y="0"/>
                    <a:pt x="10" y="0"/>
                  </a:cubicBezTo>
                  <a:cubicBezTo>
                    <a:pt x="10" y="14"/>
                    <a:pt x="10" y="14"/>
                    <a:pt x="10" y="14"/>
                  </a:cubicBezTo>
                  <a:cubicBezTo>
                    <a:pt x="10" y="17"/>
                    <a:pt x="8" y="21"/>
                    <a:pt x="5" y="22"/>
                  </a:cubicBezTo>
                  <a:cubicBezTo>
                    <a:pt x="5" y="23"/>
                    <a:pt x="4" y="23"/>
                    <a:pt x="3" y="23"/>
                  </a:cubicBezTo>
                  <a:close/>
                  <a:moveTo>
                    <a:pt x="2" y="7"/>
                  </a:moveTo>
                  <a:cubicBezTo>
                    <a:pt x="2" y="18"/>
                    <a:pt x="2" y="18"/>
                    <a:pt x="2" y="18"/>
                  </a:cubicBezTo>
                  <a:cubicBezTo>
                    <a:pt x="2" y="20"/>
                    <a:pt x="2" y="21"/>
                    <a:pt x="3" y="21"/>
                  </a:cubicBezTo>
                  <a:cubicBezTo>
                    <a:pt x="3" y="22"/>
                    <a:pt x="4" y="21"/>
                    <a:pt x="5" y="21"/>
                  </a:cubicBezTo>
                  <a:cubicBezTo>
                    <a:pt x="7" y="20"/>
                    <a:pt x="9" y="16"/>
                    <a:pt x="9" y="14"/>
                  </a:cubicBezTo>
                  <a:cubicBezTo>
                    <a:pt x="9" y="13"/>
                    <a:pt x="9" y="13"/>
                    <a:pt x="9" y="13"/>
                  </a:cubicBezTo>
                  <a:cubicBezTo>
                    <a:pt x="5" y="13"/>
                    <a:pt x="5" y="13"/>
                    <a:pt x="5" y="13"/>
                  </a:cubicBezTo>
                  <a:cubicBezTo>
                    <a:pt x="4" y="8"/>
                    <a:pt x="4" y="8"/>
                    <a:pt x="4" y="8"/>
                  </a:cubicBezTo>
                  <a:lnTo>
                    <a:pt x="2" y="7"/>
                  </a:lnTo>
                  <a:close/>
                  <a:moveTo>
                    <a:pt x="6" y="11"/>
                  </a:moveTo>
                  <a:cubicBezTo>
                    <a:pt x="9" y="11"/>
                    <a:pt x="9" y="11"/>
                    <a:pt x="9" y="11"/>
                  </a:cubicBezTo>
                  <a:cubicBezTo>
                    <a:pt x="9" y="3"/>
                    <a:pt x="9" y="3"/>
                    <a:pt x="9" y="3"/>
                  </a:cubicBezTo>
                  <a:cubicBezTo>
                    <a:pt x="3" y="6"/>
                    <a:pt x="3" y="6"/>
                    <a:pt x="3" y="6"/>
                  </a:cubicBezTo>
                  <a:cubicBezTo>
                    <a:pt x="6" y="7"/>
                    <a:pt x="6" y="7"/>
                    <a:pt x="6" y="7"/>
                  </a:cubicBezTo>
                  <a:lnTo>
                    <a:pt x="6"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4" name="iS1îḍè">
              <a:extLst>
                <a:ext uri="{FF2B5EF4-FFF2-40B4-BE49-F238E27FC236}">
                  <a16:creationId xmlns:a16="http://schemas.microsoft.com/office/drawing/2014/main" xmlns="" id="{CA7C6CDF-1F56-4A48-8580-6044177EAA87}"/>
                </a:ext>
              </a:extLst>
            </p:cNvPr>
            <p:cNvSpPr/>
            <p:nvPr/>
          </p:nvSpPr>
          <p:spPr bwMode="auto">
            <a:xfrm>
              <a:off x="4662489" y="2974975"/>
              <a:ext cx="6350" cy="36513"/>
            </a:xfrm>
            <a:custGeom>
              <a:avLst/>
              <a:gdLst>
                <a:gd name="T0" fmla="*/ 1 w 2"/>
                <a:gd name="T1" fmla="*/ 11 h 11"/>
                <a:gd name="T2" fmla="*/ 0 w 2"/>
                <a:gd name="T3" fmla="*/ 11 h 11"/>
                <a:gd name="T4" fmla="*/ 0 w 2"/>
                <a:gd name="T5" fmla="*/ 1 h 11"/>
                <a:gd name="T6" fmla="*/ 1 w 2"/>
                <a:gd name="T7" fmla="*/ 0 h 11"/>
                <a:gd name="T8" fmla="*/ 2 w 2"/>
                <a:gd name="T9" fmla="*/ 1 h 11"/>
                <a:gd name="T10" fmla="*/ 2 w 2"/>
                <a:gd name="T11" fmla="*/ 11 h 11"/>
                <a:gd name="T12" fmla="*/ 1 w 2"/>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2" h="11">
                  <a:moveTo>
                    <a:pt x="1" y="11"/>
                  </a:moveTo>
                  <a:cubicBezTo>
                    <a:pt x="1" y="11"/>
                    <a:pt x="0" y="11"/>
                    <a:pt x="0" y="11"/>
                  </a:cubicBezTo>
                  <a:cubicBezTo>
                    <a:pt x="0" y="1"/>
                    <a:pt x="0" y="1"/>
                    <a:pt x="0" y="1"/>
                  </a:cubicBezTo>
                  <a:cubicBezTo>
                    <a:pt x="0" y="0"/>
                    <a:pt x="1" y="0"/>
                    <a:pt x="1" y="0"/>
                  </a:cubicBezTo>
                  <a:cubicBezTo>
                    <a:pt x="2" y="0"/>
                    <a:pt x="2" y="0"/>
                    <a:pt x="2" y="1"/>
                  </a:cubicBezTo>
                  <a:cubicBezTo>
                    <a:pt x="2" y="11"/>
                    <a:pt x="2" y="11"/>
                    <a:pt x="2" y="11"/>
                  </a:cubicBezTo>
                  <a:cubicBezTo>
                    <a:pt x="2" y="11"/>
                    <a:pt x="2" y="11"/>
                    <a:pt x="1"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5" name="í$ḻidé">
              <a:extLst>
                <a:ext uri="{FF2B5EF4-FFF2-40B4-BE49-F238E27FC236}">
                  <a16:creationId xmlns:a16="http://schemas.microsoft.com/office/drawing/2014/main" xmlns="" id="{1E4AA3F4-726E-4FA3-B489-F84A1A457B04}"/>
                </a:ext>
              </a:extLst>
            </p:cNvPr>
            <p:cNvSpPr/>
            <p:nvPr/>
          </p:nvSpPr>
          <p:spPr bwMode="auto">
            <a:xfrm>
              <a:off x="4649789" y="2998788"/>
              <a:ext cx="33338" cy="22225"/>
            </a:xfrm>
            <a:custGeom>
              <a:avLst/>
              <a:gdLst>
                <a:gd name="T0" fmla="*/ 2 w 21"/>
                <a:gd name="T1" fmla="*/ 14 h 14"/>
                <a:gd name="T2" fmla="*/ 0 w 21"/>
                <a:gd name="T3" fmla="*/ 12 h 14"/>
                <a:gd name="T4" fmla="*/ 0 w 21"/>
                <a:gd name="T5" fmla="*/ 10 h 14"/>
                <a:gd name="T6" fmla="*/ 18 w 21"/>
                <a:gd name="T7" fmla="*/ 0 h 14"/>
                <a:gd name="T8" fmla="*/ 21 w 21"/>
                <a:gd name="T9" fmla="*/ 2 h 14"/>
                <a:gd name="T10" fmla="*/ 21 w 21"/>
                <a:gd name="T11" fmla="*/ 4 h 14"/>
                <a:gd name="T12" fmla="*/ 2 w 21"/>
                <a:gd name="T13" fmla="*/ 14 h 14"/>
                <a:gd name="T14" fmla="*/ 2 w 21"/>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4">
                  <a:moveTo>
                    <a:pt x="2" y="14"/>
                  </a:moveTo>
                  <a:lnTo>
                    <a:pt x="0" y="12"/>
                  </a:lnTo>
                  <a:lnTo>
                    <a:pt x="0" y="10"/>
                  </a:lnTo>
                  <a:lnTo>
                    <a:pt x="18" y="0"/>
                  </a:lnTo>
                  <a:lnTo>
                    <a:pt x="21" y="2"/>
                  </a:lnTo>
                  <a:lnTo>
                    <a:pt x="21" y="4"/>
                  </a:lnTo>
                  <a:lnTo>
                    <a:pt x="2" y="14"/>
                  </a:lnTo>
                  <a:lnTo>
                    <a:pt x="2"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6" name="ïṡ1íḑé">
              <a:extLst>
                <a:ext uri="{FF2B5EF4-FFF2-40B4-BE49-F238E27FC236}">
                  <a16:creationId xmlns:a16="http://schemas.microsoft.com/office/drawing/2014/main" xmlns="" id="{63661232-5AA5-4DD0-AECD-E05370F8B961}"/>
                </a:ext>
              </a:extLst>
            </p:cNvPr>
            <p:cNvSpPr/>
            <p:nvPr/>
          </p:nvSpPr>
          <p:spPr bwMode="auto">
            <a:xfrm>
              <a:off x="4748214" y="2900363"/>
              <a:ext cx="15875" cy="65088"/>
            </a:xfrm>
            <a:custGeom>
              <a:avLst/>
              <a:gdLst>
                <a:gd name="T0" fmla="*/ 2 w 5"/>
                <a:gd name="T1" fmla="*/ 20 h 20"/>
                <a:gd name="T2" fmla="*/ 1 w 5"/>
                <a:gd name="T3" fmla="*/ 19 h 20"/>
                <a:gd name="T4" fmla="*/ 0 w 5"/>
                <a:gd name="T5" fmla="*/ 18 h 20"/>
                <a:gd name="T6" fmla="*/ 0 w 5"/>
                <a:gd name="T7" fmla="*/ 16 h 20"/>
                <a:gd name="T8" fmla="*/ 1 w 5"/>
                <a:gd name="T9" fmla="*/ 15 h 20"/>
                <a:gd name="T10" fmla="*/ 2 w 5"/>
                <a:gd name="T11" fmla="*/ 16 h 20"/>
                <a:gd name="T12" fmla="*/ 2 w 5"/>
                <a:gd name="T13" fmla="*/ 18 h 20"/>
                <a:gd name="T14" fmla="*/ 2 w 5"/>
                <a:gd name="T15" fmla="*/ 18 h 20"/>
                <a:gd name="T16" fmla="*/ 2 w 5"/>
                <a:gd name="T17" fmla="*/ 18 h 20"/>
                <a:gd name="T18" fmla="*/ 4 w 5"/>
                <a:gd name="T19" fmla="*/ 15 h 20"/>
                <a:gd name="T20" fmla="*/ 4 w 5"/>
                <a:gd name="T21" fmla="*/ 1 h 20"/>
                <a:gd name="T22" fmla="*/ 4 w 5"/>
                <a:gd name="T23" fmla="*/ 0 h 20"/>
                <a:gd name="T24" fmla="*/ 5 w 5"/>
                <a:gd name="T25" fmla="*/ 1 h 20"/>
                <a:gd name="T26" fmla="*/ 5 w 5"/>
                <a:gd name="T27" fmla="*/ 15 h 20"/>
                <a:gd name="T28" fmla="*/ 3 w 5"/>
                <a:gd name="T29" fmla="*/ 19 h 20"/>
                <a:gd name="T30" fmla="*/ 2 w 5"/>
                <a:gd name="T31"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 h="20">
                  <a:moveTo>
                    <a:pt x="2" y="20"/>
                  </a:moveTo>
                  <a:cubicBezTo>
                    <a:pt x="1" y="19"/>
                    <a:pt x="1" y="19"/>
                    <a:pt x="1" y="19"/>
                  </a:cubicBezTo>
                  <a:cubicBezTo>
                    <a:pt x="0" y="19"/>
                    <a:pt x="0" y="18"/>
                    <a:pt x="0" y="18"/>
                  </a:cubicBezTo>
                  <a:cubicBezTo>
                    <a:pt x="0" y="16"/>
                    <a:pt x="0" y="16"/>
                    <a:pt x="0" y="16"/>
                  </a:cubicBezTo>
                  <a:cubicBezTo>
                    <a:pt x="0" y="15"/>
                    <a:pt x="0" y="15"/>
                    <a:pt x="1" y="15"/>
                  </a:cubicBezTo>
                  <a:cubicBezTo>
                    <a:pt x="1" y="15"/>
                    <a:pt x="2" y="15"/>
                    <a:pt x="2" y="16"/>
                  </a:cubicBezTo>
                  <a:cubicBezTo>
                    <a:pt x="2" y="18"/>
                    <a:pt x="2" y="18"/>
                    <a:pt x="2" y="18"/>
                  </a:cubicBezTo>
                  <a:cubicBezTo>
                    <a:pt x="2" y="18"/>
                    <a:pt x="2" y="18"/>
                    <a:pt x="2" y="18"/>
                  </a:cubicBezTo>
                  <a:cubicBezTo>
                    <a:pt x="2" y="18"/>
                    <a:pt x="2" y="18"/>
                    <a:pt x="2" y="18"/>
                  </a:cubicBezTo>
                  <a:cubicBezTo>
                    <a:pt x="3" y="18"/>
                    <a:pt x="4" y="16"/>
                    <a:pt x="4" y="15"/>
                  </a:cubicBezTo>
                  <a:cubicBezTo>
                    <a:pt x="4" y="1"/>
                    <a:pt x="4" y="1"/>
                    <a:pt x="4" y="1"/>
                  </a:cubicBezTo>
                  <a:cubicBezTo>
                    <a:pt x="4" y="1"/>
                    <a:pt x="4" y="0"/>
                    <a:pt x="4" y="0"/>
                  </a:cubicBezTo>
                  <a:cubicBezTo>
                    <a:pt x="5" y="0"/>
                    <a:pt x="5" y="1"/>
                    <a:pt x="5" y="1"/>
                  </a:cubicBezTo>
                  <a:cubicBezTo>
                    <a:pt x="5" y="15"/>
                    <a:pt x="5" y="15"/>
                    <a:pt x="5" y="15"/>
                  </a:cubicBezTo>
                  <a:cubicBezTo>
                    <a:pt x="5" y="17"/>
                    <a:pt x="4" y="19"/>
                    <a:pt x="3" y="19"/>
                  </a:cubicBezTo>
                  <a:cubicBezTo>
                    <a:pt x="3" y="19"/>
                    <a:pt x="2" y="20"/>
                    <a:pt x="2"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7" name="ïsļiḍê">
              <a:extLst>
                <a:ext uri="{FF2B5EF4-FFF2-40B4-BE49-F238E27FC236}">
                  <a16:creationId xmlns:a16="http://schemas.microsoft.com/office/drawing/2014/main" xmlns="" id="{A5002F43-5190-4A8B-A6F8-02CB83287FD0}"/>
                </a:ext>
              </a:extLst>
            </p:cNvPr>
            <p:cNvSpPr/>
            <p:nvPr/>
          </p:nvSpPr>
          <p:spPr bwMode="auto">
            <a:xfrm>
              <a:off x="4729164" y="2860675"/>
              <a:ext cx="65088" cy="65088"/>
            </a:xfrm>
            <a:custGeom>
              <a:avLst/>
              <a:gdLst>
                <a:gd name="T0" fmla="*/ 0 w 20"/>
                <a:gd name="T1" fmla="*/ 20 h 20"/>
                <a:gd name="T2" fmla="*/ 0 w 20"/>
                <a:gd name="T3" fmla="*/ 19 h 20"/>
                <a:gd name="T4" fmla="*/ 9 w 20"/>
                <a:gd name="T5" fmla="*/ 2 h 20"/>
                <a:gd name="T6" fmla="*/ 17 w 20"/>
                <a:gd name="T7" fmla="*/ 1 h 20"/>
                <a:gd name="T8" fmla="*/ 20 w 20"/>
                <a:gd name="T9" fmla="*/ 8 h 20"/>
                <a:gd name="T10" fmla="*/ 20 w 20"/>
                <a:gd name="T11" fmla="*/ 8 h 20"/>
                <a:gd name="T12" fmla="*/ 0 w 20"/>
                <a:gd name="T13" fmla="*/ 20 h 20"/>
                <a:gd name="T14" fmla="*/ 14 w 20"/>
                <a:gd name="T15" fmla="*/ 2 h 20"/>
                <a:gd name="T16" fmla="*/ 10 w 20"/>
                <a:gd name="T17" fmla="*/ 3 h 20"/>
                <a:gd name="T18" fmla="*/ 1 w 20"/>
                <a:gd name="T19" fmla="*/ 17 h 20"/>
                <a:gd name="T20" fmla="*/ 18 w 20"/>
                <a:gd name="T21" fmla="*/ 8 h 20"/>
                <a:gd name="T22" fmla="*/ 16 w 20"/>
                <a:gd name="T23" fmla="*/ 3 h 20"/>
                <a:gd name="T24" fmla="*/ 14 w 20"/>
                <a:gd name="T2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0">
                  <a:moveTo>
                    <a:pt x="0" y="20"/>
                  </a:moveTo>
                  <a:cubicBezTo>
                    <a:pt x="0" y="19"/>
                    <a:pt x="0" y="19"/>
                    <a:pt x="0" y="19"/>
                  </a:cubicBezTo>
                  <a:cubicBezTo>
                    <a:pt x="0" y="13"/>
                    <a:pt x="4" y="5"/>
                    <a:pt x="9" y="2"/>
                  </a:cubicBezTo>
                  <a:cubicBezTo>
                    <a:pt x="12" y="0"/>
                    <a:pt x="15" y="0"/>
                    <a:pt x="17" y="1"/>
                  </a:cubicBezTo>
                  <a:cubicBezTo>
                    <a:pt x="19" y="3"/>
                    <a:pt x="20" y="5"/>
                    <a:pt x="20" y="8"/>
                  </a:cubicBezTo>
                  <a:cubicBezTo>
                    <a:pt x="20" y="8"/>
                    <a:pt x="20" y="8"/>
                    <a:pt x="20" y="8"/>
                  </a:cubicBezTo>
                  <a:lnTo>
                    <a:pt x="0" y="20"/>
                  </a:lnTo>
                  <a:close/>
                  <a:moveTo>
                    <a:pt x="14" y="2"/>
                  </a:moveTo>
                  <a:cubicBezTo>
                    <a:pt x="13" y="2"/>
                    <a:pt x="12" y="3"/>
                    <a:pt x="10" y="3"/>
                  </a:cubicBezTo>
                  <a:cubicBezTo>
                    <a:pt x="6" y="6"/>
                    <a:pt x="2" y="12"/>
                    <a:pt x="1" y="17"/>
                  </a:cubicBezTo>
                  <a:cubicBezTo>
                    <a:pt x="18" y="8"/>
                    <a:pt x="18" y="8"/>
                    <a:pt x="18" y="8"/>
                  </a:cubicBezTo>
                  <a:cubicBezTo>
                    <a:pt x="18" y="5"/>
                    <a:pt x="17" y="4"/>
                    <a:pt x="16" y="3"/>
                  </a:cubicBezTo>
                  <a:cubicBezTo>
                    <a:pt x="15" y="2"/>
                    <a:pt x="15" y="2"/>
                    <a:pt x="14"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8" name="ïŝḻîḍê">
              <a:extLst>
                <a:ext uri="{FF2B5EF4-FFF2-40B4-BE49-F238E27FC236}">
                  <a16:creationId xmlns:a16="http://schemas.microsoft.com/office/drawing/2014/main" xmlns="" id="{0AF02BBB-87A8-4854-983A-7D24FBB09C72}"/>
                </a:ext>
              </a:extLst>
            </p:cNvPr>
            <p:cNvSpPr/>
            <p:nvPr/>
          </p:nvSpPr>
          <p:spPr bwMode="auto">
            <a:xfrm>
              <a:off x="4840289" y="2824163"/>
              <a:ext cx="3175" cy="88900"/>
            </a:xfrm>
            <a:custGeom>
              <a:avLst/>
              <a:gdLst>
                <a:gd name="T0" fmla="*/ 1 w 1"/>
                <a:gd name="T1" fmla="*/ 27 h 27"/>
                <a:gd name="T2" fmla="*/ 0 w 1"/>
                <a:gd name="T3" fmla="*/ 26 h 27"/>
                <a:gd name="T4" fmla="*/ 0 w 1"/>
                <a:gd name="T5" fmla="*/ 1 h 27"/>
                <a:gd name="T6" fmla="*/ 1 w 1"/>
                <a:gd name="T7" fmla="*/ 0 h 27"/>
                <a:gd name="T8" fmla="*/ 1 w 1"/>
                <a:gd name="T9" fmla="*/ 1 h 27"/>
                <a:gd name="T10" fmla="*/ 1 w 1"/>
                <a:gd name="T11" fmla="*/ 26 h 27"/>
                <a:gd name="T12" fmla="*/ 1 w 1"/>
                <a:gd name="T13" fmla="*/ 27 h 27"/>
              </a:gdLst>
              <a:ahLst/>
              <a:cxnLst>
                <a:cxn ang="0">
                  <a:pos x="T0" y="T1"/>
                </a:cxn>
                <a:cxn ang="0">
                  <a:pos x="T2" y="T3"/>
                </a:cxn>
                <a:cxn ang="0">
                  <a:pos x="T4" y="T5"/>
                </a:cxn>
                <a:cxn ang="0">
                  <a:pos x="T6" y="T7"/>
                </a:cxn>
                <a:cxn ang="0">
                  <a:pos x="T8" y="T9"/>
                </a:cxn>
                <a:cxn ang="0">
                  <a:pos x="T10" y="T11"/>
                </a:cxn>
                <a:cxn ang="0">
                  <a:pos x="T12" y="T13"/>
                </a:cxn>
              </a:cxnLst>
              <a:rect l="0" t="0" r="r" b="b"/>
              <a:pathLst>
                <a:path w="1" h="27">
                  <a:moveTo>
                    <a:pt x="1" y="27"/>
                  </a:moveTo>
                  <a:cubicBezTo>
                    <a:pt x="0" y="27"/>
                    <a:pt x="0" y="27"/>
                    <a:pt x="0" y="26"/>
                  </a:cubicBezTo>
                  <a:cubicBezTo>
                    <a:pt x="0" y="1"/>
                    <a:pt x="0" y="1"/>
                    <a:pt x="0" y="1"/>
                  </a:cubicBezTo>
                  <a:cubicBezTo>
                    <a:pt x="0" y="1"/>
                    <a:pt x="0" y="0"/>
                    <a:pt x="1" y="0"/>
                  </a:cubicBezTo>
                  <a:cubicBezTo>
                    <a:pt x="1" y="0"/>
                    <a:pt x="1" y="1"/>
                    <a:pt x="1" y="1"/>
                  </a:cubicBezTo>
                  <a:cubicBezTo>
                    <a:pt x="1" y="26"/>
                    <a:pt x="1" y="26"/>
                    <a:pt x="1" y="26"/>
                  </a:cubicBezTo>
                  <a:cubicBezTo>
                    <a:pt x="1" y="27"/>
                    <a:pt x="1" y="27"/>
                    <a:pt x="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9" name="iṣ1îḑé">
              <a:extLst>
                <a:ext uri="{FF2B5EF4-FFF2-40B4-BE49-F238E27FC236}">
                  <a16:creationId xmlns:a16="http://schemas.microsoft.com/office/drawing/2014/main" xmlns="" id="{C1A0D534-EE7D-4886-9706-4517ED14DC3E}"/>
                </a:ext>
              </a:extLst>
            </p:cNvPr>
            <p:cNvSpPr/>
            <p:nvPr/>
          </p:nvSpPr>
          <p:spPr bwMode="auto">
            <a:xfrm>
              <a:off x="4833939" y="2824163"/>
              <a:ext cx="17463" cy="22225"/>
            </a:xfrm>
            <a:custGeom>
              <a:avLst/>
              <a:gdLst>
                <a:gd name="T0" fmla="*/ 1 w 5"/>
                <a:gd name="T1" fmla="*/ 7 h 7"/>
                <a:gd name="T2" fmla="*/ 0 w 5"/>
                <a:gd name="T3" fmla="*/ 7 h 7"/>
                <a:gd name="T4" fmla="*/ 0 w 5"/>
                <a:gd name="T5" fmla="*/ 6 h 7"/>
                <a:gd name="T6" fmla="*/ 3 w 5"/>
                <a:gd name="T7" fmla="*/ 0 h 7"/>
                <a:gd name="T8" fmla="*/ 5 w 5"/>
                <a:gd name="T9" fmla="*/ 3 h 7"/>
                <a:gd name="T10" fmla="*/ 5 w 5"/>
                <a:gd name="T11" fmla="*/ 4 h 7"/>
                <a:gd name="T12" fmla="*/ 4 w 5"/>
                <a:gd name="T13" fmla="*/ 4 h 7"/>
                <a:gd name="T14" fmla="*/ 3 w 5"/>
                <a:gd name="T15" fmla="*/ 2 h 7"/>
                <a:gd name="T16" fmla="*/ 1 w 5"/>
                <a:gd name="T17" fmla="*/ 6 h 7"/>
                <a:gd name="T18" fmla="*/ 1 w 5"/>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7">
                  <a:moveTo>
                    <a:pt x="1" y="7"/>
                  </a:moveTo>
                  <a:cubicBezTo>
                    <a:pt x="0" y="7"/>
                    <a:pt x="0" y="7"/>
                    <a:pt x="0" y="7"/>
                  </a:cubicBezTo>
                  <a:cubicBezTo>
                    <a:pt x="0" y="7"/>
                    <a:pt x="0" y="6"/>
                    <a:pt x="0" y="6"/>
                  </a:cubicBezTo>
                  <a:cubicBezTo>
                    <a:pt x="3" y="0"/>
                    <a:pt x="3" y="0"/>
                    <a:pt x="3" y="0"/>
                  </a:cubicBezTo>
                  <a:cubicBezTo>
                    <a:pt x="5" y="3"/>
                    <a:pt x="5" y="3"/>
                    <a:pt x="5" y="3"/>
                  </a:cubicBezTo>
                  <a:cubicBezTo>
                    <a:pt x="5" y="4"/>
                    <a:pt x="5" y="4"/>
                    <a:pt x="5" y="4"/>
                  </a:cubicBezTo>
                  <a:cubicBezTo>
                    <a:pt x="4" y="4"/>
                    <a:pt x="4" y="4"/>
                    <a:pt x="4" y="4"/>
                  </a:cubicBezTo>
                  <a:cubicBezTo>
                    <a:pt x="3" y="2"/>
                    <a:pt x="3" y="2"/>
                    <a:pt x="3" y="2"/>
                  </a:cubicBezTo>
                  <a:cubicBezTo>
                    <a:pt x="1" y="6"/>
                    <a:pt x="1" y="6"/>
                    <a:pt x="1" y="6"/>
                  </a:cubicBezTo>
                  <a:lnTo>
                    <a:pt x="1"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0" name="íṡḻîde">
              <a:extLst>
                <a:ext uri="{FF2B5EF4-FFF2-40B4-BE49-F238E27FC236}">
                  <a16:creationId xmlns:a16="http://schemas.microsoft.com/office/drawing/2014/main" xmlns="" id="{60FE26C2-80D0-4326-A2A7-04699504FE02}"/>
                </a:ext>
              </a:extLst>
            </p:cNvPr>
            <p:cNvSpPr/>
            <p:nvPr/>
          </p:nvSpPr>
          <p:spPr bwMode="auto">
            <a:xfrm>
              <a:off x="4864101" y="2809875"/>
              <a:ext cx="3175" cy="90488"/>
            </a:xfrm>
            <a:custGeom>
              <a:avLst/>
              <a:gdLst>
                <a:gd name="T0" fmla="*/ 1 w 1"/>
                <a:gd name="T1" fmla="*/ 27 h 27"/>
                <a:gd name="T2" fmla="*/ 0 w 1"/>
                <a:gd name="T3" fmla="*/ 27 h 27"/>
                <a:gd name="T4" fmla="*/ 0 w 1"/>
                <a:gd name="T5" fmla="*/ 1 h 27"/>
                <a:gd name="T6" fmla="*/ 1 w 1"/>
                <a:gd name="T7" fmla="*/ 0 h 27"/>
                <a:gd name="T8" fmla="*/ 1 w 1"/>
                <a:gd name="T9" fmla="*/ 1 h 27"/>
                <a:gd name="T10" fmla="*/ 1 w 1"/>
                <a:gd name="T11" fmla="*/ 27 h 27"/>
                <a:gd name="T12" fmla="*/ 1 w 1"/>
                <a:gd name="T13" fmla="*/ 27 h 27"/>
              </a:gdLst>
              <a:ahLst/>
              <a:cxnLst>
                <a:cxn ang="0">
                  <a:pos x="T0" y="T1"/>
                </a:cxn>
                <a:cxn ang="0">
                  <a:pos x="T2" y="T3"/>
                </a:cxn>
                <a:cxn ang="0">
                  <a:pos x="T4" y="T5"/>
                </a:cxn>
                <a:cxn ang="0">
                  <a:pos x="T6" y="T7"/>
                </a:cxn>
                <a:cxn ang="0">
                  <a:pos x="T8" y="T9"/>
                </a:cxn>
                <a:cxn ang="0">
                  <a:pos x="T10" y="T11"/>
                </a:cxn>
                <a:cxn ang="0">
                  <a:pos x="T12" y="T13"/>
                </a:cxn>
              </a:cxnLst>
              <a:rect l="0" t="0" r="r" b="b"/>
              <a:pathLst>
                <a:path w="1" h="27">
                  <a:moveTo>
                    <a:pt x="1" y="27"/>
                  </a:moveTo>
                  <a:cubicBezTo>
                    <a:pt x="0" y="27"/>
                    <a:pt x="0" y="27"/>
                    <a:pt x="0" y="27"/>
                  </a:cubicBezTo>
                  <a:cubicBezTo>
                    <a:pt x="0" y="1"/>
                    <a:pt x="0" y="1"/>
                    <a:pt x="0" y="1"/>
                  </a:cubicBezTo>
                  <a:cubicBezTo>
                    <a:pt x="0" y="1"/>
                    <a:pt x="0" y="0"/>
                    <a:pt x="1" y="0"/>
                  </a:cubicBezTo>
                  <a:cubicBezTo>
                    <a:pt x="1" y="0"/>
                    <a:pt x="1" y="1"/>
                    <a:pt x="1" y="1"/>
                  </a:cubicBezTo>
                  <a:cubicBezTo>
                    <a:pt x="1" y="27"/>
                    <a:pt x="1" y="27"/>
                    <a:pt x="1" y="27"/>
                  </a:cubicBezTo>
                  <a:cubicBezTo>
                    <a:pt x="1" y="27"/>
                    <a:pt x="1" y="27"/>
                    <a:pt x="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1" name="i$ļiďè">
              <a:extLst>
                <a:ext uri="{FF2B5EF4-FFF2-40B4-BE49-F238E27FC236}">
                  <a16:creationId xmlns:a16="http://schemas.microsoft.com/office/drawing/2014/main" xmlns="" id="{B80766E4-0D58-46FD-A7F8-D3CD884907A1}"/>
                </a:ext>
              </a:extLst>
            </p:cNvPr>
            <p:cNvSpPr/>
            <p:nvPr/>
          </p:nvSpPr>
          <p:spPr bwMode="auto">
            <a:xfrm>
              <a:off x="4857751" y="2809875"/>
              <a:ext cx="15875" cy="23813"/>
            </a:xfrm>
            <a:custGeom>
              <a:avLst/>
              <a:gdLst>
                <a:gd name="T0" fmla="*/ 0 w 5"/>
                <a:gd name="T1" fmla="*/ 7 h 7"/>
                <a:gd name="T2" fmla="*/ 0 w 5"/>
                <a:gd name="T3" fmla="*/ 7 h 7"/>
                <a:gd name="T4" fmla="*/ 0 w 5"/>
                <a:gd name="T5" fmla="*/ 6 h 7"/>
                <a:gd name="T6" fmla="*/ 2 w 5"/>
                <a:gd name="T7" fmla="*/ 0 h 7"/>
                <a:gd name="T8" fmla="*/ 5 w 5"/>
                <a:gd name="T9" fmla="*/ 3 h 7"/>
                <a:gd name="T10" fmla="*/ 5 w 5"/>
                <a:gd name="T11" fmla="*/ 4 h 7"/>
                <a:gd name="T12" fmla="*/ 4 w 5"/>
                <a:gd name="T13" fmla="*/ 4 h 7"/>
                <a:gd name="T14" fmla="*/ 3 w 5"/>
                <a:gd name="T15" fmla="*/ 2 h 7"/>
                <a:gd name="T16" fmla="*/ 1 w 5"/>
                <a:gd name="T17" fmla="*/ 6 h 7"/>
                <a:gd name="T18" fmla="*/ 0 w 5"/>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7">
                  <a:moveTo>
                    <a:pt x="0" y="7"/>
                  </a:moveTo>
                  <a:cubicBezTo>
                    <a:pt x="0" y="7"/>
                    <a:pt x="0" y="7"/>
                    <a:pt x="0" y="7"/>
                  </a:cubicBezTo>
                  <a:cubicBezTo>
                    <a:pt x="0" y="7"/>
                    <a:pt x="0" y="6"/>
                    <a:pt x="0" y="6"/>
                  </a:cubicBezTo>
                  <a:cubicBezTo>
                    <a:pt x="2" y="0"/>
                    <a:pt x="2" y="0"/>
                    <a:pt x="2" y="0"/>
                  </a:cubicBezTo>
                  <a:cubicBezTo>
                    <a:pt x="5" y="3"/>
                    <a:pt x="5" y="3"/>
                    <a:pt x="5" y="3"/>
                  </a:cubicBezTo>
                  <a:cubicBezTo>
                    <a:pt x="5" y="4"/>
                    <a:pt x="5" y="4"/>
                    <a:pt x="5" y="4"/>
                  </a:cubicBezTo>
                  <a:cubicBezTo>
                    <a:pt x="4" y="4"/>
                    <a:pt x="4" y="4"/>
                    <a:pt x="4" y="4"/>
                  </a:cubicBezTo>
                  <a:cubicBezTo>
                    <a:pt x="3" y="2"/>
                    <a:pt x="3" y="2"/>
                    <a:pt x="3" y="2"/>
                  </a:cubicBezTo>
                  <a:cubicBezTo>
                    <a:pt x="1" y="6"/>
                    <a:pt x="1" y="6"/>
                    <a:pt x="1" y="6"/>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2" name="iSlîḑe">
              <a:extLst>
                <a:ext uri="{FF2B5EF4-FFF2-40B4-BE49-F238E27FC236}">
                  <a16:creationId xmlns:a16="http://schemas.microsoft.com/office/drawing/2014/main" xmlns="" id="{A9C102B8-BE2F-4913-97B7-2D5AE06B12C6}"/>
                </a:ext>
              </a:extLst>
            </p:cNvPr>
            <p:cNvSpPr/>
            <p:nvPr/>
          </p:nvSpPr>
          <p:spPr bwMode="auto">
            <a:xfrm>
              <a:off x="4329114" y="2332038"/>
              <a:ext cx="271463" cy="771525"/>
            </a:xfrm>
            <a:custGeom>
              <a:avLst/>
              <a:gdLst>
                <a:gd name="T0" fmla="*/ 171 w 171"/>
                <a:gd name="T1" fmla="*/ 486 h 486"/>
                <a:gd name="T2" fmla="*/ 0 w 171"/>
                <a:gd name="T3" fmla="*/ 389 h 486"/>
                <a:gd name="T4" fmla="*/ 0 w 171"/>
                <a:gd name="T5" fmla="*/ 0 h 486"/>
                <a:gd name="T6" fmla="*/ 171 w 171"/>
                <a:gd name="T7" fmla="*/ 98 h 486"/>
                <a:gd name="T8" fmla="*/ 171 w 171"/>
                <a:gd name="T9" fmla="*/ 486 h 486"/>
              </a:gdLst>
              <a:ahLst/>
              <a:cxnLst>
                <a:cxn ang="0">
                  <a:pos x="T0" y="T1"/>
                </a:cxn>
                <a:cxn ang="0">
                  <a:pos x="T2" y="T3"/>
                </a:cxn>
                <a:cxn ang="0">
                  <a:pos x="T4" y="T5"/>
                </a:cxn>
                <a:cxn ang="0">
                  <a:pos x="T6" y="T7"/>
                </a:cxn>
                <a:cxn ang="0">
                  <a:pos x="T8" y="T9"/>
                </a:cxn>
              </a:cxnLst>
              <a:rect l="0" t="0" r="r" b="b"/>
              <a:pathLst>
                <a:path w="171" h="486">
                  <a:moveTo>
                    <a:pt x="171" y="486"/>
                  </a:moveTo>
                  <a:lnTo>
                    <a:pt x="0" y="389"/>
                  </a:lnTo>
                  <a:lnTo>
                    <a:pt x="0" y="0"/>
                  </a:lnTo>
                  <a:lnTo>
                    <a:pt x="171" y="98"/>
                  </a:lnTo>
                  <a:lnTo>
                    <a:pt x="171" y="486"/>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3" name="íSļiḑé">
              <a:extLst>
                <a:ext uri="{FF2B5EF4-FFF2-40B4-BE49-F238E27FC236}">
                  <a16:creationId xmlns:a16="http://schemas.microsoft.com/office/drawing/2014/main" xmlns="" id="{319F2205-E413-4B3F-B3AA-94757A6E58DD}"/>
                </a:ext>
              </a:extLst>
            </p:cNvPr>
            <p:cNvSpPr/>
            <p:nvPr/>
          </p:nvSpPr>
          <p:spPr bwMode="auto">
            <a:xfrm>
              <a:off x="4454526" y="2401888"/>
              <a:ext cx="36513" cy="107950"/>
            </a:xfrm>
            <a:custGeom>
              <a:avLst/>
              <a:gdLst>
                <a:gd name="T0" fmla="*/ 0 w 23"/>
                <a:gd name="T1" fmla="*/ 56 h 68"/>
                <a:gd name="T2" fmla="*/ 23 w 23"/>
                <a:gd name="T3" fmla="*/ 68 h 68"/>
                <a:gd name="T4" fmla="*/ 23 w 23"/>
                <a:gd name="T5" fmla="*/ 14 h 68"/>
                <a:gd name="T6" fmla="*/ 0 w 23"/>
                <a:gd name="T7" fmla="*/ 0 h 68"/>
                <a:gd name="T8" fmla="*/ 0 w 23"/>
                <a:gd name="T9" fmla="*/ 56 h 68"/>
              </a:gdLst>
              <a:ahLst/>
              <a:cxnLst>
                <a:cxn ang="0">
                  <a:pos x="T0" y="T1"/>
                </a:cxn>
                <a:cxn ang="0">
                  <a:pos x="T2" y="T3"/>
                </a:cxn>
                <a:cxn ang="0">
                  <a:pos x="T4" y="T5"/>
                </a:cxn>
                <a:cxn ang="0">
                  <a:pos x="T6" y="T7"/>
                </a:cxn>
                <a:cxn ang="0">
                  <a:pos x="T8" y="T9"/>
                </a:cxn>
              </a:cxnLst>
              <a:rect l="0" t="0" r="r" b="b"/>
              <a:pathLst>
                <a:path w="23" h="68">
                  <a:moveTo>
                    <a:pt x="0" y="56"/>
                  </a:moveTo>
                  <a:lnTo>
                    <a:pt x="23" y="68"/>
                  </a:lnTo>
                  <a:lnTo>
                    <a:pt x="23" y="14"/>
                  </a:lnTo>
                  <a:lnTo>
                    <a:pt x="0" y="0"/>
                  </a:lnTo>
                  <a:lnTo>
                    <a:pt x="0" y="56"/>
                  </a:lnTo>
                  <a:close/>
                </a:path>
              </a:pathLst>
            </a:custGeom>
            <a:solidFill>
              <a:srgbClr val="C1E4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4" name="íŝḷiďè">
              <a:extLst>
                <a:ext uri="{FF2B5EF4-FFF2-40B4-BE49-F238E27FC236}">
                  <a16:creationId xmlns:a16="http://schemas.microsoft.com/office/drawing/2014/main" xmlns="" id="{76740A08-1D1C-4319-89DC-2DB5F3005038}"/>
                </a:ext>
              </a:extLst>
            </p:cNvPr>
            <p:cNvSpPr/>
            <p:nvPr/>
          </p:nvSpPr>
          <p:spPr bwMode="auto">
            <a:xfrm>
              <a:off x="4454526" y="2187575"/>
              <a:ext cx="412750" cy="236538"/>
            </a:xfrm>
            <a:custGeom>
              <a:avLst/>
              <a:gdLst>
                <a:gd name="T0" fmla="*/ 23 w 260"/>
                <a:gd name="T1" fmla="*/ 149 h 149"/>
                <a:gd name="T2" fmla="*/ 260 w 260"/>
                <a:gd name="T3" fmla="*/ 12 h 149"/>
                <a:gd name="T4" fmla="*/ 237 w 260"/>
                <a:gd name="T5" fmla="*/ 0 h 149"/>
                <a:gd name="T6" fmla="*/ 0 w 260"/>
                <a:gd name="T7" fmla="*/ 135 h 149"/>
                <a:gd name="T8" fmla="*/ 23 w 260"/>
                <a:gd name="T9" fmla="*/ 149 h 149"/>
              </a:gdLst>
              <a:ahLst/>
              <a:cxnLst>
                <a:cxn ang="0">
                  <a:pos x="T0" y="T1"/>
                </a:cxn>
                <a:cxn ang="0">
                  <a:pos x="T2" y="T3"/>
                </a:cxn>
                <a:cxn ang="0">
                  <a:pos x="T4" y="T5"/>
                </a:cxn>
                <a:cxn ang="0">
                  <a:pos x="T6" y="T7"/>
                </a:cxn>
                <a:cxn ang="0">
                  <a:pos x="T8" y="T9"/>
                </a:cxn>
              </a:cxnLst>
              <a:rect l="0" t="0" r="r" b="b"/>
              <a:pathLst>
                <a:path w="260" h="149">
                  <a:moveTo>
                    <a:pt x="23" y="149"/>
                  </a:moveTo>
                  <a:lnTo>
                    <a:pt x="260" y="12"/>
                  </a:lnTo>
                  <a:lnTo>
                    <a:pt x="237" y="0"/>
                  </a:lnTo>
                  <a:lnTo>
                    <a:pt x="0" y="135"/>
                  </a:lnTo>
                  <a:lnTo>
                    <a:pt x="23" y="14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5" name="îṡḷíďe">
              <a:extLst>
                <a:ext uri="{FF2B5EF4-FFF2-40B4-BE49-F238E27FC236}">
                  <a16:creationId xmlns:a16="http://schemas.microsoft.com/office/drawing/2014/main" xmlns="" id="{83DDF54F-D091-409E-8283-267C4857798D}"/>
                </a:ext>
              </a:extLst>
            </p:cNvPr>
            <p:cNvSpPr/>
            <p:nvPr/>
          </p:nvSpPr>
          <p:spPr bwMode="auto">
            <a:xfrm>
              <a:off x="3527426" y="2517775"/>
              <a:ext cx="963613" cy="557213"/>
            </a:xfrm>
            <a:custGeom>
              <a:avLst/>
              <a:gdLst>
                <a:gd name="T0" fmla="*/ 607 w 607"/>
                <a:gd name="T1" fmla="*/ 174 h 351"/>
                <a:gd name="T2" fmla="*/ 304 w 607"/>
                <a:gd name="T3" fmla="*/ 0 h 351"/>
                <a:gd name="T4" fmla="*/ 0 w 607"/>
                <a:gd name="T5" fmla="*/ 174 h 351"/>
                <a:gd name="T6" fmla="*/ 304 w 607"/>
                <a:gd name="T7" fmla="*/ 351 h 351"/>
                <a:gd name="T8" fmla="*/ 607 w 607"/>
                <a:gd name="T9" fmla="*/ 174 h 351"/>
              </a:gdLst>
              <a:ahLst/>
              <a:cxnLst>
                <a:cxn ang="0">
                  <a:pos x="T0" y="T1"/>
                </a:cxn>
                <a:cxn ang="0">
                  <a:pos x="T2" y="T3"/>
                </a:cxn>
                <a:cxn ang="0">
                  <a:pos x="T4" y="T5"/>
                </a:cxn>
                <a:cxn ang="0">
                  <a:pos x="T6" y="T7"/>
                </a:cxn>
                <a:cxn ang="0">
                  <a:pos x="T8" y="T9"/>
                </a:cxn>
              </a:cxnLst>
              <a:rect l="0" t="0" r="r" b="b"/>
              <a:pathLst>
                <a:path w="607" h="351">
                  <a:moveTo>
                    <a:pt x="607" y="174"/>
                  </a:moveTo>
                  <a:lnTo>
                    <a:pt x="304" y="0"/>
                  </a:lnTo>
                  <a:lnTo>
                    <a:pt x="0" y="174"/>
                  </a:lnTo>
                  <a:lnTo>
                    <a:pt x="304" y="351"/>
                  </a:lnTo>
                  <a:lnTo>
                    <a:pt x="607" y="174"/>
                  </a:lnTo>
                  <a:close/>
                </a:path>
              </a:pathLst>
            </a:custGeom>
            <a:solidFill>
              <a:srgbClr val="D9EE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6" name="ïsḻíďe">
              <a:extLst>
                <a:ext uri="{FF2B5EF4-FFF2-40B4-BE49-F238E27FC236}">
                  <a16:creationId xmlns:a16="http://schemas.microsoft.com/office/drawing/2014/main" xmlns="" id="{171BC218-AC68-40B3-81E9-CB332E63A39E}"/>
                </a:ext>
              </a:extLst>
            </p:cNvPr>
            <p:cNvSpPr/>
            <p:nvPr/>
          </p:nvSpPr>
          <p:spPr bwMode="auto">
            <a:xfrm>
              <a:off x="4010026" y="2794000"/>
              <a:ext cx="481013" cy="649288"/>
            </a:xfrm>
            <a:custGeom>
              <a:avLst/>
              <a:gdLst>
                <a:gd name="T0" fmla="*/ 0 w 303"/>
                <a:gd name="T1" fmla="*/ 409 h 409"/>
                <a:gd name="T2" fmla="*/ 303 w 303"/>
                <a:gd name="T3" fmla="*/ 235 h 409"/>
                <a:gd name="T4" fmla="*/ 303 w 303"/>
                <a:gd name="T5" fmla="*/ 0 h 409"/>
                <a:gd name="T6" fmla="*/ 0 w 303"/>
                <a:gd name="T7" fmla="*/ 177 h 409"/>
                <a:gd name="T8" fmla="*/ 0 w 303"/>
                <a:gd name="T9" fmla="*/ 409 h 409"/>
              </a:gdLst>
              <a:ahLst/>
              <a:cxnLst>
                <a:cxn ang="0">
                  <a:pos x="T0" y="T1"/>
                </a:cxn>
                <a:cxn ang="0">
                  <a:pos x="T2" y="T3"/>
                </a:cxn>
                <a:cxn ang="0">
                  <a:pos x="T4" y="T5"/>
                </a:cxn>
                <a:cxn ang="0">
                  <a:pos x="T6" y="T7"/>
                </a:cxn>
                <a:cxn ang="0">
                  <a:pos x="T8" y="T9"/>
                </a:cxn>
              </a:cxnLst>
              <a:rect l="0" t="0" r="r" b="b"/>
              <a:pathLst>
                <a:path w="303" h="409">
                  <a:moveTo>
                    <a:pt x="0" y="409"/>
                  </a:moveTo>
                  <a:lnTo>
                    <a:pt x="303" y="235"/>
                  </a:lnTo>
                  <a:lnTo>
                    <a:pt x="303" y="0"/>
                  </a:lnTo>
                  <a:lnTo>
                    <a:pt x="0" y="177"/>
                  </a:lnTo>
                  <a:lnTo>
                    <a:pt x="0" y="409"/>
                  </a:lnTo>
                  <a:close/>
                </a:path>
              </a:pathLst>
            </a:custGeom>
            <a:solidFill>
              <a:srgbClr val="C1E4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7" name="íšḷîḍè">
              <a:extLst>
                <a:ext uri="{FF2B5EF4-FFF2-40B4-BE49-F238E27FC236}">
                  <a16:creationId xmlns:a16="http://schemas.microsoft.com/office/drawing/2014/main" xmlns="" id="{CAED9306-4C21-42AA-AD55-F7CF2A7DD41F}"/>
                </a:ext>
              </a:extLst>
            </p:cNvPr>
            <p:cNvSpPr/>
            <p:nvPr/>
          </p:nvSpPr>
          <p:spPr bwMode="auto">
            <a:xfrm>
              <a:off x="4059239" y="3246438"/>
              <a:ext cx="33338" cy="74613"/>
            </a:xfrm>
            <a:custGeom>
              <a:avLst/>
              <a:gdLst>
                <a:gd name="T0" fmla="*/ 4 w 10"/>
                <a:gd name="T1" fmla="*/ 23 h 23"/>
                <a:gd name="T2" fmla="*/ 2 w 10"/>
                <a:gd name="T3" fmla="*/ 23 h 23"/>
                <a:gd name="T4" fmla="*/ 0 w 10"/>
                <a:gd name="T5" fmla="*/ 19 h 23"/>
                <a:gd name="T6" fmla="*/ 0 w 10"/>
                <a:gd name="T7" fmla="*/ 7 h 23"/>
                <a:gd name="T8" fmla="*/ 0 w 10"/>
                <a:gd name="T9" fmla="*/ 7 h 23"/>
                <a:gd name="T10" fmla="*/ 0 w 10"/>
                <a:gd name="T11" fmla="*/ 6 h 23"/>
                <a:gd name="T12" fmla="*/ 1 w 10"/>
                <a:gd name="T13" fmla="*/ 6 h 23"/>
                <a:gd name="T14" fmla="*/ 10 w 10"/>
                <a:gd name="T15" fmla="*/ 0 h 23"/>
                <a:gd name="T16" fmla="*/ 10 w 10"/>
                <a:gd name="T17" fmla="*/ 14 h 23"/>
                <a:gd name="T18" fmla="*/ 6 w 10"/>
                <a:gd name="T19" fmla="*/ 22 h 23"/>
                <a:gd name="T20" fmla="*/ 4 w 10"/>
                <a:gd name="T21" fmla="*/ 23 h 23"/>
                <a:gd name="T22" fmla="*/ 2 w 10"/>
                <a:gd name="T23" fmla="*/ 8 h 23"/>
                <a:gd name="T24" fmla="*/ 2 w 10"/>
                <a:gd name="T25" fmla="*/ 19 h 23"/>
                <a:gd name="T26" fmla="*/ 3 w 10"/>
                <a:gd name="T27" fmla="*/ 21 h 23"/>
                <a:gd name="T28" fmla="*/ 5 w 10"/>
                <a:gd name="T29" fmla="*/ 21 h 23"/>
                <a:gd name="T30" fmla="*/ 9 w 10"/>
                <a:gd name="T31" fmla="*/ 14 h 23"/>
                <a:gd name="T32" fmla="*/ 9 w 10"/>
                <a:gd name="T33" fmla="*/ 13 h 23"/>
                <a:gd name="T34" fmla="*/ 5 w 10"/>
                <a:gd name="T35" fmla="*/ 13 h 23"/>
                <a:gd name="T36" fmla="*/ 5 w 10"/>
                <a:gd name="T37" fmla="*/ 8 h 23"/>
                <a:gd name="T38" fmla="*/ 2 w 10"/>
                <a:gd name="T39" fmla="*/ 8 h 23"/>
                <a:gd name="T40" fmla="*/ 7 w 10"/>
                <a:gd name="T41" fmla="*/ 11 h 23"/>
                <a:gd name="T42" fmla="*/ 9 w 10"/>
                <a:gd name="T43" fmla="*/ 11 h 23"/>
                <a:gd name="T44" fmla="*/ 9 w 10"/>
                <a:gd name="T45" fmla="*/ 3 h 23"/>
                <a:gd name="T46" fmla="*/ 3 w 10"/>
                <a:gd name="T47" fmla="*/ 6 h 23"/>
                <a:gd name="T48" fmla="*/ 6 w 10"/>
                <a:gd name="T49" fmla="*/ 7 h 23"/>
                <a:gd name="T50" fmla="*/ 7 w 10"/>
                <a:gd name="T51" fmla="*/ 1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 h="23">
                  <a:moveTo>
                    <a:pt x="4" y="23"/>
                  </a:moveTo>
                  <a:cubicBezTo>
                    <a:pt x="3" y="23"/>
                    <a:pt x="3" y="23"/>
                    <a:pt x="2" y="23"/>
                  </a:cubicBezTo>
                  <a:cubicBezTo>
                    <a:pt x="1" y="22"/>
                    <a:pt x="0" y="20"/>
                    <a:pt x="0" y="19"/>
                  </a:cubicBezTo>
                  <a:cubicBezTo>
                    <a:pt x="0" y="7"/>
                    <a:pt x="0" y="7"/>
                    <a:pt x="0" y="7"/>
                  </a:cubicBezTo>
                  <a:cubicBezTo>
                    <a:pt x="0" y="7"/>
                    <a:pt x="0" y="7"/>
                    <a:pt x="0" y="7"/>
                  </a:cubicBezTo>
                  <a:cubicBezTo>
                    <a:pt x="0" y="6"/>
                    <a:pt x="0" y="6"/>
                    <a:pt x="0" y="6"/>
                  </a:cubicBezTo>
                  <a:cubicBezTo>
                    <a:pt x="1" y="6"/>
                    <a:pt x="1" y="6"/>
                    <a:pt x="1" y="6"/>
                  </a:cubicBezTo>
                  <a:cubicBezTo>
                    <a:pt x="10" y="0"/>
                    <a:pt x="10" y="0"/>
                    <a:pt x="10" y="0"/>
                  </a:cubicBezTo>
                  <a:cubicBezTo>
                    <a:pt x="10" y="14"/>
                    <a:pt x="10" y="14"/>
                    <a:pt x="10" y="14"/>
                  </a:cubicBezTo>
                  <a:cubicBezTo>
                    <a:pt x="10" y="17"/>
                    <a:pt x="8" y="21"/>
                    <a:pt x="6" y="22"/>
                  </a:cubicBezTo>
                  <a:cubicBezTo>
                    <a:pt x="5" y="23"/>
                    <a:pt x="4" y="23"/>
                    <a:pt x="4" y="23"/>
                  </a:cubicBezTo>
                  <a:close/>
                  <a:moveTo>
                    <a:pt x="2" y="8"/>
                  </a:moveTo>
                  <a:cubicBezTo>
                    <a:pt x="2" y="19"/>
                    <a:pt x="2" y="19"/>
                    <a:pt x="2" y="19"/>
                  </a:cubicBezTo>
                  <a:cubicBezTo>
                    <a:pt x="2" y="20"/>
                    <a:pt x="2" y="21"/>
                    <a:pt x="3" y="21"/>
                  </a:cubicBezTo>
                  <a:cubicBezTo>
                    <a:pt x="4" y="22"/>
                    <a:pt x="4" y="21"/>
                    <a:pt x="5" y="21"/>
                  </a:cubicBezTo>
                  <a:cubicBezTo>
                    <a:pt x="7" y="20"/>
                    <a:pt x="9" y="17"/>
                    <a:pt x="9" y="14"/>
                  </a:cubicBezTo>
                  <a:cubicBezTo>
                    <a:pt x="9" y="13"/>
                    <a:pt x="9" y="13"/>
                    <a:pt x="9" y="13"/>
                  </a:cubicBezTo>
                  <a:cubicBezTo>
                    <a:pt x="5" y="13"/>
                    <a:pt x="5" y="13"/>
                    <a:pt x="5" y="13"/>
                  </a:cubicBezTo>
                  <a:cubicBezTo>
                    <a:pt x="5" y="8"/>
                    <a:pt x="5" y="8"/>
                    <a:pt x="5" y="8"/>
                  </a:cubicBezTo>
                  <a:lnTo>
                    <a:pt x="2" y="8"/>
                  </a:lnTo>
                  <a:close/>
                  <a:moveTo>
                    <a:pt x="7" y="11"/>
                  </a:moveTo>
                  <a:cubicBezTo>
                    <a:pt x="9" y="11"/>
                    <a:pt x="9" y="11"/>
                    <a:pt x="9" y="11"/>
                  </a:cubicBezTo>
                  <a:cubicBezTo>
                    <a:pt x="9" y="3"/>
                    <a:pt x="9" y="3"/>
                    <a:pt x="9" y="3"/>
                  </a:cubicBezTo>
                  <a:cubicBezTo>
                    <a:pt x="3" y="6"/>
                    <a:pt x="3" y="6"/>
                    <a:pt x="3" y="6"/>
                  </a:cubicBezTo>
                  <a:cubicBezTo>
                    <a:pt x="6" y="7"/>
                    <a:pt x="6" y="7"/>
                    <a:pt x="6" y="7"/>
                  </a:cubicBezTo>
                  <a:lnTo>
                    <a:pt x="7"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8" name="íṩḻïḋé">
              <a:extLst>
                <a:ext uri="{FF2B5EF4-FFF2-40B4-BE49-F238E27FC236}">
                  <a16:creationId xmlns:a16="http://schemas.microsoft.com/office/drawing/2014/main" xmlns="" id="{7737B514-76DE-49E6-89EA-64609A221367}"/>
                </a:ext>
              </a:extLst>
            </p:cNvPr>
            <p:cNvSpPr/>
            <p:nvPr/>
          </p:nvSpPr>
          <p:spPr bwMode="auto">
            <a:xfrm>
              <a:off x="4075114" y="3314700"/>
              <a:ext cx="3175" cy="39688"/>
            </a:xfrm>
            <a:custGeom>
              <a:avLst/>
              <a:gdLst>
                <a:gd name="T0" fmla="*/ 0 w 1"/>
                <a:gd name="T1" fmla="*/ 12 h 12"/>
                <a:gd name="T2" fmla="*/ 0 w 1"/>
                <a:gd name="T3" fmla="*/ 11 h 12"/>
                <a:gd name="T4" fmla="*/ 0 w 1"/>
                <a:gd name="T5" fmla="*/ 1 h 12"/>
                <a:gd name="T6" fmla="*/ 0 w 1"/>
                <a:gd name="T7" fmla="*/ 0 h 12"/>
                <a:gd name="T8" fmla="*/ 1 w 1"/>
                <a:gd name="T9" fmla="*/ 1 h 12"/>
                <a:gd name="T10" fmla="*/ 1 w 1"/>
                <a:gd name="T11" fmla="*/ 11 h 12"/>
                <a:gd name="T12" fmla="*/ 0 w 1"/>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 h="12">
                  <a:moveTo>
                    <a:pt x="0" y="12"/>
                  </a:moveTo>
                  <a:cubicBezTo>
                    <a:pt x="0" y="12"/>
                    <a:pt x="0" y="11"/>
                    <a:pt x="0" y="11"/>
                  </a:cubicBezTo>
                  <a:cubicBezTo>
                    <a:pt x="0" y="1"/>
                    <a:pt x="0" y="1"/>
                    <a:pt x="0" y="1"/>
                  </a:cubicBezTo>
                  <a:cubicBezTo>
                    <a:pt x="0" y="0"/>
                    <a:pt x="0" y="0"/>
                    <a:pt x="0" y="0"/>
                  </a:cubicBezTo>
                  <a:cubicBezTo>
                    <a:pt x="1" y="0"/>
                    <a:pt x="1" y="0"/>
                    <a:pt x="1" y="1"/>
                  </a:cubicBezTo>
                  <a:cubicBezTo>
                    <a:pt x="1" y="11"/>
                    <a:pt x="1" y="11"/>
                    <a:pt x="1" y="11"/>
                  </a:cubicBezTo>
                  <a:cubicBezTo>
                    <a:pt x="1" y="11"/>
                    <a:pt x="1" y="12"/>
                    <a:pt x="0"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9" name="i$ḷíḋè">
              <a:extLst>
                <a:ext uri="{FF2B5EF4-FFF2-40B4-BE49-F238E27FC236}">
                  <a16:creationId xmlns:a16="http://schemas.microsoft.com/office/drawing/2014/main" xmlns="" id="{B6336295-1FC1-4914-9501-485D1A6B117C}"/>
                </a:ext>
              </a:extLst>
            </p:cNvPr>
            <p:cNvSpPr/>
            <p:nvPr/>
          </p:nvSpPr>
          <p:spPr bwMode="auto">
            <a:xfrm>
              <a:off x="4059239" y="3338513"/>
              <a:ext cx="33338" cy="22225"/>
            </a:xfrm>
            <a:custGeom>
              <a:avLst/>
              <a:gdLst>
                <a:gd name="T0" fmla="*/ 1 w 10"/>
                <a:gd name="T1" fmla="*/ 7 h 7"/>
                <a:gd name="T2" fmla="*/ 0 w 10"/>
                <a:gd name="T3" fmla="*/ 7 h 7"/>
                <a:gd name="T4" fmla="*/ 1 w 10"/>
                <a:gd name="T5" fmla="*/ 6 h 7"/>
                <a:gd name="T6" fmla="*/ 9 w 10"/>
                <a:gd name="T7" fmla="*/ 1 h 7"/>
                <a:gd name="T8" fmla="*/ 10 w 10"/>
                <a:gd name="T9" fmla="*/ 1 h 7"/>
                <a:gd name="T10" fmla="*/ 10 w 10"/>
                <a:gd name="T11" fmla="*/ 2 h 7"/>
                <a:gd name="T12" fmla="*/ 1 w 10"/>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10" h="7">
                  <a:moveTo>
                    <a:pt x="1" y="7"/>
                  </a:moveTo>
                  <a:cubicBezTo>
                    <a:pt x="0" y="7"/>
                    <a:pt x="0" y="7"/>
                    <a:pt x="0" y="7"/>
                  </a:cubicBezTo>
                  <a:cubicBezTo>
                    <a:pt x="1" y="6"/>
                    <a:pt x="1" y="6"/>
                    <a:pt x="1" y="6"/>
                  </a:cubicBezTo>
                  <a:cubicBezTo>
                    <a:pt x="9" y="1"/>
                    <a:pt x="9" y="1"/>
                    <a:pt x="9" y="1"/>
                  </a:cubicBezTo>
                  <a:cubicBezTo>
                    <a:pt x="10" y="0"/>
                    <a:pt x="10" y="1"/>
                    <a:pt x="10" y="1"/>
                  </a:cubicBezTo>
                  <a:cubicBezTo>
                    <a:pt x="10" y="2"/>
                    <a:pt x="10" y="2"/>
                    <a:pt x="10" y="2"/>
                  </a:cubicBezTo>
                  <a:cubicBezTo>
                    <a:pt x="1" y="7"/>
                    <a:pt x="1" y="7"/>
                    <a:pt x="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0" name="îşliḍé">
              <a:extLst>
                <a:ext uri="{FF2B5EF4-FFF2-40B4-BE49-F238E27FC236}">
                  <a16:creationId xmlns:a16="http://schemas.microsoft.com/office/drawing/2014/main" xmlns="" id="{ACD4DAB7-DFED-4567-8A36-3EB05AD5C339}"/>
                </a:ext>
              </a:extLst>
            </p:cNvPr>
            <p:cNvSpPr/>
            <p:nvPr/>
          </p:nvSpPr>
          <p:spPr bwMode="auto">
            <a:xfrm>
              <a:off x="4157664" y="3243263"/>
              <a:ext cx="17463" cy="61913"/>
            </a:xfrm>
            <a:custGeom>
              <a:avLst/>
              <a:gdLst>
                <a:gd name="T0" fmla="*/ 2 w 5"/>
                <a:gd name="T1" fmla="*/ 19 h 19"/>
                <a:gd name="T2" fmla="*/ 1 w 5"/>
                <a:gd name="T3" fmla="*/ 19 h 19"/>
                <a:gd name="T4" fmla="*/ 0 w 5"/>
                <a:gd name="T5" fmla="*/ 17 h 19"/>
                <a:gd name="T6" fmla="*/ 0 w 5"/>
                <a:gd name="T7" fmla="*/ 15 h 19"/>
                <a:gd name="T8" fmla="*/ 1 w 5"/>
                <a:gd name="T9" fmla="*/ 14 h 19"/>
                <a:gd name="T10" fmla="*/ 2 w 5"/>
                <a:gd name="T11" fmla="*/ 15 h 19"/>
                <a:gd name="T12" fmla="*/ 2 w 5"/>
                <a:gd name="T13" fmla="*/ 17 h 19"/>
                <a:gd name="T14" fmla="*/ 2 w 5"/>
                <a:gd name="T15" fmla="*/ 17 h 19"/>
                <a:gd name="T16" fmla="*/ 2 w 5"/>
                <a:gd name="T17" fmla="*/ 17 h 19"/>
                <a:gd name="T18" fmla="*/ 4 w 5"/>
                <a:gd name="T19" fmla="*/ 14 h 19"/>
                <a:gd name="T20" fmla="*/ 4 w 5"/>
                <a:gd name="T21" fmla="*/ 0 h 19"/>
                <a:gd name="T22" fmla="*/ 5 w 5"/>
                <a:gd name="T23" fmla="*/ 0 h 19"/>
                <a:gd name="T24" fmla="*/ 5 w 5"/>
                <a:gd name="T25" fmla="*/ 0 h 19"/>
                <a:gd name="T26" fmla="*/ 5 w 5"/>
                <a:gd name="T27" fmla="*/ 14 h 19"/>
                <a:gd name="T28" fmla="*/ 3 w 5"/>
                <a:gd name="T29" fmla="*/ 18 h 19"/>
                <a:gd name="T30" fmla="*/ 2 w 5"/>
                <a:gd name="T31"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 h="19">
                  <a:moveTo>
                    <a:pt x="2" y="19"/>
                  </a:moveTo>
                  <a:cubicBezTo>
                    <a:pt x="1" y="19"/>
                    <a:pt x="1" y="19"/>
                    <a:pt x="1" y="19"/>
                  </a:cubicBezTo>
                  <a:cubicBezTo>
                    <a:pt x="1" y="18"/>
                    <a:pt x="0" y="18"/>
                    <a:pt x="0" y="17"/>
                  </a:cubicBezTo>
                  <a:cubicBezTo>
                    <a:pt x="0" y="15"/>
                    <a:pt x="0" y="15"/>
                    <a:pt x="0" y="15"/>
                  </a:cubicBezTo>
                  <a:cubicBezTo>
                    <a:pt x="0" y="14"/>
                    <a:pt x="1" y="14"/>
                    <a:pt x="1" y="14"/>
                  </a:cubicBezTo>
                  <a:cubicBezTo>
                    <a:pt x="1" y="14"/>
                    <a:pt x="2" y="14"/>
                    <a:pt x="2" y="15"/>
                  </a:cubicBezTo>
                  <a:cubicBezTo>
                    <a:pt x="2" y="17"/>
                    <a:pt x="2" y="17"/>
                    <a:pt x="2" y="17"/>
                  </a:cubicBezTo>
                  <a:cubicBezTo>
                    <a:pt x="2" y="17"/>
                    <a:pt x="2" y="17"/>
                    <a:pt x="2" y="17"/>
                  </a:cubicBezTo>
                  <a:cubicBezTo>
                    <a:pt x="2" y="17"/>
                    <a:pt x="2" y="17"/>
                    <a:pt x="2" y="17"/>
                  </a:cubicBezTo>
                  <a:cubicBezTo>
                    <a:pt x="3" y="17"/>
                    <a:pt x="4" y="15"/>
                    <a:pt x="4" y="14"/>
                  </a:cubicBezTo>
                  <a:cubicBezTo>
                    <a:pt x="4" y="0"/>
                    <a:pt x="4" y="0"/>
                    <a:pt x="4" y="0"/>
                  </a:cubicBezTo>
                  <a:cubicBezTo>
                    <a:pt x="4" y="0"/>
                    <a:pt x="4" y="0"/>
                    <a:pt x="5" y="0"/>
                  </a:cubicBezTo>
                  <a:cubicBezTo>
                    <a:pt x="5" y="0"/>
                    <a:pt x="5" y="0"/>
                    <a:pt x="5" y="0"/>
                  </a:cubicBezTo>
                  <a:cubicBezTo>
                    <a:pt x="5" y="14"/>
                    <a:pt x="5" y="14"/>
                    <a:pt x="5" y="14"/>
                  </a:cubicBezTo>
                  <a:cubicBezTo>
                    <a:pt x="5" y="16"/>
                    <a:pt x="4" y="18"/>
                    <a:pt x="3" y="18"/>
                  </a:cubicBezTo>
                  <a:cubicBezTo>
                    <a:pt x="3" y="19"/>
                    <a:pt x="2" y="19"/>
                    <a:pt x="2"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1" name="îŝ1iďé">
              <a:extLst>
                <a:ext uri="{FF2B5EF4-FFF2-40B4-BE49-F238E27FC236}">
                  <a16:creationId xmlns:a16="http://schemas.microsoft.com/office/drawing/2014/main" xmlns="" id="{C2E31106-A348-4850-B1FD-927E2F545C43}"/>
                </a:ext>
              </a:extLst>
            </p:cNvPr>
            <p:cNvSpPr/>
            <p:nvPr/>
          </p:nvSpPr>
          <p:spPr bwMode="auto">
            <a:xfrm>
              <a:off x="4138614" y="3200400"/>
              <a:ext cx="65088" cy="65088"/>
            </a:xfrm>
            <a:custGeom>
              <a:avLst/>
              <a:gdLst>
                <a:gd name="T0" fmla="*/ 0 w 20"/>
                <a:gd name="T1" fmla="*/ 20 h 20"/>
                <a:gd name="T2" fmla="*/ 0 w 20"/>
                <a:gd name="T3" fmla="*/ 19 h 20"/>
                <a:gd name="T4" fmla="*/ 10 w 20"/>
                <a:gd name="T5" fmla="*/ 2 h 20"/>
                <a:gd name="T6" fmla="*/ 17 w 20"/>
                <a:gd name="T7" fmla="*/ 2 h 20"/>
                <a:gd name="T8" fmla="*/ 20 w 20"/>
                <a:gd name="T9" fmla="*/ 8 h 20"/>
                <a:gd name="T10" fmla="*/ 20 w 20"/>
                <a:gd name="T11" fmla="*/ 9 h 20"/>
                <a:gd name="T12" fmla="*/ 0 w 20"/>
                <a:gd name="T13" fmla="*/ 20 h 20"/>
                <a:gd name="T14" fmla="*/ 14 w 20"/>
                <a:gd name="T15" fmla="*/ 2 h 20"/>
                <a:gd name="T16" fmla="*/ 10 w 20"/>
                <a:gd name="T17" fmla="*/ 4 h 20"/>
                <a:gd name="T18" fmla="*/ 2 w 20"/>
                <a:gd name="T19" fmla="*/ 18 h 20"/>
                <a:gd name="T20" fmla="*/ 19 w 20"/>
                <a:gd name="T21" fmla="*/ 8 h 20"/>
                <a:gd name="T22" fmla="*/ 16 w 20"/>
                <a:gd name="T23" fmla="*/ 3 h 20"/>
                <a:gd name="T24" fmla="*/ 14 w 20"/>
                <a:gd name="T2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0">
                  <a:moveTo>
                    <a:pt x="0" y="20"/>
                  </a:moveTo>
                  <a:cubicBezTo>
                    <a:pt x="0" y="19"/>
                    <a:pt x="0" y="19"/>
                    <a:pt x="0" y="19"/>
                  </a:cubicBezTo>
                  <a:cubicBezTo>
                    <a:pt x="0" y="13"/>
                    <a:pt x="4" y="5"/>
                    <a:pt x="10" y="2"/>
                  </a:cubicBezTo>
                  <a:cubicBezTo>
                    <a:pt x="12" y="1"/>
                    <a:pt x="15" y="0"/>
                    <a:pt x="17" y="2"/>
                  </a:cubicBezTo>
                  <a:cubicBezTo>
                    <a:pt x="19" y="3"/>
                    <a:pt x="20" y="5"/>
                    <a:pt x="20" y="8"/>
                  </a:cubicBezTo>
                  <a:cubicBezTo>
                    <a:pt x="20" y="9"/>
                    <a:pt x="20" y="9"/>
                    <a:pt x="20" y="9"/>
                  </a:cubicBezTo>
                  <a:lnTo>
                    <a:pt x="0" y="20"/>
                  </a:lnTo>
                  <a:close/>
                  <a:moveTo>
                    <a:pt x="14" y="2"/>
                  </a:moveTo>
                  <a:cubicBezTo>
                    <a:pt x="13" y="2"/>
                    <a:pt x="12" y="3"/>
                    <a:pt x="10" y="4"/>
                  </a:cubicBezTo>
                  <a:cubicBezTo>
                    <a:pt x="6" y="6"/>
                    <a:pt x="2" y="12"/>
                    <a:pt x="2" y="18"/>
                  </a:cubicBezTo>
                  <a:cubicBezTo>
                    <a:pt x="19" y="8"/>
                    <a:pt x="19" y="8"/>
                    <a:pt x="19" y="8"/>
                  </a:cubicBezTo>
                  <a:cubicBezTo>
                    <a:pt x="18" y="5"/>
                    <a:pt x="18" y="4"/>
                    <a:pt x="16" y="3"/>
                  </a:cubicBezTo>
                  <a:cubicBezTo>
                    <a:pt x="16" y="3"/>
                    <a:pt x="15" y="2"/>
                    <a:pt x="14"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2" name="íS1íďé">
              <a:extLst>
                <a:ext uri="{FF2B5EF4-FFF2-40B4-BE49-F238E27FC236}">
                  <a16:creationId xmlns:a16="http://schemas.microsoft.com/office/drawing/2014/main" xmlns="" id="{5027E461-6244-4AA4-BEF9-D098C731452B}"/>
                </a:ext>
              </a:extLst>
            </p:cNvPr>
            <p:cNvSpPr/>
            <p:nvPr/>
          </p:nvSpPr>
          <p:spPr bwMode="auto">
            <a:xfrm>
              <a:off x="4249739" y="3163888"/>
              <a:ext cx="6350" cy="88900"/>
            </a:xfrm>
            <a:custGeom>
              <a:avLst/>
              <a:gdLst>
                <a:gd name="T0" fmla="*/ 1 w 2"/>
                <a:gd name="T1" fmla="*/ 27 h 27"/>
                <a:gd name="T2" fmla="*/ 0 w 2"/>
                <a:gd name="T3" fmla="*/ 27 h 27"/>
                <a:gd name="T4" fmla="*/ 0 w 2"/>
                <a:gd name="T5" fmla="*/ 1 h 27"/>
                <a:gd name="T6" fmla="*/ 1 w 2"/>
                <a:gd name="T7" fmla="*/ 0 h 27"/>
                <a:gd name="T8" fmla="*/ 2 w 2"/>
                <a:gd name="T9" fmla="*/ 1 h 27"/>
                <a:gd name="T10" fmla="*/ 2 w 2"/>
                <a:gd name="T11" fmla="*/ 27 h 27"/>
                <a:gd name="T12" fmla="*/ 1 w 2"/>
                <a:gd name="T13" fmla="*/ 27 h 27"/>
              </a:gdLst>
              <a:ahLst/>
              <a:cxnLst>
                <a:cxn ang="0">
                  <a:pos x="T0" y="T1"/>
                </a:cxn>
                <a:cxn ang="0">
                  <a:pos x="T2" y="T3"/>
                </a:cxn>
                <a:cxn ang="0">
                  <a:pos x="T4" y="T5"/>
                </a:cxn>
                <a:cxn ang="0">
                  <a:pos x="T6" y="T7"/>
                </a:cxn>
                <a:cxn ang="0">
                  <a:pos x="T8" y="T9"/>
                </a:cxn>
                <a:cxn ang="0">
                  <a:pos x="T10" y="T11"/>
                </a:cxn>
                <a:cxn ang="0">
                  <a:pos x="T12" y="T13"/>
                </a:cxn>
              </a:cxnLst>
              <a:rect l="0" t="0" r="r" b="b"/>
              <a:pathLst>
                <a:path w="2" h="27">
                  <a:moveTo>
                    <a:pt x="1" y="27"/>
                  </a:moveTo>
                  <a:cubicBezTo>
                    <a:pt x="1" y="27"/>
                    <a:pt x="0" y="27"/>
                    <a:pt x="0" y="27"/>
                  </a:cubicBezTo>
                  <a:cubicBezTo>
                    <a:pt x="0" y="1"/>
                    <a:pt x="0" y="1"/>
                    <a:pt x="0" y="1"/>
                  </a:cubicBezTo>
                  <a:cubicBezTo>
                    <a:pt x="0" y="1"/>
                    <a:pt x="1" y="0"/>
                    <a:pt x="1" y="0"/>
                  </a:cubicBezTo>
                  <a:cubicBezTo>
                    <a:pt x="1" y="0"/>
                    <a:pt x="2" y="1"/>
                    <a:pt x="2" y="1"/>
                  </a:cubicBezTo>
                  <a:cubicBezTo>
                    <a:pt x="2" y="27"/>
                    <a:pt x="2" y="27"/>
                    <a:pt x="2" y="27"/>
                  </a:cubicBezTo>
                  <a:cubicBezTo>
                    <a:pt x="2" y="27"/>
                    <a:pt x="1" y="27"/>
                    <a:pt x="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3" name="ïşlíḑè">
              <a:extLst>
                <a:ext uri="{FF2B5EF4-FFF2-40B4-BE49-F238E27FC236}">
                  <a16:creationId xmlns:a16="http://schemas.microsoft.com/office/drawing/2014/main" xmlns="" id="{A301DE18-E891-49CB-ADA7-74801D302475}"/>
                </a:ext>
              </a:extLst>
            </p:cNvPr>
            <p:cNvSpPr/>
            <p:nvPr/>
          </p:nvSpPr>
          <p:spPr bwMode="auto">
            <a:xfrm>
              <a:off x="4243389" y="3163888"/>
              <a:ext cx="20638" cy="22225"/>
            </a:xfrm>
            <a:custGeom>
              <a:avLst/>
              <a:gdLst>
                <a:gd name="T0" fmla="*/ 1 w 6"/>
                <a:gd name="T1" fmla="*/ 7 h 7"/>
                <a:gd name="T2" fmla="*/ 0 w 6"/>
                <a:gd name="T3" fmla="*/ 7 h 7"/>
                <a:gd name="T4" fmla="*/ 0 w 6"/>
                <a:gd name="T5" fmla="*/ 6 h 7"/>
                <a:gd name="T6" fmla="*/ 3 w 6"/>
                <a:gd name="T7" fmla="*/ 0 h 7"/>
                <a:gd name="T8" fmla="*/ 6 w 6"/>
                <a:gd name="T9" fmla="*/ 3 h 7"/>
                <a:gd name="T10" fmla="*/ 6 w 6"/>
                <a:gd name="T11" fmla="*/ 4 h 7"/>
                <a:gd name="T12" fmla="*/ 5 w 6"/>
                <a:gd name="T13" fmla="*/ 4 h 7"/>
                <a:gd name="T14" fmla="*/ 3 w 6"/>
                <a:gd name="T15" fmla="*/ 3 h 7"/>
                <a:gd name="T16" fmla="*/ 1 w 6"/>
                <a:gd name="T1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1" y="7"/>
                  </a:moveTo>
                  <a:cubicBezTo>
                    <a:pt x="0" y="7"/>
                    <a:pt x="0" y="7"/>
                    <a:pt x="0" y="7"/>
                  </a:cubicBezTo>
                  <a:cubicBezTo>
                    <a:pt x="0" y="7"/>
                    <a:pt x="0" y="6"/>
                    <a:pt x="0" y="6"/>
                  </a:cubicBezTo>
                  <a:cubicBezTo>
                    <a:pt x="3" y="0"/>
                    <a:pt x="3" y="0"/>
                    <a:pt x="3" y="0"/>
                  </a:cubicBezTo>
                  <a:cubicBezTo>
                    <a:pt x="6" y="3"/>
                    <a:pt x="6" y="3"/>
                    <a:pt x="6" y="3"/>
                  </a:cubicBezTo>
                  <a:cubicBezTo>
                    <a:pt x="6" y="4"/>
                    <a:pt x="6" y="4"/>
                    <a:pt x="6" y="4"/>
                  </a:cubicBezTo>
                  <a:cubicBezTo>
                    <a:pt x="5" y="4"/>
                    <a:pt x="5" y="4"/>
                    <a:pt x="5" y="4"/>
                  </a:cubicBezTo>
                  <a:cubicBezTo>
                    <a:pt x="3" y="3"/>
                    <a:pt x="3" y="3"/>
                    <a:pt x="3" y="3"/>
                  </a:cubicBezTo>
                  <a:cubicBezTo>
                    <a:pt x="1" y="7"/>
                    <a:pt x="1" y="7"/>
                    <a:pt x="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4" name="íṧ1iḍê">
              <a:extLst>
                <a:ext uri="{FF2B5EF4-FFF2-40B4-BE49-F238E27FC236}">
                  <a16:creationId xmlns:a16="http://schemas.microsoft.com/office/drawing/2014/main" xmlns="" id="{AEB81F72-67EA-4D58-B53C-62F2CEC1328C}"/>
                </a:ext>
              </a:extLst>
            </p:cNvPr>
            <p:cNvSpPr/>
            <p:nvPr/>
          </p:nvSpPr>
          <p:spPr bwMode="auto">
            <a:xfrm>
              <a:off x="4273551" y="3149600"/>
              <a:ext cx="6350" cy="90488"/>
            </a:xfrm>
            <a:custGeom>
              <a:avLst/>
              <a:gdLst>
                <a:gd name="T0" fmla="*/ 1 w 2"/>
                <a:gd name="T1" fmla="*/ 27 h 27"/>
                <a:gd name="T2" fmla="*/ 0 w 2"/>
                <a:gd name="T3" fmla="*/ 27 h 27"/>
                <a:gd name="T4" fmla="*/ 0 w 2"/>
                <a:gd name="T5" fmla="*/ 1 h 27"/>
                <a:gd name="T6" fmla="*/ 1 w 2"/>
                <a:gd name="T7" fmla="*/ 0 h 27"/>
                <a:gd name="T8" fmla="*/ 2 w 2"/>
                <a:gd name="T9" fmla="*/ 1 h 27"/>
                <a:gd name="T10" fmla="*/ 2 w 2"/>
                <a:gd name="T11" fmla="*/ 27 h 27"/>
                <a:gd name="T12" fmla="*/ 1 w 2"/>
                <a:gd name="T13" fmla="*/ 27 h 27"/>
              </a:gdLst>
              <a:ahLst/>
              <a:cxnLst>
                <a:cxn ang="0">
                  <a:pos x="T0" y="T1"/>
                </a:cxn>
                <a:cxn ang="0">
                  <a:pos x="T2" y="T3"/>
                </a:cxn>
                <a:cxn ang="0">
                  <a:pos x="T4" y="T5"/>
                </a:cxn>
                <a:cxn ang="0">
                  <a:pos x="T6" y="T7"/>
                </a:cxn>
                <a:cxn ang="0">
                  <a:pos x="T8" y="T9"/>
                </a:cxn>
                <a:cxn ang="0">
                  <a:pos x="T10" y="T11"/>
                </a:cxn>
                <a:cxn ang="0">
                  <a:pos x="T12" y="T13"/>
                </a:cxn>
              </a:cxnLst>
              <a:rect l="0" t="0" r="r" b="b"/>
              <a:pathLst>
                <a:path w="2" h="27">
                  <a:moveTo>
                    <a:pt x="1" y="27"/>
                  </a:moveTo>
                  <a:cubicBezTo>
                    <a:pt x="1" y="27"/>
                    <a:pt x="0" y="27"/>
                    <a:pt x="0" y="27"/>
                  </a:cubicBezTo>
                  <a:cubicBezTo>
                    <a:pt x="0" y="1"/>
                    <a:pt x="0" y="1"/>
                    <a:pt x="0" y="1"/>
                  </a:cubicBezTo>
                  <a:cubicBezTo>
                    <a:pt x="0" y="1"/>
                    <a:pt x="1" y="0"/>
                    <a:pt x="1" y="0"/>
                  </a:cubicBezTo>
                  <a:cubicBezTo>
                    <a:pt x="1" y="0"/>
                    <a:pt x="2" y="1"/>
                    <a:pt x="2" y="1"/>
                  </a:cubicBezTo>
                  <a:cubicBezTo>
                    <a:pt x="2" y="27"/>
                    <a:pt x="2" y="27"/>
                    <a:pt x="2" y="27"/>
                  </a:cubicBezTo>
                  <a:cubicBezTo>
                    <a:pt x="2" y="27"/>
                    <a:pt x="1" y="27"/>
                    <a:pt x="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5" name="íṩḻîďê">
              <a:extLst>
                <a:ext uri="{FF2B5EF4-FFF2-40B4-BE49-F238E27FC236}">
                  <a16:creationId xmlns:a16="http://schemas.microsoft.com/office/drawing/2014/main" xmlns="" id="{952FB115-D8A2-411F-BFF5-763A50FE6A3D}"/>
                </a:ext>
              </a:extLst>
            </p:cNvPr>
            <p:cNvSpPr/>
            <p:nvPr/>
          </p:nvSpPr>
          <p:spPr bwMode="auto">
            <a:xfrm>
              <a:off x="4267201" y="3149600"/>
              <a:ext cx="19050" cy="23813"/>
            </a:xfrm>
            <a:custGeom>
              <a:avLst/>
              <a:gdLst>
                <a:gd name="T0" fmla="*/ 1 w 6"/>
                <a:gd name="T1" fmla="*/ 7 h 7"/>
                <a:gd name="T2" fmla="*/ 0 w 6"/>
                <a:gd name="T3" fmla="*/ 7 h 7"/>
                <a:gd name="T4" fmla="*/ 0 w 6"/>
                <a:gd name="T5" fmla="*/ 6 h 7"/>
                <a:gd name="T6" fmla="*/ 3 w 6"/>
                <a:gd name="T7" fmla="*/ 0 h 7"/>
                <a:gd name="T8" fmla="*/ 6 w 6"/>
                <a:gd name="T9" fmla="*/ 3 h 7"/>
                <a:gd name="T10" fmla="*/ 6 w 6"/>
                <a:gd name="T11" fmla="*/ 4 h 7"/>
                <a:gd name="T12" fmla="*/ 5 w 6"/>
                <a:gd name="T13" fmla="*/ 4 h 7"/>
                <a:gd name="T14" fmla="*/ 3 w 6"/>
                <a:gd name="T15" fmla="*/ 3 h 7"/>
                <a:gd name="T16" fmla="*/ 1 w 6"/>
                <a:gd name="T1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1" y="7"/>
                  </a:moveTo>
                  <a:cubicBezTo>
                    <a:pt x="0" y="7"/>
                    <a:pt x="0" y="7"/>
                    <a:pt x="0" y="7"/>
                  </a:cubicBezTo>
                  <a:cubicBezTo>
                    <a:pt x="0" y="7"/>
                    <a:pt x="0" y="6"/>
                    <a:pt x="0" y="6"/>
                  </a:cubicBezTo>
                  <a:cubicBezTo>
                    <a:pt x="3" y="0"/>
                    <a:pt x="3" y="0"/>
                    <a:pt x="3" y="0"/>
                  </a:cubicBezTo>
                  <a:cubicBezTo>
                    <a:pt x="6" y="3"/>
                    <a:pt x="6" y="3"/>
                    <a:pt x="6" y="3"/>
                  </a:cubicBezTo>
                  <a:cubicBezTo>
                    <a:pt x="6" y="4"/>
                    <a:pt x="6" y="4"/>
                    <a:pt x="6" y="4"/>
                  </a:cubicBezTo>
                  <a:cubicBezTo>
                    <a:pt x="5" y="4"/>
                    <a:pt x="5" y="4"/>
                    <a:pt x="5" y="4"/>
                  </a:cubicBezTo>
                  <a:cubicBezTo>
                    <a:pt x="3" y="3"/>
                    <a:pt x="3" y="3"/>
                    <a:pt x="3" y="3"/>
                  </a:cubicBezTo>
                  <a:cubicBezTo>
                    <a:pt x="1" y="7"/>
                    <a:pt x="1" y="7"/>
                    <a:pt x="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6" name="ïsľiďê">
              <a:extLst>
                <a:ext uri="{FF2B5EF4-FFF2-40B4-BE49-F238E27FC236}">
                  <a16:creationId xmlns:a16="http://schemas.microsoft.com/office/drawing/2014/main" xmlns="" id="{405F8316-9195-43E3-8330-BA3B14A3C543}"/>
                </a:ext>
              </a:extLst>
            </p:cNvPr>
            <p:cNvSpPr/>
            <p:nvPr/>
          </p:nvSpPr>
          <p:spPr bwMode="auto">
            <a:xfrm>
              <a:off x="3527426" y="2794000"/>
              <a:ext cx="482600" cy="649288"/>
            </a:xfrm>
            <a:custGeom>
              <a:avLst/>
              <a:gdLst>
                <a:gd name="T0" fmla="*/ 304 w 304"/>
                <a:gd name="T1" fmla="*/ 409 h 409"/>
                <a:gd name="T2" fmla="*/ 0 w 304"/>
                <a:gd name="T3" fmla="*/ 235 h 409"/>
                <a:gd name="T4" fmla="*/ 0 w 304"/>
                <a:gd name="T5" fmla="*/ 0 h 409"/>
                <a:gd name="T6" fmla="*/ 304 w 304"/>
                <a:gd name="T7" fmla="*/ 177 h 409"/>
                <a:gd name="T8" fmla="*/ 304 w 304"/>
                <a:gd name="T9" fmla="*/ 409 h 409"/>
              </a:gdLst>
              <a:ahLst/>
              <a:cxnLst>
                <a:cxn ang="0">
                  <a:pos x="T0" y="T1"/>
                </a:cxn>
                <a:cxn ang="0">
                  <a:pos x="T2" y="T3"/>
                </a:cxn>
                <a:cxn ang="0">
                  <a:pos x="T4" y="T5"/>
                </a:cxn>
                <a:cxn ang="0">
                  <a:pos x="T6" y="T7"/>
                </a:cxn>
                <a:cxn ang="0">
                  <a:pos x="T8" y="T9"/>
                </a:cxn>
              </a:cxnLst>
              <a:rect l="0" t="0" r="r" b="b"/>
              <a:pathLst>
                <a:path w="304" h="409">
                  <a:moveTo>
                    <a:pt x="304" y="409"/>
                  </a:moveTo>
                  <a:lnTo>
                    <a:pt x="0" y="235"/>
                  </a:lnTo>
                  <a:lnTo>
                    <a:pt x="0" y="0"/>
                  </a:lnTo>
                  <a:lnTo>
                    <a:pt x="304" y="177"/>
                  </a:lnTo>
                  <a:lnTo>
                    <a:pt x="304" y="409"/>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7" name="íśļíḑe">
              <a:extLst>
                <a:ext uri="{FF2B5EF4-FFF2-40B4-BE49-F238E27FC236}">
                  <a16:creationId xmlns:a16="http://schemas.microsoft.com/office/drawing/2014/main" xmlns="" id="{50332E82-2E3E-40B6-A8CB-666401978FBF}"/>
                </a:ext>
              </a:extLst>
            </p:cNvPr>
            <p:cNvSpPr/>
            <p:nvPr/>
          </p:nvSpPr>
          <p:spPr bwMode="auto">
            <a:xfrm>
              <a:off x="3748089" y="2922588"/>
              <a:ext cx="36513" cy="109538"/>
            </a:xfrm>
            <a:custGeom>
              <a:avLst/>
              <a:gdLst>
                <a:gd name="T0" fmla="*/ 0 w 23"/>
                <a:gd name="T1" fmla="*/ 56 h 69"/>
                <a:gd name="T2" fmla="*/ 23 w 23"/>
                <a:gd name="T3" fmla="*/ 69 h 69"/>
                <a:gd name="T4" fmla="*/ 23 w 23"/>
                <a:gd name="T5" fmla="*/ 15 h 69"/>
                <a:gd name="T6" fmla="*/ 0 w 23"/>
                <a:gd name="T7" fmla="*/ 0 h 69"/>
                <a:gd name="T8" fmla="*/ 0 w 23"/>
                <a:gd name="T9" fmla="*/ 56 h 69"/>
              </a:gdLst>
              <a:ahLst/>
              <a:cxnLst>
                <a:cxn ang="0">
                  <a:pos x="T0" y="T1"/>
                </a:cxn>
                <a:cxn ang="0">
                  <a:pos x="T2" y="T3"/>
                </a:cxn>
                <a:cxn ang="0">
                  <a:pos x="T4" y="T5"/>
                </a:cxn>
                <a:cxn ang="0">
                  <a:pos x="T6" y="T7"/>
                </a:cxn>
                <a:cxn ang="0">
                  <a:pos x="T8" y="T9"/>
                </a:cxn>
              </a:cxnLst>
              <a:rect l="0" t="0" r="r" b="b"/>
              <a:pathLst>
                <a:path w="23" h="69">
                  <a:moveTo>
                    <a:pt x="0" y="56"/>
                  </a:moveTo>
                  <a:lnTo>
                    <a:pt x="23" y="69"/>
                  </a:lnTo>
                  <a:lnTo>
                    <a:pt x="23" y="15"/>
                  </a:lnTo>
                  <a:lnTo>
                    <a:pt x="0" y="0"/>
                  </a:lnTo>
                  <a:lnTo>
                    <a:pt x="0" y="56"/>
                  </a:lnTo>
                  <a:close/>
                </a:path>
              </a:pathLst>
            </a:custGeom>
            <a:solidFill>
              <a:srgbClr val="C1E4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8" name="íṣliḍe">
              <a:extLst>
                <a:ext uri="{FF2B5EF4-FFF2-40B4-BE49-F238E27FC236}">
                  <a16:creationId xmlns:a16="http://schemas.microsoft.com/office/drawing/2014/main" xmlns="" id="{CEB75613-5F92-486C-AC92-2CF238C3FDBA}"/>
                </a:ext>
              </a:extLst>
            </p:cNvPr>
            <p:cNvSpPr/>
            <p:nvPr/>
          </p:nvSpPr>
          <p:spPr bwMode="auto">
            <a:xfrm>
              <a:off x="3748089" y="2646363"/>
              <a:ext cx="522288" cy="300038"/>
            </a:xfrm>
            <a:custGeom>
              <a:avLst/>
              <a:gdLst>
                <a:gd name="T0" fmla="*/ 23 w 329"/>
                <a:gd name="T1" fmla="*/ 189 h 189"/>
                <a:gd name="T2" fmla="*/ 329 w 329"/>
                <a:gd name="T3" fmla="*/ 12 h 189"/>
                <a:gd name="T4" fmla="*/ 306 w 329"/>
                <a:gd name="T5" fmla="*/ 0 h 189"/>
                <a:gd name="T6" fmla="*/ 0 w 329"/>
                <a:gd name="T7" fmla="*/ 174 h 189"/>
                <a:gd name="T8" fmla="*/ 23 w 329"/>
                <a:gd name="T9" fmla="*/ 189 h 189"/>
              </a:gdLst>
              <a:ahLst/>
              <a:cxnLst>
                <a:cxn ang="0">
                  <a:pos x="T0" y="T1"/>
                </a:cxn>
                <a:cxn ang="0">
                  <a:pos x="T2" y="T3"/>
                </a:cxn>
                <a:cxn ang="0">
                  <a:pos x="T4" y="T5"/>
                </a:cxn>
                <a:cxn ang="0">
                  <a:pos x="T6" y="T7"/>
                </a:cxn>
                <a:cxn ang="0">
                  <a:pos x="T8" y="T9"/>
                </a:cxn>
              </a:cxnLst>
              <a:rect l="0" t="0" r="r" b="b"/>
              <a:pathLst>
                <a:path w="329" h="189">
                  <a:moveTo>
                    <a:pt x="23" y="189"/>
                  </a:moveTo>
                  <a:lnTo>
                    <a:pt x="329" y="12"/>
                  </a:lnTo>
                  <a:lnTo>
                    <a:pt x="306" y="0"/>
                  </a:lnTo>
                  <a:lnTo>
                    <a:pt x="0" y="174"/>
                  </a:lnTo>
                  <a:lnTo>
                    <a:pt x="23" y="1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9" name="i$lïḓé">
              <a:extLst>
                <a:ext uri="{FF2B5EF4-FFF2-40B4-BE49-F238E27FC236}">
                  <a16:creationId xmlns:a16="http://schemas.microsoft.com/office/drawing/2014/main" xmlns="" id="{5C5701A4-5C09-4284-A782-4087B9379455}"/>
                </a:ext>
              </a:extLst>
            </p:cNvPr>
            <p:cNvSpPr/>
            <p:nvPr/>
          </p:nvSpPr>
          <p:spPr bwMode="auto">
            <a:xfrm>
              <a:off x="3579814" y="3017838"/>
              <a:ext cx="161925" cy="204788"/>
            </a:xfrm>
            <a:custGeom>
              <a:avLst/>
              <a:gdLst>
                <a:gd name="T0" fmla="*/ 7 w 49"/>
                <a:gd name="T1" fmla="*/ 2 h 62"/>
                <a:gd name="T2" fmla="*/ 42 w 49"/>
                <a:gd name="T3" fmla="*/ 22 h 62"/>
                <a:gd name="T4" fmla="*/ 49 w 49"/>
                <a:gd name="T5" fmla="*/ 34 h 62"/>
                <a:gd name="T6" fmla="*/ 49 w 49"/>
                <a:gd name="T7" fmla="*/ 56 h 62"/>
                <a:gd name="T8" fmla="*/ 42 w 49"/>
                <a:gd name="T9" fmla="*/ 60 h 62"/>
                <a:gd name="T10" fmla="*/ 7 w 49"/>
                <a:gd name="T11" fmla="*/ 40 h 62"/>
                <a:gd name="T12" fmla="*/ 0 w 49"/>
                <a:gd name="T13" fmla="*/ 28 h 62"/>
                <a:gd name="T14" fmla="*/ 0 w 49"/>
                <a:gd name="T15" fmla="*/ 6 h 62"/>
                <a:gd name="T16" fmla="*/ 7 w 49"/>
                <a:gd name="T17" fmla="*/ 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62">
                  <a:moveTo>
                    <a:pt x="7" y="2"/>
                  </a:moveTo>
                  <a:cubicBezTo>
                    <a:pt x="42" y="22"/>
                    <a:pt x="42" y="22"/>
                    <a:pt x="42" y="22"/>
                  </a:cubicBezTo>
                  <a:cubicBezTo>
                    <a:pt x="46" y="24"/>
                    <a:pt x="49" y="30"/>
                    <a:pt x="49" y="34"/>
                  </a:cubicBezTo>
                  <a:cubicBezTo>
                    <a:pt x="49" y="56"/>
                    <a:pt x="49" y="56"/>
                    <a:pt x="49" y="56"/>
                  </a:cubicBezTo>
                  <a:cubicBezTo>
                    <a:pt x="49" y="60"/>
                    <a:pt x="46" y="62"/>
                    <a:pt x="42" y="60"/>
                  </a:cubicBezTo>
                  <a:cubicBezTo>
                    <a:pt x="7" y="40"/>
                    <a:pt x="7" y="40"/>
                    <a:pt x="7" y="40"/>
                  </a:cubicBezTo>
                  <a:cubicBezTo>
                    <a:pt x="3" y="37"/>
                    <a:pt x="0" y="32"/>
                    <a:pt x="0" y="28"/>
                  </a:cubicBezTo>
                  <a:cubicBezTo>
                    <a:pt x="0" y="6"/>
                    <a:pt x="0" y="6"/>
                    <a:pt x="0" y="6"/>
                  </a:cubicBezTo>
                  <a:cubicBezTo>
                    <a:pt x="0" y="2"/>
                    <a:pt x="3" y="0"/>
                    <a:pt x="7" y="2"/>
                  </a:cubicBezTo>
                  <a:close/>
                </a:path>
              </a:pathLst>
            </a:custGeom>
            <a:solidFill>
              <a:srgbClr val="D9EE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0" name="íślíḓè">
              <a:extLst>
                <a:ext uri="{FF2B5EF4-FFF2-40B4-BE49-F238E27FC236}">
                  <a16:creationId xmlns:a16="http://schemas.microsoft.com/office/drawing/2014/main" xmlns="" id="{BC1A249A-4CE1-472B-BB8D-FF48F4D23E19}"/>
                </a:ext>
              </a:extLst>
            </p:cNvPr>
            <p:cNvSpPr/>
            <p:nvPr/>
          </p:nvSpPr>
          <p:spPr bwMode="auto">
            <a:xfrm>
              <a:off x="3594101" y="3041650"/>
              <a:ext cx="3175" cy="82550"/>
            </a:xfrm>
            <a:custGeom>
              <a:avLst/>
              <a:gdLst>
                <a:gd name="T0" fmla="*/ 0 w 2"/>
                <a:gd name="T1" fmla="*/ 0 h 52"/>
                <a:gd name="T2" fmla="*/ 2 w 2"/>
                <a:gd name="T3" fmla="*/ 2 h 52"/>
                <a:gd name="T4" fmla="*/ 2 w 2"/>
                <a:gd name="T5" fmla="*/ 52 h 52"/>
                <a:gd name="T6" fmla="*/ 0 w 2"/>
                <a:gd name="T7" fmla="*/ 50 h 52"/>
                <a:gd name="T8" fmla="*/ 0 w 2"/>
                <a:gd name="T9" fmla="*/ 0 h 52"/>
              </a:gdLst>
              <a:ahLst/>
              <a:cxnLst>
                <a:cxn ang="0">
                  <a:pos x="T0" y="T1"/>
                </a:cxn>
                <a:cxn ang="0">
                  <a:pos x="T2" y="T3"/>
                </a:cxn>
                <a:cxn ang="0">
                  <a:pos x="T4" y="T5"/>
                </a:cxn>
                <a:cxn ang="0">
                  <a:pos x="T6" y="T7"/>
                </a:cxn>
                <a:cxn ang="0">
                  <a:pos x="T8" y="T9"/>
                </a:cxn>
              </a:cxnLst>
              <a:rect l="0" t="0" r="r" b="b"/>
              <a:pathLst>
                <a:path w="2" h="52">
                  <a:moveTo>
                    <a:pt x="0" y="0"/>
                  </a:moveTo>
                  <a:lnTo>
                    <a:pt x="2" y="2"/>
                  </a:lnTo>
                  <a:lnTo>
                    <a:pt x="2" y="52"/>
                  </a:lnTo>
                  <a:lnTo>
                    <a:pt x="0" y="50"/>
                  </a:lnTo>
                  <a:lnTo>
                    <a:pt x="0" y="0"/>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1" name="îŝliḑê">
              <a:extLst>
                <a:ext uri="{FF2B5EF4-FFF2-40B4-BE49-F238E27FC236}">
                  <a16:creationId xmlns:a16="http://schemas.microsoft.com/office/drawing/2014/main" xmlns="" id="{FB800202-A5E8-4AEB-A082-30CB6FCA7D3A}"/>
                </a:ext>
              </a:extLst>
            </p:cNvPr>
            <p:cNvSpPr/>
            <p:nvPr/>
          </p:nvSpPr>
          <p:spPr bwMode="auto">
            <a:xfrm>
              <a:off x="3613151" y="3054350"/>
              <a:ext cx="6350" cy="82550"/>
            </a:xfrm>
            <a:custGeom>
              <a:avLst/>
              <a:gdLst>
                <a:gd name="T0" fmla="*/ 0 w 4"/>
                <a:gd name="T1" fmla="*/ 0 h 52"/>
                <a:gd name="T2" fmla="*/ 4 w 4"/>
                <a:gd name="T3" fmla="*/ 2 h 52"/>
                <a:gd name="T4" fmla="*/ 4 w 4"/>
                <a:gd name="T5" fmla="*/ 52 h 52"/>
                <a:gd name="T6" fmla="*/ 0 w 4"/>
                <a:gd name="T7" fmla="*/ 48 h 52"/>
                <a:gd name="T8" fmla="*/ 0 w 4"/>
                <a:gd name="T9" fmla="*/ 0 h 52"/>
              </a:gdLst>
              <a:ahLst/>
              <a:cxnLst>
                <a:cxn ang="0">
                  <a:pos x="T0" y="T1"/>
                </a:cxn>
                <a:cxn ang="0">
                  <a:pos x="T2" y="T3"/>
                </a:cxn>
                <a:cxn ang="0">
                  <a:pos x="T4" y="T5"/>
                </a:cxn>
                <a:cxn ang="0">
                  <a:pos x="T6" y="T7"/>
                </a:cxn>
                <a:cxn ang="0">
                  <a:pos x="T8" y="T9"/>
                </a:cxn>
              </a:cxnLst>
              <a:rect l="0" t="0" r="r" b="b"/>
              <a:pathLst>
                <a:path w="4" h="52">
                  <a:moveTo>
                    <a:pt x="0" y="0"/>
                  </a:moveTo>
                  <a:lnTo>
                    <a:pt x="4" y="2"/>
                  </a:lnTo>
                  <a:lnTo>
                    <a:pt x="4" y="52"/>
                  </a:lnTo>
                  <a:lnTo>
                    <a:pt x="0" y="48"/>
                  </a:lnTo>
                  <a:lnTo>
                    <a:pt x="0" y="0"/>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2" name="iŝḻíďè">
              <a:extLst>
                <a:ext uri="{FF2B5EF4-FFF2-40B4-BE49-F238E27FC236}">
                  <a16:creationId xmlns:a16="http://schemas.microsoft.com/office/drawing/2014/main" xmlns="" id="{07CD4B74-272B-4509-805A-C70B993D8456}"/>
                </a:ext>
              </a:extLst>
            </p:cNvPr>
            <p:cNvSpPr/>
            <p:nvPr/>
          </p:nvSpPr>
          <p:spPr bwMode="auto">
            <a:xfrm>
              <a:off x="3630614" y="3063875"/>
              <a:ext cx="3175" cy="79375"/>
            </a:xfrm>
            <a:prstGeom prst="rect">
              <a:avLst/>
            </a:prstGeom>
            <a:solidFill>
              <a:srgbClr val="ABD5F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43" name="ïşlïḓê">
              <a:extLst>
                <a:ext uri="{FF2B5EF4-FFF2-40B4-BE49-F238E27FC236}">
                  <a16:creationId xmlns:a16="http://schemas.microsoft.com/office/drawing/2014/main" xmlns="" id="{DB68F10C-16C0-41BA-9666-7EDE944E9F40}"/>
                </a:ext>
              </a:extLst>
            </p:cNvPr>
            <p:cNvSpPr/>
            <p:nvPr/>
          </p:nvSpPr>
          <p:spPr bwMode="auto">
            <a:xfrm>
              <a:off x="3643314" y="3071813"/>
              <a:ext cx="9525" cy="82550"/>
            </a:xfrm>
            <a:custGeom>
              <a:avLst/>
              <a:gdLst>
                <a:gd name="T0" fmla="*/ 0 w 6"/>
                <a:gd name="T1" fmla="*/ 0 h 52"/>
                <a:gd name="T2" fmla="*/ 6 w 6"/>
                <a:gd name="T3" fmla="*/ 4 h 52"/>
                <a:gd name="T4" fmla="*/ 6 w 6"/>
                <a:gd name="T5" fmla="*/ 52 h 52"/>
                <a:gd name="T6" fmla="*/ 0 w 6"/>
                <a:gd name="T7" fmla="*/ 49 h 52"/>
                <a:gd name="T8" fmla="*/ 0 w 6"/>
                <a:gd name="T9" fmla="*/ 0 h 52"/>
              </a:gdLst>
              <a:ahLst/>
              <a:cxnLst>
                <a:cxn ang="0">
                  <a:pos x="T0" y="T1"/>
                </a:cxn>
                <a:cxn ang="0">
                  <a:pos x="T2" y="T3"/>
                </a:cxn>
                <a:cxn ang="0">
                  <a:pos x="T4" y="T5"/>
                </a:cxn>
                <a:cxn ang="0">
                  <a:pos x="T6" y="T7"/>
                </a:cxn>
                <a:cxn ang="0">
                  <a:pos x="T8" y="T9"/>
                </a:cxn>
              </a:cxnLst>
              <a:rect l="0" t="0" r="r" b="b"/>
              <a:pathLst>
                <a:path w="6" h="52">
                  <a:moveTo>
                    <a:pt x="0" y="0"/>
                  </a:moveTo>
                  <a:lnTo>
                    <a:pt x="6" y="4"/>
                  </a:lnTo>
                  <a:lnTo>
                    <a:pt x="6" y="52"/>
                  </a:lnTo>
                  <a:lnTo>
                    <a:pt x="0" y="49"/>
                  </a:lnTo>
                  <a:lnTo>
                    <a:pt x="0" y="0"/>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4" name="î$1îḋé">
              <a:extLst>
                <a:ext uri="{FF2B5EF4-FFF2-40B4-BE49-F238E27FC236}">
                  <a16:creationId xmlns:a16="http://schemas.microsoft.com/office/drawing/2014/main" xmlns="" id="{7291CAFB-8AE9-41D3-98E5-0B4AEC66B04A}"/>
                </a:ext>
              </a:extLst>
            </p:cNvPr>
            <p:cNvSpPr/>
            <p:nvPr/>
          </p:nvSpPr>
          <p:spPr bwMode="auto">
            <a:xfrm>
              <a:off x="3667126" y="3084513"/>
              <a:ext cx="3175" cy="82550"/>
            </a:xfrm>
            <a:custGeom>
              <a:avLst/>
              <a:gdLst>
                <a:gd name="T0" fmla="*/ 0 w 2"/>
                <a:gd name="T1" fmla="*/ 0 h 52"/>
                <a:gd name="T2" fmla="*/ 2 w 2"/>
                <a:gd name="T3" fmla="*/ 2 h 52"/>
                <a:gd name="T4" fmla="*/ 2 w 2"/>
                <a:gd name="T5" fmla="*/ 52 h 52"/>
                <a:gd name="T6" fmla="*/ 0 w 2"/>
                <a:gd name="T7" fmla="*/ 50 h 52"/>
                <a:gd name="T8" fmla="*/ 0 w 2"/>
                <a:gd name="T9" fmla="*/ 0 h 52"/>
              </a:gdLst>
              <a:ahLst/>
              <a:cxnLst>
                <a:cxn ang="0">
                  <a:pos x="T0" y="T1"/>
                </a:cxn>
                <a:cxn ang="0">
                  <a:pos x="T2" y="T3"/>
                </a:cxn>
                <a:cxn ang="0">
                  <a:pos x="T4" y="T5"/>
                </a:cxn>
                <a:cxn ang="0">
                  <a:pos x="T6" y="T7"/>
                </a:cxn>
                <a:cxn ang="0">
                  <a:pos x="T8" y="T9"/>
                </a:cxn>
              </a:cxnLst>
              <a:rect l="0" t="0" r="r" b="b"/>
              <a:pathLst>
                <a:path w="2" h="52">
                  <a:moveTo>
                    <a:pt x="0" y="0"/>
                  </a:moveTo>
                  <a:lnTo>
                    <a:pt x="2" y="2"/>
                  </a:lnTo>
                  <a:lnTo>
                    <a:pt x="2" y="52"/>
                  </a:lnTo>
                  <a:lnTo>
                    <a:pt x="0" y="50"/>
                  </a:lnTo>
                  <a:lnTo>
                    <a:pt x="0" y="0"/>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5" name="îSľïḑé">
              <a:extLst>
                <a:ext uri="{FF2B5EF4-FFF2-40B4-BE49-F238E27FC236}">
                  <a16:creationId xmlns:a16="http://schemas.microsoft.com/office/drawing/2014/main" xmlns="" id="{D1E424F1-FCD6-421E-BDCC-D1D6DB5D2D84}"/>
                </a:ext>
              </a:extLst>
            </p:cNvPr>
            <p:cNvSpPr/>
            <p:nvPr/>
          </p:nvSpPr>
          <p:spPr bwMode="auto">
            <a:xfrm>
              <a:off x="3679826" y="3090863"/>
              <a:ext cx="6350" cy="85725"/>
            </a:xfrm>
            <a:custGeom>
              <a:avLst/>
              <a:gdLst>
                <a:gd name="T0" fmla="*/ 0 w 4"/>
                <a:gd name="T1" fmla="*/ 0 h 54"/>
                <a:gd name="T2" fmla="*/ 4 w 4"/>
                <a:gd name="T3" fmla="*/ 4 h 54"/>
                <a:gd name="T4" fmla="*/ 4 w 4"/>
                <a:gd name="T5" fmla="*/ 54 h 54"/>
                <a:gd name="T6" fmla="*/ 0 w 4"/>
                <a:gd name="T7" fmla="*/ 50 h 54"/>
                <a:gd name="T8" fmla="*/ 0 w 4"/>
                <a:gd name="T9" fmla="*/ 0 h 54"/>
              </a:gdLst>
              <a:ahLst/>
              <a:cxnLst>
                <a:cxn ang="0">
                  <a:pos x="T0" y="T1"/>
                </a:cxn>
                <a:cxn ang="0">
                  <a:pos x="T2" y="T3"/>
                </a:cxn>
                <a:cxn ang="0">
                  <a:pos x="T4" y="T5"/>
                </a:cxn>
                <a:cxn ang="0">
                  <a:pos x="T6" y="T7"/>
                </a:cxn>
                <a:cxn ang="0">
                  <a:pos x="T8" y="T9"/>
                </a:cxn>
              </a:cxnLst>
              <a:rect l="0" t="0" r="r" b="b"/>
              <a:pathLst>
                <a:path w="4" h="54">
                  <a:moveTo>
                    <a:pt x="0" y="0"/>
                  </a:moveTo>
                  <a:lnTo>
                    <a:pt x="4" y="4"/>
                  </a:lnTo>
                  <a:lnTo>
                    <a:pt x="4" y="54"/>
                  </a:lnTo>
                  <a:lnTo>
                    <a:pt x="0" y="50"/>
                  </a:lnTo>
                  <a:lnTo>
                    <a:pt x="0" y="0"/>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6" name="íSļiḓê">
              <a:extLst>
                <a:ext uri="{FF2B5EF4-FFF2-40B4-BE49-F238E27FC236}">
                  <a16:creationId xmlns:a16="http://schemas.microsoft.com/office/drawing/2014/main" xmlns="" id="{161F8A78-6CD8-4BDA-9221-FD37427C23B6}"/>
                </a:ext>
              </a:extLst>
            </p:cNvPr>
            <p:cNvSpPr/>
            <p:nvPr/>
          </p:nvSpPr>
          <p:spPr bwMode="auto">
            <a:xfrm>
              <a:off x="3702051" y="3103563"/>
              <a:ext cx="3175" cy="82550"/>
            </a:xfrm>
            <a:custGeom>
              <a:avLst/>
              <a:gdLst>
                <a:gd name="T0" fmla="*/ 0 w 2"/>
                <a:gd name="T1" fmla="*/ 0 h 52"/>
                <a:gd name="T2" fmla="*/ 2 w 2"/>
                <a:gd name="T3" fmla="*/ 2 h 52"/>
                <a:gd name="T4" fmla="*/ 2 w 2"/>
                <a:gd name="T5" fmla="*/ 52 h 52"/>
                <a:gd name="T6" fmla="*/ 0 w 2"/>
                <a:gd name="T7" fmla="*/ 50 h 52"/>
                <a:gd name="T8" fmla="*/ 0 w 2"/>
                <a:gd name="T9" fmla="*/ 0 h 52"/>
              </a:gdLst>
              <a:ahLst/>
              <a:cxnLst>
                <a:cxn ang="0">
                  <a:pos x="T0" y="T1"/>
                </a:cxn>
                <a:cxn ang="0">
                  <a:pos x="T2" y="T3"/>
                </a:cxn>
                <a:cxn ang="0">
                  <a:pos x="T4" y="T5"/>
                </a:cxn>
                <a:cxn ang="0">
                  <a:pos x="T6" y="T7"/>
                </a:cxn>
                <a:cxn ang="0">
                  <a:pos x="T8" y="T9"/>
                </a:cxn>
              </a:cxnLst>
              <a:rect l="0" t="0" r="r" b="b"/>
              <a:pathLst>
                <a:path w="2" h="52">
                  <a:moveTo>
                    <a:pt x="0" y="0"/>
                  </a:moveTo>
                  <a:lnTo>
                    <a:pt x="2" y="2"/>
                  </a:lnTo>
                  <a:lnTo>
                    <a:pt x="2" y="52"/>
                  </a:lnTo>
                  <a:lnTo>
                    <a:pt x="0" y="50"/>
                  </a:lnTo>
                  <a:lnTo>
                    <a:pt x="0" y="0"/>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7" name="ïṡ1îďé">
              <a:extLst>
                <a:ext uri="{FF2B5EF4-FFF2-40B4-BE49-F238E27FC236}">
                  <a16:creationId xmlns:a16="http://schemas.microsoft.com/office/drawing/2014/main" xmlns="" id="{95693B82-7AB2-4039-BFEA-9579AFE84E10}"/>
                </a:ext>
              </a:extLst>
            </p:cNvPr>
            <p:cNvSpPr/>
            <p:nvPr/>
          </p:nvSpPr>
          <p:spPr bwMode="auto">
            <a:xfrm>
              <a:off x="3713164" y="3111500"/>
              <a:ext cx="1588" cy="77788"/>
            </a:xfrm>
            <a:prstGeom prst="rect">
              <a:avLst/>
            </a:prstGeom>
            <a:solidFill>
              <a:srgbClr val="ABD5F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48" name="iṧlïďé">
              <a:extLst>
                <a:ext uri="{FF2B5EF4-FFF2-40B4-BE49-F238E27FC236}">
                  <a16:creationId xmlns:a16="http://schemas.microsoft.com/office/drawing/2014/main" xmlns="" id="{633B2500-2A18-462A-8C33-80AF7433AE4F}"/>
                </a:ext>
              </a:extLst>
            </p:cNvPr>
            <p:cNvSpPr/>
            <p:nvPr/>
          </p:nvSpPr>
          <p:spPr bwMode="auto">
            <a:xfrm>
              <a:off x="3692526" y="3100388"/>
              <a:ext cx="3175" cy="79375"/>
            </a:xfrm>
            <a:prstGeom prst="rect">
              <a:avLst/>
            </a:prstGeom>
            <a:solidFill>
              <a:srgbClr val="ABD5F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49" name="íṩļîḓé">
              <a:extLst>
                <a:ext uri="{FF2B5EF4-FFF2-40B4-BE49-F238E27FC236}">
                  <a16:creationId xmlns:a16="http://schemas.microsoft.com/office/drawing/2014/main" xmlns="" id="{14504B51-98F1-43D2-A144-B096412273B4}"/>
                </a:ext>
              </a:extLst>
            </p:cNvPr>
            <p:cNvSpPr/>
            <p:nvPr/>
          </p:nvSpPr>
          <p:spPr bwMode="auto">
            <a:xfrm>
              <a:off x="3656014" y="3078163"/>
              <a:ext cx="3175" cy="82550"/>
            </a:xfrm>
            <a:custGeom>
              <a:avLst/>
              <a:gdLst>
                <a:gd name="T0" fmla="*/ 0 w 2"/>
                <a:gd name="T1" fmla="*/ 0 h 52"/>
                <a:gd name="T2" fmla="*/ 2 w 2"/>
                <a:gd name="T3" fmla="*/ 2 h 52"/>
                <a:gd name="T4" fmla="*/ 2 w 2"/>
                <a:gd name="T5" fmla="*/ 52 h 52"/>
                <a:gd name="T6" fmla="*/ 0 w 2"/>
                <a:gd name="T7" fmla="*/ 50 h 52"/>
                <a:gd name="T8" fmla="*/ 0 w 2"/>
                <a:gd name="T9" fmla="*/ 0 h 52"/>
              </a:gdLst>
              <a:ahLst/>
              <a:cxnLst>
                <a:cxn ang="0">
                  <a:pos x="T0" y="T1"/>
                </a:cxn>
                <a:cxn ang="0">
                  <a:pos x="T2" y="T3"/>
                </a:cxn>
                <a:cxn ang="0">
                  <a:pos x="T4" y="T5"/>
                </a:cxn>
                <a:cxn ang="0">
                  <a:pos x="T6" y="T7"/>
                </a:cxn>
                <a:cxn ang="0">
                  <a:pos x="T8" y="T9"/>
                </a:cxn>
              </a:cxnLst>
              <a:rect l="0" t="0" r="r" b="b"/>
              <a:pathLst>
                <a:path w="2" h="52">
                  <a:moveTo>
                    <a:pt x="0" y="0"/>
                  </a:moveTo>
                  <a:lnTo>
                    <a:pt x="2" y="2"/>
                  </a:lnTo>
                  <a:lnTo>
                    <a:pt x="2" y="52"/>
                  </a:lnTo>
                  <a:lnTo>
                    <a:pt x="0" y="50"/>
                  </a:lnTo>
                  <a:lnTo>
                    <a:pt x="0" y="0"/>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0" name="íşľîḍé">
              <a:extLst>
                <a:ext uri="{FF2B5EF4-FFF2-40B4-BE49-F238E27FC236}">
                  <a16:creationId xmlns:a16="http://schemas.microsoft.com/office/drawing/2014/main" xmlns="" id="{C28FFA8C-AF15-4592-B892-8FFB661B4316}"/>
                </a:ext>
              </a:extLst>
            </p:cNvPr>
            <p:cNvSpPr/>
            <p:nvPr/>
          </p:nvSpPr>
          <p:spPr bwMode="auto">
            <a:xfrm>
              <a:off x="3636964" y="3068638"/>
              <a:ext cx="3175" cy="77788"/>
            </a:xfrm>
            <a:prstGeom prst="rect">
              <a:avLst/>
            </a:prstGeom>
            <a:solidFill>
              <a:srgbClr val="ABD5F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1" name="íṡ1íďê">
              <a:extLst>
                <a:ext uri="{FF2B5EF4-FFF2-40B4-BE49-F238E27FC236}">
                  <a16:creationId xmlns:a16="http://schemas.microsoft.com/office/drawing/2014/main" xmlns="" id="{8BFB576F-704E-4821-954E-FE0B85FA7649}"/>
                </a:ext>
              </a:extLst>
            </p:cNvPr>
            <p:cNvSpPr/>
            <p:nvPr/>
          </p:nvSpPr>
          <p:spPr bwMode="auto">
            <a:xfrm>
              <a:off x="3622676" y="3060700"/>
              <a:ext cx="4763" cy="79375"/>
            </a:xfrm>
            <a:prstGeom prst="rect">
              <a:avLst/>
            </a:prstGeom>
            <a:solidFill>
              <a:srgbClr val="ABD5F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2" name="ïṧlídè">
              <a:extLst>
                <a:ext uri="{FF2B5EF4-FFF2-40B4-BE49-F238E27FC236}">
                  <a16:creationId xmlns:a16="http://schemas.microsoft.com/office/drawing/2014/main" xmlns="" id="{847A533E-810E-404D-B267-E2B002491AD5}"/>
                </a:ext>
              </a:extLst>
            </p:cNvPr>
            <p:cNvSpPr/>
            <p:nvPr/>
          </p:nvSpPr>
          <p:spPr bwMode="auto">
            <a:xfrm>
              <a:off x="3603626" y="3048000"/>
              <a:ext cx="3175" cy="79375"/>
            </a:xfrm>
            <a:custGeom>
              <a:avLst/>
              <a:gdLst>
                <a:gd name="T0" fmla="*/ 0 w 2"/>
                <a:gd name="T1" fmla="*/ 0 h 50"/>
                <a:gd name="T2" fmla="*/ 2 w 2"/>
                <a:gd name="T3" fmla="*/ 2 h 50"/>
                <a:gd name="T4" fmla="*/ 2 w 2"/>
                <a:gd name="T5" fmla="*/ 50 h 50"/>
                <a:gd name="T6" fmla="*/ 0 w 2"/>
                <a:gd name="T7" fmla="*/ 50 h 50"/>
                <a:gd name="T8" fmla="*/ 0 w 2"/>
                <a:gd name="T9" fmla="*/ 0 h 50"/>
              </a:gdLst>
              <a:ahLst/>
              <a:cxnLst>
                <a:cxn ang="0">
                  <a:pos x="T0" y="T1"/>
                </a:cxn>
                <a:cxn ang="0">
                  <a:pos x="T2" y="T3"/>
                </a:cxn>
                <a:cxn ang="0">
                  <a:pos x="T4" y="T5"/>
                </a:cxn>
                <a:cxn ang="0">
                  <a:pos x="T6" y="T7"/>
                </a:cxn>
                <a:cxn ang="0">
                  <a:pos x="T8" y="T9"/>
                </a:cxn>
              </a:cxnLst>
              <a:rect l="0" t="0" r="r" b="b"/>
              <a:pathLst>
                <a:path w="2" h="50">
                  <a:moveTo>
                    <a:pt x="0" y="0"/>
                  </a:moveTo>
                  <a:lnTo>
                    <a:pt x="2" y="2"/>
                  </a:lnTo>
                  <a:lnTo>
                    <a:pt x="2" y="50"/>
                  </a:lnTo>
                  <a:lnTo>
                    <a:pt x="0" y="50"/>
                  </a:lnTo>
                  <a:lnTo>
                    <a:pt x="0" y="0"/>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3" name="îSlíḍé">
              <a:extLst>
                <a:ext uri="{FF2B5EF4-FFF2-40B4-BE49-F238E27FC236}">
                  <a16:creationId xmlns:a16="http://schemas.microsoft.com/office/drawing/2014/main" xmlns="" id="{0F1693EB-79D3-4D75-863D-F4B0E4D9BDAD}"/>
                </a:ext>
              </a:extLst>
            </p:cNvPr>
            <p:cNvSpPr/>
            <p:nvPr/>
          </p:nvSpPr>
          <p:spPr bwMode="auto">
            <a:xfrm>
              <a:off x="3719514" y="3114675"/>
              <a:ext cx="3175" cy="82550"/>
            </a:xfrm>
            <a:custGeom>
              <a:avLst/>
              <a:gdLst>
                <a:gd name="T0" fmla="*/ 0 w 2"/>
                <a:gd name="T1" fmla="*/ 0 h 52"/>
                <a:gd name="T2" fmla="*/ 2 w 2"/>
                <a:gd name="T3" fmla="*/ 2 h 52"/>
                <a:gd name="T4" fmla="*/ 2 w 2"/>
                <a:gd name="T5" fmla="*/ 52 h 52"/>
                <a:gd name="T6" fmla="*/ 0 w 2"/>
                <a:gd name="T7" fmla="*/ 49 h 52"/>
                <a:gd name="T8" fmla="*/ 0 w 2"/>
                <a:gd name="T9" fmla="*/ 0 h 52"/>
              </a:gdLst>
              <a:ahLst/>
              <a:cxnLst>
                <a:cxn ang="0">
                  <a:pos x="T0" y="T1"/>
                </a:cxn>
                <a:cxn ang="0">
                  <a:pos x="T2" y="T3"/>
                </a:cxn>
                <a:cxn ang="0">
                  <a:pos x="T4" y="T5"/>
                </a:cxn>
                <a:cxn ang="0">
                  <a:pos x="T6" y="T7"/>
                </a:cxn>
                <a:cxn ang="0">
                  <a:pos x="T8" y="T9"/>
                </a:cxn>
              </a:cxnLst>
              <a:rect l="0" t="0" r="r" b="b"/>
              <a:pathLst>
                <a:path w="2" h="52">
                  <a:moveTo>
                    <a:pt x="0" y="0"/>
                  </a:moveTo>
                  <a:lnTo>
                    <a:pt x="2" y="2"/>
                  </a:lnTo>
                  <a:lnTo>
                    <a:pt x="2" y="52"/>
                  </a:lnTo>
                  <a:lnTo>
                    <a:pt x="0" y="49"/>
                  </a:lnTo>
                  <a:lnTo>
                    <a:pt x="0" y="0"/>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4" name="íŝ1îḍe">
              <a:extLst>
                <a:ext uri="{FF2B5EF4-FFF2-40B4-BE49-F238E27FC236}">
                  <a16:creationId xmlns:a16="http://schemas.microsoft.com/office/drawing/2014/main" xmlns="" id="{42F34F03-7D26-434D-82CF-16B4DC67D41D}"/>
                </a:ext>
              </a:extLst>
            </p:cNvPr>
            <p:cNvSpPr/>
            <p:nvPr/>
          </p:nvSpPr>
          <p:spPr bwMode="auto">
            <a:xfrm>
              <a:off x="3633789" y="1838325"/>
              <a:ext cx="752475" cy="431800"/>
            </a:xfrm>
            <a:custGeom>
              <a:avLst/>
              <a:gdLst>
                <a:gd name="T0" fmla="*/ 474 w 474"/>
                <a:gd name="T1" fmla="*/ 135 h 272"/>
                <a:gd name="T2" fmla="*/ 237 w 474"/>
                <a:gd name="T3" fmla="*/ 0 h 272"/>
                <a:gd name="T4" fmla="*/ 0 w 474"/>
                <a:gd name="T5" fmla="*/ 135 h 272"/>
                <a:gd name="T6" fmla="*/ 237 w 474"/>
                <a:gd name="T7" fmla="*/ 272 h 272"/>
                <a:gd name="T8" fmla="*/ 474 w 474"/>
                <a:gd name="T9" fmla="*/ 135 h 272"/>
              </a:gdLst>
              <a:ahLst/>
              <a:cxnLst>
                <a:cxn ang="0">
                  <a:pos x="T0" y="T1"/>
                </a:cxn>
                <a:cxn ang="0">
                  <a:pos x="T2" y="T3"/>
                </a:cxn>
                <a:cxn ang="0">
                  <a:pos x="T4" y="T5"/>
                </a:cxn>
                <a:cxn ang="0">
                  <a:pos x="T6" y="T7"/>
                </a:cxn>
                <a:cxn ang="0">
                  <a:pos x="T8" y="T9"/>
                </a:cxn>
              </a:cxnLst>
              <a:rect l="0" t="0" r="r" b="b"/>
              <a:pathLst>
                <a:path w="474" h="272">
                  <a:moveTo>
                    <a:pt x="474" y="135"/>
                  </a:moveTo>
                  <a:lnTo>
                    <a:pt x="237" y="0"/>
                  </a:lnTo>
                  <a:lnTo>
                    <a:pt x="0" y="135"/>
                  </a:lnTo>
                  <a:lnTo>
                    <a:pt x="237" y="272"/>
                  </a:lnTo>
                  <a:lnTo>
                    <a:pt x="474" y="135"/>
                  </a:lnTo>
                  <a:close/>
                </a:path>
              </a:pathLst>
            </a:custGeom>
            <a:solidFill>
              <a:srgbClr val="D9EE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5" name="işľiḓê">
              <a:extLst>
                <a:ext uri="{FF2B5EF4-FFF2-40B4-BE49-F238E27FC236}">
                  <a16:creationId xmlns:a16="http://schemas.microsoft.com/office/drawing/2014/main" xmlns="" id="{7AF1D612-636F-4232-B2E9-6A1DE6E41D45}"/>
                </a:ext>
              </a:extLst>
            </p:cNvPr>
            <p:cNvSpPr/>
            <p:nvPr/>
          </p:nvSpPr>
          <p:spPr bwMode="auto">
            <a:xfrm>
              <a:off x="4010026" y="2052638"/>
              <a:ext cx="376238" cy="958850"/>
            </a:xfrm>
            <a:custGeom>
              <a:avLst/>
              <a:gdLst>
                <a:gd name="T0" fmla="*/ 0 w 237"/>
                <a:gd name="T1" fmla="*/ 604 h 604"/>
                <a:gd name="T2" fmla="*/ 237 w 237"/>
                <a:gd name="T3" fmla="*/ 467 h 604"/>
                <a:gd name="T4" fmla="*/ 237 w 237"/>
                <a:gd name="T5" fmla="*/ 0 h 604"/>
                <a:gd name="T6" fmla="*/ 0 w 237"/>
                <a:gd name="T7" fmla="*/ 137 h 604"/>
                <a:gd name="T8" fmla="*/ 0 w 237"/>
                <a:gd name="T9" fmla="*/ 604 h 604"/>
              </a:gdLst>
              <a:ahLst/>
              <a:cxnLst>
                <a:cxn ang="0">
                  <a:pos x="T0" y="T1"/>
                </a:cxn>
                <a:cxn ang="0">
                  <a:pos x="T2" y="T3"/>
                </a:cxn>
                <a:cxn ang="0">
                  <a:pos x="T4" y="T5"/>
                </a:cxn>
                <a:cxn ang="0">
                  <a:pos x="T6" y="T7"/>
                </a:cxn>
                <a:cxn ang="0">
                  <a:pos x="T8" y="T9"/>
                </a:cxn>
              </a:cxnLst>
              <a:rect l="0" t="0" r="r" b="b"/>
              <a:pathLst>
                <a:path w="237" h="604">
                  <a:moveTo>
                    <a:pt x="0" y="604"/>
                  </a:moveTo>
                  <a:lnTo>
                    <a:pt x="237" y="467"/>
                  </a:lnTo>
                  <a:lnTo>
                    <a:pt x="237" y="0"/>
                  </a:lnTo>
                  <a:lnTo>
                    <a:pt x="0" y="137"/>
                  </a:lnTo>
                  <a:lnTo>
                    <a:pt x="0" y="604"/>
                  </a:lnTo>
                  <a:close/>
                </a:path>
              </a:pathLst>
            </a:custGeom>
            <a:solidFill>
              <a:srgbClr val="C1E4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6" name="íṩḻîḋé">
              <a:extLst>
                <a:ext uri="{FF2B5EF4-FFF2-40B4-BE49-F238E27FC236}">
                  <a16:creationId xmlns:a16="http://schemas.microsoft.com/office/drawing/2014/main" xmlns="" id="{9BD7B2CF-F169-4826-95CE-1BA17A49801E}"/>
                </a:ext>
              </a:extLst>
            </p:cNvPr>
            <p:cNvSpPr/>
            <p:nvPr/>
          </p:nvSpPr>
          <p:spPr bwMode="auto">
            <a:xfrm>
              <a:off x="4059239" y="2814638"/>
              <a:ext cx="33338" cy="74613"/>
            </a:xfrm>
            <a:custGeom>
              <a:avLst/>
              <a:gdLst>
                <a:gd name="T0" fmla="*/ 4 w 10"/>
                <a:gd name="T1" fmla="*/ 23 h 23"/>
                <a:gd name="T2" fmla="*/ 2 w 10"/>
                <a:gd name="T3" fmla="*/ 22 h 23"/>
                <a:gd name="T4" fmla="*/ 0 w 10"/>
                <a:gd name="T5" fmla="*/ 18 h 23"/>
                <a:gd name="T6" fmla="*/ 0 w 10"/>
                <a:gd name="T7" fmla="*/ 6 h 23"/>
                <a:gd name="T8" fmla="*/ 0 w 10"/>
                <a:gd name="T9" fmla="*/ 6 h 23"/>
                <a:gd name="T10" fmla="*/ 0 w 10"/>
                <a:gd name="T11" fmla="*/ 5 h 23"/>
                <a:gd name="T12" fmla="*/ 1 w 10"/>
                <a:gd name="T13" fmla="*/ 6 h 23"/>
                <a:gd name="T14" fmla="*/ 10 w 10"/>
                <a:gd name="T15" fmla="*/ 0 h 23"/>
                <a:gd name="T16" fmla="*/ 10 w 10"/>
                <a:gd name="T17" fmla="*/ 13 h 23"/>
                <a:gd name="T18" fmla="*/ 6 w 10"/>
                <a:gd name="T19" fmla="*/ 22 h 23"/>
                <a:gd name="T20" fmla="*/ 4 w 10"/>
                <a:gd name="T21" fmla="*/ 23 h 23"/>
                <a:gd name="T22" fmla="*/ 2 w 10"/>
                <a:gd name="T23" fmla="*/ 7 h 23"/>
                <a:gd name="T24" fmla="*/ 2 w 10"/>
                <a:gd name="T25" fmla="*/ 18 h 23"/>
                <a:gd name="T26" fmla="*/ 3 w 10"/>
                <a:gd name="T27" fmla="*/ 21 h 23"/>
                <a:gd name="T28" fmla="*/ 5 w 10"/>
                <a:gd name="T29" fmla="*/ 21 h 23"/>
                <a:gd name="T30" fmla="*/ 9 w 10"/>
                <a:gd name="T31" fmla="*/ 13 h 23"/>
                <a:gd name="T32" fmla="*/ 9 w 10"/>
                <a:gd name="T33" fmla="*/ 12 h 23"/>
                <a:gd name="T34" fmla="*/ 5 w 10"/>
                <a:gd name="T35" fmla="*/ 12 h 23"/>
                <a:gd name="T36" fmla="*/ 5 w 10"/>
                <a:gd name="T37" fmla="*/ 8 h 23"/>
                <a:gd name="T38" fmla="*/ 2 w 10"/>
                <a:gd name="T39" fmla="*/ 7 h 23"/>
                <a:gd name="T40" fmla="*/ 7 w 10"/>
                <a:gd name="T41" fmla="*/ 11 h 23"/>
                <a:gd name="T42" fmla="*/ 9 w 10"/>
                <a:gd name="T43" fmla="*/ 11 h 23"/>
                <a:gd name="T44" fmla="*/ 9 w 10"/>
                <a:gd name="T45" fmla="*/ 3 h 23"/>
                <a:gd name="T46" fmla="*/ 3 w 10"/>
                <a:gd name="T47" fmla="*/ 6 h 23"/>
                <a:gd name="T48" fmla="*/ 6 w 10"/>
                <a:gd name="T49" fmla="*/ 6 h 23"/>
                <a:gd name="T50" fmla="*/ 7 w 10"/>
                <a:gd name="T51" fmla="*/ 1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 h="23">
                  <a:moveTo>
                    <a:pt x="4" y="23"/>
                  </a:moveTo>
                  <a:cubicBezTo>
                    <a:pt x="3" y="23"/>
                    <a:pt x="3" y="23"/>
                    <a:pt x="2" y="22"/>
                  </a:cubicBezTo>
                  <a:cubicBezTo>
                    <a:pt x="1" y="22"/>
                    <a:pt x="0" y="20"/>
                    <a:pt x="0" y="18"/>
                  </a:cubicBezTo>
                  <a:cubicBezTo>
                    <a:pt x="0" y="6"/>
                    <a:pt x="0" y="6"/>
                    <a:pt x="0" y="6"/>
                  </a:cubicBezTo>
                  <a:cubicBezTo>
                    <a:pt x="0" y="6"/>
                    <a:pt x="0" y="6"/>
                    <a:pt x="0" y="6"/>
                  </a:cubicBezTo>
                  <a:cubicBezTo>
                    <a:pt x="0" y="5"/>
                    <a:pt x="0" y="5"/>
                    <a:pt x="0" y="5"/>
                  </a:cubicBezTo>
                  <a:cubicBezTo>
                    <a:pt x="1" y="6"/>
                    <a:pt x="1" y="6"/>
                    <a:pt x="1" y="6"/>
                  </a:cubicBezTo>
                  <a:cubicBezTo>
                    <a:pt x="10" y="0"/>
                    <a:pt x="10" y="0"/>
                    <a:pt x="10" y="0"/>
                  </a:cubicBezTo>
                  <a:cubicBezTo>
                    <a:pt x="10" y="13"/>
                    <a:pt x="10" y="13"/>
                    <a:pt x="10" y="13"/>
                  </a:cubicBezTo>
                  <a:cubicBezTo>
                    <a:pt x="10" y="17"/>
                    <a:pt x="8" y="21"/>
                    <a:pt x="6" y="22"/>
                  </a:cubicBezTo>
                  <a:cubicBezTo>
                    <a:pt x="5" y="22"/>
                    <a:pt x="4" y="23"/>
                    <a:pt x="4" y="23"/>
                  </a:cubicBezTo>
                  <a:close/>
                  <a:moveTo>
                    <a:pt x="2" y="7"/>
                  </a:moveTo>
                  <a:cubicBezTo>
                    <a:pt x="2" y="18"/>
                    <a:pt x="2" y="18"/>
                    <a:pt x="2" y="18"/>
                  </a:cubicBezTo>
                  <a:cubicBezTo>
                    <a:pt x="2" y="20"/>
                    <a:pt x="2" y="21"/>
                    <a:pt x="3" y="21"/>
                  </a:cubicBezTo>
                  <a:cubicBezTo>
                    <a:pt x="4" y="21"/>
                    <a:pt x="4" y="21"/>
                    <a:pt x="5" y="21"/>
                  </a:cubicBezTo>
                  <a:cubicBezTo>
                    <a:pt x="7" y="20"/>
                    <a:pt x="9" y="16"/>
                    <a:pt x="9" y="13"/>
                  </a:cubicBezTo>
                  <a:cubicBezTo>
                    <a:pt x="9" y="12"/>
                    <a:pt x="9" y="12"/>
                    <a:pt x="9" y="12"/>
                  </a:cubicBezTo>
                  <a:cubicBezTo>
                    <a:pt x="5" y="12"/>
                    <a:pt x="5" y="12"/>
                    <a:pt x="5" y="12"/>
                  </a:cubicBezTo>
                  <a:cubicBezTo>
                    <a:pt x="5" y="8"/>
                    <a:pt x="5" y="8"/>
                    <a:pt x="5" y="8"/>
                  </a:cubicBezTo>
                  <a:lnTo>
                    <a:pt x="2" y="7"/>
                  </a:lnTo>
                  <a:close/>
                  <a:moveTo>
                    <a:pt x="7" y="11"/>
                  </a:moveTo>
                  <a:cubicBezTo>
                    <a:pt x="9" y="11"/>
                    <a:pt x="9" y="11"/>
                    <a:pt x="9" y="11"/>
                  </a:cubicBezTo>
                  <a:cubicBezTo>
                    <a:pt x="9" y="3"/>
                    <a:pt x="9" y="3"/>
                    <a:pt x="9" y="3"/>
                  </a:cubicBezTo>
                  <a:cubicBezTo>
                    <a:pt x="3" y="6"/>
                    <a:pt x="3" y="6"/>
                    <a:pt x="3" y="6"/>
                  </a:cubicBezTo>
                  <a:cubicBezTo>
                    <a:pt x="6" y="6"/>
                    <a:pt x="6" y="6"/>
                    <a:pt x="6" y="6"/>
                  </a:cubicBezTo>
                  <a:lnTo>
                    <a:pt x="7"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7" name="îšḻíḋe">
              <a:extLst>
                <a:ext uri="{FF2B5EF4-FFF2-40B4-BE49-F238E27FC236}">
                  <a16:creationId xmlns:a16="http://schemas.microsoft.com/office/drawing/2014/main" xmlns="" id="{23983ACA-C332-47E9-BD6A-369623719EC3}"/>
                </a:ext>
              </a:extLst>
            </p:cNvPr>
            <p:cNvSpPr/>
            <p:nvPr/>
          </p:nvSpPr>
          <p:spPr bwMode="auto">
            <a:xfrm>
              <a:off x="4075114" y="2882900"/>
              <a:ext cx="3175" cy="36513"/>
            </a:xfrm>
            <a:custGeom>
              <a:avLst/>
              <a:gdLst>
                <a:gd name="T0" fmla="*/ 0 w 1"/>
                <a:gd name="T1" fmla="*/ 11 h 11"/>
                <a:gd name="T2" fmla="*/ 0 w 1"/>
                <a:gd name="T3" fmla="*/ 10 h 11"/>
                <a:gd name="T4" fmla="*/ 0 w 1"/>
                <a:gd name="T5" fmla="*/ 0 h 11"/>
                <a:gd name="T6" fmla="*/ 0 w 1"/>
                <a:gd name="T7" fmla="*/ 0 h 11"/>
                <a:gd name="T8" fmla="*/ 1 w 1"/>
                <a:gd name="T9" fmla="*/ 0 h 11"/>
                <a:gd name="T10" fmla="*/ 1 w 1"/>
                <a:gd name="T11" fmla="*/ 10 h 11"/>
                <a:gd name="T12" fmla="*/ 0 w 1"/>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 h="11">
                  <a:moveTo>
                    <a:pt x="0" y="11"/>
                  </a:moveTo>
                  <a:cubicBezTo>
                    <a:pt x="0" y="11"/>
                    <a:pt x="0" y="11"/>
                    <a:pt x="0" y="10"/>
                  </a:cubicBezTo>
                  <a:cubicBezTo>
                    <a:pt x="0" y="0"/>
                    <a:pt x="0" y="0"/>
                    <a:pt x="0" y="0"/>
                  </a:cubicBezTo>
                  <a:cubicBezTo>
                    <a:pt x="0" y="0"/>
                    <a:pt x="0" y="0"/>
                    <a:pt x="0" y="0"/>
                  </a:cubicBezTo>
                  <a:cubicBezTo>
                    <a:pt x="1" y="0"/>
                    <a:pt x="1" y="0"/>
                    <a:pt x="1" y="0"/>
                  </a:cubicBezTo>
                  <a:cubicBezTo>
                    <a:pt x="1" y="10"/>
                    <a:pt x="1" y="10"/>
                    <a:pt x="1" y="10"/>
                  </a:cubicBezTo>
                  <a:cubicBezTo>
                    <a:pt x="1" y="11"/>
                    <a:pt x="1" y="11"/>
                    <a:pt x="0"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8" name="îşľiḓé">
              <a:extLst>
                <a:ext uri="{FF2B5EF4-FFF2-40B4-BE49-F238E27FC236}">
                  <a16:creationId xmlns:a16="http://schemas.microsoft.com/office/drawing/2014/main" xmlns="" id="{407CEA9F-D036-46A3-88C1-358A1B7BA123}"/>
                </a:ext>
              </a:extLst>
            </p:cNvPr>
            <p:cNvSpPr/>
            <p:nvPr/>
          </p:nvSpPr>
          <p:spPr bwMode="auto">
            <a:xfrm>
              <a:off x="4059239" y="2906713"/>
              <a:ext cx="33338" cy="22225"/>
            </a:xfrm>
            <a:custGeom>
              <a:avLst/>
              <a:gdLst>
                <a:gd name="T0" fmla="*/ 1 w 10"/>
                <a:gd name="T1" fmla="*/ 7 h 7"/>
                <a:gd name="T2" fmla="*/ 0 w 10"/>
                <a:gd name="T3" fmla="*/ 6 h 7"/>
                <a:gd name="T4" fmla="*/ 1 w 10"/>
                <a:gd name="T5" fmla="*/ 5 h 7"/>
                <a:gd name="T6" fmla="*/ 9 w 10"/>
                <a:gd name="T7" fmla="*/ 0 h 7"/>
                <a:gd name="T8" fmla="*/ 10 w 10"/>
                <a:gd name="T9" fmla="*/ 1 h 7"/>
                <a:gd name="T10" fmla="*/ 10 w 10"/>
                <a:gd name="T11" fmla="*/ 2 h 7"/>
                <a:gd name="T12" fmla="*/ 1 w 10"/>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10" h="7">
                  <a:moveTo>
                    <a:pt x="1" y="7"/>
                  </a:moveTo>
                  <a:cubicBezTo>
                    <a:pt x="0" y="6"/>
                    <a:pt x="0" y="6"/>
                    <a:pt x="0" y="6"/>
                  </a:cubicBezTo>
                  <a:cubicBezTo>
                    <a:pt x="1" y="5"/>
                    <a:pt x="1" y="5"/>
                    <a:pt x="1" y="5"/>
                  </a:cubicBezTo>
                  <a:cubicBezTo>
                    <a:pt x="9" y="0"/>
                    <a:pt x="9" y="0"/>
                    <a:pt x="9" y="0"/>
                  </a:cubicBezTo>
                  <a:cubicBezTo>
                    <a:pt x="10" y="0"/>
                    <a:pt x="10" y="0"/>
                    <a:pt x="10" y="1"/>
                  </a:cubicBezTo>
                  <a:cubicBezTo>
                    <a:pt x="10" y="2"/>
                    <a:pt x="10" y="2"/>
                    <a:pt x="10" y="2"/>
                  </a:cubicBezTo>
                  <a:cubicBezTo>
                    <a:pt x="1" y="7"/>
                    <a:pt x="1" y="7"/>
                    <a:pt x="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9" name="işľïḋé">
              <a:extLst>
                <a:ext uri="{FF2B5EF4-FFF2-40B4-BE49-F238E27FC236}">
                  <a16:creationId xmlns:a16="http://schemas.microsoft.com/office/drawing/2014/main" xmlns="" id="{DF682F7D-4911-4C7E-8DF4-7AC4CCD11F0F}"/>
                </a:ext>
              </a:extLst>
            </p:cNvPr>
            <p:cNvSpPr/>
            <p:nvPr/>
          </p:nvSpPr>
          <p:spPr bwMode="auto">
            <a:xfrm>
              <a:off x="4157664" y="2806700"/>
              <a:ext cx="17463" cy="63500"/>
            </a:xfrm>
            <a:custGeom>
              <a:avLst/>
              <a:gdLst>
                <a:gd name="T0" fmla="*/ 2 w 5"/>
                <a:gd name="T1" fmla="*/ 19 h 19"/>
                <a:gd name="T2" fmla="*/ 1 w 5"/>
                <a:gd name="T3" fmla="*/ 19 h 19"/>
                <a:gd name="T4" fmla="*/ 0 w 5"/>
                <a:gd name="T5" fmla="*/ 17 h 19"/>
                <a:gd name="T6" fmla="*/ 0 w 5"/>
                <a:gd name="T7" fmla="*/ 15 h 19"/>
                <a:gd name="T8" fmla="*/ 1 w 5"/>
                <a:gd name="T9" fmla="*/ 15 h 19"/>
                <a:gd name="T10" fmla="*/ 2 w 5"/>
                <a:gd name="T11" fmla="*/ 15 h 19"/>
                <a:gd name="T12" fmla="*/ 2 w 5"/>
                <a:gd name="T13" fmla="*/ 17 h 19"/>
                <a:gd name="T14" fmla="*/ 2 w 5"/>
                <a:gd name="T15" fmla="*/ 18 h 19"/>
                <a:gd name="T16" fmla="*/ 2 w 5"/>
                <a:gd name="T17" fmla="*/ 18 h 19"/>
                <a:gd name="T18" fmla="*/ 4 w 5"/>
                <a:gd name="T19" fmla="*/ 14 h 19"/>
                <a:gd name="T20" fmla="*/ 4 w 5"/>
                <a:gd name="T21" fmla="*/ 1 h 19"/>
                <a:gd name="T22" fmla="*/ 5 w 5"/>
                <a:gd name="T23" fmla="*/ 0 h 19"/>
                <a:gd name="T24" fmla="*/ 5 w 5"/>
                <a:gd name="T25" fmla="*/ 1 h 19"/>
                <a:gd name="T26" fmla="*/ 5 w 5"/>
                <a:gd name="T27" fmla="*/ 14 h 19"/>
                <a:gd name="T28" fmla="*/ 3 w 5"/>
                <a:gd name="T29" fmla="*/ 19 h 19"/>
                <a:gd name="T30" fmla="*/ 2 w 5"/>
                <a:gd name="T31"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 h="19">
                  <a:moveTo>
                    <a:pt x="2" y="19"/>
                  </a:moveTo>
                  <a:cubicBezTo>
                    <a:pt x="1" y="19"/>
                    <a:pt x="1" y="19"/>
                    <a:pt x="1" y="19"/>
                  </a:cubicBezTo>
                  <a:cubicBezTo>
                    <a:pt x="1" y="19"/>
                    <a:pt x="0" y="18"/>
                    <a:pt x="0" y="17"/>
                  </a:cubicBezTo>
                  <a:cubicBezTo>
                    <a:pt x="0" y="15"/>
                    <a:pt x="0" y="15"/>
                    <a:pt x="0" y="15"/>
                  </a:cubicBezTo>
                  <a:cubicBezTo>
                    <a:pt x="0" y="15"/>
                    <a:pt x="1" y="15"/>
                    <a:pt x="1" y="15"/>
                  </a:cubicBezTo>
                  <a:cubicBezTo>
                    <a:pt x="1" y="15"/>
                    <a:pt x="2" y="15"/>
                    <a:pt x="2" y="15"/>
                  </a:cubicBezTo>
                  <a:cubicBezTo>
                    <a:pt x="2" y="17"/>
                    <a:pt x="2" y="17"/>
                    <a:pt x="2" y="17"/>
                  </a:cubicBezTo>
                  <a:cubicBezTo>
                    <a:pt x="2" y="18"/>
                    <a:pt x="2" y="18"/>
                    <a:pt x="2" y="18"/>
                  </a:cubicBezTo>
                  <a:cubicBezTo>
                    <a:pt x="2" y="18"/>
                    <a:pt x="2" y="18"/>
                    <a:pt x="2" y="18"/>
                  </a:cubicBezTo>
                  <a:cubicBezTo>
                    <a:pt x="3" y="17"/>
                    <a:pt x="4" y="16"/>
                    <a:pt x="4" y="14"/>
                  </a:cubicBezTo>
                  <a:cubicBezTo>
                    <a:pt x="4" y="1"/>
                    <a:pt x="4" y="1"/>
                    <a:pt x="4" y="1"/>
                  </a:cubicBezTo>
                  <a:cubicBezTo>
                    <a:pt x="4" y="1"/>
                    <a:pt x="4" y="0"/>
                    <a:pt x="5" y="0"/>
                  </a:cubicBezTo>
                  <a:cubicBezTo>
                    <a:pt x="5" y="0"/>
                    <a:pt x="5" y="1"/>
                    <a:pt x="5" y="1"/>
                  </a:cubicBezTo>
                  <a:cubicBezTo>
                    <a:pt x="5" y="14"/>
                    <a:pt x="5" y="14"/>
                    <a:pt x="5" y="14"/>
                  </a:cubicBezTo>
                  <a:cubicBezTo>
                    <a:pt x="5" y="16"/>
                    <a:pt x="4" y="18"/>
                    <a:pt x="3" y="19"/>
                  </a:cubicBezTo>
                  <a:cubicBezTo>
                    <a:pt x="3" y="19"/>
                    <a:pt x="2" y="19"/>
                    <a:pt x="2"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0" name="íṥḻïḋê">
              <a:extLst>
                <a:ext uri="{FF2B5EF4-FFF2-40B4-BE49-F238E27FC236}">
                  <a16:creationId xmlns:a16="http://schemas.microsoft.com/office/drawing/2014/main" xmlns="" id="{3D219450-BC13-4EBF-BD6F-8A7C21F24605}"/>
                </a:ext>
              </a:extLst>
            </p:cNvPr>
            <p:cNvSpPr/>
            <p:nvPr/>
          </p:nvSpPr>
          <p:spPr bwMode="auto">
            <a:xfrm>
              <a:off x="4138614" y="2767013"/>
              <a:ext cx="65088" cy="66675"/>
            </a:xfrm>
            <a:custGeom>
              <a:avLst/>
              <a:gdLst>
                <a:gd name="T0" fmla="*/ 0 w 20"/>
                <a:gd name="T1" fmla="*/ 20 h 20"/>
                <a:gd name="T2" fmla="*/ 0 w 20"/>
                <a:gd name="T3" fmla="*/ 19 h 20"/>
                <a:gd name="T4" fmla="*/ 10 w 20"/>
                <a:gd name="T5" fmla="*/ 2 h 20"/>
                <a:gd name="T6" fmla="*/ 17 w 20"/>
                <a:gd name="T7" fmla="*/ 1 h 20"/>
                <a:gd name="T8" fmla="*/ 20 w 20"/>
                <a:gd name="T9" fmla="*/ 8 h 20"/>
                <a:gd name="T10" fmla="*/ 20 w 20"/>
                <a:gd name="T11" fmla="*/ 8 h 20"/>
                <a:gd name="T12" fmla="*/ 0 w 20"/>
                <a:gd name="T13" fmla="*/ 20 h 20"/>
                <a:gd name="T14" fmla="*/ 14 w 20"/>
                <a:gd name="T15" fmla="*/ 2 h 20"/>
                <a:gd name="T16" fmla="*/ 10 w 20"/>
                <a:gd name="T17" fmla="*/ 3 h 20"/>
                <a:gd name="T18" fmla="*/ 2 w 20"/>
                <a:gd name="T19" fmla="*/ 17 h 20"/>
                <a:gd name="T20" fmla="*/ 19 w 20"/>
                <a:gd name="T21" fmla="*/ 7 h 20"/>
                <a:gd name="T22" fmla="*/ 16 w 20"/>
                <a:gd name="T23" fmla="*/ 3 h 20"/>
                <a:gd name="T24" fmla="*/ 14 w 20"/>
                <a:gd name="T2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0">
                  <a:moveTo>
                    <a:pt x="0" y="20"/>
                  </a:moveTo>
                  <a:cubicBezTo>
                    <a:pt x="0" y="19"/>
                    <a:pt x="0" y="19"/>
                    <a:pt x="0" y="19"/>
                  </a:cubicBezTo>
                  <a:cubicBezTo>
                    <a:pt x="0" y="12"/>
                    <a:pt x="4" y="5"/>
                    <a:pt x="10" y="2"/>
                  </a:cubicBezTo>
                  <a:cubicBezTo>
                    <a:pt x="12" y="0"/>
                    <a:pt x="15" y="0"/>
                    <a:pt x="17" y="1"/>
                  </a:cubicBezTo>
                  <a:cubicBezTo>
                    <a:pt x="19" y="2"/>
                    <a:pt x="20" y="5"/>
                    <a:pt x="20" y="8"/>
                  </a:cubicBezTo>
                  <a:cubicBezTo>
                    <a:pt x="20" y="8"/>
                    <a:pt x="20" y="8"/>
                    <a:pt x="20" y="8"/>
                  </a:cubicBezTo>
                  <a:lnTo>
                    <a:pt x="0" y="20"/>
                  </a:lnTo>
                  <a:close/>
                  <a:moveTo>
                    <a:pt x="14" y="2"/>
                  </a:moveTo>
                  <a:cubicBezTo>
                    <a:pt x="13" y="2"/>
                    <a:pt x="12" y="2"/>
                    <a:pt x="10" y="3"/>
                  </a:cubicBezTo>
                  <a:cubicBezTo>
                    <a:pt x="6" y="6"/>
                    <a:pt x="2" y="12"/>
                    <a:pt x="2" y="17"/>
                  </a:cubicBezTo>
                  <a:cubicBezTo>
                    <a:pt x="19" y="7"/>
                    <a:pt x="19" y="7"/>
                    <a:pt x="19" y="7"/>
                  </a:cubicBezTo>
                  <a:cubicBezTo>
                    <a:pt x="18" y="5"/>
                    <a:pt x="18" y="3"/>
                    <a:pt x="16" y="3"/>
                  </a:cubicBezTo>
                  <a:cubicBezTo>
                    <a:pt x="16" y="2"/>
                    <a:pt x="15" y="2"/>
                    <a:pt x="14"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1" name="îŝ1ídé">
              <a:extLst>
                <a:ext uri="{FF2B5EF4-FFF2-40B4-BE49-F238E27FC236}">
                  <a16:creationId xmlns:a16="http://schemas.microsoft.com/office/drawing/2014/main" xmlns="" id="{F5EA96A2-2D17-467E-ACA6-5C353EAAB9E2}"/>
                </a:ext>
              </a:extLst>
            </p:cNvPr>
            <p:cNvSpPr/>
            <p:nvPr/>
          </p:nvSpPr>
          <p:spPr bwMode="auto">
            <a:xfrm>
              <a:off x="4249739" y="2732088"/>
              <a:ext cx="6350" cy="88900"/>
            </a:xfrm>
            <a:custGeom>
              <a:avLst/>
              <a:gdLst>
                <a:gd name="T0" fmla="*/ 1 w 2"/>
                <a:gd name="T1" fmla="*/ 27 h 27"/>
                <a:gd name="T2" fmla="*/ 0 w 2"/>
                <a:gd name="T3" fmla="*/ 26 h 27"/>
                <a:gd name="T4" fmla="*/ 0 w 2"/>
                <a:gd name="T5" fmla="*/ 1 h 27"/>
                <a:gd name="T6" fmla="*/ 1 w 2"/>
                <a:gd name="T7" fmla="*/ 0 h 27"/>
                <a:gd name="T8" fmla="*/ 2 w 2"/>
                <a:gd name="T9" fmla="*/ 1 h 27"/>
                <a:gd name="T10" fmla="*/ 2 w 2"/>
                <a:gd name="T11" fmla="*/ 26 h 27"/>
                <a:gd name="T12" fmla="*/ 1 w 2"/>
                <a:gd name="T13" fmla="*/ 27 h 27"/>
              </a:gdLst>
              <a:ahLst/>
              <a:cxnLst>
                <a:cxn ang="0">
                  <a:pos x="T0" y="T1"/>
                </a:cxn>
                <a:cxn ang="0">
                  <a:pos x="T2" y="T3"/>
                </a:cxn>
                <a:cxn ang="0">
                  <a:pos x="T4" y="T5"/>
                </a:cxn>
                <a:cxn ang="0">
                  <a:pos x="T6" y="T7"/>
                </a:cxn>
                <a:cxn ang="0">
                  <a:pos x="T8" y="T9"/>
                </a:cxn>
                <a:cxn ang="0">
                  <a:pos x="T10" y="T11"/>
                </a:cxn>
                <a:cxn ang="0">
                  <a:pos x="T12" y="T13"/>
                </a:cxn>
              </a:cxnLst>
              <a:rect l="0" t="0" r="r" b="b"/>
              <a:pathLst>
                <a:path w="2" h="27">
                  <a:moveTo>
                    <a:pt x="1" y="27"/>
                  </a:moveTo>
                  <a:cubicBezTo>
                    <a:pt x="1" y="27"/>
                    <a:pt x="0" y="27"/>
                    <a:pt x="0" y="26"/>
                  </a:cubicBezTo>
                  <a:cubicBezTo>
                    <a:pt x="0" y="1"/>
                    <a:pt x="0" y="1"/>
                    <a:pt x="0" y="1"/>
                  </a:cubicBezTo>
                  <a:cubicBezTo>
                    <a:pt x="0" y="0"/>
                    <a:pt x="1" y="0"/>
                    <a:pt x="1" y="0"/>
                  </a:cubicBezTo>
                  <a:cubicBezTo>
                    <a:pt x="1" y="0"/>
                    <a:pt x="2" y="0"/>
                    <a:pt x="2" y="1"/>
                  </a:cubicBezTo>
                  <a:cubicBezTo>
                    <a:pt x="2" y="26"/>
                    <a:pt x="2" y="26"/>
                    <a:pt x="2" y="26"/>
                  </a:cubicBezTo>
                  <a:cubicBezTo>
                    <a:pt x="2" y="27"/>
                    <a:pt x="1" y="27"/>
                    <a:pt x="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2" name="í$ḻïďé">
              <a:extLst>
                <a:ext uri="{FF2B5EF4-FFF2-40B4-BE49-F238E27FC236}">
                  <a16:creationId xmlns:a16="http://schemas.microsoft.com/office/drawing/2014/main" xmlns="" id="{48818615-D85D-4A03-8D30-6D0ECE52BE29}"/>
                </a:ext>
              </a:extLst>
            </p:cNvPr>
            <p:cNvSpPr/>
            <p:nvPr/>
          </p:nvSpPr>
          <p:spPr bwMode="auto">
            <a:xfrm>
              <a:off x="4243389" y="2728913"/>
              <a:ext cx="20638" cy="25400"/>
            </a:xfrm>
            <a:custGeom>
              <a:avLst/>
              <a:gdLst>
                <a:gd name="T0" fmla="*/ 1 w 6"/>
                <a:gd name="T1" fmla="*/ 8 h 8"/>
                <a:gd name="T2" fmla="*/ 0 w 6"/>
                <a:gd name="T3" fmla="*/ 8 h 8"/>
                <a:gd name="T4" fmla="*/ 0 w 6"/>
                <a:gd name="T5" fmla="*/ 7 h 8"/>
                <a:gd name="T6" fmla="*/ 3 w 6"/>
                <a:gd name="T7" fmla="*/ 0 h 8"/>
                <a:gd name="T8" fmla="*/ 6 w 6"/>
                <a:gd name="T9" fmla="*/ 4 h 8"/>
                <a:gd name="T10" fmla="*/ 6 w 6"/>
                <a:gd name="T11" fmla="*/ 5 h 8"/>
                <a:gd name="T12" fmla="*/ 5 w 6"/>
                <a:gd name="T13" fmla="*/ 5 h 8"/>
                <a:gd name="T14" fmla="*/ 3 w 6"/>
                <a:gd name="T15" fmla="*/ 3 h 8"/>
                <a:gd name="T16" fmla="*/ 1 w 6"/>
                <a:gd name="T17" fmla="*/ 7 h 8"/>
                <a:gd name="T18" fmla="*/ 1 w 6"/>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8">
                  <a:moveTo>
                    <a:pt x="1" y="8"/>
                  </a:moveTo>
                  <a:cubicBezTo>
                    <a:pt x="0" y="8"/>
                    <a:pt x="0" y="8"/>
                    <a:pt x="0" y="8"/>
                  </a:cubicBezTo>
                  <a:cubicBezTo>
                    <a:pt x="0" y="7"/>
                    <a:pt x="0" y="7"/>
                    <a:pt x="0" y="7"/>
                  </a:cubicBezTo>
                  <a:cubicBezTo>
                    <a:pt x="3" y="0"/>
                    <a:pt x="3" y="0"/>
                    <a:pt x="3" y="0"/>
                  </a:cubicBezTo>
                  <a:cubicBezTo>
                    <a:pt x="6" y="4"/>
                    <a:pt x="6" y="4"/>
                    <a:pt x="6" y="4"/>
                  </a:cubicBezTo>
                  <a:cubicBezTo>
                    <a:pt x="6" y="5"/>
                    <a:pt x="6" y="5"/>
                    <a:pt x="6" y="5"/>
                  </a:cubicBezTo>
                  <a:cubicBezTo>
                    <a:pt x="5" y="5"/>
                    <a:pt x="5" y="5"/>
                    <a:pt x="5" y="5"/>
                  </a:cubicBezTo>
                  <a:cubicBezTo>
                    <a:pt x="3" y="3"/>
                    <a:pt x="3" y="3"/>
                    <a:pt x="3" y="3"/>
                  </a:cubicBezTo>
                  <a:cubicBezTo>
                    <a:pt x="1" y="7"/>
                    <a:pt x="1" y="7"/>
                    <a:pt x="1" y="7"/>
                  </a:cubicBezTo>
                  <a:lnTo>
                    <a:pt x="1"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3" name="îšļïḋé">
              <a:extLst>
                <a:ext uri="{FF2B5EF4-FFF2-40B4-BE49-F238E27FC236}">
                  <a16:creationId xmlns:a16="http://schemas.microsoft.com/office/drawing/2014/main" xmlns="" id="{D7310C53-E306-4085-998C-8580AA08A461}"/>
                </a:ext>
              </a:extLst>
            </p:cNvPr>
            <p:cNvSpPr/>
            <p:nvPr/>
          </p:nvSpPr>
          <p:spPr bwMode="auto">
            <a:xfrm>
              <a:off x="4273551" y="2717800"/>
              <a:ext cx="6350" cy="88900"/>
            </a:xfrm>
            <a:custGeom>
              <a:avLst/>
              <a:gdLst>
                <a:gd name="T0" fmla="*/ 1 w 2"/>
                <a:gd name="T1" fmla="*/ 27 h 27"/>
                <a:gd name="T2" fmla="*/ 0 w 2"/>
                <a:gd name="T3" fmla="*/ 26 h 27"/>
                <a:gd name="T4" fmla="*/ 0 w 2"/>
                <a:gd name="T5" fmla="*/ 1 h 27"/>
                <a:gd name="T6" fmla="*/ 1 w 2"/>
                <a:gd name="T7" fmla="*/ 0 h 27"/>
                <a:gd name="T8" fmla="*/ 2 w 2"/>
                <a:gd name="T9" fmla="*/ 1 h 27"/>
                <a:gd name="T10" fmla="*/ 2 w 2"/>
                <a:gd name="T11" fmla="*/ 26 h 27"/>
                <a:gd name="T12" fmla="*/ 1 w 2"/>
                <a:gd name="T13" fmla="*/ 27 h 27"/>
              </a:gdLst>
              <a:ahLst/>
              <a:cxnLst>
                <a:cxn ang="0">
                  <a:pos x="T0" y="T1"/>
                </a:cxn>
                <a:cxn ang="0">
                  <a:pos x="T2" y="T3"/>
                </a:cxn>
                <a:cxn ang="0">
                  <a:pos x="T4" y="T5"/>
                </a:cxn>
                <a:cxn ang="0">
                  <a:pos x="T6" y="T7"/>
                </a:cxn>
                <a:cxn ang="0">
                  <a:pos x="T8" y="T9"/>
                </a:cxn>
                <a:cxn ang="0">
                  <a:pos x="T10" y="T11"/>
                </a:cxn>
                <a:cxn ang="0">
                  <a:pos x="T12" y="T13"/>
                </a:cxn>
              </a:cxnLst>
              <a:rect l="0" t="0" r="r" b="b"/>
              <a:pathLst>
                <a:path w="2" h="27">
                  <a:moveTo>
                    <a:pt x="1" y="27"/>
                  </a:moveTo>
                  <a:cubicBezTo>
                    <a:pt x="1" y="27"/>
                    <a:pt x="0" y="27"/>
                    <a:pt x="0" y="26"/>
                  </a:cubicBezTo>
                  <a:cubicBezTo>
                    <a:pt x="0" y="1"/>
                    <a:pt x="0" y="1"/>
                    <a:pt x="0" y="1"/>
                  </a:cubicBezTo>
                  <a:cubicBezTo>
                    <a:pt x="0" y="0"/>
                    <a:pt x="1" y="0"/>
                    <a:pt x="1" y="0"/>
                  </a:cubicBezTo>
                  <a:cubicBezTo>
                    <a:pt x="1" y="0"/>
                    <a:pt x="2" y="0"/>
                    <a:pt x="2" y="1"/>
                  </a:cubicBezTo>
                  <a:cubicBezTo>
                    <a:pt x="2" y="26"/>
                    <a:pt x="2" y="26"/>
                    <a:pt x="2" y="26"/>
                  </a:cubicBezTo>
                  <a:cubicBezTo>
                    <a:pt x="2" y="27"/>
                    <a:pt x="1" y="27"/>
                    <a:pt x="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4" name="îş1îďê">
              <a:extLst>
                <a:ext uri="{FF2B5EF4-FFF2-40B4-BE49-F238E27FC236}">
                  <a16:creationId xmlns:a16="http://schemas.microsoft.com/office/drawing/2014/main" xmlns="" id="{C6C4AB25-274E-4520-A654-9AC08CFA61BC}"/>
                </a:ext>
              </a:extLst>
            </p:cNvPr>
            <p:cNvSpPr/>
            <p:nvPr/>
          </p:nvSpPr>
          <p:spPr bwMode="auto">
            <a:xfrm>
              <a:off x="4267201" y="2714625"/>
              <a:ext cx="19050" cy="26988"/>
            </a:xfrm>
            <a:custGeom>
              <a:avLst/>
              <a:gdLst>
                <a:gd name="T0" fmla="*/ 1 w 6"/>
                <a:gd name="T1" fmla="*/ 8 h 8"/>
                <a:gd name="T2" fmla="*/ 0 w 6"/>
                <a:gd name="T3" fmla="*/ 8 h 8"/>
                <a:gd name="T4" fmla="*/ 0 w 6"/>
                <a:gd name="T5" fmla="*/ 7 h 8"/>
                <a:gd name="T6" fmla="*/ 3 w 6"/>
                <a:gd name="T7" fmla="*/ 0 h 8"/>
                <a:gd name="T8" fmla="*/ 6 w 6"/>
                <a:gd name="T9" fmla="*/ 4 h 8"/>
                <a:gd name="T10" fmla="*/ 6 w 6"/>
                <a:gd name="T11" fmla="*/ 5 h 8"/>
                <a:gd name="T12" fmla="*/ 5 w 6"/>
                <a:gd name="T13" fmla="*/ 5 h 8"/>
                <a:gd name="T14" fmla="*/ 3 w 6"/>
                <a:gd name="T15" fmla="*/ 3 h 8"/>
                <a:gd name="T16" fmla="*/ 1 w 6"/>
                <a:gd name="T17" fmla="*/ 7 h 8"/>
                <a:gd name="T18" fmla="*/ 1 w 6"/>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8">
                  <a:moveTo>
                    <a:pt x="1" y="8"/>
                  </a:moveTo>
                  <a:cubicBezTo>
                    <a:pt x="0" y="8"/>
                    <a:pt x="0" y="8"/>
                    <a:pt x="0" y="8"/>
                  </a:cubicBezTo>
                  <a:cubicBezTo>
                    <a:pt x="0" y="7"/>
                    <a:pt x="0" y="7"/>
                    <a:pt x="0" y="7"/>
                  </a:cubicBezTo>
                  <a:cubicBezTo>
                    <a:pt x="3" y="0"/>
                    <a:pt x="3" y="0"/>
                    <a:pt x="3" y="0"/>
                  </a:cubicBezTo>
                  <a:cubicBezTo>
                    <a:pt x="6" y="4"/>
                    <a:pt x="6" y="4"/>
                    <a:pt x="6" y="4"/>
                  </a:cubicBezTo>
                  <a:cubicBezTo>
                    <a:pt x="6" y="5"/>
                    <a:pt x="6" y="5"/>
                    <a:pt x="6" y="5"/>
                  </a:cubicBezTo>
                  <a:cubicBezTo>
                    <a:pt x="5" y="5"/>
                    <a:pt x="5" y="5"/>
                    <a:pt x="5" y="5"/>
                  </a:cubicBezTo>
                  <a:cubicBezTo>
                    <a:pt x="3" y="3"/>
                    <a:pt x="3" y="3"/>
                    <a:pt x="3" y="3"/>
                  </a:cubicBezTo>
                  <a:cubicBezTo>
                    <a:pt x="1" y="7"/>
                    <a:pt x="1" y="7"/>
                    <a:pt x="1" y="7"/>
                  </a:cubicBezTo>
                  <a:lnTo>
                    <a:pt x="1"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5" name="íṥlidé">
              <a:extLst>
                <a:ext uri="{FF2B5EF4-FFF2-40B4-BE49-F238E27FC236}">
                  <a16:creationId xmlns:a16="http://schemas.microsoft.com/office/drawing/2014/main" xmlns="" id="{9A26042C-5736-497C-B97D-1049BA1C1FB8}"/>
                </a:ext>
              </a:extLst>
            </p:cNvPr>
            <p:cNvSpPr/>
            <p:nvPr/>
          </p:nvSpPr>
          <p:spPr bwMode="auto">
            <a:xfrm>
              <a:off x="3633789" y="2052638"/>
              <a:ext cx="376238" cy="958850"/>
            </a:xfrm>
            <a:custGeom>
              <a:avLst/>
              <a:gdLst>
                <a:gd name="T0" fmla="*/ 237 w 237"/>
                <a:gd name="T1" fmla="*/ 604 h 604"/>
                <a:gd name="T2" fmla="*/ 0 w 237"/>
                <a:gd name="T3" fmla="*/ 467 h 604"/>
                <a:gd name="T4" fmla="*/ 0 w 237"/>
                <a:gd name="T5" fmla="*/ 0 h 604"/>
                <a:gd name="T6" fmla="*/ 237 w 237"/>
                <a:gd name="T7" fmla="*/ 137 h 604"/>
                <a:gd name="T8" fmla="*/ 237 w 237"/>
                <a:gd name="T9" fmla="*/ 604 h 604"/>
              </a:gdLst>
              <a:ahLst/>
              <a:cxnLst>
                <a:cxn ang="0">
                  <a:pos x="T0" y="T1"/>
                </a:cxn>
                <a:cxn ang="0">
                  <a:pos x="T2" y="T3"/>
                </a:cxn>
                <a:cxn ang="0">
                  <a:pos x="T4" y="T5"/>
                </a:cxn>
                <a:cxn ang="0">
                  <a:pos x="T6" y="T7"/>
                </a:cxn>
                <a:cxn ang="0">
                  <a:pos x="T8" y="T9"/>
                </a:cxn>
              </a:cxnLst>
              <a:rect l="0" t="0" r="r" b="b"/>
              <a:pathLst>
                <a:path w="237" h="604">
                  <a:moveTo>
                    <a:pt x="237" y="604"/>
                  </a:moveTo>
                  <a:lnTo>
                    <a:pt x="0" y="467"/>
                  </a:lnTo>
                  <a:lnTo>
                    <a:pt x="0" y="0"/>
                  </a:lnTo>
                  <a:lnTo>
                    <a:pt x="237" y="137"/>
                  </a:lnTo>
                  <a:lnTo>
                    <a:pt x="237" y="604"/>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6" name="îṣļïďè">
              <a:extLst>
                <a:ext uri="{FF2B5EF4-FFF2-40B4-BE49-F238E27FC236}">
                  <a16:creationId xmlns:a16="http://schemas.microsoft.com/office/drawing/2014/main" xmlns="" id="{4502509C-D215-4149-8857-16AEDC3DEB83}"/>
                </a:ext>
              </a:extLst>
            </p:cNvPr>
            <p:cNvSpPr/>
            <p:nvPr/>
          </p:nvSpPr>
          <p:spPr bwMode="auto">
            <a:xfrm>
              <a:off x="3811589" y="2154238"/>
              <a:ext cx="36513" cy="109538"/>
            </a:xfrm>
            <a:custGeom>
              <a:avLst/>
              <a:gdLst>
                <a:gd name="T0" fmla="*/ 0 w 23"/>
                <a:gd name="T1" fmla="*/ 56 h 69"/>
                <a:gd name="T2" fmla="*/ 23 w 23"/>
                <a:gd name="T3" fmla="*/ 69 h 69"/>
                <a:gd name="T4" fmla="*/ 23 w 23"/>
                <a:gd name="T5" fmla="*/ 15 h 69"/>
                <a:gd name="T6" fmla="*/ 0 w 23"/>
                <a:gd name="T7" fmla="*/ 0 h 69"/>
                <a:gd name="T8" fmla="*/ 0 w 23"/>
                <a:gd name="T9" fmla="*/ 56 h 69"/>
              </a:gdLst>
              <a:ahLst/>
              <a:cxnLst>
                <a:cxn ang="0">
                  <a:pos x="T0" y="T1"/>
                </a:cxn>
                <a:cxn ang="0">
                  <a:pos x="T2" y="T3"/>
                </a:cxn>
                <a:cxn ang="0">
                  <a:pos x="T4" y="T5"/>
                </a:cxn>
                <a:cxn ang="0">
                  <a:pos x="T6" y="T7"/>
                </a:cxn>
                <a:cxn ang="0">
                  <a:pos x="T8" y="T9"/>
                </a:cxn>
              </a:cxnLst>
              <a:rect l="0" t="0" r="r" b="b"/>
              <a:pathLst>
                <a:path w="23" h="69">
                  <a:moveTo>
                    <a:pt x="0" y="56"/>
                  </a:moveTo>
                  <a:lnTo>
                    <a:pt x="23" y="69"/>
                  </a:lnTo>
                  <a:lnTo>
                    <a:pt x="23" y="15"/>
                  </a:lnTo>
                  <a:lnTo>
                    <a:pt x="0" y="0"/>
                  </a:lnTo>
                  <a:lnTo>
                    <a:pt x="0" y="56"/>
                  </a:lnTo>
                  <a:close/>
                </a:path>
              </a:pathLst>
            </a:custGeom>
            <a:solidFill>
              <a:srgbClr val="C1E4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7" name="isḻïḓé">
              <a:extLst>
                <a:ext uri="{FF2B5EF4-FFF2-40B4-BE49-F238E27FC236}">
                  <a16:creationId xmlns:a16="http://schemas.microsoft.com/office/drawing/2014/main" xmlns="" id="{E6E50455-68BA-4110-BC54-A34C3EBE7340}"/>
                </a:ext>
              </a:extLst>
            </p:cNvPr>
            <p:cNvSpPr/>
            <p:nvPr/>
          </p:nvSpPr>
          <p:spPr bwMode="auto">
            <a:xfrm>
              <a:off x="3811589" y="1939925"/>
              <a:ext cx="412750" cy="238125"/>
            </a:xfrm>
            <a:custGeom>
              <a:avLst/>
              <a:gdLst>
                <a:gd name="T0" fmla="*/ 23 w 260"/>
                <a:gd name="T1" fmla="*/ 150 h 150"/>
                <a:gd name="T2" fmla="*/ 260 w 260"/>
                <a:gd name="T3" fmla="*/ 13 h 150"/>
                <a:gd name="T4" fmla="*/ 237 w 260"/>
                <a:gd name="T5" fmla="*/ 0 h 150"/>
                <a:gd name="T6" fmla="*/ 0 w 260"/>
                <a:gd name="T7" fmla="*/ 135 h 150"/>
                <a:gd name="T8" fmla="*/ 23 w 260"/>
                <a:gd name="T9" fmla="*/ 150 h 150"/>
              </a:gdLst>
              <a:ahLst/>
              <a:cxnLst>
                <a:cxn ang="0">
                  <a:pos x="T0" y="T1"/>
                </a:cxn>
                <a:cxn ang="0">
                  <a:pos x="T2" y="T3"/>
                </a:cxn>
                <a:cxn ang="0">
                  <a:pos x="T4" y="T5"/>
                </a:cxn>
                <a:cxn ang="0">
                  <a:pos x="T6" y="T7"/>
                </a:cxn>
                <a:cxn ang="0">
                  <a:pos x="T8" y="T9"/>
                </a:cxn>
              </a:cxnLst>
              <a:rect l="0" t="0" r="r" b="b"/>
              <a:pathLst>
                <a:path w="260" h="150">
                  <a:moveTo>
                    <a:pt x="23" y="150"/>
                  </a:moveTo>
                  <a:lnTo>
                    <a:pt x="260" y="13"/>
                  </a:lnTo>
                  <a:lnTo>
                    <a:pt x="237" y="0"/>
                  </a:lnTo>
                  <a:lnTo>
                    <a:pt x="0" y="135"/>
                  </a:lnTo>
                  <a:lnTo>
                    <a:pt x="23" y="1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8" name="ïṩ1ïḋè">
              <a:extLst>
                <a:ext uri="{FF2B5EF4-FFF2-40B4-BE49-F238E27FC236}">
                  <a16:creationId xmlns:a16="http://schemas.microsoft.com/office/drawing/2014/main" xmlns="" id="{F2EA74BC-8910-475F-9C89-099B2CD2F7AF}"/>
                </a:ext>
              </a:extLst>
            </p:cNvPr>
            <p:cNvSpPr/>
            <p:nvPr/>
          </p:nvSpPr>
          <p:spPr bwMode="auto">
            <a:xfrm>
              <a:off x="3686176" y="2646363"/>
              <a:ext cx="161925" cy="203200"/>
            </a:xfrm>
            <a:custGeom>
              <a:avLst/>
              <a:gdLst>
                <a:gd name="T0" fmla="*/ 7 w 49"/>
                <a:gd name="T1" fmla="*/ 2 h 62"/>
                <a:gd name="T2" fmla="*/ 42 w 49"/>
                <a:gd name="T3" fmla="*/ 23 h 62"/>
                <a:gd name="T4" fmla="*/ 49 w 49"/>
                <a:gd name="T5" fmla="*/ 35 h 62"/>
                <a:gd name="T6" fmla="*/ 49 w 49"/>
                <a:gd name="T7" fmla="*/ 56 h 62"/>
                <a:gd name="T8" fmla="*/ 42 w 49"/>
                <a:gd name="T9" fmla="*/ 60 h 62"/>
                <a:gd name="T10" fmla="*/ 7 w 49"/>
                <a:gd name="T11" fmla="*/ 40 h 62"/>
                <a:gd name="T12" fmla="*/ 0 w 49"/>
                <a:gd name="T13" fmla="*/ 28 h 62"/>
                <a:gd name="T14" fmla="*/ 0 w 49"/>
                <a:gd name="T15" fmla="*/ 6 h 62"/>
                <a:gd name="T16" fmla="*/ 7 w 49"/>
                <a:gd name="T17" fmla="*/ 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62">
                  <a:moveTo>
                    <a:pt x="7" y="2"/>
                  </a:moveTo>
                  <a:cubicBezTo>
                    <a:pt x="42" y="23"/>
                    <a:pt x="42" y="23"/>
                    <a:pt x="42" y="23"/>
                  </a:cubicBezTo>
                  <a:cubicBezTo>
                    <a:pt x="46" y="25"/>
                    <a:pt x="49" y="30"/>
                    <a:pt x="49" y="35"/>
                  </a:cubicBezTo>
                  <a:cubicBezTo>
                    <a:pt x="49" y="56"/>
                    <a:pt x="49" y="56"/>
                    <a:pt x="49" y="56"/>
                  </a:cubicBezTo>
                  <a:cubicBezTo>
                    <a:pt x="49" y="61"/>
                    <a:pt x="46" y="62"/>
                    <a:pt x="42" y="60"/>
                  </a:cubicBezTo>
                  <a:cubicBezTo>
                    <a:pt x="7" y="40"/>
                    <a:pt x="7" y="40"/>
                    <a:pt x="7" y="40"/>
                  </a:cubicBezTo>
                  <a:cubicBezTo>
                    <a:pt x="3" y="38"/>
                    <a:pt x="0" y="32"/>
                    <a:pt x="0" y="28"/>
                  </a:cubicBezTo>
                  <a:cubicBezTo>
                    <a:pt x="0" y="6"/>
                    <a:pt x="0" y="6"/>
                    <a:pt x="0" y="6"/>
                  </a:cubicBezTo>
                  <a:cubicBezTo>
                    <a:pt x="0" y="2"/>
                    <a:pt x="3" y="0"/>
                    <a:pt x="7" y="2"/>
                  </a:cubicBezTo>
                  <a:close/>
                </a:path>
              </a:pathLst>
            </a:custGeom>
            <a:solidFill>
              <a:srgbClr val="D9EE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9" name="iṡľíḋè">
              <a:extLst>
                <a:ext uri="{FF2B5EF4-FFF2-40B4-BE49-F238E27FC236}">
                  <a16:creationId xmlns:a16="http://schemas.microsoft.com/office/drawing/2014/main" xmlns="" id="{E3FF0CCB-5443-4C0F-8511-60AC07CA33F2}"/>
                </a:ext>
              </a:extLst>
            </p:cNvPr>
            <p:cNvSpPr/>
            <p:nvPr/>
          </p:nvSpPr>
          <p:spPr bwMode="auto">
            <a:xfrm>
              <a:off x="3702051" y="2671763"/>
              <a:ext cx="3175" cy="82550"/>
            </a:xfrm>
            <a:custGeom>
              <a:avLst/>
              <a:gdLst>
                <a:gd name="T0" fmla="*/ 0 w 2"/>
                <a:gd name="T1" fmla="*/ 0 h 52"/>
                <a:gd name="T2" fmla="*/ 2 w 2"/>
                <a:gd name="T3" fmla="*/ 2 h 52"/>
                <a:gd name="T4" fmla="*/ 2 w 2"/>
                <a:gd name="T5" fmla="*/ 52 h 52"/>
                <a:gd name="T6" fmla="*/ 0 w 2"/>
                <a:gd name="T7" fmla="*/ 50 h 52"/>
                <a:gd name="T8" fmla="*/ 0 w 2"/>
                <a:gd name="T9" fmla="*/ 0 h 52"/>
              </a:gdLst>
              <a:ahLst/>
              <a:cxnLst>
                <a:cxn ang="0">
                  <a:pos x="T0" y="T1"/>
                </a:cxn>
                <a:cxn ang="0">
                  <a:pos x="T2" y="T3"/>
                </a:cxn>
                <a:cxn ang="0">
                  <a:pos x="T4" y="T5"/>
                </a:cxn>
                <a:cxn ang="0">
                  <a:pos x="T6" y="T7"/>
                </a:cxn>
                <a:cxn ang="0">
                  <a:pos x="T8" y="T9"/>
                </a:cxn>
              </a:cxnLst>
              <a:rect l="0" t="0" r="r" b="b"/>
              <a:pathLst>
                <a:path w="2" h="52">
                  <a:moveTo>
                    <a:pt x="0" y="0"/>
                  </a:moveTo>
                  <a:lnTo>
                    <a:pt x="2" y="2"/>
                  </a:lnTo>
                  <a:lnTo>
                    <a:pt x="2" y="52"/>
                  </a:lnTo>
                  <a:lnTo>
                    <a:pt x="0" y="50"/>
                  </a:lnTo>
                  <a:lnTo>
                    <a:pt x="0" y="0"/>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0" name="ïšḻiďè">
              <a:extLst>
                <a:ext uri="{FF2B5EF4-FFF2-40B4-BE49-F238E27FC236}">
                  <a16:creationId xmlns:a16="http://schemas.microsoft.com/office/drawing/2014/main" xmlns="" id="{6638C51C-C904-452E-B26B-A209E93F9C1B}"/>
                </a:ext>
              </a:extLst>
            </p:cNvPr>
            <p:cNvSpPr/>
            <p:nvPr/>
          </p:nvSpPr>
          <p:spPr bwMode="auto">
            <a:xfrm>
              <a:off x="3719514" y="2681288"/>
              <a:ext cx="6350" cy="82550"/>
            </a:xfrm>
            <a:custGeom>
              <a:avLst/>
              <a:gdLst>
                <a:gd name="T0" fmla="*/ 0 w 4"/>
                <a:gd name="T1" fmla="*/ 0 h 52"/>
                <a:gd name="T2" fmla="*/ 4 w 4"/>
                <a:gd name="T3" fmla="*/ 3 h 52"/>
                <a:gd name="T4" fmla="*/ 4 w 4"/>
                <a:gd name="T5" fmla="*/ 52 h 52"/>
                <a:gd name="T6" fmla="*/ 0 w 4"/>
                <a:gd name="T7" fmla="*/ 50 h 52"/>
                <a:gd name="T8" fmla="*/ 0 w 4"/>
                <a:gd name="T9" fmla="*/ 0 h 52"/>
              </a:gdLst>
              <a:ahLst/>
              <a:cxnLst>
                <a:cxn ang="0">
                  <a:pos x="T0" y="T1"/>
                </a:cxn>
                <a:cxn ang="0">
                  <a:pos x="T2" y="T3"/>
                </a:cxn>
                <a:cxn ang="0">
                  <a:pos x="T4" y="T5"/>
                </a:cxn>
                <a:cxn ang="0">
                  <a:pos x="T6" y="T7"/>
                </a:cxn>
                <a:cxn ang="0">
                  <a:pos x="T8" y="T9"/>
                </a:cxn>
              </a:cxnLst>
              <a:rect l="0" t="0" r="r" b="b"/>
              <a:pathLst>
                <a:path w="4" h="52">
                  <a:moveTo>
                    <a:pt x="0" y="0"/>
                  </a:moveTo>
                  <a:lnTo>
                    <a:pt x="4" y="3"/>
                  </a:lnTo>
                  <a:lnTo>
                    <a:pt x="4" y="52"/>
                  </a:lnTo>
                  <a:lnTo>
                    <a:pt x="0" y="50"/>
                  </a:lnTo>
                  <a:lnTo>
                    <a:pt x="0" y="0"/>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1" name="í$1ide">
              <a:extLst>
                <a:ext uri="{FF2B5EF4-FFF2-40B4-BE49-F238E27FC236}">
                  <a16:creationId xmlns:a16="http://schemas.microsoft.com/office/drawing/2014/main" xmlns="" id="{0F0B78F5-37E1-4E07-A42A-F65E37800BA1}"/>
                </a:ext>
              </a:extLst>
            </p:cNvPr>
            <p:cNvSpPr/>
            <p:nvPr/>
          </p:nvSpPr>
          <p:spPr bwMode="auto">
            <a:xfrm>
              <a:off x="3735389" y="2692400"/>
              <a:ext cx="6350" cy="82550"/>
            </a:xfrm>
            <a:custGeom>
              <a:avLst/>
              <a:gdLst>
                <a:gd name="T0" fmla="*/ 0 w 4"/>
                <a:gd name="T1" fmla="*/ 0 h 52"/>
                <a:gd name="T2" fmla="*/ 4 w 4"/>
                <a:gd name="T3" fmla="*/ 2 h 52"/>
                <a:gd name="T4" fmla="*/ 4 w 4"/>
                <a:gd name="T5" fmla="*/ 52 h 52"/>
                <a:gd name="T6" fmla="*/ 0 w 4"/>
                <a:gd name="T7" fmla="*/ 50 h 52"/>
                <a:gd name="T8" fmla="*/ 0 w 4"/>
                <a:gd name="T9" fmla="*/ 0 h 52"/>
              </a:gdLst>
              <a:ahLst/>
              <a:cxnLst>
                <a:cxn ang="0">
                  <a:pos x="T0" y="T1"/>
                </a:cxn>
                <a:cxn ang="0">
                  <a:pos x="T2" y="T3"/>
                </a:cxn>
                <a:cxn ang="0">
                  <a:pos x="T4" y="T5"/>
                </a:cxn>
                <a:cxn ang="0">
                  <a:pos x="T6" y="T7"/>
                </a:cxn>
                <a:cxn ang="0">
                  <a:pos x="T8" y="T9"/>
                </a:cxn>
              </a:cxnLst>
              <a:rect l="0" t="0" r="r" b="b"/>
              <a:pathLst>
                <a:path w="4" h="52">
                  <a:moveTo>
                    <a:pt x="0" y="0"/>
                  </a:moveTo>
                  <a:lnTo>
                    <a:pt x="4" y="2"/>
                  </a:lnTo>
                  <a:lnTo>
                    <a:pt x="4" y="52"/>
                  </a:lnTo>
                  <a:lnTo>
                    <a:pt x="0" y="50"/>
                  </a:lnTo>
                  <a:lnTo>
                    <a:pt x="0" y="0"/>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2" name="iṧḻiďe">
              <a:extLst>
                <a:ext uri="{FF2B5EF4-FFF2-40B4-BE49-F238E27FC236}">
                  <a16:creationId xmlns:a16="http://schemas.microsoft.com/office/drawing/2014/main" xmlns="" id="{7E083266-03C6-437B-93FB-7E12A0CFC22A}"/>
                </a:ext>
              </a:extLst>
            </p:cNvPr>
            <p:cNvSpPr/>
            <p:nvPr/>
          </p:nvSpPr>
          <p:spPr bwMode="auto">
            <a:xfrm>
              <a:off x="3748089" y="2698750"/>
              <a:ext cx="11113" cy="85725"/>
            </a:xfrm>
            <a:custGeom>
              <a:avLst/>
              <a:gdLst>
                <a:gd name="T0" fmla="*/ 0 w 7"/>
                <a:gd name="T1" fmla="*/ 0 h 54"/>
                <a:gd name="T2" fmla="*/ 7 w 7"/>
                <a:gd name="T3" fmla="*/ 4 h 54"/>
                <a:gd name="T4" fmla="*/ 7 w 7"/>
                <a:gd name="T5" fmla="*/ 54 h 54"/>
                <a:gd name="T6" fmla="*/ 0 w 7"/>
                <a:gd name="T7" fmla="*/ 50 h 54"/>
                <a:gd name="T8" fmla="*/ 0 w 7"/>
                <a:gd name="T9" fmla="*/ 0 h 54"/>
              </a:gdLst>
              <a:ahLst/>
              <a:cxnLst>
                <a:cxn ang="0">
                  <a:pos x="T0" y="T1"/>
                </a:cxn>
                <a:cxn ang="0">
                  <a:pos x="T2" y="T3"/>
                </a:cxn>
                <a:cxn ang="0">
                  <a:pos x="T4" y="T5"/>
                </a:cxn>
                <a:cxn ang="0">
                  <a:pos x="T6" y="T7"/>
                </a:cxn>
                <a:cxn ang="0">
                  <a:pos x="T8" y="T9"/>
                </a:cxn>
              </a:cxnLst>
              <a:rect l="0" t="0" r="r" b="b"/>
              <a:pathLst>
                <a:path w="7" h="54">
                  <a:moveTo>
                    <a:pt x="0" y="0"/>
                  </a:moveTo>
                  <a:lnTo>
                    <a:pt x="7" y="4"/>
                  </a:lnTo>
                  <a:lnTo>
                    <a:pt x="7" y="54"/>
                  </a:lnTo>
                  <a:lnTo>
                    <a:pt x="0" y="50"/>
                  </a:lnTo>
                  <a:lnTo>
                    <a:pt x="0" y="0"/>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3" name="îṧlîḓè">
              <a:extLst>
                <a:ext uri="{FF2B5EF4-FFF2-40B4-BE49-F238E27FC236}">
                  <a16:creationId xmlns:a16="http://schemas.microsoft.com/office/drawing/2014/main" xmlns="" id="{E08FBB3C-7225-4154-9158-AFAC4908144F}"/>
                </a:ext>
              </a:extLst>
            </p:cNvPr>
            <p:cNvSpPr/>
            <p:nvPr/>
          </p:nvSpPr>
          <p:spPr bwMode="auto">
            <a:xfrm>
              <a:off x="3771901" y="2711450"/>
              <a:ext cx="6350" cy="82550"/>
            </a:xfrm>
            <a:custGeom>
              <a:avLst/>
              <a:gdLst>
                <a:gd name="T0" fmla="*/ 0 w 4"/>
                <a:gd name="T1" fmla="*/ 0 h 52"/>
                <a:gd name="T2" fmla="*/ 4 w 4"/>
                <a:gd name="T3" fmla="*/ 2 h 52"/>
                <a:gd name="T4" fmla="*/ 4 w 4"/>
                <a:gd name="T5" fmla="*/ 52 h 52"/>
                <a:gd name="T6" fmla="*/ 0 w 4"/>
                <a:gd name="T7" fmla="*/ 50 h 52"/>
                <a:gd name="T8" fmla="*/ 0 w 4"/>
                <a:gd name="T9" fmla="*/ 0 h 52"/>
              </a:gdLst>
              <a:ahLst/>
              <a:cxnLst>
                <a:cxn ang="0">
                  <a:pos x="T0" y="T1"/>
                </a:cxn>
                <a:cxn ang="0">
                  <a:pos x="T2" y="T3"/>
                </a:cxn>
                <a:cxn ang="0">
                  <a:pos x="T4" y="T5"/>
                </a:cxn>
                <a:cxn ang="0">
                  <a:pos x="T6" y="T7"/>
                </a:cxn>
                <a:cxn ang="0">
                  <a:pos x="T8" y="T9"/>
                </a:cxn>
              </a:cxnLst>
              <a:rect l="0" t="0" r="r" b="b"/>
              <a:pathLst>
                <a:path w="4" h="52">
                  <a:moveTo>
                    <a:pt x="0" y="0"/>
                  </a:moveTo>
                  <a:lnTo>
                    <a:pt x="4" y="2"/>
                  </a:lnTo>
                  <a:lnTo>
                    <a:pt x="4" y="52"/>
                  </a:lnTo>
                  <a:lnTo>
                    <a:pt x="0" y="50"/>
                  </a:lnTo>
                  <a:lnTo>
                    <a:pt x="0" y="0"/>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4" name="ïṥlïdé">
              <a:extLst>
                <a:ext uri="{FF2B5EF4-FFF2-40B4-BE49-F238E27FC236}">
                  <a16:creationId xmlns:a16="http://schemas.microsoft.com/office/drawing/2014/main" xmlns="" id="{15B83370-29F4-411F-9E7D-DE888729C4A4}"/>
                </a:ext>
              </a:extLst>
            </p:cNvPr>
            <p:cNvSpPr/>
            <p:nvPr/>
          </p:nvSpPr>
          <p:spPr bwMode="auto">
            <a:xfrm>
              <a:off x="3784601" y="2717800"/>
              <a:ext cx="11113" cy="85725"/>
            </a:xfrm>
            <a:custGeom>
              <a:avLst/>
              <a:gdLst>
                <a:gd name="T0" fmla="*/ 0 w 7"/>
                <a:gd name="T1" fmla="*/ 0 h 54"/>
                <a:gd name="T2" fmla="*/ 7 w 7"/>
                <a:gd name="T3" fmla="*/ 4 h 54"/>
                <a:gd name="T4" fmla="*/ 7 w 7"/>
                <a:gd name="T5" fmla="*/ 54 h 54"/>
                <a:gd name="T6" fmla="*/ 0 w 7"/>
                <a:gd name="T7" fmla="*/ 50 h 54"/>
                <a:gd name="T8" fmla="*/ 0 w 7"/>
                <a:gd name="T9" fmla="*/ 0 h 54"/>
              </a:gdLst>
              <a:ahLst/>
              <a:cxnLst>
                <a:cxn ang="0">
                  <a:pos x="T0" y="T1"/>
                </a:cxn>
                <a:cxn ang="0">
                  <a:pos x="T2" y="T3"/>
                </a:cxn>
                <a:cxn ang="0">
                  <a:pos x="T4" y="T5"/>
                </a:cxn>
                <a:cxn ang="0">
                  <a:pos x="T6" y="T7"/>
                </a:cxn>
                <a:cxn ang="0">
                  <a:pos x="T8" y="T9"/>
                </a:cxn>
              </a:cxnLst>
              <a:rect l="0" t="0" r="r" b="b"/>
              <a:pathLst>
                <a:path w="7" h="54">
                  <a:moveTo>
                    <a:pt x="0" y="0"/>
                  </a:moveTo>
                  <a:lnTo>
                    <a:pt x="7" y="4"/>
                  </a:lnTo>
                  <a:lnTo>
                    <a:pt x="7" y="54"/>
                  </a:lnTo>
                  <a:lnTo>
                    <a:pt x="0" y="50"/>
                  </a:lnTo>
                  <a:lnTo>
                    <a:pt x="0" y="0"/>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5" name="íśľíďe">
              <a:extLst>
                <a:ext uri="{FF2B5EF4-FFF2-40B4-BE49-F238E27FC236}">
                  <a16:creationId xmlns:a16="http://schemas.microsoft.com/office/drawing/2014/main" xmlns="" id="{E6B85E74-BDE5-4D62-B1FE-9DE9783FDF68}"/>
                </a:ext>
              </a:extLst>
            </p:cNvPr>
            <p:cNvSpPr/>
            <p:nvPr/>
          </p:nvSpPr>
          <p:spPr bwMode="auto">
            <a:xfrm>
              <a:off x="3808414" y="2735263"/>
              <a:ext cx="3175" cy="79375"/>
            </a:xfrm>
            <a:custGeom>
              <a:avLst/>
              <a:gdLst>
                <a:gd name="T0" fmla="*/ 0 w 2"/>
                <a:gd name="T1" fmla="*/ 0 h 50"/>
                <a:gd name="T2" fmla="*/ 2 w 2"/>
                <a:gd name="T3" fmla="*/ 0 h 50"/>
                <a:gd name="T4" fmla="*/ 2 w 2"/>
                <a:gd name="T5" fmla="*/ 50 h 50"/>
                <a:gd name="T6" fmla="*/ 0 w 2"/>
                <a:gd name="T7" fmla="*/ 47 h 50"/>
                <a:gd name="T8" fmla="*/ 0 w 2"/>
                <a:gd name="T9" fmla="*/ 0 h 50"/>
              </a:gdLst>
              <a:ahLst/>
              <a:cxnLst>
                <a:cxn ang="0">
                  <a:pos x="T0" y="T1"/>
                </a:cxn>
                <a:cxn ang="0">
                  <a:pos x="T2" y="T3"/>
                </a:cxn>
                <a:cxn ang="0">
                  <a:pos x="T4" y="T5"/>
                </a:cxn>
                <a:cxn ang="0">
                  <a:pos x="T6" y="T7"/>
                </a:cxn>
                <a:cxn ang="0">
                  <a:pos x="T8" y="T9"/>
                </a:cxn>
              </a:cxnLst>
              <a:rect l="0" t="0" r="r" b="b"/>
              <a:pathLst>
                <a:path w="2" h="50">
                  <a:moveTo>
                    <a:pt x="0" y="0"/>
                  </a:moveTo>
                  <a:lnTo>
                    <a:pt x="2" y="0"/>
                  </a:lnTo>
                  <a:lnTo>
                    <a:pt x="2" y="50"/>
                  </a:lnTo>
                  <a:lnTo>
                    <a:pt x="0" y="47"/>
                  </a:lnTo>
                  <a:lnTo>
                    <a:pt x="0" y="0"/>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6" name="îṧlíḑè">
              <a:extLst>
                <a:ext uri="{FF2B5EF4-FFF2-40B4-BE49-F238E27FC236}">
                  <a16:creationId xmlns:a16="http://schemas.microsoft.com/office/drawing/2014/main" xmlns="" id="{789B6B59-8EBC-446D-8048-E597FD494FA4}"/>
                </a:ext>
              </a:extLst>
            </p:cNvPr>
            <p:cNvSpPr/>
            <p:nvPr/>
          </p:nvSpPr>
          <p:spPr bwMode="auto">
            <a:xfrm>
              <a:off x="3817939" y="2738438"/>
              <a:ext cx="3175" cy="82550"/>
            </a:xfrm>
            <a:custGeom>
              <a:avLst/>
              <a:gdLst>
                <a:gd name="T0" fmla="*/ 0 w 2"/>
                <a:gd name="T1" fmla="*/ 0 h 52"/>
                <a:gd name="T2" fmla="*/ 2 w 2"/>
                <a:gd name="T3" fmla="*/ 2 h 52"/>
                <a:gd name="T4" fmla="*/ 2 w 2"/>
                <a:gd name="T5" fmla="*/ 52 h 52"/>
                <a:gd name="T6" fmla="*/ 0 w 2"/>
                <a:gd name="T7" fmla="*/ 50 h 52"/>
                <a:gd name="T8" fmla="*/ 0 w 2"/>
                <a:gd name="T9" fmla="*/ 0 h 52"/>
              </a:gdLst>
              <a:ahLst/>
              <a:cxnLst>
                <a:cxn ang="0">
                  <a:pos x="T0" y="T1"/>
                </a:cxn>
                <a:cxn ang="0">
                  <a:pos x="T2" y="T3"/>
                </a:cxn>
                <a:cxn ang="0">
                  <a:pos x="T4" y="T5"/>
                </a:cxn>
                <a:cxn ang="0">
                  <a:pos x="T6" y="T7"/>
                </a:cxn>
                <a:cxn ang="0">
                  <a:pos x="T8" y="T9"/>
                </a:cxn>
              </a:cxnLst>
              <a:rect l="0" t="0" r="r" b="b"/>
              <a:pathLst>
                <a:path w="2" h="52">
                  <a:moveTo>
                    <a:pt x="0" y="0"/>
                  </a:moveTo>
                  <a:lnTo>
                    <a:pt x="2" y="2"/>
                  </a:lnTo>
                  <a:lnTo>
                    <a:pt x="2" y="52"/>
                  </a:lnTo>
                  <a:lnTo>
                    <a:pt x="0" y="50"/>
                  </a:lnTo>
                  <a:lnTo>
                    <a:pt x="0" y="0"/>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7" name="íṣlïḓè">
              <a:extLst>
                <a:ext uri="{FF2B5EF4-FFF2-40B4-BE49-F238E27FC236}">
                  <a16:creationId xmlns:a16="http://schemas.microsoft.com/office/drawing/2014/main" xmlns="" id="{0468D40B-DC19-4623-A849-D86147E49B0B}"/>
                </a:ext>
              </a:extLst>
            </p:cNvPr>
            <p:cNvSpPr/>
            <p:nvPr/>
          </p:nvSpPr>
          <p:spPr bwMode="auto">
            <a:xfrm>
              <a:off x="3802064" y="2728913"/>
              <a:ext cx="0" cy="80963"/>
            </a:xfrm>
            <a:custGeom>
              <a:avLst/>
              <a:gdLst>
                <a:gd name="T0" fmla="*/ 0 h 51"/>
                <a:gd name="T1" fmla="*/ 2 h 51"/>
                <a:gd name="T2" fmla="*/ 51 h 51"/>
                <a:gd name="T3" fmla="*/ 49 h 51"/>
                <a:gd name="T4" fmla="*/ 0 h 51"/>
              </a:gdLst>
              <a:ahLst/>
              <a:cxnLst>
                <a:cxn ang="0">
                  <a:pos x="0" y="T0"/>
                </a:cxn>
                <a:cxn ang="0">
                  <a:pos x="0" y="T1"/>
                </a:cxn>
                <a:cxn ang="0">
                  <a:pos x="0" y="T2"/>
                </a:cxn>
                <a:cxn ang="0">
                  <a:pos x="0" y="T3"/>
                </a:cxn>
                <a:cxn ang="0">
                  <a:pos x="0" y="T4"/>
                </a:cxn>
              </a:cxnLst>
              <a:rect l="0" t="0" r="r" b="b"/>
              <a:pathLst>
                <a:path h="51">
                  <a:moveTo>
                    <a:pt x="0" y="0"/>
                  </a:moveTo>
                  <a:lnTo>
                    <a:pt x="0" y="2"/>
                  </a:lnTo>
                  <a:lnTo>
                    <a:pt x="0" y="51"/>
                  </a:lnTo>
                  <a:lnTo>
                    <a:pt x="0" y="49"/>
                  </a:lnTo>
                  <a:lnTo>
                    <a:pt x="0" y="0"/>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8" name="í$ľíḓè">
              <a:extLst>
                <a:ext uri="{FF2B5EF4-FFF2-40B4-BE49-F238E27FC236}">
                  <a16:creationId xmlns:a16="http://schemas.microsoft.com/office/drawing/2014/main" xmlns="" id="{521BF0F6-4015-4CE1-A0FE-5B28657266F6}"/>
                </a:ext>
              </a:extLst>
            </p:cNvPr>
            <p:cNvSpPr/>
            <p:nvPr/>
          </p:nvSpPr>
          <p:spPr bwMode="auto">
            <a:xfrm>
              <a:off x="3765551" y="2708275"/>
              <a:ext cx="1588" cy="79375"/>
            </a:xfrm>
            <a:prstGeom prst="rect">
              <a:avLst/>
            </a:prstGeom>
            <a:solidFill>
              <a:srgbClr val="ABD5F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9" name="iṡ1íḍè">
              <a:extLst>
                <a:ext uri="{FF2B5EF4-FFF2-40B4-BE49-F238E27FC236}">
                  <a16:creationId xmlns:a16="http://schemas.microsoft.com/office/drawing/2014/main" xmlns="" id="{F9E4DCDA-B63A-4D2F-A2D5-DC6F8B2CF3CC}"/>
                </a:ext>
              </a:extLst>
            </p:cNvPr>
            <p:cNvSpPr/>
            <p:nvPr/>
          </p:nvSpPr>
          <p:spPr bwMode="auto">
            <a:xfrm>
              <a:off x="3744914" y="2695575"/>
              <a:ext cx="0" cy="82550"/>
            </a:xfrm>
            <a:custGeom>
              <a:avLst/>
              <a:gdLst>
                <a:gd name="T0" fmla="*/ 0 h 52"/>
                <a:gd name="T1" fmla="*/ 2 h 52"/>
                <a:gd name="T2" fmla="*/ 52 h 52"/>
                <a:gd name="T3" fmla="*/ 50 h 52"/>
                <a:gd name="T4" fmla="*/ 0 h 52"/>
              </a:gdLst>
              <a:ahLst/>
              <a:cxnLst>
                <a:cxn ang="0">
                  <a:pos x="0" y="T0"/>
                </a:cxn>
                <a:cxn ang="0">
                  <a:pos x="0" y="T1"/>
                </a:cxn>
                <a:cxn ang="0">
                  <a:pos x="0" y="T2"/>
                </a:cxn>
                <a:cxn ang="0">
                  <a:pos x="0" y="T3"/>
                </a:cxn>
                <a:cxn ang="0">
                  <a:pos x="0" y="T4"/>
                </a:cxn>
              </a:cxnLst>
              <a:rect l="0" t="0" r="r" b="b"/>
              <a:pathLst>
                <a:path h="52">
                  <a:moveTo>
                    <a:pt x="0" y="0"/>
                  </a:moveTo>
                  <a:lnTo>
                    <a:pt x="0" y="2"/>
                  </a:lnTo>
                  <a:lnTo>
                    <a:pt x="0" y="52"/>
                  </a:lnTo>
                  <a:lnTo>
                    <a:pt x="0" y="50"/>
                  </a:lnTo>
                  <a:lnTo>
                    <a:pt x="0" y="0"/>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0" name="iṡlíďê">
              <a:extLst>
                <a:ext uri="{FF2B5EF4-FFF2-40B4-BE49-F238E27FC236}">
                  <a16:creationId xmlns:a16="http://schemas.microsoft.com/office/drawing/2014/main" xmlns="" id="{E4099D46-8549-4055-96AE-1DB29BDC6C90}"/>
                </a:ext>
              </a:extLst>
            </p:cNvPr>
            <p:cNvSpPr/>
            <p:nvPr/>
          </p:nvSpPr>
          <p:spPr bwMode="auto">
            <a:xfrm>
              <a:off x="3729039" y="2689225"/>
              <a:ext cx="3175" cy="77788"/>
            </a:xfrm>
            <a:prstGeom prst="rect">
              <a:avLst/>
            </a:prstGeom>
            <a:solidFill>
              <a:srgbClr val="ABD5F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1" name="ïŝḷïḍe">
              <a:extLst>
                <a:ext uri="{FF2B5EF4-FFF2-40B4-BE49-F238E27FC236}">
                  <a16:creationId xmlns:a16="http://schemas.microsoft.com/office/drawing/2014/main" xmlns="" id="{C01B02A3-132D-4D74-8EA7-4EC3F04EE203}"/>
                </a:ext>
              </a:extLst>
            </p:cNvPr>
            <p:cNvSpPr/>
            <p:nvPr/>
          </p:nvSpPr>
          <p:spPr bwMode="auto">
            <a:xfrm>
              <a:off x="3713164" y="2678113"/>
              <a:ext cx="0" cy="79375"/>
            </a:xfrm>
            <a:custGeom>
              <a:avLst/>
              <a:gdLst>
                <a:gd name="T0" fmla="*/ 0 h 50"/>
                <a:gd name="T1" fmla="*/ 0 h 50"/>
                <a:gd name="T2" fmla="*/ 50 h 50"/>
                <a:gd name="T3" fmla="*/ 48 h 50"/>
                <a:gd name="T4" fmla="*/ 0 h 50"/>
              </a:gdLst>
              <a:ahLst/>
              <a:cxnLst>
                <a:cxn ang="0">
                  <a:pos x="0" y="T0"/>
                </a:cxn>
                <a:cxn ang="0">
                  <a:pos x="0" y="T1"/>
                </a:cxn>
                <a:cxn ang="0">
                  <a:pos x="0" y="T2"/>
                </a:cxn>
                <a:cxn ang="0">
                  <a:pos x="0" y="T3"/>
                </a:cxn>
                <a:cxn ang="0">
                  <a:pos x="0" y="T4"/>
                </a:cxn>
              </a:cxnLst>
              <a:rect l="0" t="0" r="r" b="b"/>
              <a:pathLst>
                <a:path h="50">
                  <a:moveTo>
                    <a:pt x="0" y="0"/>
                  </a:moveTo>
                  <a:lnTo>
                    <a:pt x="0" y="0"/>
                  </a:lnTo>
                  <a:lnTo>
                    <a:pt x="0" y="50"/>
                  </a:lnTo>
                  <a:lnTo>
                    <a:pt x="0" y="48"/>
                  </a:lnTo>
                  <a:lnTo>
                    <a:pt x="0" y="0"/>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2" name="ï$lïde">
              <a:extLst>
                <a:ext uri="{FF2B5EF4-FFF2-40B4-BE49-F238E27FC236}">
                  <a16:creationId xmlns:a16="http://schemas.microsoft.com/office/drawing/2014/main" xmlns="" id="{05D93D35-A4CE-40D2-A582-D600A937B6DF}"/>
                </a:ext>
              </a:extLst>
            </p:cNvPr>
            <p:cNvSpPr/>
            <p:nvPr/>
          </p:nvSpPr>
          <p:spPr bwMode="auto">
            <a:xfrm>
              <a:off x="3824289" y="2744788"/>
              <a:ext cx="6350" cy="79375"/>
            </a:xfrm>
            <a:prstGeom prst="rect">
              <a:avLst/>
            </a:prstGeom>
            <a:solidFill>
              <a:srgbClr val="ABD5F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3" name="išḷïḑê">
              <a:extLst>
                <a:ext uri="{FF2B5EF4-FFF2-40B4-BE49-F238E27FC236}">
                  <a16:creationId xmlns:a16="http://schemas.microsoft.com/office/drawing/2014/main" xmlns="" id="{595BEAB7-179C-4F72-BB34-1CD72304705A}"/>
                </a:ext>
              </a:extLst>
            </p:cNvPr>
            <p:cNvSpPr/>
            <p:nvPr/>
          </p:nvSpPr>
          <p:spPr bwMode="auto">
            <a:xfrm>
              <a:off x="3336926" y="3341688"/>
              <a:ext cx="382588" cy="762000"/>
            </a:xfrm>
            <a:custGeom>
              <a:avLst/>
              <a:gdLst>
                <a:gd name="T0" fmla="*/ 95 w 116"/>
                <a:gd name="T1" fmla="*/ 231 h 231"/>
                <a:gd name="T2" fmla="*/ 112 w 116"/>
                <a:gd name="T3" fmla="*/ 150 h 231"/>
                <a:gd name="T4" fmla="*/ 58 w 116"/>
                <a:gd name="T5" fmla="*/ 22 h 231"/>
                <a:gd name="T6" fmla="*/ 13 w 116"/>
                <a:gd name="T7" fmla="*/ 50 h 231"/>
                <a:gd name="T8" fmla="*/ 68 w 116"/>
                <a:gd name="T9" fmla="*/ 194 h 231"/>
                <a:gd name="T10" fmla="*/ 95 w 116"/>
                <a:gd name="T11" fmla="*/ 231 h 231"/>
              </a:gdLst>
              <a:ahLst/>
              <a:cxnLst>
                <a:cxn ang="0">
                  <a:pos x="T0" y="T1"/>
                </a:cxn>
                <a:cxn ang="0">
                  <a:pos x="T2" y="T3"/>
                </a:cxn>
                <a:cxn ang="0">
                  <a:pos x="T4" y="T5"/>
                </a:cxn>
                <a:cxn ang="0">
                  <a:pos x="T6" y="T7"/>
                </a:cxn>
                <a:cxn ang="0">
                  <a:pos x="T8" y="T9"/>
                </a:cxn>
                <a:cxn ang="0">
                  <a:pos x="T10" y="T11"/>
                </a:cxn>
              </a:cxnLst>
              <a:rect l="0" t="0" r="r" b="b"/>
              <a:pathLst>
                <a:path w="116" h="231">
                  <a:moveTo>
                    <a:pt x="95" y="231"/>
                  </a:moveTo>
                  <a:cubicBezTo>
                    <a:pt x="95" y="231"/>
                    <a:pt x="109" y="193"/>
                    <a:pt x="112" y="150"/>
                  </a:cubicBezTo>
                  <a:cubicBezTo>
                    <a:pt x="116" y="108"/>
                    <a:pt x="95" y="44"/>
                    <a:pt x="58" y="22"/>
                  </a:cubicBezTo>
                  <a:cubicBezTo>
                    <a:pt x="20" y="0"/>
                    <a:pt x="0" y="27"/>
                    <a:pt x="13" y="50"/>
                  </a:cubicBezTo>
                  <a:cubicBezTo>
                    <a:pt x="25" y="73"/>
                    <a:pt x="67" y="138"/>
                    <a:pt x="68" y="194"/>
                  </a:cubicBezTo>
                  <a:lnTo>
                    <a:pt x="95" y="231"/>
                  </a:lnTo>
                  <a:close/>
                </a:path>
              </a:pathLst>
            </a:custGeom>
            <a:solidFill>
              <a:srgbClr val="1BBC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4" name="iSļiḋé">
              <a:extLst>
                <a:ext uri="{FF2B5EF4-FFF2-40B4-BE49-F238E27FC236}">
                  <a16:creationId xmlns:a16="http://schemas.microsoft.com/office/drawing/2014/main" xmlns="" id="{7E59F0BA-7872-4714-B195-0B04434A8A67}"/>
                </a:ext>
              </a:extLst>
            </p:cNvPr>
            <p:cNvSpPr/>
            <p:nvPr/>
          </p:nvSpPr>
          <p:spPr bwMode="auto">
            <a:xfrm>
              <a:off x="3471864" y="3460750"/>
              <a:ext cx="168275" cy="639763"/>
            </a:xfrm>
            <a:custGeom>
              <a:avLst/>
              <a:gdLst>
                <a:gd name="T0" fmla="*/ 41 w 51"/>
                <a:gd name="T1" fmla="*/ 194 h 194"/>
                <a:gd name="T2" fmla="*/ 41 w 51"/>
                <a:gd name="T3" fmla="*/ 194 h 194"/>
                <a:gd name="T4" fmla="*/ 39 w 51"/>
                <a:gd name="T5" fmla="*/ 192 h 194"/>
                <a:gd name="T6" fmla="*/ 39 w 51"/>
                <a:gd name="T7" fmla="*/ 192 h 194"/>
                <a:gd name="T8" fmla="*/ 41 w 51"/>
                <a:gd name="T9" fmla="*/ 99 h 194"/>
                <a:gd name="T10" fmla="*/ 1 w 51"/>
                <a:gd name="T11" fmla="*/ 3 h 194"/>
                <a:gd name="T12" fmla="*/ 1 w 51"/>
                <a:gd name="T13" fmla="*/ 0 h 194"/>
                <a:gd name="T14" fmla="*/ 4 w 51"/>
                <a:gd name="T15" fmla="*/ 0 h 194"/>
                <a:gd name="T16" fmla="*/ 45 w 51"/>
                <a:gd name="T17" fmla="*/ 98 h 194"/>
                <a:gd name="T18" fmla="*/ 43 w 51"/>
                <a:gd name="T19" fmla="*/ 192 h 194"/>
                <a:gd name="T20" fmla="*/ 43 w 51"/>
                <a:gd name="T21" fmla="*/ 193 h 194"/>
                <a:gd name="T22" fmla="*/ 41 w 51"/>
                <a:gd name="T23" fmla="*/ 19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194">
                  <a:moveTo>
                    <a:pt x="41" y="194"/>
                  </a:moveTo>
                  <a:cubicBezTo>
                    <a:pt x="41" y="194"/>
                    <a:pt x="41" y="194"/>
                    <a:pt x="41" y="194"/>
                  </a:cubicBezTo>
                  <a:cubicBezTo>
                    <a:pt x="40" y="194"/>
                    <a:pt x="39" y="193"/>
                    <a:pt x="39" y="192"/>
                  </a:cubicBezTo>
                  <a:cubicBezTo>
                    <a:pt x="39" y="192"/>
                    <a:pt x="39" y="192"/>
                    <a:pt x="39" y="192"/>
                  </a:cubicBezTo>
                  <a:cubicBezTo>
                    <a:pt x="42" y="172"/>
                    <a:pt x="47" y="146"/>
                    <a:pt x="41" y="99"/>
                  </a:cubicBezTo>
                  <a:cubicBezTo>
                    <a:pt x="35" y="45"/>
                    <a:pt x="17" y="20"/>
                    <a:pt x="1" y="3"/>
                  </a:cubicBezTo>
                  <a:cubicBezTo>
                    <a:pt x="0" y="2"/>
                    <a:pt x="0" y="1"/>
                    <a:pt x="1" y="0"/>
                  </a:cubicBezTo>
                  <a:cubicBezTo>
                    <a:pt x="2" y="0"/>
                    <a:pt x="3" y="0"/>
                    <a:pt x="4" y="0"/>
                  </a:cubicBezTo>
                  <a:cubicBezTo>
                    <a:pt x="21" y="18"/>
                    <a:pt x="39" y="44"/>
                    <a:pt x="45" y="98"/>
                  </a:cubicBezTo>
                  <a:cubicBezTo>
                    <a:pt x="51" y="147"/>
                    <a:pt x="46" y="173"/>
                    <a:pt x="43" y="192"/>
                  </a:cubicBezTo>
                  <a:cubicBezTo>
                    <a:pt x="43" y="193"/>
                    <a:pt x="43" y="193"/>
                    <a:pt x="43" y="193"/>
                  </a:cubicBezTo>
                  <a:cubicBezTo>
                    <a:pt x="43" y="194"/>
                    <a:pt x="42" y="194"/>
                    <a:pt x="41" y="19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5" name="ïSlïḋe">
              <a:extLst>
                <a:ext uri="{FF2B5EF4-FFF2-40B4-BE49-F238E27FC236}">
                  <a16:creationId xmlns:a16="http://schemas.microsoft.com/office/drawing/2014/main" xmlns="" id="{AAEA5A2B-643D-4A1C-BDEA-16B52DBEF414}"/>
                </a:ext>
              </a:extLst>
            </p:cNvPr>
            <p:cNvSpPr/>
            <p:nvPr/>
          </p:nvSpPr>
          <p:spPr bwMode="auto">
            <a:xfrm>
              <a:off x="3205164" y="3757613"/>
              <a:ext cx="428625" cy="425450"/>
            </a:xfrm>
            <a:custGeom>
              <a:avLst/>
              <a:gdLst>
                <a:gd name="T0" fmla="*/ 114 w 130"/>
                <a:gd name="T1" fmla="*/ 129 h 129"/>
                <a:gd name="T2" fmla="*/ 67 w 130"/>
                <a:gd name="T3" fmla="*/ 74 h 129"/>
                <a:gd name="T4" fmla="*/ 5 w 130"/>
                <a:gd name="T5" fmla="*/ 37 h 129"/>
                <a:gd name="T6" fmla="*/ 54 w 130"/>
                <a:gd name="T7" fmla="*/ 9 h 129"/>
                <a:gd name="T8" fmla="*/ 128 w 130"/>
                <a:gd name="T9" fmla="*/ 108 h 129"/>
                <a:gd name="T10" fmla="*/ 114 w 130"/>
                <a:gd name="T11" fmla="*/ 129 h 129"/>
              </a:gdLst>
              <a:ahLst/>
              <a:cxnLst>
                <a:cxn ang="0">
                  <a:pos x="T0" y="T1"/>
                </a:cxn>
                <a:cxn ang="0">
                  <a:pos x="T2" y="T3"/>
                </a:cxn>
                <a:cxn ang="0">
                  <a:pos x="T4" y="T5"/>
                </a:cxn>
                <a:cxn ang="0">
                  <a:pos x="T6" y="T7"/>
                </a:cxn>
                <a:cxn ang="0">
                  <a:pos x="T8" y="T9"/>
                </a:cxn>
                <a:cxn ang="0">
                  <a:pos x="T10" y="T11"/>
                </a:cxn>
              </a:cxnLst>
              <a:rect l="0" t="0" r="r" b="b"/>
              <a:pathLst>
                <a:path w="130" h="129">
                  <a:moveTo>
                    <a:pt x="114" y="129"/>
                  </a:moveTo>
                  <a:cubicBezTo>
                    <a:pt x="110" y="110"/>
                    <a:pt x="95" y="87"/>
                    <a:pt x="67" y="74"/>
                  </a:cubicBezTo>
                  <a:cubicBezTo>
                    <a:pt x="39" y="61"/>
                    <a:pt x="10" y="54"/>
                    <a:pt x="5" y="37"/>
                  </a:cubicBezTo>
                  <a:cubicBezTo>
                    <a:pt x="0" y="20"/>
                    <a:pt x="17" y="0"/>
                    <a:pt x="54" y="9"/>
                  </a:cubicBezTo>
                  <a:cubicBezTo>
                    <a:pt x="91" y="17"/>
                    <a:pt x="130" y="71"/>
                    <a:pt x="128" y="108"/>
                  </a:cubicBezTo>
                  <a:lnTo>
                    <a:pt x="114" y="129"/>
                  </a:lnTo>
                  <a:close/>
                </a:path>
              </a:pathLst>
            </a:custGeom>
            <a:solidFill>
              <a:srgbClr val="27DE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6" name="íSḷíde">
              <a:extLst>
                <a:ext uri="{FF2B5EF4-FFF2-40B4-BE49-F238E27FC236}">
                  <a16:creationId xmlns:a16="http://schemas.microsoft.com/office/drawing/2014/main" xmlns="" id="{EB0047B5-B056-4E63-B670-CE3AB7DE67AC}"/>
                </a:ext>
              </a:extLst>
            </p:cNvPr>
            <p:cNvSpPr/>
            <p:nvPr/>
          </p:nvSpPr>
          <p:spPr bwMode="auto">
            <a:xfrm>
              <a:off x="3322639" y="3829050"/>
              <a:ext cx="290513" cy="320675"/>
            </a:xfrm>
            <a:custGeom>
              <a:avLst/>
              <a:gdLst>
                <a:gd name="T0" fmla="*/ 86 w 88"/>
                <a:gd name="T1" fmla="*/ 97 h 97"/>
                <a:gd name="T2" fmla="*/ 84 w 88"/>
                <a:gd name="T3" fmla="*/ 95 h 97"/>
                <a:gd name="T4" fmla="*/ 2 w 88"/>
                <a:gd name="T5" fmla="*/ 4 h 97"/>
                <a:gd name="T6" fmla="*/ 0 w 88"/>
                <a:gd name="T7" fmla="*/ 2 h 97"/>
                <a:gd name="T8" fmla="*/ 2 w 88"/>
                <a:gd name="T9" fmla="*/ 0 h 97"/>
                <a:gd name="T10" fmla="*/ 88 w 88"/>
                <a:gd name="T11" fmla="*/ 94 h 97"/>
                <a:gd name="T12" fmla="*/ 86 w 88"/>
                <a:gd name="T13" fmla="*/ 96 h 97"/>
                <a:gd name="T14" fmla="*/ 86 w 88"/>
                <a:gd name="T15" fmla="*/ 97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97">
                  <a:moveTo>
                    <a:pt x="86" y="97"/>
                  </a:moveTo>
                  <a:cubicBezTo>
                    <a:pt x="85" y="97"/>
                    <a:pt x="84" y="96"/>
                    <a:pt x="84" y="95"/>
                  </a:cubicBezTo>
                  <a:cubicBezTo>
                    <a:pt x="77" y="45"/>
                    <a:pt x="35" y="7"/>
                    <a:pt x="2" y="4"/>
                  </a:cubicBezTo>
                  <a:cubicBezTo>
                    <a:pt x="0" y="4"/>
                    <a:pt x="0" y="3"/>
                    <a:pt x="0" y="2"/>
                  </a:cubicBezTo>
                  <a:cubicBezTo>
                    <a:pt x="0" y="1"/>
                    <a:pt x="1" y="0"/>
                    <a:pt x="2" y="0"/>
                  </a:cubicBezTo>
                  <a:cubicBezTo>
                    <a:pt x="36" y="4"/>
                    <a:pt x="80" y="43"/>
                    <a:pt x="88" y="94"/>
                  </a:cubicBezTo>
                  <a:cubicBezTo>
                    <a:pt x="88" y="95"/>
                    <a:pt x="88" y="96"/>
                    <a:pt x="86" y="96"/>
                  </a:cubicBezTo>
                  <a:lnTo>
                    <a:pt x="86" y="9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7" name="îṩḷíḋé">
              <a:extLst>
                <a:ext uri="{FF2B5EF4-FFF2-40B4-BE49-F238E27FC236}">
                  <a16:creationId xmlns:a16="http://schemas.microsoft.com/office/drawing/2014/main" xmlns="" id="{8C1259E4-2452-442D-8104-20781451E893}"/>
                </a:ext>
              </a:extLst>
            </p:cNvPr>
            <p:cNvSpPr/>
            <p:nvPr/>
          </p:nvSpPr>
          <p:spPr bwMode="auto">
            <a:xfrm>
              <a:off x="8040689" y="2289175"/>
              <a:ext cx="379413" cy="709613"/>
            </a:xfrm>
            <a:custGeom>
              <a:avLst/>
              <a:gdLst>
                <a:gd name="T0" fmla="*/ 19 w 115"/>
                <a:gd name="T1" fmla="*/ 194 h 215"/>
                <a:gd name="T2" fmla="*/ 3 w 115"/>
                <a:gd name="T3" fmla="*/ 118 h 215"/>
                <a:gd name="T4" fmla="*/ 50 w 115"/>
                <a:gd name="T5" fmla="*/ 24 h 215"/>
                <a:gd name="T6" fmla="*/ 110 w 115"/>
                <a:gd name="T7" fmla="*/ 20 h 215"/>
                <a:gd name="T8" fmla="*/ 92 w 115"/>
                <a:gd name="T9" fmla="*/ 64 h 215"/>
                <a:gd name="T10" fmla="*/ 51 w 115"/>
                <a:gd name="T11" fmla="*/ 185 h 215"/>
                <a:gd name="T12" fmla="*/ 41 w 115"/>
                <a:gd name="T13" fmla="*/ 215 h 215"/>
                <a:gd name="T14" fmla="*/ 19 w 115"/>
                <a:gd name="T15" fmla="*/ 194 h 2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215">
                  <a:moveTo>
                    <a:pt x="19" y="194"/>
                  </a:moveTo>
                  <a:cubicBezTo>
                    <a:pt x="19" y="194"/>
                    <a:pt x="0" y="153"/>
                    <a:pt x="3" y="118"/>
                  </a:cubicBezTo>
                  <a:cubicBezTo>
                    <a:pt x="6" y="82"/>
                    <a:pt x="19" y="48"/>
                    <a:pt x="50" y="24"/>
                  </a:cubicBezTo>
                  <a:cubicBezTo>
                    <a:pt x="81" y="0"/>
                    <a:pt x="104" y="11"/>
                    <a:pt x="110" y="20"/>
                  </a:cubicBezTo>
                  <a:cubicBezTo>
                    <a:pt x="115" y="28"/>
                    <a:pt x="115" y="45"/>
                    <a:pt x="92" y="64"/>
                  </a:cubicBezTo>
                  <a:cubicBezTo>
                    <a:pt x="69" y="83"/>
                    <a:pt x="44" y="134"/>
                    <a:pt x="51" y="185"/>
                  </a:cubicBezTo>
                  <a:cubicBezTo>
                    <a:pt x="41" y="215"/>
                    <a:pt x="41" y="215"/>
                    <a:pt x="41" y="215"/>
                  </a:cubicBezTo>
                  <a:lnTo>
                    <a:pt x="19" y="194"/>
                  </a:lnTo>
                  <a:close/>
                </a:path>
              </a:pathLst>
            </a:custGeom>
            <a:solidFill>
              <a:srgbClr val="1BBC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8" name="iśľiḍé">
              <a:extLst>
                <a:ext uri="{FF2B5EF4-FFF2-40B4-BE49-F238E27FC236}">
                  <a16:creationId xmlns:a16="http://schemas.microsoft.com/office/drawing/2014/main" xmlns="" id="{81A7E316-E604-4330-9BBC-C20100E2830B}"/>
                </a:ext>
              </a:extLst>
            </p:cNvPr>
            <p:cNvSpPr/>
            <p:nvPr/>
          </p:nvSpPr>
          <p:spPr bwMode="auto">
            <a:xfrm>
              <a:off x="8102601" y="2349500"/>
              <a:ext cx="261938" cy="593725"/>
            </a:xfrm>
            <a:custGeom>
              <a:avLst/>
              <a:gdLst>
                <a:gd name="T0" fmla="*/ 11 w 79"/>
                <a:gd name="T1" fmla="*/ 180 h 180"/>
                <a:gd name="T2" fmla="*/ 9 w 79"/>
                <a:gd name="T3" fmla="*/ 179 h 180"/>
                <a:gd name="T4" fmla="*/ 13 w 79"/>
                <a:gd name="T5" fmla="*/ 72 h 180"/>
                <a:gd name="T6" fmla="*/ 76 w 79"/>
                <a:gd name="T7" fmla="*/ 1 h 180"/>
                <a:gd name="T8" fmla="*/ 79 w 79"/>
                <a:gd name="T9" fmla="*/ 2 h 180"/>
                <a:gd name="T10" fmla="*/ 78 w 79"/>
                <a:gd name="T11" fmla="*/ 5 h 180"/>
                <a:gd name="T12" fmla="*/ 17 w 79"/>
                <a:gd name="T13" fmla="*/ 74 h 180"/>
                <a:gd name="T14" fmla="*/ 13 w 79"/>
                <a:gd name="T15" fmla="*/ 177 h 180"/>
                <a:gd name="T16" fmla="*/ 12 w 79"/>
                <a:gd name="T17" fmla="*/ 180 h 180"/>
                <a:gd name="T18" fmla="*/ 11 w 79"/>
                <a:gd name="T19"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 h="180">
                  <a:moveTo>
                    <a:pt x="11" y="180"/>
                  </a:moveTo>
                  <a:cubicBezTo>
                    <a:pt x="10" y="180"/>
                    <a:pt x="10" y="180"/>
                    <a:pt x="9" y="179"/>
                  </a:cubicBezTo>
                  <a:cubicBezTo>
                    <a:pt x="2" y="165"/>
                    <a:pt x="0" y="105"/>
                    <a:pt x="13" y="72"/>
                  </a:cubicBezTo>
                  <a:cubicBezTo>
                    <a:pt x="28" y="32"/>
                    <a:pt x="56" y="9"/>
                    <a:pt x="76" y="1"/>
                  </a:cubicBezTo>
                  <a:cubicBezTo>
                    <a:pt x="77" y="0"/>
                    <a:pt x="79" y="1"/>
                    <a:pt x="79" y="2"/>
                  </a:cubicBezTo>
                  <a:cubicBezTo>
                    <a:pt x="79" y="3"/>
                    <a:pt x="79" y="4"/>
                    <a:pt x="78" y="5"/>
                  </a:cubicBezTo>
                  <a:cubicBezTo>
                    <a:pt x="58" y="12"/>
                    <a:pt x="31" y="34"/>
                    <a:pt x="17" y="74"/>
                  </a:cubicBezTo>
                  <a:cubicBezTo>
                    <a:pt x="5" y="105"/>
                    <a:pt x="6" y="164"/>
                    <a:pt x="13" y="177"/>
                  </a:cubicBezTo>
                  <a:cubicBezTo>
                    <a:pt x="13" y="178"/>
                    <a:pt x="13" y="180"/>
                    <a:pt x="12" y="180"/>
                  </a:cubicBezTo>
                  <a:lnTo>
                    <a:pt x="11" y="1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9" name="îṡḷíḋê">
              <a:extLst>
                <a:ext uri="{FF2B5EF4-FFF2-40B4-BE49-F238E27FC236}">
                  <a16:creationId xmlns:a16="http://schemas.microsoft.com/office/drawing/2014/main" xmlns="" id="{8116FE09-5AB6-4844-9791-102F1BC62CEC}"/>
                </a:ext>
              </a:extLst>
            </p:cNvPr>
            <p:cNvSpPr/>
            <p:nvPr/>
          </p:nvSpPr>
          <p:spPr bwMode="auto">
            <a:xfrm>
              <a:off x="8070851" y="2401888"/>
              <a:ext cx="725488" cy="811213"/>
            </a:xfrm>
            <a:custGeom>
              <a:avLst/>
              <a:gdLst>
                <a:gd name="T0" fmla="*/ 98 w 220"/>
                <a:gd name="T1" fmla="*/ 246 h 246"/>
                <a:gd name="T2" fmla="*/ 121 w 220"/>
                <a:gd name="T3" fmla="*/ 201 h 246"/>
                <a:gd name="T4" fmla="*/ 158 w 220"/>
                <a:gd name="T5" fmla="*/ 161 h 246"/>
                <a:gd name="T6" fmla="*/ 149 w 220"/>
                <a:gd name="T7" fmla="*/ 107 h 246"/>
                <a:gd name="T8" fmla="*/ 179 w 220"/>
                <a:gd name="T9" fmla="*/ 70 h 246"/>
                <a:gd name="T10" fmla="*/ 200 w 220"/>
                <a:gd name="T11" fmla="*/ 16 h 246"/>
                <a:gd name="T12" fmla="*/ 137 w 220"/>
                <a:gd name="T13" fmla="*/ 27 h 246"/>
                <a:gd name="T14" fmla="*/ 92 w 220"/>
                <a:gd name="T15" fmla="*/ 37 h 246"/>
                <a:gd name="T16" fmla="*/ 56 w 220"/>
                <a:gd name="T17" fmla="*/ 73 h 246"/>
                <a:gd name="T18" fmla="*/ 42 w 220"/>
                <a:gd name="T19" fmla="*/ 110 h 246"/>
                <a:gd name="T20" fmla="*/ 20 w 220"/>
                <a:gd name="T21" fmla="*/ 166 h 246"/>
                <a:gd name="T22" fmla="*/ 98 w 220"/>
                <a:gd name="T23" fmla="*/ 246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0" h="246">
                  <a:moveTo>
                    <a:pt x="98" y="246"/>
                  </a:moveTo>
                  <a:cubicBezTo>
                    <a:pt x="101" y="226"/>
                    <a:pt x="102" y="213"/>
                    <a:pt x="121" y="201"/>
                  </a:cubicBezTo>
                  <a:cubicBezTo>
                    <a:pt x="140" y="188"/>
                    <a:pt x="157" y="179"/>
                    <a:pt x="158" y="161"/>
                  </a:cubicBezTo>
                  <a:cubicBezTo>
                    <a:pt x="160" y="143"/>
                    <a:pt x="148" y="123"/>
                    <a:pt x="149" y="107"/>
                  </a:cubicBezTo>
                  <a:cubicBezTo>
                    <a:pt x="149" y="92"/>
                    <a:pt x="159" y="84"/>
                    <a:pt x="179" y="70"/>
                  </a:cubicBezTo>
                  <a:cubicBezTo>
                    <a:pt x="199" y="57"/>
                    <a:pt x="220" y="33"/>
                    <a:pt x="200" y="16"/>
                  </a:cubicBezTo>
                  <a:cubicBezTo>
                    <a:pt x="180" y="0"/>
                    <a:pt x="151" y="15"/>
                    <a:pt x="137" y="27"/>
                  </a:cubicBezTo>
                  <a:cubicBezTo>
                    <a:pt x="124" y="39"/>
                    <a:pt x="113" y="43"/>
                    <a:pt x="92" y="37"/>
                  </a:cubicBezTo>
                  <a:cubicBezTo>
                    <a:pt x="71" y="32"/>
                    <a:pt x="51" y="46"/>
                    <a:pt x="56" y="73"/>
                  </a:cubicBezTo>
                  <a:cubicBezTo>
                    <a:pt x="61" y="99"/>
                    <a:pt x="58" y="111"/>
                    <a:pt x="42" y="110"/>
                  </a:cubicBezTo>
                  <a:cubicBezTo>
                    <a:pt x="25" y="109"/>
                    <a:pt x="0" y="127"/>
                    <a:pt x="20" y="166"/>
                  </a:cubicBezTo>
                  <a:lnTo>
                    <a:pt x="98" y="246"/>
                  </a:lnTo>
                  <a:close/>
                </a:path>
              </a:pathLst>
            </a:custGeom>
            <a:solidFill>
              <a:srgbClr val="27DE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0" name="íŝļiďè">
              <a:extLst>
                <a:ext uri="{FF2B5EF4-FFF2-40B4-BE49-F238E27FC236}">
                  <a16:creationId xmlns:a16="http://schemas.microsoft.com/office/drawing/2014/main" xmlns="" id="{3526AF40-88E0-427C-BC88-9800D8F56925}"/>
                </a:ext>
              </a:extLst>
            </p:cNvPr>
            <p:cNvSpPr/>
            <p:nvPr/>
          </p:nvSpPr>
          <p:spPr bwMode="auto">
            <a:xfrm>
              <a:off x="8248651" y="2484438"/>
              <a:ext cx="422275" cy="593725"/>
            </a:xfrm>
            <a:custGeom>
              <a:avLst/>
              <a:gdLst>
                <a:gd name="T0" fmla="*/ 2 w 128"/>
                <a:gd name="T1" fmla="*/ 180 h 180"/>
                <a:gd name="T2" fmla="*/ 2 w 128"/>
                <a:gd name="T3" fmla="*/ 180 h 180"/>
                <a:gd name="T4" fmla="*/ 0 w 128"/>
                <a:gd name="T5" fmla="*/ 178 h 180"/>
                <a:gd name="T6" fmla="*/ 125 w 128"/>
                <a:gd name="T7" fmla="*/ 0 h 180"/>
                <a:gd name="T8" fmla="*/ 127 w 128"/>
                <a:gd name="T9" fmla="*/ 1 h 180"/>
                <a:gd name="T10" fmla="*/ 126 w 128"/>
                <a:gd name="T11" fmla="*/ 4 h 180"/>
                <a:gd name="T12" fmla="*/ 4 w 128"/>
                <a:gd name="T13" fmla="*/ 178 h 180"/>
                <a:gd name="T14" fmla="*/ 2 w 12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 h="180">
                  <a:moveTo>
                    <a:pt x="2" y="180"/>
                  </a:moveTo>
                  <a:cubicBezTo>
                    <a:pt x="2" y="180"/>
                    <a:pt x="2" y="180"/>
                    <a:pt x="2" y="180"/>
                  </a:cubicBezTo>
                  <a:cubicBezTo>
                    <a:pt x="1" y="180"/>
                    <a:pt x="0" y="179"/>
                    <a:pt x="0" y="178"/>
                  </a:cubicBezTo>
                  <a:cubicBezTo>
                    <a:pt x="9" y="98"/>
                    <a:pt x="89" y="12"/>
                    <a:pt x="125" y="0"/>
                  </a:cubicBezTo>
                  <a:cubicBezTo>
                    <a:pt x="126" y="0"/>
                    <a:pt x="127" y="0"/>
                    <a:pt x="127" y="1"/>
                  </a:cubicBezTo>
                  <a:cubicBezTo>
                    <a:pt x="128" y="2"/>
                    <a:pt x="127" y="3"/>
                    <a:pt x="126" y="4"/>
                  </a:cubicBezTo>
                  <a:cubicBezTo>
                    <a:pt x="91" y="16"/>
                    <a:pt x="13" y="100"/>
                    <a:pt x="4" y="178"/>
                  </a:cubicBezTo>
                  <a:cubicBezTo>
                    <a:pt x="4" y="179"/>
                    <a:pt x="3" y="180"/>
                    <a:pt x="2" y="1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1" name="ïsḻiḍê">
              <a:extLst>
                <a:ext uri="{FF2B5EF4-FFF2-40B4-BE49-F238E27FC236}">
                  <a16:creationId xmlns:a16="http://schemas.microsoft.com/office/drawing/2014/main" xmlns="" id="{D25549D9-0D68-4452-AAF3-4011DA745EE6}"/>
                </a:ext>
              </a:extLst>
            </p:cNvPr>
            <p:cNvSpPr/>
            <p:nvPr/>
          </p:nvSpPr>
          <p:spPr bwMode="auto">
            <a:xfrm>
              <a:off x="8324851" y="2592388"/>
              <a:ext cx="49213" cy="195263"/>
            </a:xfrm>
            <a:custGeom>
              <a:avLst/>
              <a:gdLst>
                <a:gd name="T0" fmla="*/ 13 w 15"/>
                <a:gd name="T1" fmla="*/ 59 h 59"/>
                <a:gd name="T2" fmla="*/ 11 w 15"/>
                <a:gd name="T3" fmla="*/ 58 h 59"/>
                <a:gd name="T4" fmla="*/ 0 w 15"/>
                <a:gd name="T5" fmla="*/ 3 h 59"/>
                <a:gd name="T6" fmla="*/ 2 w 15"/>
                <a:gd name="T7" fmla="*/ 1 h 59"/>
                <a:gd name="T8" fmla="*/ 4 w 15"/>
                <a:gd name="T9" fmla="*/ 2 h 59"/>
                <a:gd name="T10" fmla="*/ 15 w 15"/>
                <a:gd name="T11" fmla="*/ 56 h 59"/>
                <a:gd name="T12" fmla="*/ 14 w 15"/>
                <a:gd name="T13" fmla="*/ 59 h 59"/>
                <a:gd name="T14" fmla="*/ 13 w 15"/>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9">
                  <a:moveTo>
                    <a:pt x="13" y="59"/>
                  </a:moveTo>
                  <a:cubicBezTo>
                    <a:pt x="12" y="59"/>
                    <a:pt x="12" y="58"/>
                    <a:pt x="11" y="58"/>
                  </a:cubicBezTo>
                  <a:cubicBezTo>
                    <a:pt x="3" y="30"/>
                    <a:pt x="0" y="3"/>
                    <a:pt x="0" y="3"/>
                  </a:cubicBezTo>
                  <a:cubicBezTo>
                    <a:pt x="0" y="2"/>
                    <a:pt x="1" y="1"/>
                    <a:pt x="2" y="1"/>
                  </a:cubicBezTo>
                  <a:cubicBezTo>
                    <a:pt x="3" y="0"/>
                    <a:pt x="4" y="1"/>
                    <a:pt x="4" y="2"/>
                  </a:cubicBezTo>
                  <a:cubicBezTo>
                    <a:pt x="4" y="3"/>
                    <a:pt x="7" y="29"/>
                    <a:pt x="15" y="56"/>
                  </a:cubicBezTo>
                  <a:cubicBezTo>
                    <a:pt x="15" y="58"/>
                    <a:pt x="15" y="59"/>
                    <a:pt x="14" y="59"/>
                  </a:cubicBezTo>
                  <a:lnTo>
                    <a:pt x="13"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2" name="íṣḷîde">
              <a:extLst>
                <a:ext uri="{FF2B5EF4-FFF2-40B4-BE49-F238E27FC236}">
                  <a16:creationId xmlns:a16="http://schemas.microsoft.com/office/drawing/2014/main" xmlns="" id="{CEB1AA9B-BC1A-4719-9711-3236FA9D51B7}"/>
                </a:ext>
              </a:extLst>
            </p:cNvPr>
            <p:cNvSpPr/>
            <p:nvPr/>
          </p:nvSpPr>
          <p:spPr bwMode="auto">
            <a:xfrm>
              <a:off x="8288339" y="2867025"/>
              <a:ext cx="241300" cy="61913"/>
            </a:xfrm>
            <a:custGeom>
              <a:avLst/>
              <a:gdLst>
                <a:gd name="T0" fmla="*/ 2 w 73"/>
                <a:gd name="T1" fmla="*/ 19 h 19"/>
                <a:gd name="T2" fmla="*/ 0 w 73"/>
                <a:gd name="T3" fmla="*/ 18 h 19"/>
                <a:gd name="T4" fmla="*/ 1 w 73"/>
                <a:gd name="T5" fmla="*/ 15 h 19"/>
                <a:gd name="T6" fmla="*/ 72 w 73"/>
                <a:gd name="T7" fmla="*/ 11 h 19"/>
                <a:gd name="T8" fmla="*/ 73 w 73"/>
                <a:gd name="T9" fmla="*/ 14 h 19"/>
                <a:gd name="T10" fmla="*/ 70 w 73"/>
                <a:gd name="T11" fmla="*/ 15 h 19"/>
                <a:gd name="T12" fmla="*/ 3 w 73"/>
                <a:gd name="T13" fmla="*/ 19 h 19"/>
                <a:gd name="T14" fmla="*/ 2 w 73"/>
                <a:gd name="T15" fmla="*/ 19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19">
                  <a:moveTo>
                    <a:pt x="2" y="19"/>
                  </a:moveTo>
                  <a:cubicBezTo>
                    <a:pt x="1" y="19"/>
                    <a:pt x="0" y="19"/>
                    <a:pt x="0" y="18"/>
                  </a:cubicBezTo>
                  <a:cubicBezTo>
                    <a:pt x="0" y="17"/>
                    <a:pt x="0" y="16"/>
                    <a:pt x="1" y="15"/>
                  </a:cubicBezTo>
                  <a:cubicBezTo>
                    <a:pt x="37" y="0"/>
                    <a:pt x="70" y="11"/>
                    <a:pt x="72" y="11"/>
                  </a:cubicBezTo>
                  <a:cubicBezTo>
                    <a:pt x="73" y="12"/>
                    <a:pt x="73" y="13"/>
                    <a:pt x="73" y="14"/>
                  </a:cubicBezTo>
                  <a:cubicBezTo>
                    <a:pt x="73" y="15"/>
                    <a:pt x="72" y="15"/>
                    <a:pt x="70" y="15"/>
                  </a:cubicBezTo>
                  <a:cubicBezTo>
                    <a:pt x="70" y="15"/>
                    <a:pt x="37" y="4"/>
                    <a:pt x="3" y="19"/>
                  </a:cubicBezTo>
                  <a:lnTo>
                    <a:pt x="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3" name="iṧḷïďê">
              <a:extLst>
                <a:ext uri="{FF2B5EF4-FFF2-40B4-BE49-F238E27FC236}">
                  <a16:creationId xmlns:a16="http://schemas.microsoft.com/office/drawing/2014/main" xmlns="" id="{1FA5972C-481F-443D-BD8F-98D22D425EF1}"/>
                </a:ext>
              </a:extLst>
            </p:cNvPr>
            <p:cNvSpPr/>
            <p:nvPr/>
          </p:nvSpPr>
          <p:spPr bwMode="auto">
            <a:xfrm>
              <a:off x="3606801" y="2190750"/>
              <a:ext cx="4773613" cy="2757488"/>
            </a:xfrm>
            <a:custGeom>
              <a:avLst/>
              <a:gdLst>
                <a:gd name="T0" fmla="*/ 9 w 1447"/>
                <a:gd name="T1" fmla="*/ 578 h 836"/>
                <a:gd name="T2" fmla="*/ 446 w 1447"/>
                <a:gd name="T3" fmla="*/ 830 h 836"/>
                <a:gd name="T4" fmla="*/ 480 w 1447"/>
                <a:gd name="T5" fmla="*/ 830 h 836"/>
                <a:gd name="T6" fmla="*/ 1437 w 1447"/>
                <a:gd name="T7" fmla="*/ 278 h 836"/>
                <a:gd name="T8" fmla="*/ 1437 w 1447"/>
                <a:gd name="T9" fmla="*/ 258 h 836"/>
                <a:gd name="T10" fmla="*/ 1000 w 1447"/>
                <a:gd name="T11" fmla="*/ 6 h 836"/>
                <a:gd name="T12" fmla="*/ 966 w 1447"/>
                <a:gd name="T13" fmla="*/ 6 h 836"/>
                <a:gd name="T14" fmla="*/ 9 w 1447"/>
                <a:gd name="T15" fmla="*/ 558 h 836"/>
                <a:gd name="T16" fmla="*/ 9 w 1447"/>
                <a:gd name="T17" fmla="*/ 578 h 8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7" h="836">
                  <a:moveTo>
                    <a:pt x="9" y="578"/>
                  </a:moveTo>
                  <a:cubicBezTo>
                    <a:pt x="446" y="830"/>
                    <a:pt x="446" y="830"/>
                    <a:pt x="446" y="830"/>
                  </a:cubicBezTo>
                  <a:cubicBezTo>
                    <a:pt x="455" y="836"/>
                    <a:pt x="471" y="836"/>
                    <a:pt x="480" y="830"/>
                  </a:cubicBezTo>
                  <a:cubicBezTo>
                    <a:pt x="1437" y="278"/>
                    <a:pt x="1437" y="278"/>
                    <a:pt x="1437" y="278"/>
                  </a:cubicBezTo>
                  <a:cubicBezTo>
                    <a:pt x="1447" y="272"/>
                    <a:pt x="1447" y="263"/>
                    <a:pt x="1437" y="258"/>
                  </a:cubicBezTo>
                  <a:cubicBezTo>
                    <a:pt x="1000" y="6"/>
                    <a:pt x="1000" y="6"/>
                    <a:pt x="1000" y="6"/>
                  </a:cubicBezTo>
                  <a:cubicBezTo>
                    <a:pt x="991" y="0"/>
                    <a:pt x="975" y="0"/>
                    <a:pt x="966" y="6"/>
                  </a:cubicBezTo>
                  <a:cubicBezTo>
                    <a:pt x="9" y="558"/>
                    <a:pt x="9" y="558"/>
                    <a:pt x="9" y="558"/>
                  </a:cubicBezTo>
                  <a:cubicBezTo>
                    <a:pt x="0" y="564"/>
                    <a:pt x="0" y="572"/>
                    <a:pt x="9" y="578"/>
                  </a:cubicBezTo>
                  <a:close/>
                </a:path>
              </a:pathLst>
            </a:custGeom>
            <a:solidFill>
              <a:srgbClr val="2460D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4" name="işļïḋê">
              <a:extLst>
                <a:ext uri="{FF2B5EF4-FFF2-40B4-BE49-F238E27FC236}">
                  <a16:creationId xmlns:a16="http://schemas.microsoft.com/office/drawing/2014/main" xmlns="" id="{199D23EE-F301-448D-8B8B-08810A8DB5A4}"/>
                </a:ext>
              </a:extLst>
            </p:cNvPr>
            <p:cNvSpPr/>
            <p:nvPr/>
          </p:nvSpPr>
          <p:spPr bwMode="auto">
            <a:xfrm>
              <a:off x="4371976" y="4367213"/>
              <a:ext cx="247650" cy="141288"/>
            </a:xfrm>
            <a:custGeom>
              <a:avLst/>
              <a:gdLst>
                <a:gd name="T0" fmla="*/ 13 w 75"/>
                <a:gd name="T1" fmla="*/ 35 h 43"/>
                <a:gd name="T2" fmla="*/ 61 w 75"/>
                <a:gd name="T3" fmla="*/ 35 h 43"/>
                <a:gd name="T4" fmla="*/ 61 w 75"/>
                <a:gd name="T5" fmla="*/ 7 h 43"/>
                <a:gd name="T6" fmla="*/ 13 w 75"/>
                <a:gd name="T7" fmla="*/ 7 h 43"/>
                <a:gd name="T8" fmla="*/ 13 w 75"/>
                <a:gd name="T9" fmla="*/ 35 h 43"/>
              </a:gdLst>
              <a:ahLst/>
              <a:cxnLst>
                <a:cxn ang="0">
                  <a:pos x="T0" y="T1"/>
                </a:cxn>
                <a:cxn ang="0">
                  <a:pos x="T2" y="T3"/>
                </a:cxn>
                <a:cxn ang="0">
                  <a:pos x="T4" y="T5"/>
                </a:cxn>
                <a:cxn ang="0">
                  <a:pos x="T6" y="T7"/>
                </a:cxn>
                <a:cxn ang="0">
                  <a:pos x="T8" y="T9"/>
                </a:cxn>
              </a:cxnLst>
              <a:rect l="0" t="0" r="r" b="b"/>
              <a:pathLst>
                <a:path w="75" h="43">
                  <a:moveTo>
                    <a:pt x="13" y="35"/>
                  </a:moveTo>
                  <a:cubicBezTo>
                    <a:pt x="26" y="43"/>
                    <a:pt x="48" y="43"/>
                    <a:pt x="61" y="35"/>
                  </a:cubicBezTo>
                  <a:cubicBezTo>
                    <a:pt x="75" y="27"/>
                    <a:pt x="75" y="15"/>
                    <a:pt x="61" y="7"/>
                  </a:cubicBezTo>
                  <a:cubicBezTo>
                    <a:pt x="48" y="0"/>
                    <a:pt x="26" y="0"/>
                    <a:pt x="13" y="7"/>
                  </a:cubicBezTo>
                  <a:cubicBezTo>
                    <a:pt x="0" y="15"/>
                    <a:pt x="0" y="27"/>
                    <a:pt x="13" y="35"/>
                  </a:cubicBezTo>
                  <a:close/>
                </a:path>
              </a:pathLst>
            </a:custGeom>
            <a:solidFill>
              <a:srgbClr val="2343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5" name="íşḻîdè">
              <a:extLst>
                <a:ext uri="{FF2B5EF4-FFF2-40B4-BE49-F238E27FC236}">
                  <a16:creationId xmlns:a16="http://schemas.microsoft.com/office/drawing/2014/main" xmlns="" id="{E1648C61-E0F0-4B09-8559-D7A11CFD59D8}"/>
                </a:ext>
              </a:extLst>
            </p:cNvPr>
            <p:cNvSpPr/>
            <p:nvPr/>
          </p:nvSpPr>
          <p:spPr bwMode="auto">
            <a:xfrm>
              <a:off x="3579814" y="4037013"/>
              <a:ext cx="1554163" cy="1089025"/>
            </a:xfrm>
            <a:custGeom>
              <a:avLst/>
              <a:gdLst>
                <a:gd name="T0" fmla="*/ 454 w 471"/>
                <a:gd name="T1" fmla="*/ 270 h 330"/>
                <a:gd name="T2" fmla="*/ 17 w 471"/>
                <a:gd name="T3" fmla="*/ 18 h 330"/>
                <a:gd name="T4" fmla="*/ 15 w 471"/>
                <a:gd name="T5" fmla="*/ 0 h 330"/>
                <a:gd name="T6" fmla="*/ 0 w 471"/>
                <a:gd name="T7" fmla="*/ 28 h 330"/>
                <a:gd name="T8" fmla="*/ 0 w 471"/>
                <a:gd name="T9" fmla="*/ 44 h 330"/>
                <a:gd name="T10" fmla="*/ 17 w 471"/>
                <a:gd name="T11" fmla="*/ 74 h 330"/>
                <a:gd name="T12" fmla="*/ 454 w 471"/>
                <a:gd name="T13" fmla="*/ 326 h 330"/>
                <a:gd name="T14" fmla="*/ 471 w 471"/>
                <a:gd name="T15" fmla="*/ 330 h 330"/>
                <a:gd name="T16" fmla="*/ 471 w 471"/>
                <a:gd name="T17" fmla="*/ 274 h 330"/>
                <a:gd name="T18" fmla="*/ 454 w 471"/>
                <a:gd name="T19" fmla="*/ 27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1" h="330">
                  <a:moveTo>
                    <a:pt x="454" y="270"/>
                  </a:moveTo>
                  <a:cubicBezTo>
                    <a:pt x="17" y="18"/>
                    <a:pt x="17" y="18"/>
                    <a:pt x="17" y="18"/>
                  </a:cubicBezTo>
                  <a:cubicBezTo>
                    <a:pt x="9" y="13"/>
                    <a:pt x="8" y="5"/>
                    <a:pt x="15" y="0"/>
                  </a:cubicBezTo>
                  <a:cubicBezTo>
                    <a:pt x="6" y="6"/>
                    <a:pt x="0" y="18"/>
                    <a:pt x="0" y="28"/>
                  </a:cubicBezTo>
                  <a:cubicBezTo>
                    <a:pt x="0" y="44"/>
                    <a:pt x="0" y="44"/>
                    <a:pt x="0" y="44"/>
                  </a:cubicBezTo>
                  <a:cubicBezTo>
                    <a:pt x="0" y="55"/>
                    <a:pt x="8" y="69"/>
                    <a:pt x="17" y="74"/>
                  </a:cubicBezTo>
                  <a:cubicBezTo>
                    <a:pt x="454" y="326"/>
                    <a:pt x="454" y="326"/>
                    <a:pt x="454" y="326"/>
                  </a:cubicBezTo>
                  <a:cubicBezTo>
                    <a:pt x="459" y="329"/>
                    <a:pt x="465" y="330"/>
                    <a:pt x="471" y="330"/>
                  </a:cubicBezTo>
                  <a:cubicBezTo>
                    <a:pt x="471" y="274"/>
                    <a:pt x="471" y="274"/>
                    <a:pt x="471" y="274"/>
                  </a:cubicBezTo>
                  <a:cubicBezTo>
                    <a:pt x="465" y="274"/>
                    <a:pt x="459" y="273"/>
                    <a:pt x="454" y="270"/>
                  </a:cubicBezTo>
                  <a:close/>
                </a:path>
              </a:pathLst>
            </a:custGeom>
            <a:solidFill>
              <a:srgbClr val="4C9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6" name="îṥľíḑe">
              <a:extLst>
                <a:ext uri="{FF2B5EF4-FFF2-40B4-BE49-F238E27FC236}">
                  <a16:creationId xmlns:a16="http://schemas.microsoft.com/office/drawing/2014/main" xmlns="" id="{20689507-D192-40E1-82F4-88AD2FD76680}"/>
                </a:ext>
              </a:extLst>
            </p:cNvPr>
            <p:cNvSpPr/>
            <p:nvPr/>
          </p:nvSpPr>
          <p:spPr bwMode="auto">
            <a:xfrm>
              <a:off x="5133976" y="3048000"/>
              <a:ext cx="3270250" cy="2078038"/>
            </a:xfrm>
            <a:custGeom>
              <a:avLst/>
              <a:gdLst>
                <a:gd name="T0" fmla="*/ 974 w 991"/>
                <a:gd name="T1" fmla="*/ 74 h 630"/>
                <a:gd name="T2" fmla="*/ 991 w 991"/>
                <a:gd name="T3" fmla="*/ 44 h 630"/>
                <a:gd name="T4" fmla="*/ 991 w 991"/>
                <a:gd name="T5" fmla="*/ 28 h 630"/>
                <a:gd name="T6" fmla="*/ 977 w 991"/>
                <a:gd name="T7" fmla="*/ 0 h 630"/>
                <a:gd name="T8" fmla="*/ 974 w 991"/>
                <a:gd name="T9" fmla="*/ 18 h 630"/>
                <a:gd name="T10" fmla="*/ 17 w 991"/>
                <a:gd name="T11" fmla="*/ 570 h 630"/>
                <a:gd name="T12" fmla="*/ 0 w 991"/>
                <a:gd name="T13" fmla="*/ 574 h 630"/>
                <a:gd name="T14" fmla="*/ 0 w 991"/>
                <a:gd name="T15" fmla="*/ 630 h 630"/>
                <a:gd name="T16" fmla="*/ 17 w 991"/>
                <a:gd name="T17" fmla="*/ 626 h 630"/>
                <a:gd name="T18" fmla="*/ 974 w 991"/>
                <a:gd name="T19" fmla="*/ 74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1" h="630">
                  <a:moveTo>
                    <a:pt x="974" y="74"/>
                  </a:moveTo>
                  <a:cubicBezTo>
                    <a:pt x="984" y="69"/>
                    <a:pt x="991" y="55"/>
                    <a:pt x="991" y="44"/>
                  </a:cubicBezTo>
                  <a:cubicBezTo>
                    <a:pt x="991" y="28"/>
                    <a:pt x="991" y="28"/>
                    <a:pt x="991" y="28"/>
                  </a:cubicBezTo>
                  <a:cubicBezTo>
                    <a:pt x="991" y="18"/>
                    <a:pt x="985" y="6"/>
                    <a:pt x="977" y="0"/>
                  </a:cubicBezTo>
                  <a:cubicBezTo>
                    <a:pt x="983" y="5"/>
                    <a:pt x="983" y="13"/>
                    <a:pt x="974" y="18"/>
                  </a:cubicBezTo>
                  <a:cubicBezTo>
                    <a:pt x="17" y="570"/>
                    <a:pt x="17" y="570"/>
                    <a:pt x="17" y="570"/>
                  </a:cubicBezTo>
                  <a:cubicBezTo>
                    <a:pt x="13" y="573"/>
                    <a:pt x="6" y="574"/>
                    <a:pt x="0" y="574"/>
                  </a:cubicBezTo>
                  <a:cubicBezTo>
                    <a:pt x="0" y="630"/>
                    <a:pt x="0" y="630"/>
                    <a:pt x="0" y="630"/>
                  </a:cubicBezTo>
                  <a:cubicBezTo>
                    <a:pt x="6" y="630"/>
                    <a:pt x="13" y="629"/>
                    <a:pt x="17" y="626"/>
                  </a:cubicBezTo>
                  <a:lnTo>
                    <a:pt x="974" y="74"/>
                  </a:lnTo>
                  <a:close/>
                </a:path>
              </a:pathLst>
            </a:custGeom>
            <a:solidFill>
              <a:srgbClr val="2343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7" name="îşḻíḑê">
              <a:extLst>
                <a:ext uri="{FF2B5EF4-FFF2-40B4-BE49-F238E27FC236}">
                  <a16:creationId xmlns:a16="http://schemas.microsoft.com/office/drawing/2014/main" xmlns="" id="{E6203362-834D-436F-8EFF-7EF8F6E37C22}"/>
                </a:ext>
              </a:extLst>
            </p:cNvPr>
            <p:cNvSpPr/>
            <p:nvPr/>
          </p:nvSpPr>
          <p:spPr bwMode="auto">
            <a:xfrm>
              <a:off x="3916364" y="2371725"/>
              <a:ext cx="4151313" cy="2393950"/>
            </a:xfrm>
            <a:custGeom>
              <a:avLst/>
              <a:gdLst>
                <a:gd name="T0" fmla="*/ 424 w 1258"/>
                <a:gd name="T1" fmla="*/ 723 h 726"/>
                <a:gd name="T2" fmla="*/ 6 w 1258"/>
                <a:gd name="T3" fmla="*/ 481 h 726"/>
                <a:gd name="T4" fmla="*/ 6 w 1258"/>
                <a:gd name="T5" fmla="*/ 469 h 726"/>
                <a:gd name="T6" fmla="*/ 814 w 1258"/>
                <a:gd name="T7" fmla="*/ 3 h 726"/>
                <a:gd name="T8" fmla="*/ 834 w 1258"/>
                <a:gd name="T9" fmla="*/ 3 h 726"/>
                <a:gd name="T10" fmla="*/ 1252 w 1258"/>
                <a:gd name="T11" fmla="*/ 244 h 726"/>
                <a:gd name="T12" fmla="*/ 1252 w 1258"/>
                <a:gd name="T13" fmla="*/ 256 h 726"/>
                <a:gd name="T14" fmla="*/ 445 w 1258"/>
                <a:gd name="T15" fmla="*/ 723 h 726"/>
                <a:gd name="T16" fmla="*/ 424 w 1258"/>
                <a:gd name="T17" fmla="*/ 723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8" h="726">
                  <a:moveTo>
                    <a:pt x="424" y="723"/>
                  </a:moveTo>
                  <a:cubicBezTo>
                    <a:pt x="6" y="481"/>
                    <a:pt x="6" y="481"/>
                    <a:pt x="6" y="481"/>
                  </a:cubicBezTo>
                  <a:cubicBezTo>
                    <a:pt x="0" y="478"/>
                    <a:pt x="0" y="473"/>
                    <a:pt x="6" y="469"/>
                  </a:cubicBezTo>
                  <a:cubicBezTo>
                    <a:pt x="814" y="3"/>
                    <a:pt x="814" y="3"/>
                    <a:pt x="814" y="3"/>
                  </a:cubicBezTo>
                  <a:cubicBezTo>
                    <a:pt x="819" y="0"/>
                    <a:pt x="829" y="0"/>
                    <a:pt x="834" y="3"/>
                  </a:cubicBezTo>
                  <a:cubicBezTo>
                    <a:pt x="1252" y="244"/>
                    <a:pt x="1252" y="244"/>
                    <a:pt x="1252" y="244"/>
                  </a:cubicBezTo>
                  <a:cubicBezTo>
                    <a:pt x="1258" y="248"/>
                    <a:pt x="1258" y="253"/>
                    <a:pt x="1252" y="256"/>
                  </a:cubicBezTo>
                  <a:cubicBezTo>
                    <a:pt x="445" y="723"/>
                    <a:pt x="445" y="723"/>
                    <a:pt x="445" y="723"/>
                  </a:cubicBezTo>
                  <a:cubicBezTo>
                    <a:pt x="439" y="726"/>
                    <a:pt x="429" y="726"/>
                    <a:pt x="424" y="7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8" name="ïšlîḋè">
              <a:extLst>
                <a:ext uri="{FF2B5EF4-FFF2-40B4-BE49-F238E27FC236}">
                  <a16:creationId xmlns:a16="http://schemas.microsoft.com/office/drawing/2014/main" xmlns="" id="{8E7A2BAE-1281-4595-96B0-C573E982D8A9}"/>
                </a:ext>
              </a:extLst>
            </p:cNvPr>
            <p:cNvSpPr/>
            <p:nvPr/>
          </p:nvSpPr>
          <p:spPr bwMode="auto">
            <a:xfrm>
              <a:off x="4705351" y="4189413"/>
              <a:ext cx="214313" cy="122238"/>
            </a:xfrm>
            <a:custGeom>
              <a:avLst/>
              <a:gdLst>
                <a:gd name="T0" fmla="*/ 33 w 135"/>
                <a:gd name="T1" fmla="*/ 77 h 77"/>
                <a:gd name="T2" fmla="*/ 135 w 135"/>
                <a:gd name="T3" fmla="*/ 19 h 77"/>
                <a:gd name="T4" fmla="*/ 102 w 135"/>
                <a:gd name="T5" fmla="*/ 0 h 77"/>
                <a:gd name="T6" fmla="*/ 0 w 135"/>
                <a:gd name="T7" fmla="*/ 58 h 77"/>
                <a:gd name="T8" fmla="*/ 33 w 135"/>
                <a:gd name="T9" fmla="*/ 77 h 77"/>
              </a:gdLst>
              <a:ahLst/>
              <a:cxnLst>
                <a:cxn ang="0">
                  <a:pos x="T0" y="T1"/>
                </a:cxn>
                <a:cxn ang="0">
                  <a:pos x="T2" y="T3"/>
                </a:cxn>
                <a:cxn ang="0">
                  <a:pos x="T4" y="T5"/>
                </a:cxn>
                <a:cxn ang="0">
                  <a:pos x="T6" y="T7"/>
                </a:cxn>
                <a:cxn ang="0">
                  <a:pos x="T8" y="T9"/>
                </a:cxn>
              </a:cxnLst>
              <a:rect l="0" t="0" r="r" b="b"/>
              <a:pathLst>
                <a:path w="135" h="77">
                  <a:moveTo>
                    <a:pt x="33" y="77"/>
                  </a:moveTo>
                  <a:lnTo>
                    <a:pt x="135" y="19"/>
                  </a:lnTo>
                  <a:lnTo>
                    <a:pt x="102" y="0"/>
                  </a:lnTo>
                  <a:lnTo>
                    <a:pt x="0" y="58"/>
                  </a:lnTo>
                  <a:lnTo>
                    <a:pt x="33" y="77"/>
                  </a:lnTo>
                  <a:close/>
                </a:path>
              </a:pathLst>
            </a:custGeom>
            <a:solidFill>
              <a:srgbClr val="4C9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9" name="íṡḷîďe">
              <a:extLst>
                <a:ext uri="{FF2B5EF4-FFF2-40B4-BE49-F238E27FC236}">
                  <a16:creationId xmlns:a16="http://schemas.microsoft.com/office/drawing/2014/main" xmlns="" id="{5E5B6B6D-AAFC-4AB9-A234-D591F38C7F30}"/>
                </a:ext>
              </a:extLst>
            </p:cNvPr>
            <p:cNvSpPr/>
            <p:nvPr/>
          </p:nvSpPr>
          <p:spPr bwMode="auto">
            <a:xfrm>
              <a:off x="5029201" y="4000500"/>
              <a:ext cx="214313" cy="125413"/>
            </a:xfrm>
            <a:custGeom>
              <a:avLst/>
              <a:gdLst>
                <a:gd name="T0" fmla="*/ 33 w 135"/>
                <a:gd name="T1" fmla="*/ 79 h 79"/>
                <a:gd name="T2" fmla="*/ 135 w 135"/>
                <a:gd name="T3" fmla="*/ 21 h 79"/>
                <a:gd name="T4" fmla="*/ 99 w 135"/>
                <a:gd name="T5" fmla="*/ 0 h 79"/>
                <a:gd name="T6" fmla="*/ 0 w 135"/>
                <a:gd name="T7" fmla="*/ 59 h 79"/>
                <a:gd name="T8" fmla="*/ 33 w 135"/>
                <a:gd name="T9" fmla="*/ 79 h 79"/>
              </a:gdLst>
              <a:ahLst/>
              <a:cxnLst>
                <a:cxn ang="0">
                  <a:pos x="T0" y="T1"/>
                </a:cxn>
                <a:cxn ang="0">
                  <a:pos x="T2" y="T3"/>
                </a:cxn>
                <a:cxn ang="0">
                  <a:pos x="T4" y="T5"/>
                </a:cxn>
                <a:cxn ang="0">
                  <a:pos x="T6" y="T7"/>
                </a:cxn>
                <a:cxn ang="0">
                  <a:pos x="T8" y="T9"/>
                </a:cxn>
              </a:cxnLst>
              <a:rect l="0" t="0" r="r" b="b"/>
              <a:pathLst>
                <a:path w="135" h="79">
                  <a:moveTo>
                    <a:pt x="33" y="79"/>
                  </a:moveTo>
                  <a:lnTo>
                    <a:pt x="135" y="21"/>
                  </a:lnTo>
                  <a:lnTo>
                    <a:pt x="99" y="0"/>
                  </a:lnTo>
                  <a:lnTo>
                    <a:pt x="0" y="59"/>
                  </a:lnTo>
                  <a:lnTo>
                    <a:pt x="33" y="79"/>
                  </a:lnTo>
                  <a:close/>
                </a:path>
              </a:pathLst>
            </a:custGeom>
            <a:solidFill>
              <a:srgbClr val="4C9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0" name="îSḻiḓè">
              <a:extLst>
                <a:ext uri="{FF2B5EF4-FFF2-40B4-BE49-F238E27FC236}">
                  <a16:creationId xmlns:a16="http://schemas.microsoft.com/office/drawing/2014/main" xmlns="" id="{A884C620-7CC8-42FB-B6FC-E249C5845474}"/>
                </a:ext>
              </a:extLst>
            </p:cNvPr>
            <p:cNvSpPr/>
            <p:nvPr/>
          </p:nvSpPr>
          <p:spPr bwMode="auto">
            <a:xfrm>
              <a:off x="5348289" y="3816350"/>
              <a:ext cx="214313" cy="122238"/>
            </a:xfrm>
            <a:custGeom>
              <a:avLst/>
              <a:gdLst>
                <a:gd name="T0" fmla="*/ 34 w 135"/>
                <a:gd name="T1" fmla="*/ 77 h 77"/>
                <a:gd name="T2" fmla="*/ 135 w 135"/>
                <a:gd name="T3" fmla="*/ 19 h 77"/>
                <a:gd name="T4" fmla="*/ 102 w 135"/>
                <a:gd name="T5" fmla="*/ 0 h 77"/>
                <a:gd name="T6" fmla="*/ 0 w 135"/>
                <a:gd name="T7" fmla="*/ 58 h 77"/>
                <a:gd name="T8" fmla="*/ 34 w 135"/>
                <a:gd name="T9" fmla="*/ 77 h 77"/>
              </a:gdLst>
              <a:ahLst/>
              <a:cxnLst>
                <a:cxn ang="0">
                  <a:pos x="T0" y="T1"/>
                </a:cxn>
                <a:cxn ang="0">
                  <a:pos x="T2" y="T3"/>
                </a:cxn>
                <a:cxn ang="0">
                  <a:pos x="T4" y="T5"/>
                </a:cxn>
                <a:cxn ang="0">
                  <a:pos x="T6" y="T7"/>
                </a:cxn>
                <a:cxn ang="0">
                  <a:pos x="T8" y="T9"/>
                </a:cxn>
              </a:cxnLst>
              <a:rect l="0" t="0" r="r" b="b"/>
              <a:pathLst>
                <a:path w="135" h="77">
                  <a:moveTo>
                    <a:pt x="34" y="77"/>
                  </a:moveTo>
                  <a:lnTo>
                    <a:pt x="135" y="19"/>
                  </a:lnTo>
                  <a:lnTo>
                    <a:pt x="102" y="0"/>
                  </a:lnTo>
                  <a:lnTo>
                    <a:pt x="0" y="58"/>
                  </a:lnTo>
                  <a:lnTo>
                    <a:pt x="34" y="77"/>
                  </a:lnTo>
                  <a:close/>
                </a:path>
              </a:pathLst>
            </a:custGeom>
            <a:solidFill>
              <a:srgbClr val="4C9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1" name="iŝļíḋè">
              <a:extLst>
                <a:ext uri="{FF2B5EF4-FFF2-40B4-BE49-F238E27FC236}">
                  <a16:creationId xmlns:a16="http://schemas.microsoft.com/office/drawing/2014/main" xmlns="" id="{89F81FFF-C8E9-48A8-9783-28E5E43C3C94}"/>
                </a:ext>
              </a:extLst>
            </p:cNvPr>
            <p:cNvSpPr/>
            <p:nvPr/>
          </p:nvSpPr>
          <p:spPr bwMode="auto">
            <a:xfrm>
              <a:off x="5672139" y="3632200"/>
              <a:ext cx="214313" cy="122238"/>
            </a:xfrm>
            <a:custGeom>
              <a:avLst/>
              <a:gdLst>
                <a:gd name="T0" fmla="*/ 33 w 135"/>
                <a:gd name="T1" fmla="*/ 77 h 77"/>
                <a:gd name="T2" fmla="*/ 135 w 135"/>
                <a:gd name="T3" fmla="*/ 18 h 77"/>
                <a:gd name="T4" fmla="*/ 100 w 135"/>
                <a:gd name="T5" fmla="*/ 0 h 77"/>
                <a:gd name="T6" fmla="*/ 0 w 135"/>
                <a:gd name="T7" fmla="*/ 58 h 77"/>
                <a:gd name="T8" fmla="*/ 33 w 135"/>
                <a:gd name="T9" fmla="*/ 77 h 77"/>
              </a:gdLst>
              <a:ahLst/>
              <a:cxnLst>
                <a:cxn ang="0">
                  <a:pos x="T0" y="T1"/>
                </a:cxn>
                <a:cxn ang="0">
                  <a:pos x="T2" y="T3"/>
                </a:cxn>
                <a:cxn ang="0">
                  <a:pos x="T4" y="T5"/>
                </a:cxn>
                <a:cxn ang="0">
                  <a:pos x="T6" y="T7"/>
                </a:cxn>
                <a:cxn ang="0">
                  <a:pos x="T8" y="T9"/>
                </a:cxn>
              </a:cxnLst>
              <a:rect l="0" t="0" r="r" b="b"/>
              <a:pathLst>
                <a:path w="135" h="77">
                  <a:moveTo>
                    <a:pt x="33" y="77"/>
                  </a:moveTo>
                  <a:lnTo>
                    <a:pt x="135" y="18"/>
                  </a:lnTo>
                  <a:lnTo>
                    <a:pt x="100" y="0"/>
                  </a:lnTo>
                  <a:lnTo>
                    <a:pt x="0" y="58"/>
                  </a:lnTo>
                  <a:lnTo>
                    <a:pt x="33" y="77"/>
                  </a:lnTo>
                  <a:close/>
                </a:path>
              </a:pathLst>
            </a:custGeom>
            <a:solidFill>
              <a:srgbClr val="4C9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2" name="îṧlîḍê">
              <a:extLst>
                <a:ext uri="{FF2B5EF4-FFF2-40B4-BE49-F238E27FC236}">
                  <a16:creationId xmlns:a16="http://schemas.microsoft.com/office/drawing/2014/main" xmlns="" id="{B2F54FD5-6E18-4C53-A554-16694D374EB1}"/>
                </a:ext>
              </a:extLst>
            </p:cNvPr>
            <p:cNvSpPr/>
            <p:nvPr/>
          </p:nvSpPr>
          <p:spPr bwMode="auto">
            <a:xfrm>
              <a:off x="5992814" y="3443288"/>
              <a:ext cx="214313" cy="125413"/>
            </a:xfrm>
            <a:custGeom>
              <a:avLst/>
              <a:gdLst>
                <a:gd name="T0" fmla="*/ 33 w 135"/>
                <a:gd name="T1" fmla="*/ 79 h 79"/>
                <a:gd name="T2" fmla="*/ 135 w 135"/>
                <a:gd name="T3" fmla="*/ 21 h 79"/>
                <a:gd name="T4" fmla="*/ 101 w 135"/>
                <a:gd name="T5" fmla="*/ 0 h 79"/>
                <a:gd name="T6" fmla="*/ 0 w 135"/>
                <a:gd name="T7" fmla="*/ 61 h 79"/>
                <a:gd name="T8" fmla="*/ 33 w 135"/>
                <a:gd name="T9" fmla="*/ 79 h 79"/>
              </a:gdLst>
              <a:ahLst/>
              <a:cxnLst>
                <a:cxn ang="0">
                  <a:pos x="T0" y="T1"/>
                </a:cxn>
                <a:cxn ang="0">
                  <a:pos x="T2" y="T3"/>
                </a:cxn>
                <a:cxn ang="0">
                  <a:pos x="T4" y="T5"/>
                </a:cxn>
                <a:cxn ang="0">
                  <a:pos x="T6" y="T7"/>
                </a:cxn>
                <a:cxn ang="0">
                  <a:pos x="T8" y="T9"/>
                </a:cxn>
              </a:cxnLst>
              <a:rect l="0" t="0" r="r" b="b"/>
              <a:pathLst>
                <a:path w="135" h="79">
                  <a:moveTo>
                    <a:pt x="33" y="79"/>
                  </a:moveTo>
                  <a:lnTo>
                    <a:pt x="135" y="21"/>
                  </a:lnTo>
                  <a:lnTo>
                    <a:pt x="101" y="0"/>
                  </a:lnTo>
                  <a:lnTo>
                    <a:pt x="0" y="61"/>
                  </a:lnTo>
                  <a:lnTo>
                    <a:pt x="33" y="79"/>
                  </a:lnTo>
                  <a:close/>
                </a:path>
              </a:pathLst>
            </a:custGeom>
            <a:solidFill>
              <a:srgbClr val="4C9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3" name="ïṧľïďè">
              <a:extLst>
                <a:ext uri="{FF2B5EF4-FFF2-40B4-BE49-F238E27FC236}">
                  <a16:creationId xmlns:a16="http://schemas.microsoft.com/office/drawing/2014/main" xmlns="" id="{150C0CB7-D677-4A1B-AD50-95DA33385124}"/>
                </a:ext>
              </a:extLst>
            </p:cNvPr>
            <p:cNvSpPr/>
            <p:nvPr/>
          </p:nvSpPr>
          <p:spPr bwMode="auto">
            <a:xfrm>
              <a:off x="6315076" y="3259138"/>
              <a:ext cx="214313" cy="125413"/>
            </a:xfrm>
            <a:custGeom>
              <a:avLst/>
              <a:gdLst>
                <a:gd name="T0" fmla="*/ 33 w 135"/>
                <a:gd name="T1" fmla="*/ 79 h 79"/>
                <a:gd name="T2" fmla="*/ 135 w 135"/>
                <a:gd name="T3" fmla="*/ 19 h 79"/>
                <a:gd name="T4" fmla="*/ 100 w 135"/>
                <a:gd name="T5" fmla="*/ 0 h 79"/>
                <a:gd name="T6" fmla="*/ 0 w 135"/>
                <a:gd name="T7" fmla="*/ 58 h 79"/>
                <a:gd name="T8" fmla="*/ 33 w 135"/>
                <a:gd name="T9" fmla="*/ 79 h 79"/>
              </a:gdLst>
              <a:ahLst/>
              <a:cxnLst>
                <a:cxn ang="0">
                  <a:pos x="T0" y="T1"/>
                </a:cxn>
                <a:cxn ang="0">
                  <a:pos x="T2" y="T3"/>
                </a:cxn>
                <a:cxn ang="0">
                  <a:pos x="T4" y="T5"/>
                </a:cxn>
                <a:cxn ang="0">
                  <a:pos x="T6" y="T7"/>
                </a:cxn>
                <a:cxn ang="0">
                  <a:pos x="T8" y="T9"/>
                </a:cxn>
              </a:cxnLst>
              <a:rect l="0" t="0" r="r" b="b"/>
              <a:pathLst>
                <a:path w="135" h="79">
                  <a:moveTo>
                    <a:pt x="33" y="79"/>
                  </a:moveTo>
                  <a:lnTo>
                    <a:pt x="135" y="19"/>
                  </a:lnTo>
                  <a:lnTo>
                    <a:pt x="100" y="0"/>
                  </a:lnTo>
                  <a:lnTo>
                    <a:pt x="0" y="58"/>
                  </a:lnTo>
                  <a:lnTo>
                    <a:pt x="33" y="79"/>
                  </a:lnTo>
                  <a:close/>
                </a:path>
              </a:pathLst>
            </a:custGeom>
            <a:solidFill>
              <a:srgbClr val="4C9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4" name="îṧḷíḍé">
              <a:extLst>
                <a:ext uri="{FF2B5EF4-FFF2-40B4-BE49-F238E27FC236}">
                  <a16:creationId xmlns:a16="http://schemas.microsoft.com/office/drawing/2014/main" xmlns="" id="{D77737B3-B75C-42EB-BFDB-5B3F5B77B06D}"/>
                </a:ext>
              </a:extLst>
            </p:cNvPr>
            <p:cNvSpPr/>
            <p:nvPr/>
          </p:nvSpPr>
          <p:spPr bwMode="auto">
            <a:xfrm>
              <a:off x="6635751" y="3074988"/>
              <a:ext cx="214313" cy="122238"/>
            </a:xfrm>
            <a:custGeom>
              <a:avLst/>
              <a:gdLst>
                <a:gd name="T0" fmla="*/ 33 w 135"/>
                <a:gd name="T1" fmla="*/ 77 h 77"/>
                <a:gd name="T2" fmla="*/ 135 w 135"/>
                <a:gd name="T3" fmla="*/ 18 h 77"/>
                <a:gd name="T4" fmla="*/ 102 w 135"/>
                <a:gd name="T5" fmla="*/ 0 h 77"/>
                <a:gd name="T6" fmla="*/ 0 w 135"/>
                <a:gd name="T7" fmla="*/ 58 h 77"/>
                <a:gd name="T8" fmla="*/ 33 w 135"/>
                <a:gd name="T9" fmla="*/ 77 h 77"/>
              </a:gdLst>
              <a:ahLst/>
              <a:cxnLst>
                <a:cxn ang="0">
                  <a:pos x="T0" y="T1"/>
                </a:cxn>
                <a:cxn ang="0">
                  <a:pos x="T2" y="T3"/>
                </a:cxn>
                <a:cxn ang="0">
                  <a:pos x="T4" y="T5"/>
                </a:cxn>
                <a:cxn ang="0">
                  <a:pos x="T6" y="T7"/>
                </a:cxn>
                <a:cxn ang="0">
                  <a:pos x="T8" y="T9"/>
                </a:cxn>
              </a:cxnLst>
              <a:rect l="0" t="0" r="r" b="b"/>
              <a:pathLst>
                <a:path w="135" h="77">
                  <a:moveTo>
                    <a:pt x="33" y="77"/>
                  </a:moveTo>
                  <a:lnTo>
                    <a:pt x="135" y="18"/>
                  </a:lnTo>
                  <a:lnTo>
                    <a:pt x="102" y="0"/>
                  </a:lnTo>
                  <a:lnTo>
                    <a:pt x="0" y="58"/>
                  </a:lnTo>
                  <a:lnTo>
                    <a:pt x="33" y="77"/>
                  </a:lnTo>
                  <a:close/>
                </a:path>
              </a:pathLst>
            </a:custGeom>
            <a:solidFill>
              <a:srgbClr val="4C9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5" name="îṧļíḑé">
              <a:extLst>
                <a:ext uri="{FF2B5EF4-FFF2-40B4-BE49-F238E27FC236}">
                  <a16:creationId xmlns:a16="http://schemas.microsoft.com/office/drawing/2014/main" xmlns="" id="{13658F05-4945-489A-A5B6-CA2BC66A9EC5}"/>
                </a:ext>
              </a:extLst>
            </p:cNvPr>
            <p:cNvSpPr/>
            <p:nvPr/>
          </p:nvSpPr>
          <p:spPr bwMode="auto">
            <a:xfrm>
              <a:off x="6958014" y="2889250"/>
              <a:ext cx="214313" cy="122238"/>
            </a:xfrm>
            <a:custGeom>
              <a:avLst/>
              <a:gdLst>
                <a:gd name="T0" fmla="*/ 34 w 135"/>
                <a:gd name="T1" fmla="*/ 77 h 77"/>
                <a:gd name="T2" fmla="*/ 135 w 135"/>
                <a:gd name="T3" fmla="*/ 19 h 77"/>
                <a:gd name="T4" fmla="*/ 100 w 135"/>
                <a:gd name="T5" fmla="*/ 0 h 77"/>
                <a:gd name="T6" fmla="*/ 0 w 135"/>
                <a:gd name="T7" fmla="*/ 59 h 77"/>
                <a:gd name="T8" fmla="*/ 34 w 135"/>
                <a:gd name="T9" fmla="*/ 77 h 77"/>
              </a:gdLst>
              <a:ahLst/>
              <a:cxnLst>
                <a:cxn ang="0">
                  <a:pos x="T0" y="T1"/>
                </a:cxn>
                <a:cxn ang="0">
                  <a:pos x="T2" y="T3"/>
                </a:cxn>
                <a:cxn ang="0">
                  <a:pos x="T4" y="T5"/>
                </a:cxn>
                <a:cxn ang="0">
                  <a:pos x="T6" y="T7"/>
                </a:cxn>
                <a:cxn ang="0">
                  <a:pos x="T8" y="T9"/>
                </a:cxn>
              </a:cxnLst>
              <a:rect l="0" t="0" r="r" b="b"/>
              <a:pathLst>
                <a:path w="135" h="77">
                  <a:moveTo>
                    <a:pt x="34" y="77"/>
                  </a:moveTo>
                  <a:lnTo>
                    <a:pt x="135" y="19"/>
                  </a:lnTo>
                  <a:lnTo>
                    <a:pt x="100" y="0"/>
                  </a:lnTo>
                  <a:lnTo>
                    <a:pt x="0" y="59"/>
                  </a:lnTo>
                  <a:lnTo>
                    <a:pt x="34" y="77"/>
                  </a:lnTo>
                  <a:close/>
                </a:path>
              </a:pathLst>
            </a:custGeom>
            <a:solidFill>
              <a:srgbClr val="4C9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6" name="iṩlíḍê">
              <a:extLst>
                <a:ext uri="{FF2B5EF4-FFF2-40B4-BE49-F238E27FC236}">
                  <a16:creationId xmlns:a16="http://schemas.microsoft.com/office/drawing/2014/main" xmlns="" id="{4E8CA5CB-C06E-4734-B5AC-68277F8BE9B4}"/>
                </a:ext>
              </a:extLst>
            </p:cNvPr>
            <p:cNvSpPr/>
            <p:nvPr/>
          </p:nvSpPr>
          <p:spPr bwMode="auto">
            <a:xfrm>
              <a:off x="4854576" y="3200400"/>
              <a:ext cx="1873250" cy="1077913"/>
            </a:xfrm>
            <a:custGeom>
              <a:avLst/>
              <a:gdLst>
                <a:gd name="T0" fmla="*/ 40 w 568"/>
                <a:gd name="T1" fmla="*/ 304 h 327"/>
                <a:gd name="T2" fmla="*/ 252 w 568"/>
                <a:gd name="T3" fmla="*/ 266 h 327"/>
                <a:gd name="T4" fmla="*/ 462 w 568"/>
                <a:gd name="T5" fmla="*/ 145 h 327"/>
                <a:gd name="T6" fmla="*/ 527 w 568"/>
                <a:gd name="T7" fmla="*/ 23 h 327"/>
                <a:gd name="T8" fmla="*/ 315 w 568"/>
                <a:gd name="T9" fmla="*/ 61 h 327"/>
                <a:gd name="T10" fmla="*/ 105 w 568"/>
                <a:gd name="T11" fmla="*/ 182 h 327"/>
                <a:gd name="T12" fmla="*/ 40 w 568"/>
                <a:gd name="T13" fmla="*/ 304 h 327"/>
              </a:gdLst>
              <a:ahLst/>
              <a:cxnLst>
                <a:cxn ang="0">
                  <a:pos x="T0" y="T1"/>
                </a:cxn>
                <a:cxn ang="0">
                  <a:pos x="T2" y="T3"/>
                </a:cxn>
                <a:cxn ang="0">
                  <a:pos x="T4" y="T5"/>
                </a:cxn>
                <a:cxn ang="0">
                  <a:pos x="T6" y="T7"/>
                </a:cxn>
                <a:cxn ang="0">
                  <a:pos x="T8" y="T9"/>
                </a:cxn>
                <a:cxn ang="0">
                  <a:pos x="T10" y="T11"/>
                </a:cxn>
                <a:cxn ang="0">
                  <a:pos x="T12" y="T13"/>
                </a:cxn>
              </a:cxnLst>
              <a:rect l="0" t="0" r="r" b="b"/>
              <a:pathLst>
                <a:path w="568" h="327">
                  <a:moveTo>
                    <a:pt x="40" y="304"/>
                  </a:moveTo>
                  <a:cubicBezTo>
                    <a:pt x="80" y="327"/>
                    <a:pt x="175" y="311"/>
                    <a:pt x="252" y="266"/>
                  </a:cubicBezTo>
                  <a:cubicBezTo>
                    <a:pt x="462" y="145"/>
                    <a:pt x="462" y="145"/>
                    <a:pt x="462" y="145"/>
                  </a:cubicBezTo>
                  <a:cubicBezTo>
                    <a:pt x="538" y="101"/>
                    <a:pt x="568" y="46"/>
                    <a:pt x="527" y="23"/>
                  </a:cubicBezTo>
                  <a:cubicBezTo>
                    <a:pt x="487" y="0"/>
                    <a:pt x="392" y="17"/>
                    <a:pt x="315" y="61"/>
                  </a:cubicBezTo>
                  <a:cubicBezTo>
                    <a:pt x="105" y="182"/>
                    <a:pt x="105" y="182"/>
                    <a:pt x="105" y="182"/>
                  </a:cubicBezTo>
                  <a:cubicBezTo>
                    <a:pt x="29" y="226"/>
                    <a:pt x="0" y="281"/>
                    <a:pt x="40" y="304"/>
                  </a:cubicBez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7" name="íśḷïďè">
              <a:extLst>
                <a:ext uri="{FF2B5EF4-FFF2-40B4-BE49-F238E27FC236}">
                  <a16:creationId xmlns:a16="http://schemas.microsoft.com/office/drawing/2014/main" xmlns="" id="{D6893549-2B95-4BB3-A477-89731724C584}"/>
                </a:ext>
              </a:extLst>
            </p:cNvPr>
            <p:cNvSpPr/>
            <p:nvPr/>
          </p:nvSpPr>
          <p:spPr bwMode="auto">
            <a:xfrm>
              <a:off x="7516814" y="2655888"/>
              <a:ext cx="61913" cy="36513"/>
            </a:xfrm>
            <a:custGeom>
              <a:avLst/>
              <a:gdLst>
                <a:gd name="T0" fmla="*/ 3 w 19"/>
                <a:gd name="T1" fmla="*/ 9 h 11"/>
                <a:gd name="T2" fmla="*/ 15 w 19"/>
                <a:gd name="T3" fmla="*/ 9 h 11"/>
                <a:gd name="T4" fmla="*/ 15 w 19"/>
                <a:gd name="T5" fmla="*/ 2 h 11"/>
                <a:gd name="T6" fmla="*/ 3 w 19"/>
                <a:gd name="T7" fmla="*/ 2 h 11"/>
                <a:gd name="T8" fmla="*/ 3 w 19"/>
                <a:gd name="T9" fmla="*/ 9 h 11"/>
              </a:gdLst>
              <a:ahLst/>
              <a:cxnLst>
                <a:cxn ang="0">
                  <a:pos x="T0" y="T1"/>
                </a:cxn>
                <a:cxn ang="0">
                  <a:pos x="T2" y="T3"/>
                </a:cxn>
                <a:cxn ang="0">
                  <a:pos x="T4" y="T5"/>
                </a:cxn>
                <a:cxn ang="0">
                  <a:pos x="T6" y="T7"/>
                </a:cxn>
                <a:cxn ang="0">
                  <a:pos x="T8" y="T9"/>
                </a:cxn>
              </a:cxnLst>
              <a:rect l="0" t="0" r="r" b="b"/>
              <a:pathLst>
                <a:path w="19" h="11">
                  <a:moveTo>
                    <a:pt x="3" y="9"/>
                  </a:moveTo>
                  <a:cubicBezTo>
                    <a:pt x="7" y="11"/>
                    <a:pt x="12" y="11"/>
                    <a:pt x="15" y="9"/>
                  </a:cubicBezTo>
                  <a:cubicBezTo>
                    <a:pt x="19" y="7"/>
                    <a:pt x="19" y="4"/>
                    <a:pt x="15" y="2"/>
                  </a:cubicBezTo>
                  <a:cubicBezTo>
                    <a:pt x="12" y="0"/>
                    <a:pt x="7" y="0"/>
                    <a:pt x="3" y="2"/>
                  </a:cubicBezTo>
                  <a:cubicBezTo>
                    <a:pt x="0" y="4"/>
                    <a:pt x="0" y="7"/>
                    <a:pt x="3" y="9"/>
                  </a:cubicBezTo>
                  <a:close/>
                </a:path>
              </a:pathLst>
            </a:custGeom>
            <a:solidFill>
              <a:srgbClr val="00217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8" name="iŝḻïḓe">
              <a:extLst>
                <a:ext uri="{FF2B5EF4-FFF2-40B4-BE49-F238E27FC236}">
                  <a16:creationId xmlns:a16="http://schemas.microsoft.com/office/drawing/2014/main" xmlns="" id="{3F4910B1-27A5-42BB-BF20-DC8CFA46FC80}"/>
                </a:ext>
              </a:extLst>
            </p:cNvPr>
            <p:cNvSpPr/>
            <p:nvPr/>
          </p:nvSpPr>
          <p:spPr bwMode="auto">
            <a:xfrm>
              <a:off x="7569201" y="2809875"/>
              <a:ext cx="125413" cy="73025"/>
            </a:xfrm>
            <a:custGeom>
              <a:avLst/>
              <a:gdLst>
                <a:gd name="T0" fmla="*/ 7 w 38"/>
                <a:gd name="T1" fmla="*/ 18 h 22"/>
                <a:gd name="T2" fmla="*/ 31 w 38"/>
                <a:gd name="T3" fmla="*/ 18 h 22"/>
                <a:gd name="T4" fmla="*/ 31 w 38"/>
                <a:gd name="T5" fmla="*/ 4 h 22"/>
                <a:gd name="T6" fmla="*/ 7 w 38"/>
                <a:gd name="T7" fmla="*/ 4 h 22"/>
                <a:gd name="T8" fmla="*/ 7 w 38"/>
                <a:gd name="T9" fmla="*/ 18 h 22"/>
              </a:gdLst>
              <a:ahLst/>
              <a:cxnLst>
                <a:cxn ang="0">
                  <a:pos x="T0" y="T1"/>
                </a:cxn>
                <a:cxn ang="0">
                  <a:pos x="T2" y="T3"/>
                </a:cxn>
                <a:cxn ang="0">
                  <a:pos x="T4" y="T5"/>
                </a:cxn>
                <a:cxn ang="0">
                  <a:pos x="T6" y="T7"/>
                </a:cxn>
                <a:cxn ang="0">
                  <a:pos x="T8" y="T9"/>
                </a:cxn>
              </a:cxnLst>
              <a:rect l="0" t="0" r="r" b="b"/>
              <a:pathLst>
                <a:path w="38" h="22">
                  <a:moveTo>
                    <a:pt x="7" y="18"/>
                  </a:moveTo>
                  <a:cubicBezTo>
                    <a:pt x="13" y="22"/>
                    <a:pt x="24" y="22"/>
                    <a:pt x="31" y="18"/>
                  </a:cubicBezTo>
                  <a:cubicBezTo>
                    <a:pt x="38" y="14"/>
                    <a:pt x="38" y="7"/>
                    <a:pt x="31" y="4"/>
                  </a:cubicBezTo>
                  <a:cubicBezTo>
                    <a:pt x="24" y="0"/>
                    <a:pt x="13" y="0"/>
                    <a:pt x="7" y="4"/>
                  </a:cubicBezTo>
                  <a:cubicBezTo>
                    <a:pt x="0" y="7"/>
                    <a:pt x="0" y="14"/>
                    <a:pt x="7" y="18"/>
                  </a:cubicBezTo>
                  <a:close/>
                </a:path>
              </a:pathLst>
            </a:custGeom>
            <a:solidFill>
              <a:srgbClr val="00217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9" name="îš1îḑê">
              <a:extLst>
                <a:ext uri="{FF2B5EF4-FFF2-40B4-BE49-F238E27FC236}">
                  <a16:creationId xmlns:a16="http://schemas.microsoft.com/office/drawing/2014/main" xmlns="" id="{F28E88CA-6DA9-4E04-A901-70664957B33E}"/>
                </a:ext>
              </a:extLst>
            </p:cNvPr>
            <p:cNvSpPr/>
            <p:nvPr/>
          </p:nvSpPr>
          <p:spPr bwMode="auto">
            <a:xfrm>
              <a:off x="7199314" y="2592388"/>
              <a:ext cx="349250" cy="204788"/>
            </a:xfrm>
            <a:custGeom>
              <a:avLst/>
              <a:gdLst>
                <a:gd name="T0" fmla="*/ 102 w 106"/>
                <a:gd name="T1" fmla="*/ 59 h 62"/>
                <a:gd name="T2" fmla="*/ 101 w 106"/>
                <a:gd name="T3" fmla="*/ 50 h 62"/>
                <a:gd name="T4" fmla="*/ 21 w 106"/>
                <a:gd name="T5" fmla="*/ 3 h 62"/>
                <a:gd name="T6" fmla="*/ 4 w 106"/>
                <a:gd name="T7" fmla="*/ 3 h 62"/>
                <a:gd name="T8" fmla="*/ 5 w 106"/>
                <a:gd name="T9" fmla="*/ 13 h 62"/>
                <a:gd name="T10" fmla="*/ 85 w 106"/>
                <a:gd name="T11" fmla="*/ 59 h 62"/>
                <a:gd name="T12" fmla="*/ 102 w 106"/>
                <a:gd name="T13" fmla="*/ 59 h 62"/>
              </a:gdLst>
              <a:ahLst/>
              <a:cxnLst>
                <a:cxn ang="0">
                  <a:pos x="T0" y="T1"/>
                </a:cxn>
                <a:cxn ang="0">
                  <a:pos x="T2" y="T3"/>
                </a:cxn>
                <a:cxn ang="0">
                  <a:pos x="T4" y="T5"/>
                </a:cxn>
                <a:cxn ang="0">
                  <a:pos x="T6" y="T7"/>
                </a:cxn>
                <a:cxn ang="0">
                  <a:pos x="T8" y="T9"/>
                </a:cxn>
                <a:cxn ang="0">
                  <a:pos x="T10" y="T11"/>
                </a:cxn>
                <a:cxn ang="0">
                  <a:pos x="T12" y="T13"/>
                </a:cxn>
              </a:cxnLst>
              <a:rect l="0" t="0" r="r" b="b"/>
              <a:pathLst>
                <a:path w="106" h="62">
                  <a:moveTo>
                    <a:pt x="102" y="59"/>
                  </a:moveTo>
                  <a:cubicBezTo>
                    <a:pt x="106" y="57"/>
                    <a:pt x="106" y="52"/>
                    <a:pt x="101" y="50"/>
                  </a:cubicBezTo>
                  <a:cubicBezTo>
                    <a:pt x="21" y="3"/>
                    <a:pt x="21" y="3"/>
                    <a:pt x="21" y="3"/>
                  </a:cubicBezTo>
                  <a:cubicBezTo>
                    <a:pt x="16" y="0"/>
                    <a:pt x="9" y="0"/>
                    <a:pt x="4" y="3"/>
                  </a:cubicBezTo>
                  <a:cubicBezTo>
                    <a:pt x="0" y="6"/>
                    <a:pt x="0" y="10"/>
                    <a:pt x="5" y="13"/>
                  </a:cubicBezTo>
                  <a:cubicBezTo>
                    <a:pt x="85" y="59"/>
                    <a:pt x="85" y="59"/>
                    <a:pt x="85" y="59"/>
                  </a:cubicBezTo>
                  <a:cubicBezTo>
                    <a:pt x="90" y="62"/>
                    <a:pt x="97" y="62"/>
                    <a:pt x="102" y="59"/>
                  </a:cubicBezTo>
                  <a:close/>
                </a:path>
              </a:pathLst>
            </a:custGeom>
            <a:solidFill>
              <a:srgbClr val="00217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0" name="îṣlïďè">
              <a:extLst>
                <a:ext uri="{FF2B5EF4-FFF2-40B4-BE49-F238E27FC236}">
                  <a16:creationId xmlns:a16="http://schemas.microsoft.com/office/drawing/2014/main" xmlns="" id="{64C7A79A-D46A-4FC8-A770-DEC4F93947E9}"/>
                </a:ext>
              </a:extLst>
            </p:cNvPr>
            <p:cNvSpPr/>
            <p:nvPr/>
          </p:nvSpPr>
          <p:spPr bwMode="auto">
            <a:xfrm>
              <a:off x="5549901" y="2509838"/>
              <a:ext cx="42863" cy="69850"/>
            </a:xfrm>
            <a:custGeom>
              <a:avLst/>
              <a:gdLst>
                <a:gd name="T0" fmla="*/ 5 w 13"/>
                <a:gd name="T1" fmla="*/ 3 h 21"/>
                <a:gd name="T2" fmla="*/ 12 w 13"/>
                <a:gd name="T3" fmla="*/ 5 h 21"/>
                <a:gd name="T4" fmla="*/ 8 w 13"/>
                <a:gd name="T5" fmla="*/ 18 h 21"/>
                <a:gd name="T6" fmla="*/ 1 w 13"/>
                <a:gd name="T7" fmla="*/ 15 h 21"/>
                <a:gd name="T8" fmla="*/ 5 w 13"/>
                <a:gd name="T9" fmla="*/ 3 h 21"/>
              </a:gdLst>
              <a:ahLst/>
              <a:cxnLst>
                <a:cxn ang="0">
                  <a:pos x="T0" y="T1"/>
                </a:cxn>
                <a:cxn ang="0">
                  <a:pos x="T2" y="T3"/>
                </a:cxn>
                <a:cxn ang="0">
                  <a:pos x="T4" y="T5"/>
                </a:cxn>
                <a:cxn ang="0">
                  <a:pos x="T6" y="T7"/>
                </a:cxn>
                <a:cxn ang="0">
                  <a:pos x="T8" y="T9"/>
                </a:cxn>
              </a:cxnLst>
              <a:rect l="0" t="0" r="r" b="b"/>
              <a:pathLst>
                <a:path w="13" h="21">
                  <a:moveTo>
                    <a:pt x="5" y="3"/>
                  </a:moveTo>
                  <a:cubicBezTo>
                    <a:pt x="8" y="0"/>
                    <a:pt x="12" y="1"/>
                    <a:pt x="12" y="5"/>
                  </a:cubicBezTo>
                  <a:cubicBezTo>
                    <a:pt x="13" y="10"/>
                    <a:pt x="11" y="15"/>
                    <a:pt x="8" y="18"/>
                  </a:cubicBezTo>
                  <a:cubicBezTo>
                    <a:pt x="5" y="21"/>
                    <a:pt x="2" y="20"/>
                    <a:pt x="1" y="15"/>
                  </a:cubicBezTo>
                  <a:cubicBezTo>
                    <a:pt x="0" y="11"/>
                    <a:pt x="2" y="6"/>
                    <a:pt x="5" y="3"/>
                  </a:cubicBezTo>
                  <a:close/>
                </a:path>
              </a:pathLst>
            </a:custGeom>
            <a:solidFill>
              <a:srgbClr val="2343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1" name="ïṡlîḋê">
              <a:extLst>
                <a:ext uri="{FF2B5EF4-FFF2-40B4-BE49-F238E27FC236}">
                  <a16:creationId xmlns:a16="http://schemas.microsoft.com/office/drawing/2014/main" xmlns="" id="{D5260927-44AA-447B-90D2-346CE4D0ABD4}"/>
                </a:ext>
              </a:extLst>
            </p:cNvPr>
            <p:cNvSpPr/>
            <p:nvPr/>
          </p:nvSpPr>
          <p:spPr bwMode="auto">
            <a:xfrm>
              <a:off x="5559426" y="2517775"/>
              <a:ext cx="131763" cy="117475"/>
            </a:xfrm>
            <a:custGeom>
              <a:avLst/>
              <a:gdLst>
                <a:gd name="T0" fmla="*/ 83 w 83"/>
                <a:gd name="T1" fmla="*/ 39 h 74"/>
                <a:gd name="T2" fmla="*/ 15 w 83"/>
                <a:gd name="T3" fmla="*/ 0 h 74"/>
                <a:gd name="T4" fmla="*/ 0 w 83"/>
                <a:gd name="T5" fmla="*/ 35 h 74"/>
                <a:gd name="T6" fmla="*/ 69 w 83"/>
                <a:gd name="T7" fmla="*/ 74 h 74"/>
                <a:gd name="T8" fmla="*/ 83 w 83"/>
                <a:gd name="T9" fmla="*/ 39 h 74"/>
              </a:gdLst>
              <a:ahLst/>
              <a:cxnLst>
                <a:cxn ang="0">
                  <a:pos x="T0" y="T1"/>
                </a:cxn>
                <a:cxn ang="0">
                  <a:pos x="T2" y="T3"/>
                </a:cxn>
                <a:cxn ang="0">
                  <a:pos x="T4" y="T5"/>
                </a:cxn>
                <a:cxn ang="0">
                  <a:pos x="T6" y="T7"/>
                </a:cxn>
                <a:cxn ang="0">
                  <a:pos x="T8" y="T9"/>
                </a:cxn>
              </a:cxnLst>
              <a:rect l="0" t="0" r="r" b="b"/>
              <a:pathLst>
                <a:path w="83" h="74">
                  <a:moveTo>
                    <a:pt x="83" y="39"/>
                  </a:moveTo>
                  <a:lnTo>
                    <a:pt x="15" y="0"/>
                  </a:lnTo>
                  <a:lnTo>
                    <a:pt x="0" y="35"/>
                  </a:lnTo>
                  <a:lnTo>
                    <a:pt x="69" y="74"/>
                  </a:lnTo>
                  <a:lnTo>
                    <a:pt x="83" y="39"/>
                  </a:lnTo>
                  <a:close/>
                </a:path>
              </a:pathLst>
            </a:custGeom>
            <a:solidFill>
              <a:srgbClr val="2343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2" name="îṥľîḑé">
              <a:extLst>
                <a:ext uri="{FF2B5EF4-FFF2-40B4-BE49-F238E27FC236}">
                  <a16:creationId xmlns:a16="http://schemas.microsoft.com/office/drawing/2014/main" xmlns="" id="{B05A4A99-8E4D-4F54-93A1-5499DC5D54DE}"/>
                </a:ext>
              </a:extLst>
            </p:cNvPr>
            <p:cNvSpPr/>
            <p:nvPr/>
          </p:nvSpPr>
          <p:spPr bwMode="auto">
            <a:xfrm>
              <a:off x="5659439" y="2573338"/>
              <a:ext cx="42863" cy="65088"/>
            </a:xfrm>
            <a:custGeom>
              <a:avLst/>
              <a:gdLst>
                <a:gd name="T0" fmla="*/ 5 w 13"/>
                <a:gd name="T1" fmla="*/ 3 h 20"/>
                <a:gd name="T2" fmla="*/ 12 w 13"/>
                <a:gd name="T3" fmla="*/ 5 h 20"/>
                <a:gd name="T4" fmla="*/ 8 w 13"/>
                <a:gd name="T5" fmla="*/ 18 h 20"/>
                <a:gd name="T6" fmla="*/ 0 w 13"/>
                <a:gd name="T7" fmla="*/ 15 h 20"/>
                <a:gd name="T8" fmla="*/ 5 w 13"/>
                <a:gd name="T9" fmla="*/ 3 h 20"/>
              </a:gdLst>
              <a:ahLst/>
              <a:cxnLst>
                <a:cxn ang="0">
                  <a:pos x="T0" y="T1"/>
                </a:cxn>
                <a:cxn ang="0">
                  <a:pos x="T2" y="T3"/>
                </a:cxn>
                <a:cxn ang="0">
                  <a:pos x="T4" y="T5"/>
                </a:cxn>
                <a:cxn ang="0">
                  <a:pos x="T6" y="T7"/>
                </a:cxn>
                <a:cxn ang="0">
                  <a:pos x="T8" y="T9"/>
                </a:cxn>
              </a:cxnLst>
              <a:rect l="0" t="0" r="r" b="b"/>
              <a:pathLst>
                <a:path w="13" h="20">
                  <a:moveTo>
                    <a:pt x="5" y="3"/>
                  </a:moveTo>
                  <a:cubicBezTo>
                    <a:pt x="8" y="0"/>
                    <a:pt x="11" y="1"/>
                    <a:pt x="12" y="5"/>
                  </a:cubicBezTo>
                  <a:cubicBezTo>
                    <a:pt x="13" y="9"/>
                    <a:pt x="11" y="15"/>
                    <a:pt x="8" y="18"/>
                  </a:cubicBezTo>
                  <a:cubicBezTo>
                    <a:pt x="4" y="20"/>
                    <a:pt x="1" y="19"/>
                    <a:pt x="0" y="15"/>
                  </a:cubicBezTo>
                  <a:cubicBezTo>
                    <a:pt x="0" y="11"/>
                    <a:pt x="2" y="5"/>
                    <a:pt x="5" y="3"/>
                  </a:cubicBezTo>
                  <a:close/>
                </a:path>
              </a:pathLst>
            </a:custGeom>
            <a:solidFill>
              <a:srgbClr val="00217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3" name="îṧḻíḋé">
              <a:extLst>
                <a:ext uri="{FF2B5EF4-FFF2-40B4-BE49-F238E27FC236}">
                  <a16:creationId xmlns:a16="http://schemas.microsoft.com/office/drawing/2014/main" xmlns="" id="{D7678D72-E095-46DC-8D02-645EB20B8E31}"/>
                </a:ext>
              </a:extLst>
            </p:cNvPr>
            <p:cNvSpPr/>
            <p:nvPr/>
          </p:nvSpPr>
          <p:spPr bwMode="auto">
            <a:xfrm>
              <a:off x="6127751" y="2968625"/>
              <a:ext cx="425450" cy="538163"/>
            </a:xfrm>
            <a:custGeom>
              <a:avLst/>
              <a:gdLst>
                <a:gd name="T0" fmla="*/ 113 w 129"/>
                <a:gd name="T1" fmla="*/ 40 h 163"/>
                <a:gd name="T2" fmla="*/ 113 w 129"/>
                <a:gd name="T3" fmla="*/ 43 h 163"/>
                <a:gd name="T4" fmla="*/ 113 w 129"/>
                <a:gd name="T5" fmla="*/ 48 h 163"/>
                <a:gd name="T6" fmla="*/ 89 w 129"/>
                <a:gd name="T7" fmla="*/ 51 h 163"/>
                <a:gd name="T8" fmla="*/ 52 w 129"/>
                <a:gd name="T9" fmla="*/ 115 h 163"/>
                <a:gd name="T10" fmla="*/ 62 w 129"/>
                <a:gd name="T11" fmla="*/ 138 h 163"/>
                <a:gd name="T12" fmla="*/ 57 w 129"/>
                <a:gd name="T13" fmla="*/ 141 h 163"/>
                <a:gd name="T14" fmla="*/ 55 w 129"/>
                <a:gd name="T15" fmla="*/ 142 h 163"/>
                <a:gd name="T16" fmla="*/ 49 w 129"/>
                <a:gd name="T17" fmla="*/ 163 h 163"/>
                <a:gd name="T18" fmla="*/ 16 w 129"/>
                <a:gd name="T19" fmla="*/ 145 h 163"/>
                <a:gd name="T20" fmla="*/ 0 w 129"/>
                <a:gd name="T21" fmla="*/ 108 h 163"/>
                <a:gd name="T22" fmla="*/ 57 w 129"/>
                <a:gd name="T23" fmla="*/ 10 h 163"/>
                <a:gd name="T24" fmla="*/ 96 w 129"/>
                <a:gd name="T25" fmla="*/ 6 h 163"/>
                <a:gd name="T26" fmla="*/ 96 w 129"/>
                <a:gd name="T27" fmla="*/ 6 h 163"/>
                <a:gd name="T28" fmla="*/ 129 w 129"/>
                <a:gd name="T29" fmla="*/ 24 h 163"/>
                <a:gd name="T30" fmla="*/ 129 w 129"/>
                <a:gd name="T31" fmla="*/ 24 h 163"/>
                <a:gd name="T32" fmla="*/ 113 w 129"/>
                <a:gd name="T33" fmla="*/ 4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63">
                  <a:moveTo>
                    <a:pt x="113" y="40"/>
                  </a:moveTo>
                  <a:cubicBezTo>
                    <a:pt x="113" y="41"/>
                    <a:pt x="113" y="42"/>
                    <a:pt x="113" y="43"/>
                  </a:cubicBezTo>
                  <a:cubicBezTo>
                    <a:pt x="113" y="44"/>
                    <a:pt x="113" y="46"/>
                    <a:pt x="113" y="48"/>
                  </a:cubicBezTo>
                  <a:cubicBezTo>
                    <a:pt x="107" y="45"/>
                    <a:pt x="98" y="46"/>
                    <a:pt x="89" y="51"/>
                  </a:cubicBezTo>
                  <a:cubicBezTo>
                    <a:pt x="69" y="63"/>
                    <a:pt x="52" y="91"/>
                    <a:pt x="52" y="115"/>
                  </a:cubicBezTo>
                  <a:cubicBezTo>
                    <a:pt x="52" y="126"/>
                    <a:pt x="56" y="134"/>
                    <a:pt x="62" y="138"/>
                  </a:cubicBezTo>
                  <a:cubicBezTo>
                    <a:pt x="60" y="139"/>
                    <a:pt x="58" y="140"/>
                    <a:pt x="57" y="141"/>
                  </a:cubicBezTo>
                  <a:cubicBezTo>
                    <a:pt x="56" y="142"/>
                    <a:pt x="55" y="142"/>
                    <a:pt x="55" y="142"/>
                  </a:cubicBezTo>
                  <a:cubicBezTo>
                    <a:pt x="49" y="163"/>
                    <a:pt x="49" y="163"/>
                    <a:pt x="49" y="163"/>
                  </a:cubicBezTo>
                  <a:cubicBezTo>
                    <a:pt x="16" y="145"/>
                    <a:pt x="16" y="145"/>
                    <a:pt x="16" y="145"/>
                  </a:cubicBezTo>
                  <a:cubicBezTo>
                    <a:pt x="6" y="139"/>
                    <a:pt x="0" y="127"/>
                    <a:pt x="0" y="108"/>
                  </a:cubicBezTo>
                  <a:cubicBezTo>
                    <a:pt x="0" y="72"/>
                    <a:pt x="25" y="28"/>
                    <a:pt x="57" y="10"/>
                  </a:cubicBezTo>
                  <a:cubicBezTo>
                    <a:pt x="72" y="1"/>
                    <a:pt x="86" y="0"/>
                    <a:pt x="96" y="6"/>
                  </a:cubicBezTo>
                  <a:cubicBezTo>
                    <a:pt x="96" y="6"/>
                    <a:pt x="96" y="6"/>
                    <a:pt x="96" y="6"/>
                  </a:cubicBezTo>
                  <a:cubicBezTo>
                    <a:pt x="129" y="24"/>
                    <a:pt x="129" y="24"/>
                    <a:pt x="129" y="24"/>
                  </a:cubicBezTo>
                  <a:cubicBezTo>
                    <a:pt x="129" y="24"/>
                    <a:pt x="129" y="24"/>
                    <a:pt x="129" y="24"/>
                  </a:cubicBezTo>
                  <a:lnTo>
                    <a:pt x="113" y="40"/>
                  </a:lnTo>
                  <a:close/>
                </a:path>
              </a:pathLst>
            </a:custGeom>
            <a:solidFill>
              <a:srgbClr val="2460D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4" name="îŝ1îḑê">
              <a:extLst>
                <a:ext uri="{FF2B5EF4-FFF2-40B4-BE49-F238E27FC236}">
                  <a16:creationId xmlns:a16="http://schemas.microsoft.com/office/drawing/2014/main" xmlns="" id="{CCFA9C0B-95FD-481D-B232-6C7D39094E21}"/>
                </a:ext>
              </a:extLst>
            </p:cNvPr>
            <p:cNvSpPr/>
            <p:nvPr/>
          </p:nvSpPr>
          <p:spPr bwMode="auto">
            <a:xfrm>
              <a:off x="6232526" y="3028950"/>
              <a:ext cx="376238" cy="496888"/>
            </a:xfrm>
            <a:custGeom>
              <a:avLst/>
              <a:gdLst>
                <a:gd name="T0" fmla="*/ 97 w 114"/>
                <a:gd name="T1" fmla="*/ 6 h 151"/>
                <a:gd name="T2" fmla="*/ 97 w 114"/>
                <a:gd name="T3" fmla="*/ 6 h 151"/>
                <a:gd name="T4" fmla="*/ 57 w 114"/>
                <a:gd name="T5" fmla="*/ 10 h 151"/>
                <a:gd name="T6" fmla="*/ 0 w 114"/>
                <a:gd name="T7" fmla="*/ 109 h 151"/>
                <a:gd name="T8" fmla="*/ 17 w 114"/>
                <a:gd name="T9" fmla="*/ 145 h 151"/>
                <a:gd name="T10" fmla="*/ 57 w 114"/>
                <a:gd name="T11" fmla="*/ 141 h 151"/>
                <a:gd name="T12" fmla="*/ 114 w 114"/>
                <a:gd name="T13" fmla="*/ 43 h 151"/>
                <a:gd name="T14" fmla="*/ 97 w 114"/>
                <a:gd name="T15" fmla="*/ 6 h 151"/>
                <a:gd name="T16" fmla="*/ 57 w 114"/>
                <a:gd name="T17" fmla="*/ 118 h 151"/>
                <a:gd name="T18" fmla="*/ 30 w 114"/>
                <a:gd name="T19" fmla="*/ 120 h 151"/>
                <a:gd name="T20" fmla="*/ 20 w 114"/>
                <a:gd name="T21" fmla="*/ 97 h 151"/>
                <a:gd name="T22" fmla="*/ 57 w 114"/>
                <a:gd name="T23" fmla="*/ 33 h 151"/>
                <a:gd name="T24" fmla="*/ 81 w 114"/>
                <a:gd name="T25" fmla="*/ 30 h 151"/>
                <a:gd name="T26" fmla="*/ 94 w 114"/>
                <a:gd name="T27" fmla="*/ 54 h 151"/>
                <a:gd name="T28" fmla="*/ 57 w 114"/>
                <a:gd name="T29" fmla="*/ 118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4" h="151">
                  <a:moveTo>
                    <a:pt x="97" y="6"/>
                  </a:moveTo>
                  <a:cubicBezTo>
                    <a:pt x="97" y="6"/>
                    <a:pt x="97" y="6"/>
                    <a:pt x="97" y="6"/>
                  </a:cubicBezTo>
                  <a:cubicBezTo>
                    <a:pt x="86" y="0"/>
                    <a:pt x="72" y="1"/>
                    <a:pt x="57" y="10"/>
                  </a:cubicBezTo>
                  <a:cubicBezTo>
                    <a:pt x="26" y="28"/>
                    <a:pt x="0" y="72"/>
                    <a:pt x="0" y="109"/>
                  </a:cubicBezTo>
                  <a:cubicBezTo>
                    <a:pt x="0" y="127"/>
                    <a:pt x="7" y="140"/>
                    <a:pt x="17" y="145"/>
                  </a:cubicBezTo>
                  <a:cubicBezTo>
                    <a:pt x="27" y="151"/>
                    <a:pt x="41" y="150"/>
                    <a:pt x="57" y="141"/>
                  </a:cubicBezTo>
                  <a:cubicBezTo>
                    <a:pt x="88" y="123"/>
                    <a:pt x="114" y="79"/>
                    <a:pt x="114" y="43"/>
                  </a:cubicBezTo>
                  <a:cubicBezTo>
                    <a:pt x="114" y="25"/>
                    <a:pt x="108" y="12"/>
                    <a:pt x="97" y="6"/>
                  </a:cubicBezTo>
                  <a:close/>
                  <a:moveTo>
                    <a:pt x="57" y="118"/>
                  </a:moveTo>
                  <a:cubicBezTo>
                    <a:pt x="46" y="125"/>
                    <a:pt x="36" y="125"/>
                    <a:pt x="30" y="120"/>
                  </a:cubicBezTo>
                  <a:cubicBezTo>
                    <a:pt x="24" y="116"/>
                    <a:pt x="20" y="108"/>
                    <a:pt x="20" y="97"/>
                  </a:cubicBezTo>
                  <a:cubicBezTo>
                    <a:pt x="20" y="73"/>
                    <a:pt x="37" y="45"/>
                    <a:pt x="57" y="33"/>
                  </a:cubicBezTo>
                  <a:cubicBezTo>
                    <a:pt x="66" y="28"/>
                    <a:pt x="75" y="27"/>
                    <a:pt x="81" y="30"/>
                  </a:cubicBezTo>
                  <a:cubicBezTo>
                    <a:pt x="89" y="33"/>
                    <a:pt x="94" y="42"/>
                    <a:pt x="94" y="54"/>
                  </a:cubicBezTo>
                  <a:cubicBezTo>
                    <a:pt x="94" y="78"/>
                    <a:pt x="77" y="107"/>
                    <a:pt x="57" y="118"/>
                  </a:cubicBezTo>
                  <a:close/>
                </a:path>
              </a:pathLst>
            </a:custGeom>
            <a:solidFill>
              <a:srgbClr val="2343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5" name="îṥḻíḓé">
              <a:extLst>
                <a:ext uri="{FF2B5EF4-FFF2-40B4-BE49-F238E27FC236}">
                  <a16:creationId xmlns:a16="http://schemas.microsoft.com/office/drawing/2014/main" xmlns="" id="{4F802207-EE84-486E-AF1B-F62C75A104EA}"/>
                </a:ext>
              </a:extLst>
            </p:cNvPr>
            <p:cNvSpPr/>
            <p:nvPr/>
          </p:nvSpPr>
          <p:spPr bwMode="auto">
            <a:xfrm>
              <a:off x="6299201" y="3117850"/>
              <a:ext cx="244475" cy="322263"/>
            </a:xfrm>
            <a:custGeom>
              <a:avLst/>
              <a:gdLst>
                <a:gd name="T0" fmla="*/ 74 w 74"/>
                <a:gd name="T1" fmla="*/ 27 h 98"/>
                <a:gd name="T2" fmla="*/ 37 w 74"/>
                <a:gd name="T3" fmla="*/ 91 h 98"/>
                <a:gd name="T4" fmla="*/ 10 w 74"/>
                <a:gd name="T5" fmla="*/ 93 h 98"/>
                <a:gd name="T6" fmla="*/ 10 w 74"/>
                <a:gd name="T7" fmla="*/ 93 h 98"/>
                <a:gd name="T8" fmla="*/ 0 w 74"/>
                <a:gd name="T9" fmla="*/ 75 h 98"/>
                <a:gd name="T10" fmla="*/ 5 w 74"/>
                <a:gd name="T11" fmla="*/ 73 h 98"/>
                <a:gd name="T12" fmla="*/ 41 w 74"/>
                <a:gd name="T13" fmla="*/ 9 h 98"/>
                <a:gd name="T14" fmla="*/ 41 w 74"/>
                <a:gd name="T15" fmla="*/ 4 h 98"/>
                <a:gd name="T16" fmla="*/ 61 w 74"/>
                <a:gd name="T17" fmla="*/ 3 h 98"/>
                <a:gd name="T18" fmla="*/ 74 w 74"/>
                <a:gd name="T19" fmla="*/ 2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98">
                  <a:moveTo>
                    <a:pt x="74" y="27"/>
                  </a:moveTo>
                  <a:cubicBezTo>
                    <a:pt x="74" y="51"/>
                    <a:pt x="57" y="80"/>
                    <a:pt x="37" y="91"/>
                  </a:cubicBezTo>
                  <a:cubicBezTo>
                    <a:pt x="26" y="98"/>
                    <a:pt x="16" y="98"/>
                    <a:pt x="10" y="93"/>
                  </a:cubicBezTo>
                  <a:cubicBezTo>
                    <a:pt x="10" y="93"/>
                    <a:pt x="10" y="93"/>
                    <a:pt x="10" y="93"/>
                  </a:cubicBezTo>
                  <a:cubicBezTo>
                    <a:pt x="5" y="90"/>
                    <a:pt x="1" y="83"/>
                    <a:pt x="0" y="75"/>
                  </a:cubicBezTo>
                  <a:cubicBezTo>
                    <a:pt x="2" y="75"/>
                    <a:pt x="3" y="74"/>
                    <a:pt x="5" y="73"/>
                  </a:cubicBezTo>
                  <a:cubicBezTo>
                    <a:pt x="25" y="61"/>
                    <a:pt x="41" y="33"/>
                    <a:pt x="41" y="9"/>
                  </a:cubicBezTo>
                  <a:cubicBezTo>
                    <a:pt x="41" y="7"/>
                    <a:pt x="41" y="6"/>
                    <a:pt x="41" y="4"/>
                  </a:cubicBezTo>
                  <a:cubicBezTo>
                    <a:pt x="49" y="1"/>
                    <a:pt x="56" y="0"/>
                    <a:pt x="61" y="3"/>
                  </a:cubicBezTo>
                  <a:cubicBezTo>
                    <a:pt x="69" y="6"/>
                    <a:pt x="74" y="15"/>
                    <a:pt x="74" y="27"/>
                  </a:cubicBezTo>
                  <a:close/>
                </a:path>
              </a:pathLst>
            </a:custGeom>
            <a:solidFill>
              <a:srgbClr val="00217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6" name="îṥľíďè">
              <a:extLst>
                <a:ext uri="{FF2B5EF4-FFF2-40B4-BE49-F238E27FC236}">
                  <a16:creationId xmlns:a16="http://schemas.microsoft.com/office/drawing/2014/main" xmlns="" id="{940DA7F8-F966-4008-848C-06BF972BEA82}"/>
                </a:ext>
              </a:extLst>
            </p:cNvPr>
            <p:cNvSpPr/>
            <p:nvPr/>
          </p:nvSpPr>
          <p:spPr bwMode="auto">
            <a:xfrm>
              <a:off x="6299201" y="3117850"/>
              <a:ext cx="244475" cy="322263"/>
            </a:xfrm>
            <a:custGeom>
              <a:avLst/>
              <a:gdLst>
                <a:gd name="T0" fmla="*/ 63 w 74"/>
                <a:gd name="T1" fmla="*/ 4 h 98"/>
                <a:gd name="T2" fmla="*/ 63 w 74"/>
                <a:gd name="T3" fmla="*/ 3 h 98"/>
                <a:gd name="T4" fmla="*/ 37 w 74"/>
                <a:gd name="T5" fmla="*/ 6 h 98"/>
                <a:gd name="T6" fmla="*/ 0 w 74"/>
                <a:gd name="T7" fmla="*/ 70 h 98"/>
                <a:gd name="T8" fmla="*/ 11 w 74"/>
                <a:gd name="T9" fmla="*/ 94 h 98"/>
                <a:gd name="T10" fmla="*/ 37 w 74"/>
                <a:gd name="T11" fmla="*/ 91 h 98"/>
                <a:gd name="T12" fmla="*/ 74 w 74"/>
                <a:gd name="T13" fmla="*/ 27 h 98"/>
                <a:gd name="T14" fmla="*/ 63 w 74"/>
                <a:gd name="T15" fmla="*/ 4 h 98"/>
                <a:gd name="T16" fmla="*/ 37 w 74"/>
                <a:gd name="T17" fmla="*/ 83 h 98"/>
                <a:gd name="T18" fmla="*/ 15 w 74"/>
                <a:gd name="T19" fmla="*/ 84 h 98"/>
                <a:gd name="T20" fmla="*/ 7 w 74"/>
                <a:gd name="T21" fmla="*/ 66 h 98"/>
                <a:gd name="T22" fmla="*/ 37 w 74"/>
                <a:gd name="T23" fmla="*/ 14 h 98"/>
                <a:gd name="T24" fmla="*/ 57 w 74"/>
                <a:gd name="T25" fmla="*/ 12 h 98"/>
                <a:gd name="T26" fmla="*/ 67 w 74"/>
                <a:gd name="T27" fmla="*/ 32 h 98"/>
                <a:gd name="T28" fmla="*/ 37 w 74"/>
                <a:gd name="T29" fmla="*/ 8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4" h="98">
                  <a:moveTo>
                    <a:pt x="63" y="4"/>
                  </a:moveTo>
                  <a:cubicBezTo>
                    <a:pt x="63" y="3"/>
                    <a:pt x="63" y="3"/>
                    <a:pt x="63" y="3"/>
                  </a:cubicBezTo>
                  <a:cubicBezTo>
                    <a:pt x="56" y="0"/>
                    <a:pt x="47" y="0"/>
                    <a:pt x="37" y="6"/>
                  </a:cubicBezTo>
                  <a:cubicBezTo>
                    <a:pt x="17" y="18"/>
                    <a:pt x="0" y="46"/>
                    <a:pt x="0" y="70"/>
                  </a:cubicBezTo>
                  <a:cubicBezTo>
                    <a:pt x="0" y="82"/>
                    <a:pt x="4" y="90"/>
                    <a:pt x="11" y="94"/>
                  </a:cubicBezTo>
                  <a:cubicBezTo>
                    <a:pt x="18" y="98"/>
                    <a:pt x="27" y="97"/>
                    <a:pt x="37" y="91"/>
                  </a:cubicBezTo>
                  <a:cubicBezTo>
                    <a:pt x="57" y="80"/>
                    <a:pt x="74" y="51"/>
                    <a:pt x="74" y="27"/>
                  </a:cubicBezTo>
                  <a:cubicBezTo>
                    <a:pt x="74" y="16"/>
                    <a:pt x="70" y="7"/>
                    <a:pt x="63" y="4"/>
                  </a:cubicBezTo>
                  <a:close/>
                  <a:moveTo>
                    <a:pt x="37" y="83"/>
                  </a:moveTo>
                  <a:cubicBezTo>
                    <a:pt x="28" y="88"/>
                    <a:pt x="20" y="88"/>
                    <a:pt x="15" y="84"/>
                  </a:cubicBezTo>
                  <a:cubicBezTo>
                    <a:pt x="10" y="81"/>
                    <a:pt x="7" y="75"/>
                    <a:pt x="7" y="66"/>
                  </a:cubicBezTo>
                  <a:cubicBezTo>
                    <a:pt x="7" y="47"/>
                    <a:pt x="21" y="24"/>
                    <a:pt x="37" y="14"/>
                  </a:cubicBezTo>
                  <a:cubicBezTo>
                    <a:pt x="45" y="10"/>
                    <a:pt x="51" y="9"/>
                    <a:pt x="57" y="12"/>
                  </a:cubicBezTo>
                  <a:cubicBezTo>
                    <a:pt x="63" y="14"/>
                    <a:pt x="67" y="21"/>
                    <a:pt x="67" y="32"/>
                  </a:cubicBezTo>
                  <a:cubicBezTo>
                    <a:pt x="67" y="50"/>
                    <a:pt x="53" y="73"/>
                    <a:pt x="37" y="83"/>
                  </a:cubicBez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7" name="iṥľiḋe">
              <a:extLst>
                <a:ext uri="{FF2B5EF4-FFF2-40B4-BE49-F238E27FC236}">
                  <a16:creationId xmlns:a16="http://schemas.microsoft.com/office/drawing/2014/main" xmlns="" id="{4DEE4168-0697-4BEC-91C7-F3A7903E489B}"/>
                </a:ext>
              </a:extLst>
            </p:cNvPr>
            <p:cNvSpPr/>
            <p:nvPr/>
          </p:nvSpPr>
          <p:spPr bwMode="auto">
            <a:xfrm>
              <a:off x="6315076" y="2916238"/>
              <a:ext cx="336550" cy="330200"/>
            </a:xfrm>
            <a:custGeom>
              <a:avLst/>
              <a:gdLst>
                <a:gd name="T0" fmla="*/ 0 w 102"/>
                <a:gd name="T1" fmla="*/ 100 h 100"/>
                <a:gd name="T2" fmla="*/ 92 w 102"/>
                <a:gd name="T3" fmla="*/ 47 h 100"/>
                <a:gd name="T4" fmla="*/ 42 w 102"/>
                <a:gd name="T5" fmla="*/ 2 h 100"/>
                <a:gd name="T6" fmla="*/ 0 w 102"/>
                <a:gd name="T7" fmla="*/ 7 h 100"/>
                <a:gd name="T8" fmla="*/ 16 w 102"/>
                <a:gd name="T9" fmla="*/ 46 h 100"/>
                <a:gd name="T10" fmla="*/ 0 w 102"/>
                <a:gd name="T11" fmla="*/ 100 h 100"/>
              </a:gdLst>
              <a:ahLst/>
              <a:cxnLst>
                <a:cxn ang="0">
                  <a:pos x="T0" y="T1"/>
                </a:cxn>
                <a:cxn ang="0">
                  <a:pos x="T2" y="T3"/>
                </a:cxn>
                <a:cxn ang="0">
                  <a:pos x="T4" y="T5"/>
                </a:cxn>
                <a:cxn ang="0">
                  <a:pos x="T6" y="T7"/>
                </a:cxn>
                <a:cxn ang="0">
                  <a:pos x="T8" y="T9"/>
                </a:cxn>
                <a:cxn ang="0">
                  <a:pos x="T10" y="T11"/>
                </a:cxn>
              </a:cxnLst>
              <a:rect l="0" t="0" r="r" b="b"/>
              <a:pathLst>
                <a:path w="102" h="100">
                  <a:moveTo>
                    <a:pt x="0" y="100"/>
                  </a:moveTo>
                  <a:cubicBezTo>
                    <a:pt x="0" y="100"/>
                    <a:pt x="81" y="53"/>
                    <a:pt x="92" y="47"/>
                  </a:cubicBezTo>
                  <a:cubicBezTo>
                    <a:pt x="102" y="41"/>
                    <a:pt x="67" y="5"/>
                    <a:pt x="42" y="2"/>
                  </a:cubicBezTo>
                  <a:cubicBezTo>
                    <a:pt x="16" y="0"/>
                    <a:pt x="0" y="7"/>
                    <a:pt x="0" y="7"/>
                  </a:cubicBezTo>
                  <a:cubicBezTo>
                    <a:pt x="0" y="7"/>
                    <a:pt x="19" y="32"/>
                    <a:pt x="16" y="46"/>
                  </a:cubicBezTo>
                  <a:cubicBezTo>
                    <a:pt x="12" y="60"/>
                    <a:pt x="0" y="100"/>
                    <a:pt x="0" y="100"/>
                  </a:cubicBezTo>
                  <a:close/>
                </a:path>
              </a:pathLst>
            </a:custGeom>
            <a:solidFill>
              <a:srgbClr val="4C9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8" name="îslídê">
              <a:extLst>
                <a:ext uri="{FF2B5EF4-FFF2-40B4-BE49-F238E27FC236}">
                  <a16:creationId xmlns:a16="http://schemas.microsoft.com/office/drawing/2014/main" xmlns="" id="{0F4F3F46-D6CE-4E40-ACC7-E25CAC19BDB7}"/>
                </a:ext>
              </a:extLst>
            </p:cNvPr>
            <p:cNvSpPr/>
            <p:nvPr/>
          </p:nvSpPr>
          <p:spPr bwMode="auto">
            <a:xfrm>
              <a:off x="5216526" y="2751138"/>
              <a:ext cx="1144588" cy="1085850"/>
            </a:xfrm>
            <a:custGeom>
              <a:avLst/>
              <a:gdLst>
                <a:gd name="T0" fmla="*/ 203 w 347"/>
                <a:gd name="T1" fmla="*/ 0 h 329"/>
                <a:gd name="T2" fmla="*/ 342 w 347"/>
                <a:gd name="T3" fmla="*/ 72 h 329"/>
                <a:gd name="T4" fmla="*/ 333 w 347"/>
                <a:gd name="T5" fmla="*/ 150 h 329"/>
                <a:gd name="T6" fmla="*/ 304 w 347"/>
                <a:gd name="T7" fmla="*/ 233 h 329"/>
                <a:gd name="T8" fmla="*/ 277 w 347"/>
                <a:gd name="T9" fmla="*/ 257 h 329"/>
                <a:gd name="T10" fmla="*/ 181 w 347"/>
                <a:gd name="T11" fmla="*/ 313 h 329"/>
                <a:gd name="T12" fmla="*/ 51 w 347"/>
                <a:gd name="T13" fmla="*/ 329 h 329"/>
                <a:gd name="T14" fmla="*/ 0 w 347"/>
                <a:gd name="T15" fmla="*/ 300 h 329"/>
                <a:gd name="T16" fmla="*/ 13 w 347"/>
                <a:gd name="T17" fmla="*/ 216 h 329"/>
                <a:gd name="T18" fmla="*/ 170 w 347"/>
                <a:gd name="T19" fmla="*/ 132 h 329"/>
                <a:gd name="T20" fmla="*/ 203 w 347"/>
                <a:gd name="T21"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29">
                  <a:moveTo>
                    <a:pt x="203" y="0"/>
                  </a:moveTo>
                  <a:cubicBezTo>
                    <a:pt x="203" y="0"/>
                    <a:pt x="336" y="68"/>
                    <a:pt x="342" y="72"/>
                  </a:cubicBezTo>
                  <a:cubicBezTo>
                    <a:pt x="347" y="76"/>
                    <a:pt x="342" y="123"/>
                    <a:pt x="333" y="150"/>
                  </a:cubicBezTo>
                  <a:cubicBezTo>
                    <a:pt x="323" y="178"/>
                    <a:pt x="309" y="221"/>
                    <a:pt x="304" y="233"/>
                  </a:cubicBezTo>
                  <a:cubicBezTo>
                    <a:pt x="298" y="245"/>
                    <a:pt x="291" y="250"/>
                    <a:pt x="277" y="257"/>
                  </a:cubicBezTo>
                  <a:cubicBezTo>
                    <a:pt x="264" y="265"/>
                    <a:pt x="181" y="313"/>
                    <a:pt x="181" y="313"/>
                  </a:cubicBezTo>
                  <a:cubicBezTo>
                    <a:pt x="51" y="329"/>
                    <a:pt x="51" y="329"/>
                    <a:pt x="51" y="329"/>
                  </a:cubicBezTo>
                  <a:cubicBezTo>
                    <a:pt x="0" y="300"/>
                    <a:pt x="0" y="300"/>
                    <a:pt x="0" y="300"/>
                  </a:cubicBezTo>
                  <a:cubicBezTo>
                    <a:pt x="13" y="216"/>
                    <a:pt x="13" y="216"/>
                    <a:pt x="13" y="216"/>
                  </a:cubicBezTo>
                  <a:cubicBezTo>
                    <a:pt x="13" y="216"/>
                    <a:pt x="151" y="143"/>
                    <a:pt x="170" y="132"/>
                  </a:cubicBezTo>
                  <a:cubicBezTo>
                    <a:pt x="189" y="121"/>
                    <a:pt x="245" y="70"/>
                    <a:pt x="203" y="0"/>
                  </a:cubicBezTo>
                  <a:close/>
                </a:path>
              </a:pathLst>
            </a:custGeom>
            <a:solidFill>
              <a:srgbClr val="00217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9" name="ï$lîde">
              <a:extLst>
                <a:ext uri="{FF2B5EF4-FFF2-40B4-BE49-F238E27FC236}">
                  <a16:creationId xmlns:a16="http://schemas.microsoft.com/office/drawing/2014/main" xmlns="" id="{E1820F0F-1E15-410D-AC78-7A1C1C35F121}"/>
                </a:ext>
              </a:extLst>
            </p:cNvPr>
            <p:cNvSpPr/>
            <p:nvPr/>
          </p:nvSpPr>
          <p:spPr bwMode="auto">
            <a:xfrm>
              <a:off x="5938839" y="2754313"/>
              <a:ext cx="482600" cy="498475"/>
            </a:xfrm>
            <a:custGeom>
              <a:avLst/>
              <a:gdLst>
                <a:gd name="T0" fmla="*/ 125 w 146"/>
                <a:gd name="T1" fmla="*/ 133 h 151"/>
                <a:gd name="T2" fmla="*/ 145 w 146"/>
                <a:gd name="T3" fmla="*/ 56 h 151"/>
                <a:gd name="T4" fmla="*/ 100 w 146"/>
                <a:gd name="T5" fmla="*/ 9 h 151"/>
                <a:gd name="T6" fmla="*/ 15 w 146"/>
                <a:gd name="T7" fmla="*/ 0 h 151"/>
                <a:gd name="T8" fmla="*/ 0 w 146"/>
                <a:gd name="T9" fmla="*/ 9 h 151"/>
                <a:gd name="T10" fmla="*/ 113 w 146"/>
                <a:gd name="T11" fmla="*/ 74 h 151"/>
                <a:gd name="T12" fmla="*/ 114 w 146"/>
                <a:gd name="T13" fmla="*/ 149 h 151"/>
                <a:gd name="T14" fmla="*/ 116 w 146"/>
                <a:gd name="T15" fmla="*/ 151 h 151"/>
                <a:gd name="T16" fmla="*/ 125 w 146"/>
                <a:gd name="T17" fmla="*/ 133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51">
                  <a:moveTo>
                    <a:pt x="125" y="133"/>
                  </a:moveTo>
                  <a:cubicBezTo>
                    <a:pt x="137" y="101"/>
                    <a:pt x="146" y="74"/>
                    <a:pt x="145" y="56"/>
                  </a:cubicBezTo>
                  <a:cubicBezTo>
                    <a:pt x="143" y="35"/>
                    <a:pt x="135" y="17"/>
                    <a:pt x="100" y="9"/>
                  </a:cubicBezTo>
                  <a:cubicBezTo>
                    <a:pt x="64" y="0"/>
                    <a:pt x="15" y="0"/>
                    <a:pt x="15" y="0"/>
                  </a:cubicBezTo>
                  <a:cubicBezTo>
                    <a:pt x="0" y="9"/>
                    <a:pt x="0" y="9"/>
                    <a:pt x="0" y="9"/>
                  </a:cubicBezTo>
                  <a:cubicBezTo>
                    <a:pt x="0" y="9"/>
                    <a:pt x="101" y="67"/>
                    <a:pt x="113" y="74"/>
                  </a:cubicBezTo>
                  <a:cubicBezTo>
                    <a:pt x="120" y="78"/>
                    <a:pt x="127" y="95"/>
                    <a:pt x="114" y="149"/>
                  </a:cubicBezTo>
                  <a:cubicBezTo>
                    <a:pt x="114" y="149"/>
                    <a:pt x="115" y="150"/>
                    <a:pt x="116" y="151"/>
                  </a:cubicBezTo>
                  <a:cubicBezTo>
                    <a:pt x="117" y="151"/>
                    <a:pt x="121" y="144"/>
                    <a:pt x="125" y="133"/>
                  </a:cubicBezTo>
                  <a:close/>
                </a:path>
              </a:pathLst>
            </a:custGeom>
            <a:solidFill>
              <a:srgbClr val="2460D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0" name="íśḷídé">
              <a:extLst>
                <a:ext uri="{FF2B5EF4-FFF2-40B4-BE49-F238E27FC236}">
                  <a16:creationId xmlns:a16="http://schemas.microsoft.com/office/drawing/2014/main" xmlns="" id="{35E9610E-2F86-4178-B4FA-ABF9966616AF}"/>
                </a:ext>
              </a:extLst>
            </p:cNvPr>
            <p:cNvSpPr/>
            <p:nvPr/>
          </p:nvSpPr>
          <p:spPr bwMode="auto">
            <a:xfrm>
              <a:off x="5672139" y="2566988"/>
              <a:ext cx="481013" cy="309563"/>
            </a:xfrm>
            <a:custGeom>
              <a:avLst/>
              <a:gdLst>
                <a:gd name="T0" fmla="*/ 129 w 146"/>
                <a:gd name="T1" fmla="*/ 94 h 94"/>
                <a:gd name="T2" fmla="*/ 146 w 146"/>
                <a:gd name="T3" fmla="*/ 84 h 94"/>
                <a:gd name="T4" fmla="*/ 121 w 146"/>
                <a:gd name="T5" fmla="*/ 14 h 94"/>
                <a:gd name="T6" fmla="*/ 16 w 146"/>
                <a:gd name="T7" fmla="*/ 9 h 94"/>
                <a:gd name="T8" fmla="*/ 0 w 146"/>
                <a:gd name="T9" fmla="*/ 19 h 94"/>
                <a:gd name="T10" fmla="*/ 129 w 146"/>
                <a:gd name="T11" fmla="*/ 94 h 94"/>
              </a:gdLst>
              <a:ahLst/>
              <a:cxnLst>
                <a:cxn ang="0">
                  <a:pos x="T0" y="T1"/>
                </a:cxn>
                <a:cxn ang="0">
                  <a:pos x="T2" y="T3"/>
                </a:cxn>
                <a:cxn ang="0">
                  <a:pos x="T4" y="T5"/>
                </a:cxn>
                <a:cxn ang="0">
                  <a:pos x="T6" y="T7"/>
                </a:cxn>
                <a:cxn ang="0">
                  <a:pos x="T8" y="T9"/>
                </a:cxn>
                <a:cxn ang="0">
                  <a:pos x="T10" y="T11"/>
                </a:cxn>
              </a:cxnLst>
              <a:rect l="0" t="0" r="r" b="b"/>
              <a:pathLst>
                <a:path w="146" h="94">
                  <a:moveTo>
                    <a:pt x="129" y="94"/>
                  </a:moveTo>
                  <a:cubicBezTo>
                    <a:pt x="146" y="84"/>
                    <a:pt x="146" y="84"/>
                    <a:pt x="146" y="84"/>
                  </a:cubicBezTo>
                  <a:cubicBezTo>
                    <a:pt x="146" y="84"/>
                    <a:pt x="145" y="28"/>
                    <a:pt x="121" y="14"/>
                  </a:cubicBezTo>
                  <a:cubicBezTo>
                    <a:pt x="97" y="0"/>
                    <a:pt x="16" y="9"/>
                    <a:pt x="16" y="9"/>
                  </a:cubicBezTo>
                  <a:cubicBezTo>
                    <a:pt x="0" y="19"/>
                    <a:pt x="0" y="19"/>
                    <a:pt x="0" y="19"/>
                  </a:cubicBezTo>
                  <a:lnTo>
                    <a:pt x="129" y="94"/>
                  </a:lnTo>
                  <a:close/>
                </a:path>
              </a:pathLst>
            </a:custGeom>
            <a:solidFill>
              <a:srgbClr val="4C9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1" name="iṡḷîďe">
              <a:extLst>
                <a:ext uri="{FF2B5EF4-FFF2-40B4-BE49-F238E27FC236}">
                  <a16:creationId xmlns:a16="http://schemas.microsoft.com/office/drawing/2014/main" xmlns="" id="{2C1E3ED9-8757-497D-B193-0A556B5A8F74}"/>
                </a:ext>
              </a:extLst>
            </p:cNvPr>
            <p:cNvSpPr/>
            <p:nvPr/>
          </p:nvSpPr>
          <p:spPr bwMode="auto">
            <a:xfrm>
              <a:off x="5895976" y="2638425"/>
              <a:ext cx="146050" cy="85725"/>
            </a:xfrm>
            <a:custGeom>
              <a:avLst/>
              <a:gdLst>
                <a:gd name="T0" fmla="*/ 8 w 44"/>
                <a:gd name="T1" fmla="*/ 5 h 26"/>
                <a:gd name="T2" fmla="*/ 8 w 44"/>
                <a:gd name="T3" fmla="*/ 21 h 26"/>
                <a:gd name="T4" fmla="*/ 36 w 44"/>
                <a:gd name="T5" fmla="*/ 21 h 26"/>
                <a:gd name="T6" fmla="*/ 36 w 44"/>
                <a:gd name="T7" fmla="*/ 5 h 26"/>
                <a:gd name="T8" fmla="*/ 8 w 44"/>
                <a:gd name="T9" fmla="*/ 5 h 26"/>
              </a:gdLst>
              <a:ahLst/>
              <a:cxnLst>
                <a:cxn ang="0">
                  <a:pos x="T0" y="T1"/>
                </a:cxn>
                <a:cxn ang="0">
                  <a:pos x="T2" y="T3"/>
                </a:cxn>
                <a:cxn ang="0">
                  <a:pos x="T4" y="T5"/>
                </a:cxn>
                <a:cxn ang="0">
                  <a:pos x="T6" y="T7"/>
                </a:cxn>
                <a:cxn ang="0">
                  <a:pos x="T8" y="T9"/>
                </a:cxn>
              </a:cxnLst>
              <a:rect l="0" t="0" r="r" b="b"/>
              <a:pathLst>
                <a:path w="44" h="26">
                  <a:moveTo>
                    <a:pt x="8" y="5"/>
                  </a:moveTo>
                  <a:cubicBezTo>
                    <a:pt x="0" y="9"/>
                    <a:pt x="0" y="17"/>
                    <a:pt x="8" y="21"/>
                  </a:cubicBezTo>
                  <a:cubicBezTo>
                    <a:pt x="16" y="26"/>
                    <a:pt x="29" y="26"/>
                    <a:pt x="36" y="21"/>
                  </a:cubicBezTo>
                  <a:cubicBezTo>
                    <a:pt x="44" y="17"/>
                    <a:pt x="44" y="9"/>
                    <a:pt x="36" y="5"/>
                  </a:cubicBezTo>
                  <a:cubicBezTo>
                    <a:pt x="29" y="0"/>
                    <a:pt x="16" y="0"/>
                    <a:pt x="8" y="5"/>
                  </a:cubicBezTo>
                  <a:close/>
                </a:path>
              </a:pathLst>
            </a:custGeom>
            <a:solidFill>
              <a:srgbClr val="D9EE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2" name="íśḷíḋé">
              <a:extLst>
                <a:ext uri="{FF2B5EF4-FFF2-40B4-BE49-F238E27FC236}">
                  <a16:creationId xmlns:a16="http://schemas.microsoft.com/office/drawing/2014/main" xmlns="" id="{4BF57A4E-6F78-4F4A-912E-0EBED0596469}"/>
                </a:ext>
              </a:extLst>
            </p:cNvPr>
            <p:cNvSpPr/>
            <p:nvPr/>
          </p:nvSpPr>
          <p:spPr bwMode="auto">
            <a:xfrm>
              <a:off x="5988051" y="2735263"/>
              <a:ext cx="103188" cy="58738"/>
            </a:xfrm>
            <a:custGeom>
              <a:avLst/>
              <a:gdLst>
                <a:gd name="T0" fmla="*/ 5 w 31"/>
                <a:gd name="T1" fmla="*/ 3 h 18"/>
                <a:gd name="T2" fmla="*/ 5 w 31"/>
                <a:gd name="T3" fmla="*/ 14 h 18"/>
                <a:gd name="T4" fmla="*/ 25 w 31"/>
                <a:gd name="T5" fmla="*/ 14 h 18"/>
                <a:gd name="T6" fmla="*/ 25 w 31"/>
                <a:gd name="T7" fmla="*/ 3 h 18"/>
                <a:gd name="T8" fmla="*/ 5 w 31"/>
                <a:gd name="T9" fmla="*/ 3 h 18"/>
              </a:gdLst>
              <a:ahLst/>
              <a:cxnLst>
                <a:cxn ang="0">
                  <a:pos x="T0" y="T1"/>
                </a:cxn>
                <a:cxn ang="0">
                  <a:pos x="T2" y="T3"/>
                </a:cxn>
                <a:cxn ang="0">
                  <a:pos x="T4" y="T5"/>
                </a:cxn>
                <a:cxn ang="0">
                  <a:pos x="T6" y="T7"/>
                </a:cxn>
                <a:cxn ang="0">
                  <a:pos x="T8" y="T9"/>
                </a:cxn>
              </a:cxnLst>
              <a:rect l="0" t="0" r="r" b="b"/>
              <a:pathLst>
                <a:path w="31" h="18">
                  <a:moveTo>
                    <a:pt x="5" y="3"/>
                  </a:moveTo>
                  <a:cubicBezTo>
                    <a:pt x="0" y="6"/>
                    <a:pt x="0" y="11"/>
                    <a:pt x="5" y="14"/>
                  </a:cubicBezTo>
                  <a:cubicBezTo>
                    <a:pt x="11" y="18"/>
                    <a:pt x="20" y="18"/>
                    <a:pt x="25" y="14"/>
                  </a:cubicBezTo>
                  <a:cubicBezTo>
                    <a:pt x="31" y="11"/>
                    <a:pt x="31" y="6"/>
                    <a:pt x="25" y="3"/>
                  </a:cubicBezTo>
                  <a:cubicBezTo>
                    <a:pt x="20" y="0"/>
                    <a:pt x="11" y="0"/>
                    <a:pt x="5" y="3"/>
                  </a:cubicBezTo>
                  <a:close/>
                </a:path>
              </a:pathLst>
            </a:custGeom>
            <a:solidFill>
              <a:srgbClr val="D9EE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3" name="íŝļïďè">
              <a:extLst>
                <a:ext uri="{FF2B5EF4-FFF2-40B4-BE49-F238E27FC236}">
                  <a16:creationId xmlns:a16="http://schemas.microsoft.com/office/drawing/2014/main" xmlns="" id="{6678280E-DB82-4A49-9518-55387B24ABE3}"/>
                </a:ext>
              </a:extLst>
            </p:cNvPr>
            <p:cNvSpPr/>
            <p:nvPr/>
          </p:nvSpPr>
          <p:spPr bwMode="auto">
            <a:xfrm>
              <a:off x="5781676" y="2619375"/>
              <a:ext cx="101600" cy="58738"/>
            </a:xfrm>
            <a:custGeom>
              <a:avLst/>
              <a:gdLst>
                <a:gd name="T0" fmla="*/ 5 w 31"/>
                <a:gd name="T1" fmla="*/ 4 h 18"/>
                <a:gd name="T2" fmla="*/ 5 w 31"/>
                <a:gd name="T3" fmla="*/ 15 h 18"/>
                <a:gd name="T4" fmla="*/ 25 w 31"/>
                <a:gd name="T5" fmla="*/ 15 h 18"/>
                <a:gd name="T6" fmla="*/ 25 w 31"/>
                <a:gd name="T7" fmla="*/ 4 h 18"/>
                <a:gd name="T8" fmla="*/ 5 w 31"/>
                <a:gd name="T9" fmla="*/ 4 h 18"/>
              </a:gdLst>
              <a:ahLst/>
              <a:cxnLst>
                <a:cxn ang="0">
                  <a:pos x="T0" y="T1"/>
                </a:cxn>
                <a:cxn ang="0">
                  <a:pos x="T2" y="T3"/>
                </a:cxn>
                <a:cxn ang="0">
                  <a:pos x="T4" y="T5"/>
                </a:cxn>
                <a:cxn ang="0">
                  <a:pos x="T6" y="T7"/>
                </a:cxn>
                <a:cxn ang="0">
                  <a:pos x="T8" y="T9"/>
                </a:cxn>
              </a:cxnLst>
              <a:rect l="0" t="0" r="r" b="b"/>
              <a:pathLst>
                <a:path w="31" h="18">
                  <a:moveTo>
                    <a:pt x="5" y="4"/>
                  </a:moveTo>
                  <a:cubicBezTo>
                    <a:pt x="0" y="7"/>
                    <a:pt x="0" y="12"/>
                    <a:pt x="5" y="15"/>
                  </a:cubicBezTo>
                  <a:cubicBezTo>
                    <a:pt x="11" y="18"/>
                    <a:pt x="20" y="18"/>
                    <a:pt x="25" y="15"/>
                  </a:cubicBezTo>
                  <a:cubicBezTo>
                    <a:pt x="31" y="12"/>
                    <a:pt x="31" y="7"/>
                    <a:pt x="25" y="4"/>
                  </a:cubicBezTo>
                  <a:cubicBezTo>
                    <a:pt x="20" y="0"/>
                    <a:pt x="11" y="0"/>
                    <a:pt x="5" y="4"/>
                  </a:cubicBezTo>
                  <a:close/>
                </a:path>
              </a:pathLst>
            </a:custGeom>
            <a:solidFill>
              <a:srgbClr val="D9EE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4" name="íśľiḍé">
              <a:extLst>
                <a:ext uri="{FF2B5EF4-FFF2-40B4-BE49-F238E27FC236}">
                  <a16:creationId xmlns:a16="http://schemas.microsoft.com/office/drawing/2014/main" xmlns="" id="{5966F7A2-39C8-4ECD-A977-F812C955A001}"/>
                </a:ext>
              </a:extLst>
            </p:cNvPr>
            <p:cNvSpPr/>
            <p:nvPr/>
          </p:nvSpPr>
          <p:spPr bwMode="auto">
            <a:xfrm>
              <a:off x="6091239" y="2814638"/>
              <a:ext cx="42863" cy="65088"/>
            </a:xfrm>
            <a:custGeom>
              <a:avLst/>
              <a:gdLst>
                <a:gd name="T0" fmla="*/ 5 w 13"/>
                <a:gd name="T1" fmla="*/ 2 h 20"/>
                <a:gd name="T2" fmla="*/ 12 w 13"/>
                <a:gd name="T3" fmla="*/ 5 h 20"/>
                <a:gd name="T4" fmla="*/ 8 w 13"/>
                <a:gd name="T5" fmla="*/ 17 h 20"/>
                <a:gd name="T6" fmla="*/ 0 w 13"/>
                <a:gd name="T7" fmla="*/ 15 h 20"/>
                <a:gd name="T8" fmla="*/ 5 w 13"/>
                <a:gd name="T9" fmla="*/ 2 h 20"/>
              </a:gdLst>
              <a:ahLst/>
              <a:cxnLst>
                <a:cxn ang="0">
                  <a:pos x="T0" y="T1"/>
                </a:cxn>
                <a:cxn ang="0">
                  <a:pos x="T2" y="T3"/>
                </a:cxn>
                <a:cxn ang="0">
                  <a:pos x="T4" y="T5"/>
                </a:cxn>
                <a:cxn ang="0">
                  <a:pos x="T6" y="T7"/>
                </a:cxn>
                <a:cxn ang="0">
                  <a:pos x="T8" y="T9"/>
                </a:cxn>
              </a:cxnLst>
              <a:rect l="0" t="0" r="r" b="b"/>
              <a:pathLst>
                <a:path w="13" h="20">
                  <a:moveTo>
                    <a:pt x="5" y="2"/>
                  </a:moveTo>
                  <a:cubicBezTo>
                    <a:pt x="8" y="0"/>
                    <a:pt x="11" y="1"/>
                    <a:pt x="12" y="5"/>
                  </a:cubicBezTo>
                  <a:cubicBezTo>
                    <a:pt x="13" y="9"/>
                    <a:pt x="11" y="15"/>
                    <a:pt x="8" y="17"/>
                  </a:cubicBezTo>
                  <a:cubicBezTo>
                    <a:pt x="4" y="20"/>
                    <a:pt x="1" y="19"/>
                    <a:pt x="0" y="15"/>
                  </a:cubicBezTo>
                  <a:cubicBezTo>
                    <a:pt x="0" y="11"/>
                    <a:pt x="2" y="5"/>
                    <a:pt x="5" y="2"/>
                  </a:cubicBezTo>
                  <a:close/>
                </a:path>
              </a:pathLst>
            </a:custGeom>
            <a:solidFill>
              <a:srgbClr val="2343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5" name="ísľídé">
              <a:extLst>
                <a:ext uri="{FF2B5EF4-FFF2-40B4-BE49-F238E27FC236}">
                  <a16:creationId xmlns:a16="http://schemas.microsoft.com/office/drawing/2014/main" xmlns="" id="{728F359C-2454-4D5E-9FFC-CF7ABB57E4DF}"/>
                </a:ext>
              </a:extLst>
            </p:cNvPr>
            <p:cNvSpPr/>
            <p:nvPr/>
          </p:nvSpPr>
          <p:spPr bwMode="auto">
            <a:xfrm>
              <a:off x="6100764" y="2817813"/>
              <a:ext cx="128588" cy="117475"/>
            </a:xfrm>
            <a:custGeom>
              <a:avLst/>
              <a:gdLst>
                <a:gd name="T0" fmla="*/ 81 w 81"/>
                <a:gd name="T1" fmla="*/ 39 h 74"/>
                <a:gd name="T2" fmla="*/ 15 w 81"/>
                <a:gd name="T3" fmla="*/ 0 h 74"/>
                <a:gd name="T4" fmla="*/ 0 w 81"/>
                <a:gd name="T5" fmla="*/ 35 h 74"/>
                <a:gd name="T6" fmla="*/ 67 w 81"/>
                <a:gd name="T7" fmla="*/ 74 h 74"/>
                <a:gd name="T8" fmla="*/ 81 w 81"/>
                <a:gd name="T9" fmla="*/ 39 h 74"/>
              </a:gdLst>
              <a:ahLst/>
              <a:cxnLst>
                <a:cxn ang="0">
                  <a:pos x="T0" y="T1"/>
                </a:cxn>
                <a:cxn ang="0">
                  <a:pos x="T2" y="T3"/>
                </a:cxn>
                <a:cxn ang="0">
                  <a:pos x="T4" y="T5"/>
                </a:cxn>
                <a:cxn ang="0">
                  <a:pos x="T6" y="T7"/>
                </a:cxn>
                <a:cxn ang="0">
                  <a:pos x="T8" y="T9"/>
                </a:cxn>
              </a:cxnLst>
              <a:rect l="0" t="0" r="r" b="b"/>
              <a:pathLst>
                <a:path w="81" h="74">
                  <a:moveTo>
                    <a:pt x="81" y="39"/>
                  </a:moveTo>
                  <a:lnTo>
                    <a:pt x="15" y="0"/>
                  </a:lnTo>
                  <a:lnTo>
                    <a:pt x="0" y="35"/>
                  </a:lnTo>
                  <a:lnTo>
                    <a:pt x="67" y="74"/>
                  </a:lnTo>
                  <a:lnTo>
                    <a:pt x="81" y="39"/>
                  </a:lnTo>
                  <a:close/>
                </a:path>
              </a:pathLst>
            </a:custGeom>
            <a:solidFill>
              <a:srgbClr val="2343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6" name="ïṧļîdê">
              <a:extLst>
                <a:ext uri="{FF2B5EF4-FFF2-40B4-BE49-F238E27FC236}">
                  <a16:creationId xmlns:a16="http://schemas.microsoft.com/office/drawing/2014/main" xmlns="" id="{885AB3E8-4D05-475E-84FB-35FD7281081A}"/>
                </a:ext>
              </a:extLst>
            </p:cNvPr>
            <p:cNvSpPr/>
            <p:nvPr/>
          </p:nvSpPr>
          <p:spPr bwMode="auto">
            <a:xfrm>
              <a:off x="6196014" y="2873375"/>
              <a:ext cx="42863" cy="69850"/>
            </a:xfrm>
            <a:custGeom>
              <a:avLst/>
              <a:gdLst>
                <a:gd name="T0" fmla="*/ 5 w 13"/>
                <a:gd name="T1" fmla="*/ 3 h 21"/>
                <a:gd name="T2" fmla="*/ 12 w 13"/>
                <a:gd name="T3" fmla="*/ 6 h 21"/>
                <a:gd name="T4" fmla="*/ 8 w 13"/>
                <a:gd name="T5" fmla="*/ 18 h 21"/>
                <a:gd name="T6" fmla="*/ 1 w 13"/>
                <a:gd name="T7" fmla="*/ 16 h 21"/>
                <a:gd name="T8" fmla="*/ 5 w 13"/>
                <a:gd name="T9" fmla="*/ 3 h 21"/>
              </a:gdLst>
              <a:ahLst/>
              <a:cxnLst>
                <a:cxn ang="0">
                  <a:pos x="T0" y="T1"/>
                </a:cxn>
                <a:cxn ang="0">
                  <a:pos x="T2" y="T3"/>
                </a:cxn>
                <a:cxn ang="0">
                  <a:pos x="T4" y="T5"/>
                </a:cxn>
                <a:cxn ang="0">
                  <a:pos x="T6" y="T7"/>
                </a:cxn>
                <a:cxn ang="0">
                  <a:pos x="T8" y="T9"/>
                </a:cxn>
              </a:cxnLst>
              <a:rect l="0" t="0" r="r" b="b"/>
              <a:pathLst>
                <a:path w="13" h="21">
                  <a:moveTo>
                    <a:pt x="5" y="3"/>
                  </a:moveTo>
                  <a:cubicBezTo>
                    <a:pt x="8" y="0"/>
                    <a:pt x="12" y="1"/>
                    <a:pt x="12" y="6"/>
                  </a:cubicBezTo>
                  <a:cubicBezTo>
                    <a:pt x="13" y="10"/>
                    <a:pt x="11" y="15"/>
                    <a:pt x="8" y="18"/>
                  </a:cubicBezTo>
                  <a:cubicBezTo>
                    <a:pt x="5" y="21"/>
                    <a:pt x="2" y="20"/>
                    <a:pt x="1" y="16"/>
                  </a:cubicBezTo>
                  <a:cubicBezTo>
                    <a:pt x="0" y="11"/>
                    <a:pt x="2" y="6"/>
                    <a:pt x="5" y="3"/>
                  </a:cubicBezTo>
                  <a:close/>
                </a:path>
              </a:pathLst>
            </a:custGeom>
            <a:solidFill>
              <a:srgbClr val="00217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7" name="íşlídê">
              <a:extLst>
                <a:ext uri="{FF2B5EF4-FFF2-40B4-BE49-F238E27FC236}">
                  <a16:creationId xmlns:a16="http://schemas.microsoft.com/office/drawing/2014/main" xmlns="" id="{31338F52-3B16-4A72-BD86-1E41D9417001}"/>
                </a:ext>
              </a:extLst>
            </p:cNvPr>
            <p:cNvSpPr/>
            <p:nvPr/>
          </p:nvSpPr>
          <p:spPr bwMode="auto">
            <a:xfrm>
              <a:off x="4919664" y="3665538"/>
              <a:ext cx="428625" cy="536575"/>
            </a:xfrm>
            <a:custGeom>
              <a:avLst/>
              <a:gdLst>
                <a:gd name="T0" fmla="*/ 114 w 130"/>
                <a:gd name="T1" fmla="*/ 40 h 163"/>
                <a:gd name="T2" fmla="*/ 114 w 130"/>
                <a:gd name="T3" fmla="*/ 42 h 163"/>
                <a:gd name="T4" fmla="*/ 114 w 130"/>
                <a:gd name="T5" fmla="*/ 47 h 163"/>
                <a:gd name="T6" fmla="*/ 89 w 130"/>
                <a:gd name="T7" fmla="*/ 51 h 163"/>
                <a:gd name="T8" fmla="*/ 53 w 130"/>
                <a:gd name="T9" fmla="*/ 115 h 163"/>
                <a:gd name="T10" fmla="*/ 62 w 130"/>
                <a:gd name="T11" fmla="*/ 138 h 163"/>
                <a:gd name="T12" fmla="*/ 57 w 130"/>
                <a:gd name="T13" fmla="*/ 141 h 163"/>
                <a:gd name="T14" fmla="*/ 55 w 130"/>
                <a:gd name="T15" fmla="*/ 142 h 163"/>
                <a:gd name="T16" fmla="*/ 49 w 130"/>
                <a:gd name="T17" fmla="*/ 163 h 163"/>
                <a:gd name="T18" fmla="*/ 17 w 130"/>
                <a:gd name="T19" fmla="*/ 145 h 163"/>
                <a:gd name="T20" fmla="*/ 0 w 130"/>
                <a:gd name="T21" fmla="*/ 108 h 163"/>
                <a:gd name="T22" fmla="*/ 57 w 130"/>
                <a:gd name="T23" fmla="*/ 10 h 163"/>
                <a:gd name="T24" fmla="*/ 97 w 130"/>
                <a:gd name="T25" fmla="*/ 5 h 163"/>
                <a:gd name="T26" fmla="*/ 97 w 130"/>
                <a:gd name="T27" fmla="*/ 5 h 163"/>
                <a:gd name="T28" fmla="*/ 129 w 130"/>
                <a:gd name="T29" fmla="*/ 23 h 163"/>
                <a:gd name="T30" fmla="*/ 130 w 130"/>
                <a:gd name="T31" fmla="*/ 24 h 163"/>
                <a:gd name="T32" fmla="*/ 114 w 130"/>
                <a:gd name="T33" fmla="*/ 4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0" h="163">
                  <a:moveTo>
                    <a:pt x="114" y="40"/>
                  </a:moveTo>
                  <a:cubicBezTo>
                    <a:pt x="114" y="41"/>
                    <a:pt x="114" y="42"/>
                    <a:pt x="114" y="42"/>
                  </a:cubicBezTo>
                  <a:cubicBezTo>
                    <a:pt x="114" y="44"/>
                    <a:pt x="114" y="46"/>
                    <a:pt x="114" y="47"/>
                  </a:cubicBezTo>
                  <a:cubicBezTo>
                    <a:pt x="107" y="45"/>
                    <a:pt x="99" y="45"/>
                    <a:pt x="89" y="51"/>
                  </a:cubicBezTo>
                  <a:cubicBezTo>
                    <a:pt x="69" y="63"/>
                    <a:pt x="53" y="91"/>
                    <a:pt x="53" y="115"/>
                  </a:cubicBezTo>
                  <a:cubicBezTo>
                    <a:pt x="53" y="126"/>
                    <a:pt x="56" y="134"/>
                    <a:pt x="62" y="138"/>
                  </a:cubicBezTo>
                  <a:cubicBezTo>
                    <a:pt x="60" y="139"/>
                    <a:pt x="59" y="140"/>
                    <a:pt x="57" y="141"/>
                  </a:cubicBezTo>
                  <a:cubicBezTo>
                    <a:pt x="56" y="141"/>
                    <a:pt x="56" y="142"/>
                    <a:pt x="55" y="142"/>
                  </a:cubicBezTo>
                  <a:cubicBezTo>
                    <a:pt x="49" y="163"/>
                    <a:pt x="49" y="163"/>
                    <a:pt x="49" y="163"/>
                  </a:cubicBezTo>
                  <a:cubicBezTo>
                    <a:pt x="17" y="145"/>
                    <a:pt x="17" y="145"/>
                    <a:pt x="17" y="145"/>
                  </a:cubicBezTo>
                  <a:cubicBezTo>
                    <a:pt x="6" y="139"/>
                    <a:pt x="0" y="126"/>
                    <a:pt x="0" y="108"/>
                  </a:cubicBezTo>
                  <a:cubicBezTo>
                    <a:pt x="0" y="72"/>
                    <a:pt x="26" y="28"/>
                    <a:pt x="57" y="10"/>
                  </a:cubicBezTo>
                  <a:cubicBezTo>
                    <a:pt x="72" y="1"/>
                    <a:pt x="87" y="0"/>
                    <a:pt x="97" y="5"/>
                  </a:cubicBezTo>
                  <a:cubicBezTo>
                    <a:pt x="97" y="5"/>
                    <a:pt x="97" y="5"/>
                    <a:pt x="97" y="5"/>
                  </a:cubicBezTo>
                  <a:cubicBezTo>
                    <a:pt x="129" y="23"/>
                    <a:pt x="129" y="23"/>
                    <a:pt x="129" y="23"/>
                  </a:cubicBezTo>
                  <a:cubicBezTo>
                    <a:pt x="130" y="24"/>
                    <a:pt x="130" y="24"/>
                    <a:pt x="130" y="24"/>
                  </a:cubicBezTo>
                  <a:lnTo>
                    <a:pt x="114" y="40"/>
                  </a:lnTo>
                  <a:close/>
                </a:path>
              </a:pathLst>
            </a:custGeom>
            <a:solidFill>
              <a:srgbClr val="2460D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8" name="ïṥḻîḋè">
              <a:extLst>
                <a:ext uri="{FF2B5EF4-FFF2-40B4-BE49-F238E27FC236}">
                  <a16:creationId xmlns:a16="http://schemas.microsoft.com/office/drawing/2014/main" xmlns="" id="{5D930D7B-1B4D-437C-A36D-5F9B52D5E8FE}"/>
                </a:ext>
              </a:extLst>
            </p:cNvPr>
            <p:cNvSpPr/>
            <p:nvPr/>
          </p:nvSpPr>
          <p:spPr bwMode="auto">
            <a:xfrm>
              <a:off x="5029201" y="3724275"/>
              <a:ext cx="373063" cy="498475"/>
            </a:xfrm>
            <a:custGeom>
              <a:avLst/>
              <a:gdLst>
                <a:gd name="T0" fmla="*/ 97 w 113"/>
                <a:gd name="T1" fmla="*/ 6 h 151"/>
                <a:gd name="T2" fmla="*/ 96 w 113"/>
                <a:gd name="T3" fmla="*/ 5 h 151"/>
                <a:gd name="T4" fmla="*/ 56 w 113"/>
                <a:gd name="T5" fmla="*/ 10 h 151"/>
                <a:gd name="T6" fmla="*/ 0 w 113"/>
                <a:gd name="T7" fmla="*/ 108 h 151"/>
                <a:gd name="T8" fmla="*/ 16 w 113"/>
                <a:gd name="T9" fmla="*/ 145 h 151"/>
                <a:gd name="T10" fmla="*/ 56 w 113"/>
                <a:gd name="T11" fmla="*/ 141 h 151"/>
                <a:gd name="T12" fmla="*/ 113 w 113"/>
                <a:gd name="T13" fmla="*/ 43 h 151"/>
                <a:gd name="T14" fmla="*/ 97 w 113"/>
                <a:gd name="T15" fmla="*/ 6 h 151"/>
                <a:gd name="T16" fmla="*/ 56 w 113"/>
                <a:gd name="T17" fmla="*/ 118 h 151"/>
                <a:gd name="T18" fmla="*/ 29 w 113"/>
                <a:gd name="T19" fmla="*/ 120 h 151"/>
                <a:gd name="T20" fmla="*/ 20 w 113"/>
                <a:gd name="T21" fmla="*/ 97 h 151"/>
                <a:gd name="T22" fmla="*/ 56 w 113"/>
                <a:gd name="T23" fmla="*/ 33 h 151"/>
                <a:gd name="T24" fmla="*/ 81 w 113"/>
                <a:gd name="T25" fmla="*/ 29 h 151"/>
                <a:gd name="T26" fmla="*/ 93 w 113"/>
                <a:gd name="T27" fmla="*/ 54 h 151"/>
                <a:gd name="T28" fmla="*/ 56 w 113"/>
                <a:gd name="T29" fmla="*/ 118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 h="151">
                  <a:moveTo>
                    <a:pt x="97" y="6"/>
                  </a:moveTo>
                  <a:cubicBezTo>
                    <a:pt x="96" y="5"/>
                    <a:pt x="96" y="5"/>
                    <a:pt x="96" y="5"/>
                  </a:cubicBezTo>
                  <a:cubicBezTo>
                    <a:pt x="86" y="0"/>
                    <a:pt x="72" y="1"/>
                    <a:pt x="56" y="10"/>
                  </a:cubicBezTo>
                  <a:cubicBezTo>
                    <a:pt x="25" y="28"/>
                    <a:pt x="0" y="72"/>
                    <a:pt x="0" y="108"/>
                  </a:cubicBezTo>
                  <a:cubicBezTo>
                    <a:pt x="0" y="126"/>
                    <a:pt x="6" y="139"/>
                    <a:pt x="16" y="145"/>
                  </a:cubicBezTo>
                  <a:cubicBezTo>
                    <a:pt x="27" y="151"/>
                    <a:pt x="41" y="150"/>
                    <a:pt x="56" y="141"/>
                  </a:cubicBezTo>
                  <a:cubicBezTo>
                    <a:pt x="88" y="123"/>
                    <a:pt x="113" y="79"/>
                    <a:pt x="113" y="43"/>
                  </a:cubicBezTo>
                  <a:cubicBezTo>
                    <a:pt x="113" y="24"/>
                    <a:pt x="107" y="12"/>
                    <a:pt x="97" y="6"/>
                  </a:cubicBezTo>
                  <a:close/>
                  <a:moveTo>
                    <a:pt x="56" y="118"/>
                  </a:moveTo>
                  <a:cubicBezTo>
                    <a:pt x="46" y="124"/>
                    <a:pt x="36" y="124"/>
                    <a:pt x="29" y="120"/>
                  </a:cubicBezTo>
                  <a:cubicBezTo>
                    <a:pt x="23" y="116"/>
                    <a:pt x="20" y="108"/>
                    <a:pt x="20" y="97"/>
                  </a:cubicBezTo>
                  <a:cubicBezTo>
                    <a:pt x="20" y="73"/>
                    <a:pt x="36" y="45"/>
                    <a:pt x="56" y="33"/>
                  </a:cubicBezTo>
                  <a:cubicBezTo>
                    <a:pt x="66" y="27"/>
                    <a:pt x="74" y="27"/>
                    <a:pt x="81" y="29"/>
                  </a:cubicBezTo>
                  <a:cubicBezTo>
                    <a:pt x="88" y="33"/>
                    <a:pt x="93" y="41"/>
                    <a:pt x="93" y="54"/>
                  </a:cubicBezTo>
                  <a:cubicBezTo>
                    <a:pt x="93" y="78"/>
                    <a:pt x="77" y="106"/>
                    <a:pt x="56" y="118"/>
                  </a:cubicBezTo>
                  <a:close/>
                </a:path>
              </a:pathLst>
            </a:custGeom>
            <a:solidFill>
              <a:srgbClr val="2343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9" name="îśľiďê">
              <a:extLst>
                <a:ext uri="{FF2B5EF4-FFF2-40B4-BE49-F238E27FC236}">
                  <a16:creationId xmlns:a16="http://schemas.microsoft.com/office/drawing/2014/main" xmlns="" id="{B8745CD8-63D7-4E4A-AC44-4073F49FE448}"/>
                </a:ext>
              </a:extLst>
            </p:cNvPr>
            <p:cNvSpPr/>
            <p:nvPr/>
          </p:nvSpPr>
          <p:spPr bwMode="auto">
            <a:xfrm>
              <a:off x="5094289" y="3813175"/>
              <a:ext cx="241300" cy="320675"/>
            </a:xfrm>
            <a:custGeom>
              <a:avLst/>
              <a:gdLst>
                <a:gd name="T0" fmla="*/ 73 w 73"/>
                <a:gd name="T1" fmla="*/ 27 h 97"/>
                <a:gd name="T2" fmla="*/ 36 w 73"/>
                <a:gd name="T3" fmla="*/ 91 h 97"/>
                <a:gd name="T4" fmla="*/ 9 w 73"/>
                <a:gd name="T5" fmla="*/ 93 h 97"/>
                <a:gd name="T6" fmla="*/ 9 w 73"/>
                <a:gd name="T7" fmla="*/ 93 h 97"/>
                <a:gd name="T8" fmla="*/ 0 w 73"/>
                <a:gd name="T9" fmla="*/ 75 h 97"/>
                <a:gd name="T10" fmla="*/ 4 w 73"/>
                <a:gd name="T11" fmla="*/ 73 h 97"/>
                <a:gd name="T12" fmla="*/ 41 w 73"/>
                <a:gd name="T13" fmla="*/ 9 h 97"/>
                <a:gd name="T14" fmla="*/ 41 w 73"/>
                <a:gd name="T15" fmla="*/ 4 h 97"/>
                <a:gd name="T16" fmla="*/ 61 w 73"/>
                <a:gd name="T17" fmla="*/ 2 h 97"/>
                <a:gd name="T18" fmla="*/ 73 w 73"/>
                <a:gd name="T19" fmla="*/ 2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97">
                  <a:moveTo>
                    <a:pt x="73" y="27"/>
                  </a:moveTo>
                  <a:cubicBezTo>
                    <a:pt x="73" y="51"/>
                    <a:pt x="57" y="79"/>
                    <a:pt x="36" y="91"/>
                  </a:cubicBezTo>
                  <a:cubicBezTo>
                    <a:pt x="26" y="97"/>
                    <a:pt x="16" y="97"/>
                    <a:pt x="9" y="93"/>
                  </a:cubicBezTo>
                  <a:cubicBezTo>
                    <a:pt x="9" y="93"/>
                    <a:pt x="9" y="93"/>
                    <a:pt x="9" y="93"/>
                  </a:cubicBezTo>
                  <a:cubicBezTo>
                    <a:pt x="4" y="89"/>
                    <a:pt x="1" y="83"/>
                    <a:pt x="0" y="75"/>
                  </a:cubicBezTo>
                  <a:cubicBezTo>
                    <a:pt x="1" y="74"/>
                    <a:pt x="3" y="74"/>
                    <a:pt x="4" y="73"/>
                  </a:cubicBezTo>
                  <a:cubicBezTo>
                    <a:pt x="24" y="61"/>
                    <a:pt x="41" y="33"/>
                    <a:pt x="41" y="9"/>
                  </a:cubicBezTo>
                  <a:cubicBezTo>
                    <a:pt x="41" y="7"/>
                    <a:pt x="41" y="5"/>
                    <a:pt x="41" y="4"/>
                  </a:cubicBezTo>
                  <a:cubicBezTo>
                    <a:pt x="48" y="0"/>
                    <a:pt x="55" y="0"/>
                    <a:pt x="61" y="2"/>
                  </a:cubicBezTo>
                  <a:cubicBezTo>
                    <a:pt x="68" y="6"/>
                    <a:pt x="73" y="14"/>
                    <a:pt x="73" y="27"/>
                  </a:cubicBezTo>
                  <a:close/>
                </a:path>
              </a:pathLst>
            </a:custGeom>
            <a:solidFill>
              <a:srgbClr val="00217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0" name="íšḻíḋê">
              <a:extLst>
                <a:ext uri="{FF2B5EF4-FFF2-40B4-BE49-F238E27FC236}">
                  <a16:creationId xmlns:a16="http://schemas.microsoft.com/office/drawing/2014/main" xmlns="" id="{53ADCBF1-0F1F-48B8-A068-BCB6A0DD2174}"/>
                </a:ext>
              </a:extLst>
            </p:cNvPr>
            <p:cNvSpPr/>
            <p:nvPr/>
          </p:nvSpPr>
          <p:spPr bwMode="auto">
            <a:xfrm>
              <a:off x="5094289" y="3810000"/>
              <a:ext cx="241300" cy="323850"/>
            </a:xfrm>
            <a:custGeom>
              <a:avLst/>
              <a:gdLst>
                <a:gd name="T0" fmla="*/ 63 w 73"/>
                <a:gd name="T1" fmla="*/ 4 h 98"/>
                <a:gd name="T2" fmla="*/ 62 w 73"/>
                <a:gd name="T3" fmla="*/ 4 h 98"/>
                <a:gd name="T4" fmla="*/ 36 w 73"/>
                <a:gd name="T5" fmla="*/ 7 h 98"/>
                <a:gd name="T6" fmla="*/ 0 w 73"/>
                <a:gd name="T7" fmla="*/ 71 h 98"/>
                <a:gd name="T8" fmla="*/ 11 w 73"/>
                <a:gd name="T9" fmla="*/ 95 h 98"/>
                <a:gd name="T10" fmla="*/ 36 w 73"/>
                <a:gd name="T11" fmla="*/ 92 h 98"/>
                <a:gd name="T12" fmla="*/ 73 w 73"/>
                <a:gd name="T13" fmla="*/ 28 h 98"/>
                <a:gd name="T14" fmla="*/ 63 w 73"/>
                <a:gd name="T15" fmla="*/ 4 h 98"/>
                <a:gd name="T16" fmla="*/ 36 w 73"/>
                <a:gd name="T17" fmla="*/ 84 h 98"/>
                <a:gd name="T18" fmla="*/ 15 w 73"/>
                <a:gd name="T19" fmla="*/ 85 h 98"/>
                <a:gd name="T20" fmla="*/ 7 w 73"/>
                <a:gd name="T21" fmla="*/ 66 h 98"/>
                <a:gd name="T22" fmla="*/ 36 w 73"/>
                <a:gd name="T23" fmla="*/ 15 h 98"/>
                <a:gd name="T24" fmla="*/ 56 w 73"/>
                <a:gd name="T25" fmla="*/ 12 h 98"/>
                <a:gd name="T26" fmla="*/ 66 w 73"/>
                <a:gd name="T27" fmla="*/ 32 h 98"/>
                <a:gd name="T28" fmla="*/ 36 w 73"/>
                <a:gd name="T29" fmla="*/ 8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98">
                  <a:moveTo>
                    <a:pt x="63" y="4"/>
                  </a:moveTo>
                  <a:cubicBezTo>
                    <a:pt x="62" y="4"/>
                    <a:pt x="62" y="4"/>
                    <a:pt x="62" y="4"/>
                  </a:cubicBezTo>
                  <a:cubicBezTo>
                    <a:pt x="55" y="0"/>
                    <a:pt x="46" y="1"/>
                    <a:pt x="36" y="7"/>
                  </a:cubicBezTo>
                  <a:cubicBezTo>
                    <a:pt x="16" y="19"/>
                    <a:pt x="0" y="47"/>
                    <a:pt x="0" y="71"/>
                  </a:cubicBezTo>
                  <a:cubicBezTo>
                    <a:pt x="0" y="82"/>
                    <a:pt x="4" y="91"/>
                    <a:pt x="11" y="95"/>
                  </a:cubicBezTo>
                  <a:cubicBezTo>
                    <a:pt x="17" y="98"/>
                    <a:pt x="26" y="98"/>
                    <a:pt x="36" y="92"/>
                  </a:cubicBezTo>
                  <a:cubicBezTo>
                    <a:pt x="57" y="80"/>
                    <a:pt x="73" y="52"/>
                    <a:pt x="73" y="28"/>
                  </a:cubicBezTo>
                  <a:cubicBezTo>
                    <a:pt x="73" y="16"/>
                    <a:pt x="69" y="8"/>
                    <a:pt x="63" y="4"/>
                  </a:cubicBezTo>
                  <a:close/>
                  <a:moveTo>
                    <a:pt x="36" y="84"/>
                  </a:moveTo>
                  <a:cubicBezTo>
                    <a:pt x="28" y="89"/>
                    <a:pt x="20" y="89"/>
                    <a:pt x="15" y="85"/>
                  </a:cubicBezTo>
                  <a:cubicBezTo>
                    <a:pt x="10" y="82"/>
                    <a:pt x="7" y="75"/>
                    <a:pt x="7" y="66"/>
                  </a:cubicBezTo>
                  <a:cubicBezTo>
                    <a:pt x="7" y="48"/>
                    <a:pt x="20" y="25"/>
                    <a:pt x="36" y="15"/>
                  </a:cubicBezTo>
                  <a:cubicBezTo>
                    <a:pt x="44" y="11"/>
                    <a:pt x="51" y="10"/>
                    <a:pt x="56" y="12"/>
                  </a:cubicBezTo>
                  <a:cubicBezTo>
                    <a:pt x="62" y="15"/>
                    <a:pt x="66" y="22"/>
                    <a:pt x="66" y="32"/>
                  </a:cubicBezTo>
                  <a:cubicBezTo>
                    <a:pt x="66" y="51"/>
                    <a:pt x="53" y="74"/>
                    <a:pt x="36" y="84"/>
                  </a:cubicBez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1" name="îSliḓè">
              <a:extLst>
                <a:ext uri="{FF2B5EF4-FFF2-40B4-BE49-F238E27FC236}">
                  <a16:creationId xmlns:a16="http://schemas.microsoft.com/office/drawing/2014/main" xmlns="" id="{7E419032-552A-4BB9-9BB1-2855CAA788FA}"/>
                </a:ext>
              </a:extLst>
            </p:cNvPr>
            <p:cNvSpPr/>
            <p:nvPr/>
          </p:nvSpPr>
          <p:spPr bwMode="auto">
            <a:xfrm>
              <a:off x="4894264" y="3589338"/>
              <a:ext cx="242888" cy="368300"/>
            </a:xfrm>
            <a:custGeom>
              <a:avLst/>
              <a:gdLst>
                <a:gd name="T0" fmla="*/ 49 w 153"/>
                <a:gd name="T1" fmla="*/ 0 h 232"/>
                <a:gd name="T2" fmla="*/ 0 w 153"/>
                <a:gd name="T3" fmla="*/ 174 h 232"/>
                <a:gd name="T4" fmla="*/ 101 w 153"/>
                <a:gd name="T5" fmla="*/ 232 h 232"/>
                <a:gd name="T6" fmla="*/ 153 w 153"/>
                <a:gd name="T7" fmla="*/ 58 h 232"/>
                <a:gd name="T8" fmla="*/ 49 w 153"/>
                <a:gd name="T9" fmla="*/ 0 h 232"/>
              </a:gdLst>
              <a:ahLst/>
              <a:cxnLst>
                <a:cxn ang="0">
                  <a:pos x="T0" y="T1"/>
                </a:cxn>
                <a:cxn ang="0">
                  <a:pos x="T2" y="T3"/>
                </a:cxn>
                <a:cxn ang="0">
                  <a:pos x="T4" y="T5"/>
                </a:cxn>
                <a:cxn ang="0">
                  <a:pos x="T6" y="T7"/>
                </a:cxn>
                <a:cxn ang="0">
                  <a:pos x="T8" y="T9"/>
                </a:cxn>
              </a:cxnLst>
              <a:rect l="0" t="0" r="r" b="b"/>
              <a:pathLst>
                <a:path w="153" h="232">
                  <a:moveTo>
                    <a:pt x="49" y="0"/>
                  </a:moveTo>
                  <a:lnTo>
                    <a:pt x="0" y="174"/>
                  </a:lnTo>
                  <a:lnTo>
                    <a:pt x="101" y="232"/>
                  </a:lnTo>
                  <a:lnTo>
                    <a:pt x="153" y="58"/>
                  </a:lnTo>
                  <a:lnTo>
                    <a:pt x="49" y="0"/>
                  </a:lnTo>
                  <a:close/>
                </a:path>
              </a:pathLst>
            </a:custGeom>
            <a:solidFill>
              <a:srgbClr val="00217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2" name="iṥḷîḑê">
              <a:extLst>
                <a:ext uri="{FF2B5EF4-FFF2-40B4-BE49-F238E27FC236}">
                  <a16:creationId xmlns:a16="http://schemas.microsoft.com/office/drawing/2014/main" xmlns="" id="{D62D1AB9-E4F0-4544-85B7-75C4D1064AA7}"/>
                </a:ext>
              </a:extLst>
            </p:cNvPr>
            <p:cNvSpPr/>
            <p:nvPr/>
          </p:nvSpPr>
          <p:spPr bwMode="auto">
            <a:xfrm>
              <a:off x="4972051" y="3400425"/>
              <a:ext cx="881063" cy="317500"/>
            </a:xfrm>
            <a:custGeom>
              <a:avLst/>
              <a:gdLst>
                <a:gd name="T0" fmla="*/ 0 w 267"/>
                <a:gd name="T1" fmla="*/ 57 h 96"/>
                <a:gd name="T2" fmla="*/ 50 w 267"/>
                <a:gd name="T3" fmla="*/ 85 h 96"/>
                <a:gd name="T4" fmla="*/ 141 w 267"/>
                <a:gd name="T5" fmla="*/ 94 h 96"/>
                <a:gd name="T6" fmla="*/ 194 w 267"/>
                <a:gd name="T7" fmla="*/ 93 h 96"/>
                <a:gd name="T8" fmla="*/ 244 w 267"/>
                <a:gd name="T9" fmla="*/ 66 h 96"/>
                <a:gd name="T10" fmla="*/ 222 w 267"/>
                <a:gd name="T11" fmla="*/ 10 h 96"/>
                <a:gd name="T12" fmla="*/ 130 w 267"/>
                <a:gd name="T13" fmla="*/ 0 h 96"/>
                <a:gd name="T14" fmla="*/ 0 w 267"/>
                <a:gd name="T15" fmla="*/ 57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96">
                  <a:moveTo>
                    <a:pt x="0" y="57"/>
                  </a:moveTo>
                  <a:cubicBezTo>
                    <a:pt x="0" y="57"/>
                    <a:pt x="28" y="80"/>
                    <a:pt x="50" y="85"/>
                  </a:cubicBezTo>
                  <a:cubicBezTo>
                    <a:pt x="79" y="92"/>
                    <a:pt x="125" y="93"/>
                    <a:pt x="141" y="94"/>
                  </a:cubicBezTo>
                  <a:cubicBezTo>
                    <a:pt x="166" y="96"/>
                    <a:pt x="185" y="96"/>
                    <a:pt x="194" y="93"/>
                  </a:cubicBezTo>
                  <a:cubicBezTo>
                    <a:pt x="205" y="89"/>
                    <a:pt x="236" y="71"/>
                    <a:pt x="244" y="66"/>
                  </a:cubicBezTo>
                  <a:cubicBezTo>
                    <a:pt x="260" y="57"/>
                    <a:pt x="267" y="20"/>
                    <a:pt x="222" y="10"/>
                  </a:cubicBezTo>
                  <a:cubicBezTo>
                    <a:pt x="178" y="0"/>
                    <a:pt x="130" y="0"/>
                    <a:pt x="130" y="0"/>
                  </a:cubicBezTo>
                  <a:lnTo>
                    <a:pt x="0" y="57"/>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3" name="í$lîḋê">
              <a:extLst>
                <a:ext uri="{FF2B5EF4-FFF2-40B4-BE49-F238E27FC236}">
                  <a16:creationId xmlns:a16="http://schemas.microsoft.com/office/drawing/2014/main" xmlns="" id="{14259A35-14AA-465E-AEF0-8FB216843B92}"/>
                </a:ext>
              </a:extLst>
            </p:cNvPr>
            <p:cNvSpPr/>
            <p:nvPr/>
          </p:nvSpPr>
          <p:spPr bwMode="auto">
            <a:xfrm>
              <a:off x="5867401" y="3476625"/>
              <a:ext cx="339725" cy="192088"/>
            </a:xfrm>
            <a:custGeom>
              <a:avLst/>
              <a:gdLst>
                <a:gd name="T0" fmla="*/ 5 w 103"/>
                <a:gd name="T1" fmla="*/ 23 h 58"/>
                <a:gd name="T2" fmla="*/ 2 w 103"/>
                <a:gd name="T3" fmla="*/ 34 h 58"/>
                <a:gd name="T4" fmla="*/ 1 w 103"/>
                <a:gd name="T5" fmla="*/ 45 h 58"/>
                <a:gd name="T6" fmla="*/ 15 w 103"/>
                <a:gd name="T7" fmla="*/ 56 h 58"/>
                <a:gd name="T8" fmla="*/ 38 w 103"/>
                <a:gd name="T9" fmla="*/ 51 h 58"/>
                <a:gd name="T10" fmla="*/ 65 w 103"/>
                <a:gd name="T11" fmla="*/ 37 h 58"/>
                <a:gd name="T12" fmla="*/ 88 w 103"/>
                <a:gd name="T13" fmla="*/ 27 h 58"/>
                <a:gd name="T14" fmla="*/ 91 w 103"/>
                <a:gd name="T15" fmla="*/ 3 h 58"/>
                <a:gd name="T16" fmla="*/ 26 w 103"/>
                <a:gd name="T17" fmla="*/ 13 h 58"/>
                <a:gd name="T18" fmla="*/ 5 w 103"/>
                <a:gd name="T19" fmla="*/ 2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58">
                  <a:moveTo>
                    <a:pt x="5" y="23"/>
                  </a:moveTo>
                  <a:cubicBezTo>
                    <a:pt x="4" y="24"/>
                    <a:pt x="3" y="28"/>
                    <a:pt x="2" y="34"/>
                  </a:cubicBezTo>
                  <a:cubicBezTo>
                    <a:pt x="1" y="39"/>
                    <a:pt x="0" y="43"/>
                    <a:pt x="1" y="45"/>
                  </a:cubicBezTo>
                  <a:cubicBezTo>
                    <a:pt x="2" y="48"/>
                    <a:pt x="8" y="54"/>
                    <a:pt x="15" y="56"/>
                  </a:cubicBezTo>
                  <a:cubicBezTo>
                    <a:pt x="22" y="58"/>
                    <a:pt x="30" y="56"/>
                    <a:pt x="38" y="51"/>
                  </a:cubicBezTo>
                  <a:cubicBezTo>
                    <a:pt x="47" y="46"/>
                    <a:pt x="53" y="40"/>
                    <a:pt x="65" y="37"/>
                  </a:cubicBezTo>
                  <a:cubicBezTo>
                    <a:pt x="76" y="34"/>
                    <a:pt x="82" y="31"/>
                    <a:pt x="88" y="27"/>
                  </a:cubicBezTo>
                  <a:cubicBezTo>
                    <a:pt x="94" y="21"/>
                    <a:pt x="103" y="7"/>
                    <a:pt x="91" y="3"/>
                  </a:cubicBezTo>
                  <a:cubicBezTo>
                    <a:pt x="78" y="0"/>
                    <a:pt x="51" y="12"/>
                    <a:pt x="26" y="13"/>
                  </a:cubicBezTo>
                  <a:lnTo>
                    <a:pt x="5" y="23"/>
                  </a:lnTo>
                  <a:close/>
                </a:path>
              </a:pathLst>
            </a:custGeom>
            <a:solidFill>
              <a:srgbClr val="2460D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4" name="îṧḻiḓé">
              <a:extLst>
                <a:ext uri="{FF2B5EF4-FFF2-40B4-BE49-F238E27FC236}">
                  <a16:creationId xmlns:a16="http://schemas.microsoft.com/office/drawing/2014/main" xmlns="" id="{3614C366-66C0-4BAB-B14D-9FFA1A283CB5}"/>
                </a:ext>
              </a:extLst>
            </p:cNvPr>
            <p:cNvSpPr/>
            <p:nvPr/>
          </p:nvSpPr>
          <p:spPr bwMode="auto">
            <a:xfrm>
              <a:off x="5883276" y="3500438"/>
              <a:ext cx="88900" cy="88900"/>
            </a:xfrm>
            <a:custGeom>
              <a:avLst/>
              <a:gdLst>
                <a:gd name="T0" fmla="*/ 0 w 27"/>
                <a:gd name="T1" fmla="*/ 0 h 27"/>
                <a:gd name="T2" fmla="*/ 0 w 27"/>
                <a:gd name="T3" fmla="*/ 19 h 27"/>
                <a:gd name="T4" fmla="*/ 10 w 27"/>
                <a:gd name="T5" fmla="*/ 27 h 27"/>
                <a:gd name="T6" fmla="*/ 16 w 27"/>
                <a:gd name="T7" fmla="*/ 26 h 27"/>
                <a:gd name="T8" fmla="*/ 26 w 27"/>
                <a:gd name="T9" fmla="*/ 11 h 27"/>
                <a:gd name="T10" fmla="*/ 27 w 27"/>
                <a:gd name="T11" fmla="*/ 0 h 27"/>
                <a:gd name="T12" fmla="*/ 0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0" y="0"/>
                  </a:moveTo>
                  <a:cubicBezTo>
                    <a:pt x="0" y="19"/>
                    <a:pt x="0" y="19"/>
                    <a:pt x="0" y="19"/>
                  </a:cubicBezTo>
                  <a:cubicBezTo>
                    <a:pt x="0" y="19"/>
                    <a:pt x="2" y="25"/>
                    <a:pt x="10" y="27"/>
                  </a:cubicBezTo>
                  <a:cubicBezTo>
                    <a:pt x="12" y="27"/>
                    <a:pt x="14" y="27"/>
                    <a:pt x="16" y="26"/>
                  </a:cubicBezTo>
                  <a:cubicBezTo>
                    <a:pt x="22" y="24"/>
                    <a:pt x="26" y="18"/>
                    <a:pt x="26" y="11"/>
                  </a:cubicBezTo>
                  <a:cubicBezTo>
                    <a:pt x="27" y="0"/>
                    <a:pt x="27" y="0"/>
                    <a:pt x="27" y="0"/>
                  </a:cubicBezTo>
                  <a:lnTo>
                    <a:pt x="0" y="0"/>
                  </a:lnTo>
                  <a:close/>
                </a:path>
              </a:pathLst>
            </a:custGeom>
            <a:solidFill>
              <a:srgbClr val="FFA8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5" name="íṥḻïḍe">
              <a:extLst>
                <a:ext uri="{FF2B5EF4-FFF2-40B4-BE49-F238E27FC236}">
                  <a16:creationId xmlns:a16="http://schemas.microsoft.com/office/drawing/2014/main" xmlns="" id="{8C98DF96-AC7B-4FB9-88FB-FD1462AF3A3B}"/>
                </a:ext>
              </a:extLst>
            </p:cNvPr>
            <p:cNvSpPr/>
            <p:nvPr/>
          </p:nvSpPr>
          <p:spPr bwMode="auto">
            <a:xfrm>
              <a:off x="5856289" y="3124200"/>
              <a:ext cx="142875" cy="441325"/>
            </a:xfrm>
            <a:custGeom>
              <a:avLst/>
              <a:gdLst>
                <a:gd name="T0" fmla="*/ 43 w 43"/>
                <a:gd name="T1" fmla="*/ 0 h 134"/>
                <a:gd name="T2" fmla="*/ 37 w 43"/>
                <a:gd name="T3" fmla="*/ 122 h 134"/>
                <a:gd name="T4" fmla="*/ 7 w 43"/>
                <a:gd name="T5" fmla="*/ 122 h 134"/>
                <a:gd name="T6" fmla="*/ 0 w 43"/>
                <a:gd name="T7" fmla="*/ 11 h 134"/>
                <a:gd name="T8" fmla="*/ 43 w 43"/>
                <a:gd name="T9" fmla="*/ 0 h 134"/>
              </a:gdLst>
              <a:ahLst/>
              <a:cxnLst>
                <a:cxn ang="0">
                  <a:pos x="T0" y="T1"/>
                </a:cxn>
                <a:cxn ang="0">
                  <a:pos x="T2" y="T3"/>
                </a:cxn>
                <a:cxn ang="0">
                  <a:pos x="T4" y="T5"/>
                </a:cxn>
                <a:cxn ang="0">
                  <a:pos x="T6" y="T7"/>
                </a:cxn>
                <a:cxn ang="0">
                  <a:pos x="T8" y="T9"/>
                </a:cxn>
              </a:cxnLst>
              <a:rect l="0" t="0" r="r" b="b"/>
              <a:pathLst>
                <a:path w="43" h="134">
                  <a:moveTo>
                    <a:pt x="43" y="0"/>
                  </a:moveTo>
                  <a:cubicBezTo>
                    <a:pt x="43" y="23"/>
                    <a:pt x="37" y="122"/>
                    <a:pt x="37" y="122"/>
                  </a:cubicBezTo>
                  <a:cubicBezTo>
                    <a:pt x="37" y="122"/>
                    <a:pt x="27" y="134"/>
                    <a:pt x="7" y="122"/>
                  </a:cubicBezTo>
                  <a:cubicBezTo>
                    <a:pt x="0" y="11"/>
                    <a:pt x="0" y="11"/>
                    <a:pt x="0" y="11"/>
                  </a:cubicBezTo>
                  <a:lnTo>
                    <a:pt x="43" y="0"/>
                  </a:ln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6" name="ïSļíḑe">
              <a:extLst>
                <a:ext uri="{FF2B5EF4-FFF2-40B4-BE49-F238E27FC236}">
                  <a16:creationId xmlns:a16="http://schemas.microsoft.com/office/drawing/2014/main" xmlns="" id="{1723C702-591A-41AF-96D3-8CE99EBE32BF}"/>
                </a:ext>
              </a:extLst>
            </p:cNvPr>
            <p:cNvSpPr/>
            <p:nvPr/>
          </p:nvSpPr>
          <p:spPr bwMode="auto">
            <a:xfrm>
              <a:off x="5402264" y="3130550"/>
              <a:ext cx="484188" cy="327025"/>
            </a:xfrm>
            <a:custGeom>
              <a:avLst/>
              <a:gdLst>
                <a:gd name="T0" fmla="*/ 74 w 147"/>
                <a:gd name="T1" fmla="*/ 96 h 99"/>
                <a:gd name="T2" fmla="*/ 138 w 147"/>
                <a:gd name="T3" fmla="*/ 59 h 99"/>
                <a:gd name="T4" fmla="*/ 147 w 147"/>
                <a:gd name="T5" fmla="*/ 45 h 99"/>
                <a:gd name="T6" fmla="*/ 138 w 147"/>
                <a:gd name="T7" fmla="*/ 30 h 99"/>
                <a:gd name="T8" fmla="*/ 90 w 147"/>
                <a:gd name="T9" fmla="*/ 3 h 99"/>
                <a:gd name="T10" fmla="*/ 73 w 147"/>
                <a:gd name="T11" fmla="*/ 3 h 99"/>
                <a:gd name="T12" fmla="*/ 9 w 147"/>
                <a:gd name="T13" fmla="*/ 40 h 99"/>
                <a:gd name="T14" fmla="*/ 0 w 147"/>
                <a:gd name="T15" fmla="*/ 54 h 99"/>
                <a:gd name="T16" fmla="*/ 9 w 147"/>
                <a:gd name="T17" fmla="*/ 68 h 99"/>
                <a:gd name="T18" fmla="*/ 57 w 147"/>
                <a:gd name="T19" fmla="*/ 96 h 99"/>
                <a:gd name="T20" fmla="*/ 74 w 147"/>
                <a:gd name="T21" fmla="*/ 9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7" h="99">
                  <a:moveTo>
                    <a:pt x="74" y="96"/>
                  </a:moveTo>
                  <a:cubicBezTo>
                    <a:pt x="138" y="59"/>
                    <a:pt x="138" y="59"/>
                    <a:pt x="138" y="59"/>
                  </a:cubicBezTo>
                  <a:cubicBezTo>
                    <a:pt x="143" y="56"/>
                    <a:pt x="147" y="50"/>
                    <a:pt x="147" y="45"/>
                  </a:cubicBezTo>
                  <a:cubicBezTo>
                    <a:pt x="147" y="40"/>
                    <a:pt x="143" y="33"/>
                    <a:pt x="138" y="30"/>
                  </a:cubicBezTo>
                  <a:cubicBezTo>
                    <a:pt x="90" y="3"/>
                    <a:pt x="90" y="3"/>
                    <a:pt x="90" y="3"/>
                  </a:cubicBezTo>
                  <a:cubicBezTo>
                    <a:pt x="85" y="0"/>
                    <a:pt x="78" y="0"/>
                    <a:pt x="73" y="3"/>
                  </a:cubicBezTo>
                  <a:cubicBezTo>
                    <a:pt x="9" y="40"/>
                    <a:pt x="9" y="40"/>
                    <a:pt x="9" y="40"/>
                  </a:cubicBezTo>
                  <a:cubicBezTo>
                    <a:pt x="4" y="43"/>
                    <a:pt x="0" y="49"/>
                    <a:pt x="0" y="54"/>
                  </a:cubicBezTo>
                  <a:cubicBezTo>
                    <a:pt x="0" y="59"/>
                    <a:pt x="4" y="66"/>
                    <a:pt x="9" y="68"/>
                  </a:cubicBezTo>
                  <a:cubicBezTo>
                    <a:pt x="57" y="96"/>
                    <a:pt x="57" y="96"/>
                    <a:pt x="57" y="96"/>
                  </a:cubicBezTo>
                  <a:cubicBezTo>
                    <a:pt x="61" y="99"/>
                    <a:pt x="69" y="99"/>
                    <a:pt x="74" y="96"/>
                  </a:cubicBezTo>
                  <a:close/>
                </a:path>
              </a:pathLst>
            </a:custGeom>
            <a:solidFill>
              <a:srgbClr val="2343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7" name="îšḷîḍé">
              <a:extLst>
                <a:ext uri="{FF2B5EF4-FFF2-40B4-BE49-F238E27FC236}">
                  <a16:creationId xmlns:a16="http://schemas.microsoft.com/office/drawing/2014/main" xmlns="" id="{3FDC2924-050F-4A16-B7F8-EA24B40BAA60}"/>
                </a:ext>
              </a:extLst>
            </p:cNvPr>
            <p:cNvSpPr/>
            <p:nvPr/>
          </p:nvSpPr>
          <p:spPr bwMode="auto">
            <a:xfrm>
              <a:off x="5414964" y="3130550"/>
              <a:ext cx="458788" cy="263525"/>
            </a:xfrm>
            <a:custGeom>
              <a:avLst/>
              <a:gdLst>
                <a:gd name="T0" fmla="*/ 5 w 139"/>
                <a:gd name="T1" fmla="*/ 50 h 80"/>
                <a:gd name="T2" fmla="*/ 53 w 139"/>
                <a:gd name="T3" fmla="*/ 77 h 80"/>
                <a:gd name="T4" fmla="*/ 70 w 139"/>
                <a:gd name="T5" fmla="*/ 77 h 80"/>
                <a:gd name="T6" fmla="*/ 134 w 139"/>
                <a:gd name="T7" fmla="*/ 40 h 80"/>
                <a:gd name="T8" fmla="*/ 134 w 139"/>
                <a:gd name="T9" fmla="*/ 30 h 80"/>
                <a:gd name="T10" fmla="*/ 86 w 139"/>
                <a:gd name="T11" fmla="*/ 3 h 80"/>
                <a:gd name="T12" fmla="*/ 69 w 139"/>
                <a:gd name="T13" fmla="*/ 3 h 80"/>
                <a:gd name="T14" fmla="*/ 5 w 139"/>
                <a:gd name="T15" fmla="*/ 40 h 80"/>
                <a:gd name="T16" fmla="*/ 5 w 139"/>
                <a:gd name="T17" fmla="*/ 5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 h="80">
                  <a:moveTo>
                    <a:pt x="5" y="50"/>
                  </a:moveTo>
                  <a:cubicBezTo>
                    <a:pt x="53" y="77"/>
                    <a:pt x="53" y="77"/>
                    <a:pt x="53" y="77"/>
                  </a:cubicBezTo>
                  <a:cubicBezTo>
                    <a:pt x="57" y="80"/>
                    <a:pt x="65" y="80"/>
                    <a:pt x="70" y="77"/>
                  </a:cubicBezTo>
                  <a:cubicBezTo>
                    <a:pt x="134" y="40"/>
                    <a:pt x="134" y="40"/>
                    <a:pt x="134" y="40"/>
                  </a:cubicBezTo>
                  <a:cubicBezTo>
                    <a:pt x="139" y="38"/>
                    <a:pt x="139" y="33"/>
                    <a:pt x="134" y="30"/>
                  </a:cubicBezTo>
                  <a:cubicBezTo>
                    <a:pt x="86" y="3"/>
                    <a:pt x="86" y="3"/>
                    <a:pt x="86" y="3"/>
                  </a:cubicBezTo>
                  <a:cubicBezTo>
                    <a:pt x="81" y="0"/>
                    <a:pt x="74" y="0"/>
                    <a:pt x="69" y="3"/>
                  </a:cubicBezTo>
                  <a:cubicBezTo>
                    <a:pt x="5" y="40"/>
                    <a:pt x="5" y="40"/>
                    <a:pt x="5" y="40"/>
                  </a:cubicBezTo>
                  <a:cubicBezTo>
                    <a:pt x="0" y="43"/>
                    <a:pt x="0" y="47"/>
                    <a:pt x="5" y="50"/>
                  </a:cubicBezTo>
                  <a:close/>
                </a:path>
              </a:pathLst>
            </a:custGeom>
            <a:solidFill>
              <a:srgbClr val="2460D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8" name="îšļíďé">
              <a:extLst>
                <a:ext uri="{FF2B5EF4-FFF2-40B4-BE49-F238E27FC236}">
                  <a16:creationId xmlns:a16="http://schemas.microsoft.com/office/drawing/2014/main" xmlns="" id="{CE25576A-CB87-4746-B7D7-A5DACCCD0FF7}"/>
                </a:ext>
              </a:extLst>
            </p:cNvPr>
            <p:cNvSpPr/>
            <p:nvPr/>
          </p:nvSpPr>
          <p:spPr bwMode="auto">
            <a:xfrm>
              <a:off x="5418139" y="2451100"/>
              <a:ext cx="141288" cy="155575"/>
            </a:xfrm>
            <a:custGeom>
              <a:avLst/>
              <a:gdLst>
                <a:gd name="T0" fmla="*/ 89 w 89"/>
                <a:gd name="T1" fmla="*/ 23 h 98"/>
                <a:gd name="T2" fmla="*/ 73 w 89"/>
                <a:gd name="T3" fmla="*/ 91 h 98"/>
                <a:gd name="T4" fmla="*/ 0 w 89"/>
                <a:gd name="T5" fmla="*/ 98 h 98"/>
                <a:gd name="T6" fmla="*/ 17 w 89"/>
                <a:gd name="T7" fmla="*/ 0 h 98"/>
                <a:gd name="T8" fmla="*/ 89 w 89"/>
                <a:gd name="T9" fmla="*/ 23 h 98"/>
              </a:gdLst>
              <a:ahLst/>
              <a:cxnLst>
                <a:cxn ang="0">
                  <a:pos x="T0" y="T1"/>
                </a:cxn>
                <a:cxn ang="0">
                  <a:pos x="T2" y="T3"/>
                </a:cxn>
                <a:cxn ang="0">
                  <a:pos x="T4" y="T5"/>
                </a:cxn>
                <a:cxn ang="0">
                  <a:pos x="T6" y="T7"/>
                </a:cxn>
                <a:cxn ang="0">
                  <a:pos x="T8" y="T9"/>
                </a:cxn>
              </a:cxnLst>
              <a:rect l="0" t="0" r="r" b="b"/>
              <a:pathLst>
                <a:path w="89" h="98">
                  <a:moveTo>
                    <a:pt x="89" y="23"/>
                  </a:moveTo>
                  <a:lnTo>
                    <a:pt x="73" y="91"/>
                  </a:lnTo>
                  <a:lnTo>
                    <a:pt x="0" y="98"/>
                  </a:lnTo>
                  <a:lnTo>
                    <a:pt x="17" y="0"/>
                  </a:lnTo>
                  <a:lnTo>
                    <a:pt x="89" y="23"/>
                  </a:lnTo>
                  <a:close/>
                </a:path>
              </a:pathLst>
            </a:custGeom>
            <a:solidFill>
              <a:srgbClr val="FFA8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9" name="îṥḷiḓé">
              <a:extLst>
                <a:ext uri="{FF2B5EF4-FFF2-40B4-BE49-F238E27FC236}">
                  <a16:creationId xmlns:a16="http://schemas.microsoft.com/office/drawing/2014/main" xmlns="" id="{F0B9BD5A-BCC0-4F03-9389-74260C57B73A}"/>
                </a:ext>
              </a:extLst>
            </p:cNvPr>
            <p:cNvSpPr/>
            <p:nvPr/>
          </p:nvSpPr>
          <p:spPr bwMode="auto">
            <a:xfrm>
              <a:off x="5656264" y="2405063"/>
              <a:ext cx="28575" cy="49213"/>
            </a:xfrm>
            <a:custGeom>
              <a:avLst/>
              <a:gdLst>
                <a:gd name="T0" fmla="*/ 5 w 9"/>
                <a:gd name="T1" fmla="*/ 0 h 15"/>
                <a:gd name="T2" fmla="*/ 7 w 9"/>
                <a:gd name="T3" fmla="*/ 15 h 15"/>
                <a:gd name="T4" fmla="*/ 0 w 9"/>
                <a:gd name="T5" fmla="*/ 15 h 15"/>
                <a:gd name="T6" fmla="*/ 5 w 9"/>
                <a:gd name="T7" fmla="*/ 0 h 15"/>
              </a:gdLst>
              <a:ahLst/>
              <a:cxnLst>
                <a:cxn ang="0">
                  <a:pos x="T0" y="T1"/>
                </a:cxn>
                <a:cxn ang="0">
                  <a:pos x="T2" y="T3"/>
                </a:cxn>
                <a:cxn ang="0">
                  <a:pos x="T4" y="T5"/>
                </a:cxn>
                <a:cxn ang="0">
                  <a:pos x="T6" y="T7"/>
                </a:cxn>
              </a:cxnLst>
              <a:rect l="0" t="0" r="r" b="b"/>
              <a:pathLst>
                <a:path w="9" h="15">
                  <a:moveTo>
                    <a:pt x="5" y="0"/>
                  </a:moveTo>
                  <a:cubicBezTo>
                    <a:pt x="5" y="0"/>
                    <a:pt x="9" y="14"/>
                    <a:pt x="7" y="15"/>
                  </a:cubicBezTo>
                  <a:cubicBezTo>
                    <a:pt x="6" y="15"/>
                    <a:pt x="0" y="15"/>
                    <a:pt x="0" y="15"/>
                  </a:cubicBezTo>
                  <a:lnTo>
                    <a:pt x="5" y="0"/>
                  </a:lnTo>
                  <a:close/>
                </a:path>
              </a:pathLst>
            </a:custGeom>
            <a:solidFill>
              <a:srgbClr val="F28F8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0" name="ïṩlîďe">
              <a:extLst>
                <a:ext uri="{FF2B5EF4-FFF2-40B4-BE49-F238E27FC236}">
                  <a16:creationId xmlns:a16="http://schemas.microsoft.com/office/drawing/2014/main" xmlns="" id="{462AA6B3-FF88-41AD-92EF-7E9E819E61F3}"/>
                </a:ext>
              </a:extLst>
            </p:cNvPr>
            <p:cNvSpPr/>
            <p:nvPr/>
          </p:nvSpPr>
          <p:spPr bwMode="auto">
            <a:xfrm>
              <a:off x="5427664" y="2200275"/>
              <a:ext cx="257175" cy="327025"/>
            </a:xfrm>
            <a:custGeom>
              <a:avLst/>
              <a:gdLst>
                <a:gd name="T0" fmla="*/ 67 w 78"/>
                <a:gd name="T1" fmla="*/ 17 h 99"/>
                <a:gd name="T2" fmla="*/ 74 w 78"/>
                <a:gd name="T3" fmla="*/ 60 h 99"/>
                <a:gd name="T4" fmla="*/ 60 w 78"/>
                <a:gd name="T5" fmla="*/ 96 h 99"/>
                <a:gd name="T6" fmla="*/ 26 w 78"/>
                <a:gd name="T7" fmla="*/ 93 h 99"/>
                <a:gd name="T8" fmla="*/ 3 w 78"/>
                <a:gd name="T9" fmla="*/ 52 h 99"/>
                <a:gd name="T10" fmla="*/ 22 w 78"/>
                <a:gd name="T11" fmla="*/ 5 h 99"/>
                <a:gd name="T12" fmla="*/ 67 w 78"/>
                <a:gd name="T13" fmla="*/ 17 h 99"/>
              </a:gdLst>
              <a:ahLst/>
              <a:cxnLst>
                <a:cxn ang="0">
                  <a:pos x="T0" y="T1"/>
                </a:cxn>
                <a:cxn ang="0">
                  <a:pos x="T2" y="T3"/>
                </a:cxn>
                <a:cxn ang="0">
                  <a:pos x="T4" y="T5"/>
                </a:cxn>
                <a:cxn ang="0">
                  <a:pos x="T6" y="T7"/>
                </a:cxn>
                <a:cxn ang="0">
                  <a:pos x="T8" y="T9"/>
                </a:cxn>
                <a:cxn ang="0">
                  <a:pos x="T10" y="T11"/>
                </a:cxn>
                <a:cxn ang="0">
                  <a:pos x="T12" y="T13"/>
                </a:cxn>
              </a:cxnLst>
              <a:rect l="0" t="0" r="r" b="b"/>
              <a:pathLst>
                <a:path w="78" h="99">
                  <a:moveTo>
                    <a:pt x="67" y="17"/>
                  </a:moveTo>
                  <a:cubicBezTo>
                    <a:pt x="73" y="23"/>
                    <a:pt x="78" y="34"/>
                    <a:pt x="74" y="60"/>
                  </a:cubicBezTo>
                  <a:cubicBezTo>
                    <a:pt x="70" y="89"/>
                    <a:pt x="64" y="93"/>
                    <a:pt x="60" y="96"/>
                  </a:cubicBezTo>
                  <a:cubicBezTo>
                    <a:pt x="54" y="99"/>
                    <a:pt x="32" y="97"/>
                    <a:pt x="26" y="93"/>
                  </a:cubicBezTo>
                  <a:cubicBezTo>
                    <a:pt x="18" y="87"/>
                    <a:pt x="6" y="70"/>
                    <a:pt x="3" y="52"/>
                  </a:cubicBezTo>
                  <a:cubicBezTo>
                    <a:pt x="0" y="32"/>
                    <a:pt x="7" y="9"/>
                    <a:pt x="22" y="5"/>
                  </a:cubicBezTo>
                  <a:cubicBezTo>
                    <a:pt x="43" y="0"/>
                    <a:pt x="63" y="11"/>
                    <a:pt x="67" y="17"/>
                  </a:cubicBezTo>
                  <a:close/>
                </a:path>
              </a:pathLst>
            </a:custGeom>
            <a:solidFill>
              <a:srgbClr val="FFA8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1" name="îṡ1îďé">
              <a:extLst>
                <a:ext uri="{FF2B5EF4-FFF2-40B4-BE49-F238E27FC236}">
                  <a16:creationId xmlns:a16="http://schemas.microsoft.com/office/drawing/2014/main" xmlns="" id="{105BE3D5-E44B-4BF7-B2FC-8124793E5F7E}"/>
                </a:ext>
              </a:extLst>
            </p:cNvPr>
            <p:cNvSpPr/>
            <p:nvPr/>
          </p:nvSpPr>
          <p:spPr bwMode="auto">
            <a:xfrm>
              <a:off x="5341939" y="2157413"/>
              <a:ext cx="366713" cy="363538"/>
            </a:xfrm>
            <a:custGeom>
              <a:avLst/>
              <a:gdLst>
                <a:gd name="T0" fmla="*/ 23 w 111"/>
                <a:gd name="T1" fmla="*/ 99 h 110"/>
                <a:gd name="T2" fmla="*/ 46 w 111"/>
                <a:gd name="T3" fmla="*/ 107 h 110"/>
                <a:gd name="T4" fmla="*/ 81 w 111"/>
                <a:gd name="T5" fmla="*/ 94 h 110"/>
                <a:gd name="T6" fmla="*/ 91 w 111"/>
                <a:gd name="T7" fmla="*/ 64 h 110"/>
                <a:gd name="T8" fmla="*/ 108 w 111"/>
                <a:gd name="T9" fmla="*/ 56 h 110"/>
                <a:gd name="T10" fmla="*/ 90 w 111"/>
                <a:gd name="T11" fmla="*/ 17 h 110"/>
                <a:gd name="T12" fmla="*/ 16 w 111"/>
                <a:gd name="T13" fmla="*/ 27 h 110"/>
                <a:gd name="T14" fmla="*/ 23 w 111"/>
                <a:gd name="T15" fmla="*/ 9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110">
                  <a:moveTo>
                    <a:pt x="23" y="99"/>
                  </a:moveTo>
                  <a:cubicBezTo>
                    <a:pt x="28" y="104"/>
                    <a:pt x="39" y="106"/>
                    <a:pt x="46" y="107"/>
                  </a:cubicBezTo>
                  <a:cubicBezTo>
                    <a:pt x="53" y="108"/>
                    <a:pt x="75" y="110"/>
                    <a:pt x="81" y="94"/>
                  </a:cubicBezTo>
                  <a:cubicBezTo>
                    <a:pt x="87" y="79"/>
                    <a:pt x="83" y="68"/>
                    <a:pt x="91" y="64"/>
                  </a:cubicBezTo>
                  <a:cubicBezTo>
                    <a:pt x="99" y="61"/>
                    <a:pt x="106" y="58"/>
                    <a:pt x="108" y="56"/>
                  </a:cubicBezTo>
                  <a:cubicBezTo>
                    <a:pt x="110" y="54"/>
                    <a:pt x="111" y="29"/>
                    <a:pt x="90" y="17"/>
                  </a:cubicBezTo>
                  <a:cubicBezTo>
                    <a:pt x="69" y="4"/>
                    <a:pt x="37" y="0"/>
                    <a:pt x="16" y="27"/>
                  </a:cubicBezTo>
                  <a:cubicBezTo>
                    <a:pt x="0" y="47"/>
                    <a:pt x="7" y="81"/>
                    <a:pt x="23" y="99"/>
                  </a:cubicBezTo>
                  <a:close/>
                </a:path>
              </a:pathLst>
            </a:custGeom>
            <a:solidFill>
              <a:srgbClr val="4C9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2" name="íşļiḋè">
              <a:extLst>
                <a:ext uri="{FF2B5EF4-FFF2-40B4-BE49-F238E27FC236}">
                  <a16:creationId xmlns:a16="http://schemas.microsoft.com/office/drawing/2014/main" xmlns="" id="{94C2E0A2-F51E-42A5-A96D-D2670CCD0CB0}"/>
                </a:ext>
              </a:extLst>
            </p:cNvPr>
            <p:cNvSpPr/>
            <p:nvPr/>
          </p:nvSpPr>
          <p:spPr bwMode="auto">
            <a:xfrm>
              <a:off x="5500689" y="2322513"/>
              <a:ext cx="247650" cy="201613"/>
            </a:xfrm>
            <a:custGeom>
              <a:avLst/>
              <a:gdLst>
                <a:gd name="T0" fmla="*/ 0 w 75"/>
                <a:gd name="T1" fmla="*/ 57 h 61"/>
                <a:gd name="T2" fmla="*/ 28 w 75"/>
                <a:gd name="T3" fmla="*/ 48 h 61"/>
                <a:gd name="T4" fmla="*/ 35 w 75"/>
                <a:gd name="T5" fmla="*/ 22 h 61"/>
                <a:gd name="T6" fmla="*/ 45 w 75"/>
                <a:gd name="T7" fmla="*/ 11 h 61"/>
                <a:gd name="T8" fmla="*/ 61 w 75"/>
                <a:gd name="T9" fmla="*/ 3 h 61"/>
                <a:gd name="T10" fmla="*/ 61 w 75"/>
                <a:gd name="T11" fmla="*/ 0 h 61"/>
                <a:gd name="T12" fmla="*/ 72 w 75"/>
                <a:gd name="T13" fmla="*/ 0 h 61"/>
                <a:gd name="T14" fmla="*/ 67 w 75"/>
                <a:gd name="T15" fmla="*/ 7 h 61"/>
                <a:gd name="T16" fmla="*/ 42 w 75"/>
                <a:gd name="T17" fmla="*/ 18 h 61"/>
                <a:gd name="T18" fmla="*/ 36 w 75"/>
                <a:gd name="T19" fmla="*/ 38 h 61"/>
                <a:gd name="T20" fmla="*/ 0 w 75"/>
                <a:gd name="T21" fmla="*/ 5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61">
                  <a:moveTo>
                    <a:pt x="0" y="57"/>
                  </a:moveTo>
                  <a:cubicBezTo>
                    <a:pt x="5" y="58"/>
                    <a:pt x="22" y="55"/>
                    <a:pt x="28" y="48"/>
                  </a:cubicBezTo>
                  <a:cubicBezTo>
                    <a:pt x="33" y="41"/>
                    <a:pt x="35" y="28"/>
                    <a:pt x="35" y="22"/>
                  </a:cubicBezTo>
                  <a:cubicBezTo>
                    <a:pt x="36" y="15"/>
                    <a:pt x="40" y="12"/>
                    <a:pt x="45" y="11"/>
                  </a:cubicBezTo>
                  <a:cubicBezTo>
                    <a:pt x="50" y="9"/>
                    <a:pt x="61" y="3"/>
                    <a:pt x="61" y="3"/>
                  </a:cubicBezTo>
                  <a:cubicBezTo>
                    <a:pt x="61" y="0"/>
                    <a:pt x="61" y="0"/>
                    <a:pt x="61" y="0"/>
                  </a:cubicBezTo>
                  <a:cubicBezTo>
                    <a:pt x="61" y="0"/>
                    <a:pt x="70" y="0"/>
                    <a:pt x="72" y="0"/>
                  </a:cubicBezTo>
                  <a:cubicBezTo>
                    <a:pt x="75" y="1"/>
                    <a:pt x="73" y="4"/>
                    <a:pt x="67" y="7"/>
                  </a:cubicBezTo>
                  <a:cubicBezTo>
                    <a:pt x="61" y="11"/>
                    <a:pt x="45" y="16"/>
                    <a:pt x="42" y="18"/>
                  </a:cubicBezTo>
                  <a:cubicBezTo>
                    <a:pt x="39" y="21"/>
                    <a:pt x="38" y="29"/>
                    <a:pt x="36" y="38"/>
                  </a:cubicBezTo>
                  <a:cubicBezTo>
                    <a:pt x="34" y="47"/>
                    <a:pt x="28" y="61"/>
                    <a:pt x="0" y="57"/>
                  </a:cubicBezTo>
                  <a:close/>
                </a:path>
              </a:pathLst>
            </a:custGeom>
            <a:solidFill>
              <a:srgbClr val="2343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3" name="iSliḍê">
              <a:extLst>
                <a:ext uri="{FF2B5EF4-FFF2-40B4-BE49-F238E27FC236}">
                  <a16:creationId xmlns:a16="http://schemas.microsoft.com/office/drawing/2014/main" xmlns="" id="{84709920-2037-460A-9F6B-70C5B8D693C6}"/>
                </a:ext>
              </a:extLst>
            </p:cNvPr>
            <p:cNvSpPr/>
            <p:nvPr/>
          </p:nvSpPr>
          <p:spPr bwMode="auto">
            <a:xfrm>
              <a:off x="5570539" y="2527300"/>
              <a:ext cx="160338" cy="107950"/>
            </a:xfrm>
            <a:custGeom>
              <a:avLst/>
              <a:gdLst>
                <a:gd name="T0" fmla="*/ 27 w 49"/>
                <a:gd name="T1" fmla="*/ 33 h 33"/>
                <a:gd name="T2" fmla="*/ 47 w 49"/>
                <a:gd name="T3" fmla="*/ 21 h 33"/>
                <a:gd name="T4" fmla="*/ 40 w 49"/>
                <a:gd name="T5" fmla="*/ 13 h 33"/>
                <a:gd name="T6" fmla="*/ 33 w 49"/>
                <a:gd name="T7" fmla="*/ 7 h 33"/>
                <a:gd name="T8" fmla="*/ 24 w 49"/>
                <a:gd name="T9" fmla="*/ 5 h 33"/>
                <a:gd name="T10" fmla="*/ 19 w 49"/>
                <a:gd name="T11" fmla="*/ 1 h 33"/>
                <a:gd name="T12" fmla="*/ 0 w 49"/>
                <a:gd name="T13" fmla="*/ 17 h 33"/>
                <a:gd name="T14" fmla="*/ 27 w 49"/>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33">
                  <a:moveTo>
                    <a:pt x="27" y="33"/>
                  </a:moveTo>
                  <a:cubicBezTo>
                    <a:pt x="47" y="21"/>
                    <a:pt x="47" y="21"/>
                    <a:pt x="47" y="21"/>
                  </a:cubicBezTo>
                  <a:cubicBezTo>
                    <a:pt x="49" y="16"/>
                    <a:pt x="46" y="13"/>
                    <a:pt x="40" y="13"/>
                  </a:cubicBezTo>
                  <a:cubicBezTo>
                    <a:pt x="35" y="13"/>
                    <a:pt x="36" y="8"/>
                    <a:pt x="33" y="7"/>
                  </a:cubicBezTo>
                  <a:cubicBezTo>
                    <a:pt x="29" y="5"/>
                    <a:pt x="26" y="6"/>
                    <a:pt x="24" y="5"/>
                  </a:cubicBezTo>
                  <a:cubicBezTo>
                    <a:pt x="22" y="4"/>
                    <a:pt x="22" y="2"/>
                    <a:pt x="19" y="1"/>
                  </a:cubicBezTo>
                  <a:cubicBezTo>
                    <a:pt x="8" y="0"/>
                    <a:pt x="0" y="17"/>
                    <a:pt x="0" y="17"/>
                  </a:cubicBezTo>
                  <a:lnTo>
                    <a:pt x="27" y="33"/>
                  </a:lnTo>
                  <a:close/>
                </a:path>
              </a:pathLst>
            </a:custGeom>
            <a:solidFill>
              <a:srgbClr val="F28F8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4" name="išļiḋê">
              <a:extLst>
                <a:ext uri="{FF2B5EF4-FFF2-40B4-BE49-F238E27FC236}">
                  <a16:creationId xmlns:a16="http://schemas.microsoft.com/office/drawing/2014/main" xmlns="" id="{927B4260-F422-4C75-854E-EDBE994F89A8}"/>
                </a:ext>
              </a:extLst>
            </p:cNvPr>
            <p:cNvSpPr/>
            <p:nvPr/>
          </p:nvSpPr>
          <p:spPr bwMode="auto">
            <a:xfrm>
              <a:off x="5210176" y="2897188"/>
              <a:ext cx="581025" cy="223838"/>
            </a:xfrm>
            <a:custGeom>
              <a:avLst/>
              <a:gdLst>
                <a:gd name="T0" fmla="*/ 0 w 176"/>
                <a:gd name="T1" fmla="*/ 68 h 68"/>
                <a:gd name="T2" fmla="*/ 104 w 176"/>
                <a:gd name="T3" fmla="*/ 17 h 68"/>
                <a:gd name="T4" fmla="*/ 156 w 176"/>
                <a:gd name="T5" fmla="*/ 0 h 68"/>
                <a:gd name="T6" fmla="*/ 176 w 176"/>
                <a:gd name="T7" fmla="*/ 19 h 68"/>
                <a:gd name="T8" fmla="*/ 174 w 176"/>
                <a:gd name="T9" fmla="*/ 42 h 68"/>
                <a:gd name="T10" fmla="*/ 100 w 176"/>
                <a:gd name="T11" fmla="*/ 61 h 68"/>
                <a:gd name="T12" fmla="*/ 0 w 176"/>
                <a:gd name="T13" fmla="*/ 68 h 68"/>
              </a:gdLst>
              <a:ahLst/>
              <a:cxnLst>
                <a:cxn ang="0">
                  <a:pos x="T0" y="T1"/>
                </a:cxn>
                <a:cxn ang="0">
                  <a:pos x="T2" y="T3"/>
                </a:cxn>
                <a:cxn ang="0">
                  <a:pos x="T4" y="T5"/>
                </a:cxn>
                <a:cxn ang="0">
                  <a:pos x="T6" y="T7"/>
                </a:cxn>
                <a:cxn ang="0">
                  <a:pos x="T8" y="T9"/>
                </a:cxn>
                <a:cxn ang="0">
                  <a:pos x="T10" y="T11"/>
                </a:cxn>
                <a:cxn ang="0">
                  <a:pos x="T12" y="T13"/>
                </a:cxn>
              </a:cxnLst>
              <a:rect l="0" t="0" r="r" b="b"/>
              <a:pathLst>
                <a:path w="176" h="68">
                  <a:moveTo>
                    <a:pt x="0" y="68"/>
                  </a:moveTo>
                  <a:cubicBezTo>
                    <a:pt x="0" y="68"/>
                    <a:pt x="89" y="24"/>
                    <a:pt x="104" y="17"/>
                  </a:cubicBezTo>
                  <a:cubicBezTo>
                    <a:pt x="119" y="10"/>
                    <a:pt x="144" y="0"/>
                    <a:pt x="156" y="0"/>
                  </a:cubicBezTo>
                  <a:cubicBezTo>
                    <a:pt x="166" y="0"/>
                    <a:pt x="175" y="9"/>
                    <a:pt x="176" y="19"/>
                  </a:cubicBezTo>
                  <a:cubicBezTo>
                    <a:pt x="176" y="30"/>
                    <a:pt x="174" y="42"/>
                    <a:pt x="174" y="42"/>
                  </a:cubicBezTo>
                  <a:cubicBezTo>
                    <a:pt x="174" y="42"/>
                    <a:pt x="137" y="55"/>
                    <a:pt x="100" y="61"/>
                  </a:cubicBezTo>
                  <a:cubicBezTo>
                    <a:pt x="63" y="67"/>
                    <a:pt x="0" y="68"/>
                    <a:pt x="0" y="68"/>
                  </a:cubicBezTo>
                  <a:close/>
                </a:path>
              </a:pathLst>
            </a:custGeom>
            <a:solidFill>
              <a:srgbClr val="ABD5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5" name="íŝliḍe">
              <a:extLst>
                <a:ext uri="{FF2B5EF4-FFF2-40B4-BE49-F238E27FC236}">
                  <a16:creationId xmlns:a16="http://schemas.microsoft.com/office/drawing/2014/main" xmlns="" id="{A6AB39B0-D2F0-4A4B-A950-16D7D3191ED9}"/>
                </a:ext>
              </a:extLst>
            </p:cNvPr>
            <p:cNvSpPr/>
            <p:nvPr/>
          </p:nvSpPr>
          <p:spPr bwMode="auto">
            <a:xfrm>
              <a:off x="5237164" y="3011488"/>
              <a:ext cx="762000" cy="336550"/>
            </a:xfrm>
            <a:custGeom>
              <a:avLst/>
              <a:gdLst>
                <a:gd name="T0" fmla="*/ 2 w 231"/>
                <a:gd name="T1" fmla="*/ 8 h 102"/>
                <a:gd name="T2" fmla="*/ 8 w 231"/>
                <a:gd name="T3" fmla="*/ 58 h 102"/>
                <a:gd name="T4" fmla="*/ 95 w 231"/>
                <a:gd name="T5" fmla="*/ 95 h 102"/>
                <a:gd name="T6" fmla="*/ 195 w 231"/>
                <a:gd name="T7" fmla="*/ 57 h 102"/>
                <a:gd name="T8" fmla="*/ 231 w 231"/>
                <a:gd name="T9" fmla="*/ 34 h 102"/>
                <a:gd name="T10" fmla="*/ 199 w 231"/>
                <a:gd name="T11" fmla="*/ 1 h 102"/>
                <a:gd name="T12" fmla="*/ 85 w 231"/>
                <a:gd name="T13" fmla="*/ 20 h 102"/>
                <a:gd name="T14" fmla="*/ 2 w 231"/>
                <a:gd name="T15" fmla="*/ 8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1" h="102">
                  <a:moveTo>
                    <a:pt x="2" y="8"/>
                  </a:moveTo>
                  <a:cubicBezTo>
                    <a:pt x="2" y="26"/>
                    <a:pt x="0" y="45"/>
                    <a:pt x="8" y="58"/>
                  </a:cubicBezTo>
                  <a:cubicBezTo>
                    <a:pt x="15" y="71"/>
                    <a:pt x="56" y="102"/>
                    <a:pt x="95" y="95"/>
                  </a:cubicBezTo>
                  <a:cubicBezTo>
                    <a:pt x="120" y="91"/>
                    <a:pt x="195" y="57"/>
                    <a:pt x="195" y="57"/>
                  </a:cubicBezTo>
                  <a:cubicBezTo>
                    <a:pt x="195" y="57"/>
                    <a:pt x="231" y="43"/>
                    <a:pt x="231" y="34"/>
                  </a:cubicBezTo>
                  <a:cubicBezTo>
                    <a:pt x="231" y="20"/>
                    <a:pt x="230" y="0"/>
                    <a:pt x="199" y="1"/>
                  </a:cubicBezTo>
                  <a:cubicBezTo>
                    <a:pt x="170" y="2"/>
                    <a:pt x="85" y="20"/>
                    <a:pt x="85" y="20"/>
                  </a:cubicBezTo>
                  <a:lnTo>
                    <a:pt x="2" y="8"/>
                  </a:lnTo>
                  <a:close/>
                </a:path>
              </a:pathLst>
            </a:custGeom>
            <a:solidFill>
              <a:srgbClr val="C1E4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6" name="îşḻîďe">
              <a:extLst>
                <a:ext uri="{FF2B5EF4-FFF2-40B4-BE49-F238E27FC236}">
                  <a16:creationId xmlns:a16="http://schemas.microsoft.com/office/drawing/2014/main" xmlns="" id="{F7DFEB59-3AFE-4D72-B1B9-93965C45F5BA}"/>
                </a:ext>
              </a:extLst>
            </p:cNvPr>
            <p:cNvSpPr/>
            <p:nvPr/>
          </p:nvSpPr>
          <p:spPr bwMode="auto">
            <a:xfrm>
              <a:off x="5240339" y="2509838"/>
              <a:ext cx="388938" cy="650875"/>
            </a:xfrm>
            <a:custGeom>
              <a:avLst/>
              <a:gdLst>
                <a:gd name="T0" fmla="*/ 26 w 118"/>
                <a:gd name="T1" fmla="*/ 16 h 197"/>
                <a:gd name="T2" fmla="*/ 55 w 118"/>
                <a:gd name="T3" fmla="*/ 2 h 197"/>
                <a:gd name="T4" fmla="*/ 99 w 118"/>
                <a:gd name="T5" fmla="*/ 19 h 197"/>
                <a:gd name="T6" fmla="*/ 118 w 118"/>
                <a:gd name="T7" fmla="*/ 85 h 197"/>
                <a:gd name="T8" fmla="*/ 118 w 118"/>
                <a:gd name="T9" fmla="*/ 165 h 197"/>
                <a:gd name="T10" fmla="*/ 107 w 118"/>
                <a:gd name="T11" fmla="*/ 182 h 197"/>
                <a:gd name="T12" fmla="*/ 49 w 118"/>
                <a:gd name="T13" fmla="*/ 195 h 197"/>
                <a:gd name="T14" fmla="*/ 1 w 118"/>
                <a:gd name="T15" fmla="*/ 160 h 197"/>
                <a:gd name="T16" fmla="*/ 4 w 118"/>
                <a:gd name="T17" fmla="*/ 69 h 197"/>
                <a:gd name="T18" fmla="*/ 26 w 118"/>
                <a:gd name="T19" fmla="*/ 16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197">
                  <a:moveTo>
                    <a:pt x="26" y="16"/>
                  </a:moveTo>
                  <a:cubicBezTo>
                    <a:pt x="39" y="1"/>
                    <a:pt x="48" y="0"/>
                    <a:pt x="55" y="2"/>
                  </a:cubicBezTo>
                  <a:cubicBezTo>
                    <a:pt x="78" y="8"/>
                    <a:pt x="94" y="18"/>
                    <a:pt x="99" y="19"/>
                  </a:cubicBezTo>
                  <a:cubicBezTo>
                    <a:pt x="99" y="19"/>
                    <a:pt x="93" y="71"/>
                    <a:pt x="118" y="85"/>
                  </a:cubicBezTo>
                  <a:cubicBezTo>
                    <a:pt x="118" y="165"/>
                    <a:pt x="118" y="165"/>
                    <a:pt x="118" y="165"/>
                  </a:cubicBezTo>
                  <a:cubicBezTo>
                    <a:pt x="118" y="165"/>
                    <a:pt x="118" y="174"/>
                    <a:pt x="107" y="182"/>
                  </a:cubicBezTo>
                  <a:cubicBezTo>
                    <a:pt x="97" y="190"/>
                    <a:pt x="75" y="197"/>
                    <a:pt x="49" y="195"/>
                  </a:cubicBezTo>
                  <a:cubicBezTo>
                    <a:pt x="19" y="193"/>
                    <a:pt x="1" y="160"/>
                    <a:pt x="1" y="160"/>
                  </a:cubicBezTo>
                  <a:cubicBezTo>
                    <a:pt x="1" y="160"/>
                    <a:pt x="0" y="94"/>
                    <a:pt x="4" y="69"/>
                  </a:cubicBezTo>
                  <a:cubicBezTo>
                    <a:pt x="10" y="38"/>
                    <a:pt x="21" y="21"/>
                    <a:pt x="26" y="16"/>
                  </a:cubicBezTo>
                  <a:close/>
                </a:path>
              </a:pathLst>
            </a:custGeom>
            <a:solidFill>
              <a:srgbClr val="FFDB4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7" name="îs1ide">
              <a:extLst>
                <a:ext uri="{FF2B5EF4-FFF2-40B4-BE49-F238E27FC236}">
                  <a16:creationId xmlns:a16="http://schemas.microsoft.com/office/drawing/2014/main" xmlns="" id="{8B6CB563-92C6-4DEF-A900-00CAA34FE236}"/>
                </a:ext>
              </a:extLst>
            </p:cNvPr>
            <p:cNvSpPr/>
            <p:nvPr/>
          </p:nvSpPr>
          <p:spPr bwMode="auto">
            <a:xfrm>
              <a:off x="5565776" y="2714625"/>
              <a:ext cx="63500" cy="119063"/>
            </a:xfrm>
            <a:custGeom>
              <a:avLst/>
              <a:gdLst>
                <a:gd name="T0" fmla="*/ 19 w 19"/>
                <a:gd name="T1" fmla="*/ 27 h 36"/>
                <a:gd name="T2" fmla="*/ 0 w 19"/>
                <a:gd name="T3" fmla="*/ 0 h 36"/>
                <a:gd name="T4" fmla="*/ 19 w 19"/>
                <a:gd name="T5" fmla="*/ 36 h 36"/>
                <a:gd name="T6" fmla="*/ 19 w 19"/>
                <a:gd name="T7" fmla="*/ 27 h 36"/>
              </a:gdLst>
              <a:ahLst/>
              <a:cxnLst>
                <a:cxn ang="0">
                  <a:pos x="T0" y="T1"/>
                </a:cxn>
                <a:cxn ang="0">
                  <a:pos x="T2" y="T3"/>
                </a:cxn>
                <a:cxn ang="0">
                  <a:pos x="T4" y="T5"/>
                </a:cxn>
                <a:cxn ang="0">
                  <a:pos x="T6" y="T7"/>
                </a:cxn>
              </a:cxnLst>
              <a:rect l="0" t="0" r="r" b="b"/>
              <a:pathLst>
                <a:path w="19" h="36">
                  <a:moveTo>
                    <a:pt x="19" y="27"/>
                  </a:moveTo>
                  <a:cubicBezTo>
                    <a:pt x="19" y="27"/>
                    <a:pt x="4" y="15"/>
                    <a:pt x="0" y="0"/>
                  </a:cubicBezTo>
                  <a:cubicBezTo>
                    <a:pt x="0" y="0"/>
                    <a:pt x="1" y="24"/>
                    <a:pt x="19" y="36"/>
                  </a:cubicBezTo>
                  <a:lnTo>
                    <a:pt x="19" y="27"/>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8" name="iṡľídé">
              <a:extLst>
                <a:ext uri="{FF2B5EF4-FFF2-40B4-BE49-F238E27FC236}">
                  <a16:creationId xmlns:a16="http://schemas.microsoft.com/office/drawing/2014/main" xmlns="" id="{FD04C6EC-6F28-4BBF-ABAF-E1A5A5BA9E24}"/>
                </a:ext>
              </a:extLst>
            </p:cNvPr>
            <p:cNvSpPr/>
            <p:nvPr/>
          </p:nvSpPr>
          <p:spPr bwMode="auto">
            <a:xfrm>
              <a:off x="6067426" y="2800350"/>
              <a:ext cx="146050" cy="128588"/>
            </a:xfrm>
            <a:custGeom>
              <a:avLst/>
              <a:gdLst>
                <a:gd name="T0" fmla="*/ 7 w 44"/>
                <a:gd name="T1" fmla="*/ 39 h 39"/>
                <a:gd name="T2" fmla="*/ 27 w 44"/>
                <a:gd name="T3" fmla="*/ 33 h 39"/>
                <a:gd name="T4" fmla="*/ 43 w 44"/>
                <a:gd name="T5" fmla="*/ 20 h 39"/>
                <a:gd name="T6" fmla="*/ 41 w 44"/>
                <a:gd name="T7" fmla="*/ 13 h 39"/>
                <a:gd name="T8" fmla="*/ 34 w 44"/>
                <a:gd name="T9" fmla="*/ 9 h 39"/>
                <a:gd name="T10" fmla="*/ 26 w 44"/>
                <a:gd name="T11" fmla="*/ 3 h 39"/>
                <a:gd name="T12" fmla="*/ 18 w 44"/>
                <a:gd name="T13" fmla="*/ 1 h 39"/>
                <a:gd name="T14" fmla="*/ 0 w 44"/>
                <a:gd name="T15" fmla="*/ 15 h 39"/>
                <a:gd name="T16" fmla="*/ 7 w 44"/>
                <a:gd name="T17"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39">
                  <a:moveTo>
                    <a:pt x="7" y="39"/>
                  </a:moveTo>
                  <a:cubicBezTo>
                    <a:pt x="13" y="39"/>
                    <a:pt x="23" y="36"/>
                    <a:pt x="27" y="33"/>
                  </a:cubicBezTo>
                  <a:cubicBezTo>
                    <a:pt x="27" y="33"/>
                    <a:pt x="34" y="19"/>
                    <a:pt x="43" y="20"/>
                  </a:cubicBezTo>
                  <a:cubicBezTo>
                    <a:pt x="43" y="20"/>
                    <a:pt x="44" y="14"/>
                    <a:pt x="41" y="13"/>
                  </a:cubicBezTo>
                  <a:cubicBezTo>
                    <a:pt x="37" y="11"/>
                    <a:pt x="36" y="11"/>
                    <a:pt x="34" y="9"/>
                  </a:cubicBezTo>
                  <a:cubicBezTo>
                    <a:pt x="33" y="7"/>
                    <a:pt x="33" y="3"/>
                    <a:pt x="26" y="3"/>
                  </a:cubicBezTo>
                  <a:cubicBezTo>
                    <a:pt x="24" y="3"/>
                    <a:pt x="24" y="2"/>
                    <a:pt x="18" y="1"/>
                  </a:cubicBezTo>
                  <a:cubicBezTo>
                    <a:pt x="11" y="0"/>
                    <a:pt x="5" y="15"/>
                    <a:pt x="0" y="15"/>
                  </a:cubicBezTo>
                  <a:lnTo>
                    <a:pt x="7" y="39"/>
                  </a:lnTo>
                  <a:close/>
                </a:path>
              </a:pathLst>
            </a:custGeom>
            <a:solidFill>
              <a:srgbClr val="FFA8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9" name="íṧ1îḍe">
              <a:extLst>
                <a:ext uri="{FF2B5EF4-FFF2-40B4-BE49-F238E27FC236}">
                  <a16:creationId xmlns:a16="http://schemas.microsoft.com/office/drawing/2014/main" xmlns="" id="{7CF7BBEA-B90C-478F-8021-47C9D67EC234}"/>
                </a:ext>
              </a:extLst>
            </p:cNvPr>
            <p:cNvSpPr/>
            <p:nvPr/>
          </p:nvSpPr>
          <p:spPr bwMode="auto">
            <a:xfrm>
              <a:off x="5549901" y="2573338"/>
              <a:ext cx="554038" cy="369888"/>
            </a:xfrm>
            <a:custGeom>
              <a:avLst/>
              <a:gdLst>
                <a:gd name="T0" fmla="*/ 5 w 168"/>
                <a:gd name="T1" fmla="*/ 0 h 112"/>
                <a:gd name="T2" fmla="*/ 42 w 168"/>
                <a:gd name="T3" fmla="*/ 18 h 112"/>
                <a:gd name="T4" fmla="*/ 99 w 168"/>
                <a:gd name="T5" fmla="*/ 74 h 112"/>
                <a:gd name="T6" fmla="*/ 159 w 168"/>
                <a:gd name="T7" fmla="*/ 83 h 112"/>
                <a:gd name="T8" fmla="*/ 165 w 168"/>
                <a:gd name="T9" fmla="*/ 93 h 112"/>
                <a:gd name="T10" fmla="*/ 163 w 168"/>
                <a:gd name="T11" fmla="*/ 109 h 112"/>
                <a:gd name="T12" fmla="*/ 93 w 168"/>
                <a:gd name="T13" fmla="*/ 110 h 112"/>
                <a:gd name="T14" fmla="*/ 24 w 168"/>
                <a:gd name="T15" fmla="*/ 70 h 112"/>
                <a:gd name="T16" fmla="*/ 4 w 168"/>
                <a:gd name="T17" fmla="*/ 35 h 112"/>
                <a:gd name="T18" fmla="*/ 5 w 168"/>
                <a:gd name="T19"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12">
                  <a:moveTo>
                    <a:pt x="5" y="0"/>
                  </a:moveTo>
                  <a:cubicBezTo>
                    <a:pt x="27" y="4"/>
                    <a:pt x="34" y="10"/>
                    <a:pt x="42" y="18"/>
                  </a:cubicBezTo>
                  <a:cubicBezTo>
                    <a:pt x="51" y="25"/>
                    <a:pt x="99" y="74"/>
                    <a:pt x="99" y="74"/>
                  </a:cubicBezTo>
                  <a:cubicBezTo>
                    <a:pt x="159" y="83"/>
                    <a:pt x="159" y="83"/>
                    <a:pt x="159" y="83"/>
                  </a:cubicBezTo>
                  <a:cubicBezTo>
                    <a:pt x="159" y="83"/>
                    <a:pt x="163" y="86"/>
                    <a:pt x="165" y="93"/>
                  </a:cubicBezTo>
                  <a:cubicBezTo>
                    <a:pt x="168" y="99"/>
                    <a:pt x="166" y="107"/>
                    <a:pt x="163" y="109"/>
                  </a:cubicBezTo>
                  <a:cubicBezTo>
                    <a:pt x="163" y="109"/>
                    <a:pt x="104" y="112"/>
                    <a:pt x="93" y="110"/>
                  </a:cubicBezTo>
                  <a:cubicBezTo>
                    <a:pt x="81" y="108"/>
                    <a:pt x="24" y="70"/>
                    <a:pt x="24" y="70"/>
                  </a:cubicBezTo>
                  <a:cubicBezTo>
                    <a:pt x="24" y="70"/>
                    <a:pt x="8" y="60"/>
                    <a:pt x="4" y="35"/>
                  </a:cubicBezTo>
                  <a:cubicBezTo>
                    <a:pt x="0" y="11"/>
                    <a:pt x="5" y="0"/>
                    <a:pt x="5" y="0"/>
                  </a:cubicBezTo>
                  <a:close/>
                </a:path>
              </a:pathLst>
            </a:custGeom>
            <a:solidFill>
              <a:srgbClr val="FFDB4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0" name="îślide">
              <a:extLst>
                <a:ext uri="{FF2B5EF4-FFF2-40B4-BE49-F238E27FC236}">
                  <a16:creationId xmlns:a16="http://schemas.microsoft.com/office/drawing/2014/main" xmlns="" id="{B36E71CD-9DFB-445D-B826-348037F12B0D}"/>
                </a:ext>
              </a:extLst>
            </p:cNvPr>
            <p:cNvSpPr/>
            <p:nvPr/>
          </p:nvSpPr>
          <p:spPr bwMode="auto">
            <a:xfrm>
              <a:off x="4757739" y="2876550"/>
              <a:ext cx="804863" cy="762000"/>
            </a:xfrm>
            <a:custGeom>
              <a:avLst/>
              <a:gdLst>
                <a:gd name="T0" fmla="*/ 192 w 244"/>
                <a:gd name="T1" fmla="*/ 120 h 231"/>
                <a:gd name="T2" fmla="*/ 101 w 244"/>
                <a:gd name="T3" fmla="*/ 231 h 231"/>
                <a:gd name="T4" fmla="*/ 98 w 244"/>
                <a:gd name="T5" fmla="*/ 231 h 231"/>
                <a:gd name="T6" fmla="*/ 87 w 244"/>
                <a:gd name="T7" fmla="*/ 228 h 231"/>
                <a:gd name="T8" fmla="*/ 11 w 244"/>
                <a:gd name="T9" fmla="*/ 184 h 231"/>
                <a:gd name="T10" fmla="*/ 6 w 244"/>
                <a:gd name="T11" fmla="*/ 181 h 231"/>
                <a:gd name="T12" fmla="*/ 0 w 244"/>
                <a:gd name="T13" fmla="*/ 166 h 231"/>
                <a:gd name="T14" fmla="*/ 0 w 244"/>
                <a:gd name="T15" fmla="*/ 147 h 231"/>
                <a:gd name="T16" fmla="*/ 55 w 244"/>
                <a:gd name="T17" fmla="*/ 53 h 231"/>
                <a:gd name="T18" fmla="*/ 147 w 244"/>
                <a:gd name="T19" fmla="*/ 0 h 231"/>
                <a:gd name="T20" fmla="*/ 244 w 244"/>
                <a:gd name="T21" fmla="*/ 56 h 231"/>
                <a:gd name="T22" fmla="*/ 192 w 244"/>
                <a:gd name="T23" fmla="*/ 12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4" h="231">
                  <a:moveTo>
                    <a:pt x="192" y="120"/>
                  </a:moveTo>
                  <a:cubicBezTo>
                    <a:pt x="101" y="231"/>
                    <a:pt x="101" y="231"/>
                    <a:pt x="101" y="231"/>
                  </a:cubicBezTo>
                  <a:cubicBezTo>
                    <a:pt x="100" y="231"/>
                    <a:pt x="99" y="231"/>
                    <a:pt x="98" y="231"/>
                  </a:cubicBezTo>
                  <a:cubicBezTo>
                    <a:pt x="94" y="231"/>
                    <a:pt x="90" y="230"/>
                    <a:pt x="87" y="228"/>
                  </a:cubicBezTo>
                  <a:cubicBezTo>
                    <a:pt x="11" y="184"/>
                    <a:pt x="11" y="184"/>
                    <a:pt x="11" y="184"/>
                  </a:cubicBezTo>
                  <a:cubicBezTo>
                    <a:pt x="11" y="184"/>
                    <a:pt x="8" y="183"/>
                    <a:pt x="6" y="181"/>
                  </a:cubicBezTo>
                  <a:cubicBezTo>
                    <a:pt x="3" y="179"/>
                    <a:pt x="0" y="173"/>
                    <a:pt x="0" y="166"/>
                  </a:cubicBezTo>
                  <a:cubicBezTo>
                    <a:pt x="0" y="147"/>
                    <a:pt x="0" y="147"/>
                    <a:pt x="0" y="147"/>
                  </a:cubicBezTo>
                  <a:cubicBezTo>
                    <a:pt x="0" y="108"/>
                    <a:pt x="21" y="72"/>
                    <a:pt x="55" y="53"/>
                  </a:cubicBezTo>
                  <a:cubicBezTo>
                    <a:pt x="147" y="0"/>
                    <a:pt x="147" y="0"/>
                    <a:pt x="147" y="0"/>
                  </a:cubicBezTo>
                  <a:cubicBezTo>
                    <a:pt x="244" y="56"/>
                    <a:pt x="244" y="56"/>
                    <a:pt x="244" y="56"/>
                  </a:cubicBezTo>
                  <a:lnTo>
                    <a:pt x="192" y="120"/>
                  </a:lnTo>
                  <a:close/>
                </a:path>
              </a:pathLst>
            </a:custGeom>
            <a:solidFill>
              <a:srgbClr val="2460D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1" name="íśļíḍe">
              <a:extLst>
                <a:ext uri="{FF2B5EF4-FFF2-40B4-BE49-F238E27FC236}">
                  <a16:creationId xmlns:a16="http://schemas.microsoft.com/office/drawing/2014/main" xmlns="" id="{5A3C58C3-F5F4-4977-A616-CA445BFA94BD}"/>
                </a:ext>
              </a:extLst>
            </p:cNvPr>
            <p:cNvSpPr/>
            <p:nvPr/>
          </p:nvSpPr>
          <p:spPr bwMode="auto">
            <a:xfrm>
              <a:off x="4837114" y="2876550"/>
              <a:ext cx="725488" cy="520700"/>
            </a:xfrm>
            <a:custGeom>
              <a:avLst/>
              <a:gdLst>
                <a:gd name="T0" fmla="*/ 137 w 220"/>
                <a:gd name="T1" fmla="*/ 158 h 158"/>
                <a:gd name="T2" fmla="*/ 220 w 220"/>
                <a:gd name="T3" fmla="*/ 56 h 158"/>
                <a:gd name="T4" fmla="*/ 123 w 220"/>
                <a:gd name="T5" fmla="*/ 0 h 158"/>
                <a:gd name="T6" fmla="*/ 31 w 220"/>
                <a:gd name="T7" fmla="*/ 53 h 158"/>
                <a:gd name="T8" fmla="*/ 0 w 220"/>
                <a:gd name="T9" fmla="*/ 79 h 158"/>
                <a:gd name="T10" fmla="*/ 137 w 220"/>
                <a:gd name="T11" fmla="*/ 158 h 158"/>
              </a:gdLst>
              <a:ahLst/>
              <a:cxnLst>
                <a:cxn ang="0">
                  <a:pos x="T0" y="T1"/>
                </a:cxn>
                <a:cxn ang="0">
                  <a:pos x="T2" y="T3"/>
                </a:cxn>
                <a:cxn ang="0">
                  <a:pos x="T4" y="T5"/>
                </a:cxn>
                <a:cxn ang="0">
                  <a:pos x="T6" y="T7"/>
                </a:cxn>
                <a:cxn ang="0">
                  <a:pos x="T8" y="T9"/>
                </a:cxn>
                <a:cxn ang="0">
                  <a:pos x="T10" y="T11"/>
                </a:cxn>
              </a:cxnLst>
              <a:rect l="0" t="0" r="r" b="b"/>
              <a:pathLst>
                <a:path w="220" h="158">
                  <a:moveTo>
                    <a:pt x="137" y="158"/>
                  </a:moveTo>
                  <a:cubicBezTo>
                    <a:pt x="220" y="56"/>
                    <a:pt x="220" y="56"/>
                    <a:pt x="220" y="56"/>
                  </a:cubicBezTo>
                  <a:cubicBezTo>
                    <a:pt x="123" y="0"/>
                    <a:pt x="123" y="0"/>
                    <a:pt x="123" y="0"/>
                  </a:cubicBezTo>
                  <a:cubicBezTo>
                    <a:pt x="31" y="53"/>
                    <a:pt x="31" y="53"/>
                    <a:pt x="31" y="53"/>
                  </a:cubicBezTo>
                  <a:cubicBezTo>
                    <a:pt x="19" y="60"/>
                    <a:pt x="9" y="69"/>
                    <a:pt x="0" y="79"/>
                  </a:cubicBezTo>
                  <a:lnTo>
                    <a:pt x="137" y="158"/>
                  </a:lnTo>
                  <a:close/>
                </a:path>
              </a:pathLst>
            </a:custGeom>
            <a:solidFill>
              <a:srgbClr val="4C9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2" name="íṩ1iḑè">
              <a:extLst>
                <a:ext uri="{FF2B5EF4-FFF2-40B4-BE49-F238E27FC236}">
                  <a16:creationId xmlns:a16="http://schemas.microsoft.com/office/drawing/2014/main" xmlns="" id="{BF5EFCF7-7A6C-40FB-9D76-2E32AD93B1B0}"/>
                </a:ext>
              </a:extLst>
            </p:cNvPr>
            <p:cNvSpPr/>
            <p:nvPr/>
          </p:nvSpPr>
          <p:spPr bwMode="auto">
            <a:xfrm>
              <a:off x="5081588" y="3060700"/>
              <a:ext cx="481013" cy="577850"/>
            </a:xfrm>
            <a:custGeom>
              <a:avLst/>
              <a:gdLst>
                <a:gd name="T0" fmla="*/ 146 w 146"/>
                <a:gd name="T1" fmla="*/ 82 h 175"/>
                <a:gd name="T2" fmla="*/ 141 w 146"/>
                <a:gd name="T3" fmla="*/ 97 h 175"/>
                <a:gd name="T4" fmla="*/ 136 w 146"/>
                <a:gd name="T5" fmla="*/ 100 h 175"/>
                <a:gd name="T6" fmla="*/ 10 w 146"/>
                <a:gd name="T7" fmla="*/ 172 h 175"/>
                <a:gd name="T8" fmla="*/ 3 w 146"/>
                <a:gd name="T9" fmla="*/ 175 h 175"/>
                <a:gd name="T10" fmla="*/ 0 w 146"/>
                <a:gd name="T11" fmla="*/ 175 h 175"/>
                <a:gd name="T12" fmla="*/ 0 w 146"/>
                <a:gd name="T13" fmla="*/ 148 h 175"/>
                <a:gd name="T14" fmla="*/ 55 w 146"/>
                <a:gd name="T15" fmla="*/ 53 h 175"/>
                <a:gd name="T16" fmla="*/ 65 w 146"/>
                <a:gd name="T17" fmla="*/ 47 h 175"/>
                <a:gd name="T18" fmla="*/ 146 w 146"/>
                <a:gd name="T19" fmla="*/ 0 h 175"/>
                <a:gd name="T20" fmla="*/ 146 w 146"/>
                <a:gd name="T21" fmla="*/ 82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6" h="175">
                  <a:moveTo>
                    <a:pt x="146" y="82"/>
                  </a:moveTo>
                  <a:cubicBezTo>
                    <a:pt x="146" y="88"/>
                    <a:pt x="144" y="95"/>
                    <a:pt x="141" y="97"/>
                  </a:cubicBezTo>
                  <a:cubicBezTo>
                    <a:pt x="136" y="100"/>
                    <a:pt x="136" y="100"/>
                    <a:pt x="136" y="100"/>
                  </a:cubicBezTo>
                  <a:cubicBezTo>
                    <a:pt x="10" y="172"/>
                    <a:pt x="10" y="172"/>
                    <a:pt x="10" y="172"/>
                  </a:cubicBezTo>
                  <a:cubicBezTo>
                    <a:pt x="8" y="174"/>
                    <a:pt x="6" y="174"/>
                    <a:pt x="3" y="175"/>
                  </a:cubicBezTo>
                  <a:cubicBezTo>
                    <a:pt x="2" y="175"/>
                    <a:pt x="1" y="175"/>
                    <a:pt x="0" y="175"/>
                  </a:cubicBezTo>
                  <a:cubicBezTo>
                    <a:pt x="0" y="148"/>
                    <a:pt x="0" y="148"/>
                    <a:pt x="0" y="148"/>
                  </a:cubicBezTo>
                  <a:cubicBezTo>
                    <a:pt x="0" y="109"/>
                    <a:pt x="21" y="72"/>
                    <a:pt x="55" y="53"/>
                  </a:cubicBezTo>
                  <a:cubicBezTo>
                    <a:pt x="65" y="47"/>
                    <a:pt x="65" y="47"/>
                    <a:pt x="65" y="47"/>
                  </a:cubicBezTo>
                  <a:cubicBezTo>
                    <a:pt x="146" y="0"/>
                    <a:pt x="146" y="0"/>
                    <a:pt x="146" y="0"/>
                  </a:cubicBezTo>
                  <a:lnTo>
                    <a:pt x="146" y="82"/>
                  </a:lnTo>
                  <a:close/>
                </a:path>
              </a:pathLst>
            </a:custGeom>
            <a:solidFill>
              <a:srgbClr val="2343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3" name="ïSḷîdê">
              <a:extLst>
                <a:ext uri="{FF2B5EF4-FFF2-40B4-BE49-F238E27FC236}">
                  <a16:creationId xmlns:a16="http://schemas.microsoft.com/office/drawing/2014/main" xmlns="" id="{1140EA19-DFD9-4815-9FBD-5B2A42514C4B}"/>
                </a:ext>
              </a:extLst>
            </p:cNvPr>
            <p:cNvSpPr/>
            <p:nvPr/>
          </p:nvSpPr>
          <p:spPr bwMode="auto">
            <a:xfrm>
              <a:off x="5648326" y="3648075"/>
              <a:ext cx="396875" cy="168275"/>
            </a:xfrm>
            <a:custGeom>
              <a:avLst/>
              <a:gdLst>
                <a:gd name="T0" fmla="*/ 2 w 250"/>
                <a:gd name="T1" fmla="*/ 85 h 106"/>
                <a:gd name="T2" fmla="*/ 104 w 250"/>
                <a:gd name="T3" fmla="*/ 85 h 106"/>
                <a:gd name="T4" fmla="*/ 250 w 250"/>
                <a:gd name="T5" fmla="*/ 0 h 106"/>
                <a:gd name="T6" fmla="*/ 108 w 250"/>
                <a:gd name="T7" fmla="*/ 104 h 106"/>
                <a:gd name="T8" fmla="*/ 0 w 250"/>
                <a:gd name="T9" fmla="*/ 106 h 106"/>
                <a:gd name="T10" fmla="*/ 2 w 250"/>
                <a:gd name="T11" fmla="*/ 85 h 106"/>
              </a:gdLst>
              <a:ahLst/>
              <a:cxnLst>
                <a:cxn ang="0">
                  <a:pos x="T0" y="T1"/>
                </a:cxn>
                <a:cxn ang="0">
                  <a:pos x="T2" y="T3"/>
                </a:cxn>
                <a:cxn ang="0">
                  <a:pos x="T4" y="T5"/>
                </a:cxn>
                <a:cxn ang="0">
                  <a:pos x="T6" y="T7"/>
                </a:cxn>
                <a:cxn ang="0">
                  <a:pos x="T8" y="T9"/>
                </a:cxn>
                <a:cxn ang="0">
                  <a:pos x="T10" y="T11"/>
                </a:cxn>
              </a:cxnLst>
              <a:rect l="0" t="0" r="r" b="b"/>
              <a:pathLst>
                <a:path w="250" h="106">
                  <a:moveTo>
                    <a:pt x="2" y="85"/>
                  </a:moveTo>
                  <a:lnTo>
                    <a:pt x="104" y="85"/>
                  </a:lnTo>
                  <a:lnTo>
                    <a:pt x="250" y="0"/>
                  </a:lnTo>
                  <a:lnTo>
                    <a:pt x="108" y="104"/>
                  </a:lnTo>
                  <a:lnTo>
                    <a:pt x="0" y="106"/>
                  </a:lnTo>
                  <a:lnTo>
                    <a:pt x="2" y="85"/>
                  </a:lnTo>
                  <a:close/>
                </a:path>
              </a:pathLst>
            </a:custGeom>
            <a:solidFill>
              <a:srgbClr val="D9EE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4" name="îsļîḓé">
              <a:extLst>
                <a:ext uri="{FF2B5EF4-FFF2-40B4-BE49-F238E27FC236}">
                  <a16:creationId xmlns:a16="http://schemas.microsoft.com/office/drawing/2014/main" xmlns="" id="{3D81255D-E8E5-4623-BC2E-8AD279ED4B9B}"/>
                </a:ext>
              </a:extLst>
            </p:cNvPr>
            <p:cNvSpPr/>
            <p:nvPr/>
          </p:nvSpPr>
          <p:spPr bwMode="auto">
            <a:xfrm>
              <a:off x="5213351" y="3776663"/>
              <a:ext cx="455613" cy="238125"/>
            </a:xfrm>
            <a:custGeom>
              <a:avLst/>
              <a:gdLst>
                <a:gd name="T0" fmla="*/ 14 w 138"/>
                <a:gd name="T1" fmla="*/ 72 h 72"/>
                <a:gd name="T2" fmla="*/ 110 w 138"/>
                <a:gd name="T3" fmla="*/ 35 h 72"/>
                <a:gd name="T4" fmla="*/ 135 w 138"/>
                <a:gd name="T5" fmla="*/ 16 h 72"/>
                <a:gd name="T6" fmla="*/ 133 w 138"/>
                <a:gd name="T7" fmla="*/ 2 h 72"/>
                <a:gd name="T8" fmla="*/ 88 w 138"/>
                <a:gd name="T9" fmla="*/ 3 h 72"/>
                <a:gd name="T10" fmla="*/ 0 w 138"/>
                <a:gd name="T11" fmla="*/ 32 h 72"/>
                <a:gd name="T12" fmla="*/ 14 w 138"/>
                <a:gd name="T13" fmla="*/ 72 h 72"/>
              </a:gdLst>
              <a:ahLst/>
              <a:cxnLst>
                <a:cxn ang="0">
                  <a:pos x="T0" y="T1"/>
                </a:cxn>
                <a:cxn ang="0">
                  <a:pos x="T2" y="T3"/>
                </a:cxn>
                <a:cxn ang="0">
                  <a:pos x="T4" y="T5"/>
                </a:cxn>
                <a:cxn ang="0">
                  <a:pos x="T6" y="T7"/>
                </a:cxn>
                <a:cxn ang="0">
                  <a:pos x="T8" y="T9"/>
                </a:cxn>
                <a:cxn ang="0">
                  <a:pos x="T10" y="T11"/>
                </a:cxn>
                <a:cxn ang="0">
                  <a:pos x="T12" y="T13"/>
                </a:cxn>
              </a:cxnLst>
              <a:rect l="0" t="0" r="r" b="b"/>
              <a:pathLst>
                <a:path w="138" h="72">
                  <a:moveTo>
                    <a:pt x="14" y="72"/>
                  </a:moveTo>
                  <a:cubicBezTo>
                    <a:pt x="14" y="72"/>
                    <a:pt x="102" y="39"/>
                    <a:pt x="110" y="35"/>
                  </a:cubicBezTo>
                  <a:cubicBezTo>
                    <a:pt x="119" y="30"/>
                    <a:pt x="135" y="16"/>
                    <a:pt x="135" y="16"/>
                  </a:cubicBezTo>
                  <a:cubicBezTo>
                    <a:pt x="138" y="13"/>
                    <a:pt x="138" y="5"/>
                    <a:pt x="133" y="2"/>
                  </a:cubicBezTo>
                  <a:cubicBezTo>
                    <a:pt x="133" y="2"/>
                    <a:pt x="97" y="0"/>
                    <a:pt x="88" y="3"/>
                  </a:cubicBezTo>
                  <a:cubicBezTo>
                    <a:pt x="83" y="5"/>
                    <a:pt x="0" y="32"/>
                    <a:pt x="0" y="32"/>
                  </a:cubicBezTo>
                  <a:lnTo>
                    <a:pt x="14" y="72"/>
                  </a:lnTo>
                  <a:close/>
                </a:path>
              </a:pathLst>
            </a:custGeom>
            <a:solidFill>
              <a:srgbClr val="D9EE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5" name="i$ļïdé">
              <a:extLst>
                <a:ext uri="{FF2B5EF4-FFF2-40B4-BE49-F238E27FC236}">
                  <a16:creationId xmlns:a16="http://schemas.microsoft.com/office/drawing/2014/main" xmlns="" id="{C7FC75F4-1DC6-4296-A31E-F37E2D82D3A6}"/>
                </a:ext>
              </a:extLst>
            </p:cNvPr>
            <p:cNvSpPr/>
            <p:nvPr/>
          </p:nvSpPr>
          <p:spPr bwMode="auto">
            <a:xfrm>
              <a:off x="5186363" y="3868738"/>
              <a:ext cx="100013" cy="155575"/>
            </a:xfrm>
            <a:custGeom>
              <a:avLst/>
              <a:gdLst>
                <a:gd name="T0" fmla="*/ 18 w 30"/>
                <a:gd name="T1" fmla="*/ 7 h 47"/>
                <a:gd name="T2" fmla="*/ 1 w 30"/>
                <a:gd name="T3" fmla="*/ 12 h 47"/>
                <a:gd name="T4" fmla="*/ 11 w 30"/>
                <a:gd name="T5" fmla="*/ 41 h 47"/>
                <a:gd name="T6" fmla="*/ 28 w 30"/>
                <a:gd name="T7" fmla="*/ 35 h 47"/>
                <a:gd name="T8" fmla="*/ 18 w 30"/>
                <a:gd name="T9" fmla="*/ 7 h 47"/>
              </a:gdLst>
              <a:ahLst/>
              <a:cxnLst>
                <a:cxn ang="0">
                  <a:pos x="T0" y="T1"/>
                </a:cxn>
                <a:cxn ang="0">
                  <a:pos x="T2" y="T3"/>
                </a:cxn>
                <a:cxn ang="0">
                  <a:pos x="T4" y="T5"/>
                </a:cxn>
                <a:cxn ang="0">
                  <a:pos x="T6" y="T7"/>
                </a:cxn>
                <a:cxn ang="0">
                  <a:pos x="T8" y="T9"/>
                </a:cxn>
              </a:cxnLst>
              <a:rect l="0" t="0" r="r" b="b"/>
              <a:pathLst>
                <a:path w="30" h="47">
                  <a:moveTo>
                    <a:pt x="18" y="7"/>
                  </a:moveTo>
                  <a:cubicBezTo>
                    <a:pt x="11" y="0"/>
                    <a:pt x="3" y="3"/>
                    <a:pt x="1" y="12"/>
                  </a:cubicBezTo>
                  <a:cubicBezTo>
                    <a:pt x="0" y="22"/>
                    <a:pt x="4" y="35"/>
                    <a:pt x="11" y="41"/>
                  </a:cubicBezTo>
                  <a:cubicBezTo>
                    <a:pt x="19" y="47"/>
                    <a:pt x="26" y="45"/>
                    <a:pt x="28" y="35"/>
                  </a:cubicBezTo>
                  <a:cubicBezTo>
                    <a:pt x="30" y="26"/>
                    <a:pt x="25" y="13"/>
                    <a:pt x="18" y="7"/>
                  </a:cubicBezTo>
                  <a:close/>
                </a:path>
              </a:pathLst>
            </a:custGeom>
            <a:solidFill>
              <a:srgbClr val="4C9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6" name="ïṡḻïḓê">
              <a:extLst>
                <a:ext uri="{FF2B5EF4-FFF2-40B4-BE49-F238E27FC236}">
                  <a16:creationId xmlns:a16="http://schemas.microsoft.com/office/drawing/2014/main" xmlns="" id="{7AE30683-FD63-4996-9C9C-03113F1771DD}"/>
                </a:ext>
              </a:extLst>
            </p:cNvPr>
            <p:cNvSpPr/>
            <p:nvPr/>
          </p:nvSpPr>
          <p:spPr bwMode="auto">
            <a:xfrm>
              <a:off x="7064376" y="2062163"/>
              <a:ext cx="434975" cy="804863"/>
            </a:xfrm>
            <a:custGeom>
              <a:avLst/>
              <a:gdLst>
                <a:gd name="T0" fmla="*/ 6 w 132"/>
                <a:gd name="T1" fmla="*/ 33 h 244"/>
                <a:gd name="T2" fmla="*/ 9 w 132"/>
                <a:gd name="T3" fmla="*/ 31 h 244"/>
                <a:gd name="T4" fmla="*/ 6 w 132"/>
                <a:gd name="T5" fmla="*/ 52 h 244"/>
                <a:gd name="T6" fmla="*/ 6 w 132"/>
                <a:gd name="T7" fmla="*/ 62 h 244"/>
                <a:gd name="T8" fmla="*/ 64 w 132"/>
                <a:gd name="T9" fmla="*/ 218 h 244"/>
                <a:gd name="T10" fmla="*/ 44 w 132"/>
                <a:gd name="T11" fmla="*/ 244 h 244"/>
                <a:gd name="T12" fmla="*/ 69 w 132"/>
                <a:gd name="T13" fmla="*/ 229 h 244"/>
                <a:gd name="T14" fmla="*/ 132 w 132"/>
                <a:gd name="T15" fmla="*/ 135 h 244"/>
                <a:gd name="T16" fmla="*/ 132 w 132"/>
                <a:gd name="T17" fmla="*/ 125 h 244"/>
                <a:gd name="T18" fmla="*/ 69 w 132"/>
                <a:gd name="T19" fmla="*/ 11 h 244"/>
                <a:gd name="T20" fmla="*/ 24 w 132"/>
                <a:gd name="T21" fmla="*/ 8 h 244"/>
                <a:gd name="T22" fmla="*/ 24 w 132"/>
                <a:gd name="T23" fmla="*/ 8 h 244"/>
                <a:gd name="T24" fmla="*/ 0 w 132"/>
                <a:gd name="T25" fmla="*/ 22 h 244"/>
                <a:gd name="T26" fmla="*/ 6 w 132"/>
                <a:gd name="T27" fmla="*/ 33 h 244"/>
                <a:gd name="T28" fmla="*/ 38 w 132"/>
                <a:gd name="T29" fmla="*/ 65 h 244"/>
                <a:gd name="T30" fmla="*/ 69 w 132"/>
                <a:gd name="T31" fmla="*/ 47 h 244"/>
                <a:gd name="T32" fmla="*/ 101 w 132"/>
                <a:gd name="T33" fmla="*/ 102 h 244"/>
                <a:gd name="T34" fmla="*/ 69 w 132"/>
                <a:gd name="T35" fmla="*/ 120 h 244"/>
                <a:gd name="T36" fmla="*/ 38 w 132"/>
                <a:gd name="T37" fmla="*/ 65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2" h="244">
                  <a:moveTo>
                    <a:pt x="6" y="33"/>
                  </a:moveTo>
                  <a:cubicBezTo>
                    <a:pt x="9" y="31"/>
                    <a:pt x="9" y="31"/>
                    <a:pt x="9" y="31"/>
                  </a:cubicBezTo>
                  <a:cubicBezTo>
                    <a:pt x="7" y="37"/>
                    <a:pt x="6" y="44"/>
                    <a:pt x="6" y="52"/>
                  </a:cubicBezTo>
                  <a:cubicBezTo>
                    <a:pt x="6" y="62"/>
                    <a:pt x="6" y="62"/>
                    <a:pt x="6" y="62"/>
                  </a:cubicBezTo>
                  <a:cubicBezTo>
                    <a:pt x="6" y="97"/>
                    <a:pt x="48" y="186"/>
                    <a:pt x="64" y="218"/>
                  </a:cubicBezTo>
                  <a:cubicBezTo>
                    <a:pt x="65" y="221"/>
                    <a:pt x="44" y="244"/>
                    <a:pt x="44" y="244"/>
                  </a:cubicBezTo>
                  <a:cubicBezTo>
                    <a:pt x="69" y="229"/>
                    <a:pt x="69" y="229"/>
                    <a:pt x="69" y="229"/>
                  </a:cubicBezTo>
                  <a:cubicBezTo>
                    <a:pt x="69" y="229"/>
                    <a:pt x="132" y="177"/>
                    <a:pt x="132" y="135"/>
                  </a:cubicBezTo>
                  <a:cubicBezTo>
                    <a:pt x="132" y="125"/>
                    <a:pt x="132" y="125"/>
                    <a:pt x="132" y="125"/>
                  </a:cubicBezTo>
                  <a:cubicBezTo>
                    <a:pt x="132" y="82"/>
                    <a:pt x="104" y="31"/>
                    <a:pt x="69" y="11"/>
                  </a:cubicBezTo>
                  <a:cubicBezTo>
                    <a:pt x="52" y="1"/>
                    <a:pt x="36" y="0"/>
                    <a:pt x="24" y="8"/>
                  </a:cubicBezTo>
                  <a:cubicBezTo>
                    <a:pt x="24" y="8"/>
                    <a:pt x="24" y="8"/>
                    <a:pt x="24" y="8"/>
                  </a:cubicBezTo>
                  <a:cubicBezTo>
                    <a:pt x="0" y="22"/>
                    <a:pt x="0" y="22"/>
                    <a:pt x="0" y="22"/>
                  </a:cubicBezTo>
                  <a:lnTo>
                    <a:pt x="6" y="33"/>
                  </a:lnTo>
                  <a:close/>
                  <a:moveTo>
                    <a:pt x="38" y="65"/>
                  </a:moveTo>
                  <a:cubicBezTo>
                    <a:pt x="38" y="45"/>
                    <a:pt x="52" y="37"/>
                    <a:pt x="69" y="47"/>
                  </a:cubicBezTo>
                  <a:cubicBezTo>
                    <a:pt x="68" y="60"/>
                    <a:pt x="91" y="100"/>
                    <a:pt x="101" y="102"/>
                  </a:cubicBezTo>
                  <a:cubicBezTo>
                    <a:pt x="101" y="122"/>
                    <a:pt x="87" y="130"/>
                    <a:pt x="69" y="120"/>
                  </a:cubicBezTo>
                  <a:cubicBezTo>
                    <a:pt x="52" y="110"/>
                    <a:pt x="38" y="85"/>
                    <a:pt x="38" y="65"/>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7" name="íŝḻiďé">
              <a:extLst>
                <a:ext uri="{FF2B5EF4-FFF2-40B4-BE49-F238E27FC236}">
                  <a16:creationId xmlns:a16="http://schemas.microsoft.com/office/drawing/2014/main" xmlns="" id="{85129701-F352-4EA3-8EAB-56DF86CC8F8C}"/>
                </a:ext>
              </a:extLst>
            </p:cNvPr>
            <p:cNvSpPr/>
            <p:nvPr/>
          </p:nvSpPr>
          <p:spPr bwMode="auto">
            <a:xfrm>
              <a:off x="7000876" y="2078038"/>
              <a:ext cx="415925" cy="788988"/>
            </a:xfrm>
            <a:custGeom>
              <a:avLst/>
              <a:gdLst>
                <a:gd name="T0" fmla="*/ 0 w 126"/>
                <a:gd name="T1" fmla="*/ 71 h 239"/>
                <a:gd name="T2" fmla="*/ 63 w 126"/>
                <a:gd name="T3" fmla="*/ 239 h 239"/>
                <a:gd name="T4" fmla="*/ 126 w 126"/>
                <a:gd name="T5" fmla="*/ 144 h 239"/>
                <a:gd name="T6" fmla="*/ 126 w 126"/>
                <a:gd name="T7" fmla="*/ 134 h 239"/>
                <a:gd name="T8" fmla="*/ 63 w 126"/>
                <a:gd name="T9" fmla="*/ 20 h 239"/>
                <a:gd name="T10" fmla="*/ 0 w 126"/>
                <a:gd name="T11" fmla="*/ 61 h 239"/>
                <a:gd name="T12" fmla="*/ 0 w 126"/>
                <a:gd name="T13" fmla="*/ 71 h 239"/>
                <a:gd name="T14" fmla="*/ 31 w 126"/>
                <a:gd name="T15" fmla="*/ 75 h 239"/>
                <a:gd name="T16" fmla="*/ 63 w 126"/>
                <a:gd name="T17" fmla="*/ 57 h 239"/>
                <a:gd name="T18" fmla="*/ 95 w 126"/>
                <a:gd name="T19" fmla="*/ 111 h 239"/>
                <a:gd name="T20" fmla="*/ 63 w 126"/>
                <a:gd name="T21" fmla="*/ 130 h 239"/>
                <a:gd name="T22" fmla="*/ 31 w 126"/>
                <a:gd name="T23" fmla="*/ 75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 h="239">
                  <a:moveTo>
                    <a:pt x="0" y="71"/>
                  </a:moveTo>
                  <a:cubicBezTo>
                    <a:pt x="0" y="114"/>
                    <a:pt x="63" y="239"/>
                    <a:pt x="63" y="239"/>
                  </a:cubicBezTo>
                  <a:cubicBezTo>
                    <a:pt x="63" y="239"/>
                    <a:pt x="126" y="187"/>
                    <a:pt x="126" y="144"/>
                  </a:cubicBezTo>
                  <a:cubicBezTo>
                    <a:pt x="126" y="134"/>
                    <a:pt x="126" y="134"/>
                    <a:pt x="126" y="134"/>
                  </a:cubicBezTo>
                  <a:cubicBezTo>
                    <a:pt x="126" y="91"/>
                    <a:pt x="98" y="40"/>
                    <a:pt x="63" y="20"/>
                  </a:cubicBezTo>
                  <a:cubicBezTo>
                    <a:pt x="28" y="0"/>
                    <a:pt x="0" y="19"/>
                    <a:pt x="0" y="61"/>
                  </a:cubicBezTo>
                  <a:lnTo>
                    <a:pt x="0" y="71"/>
                  </a:lnTo>
                  <a:close/>
                  <a:moveTo>
                    <a:pt x="31" y="75"/>
                  </a:moveTo>
                  <a:cubicBezTo>
                    <a:pt x="31" y="55"/>
                    <a:pt x="46" y="47"/>
                    <a:pt x="63" y="57"/>
                  </a:cubicBezTo>
                  <a:cubicBezTo>
                    <a:pt x="80" y="67"/>
                    <a:pt x="95" y="91"/>
                    <a:pt x="95" y="111"/>
                  </a:cubicBezTo>
                  <a:cubicBezTo>
                    <a:pt x="95" y="131"/>
                    <a:pt x="80" y="140"/>
                    <a:pt x="63" y="130"/>
                  </a:cubicBezTo>
                  <a:cubicBezTo>
                    <a:pt x="46" y="119"/>
                    <a:pt x="31" y="95"/>
                    <a:pt x="31" y="75"/>
                  </a:cubicBezTo>
                  <a:close/>
                </a:path>
              </a:pathLst>
            </a:custGeom>
            <a:solidFill>
              <a:srgbClr val="FFDB4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258" name="直角三角形 257">
            <a:extLst>
              <a:ext uri="{FF2B5EF4-FFF2-40B4-BE49-F238E27FC236}">
                <a16:creationId xmlns:a16="http://schemas.microsoft.com/office/drawing/2014/main" xmlns="" id="{07E8789B-518E-49C5-B15B-7FE3CAC426CE}"/>
              </a:ext>
            </a:extLst>
          </p:cNvPr>
          <p:cNvSpPr/>
          <p:nvPr/>
        </p:nvSpPr>
        <p:spPr>
          <a:xfrm flipH="1">
            <a:off x="9130748" y="4227443"/>
            <a:ext cx="3061252" cy="2630557"/>
          </a:xfrm>
          <a:custGeom>
            <a:avLst/>
            <a:gdLst>
              <a:gd name="connsiteX0" fmla="*/ 0 w 3061252"/>
              <a:gd name="connsiteY0" fmla="*/ 2630557 h 2630557"/>
              <a:gd name="connsiteX1" fmla="*/ 0 w 3061252"/>
              <a:gd name="connsiteY1" fmla="*/ 0 h 2630557"/>
              <a:gd name="connsiteX2" fmla="*/ 3061252 w 3061252"/>
              <a:gd name="connsiteY2" fmla="*/ 2630557 h 2630557"/>
              <a:gd name="connsiteX3" fmla="*/ 0 w 3061252"/>
              <a:gd name="connsiteY3" fmla="*/ 2630557 h 2630557"/>
              <a:gd name="connsiteX0" fmla="*/ 0 w 3061252"/>
              <a:gd name="connsiteY0" fmla="*/ 2630557 h 2630557"/>
              <a:gd name="connsiteX1" fmla="*/ 0 w 3061252"/>
              <a:gd name="connsiteY1" fmla="*/ 0 h 2630557"/>
              <a:gd name="connsiteX2" fmla="*/ 1524000 w 3061252"/>
              <a:gd name="connsiteY2" fmla="*/ 1338470 h 2630557"/>
              <a:gd name="connsiteX3" fmla="*/ 3061252 w 3061252"/>
              <a:gd name="connsiteY3" fmla="*/ 2630557 h 2630557"/>
              <a:gd name="connsiteX4" fmla="*/ 0 w 3061252"/>
              <a:gd name="connsiteY4" fmla="*/ 2630557 h 2630557"/>
              <a:gd name="connsiteX0" fmla="*/ 0 w 3061252"/>
              <a:gd name="connsiteY0" fmla="*/ 2630557 h 2630557"/>
              <a:gd name="connsiteX1" fmla="*/ 0 w 3061252"/>
              <a:gd name="connsiteY1" fmla="*/ 0 h 2630557"/>
              <a:gd name="connsiteX2" fmla="*/ 1524000 w 3061252"/>
              <a:gd name="connsiteY2" fmla="*/ 1338470 h 2630557"/>
              <a:gd name="connsiteX3" fmla="*/ 3061252 w 3061252"/>
              <a:gd name="connsiteY3" fmla="*/ 2630557 h 2630557"/>
              <a:gd name="connsiteX4" fmla="*/ 0 w 3061252"/>
              <a:gd name="connsiteY4" fmla="*/ 2630557 h 2630557"/>
              <a:gd name="connsiteX0" fmla="*/ 0 w 3061252"/>
              <a:gd name="connsiteY0" fmla="*/ 2630557 h 2630557"/>
              <a:gd name="connsiteX1" fmla="*/ 0 w 3061252"/>
              <a:gd name="connsiteY1" fmla="*/ 0 h 2630557"/>
              <a:gd name="connsiteX2" fmla="*/ 2014331 w 3061252"/>
              <a:gd name="connsiteY2" fmla="*/ 927652 h 2630557"/>
              <a:gd name="connsiteX3" fmla="*/ 3061252 w 3061252"/>
              <a:gd name="connsiteY3" fmla="*/ 2630557 h 2630557"/>
              <a:gd name="connsiteX4" fmla="*/ 0 w 3061252"/>
              <a:gd name="connsiteY4" fmla="*/ 2630557 h 2630557"/>
              <a:gd name="connsiteX0" fmla="*/ 0 w 3061252"/>
              <a:gd name="connsiteY0" fmla="*/ 2630557 h 2630557"/>
              <a:gd name="connsiteX1" fmla="*/ 0 w 3061252"/>
              <a:gd name="connsiteY1" fmla="*/ 0 h 2630557"/>
              <a:gd name="connsiteX2" fmla="*/ 2014331 w 3061252"/>
              <a:gd name="connsiteY2" fmla="*/ 927652 h 2630557"/>
              <a:gd name="connsiteX3" fmla="*/ 3061252 w 3061252"/>
              <a:gd name="connsiteY3" fmla="*/ 2630557 h 2630557"/>
              <a:gd name="connsiteX4" fmla="*/ 0 w 3061252"/>
              <a:gd name="connsiteY4" fmla="*/ 2630557 h 2630557"/>
              <a:gd name="connsiteX0" fmla="*/ 0 w 3061252"/>
              <a:gd name="connsiteY0" fmla="*/ 2630557 h 2630557"/>
              <a:gd name="connsiteX1" fmla="*/ 0 w 3061252"/>
              <a:gd name="connsiteY1" fmla="*/ 0 h 2630557"/>
              <a:gd name="connsiteX2" fmla="*/ 2014331 w 3061252"/>
              <a:gd name="connsiteY2" fmla="*/ 927652 h 2630557"/>
              <a:gd name="connsiteX3" fmla="*/ 3061252 w 3061252"/>
              <a:gd name="connsiteY3" fmla="*/ 2630557 h 2630557"/>
              <a:gd name="connsiteX4" fmla="*/ 0 w 3061252"/>
              <a:gd name="connsiteY4" fmla="*/ 2630557 h 2630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1252" h="2630557">
                <a:moveTo>
                  <a:pt x="0" y="2630557"/>
                </a:moveTo>
                <a:lnTo>
                  <a:pt x="0" y="0"/>
                </a:lnTo>
                <a:cubicBezTo>
                  <a:pt x="508000" y="446157"/>
                  <a:pt x="977172" y="558710"/>
                  <a:pt x="2014331" y="927652"/>
                </a:cubicBezTo>
                <a:cubicBezTo>
                  <a:pt x="3010431" y="1281988"/>
                  <a:pt x="2548835" y="2199861"/>
                  <a:pt x="3061252" y="2630557"/>
                </a:cubicBezTo>
                <a:lnTo>
                  <a:pt x="0" y="2630557"/>
                </a:lnTo>
                <a:close/>
              </a:path>
            </a:pathLst>
          </a:custGeom>
          <a:solidFill>
            <a:srgbClr val="4D8B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9" name="文本框 258">
            <a:extLst>
              <a:ext uri="{FF2B5EF4-FFF2-40B4-BE49-F238E27FC236}">
                <a16:creationId xmlns:a16="http://schemas.microsoft.com/office/drawing/2014/main" xmlns="" id="{754497E0-7776-4677-B00F-8EFB1069CFC6}"/>
              </a:ext>
            </a:extLst>
          </p:cNvPr>
          <p:cNvSpPr txBox="1"/>
          <p:nvPr/>
        </p:nvSpPr>
        <p:spPr>
          <a:xfrm>
            <a:off x="1554019" y="3307651"/>
            <a:ext cx="2155186" cy="461665"/>
          </a:xfrm>
          <a:prstGeom prst="rect">
            <a:avLst/>
          </a:prstGeom>
          <a:noFill/>
        </p:spPr>
        <p:txBody>
          <a:bodyPr wrap="square" rtlCol="0">
            <a:spAutoFit/>
          </a:bodyPr>
          <a:lstStyle/>
          <a:p>
            <a:r>
              <a:rPr lang="zh-CN" altLang="en-US" sz="2400" dirty="0">
                <a:solidFill>
                  <a:srgbClr val="9D80BD"/>
                </a:solidFill>
              </a:rPr>
              <a:t>请输入标题</a:t>
            </a:r>
          </a:p>
        </p:txBody>
      </p:sp>
      <p:sp>
        <p:nvSpPr>
          <p:cNvPr id="260" name="文本框 259">
            <a:extLst>
              <a:ext uri="{FF2B5EF4-FFF2-40B4-BE49-F238E27FC236}">
                <a16:creationId xmlns:a16="http://schemas.microsoft.com/office/drawing/2014/main" xmlns="" id="{E5F718E2-A36E-4833-990E-611E4216C415}"/>
              </a:ext>
            </a:extLst>
          </p:cNvPr>
          <p:cNvSpPr txBox="1"/>
          <p:nvPr/>
        </p:nvSpPr>
        <p:spPr>
          <a:xfrm>
            <a:off x="1554019" y="3925090"/>
            <a:ext cx="2751290" cy="1015663"/>
          </a:xfrm>
          <a:prstGeom prst="rect">
            <a:avLst/>
          </a:prstGeom>
          <a:noFill/>
        </p:spPr>
        <p:txBody>
          <a:bodyPr wrap="square" rtlCol="0">
            <a:spAutoFit/>
          </a:bodyPr>
          <a:lstStyle/>
          <a:p>
            <a:r>
              <a:rPr lang="en-US" altLang="zh-CN" sz="1200" dirty="0">
                <a:solidFill>
                  <a:schemeClr val="tx1">
                    <a:lumMod val="65000"/>
                    <a:lumOff val="35000"/>
                  </a:schemeClr>
                </a:solidFill>
                <a:latin typeface="Cambria" panose="02040503050406030204" pitchFamily="18" charset="0"/>
              </a:rPr>
              <a:t>However, the film and TV series often appear the wrong lens, "dear" this drama is no exception, because the shooting time is in the summer, but the time is in the winter, so inevitably</a:t>
            </a:r>
            <a:endParaRPr lang="zh-CN" altLang="en-US" sz="1200" dirty="0">
              <a:solidFill>
                <a:schemeClr val="tx1">
                  <a:lumMod val="65000"/>
                  <a:lumOff val="35000"/>
                </a:schemeClr>
              </a:solidFill>
            </a:endParaRPr>
          </a:p>
        </p:txBody>
      </p:sp>
      <p:cxnSp>
        <p:nvCxnSpPr>
          <p:cNvPr id="261" name="直接连接符 260">
            <a:extLst>
              <a:ext uri="{FF2B5EF4-FFF2-40B4-BE49-F238E27FC236}">
                <a16:creationId xmlns:a16="http://schemas.microsoft.com/office/drawing/2014/main" xmlns="" id="{761EAFD0-37D5-4005-88FA-3A3C6A283521}"/>
              </a:ext>
            </a:extLst>
          </p:cNvPr>
          <p:cNvCxnSpPr/>
          <p:nvPr/>
        </p:nvCxnSpPr>
        <p:spPr>
          <a:xfrm>
            <a:off x="1692114" y="3806697"/>
            <a:ext cx="389075" cy="0"/>
          </a:xfrm>
          <a:prstGeom prst="line">
            <a:avLst/>
          </a:prstGeom>
          <a:ln w="28575">
            <a:solidFill>
              <a:srgbClr val="9D80BD"/>
            </a:solidFill>
          </a:ln>
        </p:spPr>
        <p:style>
          <a:lnRef idx="1">
            <a:schemeClr val="accent1"/>
          </a:lnRef>
          <a:fillRef idx="0">
            <a:schemeClr val="accent1"/>
          </a:fillRef>
          <a:effectRef idx="0">
            <a:schemeClr val="accent1"/>
          </a:effectRef>
          <a:fontRef idx="minor">
            <a:schemeClr val="tx1"/>
          </a:fontRef>
        </p:style>
      </p:cxnSp>
      <p:sp>
        <p:nvSpPr>
          <p:cNvPr id="262" name="椭圆 261">
            <a:extLst>
              <a:ext uri="{FF2B5EF4-FFF2-40B4-BE49-F238E27FC236}">
                <a16:creationId xmlns:a16="http://schemas.microsoft.com/office/drawing/2014/main" xmlns="" id="{640EDAEF-D7BA-4114-B9B5-B3EE206BA24C}"/>
              </a:ext>
            </a:extLst>
          </p:cNvPr>
          <p:cNvSpPr/>
          <p:nvPr/>
        </p:nvSpPr>
        <p:spPr>
          <a:xfrm>
            <a:off x="1371700" y="3500993"/>
            <a:ext cx="132521" cy="132521"/>
          </a:xfrm>
          <a:prstGeom prst="ellipse">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文本框 262">
            <a:extLst>
              <a:ext uri="{FF2B5EF4-FFF2-40B4-BE49-F238E27FC236}">
                <a16:creationId xmlns:a16="http://schemas.microsoft.com/office/drawing/2014/main" xmlns="" id="{9077C5C9-4F75-4D3B-B343-81FAEE10CE4D}"/>
              </a:ext>
            </a:extLst>
          </p:cNvPr>
          <p:cNvSpPr txBox="1"/>
          <p:nvPr/>
        </p:nvSpPr>
        <p:spPr>
          <a:xfrm>
            <a:off x="6275598" y="1674549"/>
            <a:ext cx="2155186" cy="461665"/>
          </a:xfrm>
          <a:prstGeom prst="rect">
            <a:avLst/>
          </a:prstGeom>
          <a:noFill/>
        </p:spPr>
        <p:txBody>
          <a:bodyPr wrap="square" rtlCol="0">
            <a:spAutoFit/>
          </a:bodyPr>
          <a:lstStyle/>
          <a:p>
            <a:r>
              <a:rPr lang="zh-CN" altLang="en-US" sz="2400" dirty="0">
                <a:solidFill>
                  <a:srgbClr val="9D80BD"/>
                </a:solidFill>
              </a:rPr>
              <a:t>请输入标题</a:t>
            </a:r>
          </a:p>
        </p:txBody>
      </p:sp>
      <p:sp>
        <p:nvSpPr>
          <p:cNvPr id="264" name="文本框 263">
            <a:extLst>
              <a:ext uri="{FF2B5EF4-FFF2-40B4-BE49-F238E27FC236}">
                <a16:creationId xmlns:a16="http://schemas.microsoft.com/office/drawing/2014/main" xmlns="" id="{CD79231E-1FC9-4990-8FD5-23DDA3CC7CBD}"/>
              </a:ext>
            </a:extLst>
          </p:cNvPr>
          <p:cNvSpPr txBox="1"/>
          <p:nvPr/>
        </p:nvSpPr>
        <p:spPr>
          <a:xfrm>
            <a:off x="6275598" y="2291988"/>
            <a:ext cx="2751290" cy="1015663"/>
          </a:xfrm>
          <a:prstGeom prst="rect">
            <a:avLst/>
          </a:prstGeom>
          <a:noFill/>
        </p:spPr>
        <p:txBody>
          <a:bodyPr wrap="square" rtlCol="0">
            <a:spAutoFit/>
          </a:bodyPr>
          <a:lstStyle/>
          <a:p>
            <a:r>
              <a:rPr lang="en-US" altLang="zh-CN" sz="1200" dirty="0">
                <a:solidFill>
                  <a:schemeClr val="tx1">
                    <a:lumMod val="65000"/>
                    <a:lumOff val="35000"/>
                  </a:schemeClr>
                </a:solidFill>
                <a:latin typeface="Cambria" panose="02040503050406030204" pitchFamily="18" charset="0"/>
              </a:rPr>
              <a:t>However, the film and TV series often appear the wrong lens, "dear" this drama is no exception, because the shooting time is in the summer, but the time is in the winter, so inevitably</a:t>
            </a:r>
            <a:endParaRPr lang="zh-CN" altLang="en-US" sz="1200" dirty="0">
              <a:solidFill>
                <a:schemeClr val="tx1">
                  <a:lumMod val="65000"/>
                  <a:lumOff val="35000"/>
                </a:schemeClr>
              </a:solidFill>
            </a:endParaRPr>
          </a:p>
        </p:txBody>
      </p:sp>
      <p:cxnSp>
        <p:nvCxnSpPr>
          <p:cNvPr id="265" name="直接连接符 264">
            <a:extLst>
              <a:ext uri="{FF2B5EF4-FFF2-40B4-BE49-F238E27FC236}">
                <a16:creationId xmlns:a16="http://schemas.microsoft.com/office/drawing/2014/main" xmlns="" id="{AA07ABA0-4DA4-4484-815C-89E5D33145D3}"/>
              </a:ext>
            </a:extLst>
          </p:cNvPr>
          <p:cNvCxnSpPr/>
          <p:nvPr/>
        </p:nvCxnSpPr>
        <p:spPr>
          <a:xfrm>
            <a:off x="6413693" y="2173595"/>
            <a:ext cx="389075" cy="0"/>
          </a:xfrm>
          <a:prstGeom prst="line">
            <a:avLst/>
          </a:prstGeom>
          <a:ln w="28575">
            <a:solidFill>
              <a:srgbClr val="9D80BD"/>
            </a:solidFill>
          </a:ln>
        </p:spPr>
        <p:style>
          <a:lnRef idx="1">
            <a:schemeClr val="accent1"/>
          </a:lnRef>
          <a:fillRef idx="0">
            <a:schemeClr val="accent1"/>
          </a:fillRef>
          <a:effectRef idx="0">
            <a:schemeClr val="accent1"/>
          </a:effectRef>
          <a:fontRef idx="minor">
            <a:schemeClr val="tx1"/>
          </a:fontRef>
        </p:style>
      </p:cxnSp>
      <p:sp>
        <p:nvSpPr>
          <p:cNvPr id="266" name="椭圆 265">
            <a:extLst>
              <a:ext uri="{FF2B5EF4-FFF2-40B4-BE49-F238E27FC236}">
                <a16:creationId xmlns:a16="http://schemas.microsoft.com/office/drawing/2014/main" xmlns="" id="{82B3B7ED-FFEE-4BA7-B3ED-1C2473B23D88}"/>
              </a:ext>
            </a:extLst>
          </p:cNvPr>
          <p:cNvSpPr/>
          <p:nvPr/>
        </p:nvSpPr>
        <p:spPr>
          <a:xfrm>
            <a:off x="6093279" y="1867891"/>
            <a:ext cx="132521" cy="132521"/>
          </a:xfrm>
          <a:prstGeom prst="ellipse">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a:extLst>
              <a:ext uri="{FF2B5EF4-FFF2-40B4-BE49-F238E27FC236}">
                <a16:creationId xmlns:a16="http://schemas.microsoft.com/office/drawing/2014/main" xmlns="" id="{35118852-3F60-434D-A3E6-D1794CFA2522}"/>
              </a:ext>
            </a:extLst>
          </p:cNvPr>
          <p:cNvCxnSpPr>
            <a:cxnSpLocks/>
          </p:cNvCxnSpPr>
          <p:nvPr/>
        </p:nvCxnSpPr>
        <p:spPr>
          <a:xfrm flipV="1">
            <a:off x="4501135" y="1311709"/>
            <a:ext cx="1912558" cy="892336"/>
          </a:xfrm>
          <a:prstGeom prst="line">
            <a:avLst/>
          </a:prstGeom>
          <a:ln>
            <a:solidFill>
              <a:srgbClr val="9D80BD"/>
            </a:solidFill>
          </a:ln>
        </p:spPr>
        <p:style>
          <a:lnRef idx="1">
            <a:schemeClr val="accent1"/>
          </a:lnRef>
          <a:fillRef idx="0">
            <a:schemeClr val="accent1"/>
          </a:fillRef>
          <a:effectRef idx="0">
            <a:schemeClr val="accent1"/>
          </a:effectRef>
          <a:fontRef idx="minor">
            <a:schemeClr val="tx1"/>
          </a:fontRef>
        </p:style>
      </p:cxnSp>
      <p:cxnSp>
        <p:nvCxnSpPr>
          <p:cNvPr id="267" name="直接连接符 266">
            <a:extLst>
              <a:ext uri="{FF2B5EF4-FFF2-40B4-BE49-F238E27FC236}">
                <a16:creationId xmlns:a16="http://schemas.microsoft.com/office/drawing/2014/main" xmlns="" id="{564FC8BE-BBFF-4533-902F-B8D30ECE57B5}"/>
              </a:ext>
            </a:extLst>
          </p:cNvPr>
          <p:cNvCxnSpPr/>
          <p:nvPr/>
        </p:nvCxnSpPr>
        <p:spPr>
          <a:xfrm flipV="1">
            <a:off x="2850028" y="3908652"/>
            <a:ext cx="3154017" cy="1471560"/>
          </a:xfrm>
          <a:prstGeom prst="line">
            <a:avLst/>
          </a:prstGeom>
          <a:ln w="28575">
            <a:solidFill>
              <a:srgbClr val="9D80BD">
                <a:alpha val="90000"/>
              </a:srgbClr>
            </a:solidFill>
          </a:ln>
        </p:spPr>
        <p:style>
          <a:lnRef idx="1">
            <a:schemeClr val="accent1"/>
          </a:lnRef>
          <a:fillRef idx="0">
            <a:schemeClr val="accent1"/>
          </a:fillRef>
          <a:effectRef idx="0">
            <a:schemeClr val="accent1"/>
          </a:effectRef>
          <a:fontRef idx="minor">
            <a:schemeClr val="tx1"/>
          </a:fontRef>
        </p:style>
      </p:cxnSp>
      <p:cxnSp>
        <p:nvCxnSpPr>
          <p:cNvPr id="268" name="直接连接符 267">
            <a:extLst>
              <a:ext uri="{FF2B5EF4-FFF2-40B4-BE49-F238E27FC236}">
                <a16:creationId xmlns:a16="http://schemas.microsoft.com/office/drawing/2014/main" xmlns="" id="{B107F1E0-BB60-4728-90CE-47A2F85C970A}"/>
              </a:ext>
            </a:extLst>
          </p:cNvPr>
          <p:cNvCxnSpPr>
            <a:cxnSpLocks/>
          </p:cNvCxnSpPr>
          <p:nvPr/>
        </p:nvCxnSpPr>
        <p:spPr>
          <a:xfrm flipV="1">
            <a:off x="6871702" y="3204058"/>
            <a:ext cx="2423050" cy="1130515"/>
          </a:xfrm>
          <a:prstGeom prst="line">
            <a:avLst/>
          </a:prstGeom>
          <a:ln w="28575">
            <a:solidFill>
              <a:srgbClr val="4D8BC7">
                <a:alpha val="52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50287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梯形 10">
            <a:extLst>
              <a:ext uri="{FF2B5EF4-FFF2-40B4-BE49-F238E27FC236}">
                <a16:creationId xmlns:a16="http://schemas.microsoft.com/office/drawing/2014/main" xmlns="" id="{617756D4-A80B-4F38-9A5F-D87BE475B533}"/>
              </a:ext>
            </a:extLst>
          </p:cNvPr>
          <p:cNvSpPr/>
          <p:nvPr/>
        </p:nvSpPr>
        <p:spPr>
          <a:xfrm rot="10800000">
            <a:off x="4677775" y="0"/>
            <a:ext cx="2979325" cy="238539"/>
          </a:xfrm>
          <a:prstGeom prst="trapezoid">
            <a:avLst>
              <a:gd name="adj" fmla="val 125000"/>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íşľïdè">
            <a:extLst>
              <a:ext uri="{FF2B5EF4-FFF2-40B4-BE49-F238E27FC236}">
                <a16:creationId xmlns:a16="http://schemas.microsoft.com/office/drawing/2014/main" xmlns="" id="{B0E4FBD9-07FF-4F17-9A14-262E0ED0A382}"/>
              </a:ext>
            </a:extLst>
          </p:cNvPr>
          <p:cNvSpPr/>
          <p:nvPr/>
        </p:nvSpPr>
        <p:spPr bwMode="auto">
          <a:xfrm>
            <a:off x="4324061" y="2120555"/>
            <a:ext cx="3543300" cy="7446962"/>
          </a:xfrm>
          <a:custGeom>
            <a:avLst/>
            <a:gdLst>
              <a:gd name="T0" fmla="*/ 37 w 401"/>
              <a:gd name="T1" fmla="*/ 843 h 843"/>
              <a:gd name="T2" fmla="*/ 0 w 401"/>
              <a:gd name="T3" fmla="*/ 806 h 843"/>
              <a:gd name="T4" fmla="*/ 0 w 401"/>
              <a:gd name="T5" fmla="*/ 37 h 843"/>
              <a:gd name="T6" fmla="*/ 37 w 401"/>
              <a:gd name="T7" fmla="*/ 0 h 843"/>
              <a:gd name="T8" fmla="*/ 365 w 401"/>
              <a:gd name="T9" fmla="*/ 0 h 843"/>
              <a:gd name="T10" fmla="*/ 401 w 401"/>
              <a:gd name="T11" fmla="*/ 37 h 843"/>
              <a:gd name="T12" fmla="*/ 401 w 401"/>
              <a:gd name="T13" fmla="*/ 806 h 843"/>
              <a:gd name="T14" fmla="*/ 365 w 401"/>
              <a:gd name="T15" fmla="*/ 843 h 843"/>
              <a:gd name="T16" fmla="*/ 37 w 401"/>
              <a:gd name="T17" fmla="*/ 843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1" h="843">
                <a:moveTo>
                  <a:pt x="37" y="843"/>
                </a:moveTo>
                <a:cubicBezTo>
                  <a:pt x="16" y="843"/>
                  <a:pt x="0" y="827"/>
                  <a:pt x="0" y="806"/>
                </a:cubicBezTo>
                <a:cubicBezTo>
                  <a:pt x="0" y="37"/>
                  <a:pt x="0" y="37"/>
                  <a:pt x="0" y="37"/>
                </a:cubicBezTo>
                <a:cubicBezTo>
                  <a:pt x="0" y="16"/>
                  <a:pt x="16" y="0"/>
                  <a:pt x="37" y="0"/>
                </a:cubicBezTo>
                <a:cubicBezTo>
                  <a:pt x="365" y="0"/>
                  <a:pt x="365" y="0"/>
                  <a:pt x="365" y="0"/>
                </a:cubicBezTo>
                <a:cubicBezTo>
                  <a:pt x="385" y="0"/>
                  <a:pt x="401" y="16"/>
                  <a:pt x="401" y="37"/>
                </a:cubicBezTo>
                <a:cubicBezTo>
                  <a:pt x="401" y="806"/>
                  <a:pt x="401" y="806"/>
                  <a:pt x="401" y="806"/>
                </a:cubicBezTo>
                <a:cubicBezTo>
                  <a:pt x="401" y="827"/>
                  <a:pt x="385" y="843"/>
                  <a:pt x="365" y="843"/>
                </a:cubicBezTo>
                <a:lnTo>
                  <a:pt x="37" y="843"/>
                </a:lnTo>
                <a:close/>
              </a:path>
            </a:pathLst>
          </a:custGeom>
          <a:solidFill>
            <a:schemeClr val="tx1">
              <a:lumMod val="50000"/>
              <a:lumOff val="50000"/>
            </a:schemeClr>
          </a:solidFill>
          <a:ln w="31750">
            <a:noFill/>
          </a:ln>
          <a:extLst>
            <a:ext uri="{91240B29-F687-4f45-9708-019B960494DF}"/>
          </a:extLst>
        </p:spPr>
        <p:txBody>
          <a:bodyPr wrap="square" lIns="91440" tIns="45720" rIns="91440" bIns="45720" anchor="ctr">
            <a:normAutofit/>
          </a:bodyPr>
          <a:lstStyle/>
          <a:p>
            <a:pPr algn="ctr"/>
            <a:endParaRPr/>
          </a:p>
        </p:txBody>
      </p:sp>
      <p:sp>
        <p:nvSpPr>
          <p:cNvPr id="32" name="ïś1ïdê">
            <a:extLst>
              <a:ext uri="{FF2B5EF4-FFF2-40B4-BE49-F238E27FC236}">
                <a16:creationId xmlns:a16="http://schemas.microsoft.com/office/drawing/2014/main" xmlns="" id="{FB51A7C2-EE50-4B06-8495-15690A28F2D6}"/>
              </a:ext>
            </a:extLst>
          </p:cNvPr>
          <p:cNvSpPr/>
          <p:nvPr/>
        </p:nvSpPr>
        <p:spPr bwMode="auto">
          <a:xfrm>
            <a:off x="6046499" y="2438055"/>
            <a:ext cx="106361" cy="106362"/>
          </a:xfrm>
          <a:prstGeom prst="ellipse">
            <a:avLst/>
          </a:prstGeom>
          <a:solidFill>
            <a:schemeClr val="bg1">
              <a:lumMod val="95000"/>
            </a:schemeClr>
          </a:solidFill>
          <a:ln>
            <a:noFill/>
          </a:ln>
          <a:extLst>
            <a:ext uri="{91240B29-F687-4f45-9708-019B960494DF}"/>
          </a:extLst>
        </p:spPr>
        <p:txBody>
          <a:bodyPr wrap="square" lIns="91440" tIns="45720" rIns="91440" bIns="45720" anchor="ctr">
            <a:normAutofit fontScale="25000" lnSpcReduction="20000"/>
          </a:bodyPr>
          <a:lstStyle/>
          <a:p>
            <a:pPr algn="ctr"/>
            <a:endParaRPr/>
          </a:p>
        </p:txBody>
      </p:sp>
      <p:sp>
        <p:nvSpPr>
          <p:cNvPr id="33" name="íṡľiḓe">
            <a:extLst>
              <a:ext uri="{FF2B5EF4-FFF2-40B4-BE49-F238E27FC236}">
                <a16:creationId xmlns:a16="http://schemas.microsoft.com/office/drawing/2014/main" xmlns="" id="{29D26080-A88C-4924-B427-1BA308DD6D8E}"/>
              </a:ext>
            </a:extLst>
          </p:cNvPr>
          <p:cNvSpPr/>
          <p:nvPr/>
        </p:nvSpPr>
        <p:spPr bwMode="auto">
          <a:xfrm>
            <a:off x="6083010" y="2474566"/>
            <a:ext cx="25399" cy="25400"/>
          </a:xfrm>
          <a:prstGeom prst="ellipse">
            <a:avLst/>
          </a:prstGeom>
          <a:solidFill>
            <a:schemeClr val="bg1">
              <a:lumMod val="95000"/>
            </a:schemeClr>
          </a:solidFill>
          <a:ln>
            <a:noFill/>
          </a:ln>
          <a:extLst>
            <a:ext uri="{91240B29-F687-4f45-9708-019B960494DF}"/>
          </a:extLst>
        </p:spPr>
        <p:txBody>
          <a:bodyPr wrap="square" lIns="91440" tIns="45720" rIns="91440" bIns="45720" anchor="ctr">
            <a:normAutofit fontScale="25000" lnSpcReduction="20000"/>
          </a:bodyPr>
          <a:lstStyle/>
          <a:p>
            <a:pPr algn="ctr"/>
            <a:endParaRPr/>
          </a:p>
        </p:txBody>
      </p:sp>
      <p:sp>
        <p:nvSpPr>
          <p:cNvPr id="34" name="íṩḷïḍe">
            <a:extLst>
              <a:ext uri="{FF2B5EF4-FFF2-40B4-BE49-F238E27FC236}">
                <a16:creationId xmlns:a16="http://schemas.microsoft.com/office/drawing/2014/main" xmlns="" id="{C666D559-0FA4-49AD-94DB-88E7DB4877BE}"/>
              </a:ext>
            </a:extLst>
          </p:cNvPr>
          <p:cNvSpPr/>
          <p:nvPr/>
        </p:nvSpPr>
        <p:spPr bwMode="auto">
          <a:xfrm>
            <a:off x="6046499" y="2430118"/>
            <a:ext cx="106361" cy="106364"/>
          </a:xfrm>
          <a:prstGeom prst="ellipse">
            <a:avLst/>
          </a:prstGeom>
          <a:solidFill>
            <a:schemeClr val="bg1">
              <a:lumMod val="95000"/>
            </a:schemeClr>
          </a:solidFill>
          <a:ln>
            <a:noFill/>
          </a:ln>
          <a:extLst>
            <a:ext uri="{91240B29-F687-4f45-9708-019B960494DF}"/>
          </a:extLst>
        </p:spPr>
        <p:txBody>
          <a:bodyPr wrap="square" lIns="91440" tIns="45720" rIns="91440" bIns="45720" anchor="ctr">
            <a:normAutofit fontScale="25000" lnSpcReduction="20000"/>
          </a:bodyPr>
          <a:lstStyle/>
          <a:p>
            <a:pPr algn="ctr"/>
            <a:endParaRPr/>
          </a:p>
        </p:txBody>
      </p:sp>
      <p:sp>
        <p:nvSpPr>
          <p:cNvPr id="35" name="íṩľîḑé">
            <a:extLst>
              <a:ext uri="{FF2B5EF4-FFF2-40B4-BE49-F238E27FC236}">
                <a16:creationId xmlns:a16="http://schemas.microsoft.com/office/drawing/2014/main" xmlns="" id="{402CC5AB-C92E-448C-9E44-A93E7A1931C9}"/>
              </a:ext>
            </a:extLst>
          </p:cNvPr>
          <p:cNvSpPr/>
          <p:nvPr/>
        </p:nvSpPr>
        <p:spPr bwMode="auto">
          <a:xfrm>
            <a:off x="6083010" y="2465041"/>
            <a:ext cx="25399" cy="26988"/>
          </a:xfrm>
          <a:prstGeom prst="ellipse">
            <a:avLst/>
          </a:prstGeom>
          <a:solidFill>
            <a:schemeClr val="bg1">
              <a:lumMod val="95000"/>
            </a:schemeClr>
          </a:solidFill>
          <a:ln>
            <a:noFill/>
          </a:ln>
          <a:extLst>
            <a:ext uri="{91240B29-F687-4f45-9708-019B960494DF}"/>
          </a:extLst>
        </p:spPr>
        <p:txBody>
          <a:bodyPr wrap="square" lIns="91440" tIns="45720" rIns="91440" bIns="45720" anchor="ctr">
            <a:normAutofit fontScale="25000" lnSpcReduction="20000"/>
          </a:bodyPr>
          <a:lstStyle/>
          <a:p>
            <a:pPr algn="ctr"/>
            <a:endParaRPr/>
          </a:p>
        </p:txBody>
      </p:sp>
      <p:sp>
        <p:nvSpPr>
          <p:cNvPr id="36" name="i$ḷïḍê">
            <a:extLst>
              <a:ext uri="{FF2B5EF4-FFF2-40B4-BE49-F238E27FC236}">
                <a16:creationId xmlns:a16="http://schemas.microsoft.com/office/drawing/2014/main" xmlns="" id="{0E3B36F4-204F-4F15-AC70-3295CE49B743}"/>
              </a:ext>
            </a:extLst>
          </p:cNvPr>
          <p:cNvSpPr/>
          <p:nvPr/>
        </p:nvSpPr>
        <p:spPr bwMode="auto">
          <a:xfrm>
            <a:off x="6065549" y="2447581"/>
            <a:ext cx="69850" cy="69851"/>
          </a:xfrm>
          <a:prstGeom prst="ellipse">
            <a:avLst/>
          </a:prstGeom>
          <a:solidFill>
            <a:schemeClr val="bg1">
              <a:lumMod val="95000"/>
            </a:schemeClr>
          </a:solidFill>
          <a:ln>
            <a:noFill/>
          </a:ln>
          <a:extLst>
            <a:ext uri="{91240B29-F687-4f45-9708-019B960494DF}"/>
          </a:extLst>
        </p:spPr>
        <p:txBody>
          <a:bodyPr wrap="square" lIns="91440" tIns="45720" rIns="91440" bIns="45720" anchor="ctr">
            <a:normAutofit fontScale="25000" lnSpcReduction="20000"/>
          </a:bodyPr>
          <a:lstStyle/>
          <a:p>
            <a:pPr algn="ctr"/>
            <a:endParaRPr/>
          </a:p>
        </p:txBody>
      </p:sp>
      <p:sp>
        <p:nvSpPr>
          <p:cNvPr id="37" name="ïśḻïḑè">
            <a:extLst>
              <a:ext uri="{FF2B5EF4-FFF2-40B4-BE49-F238E27FC236}">
                <a16:creationId xmlns:a16="http://schemas.microsoft.com/office/drawing/2014/main" xmlns="" id="{BAD7C903-4BD8-44A1-B4D8-A6111D8A8F4A}"/>
              </a:ext>
            </a:extLst>
          </p:cNvPr>
          <p:cNvSpPr/>
          <p:nvPr/>
        </p:nvSpPr>
        <p:spPr bwMode="auto">
          <a:xfrm>
            <a:off x="6065549" y="2447581"/>
            <a:ext cx="69850" cy="69851"/>
          </a:xfrm>
          <a:prstGeom prst="ellipse">
            <a:avLst/>
          </a:prstGeom>
          <a:solidFill>
            <a:schemeClr val="bg1">
              <a:lumMod val="95000"/>
            </a:schemeClr>
          </a:solidFill>
          <a:ln>
            <a:noFill/>
          </a:ln>
          <a:extLst>
            <a:ext uri="{91240B29-F687-4f45-9708-019B960494DF}"/>
          </a:extLst>
        </p:spPr>
        <p:txBody>
          <a:bodyPr wrap="square" lIns="91440" tIns="45720" rIns="91440" bIns="45720" anchor="ctr">
            <a:normAutofit fontScale="25000" lnSpcReduction="20000"/>
          </a:bodyPr>
          <a:lstStyle/>
          <a:p>
            <a:pPr algn="ctr"/>
            <a:endParaRPr/>
          </a:p>
        </p:txBody>
      </p:sp>
      <p:sp>
        <p:nvSpPr>
          <p:cNvPr id="38" name="ïṩļîḑê">
            <a:extLst>
              <a:ext uri="{FF2B5EF4-FFF2-40B4-BE49-F238E27FC236}">
                <a16:creationId xmlns:a16="http://schemas.microsoft.com/office/drawing/2014/main" xmlns="" id="{D83D1847-B62C-402D-A842-CDE5ACB7D6DD}"/>
              </a:ext>
            </a:extLst>
          </p:cNvPr>
          <p:cNvSpPr/>
          <p:nvPr/>
        </p:nvSpPr>
        <p:spPr bwMode="auto">
          <a:xfrm>
            <a:off x="6083010" y="2465041"/>
            <a:ext cx="34925" cy="34926"/>
          </a:xfrm>
          <a:prstGeom prst="ellipse">
            <a:avLst/>
          </a:prstGeom>
          <a:solidFill>
            <a:schemeClr val="bg1">
              <a:lumMod val="95000"/>
            </a:schemeClr>
          </a:solidFill>
          <a:ln>
            <a:noFill/>
          </a:ln>
          <a:extLst>
            <a:ext uri="{91240B29-F687-4f45-9708-019B960494DF}"/>
          </a:extLst>
        </p:spPr>
        <p:txBody>
          <a:bodyPr wrap="square" lIns="91440" tIns="45720" rIns="91440" bIns="45720" anchor="ctr">
            <a:normAutofit fontScale="25000" lnSpcReduction="20000"/>
          </a:bodyPr>
          <a:lstStyle/>
          <a:p>
            <a:pPr algn="ctr"/>
            <a:endParaRPr/>
          </a:p>
        </p:txBody>
      </p:sp>
      <p:sp>
        <p:nvSpPr>
          <p:cNvPr id="39" name="ïṩļíďê">
            <a:extLst>
              <a:ext uri="{FF2B5EF4-FFF2-40B4-BE49-F238E27FC236}">
                <a16:creationId xmlns:a16="http://schemas.microsoft.com/office/drawing/2014/main" xmlns="" id="{1E5C01B7-9654-4EE5-AE2C-7B075B6BBBA8}"/>
              </a:ext>
            </a:extLst>
          </p:cNvPr>
          <p:cNvSpPr/>
          <p:nvPr/>
        </p:nvSpPr>
        <p:spPr bwMode="auto">
          <a:xfrm>
            <a:off x="6083010" y="2465041"/>
            <a:ext cx="34925" cy="34926"/>
          </a:xfrm>
          <a:prstGeom prst="ellipse">
            <a:avLst/>
          </a:prstGeom>
          <a:solidFill>
            <a:schemeClr val="bg1">
              <a:lumMod val="95000"/>
            </a:schemeClr>
          </a:solidFill>
          <a:ln>
            <a:noFill/>
          </a:ln>
          <a:extLst>
            <a:ext uri="{91240B29-F687-4f45-9708-019B960494DF}"/>
          </a:extLst>
        </p:spPr>
        <p:txBody>
          <a:bodyPr wrap="square" lIns="91440" tIns="45720" rIns="91440" bIns="45720" anchor="ctr">
            <a:normAutofit fontScale="25000" lnSpcReduction="20000"/>
          </a:bodyPr>
          <a:lstStyle/>
          <a:p>
            <a:pPr algn="ctr"/>
            <a:endParaRPr/>
          </a:p>
        </p:txBody>
      </p:sp>
      <p:sp>
        <p:nvSpPr>
          <p:cNvPr id="40" name="îṡļíḑé">
            <a:extLst>
              <a:ext uri="{FF2B5EF4-FFF2-40B4-BE49-F238E27FC236}">
                <a16:creationId xmlns:a16="http://schemas.microsoft.com/office/drawing/2014/main" xmlns="" id="{7157D47F-D977-4B32-A67A-B8A28AED017B}"/>
              </a:ext>
            </a:extLst>
          </p:cNvPr>
          <p:cNvSpPr/>
          <p:nvPr/>
        </p:nvSpPr>
        <p:spPr bwMode="auto">
          <a:xfrm>
            <a:off x="6090948" y="2474566"/>
            <a:ext cx="9526" cy="7938"/>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lnTo>
                  <a:pt x="1" y="0"/>
                </a:lnTo>
                <a:lnTo>
                  <a:pt x="1" y="1"/>
                </a:lnTo>
                <a:close/>
              </a:path>
            </a:pathLst>
          </a:custGeom>
          <a:solidFill>
            <a:schemeClr val="bg1">
              <a:lumMod val="95000"/>
            </a:schemeClr>
          </a:solidFill>
          <a:ln>
            <a:noFill/>
          </a:ln>
          <a:extLst>
            <a:ext uri="{91240B29-F687-4f45-9708-019B960494DF}"/>
          </a:extLst>
        </p:spPr>
        <p:txBody>
          <a:bodyPr wrap="square" lIns="91440" tIns="45720" rIns="91440" bIns="45720" anchor="ctr">
            <a:normAutofit fontScale="25000" lnSpcReduction="20000"/>
          </a:bodyPr>
          <a:lstStyle/>
          <a:p>
            <a:pPr algn="ctr"/>
            <a:endParaRPr/>
          </a:p>
        </p:txBody>
      </p:sp>
      <p:sp>
        <p:nvSpPr>
          <p:cNvPr id="41" name="ïśḷîḓê">
            <a:extLst>
              <a:ext uri="{FF2B5EF4-FFF2-40B4-BE49-F238E27FC236}">
                <a16:creationId xmlns:a16="http://schemas.microsoft.com/office/drawing/2014/main" xmlns="" id="{1A0F69AC-ADEE-464A-A5A2-732F6E4B11B7}"/>
              </a:ext>
            </a:extLst>
          </p:cNvPr>
          <p:cNvSpPr/>
          <p:nvPr/>
        </p:nvSpPr>
        <p:spPr bwMode="auto">
          <a:xfrm>
            <a:off x="6090948" y="2474566"/>
            <a:ext cx="9526" cy="7938"/>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lnTo>
                  <a:pt x="1" y="0"/>
                </a:lnTo>
                <a:lnTo>
                  <a:pt x="1" y="1"/>
                </a:lnTo>
                <a:close/>
              </a:path>
            </a:pathLst>
          </a:custGeom>
          <a:solidFill>
            <a:schemeClr val="bg1">
              <a:lumMod val="95000"/>
            </a:schemeClr>
          </a:solidFill>
          <a:ln>
            <a:noFill/>
          </a:ln>
          <a:extLst>
            <a:ext uri="{91240B29-F687-4f45-9708-019B960494DF}"/>
          </a:extLst>
        </p:spPr>
        <p:txBody>
          <a:bodyPr wrap="square" lIns="91440" tIns="45720" rIns="91440" bIns="45720" anchor="ctr">
            <a:normAutofit fontScale="25000" lnSpcReduction="20000"/>
          </a:bodyPr>
          <a:lstStyle/>
          <a:p>
            <a:pPr algn="ctr"/>
            <a:endParaRPr/>
          </a:p>
        </p:txBody>
      </p:sp>
      <p:sp>
        <p:nvSpPr>
          <p:cNvPr id="42" name="iṩ1îḋè">
            <a:extLst>
              <a:ext uri="{FF2B5EF4-FFF2-40B4-BE49-F238E27FC236}">
                <a16:creationId xmlns:a16="http://schemas.microsoft.com/office/drawing/2014/main" xmlns="" id="{0194C6DD-DE81-4A8C-9DD5-5813F6679AEA}"/>
              </a:ext>
            </a:extLst>
          </p:cNvPr>
          <p:cNvSpPr/>
          <p:nvPr/>
        </p:nvSpPr>
        <p:spPr bwMode="auto">
          <a:xfrm>
            <a:off x="5808374" y="8816629"/>
            <a:ext cx="574675" cy="574675"/>
          </a:xfrm>
          <a:prstGeom prst="ellipse">
            <a:avLst/>
          </a:prstGeom>
          <a:noFill/>
          <a:ln>
            <a:solidFill>
              <a:schemeClr val="bg1">
                <a:lumMod val="95000"/>
              </a:schemeClr>
            </a:solidFill>
          </a:ln>
          <a:extLst>
            <a:ext uri="{91240B29-F687-4f45-9708-019B960494DF}"/>
          </a:extLst>
        </p:spPr>
        <p:txBody>
          <a:bodyPr wrap="square" lIns="91440" tIns="45720" rIns="91440" bIns="45720" anchor="ctr">
            <a:normAutofit/>
          </a:bodyPr>
          <a:lstStyle/>
          <a:p>
            <a:pPr algn="ctr"/>
            <a:endParaRPr/>
          </a:p>
        </p:txBody>
      </p:sp>
      <p:sp>
        <p:nvSpPr>
          <p:cNvPr id="43" name="iṣḻídê">
            <a:extLst>
              <a:ext uri="{FF2B5EF4-FFF2-40B4-BE49-F238E27FC236}">
                <a16:creationId xmlns:a16="http://schemas.microsoft.com/office/drawing/2014/main" xmlns="" id="{0C5C7122-0330-44D9-BB8C-D403BF9CCDBB}"/>
              </a:ext>
            </a:extLst>
          </p:cNvPr>
          <p:cNvSpPr/>
          <p:nvPr/>
        </p:nvSpPr>
        <p:spPr bwMode="auto">
          <a:xfrm>
            <a:off x="4544723" y="3188941"/>
            <a:ext cx="3109911" cy="5451475"/>
          </a:xfrm>
          <a:prstGeom prst="rect">
            <a:avLst/>
          </a:prstGeom>
          <a:solidFill>
            <a:schemeClr val="bg1">
              <a:lumMod val="95000"/>
            </a:schemeClr>
          </a:solidFill>
          <a:ln>
            <a:noFill/>
          </a:ln>
          <a:extLst>
            <a:ext uri="{91240B29-F687-4f45-9708-019B960494DF}"/>
          </a:extLst>
        </p:spPr>
        <p:txBody>
          <a:bodyPr wrap="square" lIns="91440" tIns="45720" rIns="91440" bIns="45720" anchor="ctr">
            <a:normAutofit/>
          </a:bodyPr>
          <a:lstStyle/>
          <a:p>
            <a:pPr algn="ctr"/>
            <a:endParaRPr/>
          </a:p>
        </p:txBody>
      </p:sp>
      <p:sp>
        <p:nvSpPr>
          <p:cNvPr id="44" name="íṣḻîḓe">
            <a:extLst>
              <a:ext uri="{FF2B5EF4-FFF2-40B4-BE49-F238E27FC236}">
                <a16:creationId xmlns:a16="http://schemas.microsoft.com/office/drawing/2014/main" xmlns="" id="{21851163-F103-469D-9930-1B8D0B567A24}"/>
              </a:ext>
            </a:extLst>
          </p:cNvPr>
          <p:cNvSpPr/>
          <p:nvPr/>
        </p:nvSpPr>
        <p:spPr bwMode="auto">
          <a:xfrm>
            <a:off x="5825835" y="2695230"/>
            <a:ext cx="646113" cy="149225"/>
          </a:xfrm>
          <a:custGeom>
            <a:avLst/>
            <a:gdLst>
              <a:gd name="T0" fmla="*/ 8 w 73"/>
              <a:gd name="T1" fmla="*/ 17 h 17"/>
              <a:gd name="T2" fmla="*/ 0 w 73"/>
              <a:gd name="T3" fmla="*/ 9 h 17"/>
              <a:gd name="T4" fmla="*/ 8 w 73"/>
              <a:gd name="T5" fmla="*/ 0 h 17"/>
              <a:gd name="T6" fmla="*/ 65 w 73"/>
              <a:gd name="T7" fmla="*/ 0 h 17"/>
              <a:gd name="T8" fmla="*/ 73 w 73"/>
              <a:gd name="T9" fmla="*/ 9 h 17"/>
              <a:gd name="T10" fmla="*/ 65 w 73"/>
              <a:gd name="T11" fmla="*/ 17 h 17"/>
              <a:gd name="T12" fmla="*/ 8 w 73"/>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73" h="17">
                <a:moveTo>
                  <a:pt x="8" y="17"/>
                </a:moveTo>
                <a:cubicBezTo>
                  <a:pt x="3" y="17"/>
                  <a:pt x="0" y="13"/>
                  <a:pt x="0" y="9"/>
                </a:cubicBezTo>
                <a:cubicBezTo>
                  <a:pt x="0" y="4"/>
                  <a:pt x="3" y="0"/>
                  <a:pt x="8" y="0"/>
                </a:cubicBezTo>
                <a:cubicBezTo>
                  <a:pt x="65" y="0"/>
                  <a:pt x="65" y="0"/>
                  <a:pt x="65" y="0"/>
                </a:cubicBezTo>
                <a:cubicBezTo>
                  <a:pt x="70" y="0"/>
                  <a:pt x="73" y="4"/>
                  <a:pt x="73" y="9"/>
                </a:cubicBezTo>
                <a:cubicBezTo>
                  <a:pt x="73" y="13"/>
                  <a:pt x="70" y="17"/>
                  <a:pt x="65" y="17"/>
                </a:cubicBezTo>
                <a:lnTo>
                  <a:pt x="8" y="17"/>
                </a:lnTo>
                <a:close/>
              </a:path>
            </a:pathLst>
          </a:custGeom>
          <a:solidFill>
            <a:schemeClr val="bg1">
              <a:lumMod val="95000"/>
            </a:schemeClr>
          </a:solidFill>
          <a:ln>
            <a:noFill/>
          </a:ln>
          <a:extLst>
            <a:ext uri="{91240B29-F687-4f45-9708-019B960494DF}"/>
          </a:extLst>
        </p:spPr>
        <p:txBody>
          <a:bodyPr wrap="square" lIns="91440" tIns="45720" rIns="91440" bIns="45720" anchor="ctr">
            <a:normAutofit fontScale="25000" lnSpcReduction="20000"/>
          </a:bodyPr>
          <a:lstStyle/>
          <a:p>
            <a:pPr algn="ctr"/>
            <a:endParaRPr/>
          </a:p>
        </p:txBody>
      </p:sp>
      <p:sp>
        <p:nvSpPr>
          <p:cNvPr id="45" name="ïšľïḍê">
            <a:extLst>
              <a:ext uri="{FF2B5EF4-FFF2-40B4-BE49-F238E27FC236}">
                <a16:creationId xmlns:a16="http://schemas.microsoft.com/office/drawing/2014/main" xmlns="" id="{2317CF31-7FF9-41A1-AAB0-2BCE563AC910}"/>
              </a:ext>
            </a:extLst>
          </p:cNvPr>
          <p:cNvSpPr/>
          <p:nvPr/>
        </p:nvSpPr>
        <p:spPr bwMode="auto">
          <a:xfrm>
            <a:off x="5860760" y="2739681"/>
            <a:ext cx="574675" cy="60326"/>
          </a:xfrm>
          <a:custGeom>
            <a:avLst/>
            <a:gdLst>
              <a:gd name="T0" fmla="*/ 65 w 65"/>
              <a:gd name="T1" fmla="*/ 4 h 7"/>
              <a:gd name="T2" fmla="*/ 61 w 65"/>
              <a:gd name="T3" fmla="*/ 7 h 7"/>
              <a:gd name="T4" fmla="*/ 4 w 65"/>
              <a:gd name="T5" fmla="*/ 7 h 7"/>
              <a:gd name="T6" fmla="*/ 0 w 65"/>
              <a:gd name="T7" fmla="*/ 4 h 7"/>
              <a:gd name="T8" fmla="*/ 4 w 65"/>
              <a:gd name="T9" fmla="*/ 0 h 7"/>
              <a:gd name="T10" fmla="*/ 61 w 65"/>
              <a:gd name="T11" fmla="*/ 0 h 7"/>
              <a:gd name="T12" fmla="*/ 65 w 65"/>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65" h="7">
                <a:moveTo>
                  <a:pt x="65" y="4"/>
                </a:moveTo>
                <a:cubicBezTo>
                  <a:pt x="65" y="6"/>
                  <a:pt x="63" y="7"/>
                  <a:pt x="61" y="7"/>
                </a:cubicBezTo>
                <a:cubicBezTo>
                  <a:pt x="4" y="7"/>
                  <a:pt x="4" y="7"/>
                  <a:pt x="4" y="7"/>
                </a:cubicBezTo>
                <a:cubicBezTo>
                  <a:pt x="2" y="7"/>
                  <a:pt x="0" y="6"/>
                  <a:pt x="0" y="4"/>
                </a:cubicBezTo>
                <a:cubicBezTo>
                  <a:pt x="0" y="2"/>
                  <a:pt x="2" y="0"/>
                  <a:pt x="4" y="0"/>
                </a:cubicBezTo>
                <a:cubicBezTo>
                  <a:pt x="61" y="0"/>
                  <a:pt x="61" y="0"/>
                  <a:pt x="61" y="0"/>
                </a:cubicBezTo>
                <a:cubicBezTo>
                  <a:pt x="63" y="0"/>
                  <a:pt x="65" y="2"/>
                  <a:pt x="65" y="4"/>
                </a:cubicBezTo>
                <a:close/>
              </a:path>
            </a:pathLst>
          </a:custGeom>
          <a:solidFill>
            <a:schemeClr val="tx1">
              <a:lumMod val="75000"/>
              <a:lumOff val="25000"/>
            </a:schemeClr>
          </a:solidFill>
          <a:ln>
            <a:noFill/>
          </a:ln>
          <a:extLst>
            <a:ext uri="{91240B29-F687-4f45-9708-019B960494DF}"/>
          </a:extLst>
        </p:spPr>
        <p:txBody>
          <a:bodyPr wrap="square" lIns="91440" tIns="45720" rIns="91440" bIns="45720" anchor="ctr">
            <a:normAutofit fontScale="25000" lnSpcReduction="20000"/>
          </a:bodyPr>
          <a:lstStyle/>
          <a:p>
            <a:pPr algn="ctr"/>
            <a:endParaRPr/>
          </a:p>
        </p:txBody>
      </p:sp>
      <p:sp>
        <p:nvSpPr>
          <p:cNvPr id="46" name="íṣḷíďe">
            <a:extLst>
              <a:ext uri="{FF2B5EF4-FFF2-40B4-BE49-F238E27FC236}">
                <a16:creationId xmlns:a16="http://schemas.microsoft.com/office/drawing/2014/main" xmlns="" id="{B3026F3C-66A2-4C63-A192-151FBD7B2930}"/>
              </a:ext>
            </a:extLst>
          </p:cNvPr>
          <p:cNvSpPr/>
          <p:nvPr/>
        </p:nvSpPr>
        <p:spPr bwMode="auto">
          <a:xfrm>
            <a:off x="5614699" y="2720630"/>
            <a:ext cx="96837" cy="98424"/>
          </a:xfrm>
          <a:prstGeom prst="ellipse">
            <a:avLst/>
          </a:prstGeom>
          <a:solidFill>
            <a:schemeClr val="bg1">
              <a:lumMod val="95000"/>
            </a:schemeClr>
          </a:solidFill>
          <a:ln>
            <a:noFill/>
          </a:ln>
          <a:extLst>
            <a:ext uri="{91240B29-F687-4f45-9708-019B960494DF}"/>
          </a:extLst>
        </p:spPr>
        <p:txBody>
          <a:bodyPr wrap="square" lIns="91440" tIns="45720" rIns="91440" bIns="45720" anchor="ctr">
            <a:normAutofit fontScale="25000" lnSpcReduction="20000"/>
          </a:bodyPr>
          <a:lstStyle/>
          <a:p>
            <a:pPr algn="ctr"/>
            <a:endParaRPr/>
          </a:p>
        </p:txBody>
      </p:sp>
      <p:sp>
        <p:nvSpPr>
          <p:cNvPr id="47" name="îṡḷïḑe">
            <a:extLst>
              <a:ext uri="{FF2B5EF4-FFF2-40B4-BE49-F238E27FC236}">
                <a16:creationId xmlns:a16="http://schemas.microsoft.com/office/drawing/2014/main" xmlns="" id="{3CBB3B73-CCD3-4DB5-A605-96736F7F0907}"/>
              </a:ext>
            </a:extLst>
          </p:cNvPr>
          <p:cNvSpPr/>
          <p:nvPr/>
        </p:nvSpPr>
        <p:spPr>
          <a:xfrm>
            <a:off x="4537738" y="3182592"/>
            <a:ext cx="3116896" cy="3675408"/>
          </a:xfrm>
          <a:prstGeom prst="rect">
            <a:avLst/>
          </a:prstGeom>
          <a:blipFill dpi="0" rotWithShape="1">
            <a:blip r:embed="rId2" cstate="print">
              <a:extLst>
                <a:ext uri="{28A0092B-C50C-407E-A947-70E740481C1C}">
                  <a14:useLocalDpi xmlns:a14="http://schemas.microsoft.com/office/drawing/2010/main" val="0"/>
                </a:ext>
              </a:extLst>
            </a:blip>
            <a:srcRect/>
            <a:stretch>
              <a:fillRect t="-13603" b="-13603"/>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48" name="文本框 47">
            <a:extLst>
              <a:ext uri="{FF2B5EF4-FFF2-40B4-BE49-F238E27FC236}">
                <a16:creationId xmlns:a16="http://schemas.microsoft.com/office/drawing/2014/main" xmlns="" id="{BD7D92E2-6B84-47A7-82E9-C8411F457334}"/>
              </a:ext>
            </a:extLst>
          </p:cNvPr>
          <p:cNvSpPr txBox="1"/>
          <p:nvPr/>
        </p:nvSpPr>
        <p:spPr>
          <a:xfrm>
            <a:off x="8660989" y="3132288"/>
            <a:ext cx="2155186" cy="461665"/>
          </a:xfrm>
          <a:prstGeom prst="rect">
            <a:avLst/>
          </a:prstGeom>
          <a:noFill/>
        </p:spPr>
        <p:txBody>
          <a:bodyPr wrap="square" rtlCol="0">
            <a:spAutoFit/>
          </a:bodyPr>
          <a:lstStyle/>
          <a:p>
            <a:r>
              <a:rPr lang="zh-CN" altLang="en-US" sz="2400" dirty="0">
                <a:solidFill>
                  <a:srgbClr val="9D80BD"/>
                </a:solidFill>
              </a:rPr>
              <a:t>请输入标题</a:t>
            </a:r>
          </a:p>
        </p:txBody>
      </p:sp>
      <p:sp>
        <p:nvSpPr>
          <p:cNvPr id="49" name="文本框 48">
            <a:extLst>
              <a:ext uri="{FF2B5EF4-FFF2-40B4-BE49-F238E27FC236}">
                <a16:creationId xmlns:a16="http://schemas.microsoft.com/office/drawing/2014/main" xmlns="" id="{EA3EF276-5C4A-4276-846A-98C01A10BDAD}"/>
              </a:ext>
            </a:extLst>
          </p:cNvPr>
          <p:cNvSpPr txBox="1"/>
          <p:nvPr/>
        </p:nvSpPr>
        <p:spPr>
          <a:xfrm>
            <a:off x="8660989" y="3749727"/>
            <a:ext cx="2751290" cy="1015663"/>
          </a:xfrm>
          <a:prstGeom prst="rect">
            <a:avLst/>
          </a:prstGeom>
          <a:noFill/>
        </p:spPr>
        <p:txBody>
          <a:bodyPr wrap="square" rtlCol="0">
            <a:spAutoFit/>
          </a:bodyPr>
          <a:lstStyle/>
          <a:p>
            <a:r>
              <a:rPr lang="en-US" altLang="zh-CN" sz="1200" dirty="0">
                <a:solidFill>
                  <a:schemeClr val="tx1">
                    <a:lumMod val="65000"/>
                    <a:lumOff val="35000"/>
                  </a:schemeClr>
                </a:solidFill>
                <a:latin typeface="Cambria" panose="02040503050406030204" pitchFamily="18" charset="0"/>
              </a:rPr>
              <a:t>However, the film and TV series often appear the wrong lens, "dear" this drama is no exception, because the shooting time is in the summer, but the time is in the winter, so inevitably</a:t>
            </a:r>
            <a:endParaRPr lang="zh-CN" altLang="en-US" sz="1200" dirty="0">
              <a:solidFill>
                <a:schemeClr val="tx1">
                  <a:lumMod val="65000"/>
                  <a:lumOff val="35000"/>
                </a:schemeClr>
              </a:solidFill>
            </a:endParaRPr>
          </a:p>
        </p:txBody>
      </p:sp>
      <p:cxnSp>
        <p:nvCxnSpPr>
          <p:cNvPr id="50" name="直接连接符 49">
            <a:extLst>
              <a:ext uri="{FF2B5EF4-FFF2-40B4-BE49-F238E27FC236}">
                <a16:creationId xmlns:a16="http://schemas.microsoft.com/office/drawing/2014/main" xmlns="" id="{8201E4C0-91F9-4C4E-BF15-BEC2E92D4C69}"/>
              </a:ext>
            </a:extLst>
          </p:cNvPr>
          <p:cNvCxnSpPr/>
          <p:nvPr/>
        </p:nvCxnSpPr>
        <p:spPr>
          <a:xfrm>
            <a:off x="8799084" y="3631334"/>
            <a:ext cx="389075" cy="0"/>
          </a:xfrm>
          <a:prstGeom prst="line">
            <a:avLst/>
          </a:prstGeom>
          <a:ln w="28575">
            <a:solidFill>
              <a:srgbClr val="9D80BD"/>
            </a:solidFill>
          </a:ln>
        </p:spPr>
        <p:style>
          <a:lnRef idx="1">
            <a:schemeClr val="accent1"/>
          </a:lnRef>
          <a:fillRef idx="0">
            <a:schemeClr val="accent1"/>
          </a:fillRef>
          <a:effectRef idx="0">
            <a:schemeClr val="accent1"/>
          </a:effectRef>
          <a:fontRef idx="minor">
            <a:schemeClr val="tx1"/>
          </a:fontRef>
        </p:style>
      </p:cxnSp>
      <p:sp>
        <p:nvSpPr>
          <p:cNvPr id="51" name="椭圆 50">
            <a:extLst>
              <a:ext uri="{FF2B5EF4-FFF2-40B4-BE49-F238E27FC236}">
                <a16:creationId xmlns:a16="http://schemas.microsoft.com/office/drawing/2014/main" xmlns="" id="{90F74C01-86E7-49C2-A0AE-3A8CBAB4A17E}"/>
              </a:ext>
            </a:extLst>
          </p:cNvPr>
          <p:cNvSpPr/>
          <p:nvPr/>
        </p:nvSpPr>
        <p:spPr>
          <a:xfrm>
            <a:off x="8478670" y="3325630"/>
            <a:ext cx="132521" cy="132521"/>
          </a:xfrm>
          <a:prstGeom prst="ellipse">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a:extLst>
              <a:ext uri="{FF2B5EF4-FFF2-40B4-BE49-F238E27FC236}">
                <a16:creationId xmlns:a16="http://schemas.microsoft.com/office/drawing/2014/main" xmlns="" id="{DD582B01-CDFD-4E83-9609-6303B1F21BF1}"/>
              </a:ext>
            </a:extLst>
          </p:cNvPr>
          <p:cNvSpPr txBox="1"/>
          <p:nvPr/>
        </p:nvSpPr>
        <p:spPr>
          <a:xfrm>
            <a:off x="779721" y="3132288"/>
            <a:ext cx="2155186" cy="461665"/>
          </a:xfrm>
          <a:prstGeom prst="rect">
            <a:avLst/>
          </a:prstGeom>
          <a:noFill/>
        </p:spPr>
        <p:txBody>
          <a:bodyPr wrap="square" rtlCol="0">
            <a:spAutoFit/>
          </a:bodyPr>
          <a:lstStyle/>
          <a:p>
            <a:r>
              <a:rPr lang="zh-CN" altLang="en-US" sz="2400" dirty="0">
                <a:solidFill>
                  <a:srgbClr val="9D80BD"/>
                </a:solidFill>
              </a:rPr>
              <a:t>请输入标题</a:t>
            </a:r>
          </a:p>
        </p:txBody>
      </p:sp>
      <p:sp>
        <p:nvSpPr>
          <p:cNvPr id="53" name="文本框 52">
            <a:extLst>
              <a:ext uri="{FF2B5EF4-FFF2-40B4-BE49-F238E27FC236}">
                <a16:creationId xmlns:a16="http://schemas.microsoft.com/office/drawing/2014/main" xmlns="" id="{209F6414-F20E-4297-BE10-C3E3DB1341E7}"/>
              </a:ext>
            </a:extLst>
          </p:cNvPr>
          <p:cNvSpPr txBox="1"/>
          <p:nvPr/>
        </p:nvSpPr>
        <p:spPr>
          <a:xfrm>
            <a:off x="779721" y="3749727"/>
            <a:ext cx="2751290" cy="1015663"/>
          </a:xfrm>
          <a:prstGeom prst="rect">
            <a:avLst/>
          </a:prstGeom>
          <a:noFill/>
        </p:spPr>
        <p:txBody>
          <a:bodyPr wrap="square" rtlCol="0">
            <a:spAutoFit/>
          </a:bodyPr>
          <a:lstStyle/>
          <a:p>
            <a:r>
              <a:rPr lang="en-US" altLang="zh-CN" sz="1200" dirty="0">
                <a:solidFill>
                  <a:schemeClr val="tx1">
                    <a:lumMod val="65000"/>
                    <a:lumOff val="35000"/>
                  </a:schemeClr>
                </a:solidFill>
                <a:latin typeface="Cambria" panose="02040503050406030204" pitchFamily="18" charset="0"/>
              </a:rPr>
              <a:t>However, the film and TV series often appear the wrong lens, "dear" this drama is no exception, because the shooting time is in the summer, but the time is in the winter, so inevitably</a:t>
            </a:r>
            <a:endParaRPr lang="zh-CN" altLang="en-US" sz="1200" dirty="0">
              <a:solidFill>
                <a:schemeClr val="tx1">
                  <a:lumMod val="65000"/>
                  <a:lumOff val="35000"/>
                </a:schemeClr>
              </a:solidFill>
            </a:endParaRPr>
          </a:p>
        </p:txBody>
      </p:sp>
      <p:cxnSp>
        <p:nvCxnSpPr>
          <p:cNvPr id="54" name="直接连接符 53">
            <a:extLst>
              <a:ext uri="{FF2B5EF4-FFF2-40B4-BE49-F238E27FC236}">
                <a16:creationId xmlns:a16="http://schemas.microsoft.com/office/drawing/2014/main" xmlns="" id="{4E9E5EBB-F6E5-47C0-A827-B3BF6C82CDF6}"/>
              </a:ext>
            </a:extLst>
          </p:cNvPr>
          <p:cNvCxnSpPr/>
          <p:nvPr/>
        </p:nvCxnSpPr>
        <p:spPr>
          <a:xfrm>
            <a:off x="917816" y="3631334"/>
            <a:ext cx="389075" cy="0"/>
          </a:xfrm>
          <a:prstGeom prst="line">
            <a:avLst/>
          </a:prstGeom>
          <a:ln w="28575">
            <a:solidFill>
              <a:srgbClr val="9D80BD"/>
            </a:solidFill>
          </a:ln>
        </p:spPr>
        <p:style>
          <a:lnRef idx="1">
            <a:schemeClr val="accent1"/>
          </a:lnRef>
          <a:fillRef idx="0">
            <a:schemeClr val="accent1"/>
          </a:fillRef>
          <a:effectRef idx="0">
            <a:schemeClr val="accent1"/>
          </a:effectRef>
          <a:fontRef idx="minor">
            <a:schemeClr val="tx1"/>
          </a:fontRef>
        </p:style>
      </p:cxnSp>
      <p:sp>
        <p:nvSpPr>
          <p:cNvPr id="55" name="椭圆 54">
            <a:extLst>
              <a:ext uri="{FF2B5EF4-FFF2-40B4-BE49-F238E27FC236}">
                <a16:creationId xmlns:a16="http://schemas.microsoft.com/office/drawing/2014/main" xmlns="" id="{7DB28AD7-4140-40EF-872D-650381A9409D}"/>
              </a:ext>
            </a:extLst>
          </p:cNvPr>
          <p:cNvSpPr/>
          <p:nvPr/>
        </p:nvSpPr>
        <p:spPr>
          <a:xfrm>
            <a:off x="597402" y="3325630"/>
            <a:ext cx="132521" cy="132521"/>
          </a:xfrm>
          <a:prstGeom prst="ellipse">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797754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 name="椭圆 221">
            <a:extLst>
              <a:ext uri="{FF2B5EF4-FFF2-40B4-BE49-F238E27FC236}">
                <a16:creationId xmlns:a16="http://schemas.microsoft.com/office/drawing/2014/main" xmlns="" id="{09132BE4-3FEC-4760-98D1-0E003E41CCA4}"/>
              </a:ext>
            </a:extLst>
          </p:cNvPr>
          <p:cNvSpPr/>
          <p:nvPr/>
        </p:nvSpPr>
        <p:spPr>
          <a:xfrm>
            <a:off x="8230796" y="3490601"/>
            <a:ext cx="5535284" cy="5535284"/>
          </a:xfrm>
          <a:prstGeom prst="ellipse">
            <a:avLst/>
          </a:prstGeom>
          <a:solidFill>
            <a:srgbClr val="4D8BC7">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a:extLst>
              <a:ext uri="{FF2B5EF4-FFF2-40B4-BE49-F238E27FC236}">
                <a16:creationId xmlns:a16="http://schemas.microsoft.com/office/drawing/2014/main" xmlns="" id="{98DF06CE-6DF0-41D8-866D-46976A249927}"/>
              </a:ext>
            </a:extLst>
          </p:cNvPr>
          <p:cNvSpPr/>
          <p:nvPr/>
        </p:nvSpPr>
        <p:spPr>
          <a:xfrm>
            <a:off x="675861" y="1404730"/>
            <a:ext cx="4426226" cy="4426226"/>
          </a:xfrm>
          <a:prstGeom prst="ellipse">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51d34580-851b-48b1-9043-c9807c22792d"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A9AE3502-04EC-4AF0-8419-25BBC8C8B504}"/>
              </a:ext>
            </a:extLst>
          </p:cNvPr>
          <p:cNvGrpSpPr>
            <a:grpSpLocks noChangeAspect="1"/>
          </p:cNvGrpSpPr>
          <p:nvPr>
            <p:custDataLst>
              <p:tags r:id="rId1"/>
            </p:custDataLst>
          </p:nvPr>
        </p:nvGrpSpPr>
        <p:grpSpPr>
          <a:xfrm>
            <a:off x="1513415" y="2407737"/>
            <a:ext cx="2751119" cy="2420213"/>
            <a:chOff x="3570168" y="1206976"/>
            <a:chExt cx="5051665" cy="4444048"/>
          </a:xfrm>
        </p:grpSpPr>
        <p:sp>
          <p:nvSpPr>
            <p:cNvPr id="4" name="ïSliďè">
              <a:extLst>
                <a:ext uri="{FF2B5EF4-FFF2-40B4-BE49-F238E27FC236}">
                  <a16:creationId xmlns:a16="http://schemas.microsoft.com/office/drawing/2014/main" xmlns="" id="{367B28D3-5C7D-4257-8D8F-51E03C6C0287}"/>
                </a:ext>
              </a:extLst>
            </p:cNvPr>
            <p:cNvSpPr/>
            <p:nvPr/>
          </p:nvSpPr>
          <p:spPr bwMode="auto">
            <a:xfrm>
              <a:off x="3570168" y="1206976"/>
              <a:ext cx="5051665" cy="3980843"/>
            </a:xfrm>
            <a:custGeom>
              <a:avLst/>
              <a:gdLst>
                <a:gd name="T0" fmla="*/ 1784 w 1784"/>
                <a:gd name="T1" fmla="*/ 1121 h 1408"/>
                <a:gd name="T2" fmla="*/ 1497 w 1784"/>
                <a:gd name="T3" fmla="*/ 835 h 1408"/>
                <a:gd name="T4" fmla="*/ 1376 w 1784"/>
                <a:gd name="T5" fmla="*/ 713 h 1408"/>
                <a:gd name="T6" fmla="*/ 1497 w 1784"/>
                <a:gd name="T7" fmla="*/ 592 h 1408"/>
                <a:gd name="T8" fmla="*/ 1638 w 1784"/>
                <a:gd name="T9" fmla="*/ 466 h 1408"/>
                <a:gd name="T10" fmla="*/ 1512 w 1784"/>
                <a:gd name="T11" fmla="*/ 340 h 1408"/>
                <a:gd name="T12" fmla="*/ 1418 w 1784"/>
                <a:gd name="T13" fmla="*/ 291 h 1408"/>
                <a:gd name="T14" fmla="*/ 1467 w 1784"/>
                <a:gd name="T15" fmla="*/ 242 h 1408"/>
                <a:gd name="T16" fmla="*/ 1629 w 1784"/>
                <a:gd name="T17" fmla="*/ 208 h 1408"/>
                <a:gd name="T18" fmla="*/ 1595 w 1784"/>
                <a:gd name="T19" fmla="*/ 174 h 1408"/>
                <a:gd name="T20" fmla="*/ 1345 w 1784"/>
                <a:gd name="T21" fmla="*/ 121 h 1408"/>
                <a:gd name="T22" fmla="*/ 1398 w 1784"/>
                <a:gd name="T23" fmla="*/ 68 h 1408"/>
                <a:gd name="T24" fmla="*/ 1465 w 1784"/>
                <a:gd name="T25" fmla="*/ 34 h 1408"/>
                <a:gd name="T26" fmla="*/ 1432 w 1784"/>
                <a:gd name="T27" fmla="*/ 0 h 1408"/>
                <a:gd name="T28" fmla="*/ 476 w 1784"/>
                <a:gd name="T29" fmla="*/ 44 h 1408"/>
                <a:gd name="T30" fmla="*/ 520 w 1784"/>
                <a:gd name="T31" fmla="*/ 88 h 1408"/>
                <a:gd name="T32" fmla="*/ 724 w 1784"/>
                <a:gd name="T33" fmla="*/ 158 h 1408"/>
                <a:gd name="T34" fmla="*/ 654 w 1784"/>
                <a:gd name="T35" fmla="*/ 227 h 1408"/>
                <a:gd name="T36" fmla="*/ 153 w 1784"/>
                <a:gd name="T37" fmla="*/ 271 h 1408"/>
                <a:gd name="T38" fmla="*/ 197 w 1784"/>
                <a:gd name="T39" fmla="*/ 316 h 1408"/>
                <a:gd name="T40" fmla="*/ 303 w 1784"/>
                <a:gd name="T41" fmla="*/ 380 h 1408"/>
                <a:gd name="T42" fmla="*/ 239 w 1784"/>
                <a:gd name="T43" fmla="*/ 444 h 1408"/>
                <a:gd name="T44" fmla="*/ 17 w 1784"/>
                <a:gd name="T45" fmla="*/ 608 h 1408"/>
                <a:gd name="T46" fmla="*/ 182 w 1784"/>
                <a:gd name="T47" fmla="*/ 773 h 1408"/>
                <a:gd name="T48" fmla="*/ 359 w 1784"/>
                <a:gd name="T49" fmla="*/ 931 h 1408"/>
                <a:gd name="T50" fmla="*/ 200 w 1784"/>
                <a:gd name="T51" fmla="*/ 1089 h 1408"/>
                <a:gd name="T52" fmla="*/ 0 w 1784"/>
                <a:gd name="T53" fmla="*/ 1249 h 1408"/>
                <a:gd name="T54" fmla="*/ 160 w 1784"/>
                <a:gd name="T55" fmla="*/ 1408 h 1408"/>
                <a:gd name="T56" fmla="*/ 407 w 1784"/>
                <a:gd name="T57" fmla="*/ 88 h 1408"/>
                <a:gd name="T58" fmla="*/ 407 w 1784"/>
                <a:gd name="T59" fmla="*/ 0 h 1408"/>
                <a:gd name="T60" fmla="*/ 407 w 1784"/>
                <a:gd name="T61" fmla="*/ 88 h 1408"/>
                <a:gd name="T62" fmla="*/ 1656 w 1784"/>
                <a:gd name="T63" fmla="*/ 208 h 1408"/>
                <a:gd name="T64" fmla="*/ 1724 w 1784"/>
                <a:gd name="T65" fmla="*/ 208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84" h="1408">
                  <a:moveTo>
                    <a:pt x="1497" y="1408"/>
                  </a:moveTo>
                  <a:cubicBezTo>
                    <a:pt x="1655" y="1408"/>
                    <a:pt x="1784" y="1279"/>
                    <a:pt x="1784" y="1121"/>
                  </a:cubicBezTo>
                  <a:cubicBezTo>
                    <a:pt x="1784" y="1121"/>
                    <a:pt x="1784" y="1121"/>
                    <a:pt x="1784" y="1121"/>
                  </a:cubicBezTo>
                  <a:cubicBezTo>
                    <a:pt x="1784" y="964"/>
                    <a:pt x="1655" y="835"/>
                    <a:pt x="1497" y="835"/>
                  </a:cubicBezTo>
                  <a:cubicBezTo>
                    <a:pt x="1497" y="835"/>
                    <a:pt x="1497" y="835"/>
                    <a:pt x="1497" y="835"/>
                  </a:cubicBezTo>
                  <a:cubicBezTo>
                    <a:pt x="1430" y="835"/>
                    <a:pt x="1376" y="780"/>
                    <a:pt x="1376" y="713"/>
                  </a:cubicBezTo>
                  <a:cubicBezTo>
                    <a:pt x="1376" y="713"/>
                    <a:pt x="1376" y="713"/>
                    <a:pt x="1376" y="713"/>
                  </a:cubicBezTo>
                  <a:cubicBezTo>
                    <a:pt x="1376" y="647"/>
                    <a:pt x="1430" y="592"/>
                    <a:pt x="1497" y="592"/>
                  </a:cubicBezTo>
                  <a:cubicBezTo>
                    <a:pt x="1512" y="592"/>
                    <a:pt x="1512" y="592"/>
                    <a:pt x="1512" y="592"/>
                  </a:cubicBezTo>
                  <a:cubicBezTo>
                    <a:pt x="1581" y="592"/>
                    <a:pt x="1638" y="535"/>
                    <a:pt x="1638" y="466"/>
                  </a:cubicBezTo>
                  <a:cubicBezTo>
                    <a:pt x="1638" y="466"/>
                    <a:pt x="1638" y="466"/>
                    <a:pt x="1638" y="466"/>
                  </a:cubicBezTo>
                  <a:cubicBezTo>
                    <a:pt x="1638" y="397"/>
                    <a:pt x="1581" y="340"/>
                    <a:pt x="1512" y="340"/>
                  </a:cubicBezTo>
                  <a:cubicBezTo>
                    <a:pt x="1467" y="340"/>
                    <a:pt x="1467" y="340"/>
                    <a:pt x="1467" y="340"/>
                  </a:cubicBezTo>
                  <a:cubicBezTo>
                    <a:pt x="1440" y="340"/>
                    <a:pt x="1418" y="318"/>
                    <a:pt x="1418" y="291"/>
                  </a:cubicBezTo>
                  <a:cubicBezTo>
                    <a:pt x="1418" y="291"/>
                    <a:pt x="1418" y="291"/>
                    <a:pt x="1418" y="291"/>
                  </a:cubicBezTo>
                  <a:cubicBezTo>
                    <a:pt x="1418" y="264"/>
                    <a:pt x="1440" y="242"/>
                    <a:pt x="1467" y="242"/>
                  </a:cubicBezTo>
                  <a:cubicBezTo>
                    <a:pt x="1595" y="242"/>
                    <a:pt x="1595" y="242"/>
                    <a:pt x="1595" y="242"/>
                  </a:cubicBezTo>
                  <a:cubicBezTo>
                    <a:pt x="1614" y="242"/>
                    <a:pt x="1629" y="227"/>
                    <a:pt x="1629" y="208"/>
                  </a:cubicBezTo>
                  <a:cubicBezTo>
                    <a:pt x="1629" y="208"/>
                    <a:pt x="1629" y="208"/>
                    <a:pt x="1629" y="208"/>
                  </a:cubicBezTo>
                  <a:cubicBezTo>
                    <a:pt x="1629" y="189"/>
                    <a:pt x="1614" y="174"/>
                    <a:pt x="1595" y="174"/>
                  </a:cubicBezTo>
                  <a:cubicBezTo>
                    <a:pt x="1398" y="174"/>
                    <a:pt x="1398" y="174"/>
                    <a:pt x="1398" y="174"/>
                  </a:cubicBezTo>
                  <a:cubicBezTo>
                    <a:pt x="1369" y="174"/>
                    <a:pt x="1345" y="150"/>
                    <a:pt x="1345" y="121"/>
                  </a:cubicBezTo>
                  <a:cubicBezTo>
                    <a:pt x="1345" y="121"/>
                    <a:pt x="1345" y="121"/>
                    <a:pt x="1345" y="121"/>
                  </a:cubicBezTo>
                  <a:cubicBezTo>
                    <a:pt x="1345" y="92"/>
                    <a:pt x="1369" y="68"/>
                    <a:pt x="1398" y="68"/>
                  </a:cubicBezTo>
                  <a:cubicBezTo>
                    <a:pt x="1432" y="68"/>
                    <a:pt x="1432" y="68"/>
                    <a:pt x="1432" y="68"/>
                  </a:cubicBezTo>
                  <a:cubicBezTo>
                    <a:pt x="1450" y="68"/>
                    <a:pt x="1465" y="53"/>
                    <a:pt x="1465" y="34"/>
                  </a:cubicBezTo>
                  <a:cubicBezTo>
                    <a:pt x="1465" y="34"/>
                    <a:pt x="1465" y="34"/>
                    <a:pt x="1465" y="34"/>
                  </a:cubicBezTo>
                  <a:cubicBezTo>
                    <a:pt x="1465" y="15"/>
                    <a:pt x="1450" y="0"/>
                    <a:pt x="1432" y="0"/>
                  </a:cubicBezTo>
                  <a:cubicBezTo>
                    <a:pt x="520" y="0"/>
                    <a:pt x="520" y="0"/>
                    <a:pt x="520" y="0"/>
                  </a:cubicBezTo>
                  <a:cubicBezTo>
                    <a:pt x="496" y="0"/>
                    <a:pt x="476" y="20"/>
                    <a:pt x="476" y="44"/>
                  </a:cubicBezTo>
                  <a:cubicBezTo>
                    <a:pt x="476" y="44"/>
                    <a:pt x="476" y="44"/>
                    <a:pt x="476" y="44"/>
                  </a:cubicBezTo>
                  <a:cubicBezTo>
                    <a:pt x="476" y="69"/>
                    <a:pt x="496" y="88"/>
                    <a:pt x="520" y="88"/>
                  </a:cubicBezTo>
                  <a:cubicBezTo>
                    <a:pt x="654" y="88"/>
                    <a:pt x="654" y="88"/>
                    <a:pt x="654" y="88"/>
                  </a:cubicBezTo>
                  <a:cubicBezTo>
                    <a:pt x="693" y="88"/>
                    <a:pt x="724" y="120"/>
                    <a:pt x="724" y="158"/>
                  </a:cubicBezTo>
                  <a:cubicBezTo>
                    <a:pt x="724" y="158"/>
                    <a:pt x="724" y="158"/>
                    <a:pt x="724" y="158"/>
                  </a:cubicBezTo>
                  <a:cubicBezTo>
                    <a:pt x="724" y="196"/>
                    <a:pt x="693" y="227"/>
                    <a:pt x="654" y="227"/>
                  </a:cubicBezTo>
                  <a:cubicBezTo>
                    <a:pt x="197" y="227"/>
                    <a:pt x="197" y="227"/>
                    <a:pt x="197" y="227"/>
                  </a:cubicBezTo>
                  <a:cubicBezTo>
                    <a:pt x="173" y="227"/>
                    <a:pt x="153" y="247"/>
                    <a:pt x="153" y="271"/>
                  </a:cubicBezTo>
                  <a:cubicBezTo>
                    <a:pt x="153" y="271"/>
                    <a:pt x="153" y="271"/>
                    <a:pt x="153" y="271"/>
                  </a:cubicBezTo>
                  <a:cubicBezTo>
                    <a:pt x="153" y="296"/>
                    <a:pt x="173" y="316"/>
                    <a:pt x="197" y="316"/>
                  </a:cubicBezTo>
                  <a:cubicBezTo>
                    <a:pt x="239" y="316"/>
                    <a:pt x="239" y="316"/>
                    <a:pt x="239" y="316"/>
                  </a:cubicBezTo>
                  <a:cubicBezTo>
                    <a:pt x="275" y="316"/>
                    <a:pt x="303" y="344"/>
                    <a:pt x="303" y="380"/>
                  </a:cubicBezTo>
                  <a:cubicBezTo>
                    <a:pt x="303" y="380"/>
                    <a:pt x="303" y="380"/>
                    <a:pt x="303" y="380"/>
                  </a:cubicBezTo>
                  <a:cubicBezTo>
                    <a:pt x="303" y="415"/>
                    <a:pt x="275" y="444"/>
                    <a:pt x="239" y="444"/>
                  </a:cubicBezTo>
                  <a:cubicBezTo>
                    <a:pt x="182" y="444"/>
                    <a:pt x="182" y="444"/>
                    <a:pt x="182" y="444"/>
                  </a:cubicBezTo>
                  <a:cubicBezTo>
                    <a:pt x="91" y="444"/>
                    <a:pt x="17" y="518"/>
                    <a:pt x="17" y="608"/>
                  </a:cubicBezTo>
                  <a:cubicBezTo>
                    <a:pt x="17" y="608"/>
                    <a:pt x="17" y="608"/>
                    <a:pt x="17" y="608"/>
                  </a:cubicBezTo>
                  <a:cubicBezTo>
                    <a:pt x="17" y="699"/>
                    <a:pt x="91" y="773"/>
                    <a:pt x="182" y="773"/>
                  </a:cubicBezTo>
                  <a:cubicBezTo>
                    <a:pt x="200" y="773"/>
                    <a:pt x="200" y="773"/>
                    <a:pt x="200" y="773"/>
                  </a:cubicBezTo>
                  <a:cubicBezTo>
                    <a:pt x="287" y="773"/>
                    <a:pt x="359" y="844"/>
                    <a:pt x="359" y="931"/>
                  </a:cubicBezTo>
                  <a:cubicBezTo>
                    <a:pt x="359" y="931"/>
                    <a:pt x="359" y="931"/>
                    <a:pt x="359" y="931"/>
                  </a:cubicBezTo>
                  <a:cubicBezTo>
                    <a:pt x="359" y="1018"/>
                    <a:pt x="287" y="1089"/>
                    <a:pt x="200" y="1089"/>
                  </a:cubicBezTo>
                  <a:cubicBezTo>
                    <a:pt x="160" y="1089"/>
                    <a:pt x="160" y="1089"/>
                    <a:pt x="160" y="1089"/>
                  </a:cubicBezTo>
                  <a:cubicBezTo>
                    <a:pt x="72" y="1089"/>
                    <a:pt x="0" y="1161"/>
                    <a:pt x="0" y="1249"/>
                  </a:cubicBezTo>
                  <a:cubicBezTo>
                    <a:pt x="0" y="1249"/>
                    <a:pt x="0" y="1249"/>
                    <a:pt x="0" y="1249"/>
                  </a:cubicBezTo>
                  <a:cubicBezTo>
                    <a:pt x="0" y="1336"/>
                    <a:pt x="72" y="1408"/>
                    <a:pt x="160" y="1408"/>
                  </a:cubicBezTo>
                  <a:cubicBezTo>
                    <a:pt x="613" y="1408"/>
                    <a:pt x="1043" y="1408"/>
                    <a:pt x="1497" y="1408"/>
                  </a:cubicBezTo>
                  <a:close/>
                  <a:moveTo>
                    <a:pt x="407" y="88"/>
                  </a:moveTo>
                  <a:cubicBezTo>
                    <a:pt x="383" y="88"/>
                    <a:pt x="363" y="69"/>
                    <a:pt x="363" y="44"/>
                  </a:cubicBezTo>
                  <a:cubicBezTo>
                    <a:pt x="363" y="20"/>
                    <a:pt x="383" y="0"/>
                    <a:pt x="407" y="0"/>
                  </a:cubicBezTo>
                  <a:cubicBezTo>
                    <a:pt x="432" y="0"/>
                    <a:pt x="451" y="20"/>
                    <a:pt x="451" y="44"/>
                  </a:cubicBezTo>
                  <a:cubicBezTo>
                    <a:pt x="451" y="69"/>
                    <a:pt x="432" y="88"/>
                    <a:pt x="407" y="88"/>
                  </a:cubicBezTo>
                  <a:close/>
                  <a:moveTo>
                    <a:pt x="1690" y="242"/>
                  </a:moveTo>
                  <a:cubicBezTo>
                    <a:pt x="1671" y="242"/>
                    <a:pt x="1656" y="227"/>
                    <a:pt x="1656" y="208"/>
                  </a:cubicBezTo>
                  <a:cubicBezTo>
                    <a:pt x="1656" y="189"/>
                    <a:pt x="1671" y="174"/>
                    <a:pt x="1690" y="174"/>
                  </a:cubicBezTo>
                  <a:cubicBezTo>
                    <a:pt x="1709" y="174"/>
                    <a:pt x="1724" y="189"/>
                    <a:pt x="1724" y="208"/>
                  </a:cubicBezTo>
                  <a:cubicBezTo>
                    <a:pt x="1724" y="227"/>
                    <a:pt x="1709" y="242"/>
                    <a:pt x="1690" y="242"/>
                  </a:cubicBezTo>
                  <a:close/>
                </a:path>
              </a:pathLst>
            </a:custGeom>
            <a:solidFill>
              <a:srgbClr val="E6E9F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 name="ïśľîḑe">
              <a:extLst>
                <a:ext uri="{FF2B5EF4-FFF2-40B4-BE49-F238E27FC236}">
                  <a16:creationId xmlns:a16="http://schemas.microsoft.com/office/drawing/2014/main" xmlns="" id="{8AD3C144-49DB-4512-A2BF-2F7AA0B2A988}"/>
                </a:ext>
              </a:extLst>
            </p:cNvPr>
            <p:cNvSpPr/>
            <p:nvPr/>
          </p:nvSpPr>
          <p:spPr bwMode="auto">
            <a:xfrm>
              <a:off x="3570168" y="2014861"/>
              <a:ext cx="5051665" cy="3172958"/>
            </a:xfrm>
            <a:custGeom>
              <a:avLst/>
              <a:gdLst>
                <a:gd name="T0" fmla="*/ 1784 w 1784"/>
                <a:gd name="T1" fmla="*/ 835 h 1122"/>
                <a:gd name="T2" fmla="*/ 1484 w 1784"/>
                <a:gd name="T3" fmla="*/ 548 h 1122"/>
                <a:gd name="T4" fmla="*/ 1436 w 1784"/>
                <a:gd name="T5" fmla="*/ 566 h 1122"/>
                <a:gd name="T6" fmla="*/ 1384 w 1784"/>
                <a:gd name="T7" fmla="*/ 557 h 1122"/>
                <a:gd name="T8" fmla="*/ 1331 w 1784"/>
                <a:gd name="T9" fmla="*/ 890 h 1122"/>
                <a:gd name="T10" fmla="*/ 1322 w 1784"/>
                <a:gd name="T11" fmla="*/ 967 h 1122"/>
                <a:gd name="T12" fmla="*/ 1239 w 1784"/>
                <a:gd name="T13" fmla="*/ 164 h 1122"/>
                <a:gd name="T14" fmla="*/ 1232 w 1784"/>
                <a:gd name="T15" fmla="*/ 145 h 1122"/>
                <a:gd name="T16" fmla="*/ 1213 w 1784"/>
                <a:gd name="T17" fmla="*/ 141 h 1122"/>
                <a:gd name="T18" fmla="*/ 1160 w 1784"/>
                <a:gd name="T19" fmla="*/ 155 h 1122"/>
                <a:gd name="T20" fmla="*/ 1103 w 1784"/>
                <a:gd name="T21" fmla="*/ 136 h 1122"/>
                <a:gd name="T22" fmla="*/ 1078 w 1784"/>
                <a:gd name="T23" fmla="*/ 176 h 1122"/>
                <a:gd name="T24" fmla="*/ 1074 w 1784"/>
                <a:gd name="T25" fmla="*/ 155 h 1122"/>
                <a:gd name="T26" fmla="*/ 1050 w 1784"/>
                <a:gd name="T27" fmla="*/ 304 h 1122"/>
                <a:gd name="T28" fmla="*/ 1027 w 1784"/>
                <a:gd name="T29" fmla="*/ 308 h 1122"/>
                <a:gd name="T30" fmla="*/ 1012 w 1784"/>
                <a:gd name="T31" fmla="*/ 330 h 1122"/>
                <a:gd name="T32" fmla="*/ 994 w 1784"/>
                <a:gd name="T33" fmla="*/ 330 h 1122"/>
                <a:gd name="T34" fmla="*/ 991 w 1784"/>
                <a:gd name="T35" fmla="*/ 183 h 1122"/>
                <a:gd name="T36" fmla="*/ 986 w 1784"/>
                <a:gd name="T37" fmla="*/ 177 h 1122"/>
                <a:gd name="T38" fmla="*/ 974 w 1784"/>
                <a:gd name="T39" fmla="*/ 160 h 1122"/>
                <a:gd name="T40" fmla="*/ 962 w 1784"/>
                <a:gd name="T41" fmla="*/ 73 h 1122"/>
                <a:gd name="T42" fmla="*/ 955 w 1784"/>
                <a:gd name="T43" fmla="*/ 37 h 1122"/>
                <a:gd name="T44" fmla="*/ 955 w 1784"/>
                <a:gd name="T45" fmla="*/ 4 h 1122"/>
                <a:gd name="T46" fmla="*/ 888 w 1784"/>
                <a:gd name="T47" fmla="*/ 0 h 1122"/>
                <a:gd name="T48" fmla="*/ 878 w 1784"/>
                <a:gd name="T49" fmla="*/ 39 h 1122"/>
                <a:gd name="T50" fmla="*/ 869 w 1784"/>
                <a:gd name="T51" fmla="*/ 73 h 1122"/>
                <a:gd name="T52" fmla="*/ 857 w 1784"/>
                <a:gd name="T53" fmla="*/ 160 h 1122"/>
                <a:gd name="T54" fmla="*/ 849 w 1784"/>
                <a:gd name="T55" fmla="*/ 182 h 1122"/>
                <a:gd name="T56" fmla="*/ 813 w 1784"/>
                <a:gd name="T57" fmla="*/ 750 h 1122"/>
                <a:gd name="T58" fmla="*/ 811 w 1784"/>
                <a:gd name="T59" fmla="*/ 245 h 1122"/>
                <a:gd name="T60" fmla="*/ 806 w 1784"/>
                <a:gd name="T61" fmla="*/ 227 h 1122"/>
                <a:gd name="T62" fmla="*/ 795 w 1784"/>
                <a:gd name="T63" fmla="*/ 223 h 1122"/>
                <a:gd name="T64" fmla="*/ 795 w 1784"/>
                <a:gd name="T65" fmla="*/ 180 h 1122"/>
                <a:gd name="T66" fmla="*/ 791 w 1784"/>
                <a:gd name="T67" fmla="*/ 174 h 1122"/>
                <a:gd name="T68" fmla="*/ 786 w 1784"/>
                <a:gd name="T69" fmla="*/ 155 h 1122"/>
                <a:gd name="T70" fmla="*/ 751 w 1784"/>
                <a:gd name="T71" fmla="*/ 140 h 1122"/>
                <a:gd name="T72" fmla="*/ 709 w 1784"/>
                <a:gd name="T73" fmla="*/ 140 h 1122"/>
                <a:gd name="T74" fmla="*/ 703 w 1784"/>
                <a:gd name="T75" fmla="*/ 177 h 1122"/>
                <a:gd name="T76" fmla="*/ 694 w 1784"/>
                <a:gd name="T77" fmla="*/ 223 h 1122"/>
                <a:gd name="T78" fmla="*/ 687 w 1784"/>
                <a:gd name="T79" fmla="*/ 245 h 1122"/>
                <a:gd name="T80" fmla="*/ 683 w 1784"/>
                <a:gd name="T81" fmla="*/ 713 h 1122"/>
                <a:gd name="T82" fmla="*/ 656 w 1784"/>
                <a:gd name="T83" fmla="*/ 677 h 1122"/>
                <a:gd name="T84" fmla="*/ 638 w 1784"/>
                <a:gd name="T85" fmla="*/ 680 h 1122"/>
                <a:gd name="T86" fmla="*/ 612 w 1784"/>
                <a:gd name="T87" fmla="*/ 717 h 1122"/>
                <a:gd name="T88" fmla="*/ 610 w 1784"/>
                <a:gd name="T89" fmla="*/ 704 h 1122"/>
                <a:gd name="T90" fmla="*/ 572 w 1784"/>
                <a:gd name="T91" fmla="*/ 704 h 1122"/>
                <a:gd name="T92" fmla="*/ 541 w 1784"/>
                <a:gd name="T93" fmla="*/ 714 h 1122"/>
                <a:gd name="T94" fmla="*/ 536 w 1784"/>
                <a:gd name="T95" fmla="*/ 725 h 1122"/>
                <a:gd name="T96" fmla="*/ 534 w 1784"/>
                <a:gd name="T97" fmla="*/ 698 h 1122"/>
                <a:gd name="T98" fmla="*/ 507 w 1784"/>
                <a:gd name="T99" fmla="*/ 128 h 1122"/>
                <a:gd name="T100" fmla="*/ 491 w 1784"/>
                <a:gd name="T101" fmla="*/ 123 h 1122"/>
                <a:gd name="T102" fmla="*/ 481 w 1784"/>
                <a:gd name="T103" fmla="*/ 93 h 1122"/>
                <a:gd name="T104" fmla="*/ 366 w 1784"/>
                <a:gd name="T105" fmla="*/ 81 h 1122"/>
                <a:gd name="T106" fmla="*/ 362 w 1784"/>
                <a:gd name="T107" fmla="*/ 93 h 1122"/>
                <a:gd name="T108" fmla="*/ 353 w 1784"/>
                <a:gd name="T109" fmla="*/ 99 h 1122"/>
                <a:gd name="T110" fmla="*/ 341 w 1784"/>
                <a:gd name="T111" fmla="*/ 124 h 1122"/>
                <a:gd name="T112" fmla="*/ 337 w 1784"/>
                <a:gd name="T113" fmla="*/ 144 h 1122"/>
                <a:gd name="T114" fmla="*/ 337 w 1784"/>
                <a:gd name="T115" fmla="*/ 543 h 1122"/>
                <a:gd name="T116" fmla="*/ 359 w 1784"/>
                <a:gd name="T117" fmla="*/ 645 h 1122"/>
                <a:gd name="T118" fmla="*/ 0 w 1784"/>
                <a:gd name="T119" fmla="*/ 963 h 1122"/>
                <a:gd name="T120" fmla="*/ 1497 w 1784"/>
                <a:gd name="T121" fmla="*/ 1122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84" h="1122">
                  <a:moveTo>
                    <a:pt x="1497" y="1122"/>
                  </a:moveTo>
                  <a:cubicBezTo>
                    <a:pt x="1655" y="1122"/>
                    <a:pt x="1784" y="993"/>
                    <a:pt x="1784" y="835"/>
                  </a:cubicBezTo>
                  <a:cubicBezTo>
                    <a:pt x="1784" y="835"/>
                    <a:pt x="1784" y="835"/>
                    <a:pt x="1784" y="835"/>
                  </a:cubicBezTo>
                  <a:cubicBezTo>
                    <a:pt x="1784" y="678"/>
                    <a:pt x="1655" y="549"/>
                    <a:pt x="1497" y="549"/>
                  </a:cubicBezTo>
                  <a:cubicBezTo>
                    <a:pt x="1497" y="549"/>
                    <a:pt x="1497" y="549"/>
                    <a:pt x="1497" y="549"/>
                  </a:cubicBezTo>
                  <a:cubicBezTo>
                    <a:pt x="1493" y="549"/>
                    <a:pt x="1488" y="548"/>
                    <a:pt x="1484" y="548"/>
                  </a:cubicBezTo>
                  <a:cubicBezTo>
                    <a:pt x="1484" y="603"/>
                    <a:pt x="1484" y="603"/>
                    <a:pt x="1484" y="603"/>
                  </a:cubicBezTo>
                  <a:cubicBezTo>
                    <a:pt x="1436" y="603"/>
                    <a:pt x="1436" y="603"/>
                    <a:pt x="1436" y="603"/>
                  </a:cubicBezTo>
                  <a:cubicBezTo>
                    <a:pt x="1436" y="566"/>
                    <a:pt x="1436" y="566"/>
                    <a:pt x="1436" y="566"/>
                  </a:cubicBezTo>
                  <a:cubicBezTo>
                    <a:pt x="1436" y="563"/>
                    <a:pt x="1435" y="561"/>
                    <a:pt x="1434" y="559"/>
                  </a:cubicBezTo>
                  <a:cubicBezTo>
                    <a:pt x="1432" y="557"/>
                    <a:pt x="1429" y="556"/>
                    <a:pt x="1427" y="556"/>
                  </a:cubicBezTo>
                  <a:cubicBezTo>
                    <a:pt x="1384" y="557"/>
                    <a:pt x="1384" y="557"/>
                    <a:pt x="1384" y="557"/>
                  </a:cubicBezTo>
                  <a:cubicBezTo>
                    <a:pt x="1379" y="557"/>
                    <a:pt x="1375" y="561"/>
                    <a:pt x="1375" y="566"/>
                  </a:cubicBezTo>
                  <a:cubicBezTo>
                    <a:pt x="1375" y="890"/>
                    <a:pt x="1375" y="890"/>
                    <a:pt x="1375" y="890"/>
                  </a:cubicBezTo>
                  <a:cubicBezTo>
                    <a:pt x="1331" y="890"/>
                    <a:pt x="1331" y="890"/>
                    <a:pt x="1331" y="890"/>
                  </a:cubicBezTo>
                  <a:cubicBezTo>
                    <a:pt x="1329" y="890"/>
                    <a:pt x="1327" y="891"/>
                    <a:pt x="1325" y="893"/>
                  </a:cubicBezTo>
                  <a:cubicBezTo>
                    <a:pt x="1323" y="895"/>
                    <a:pt x="1322" y="897"/>
                    <a:pt x="1322" y="899"/>
                  </a:cubicBezTo>
                  <a:cubicBezTo>
                    <a:pt x="1322" y="967"/>
                    <a:pt x="1322" y="967"/>
                    <a:pt x="1322" y="967"/>
                  </a:cubicBezTo>
                  <a:cubicBezTo>
                    <a:pt x="1242" y="967"/>
                    <a:pt x="1242" y="967"/>
                    <a:pt x="1242" y="967"/>
                  </a:cubicBezTo>
                  <a:cubicBezTo>
                    <a:pt x="1242" y="160"/>
                    <a:pt x="1242" y="160"/>
                    <a:pt x="1242" y="160"/>
                  </a:cubicBezTo>
                  <a:cubicBezTo>
                    <a:pt x="1240" y="160"/>
                    <a:pt x="1239" y="162"/>
                    <a:pt x="1239" y="164"/>
                  </a:cubicBezTo>
                  <a:cubicBezTo>
                    <a:pt x="1239" y="178"/>
                    <a:pt x="1239" y="178"/>
                    <a:pt x="1239" y="178"/>
                  </a:cubicBezTo>
                  <a:cubicBezTo>
                    <a:pt x="1232" y="178"/>
                    <a:pt x="1232" y="178"/>
                    <a:pt x="1232" y="178"/>
                  </a:cubicBezTo>
                  <a:cubicBezTo>
                    <a:pt x="1232" y="145"/>
                    <a:pt x="1232" y="145"/>
                    <a:pt x="1232" y="145"/>
                  </a:cubicBezTo>
                  <a:cubicBezTo>
                    <a:pt x="1232" y="144"/>
                    <a:pt x="1232" y="143"/>
                    <a:pt x="1231" y="142"/>
                  </a:cubicBezTo>
                  <a:cubicBezTo>
                    <a:pt x="1230" y="141"/>
                    <a:pt x="1229" y="141"/>
                    <a:pt x="1228" y="141"/>
                  </a:cubicBezTo>
                  <a:cubicBezTo>
                    <a:pt x="1213" y="141"/>
                    <a:pt x="1213" y="141"/>
                    <a:pt x="1213" y="141"/>
                  </a:cubicBezTo>
                  <a:cubicBezTo>
                    <a:pt x="1211" y="141"/>
                    <a:pt x="1209" y="143"/>
                    <a:pt x="1209" y="145"/>
                  </a:cubicBezTo>
                  <a:cubicBezTo>
                    <a:pt x="1209" y="155"/>
                    <a:pt x="1209" y="155"/>
                    <a:pt x="1209" y="155"/>
                  </a:cubicBezTo>
                  <a:cubicBezTo>
                    <a:pt x="1160" y="155"/>
                    <a:pt x="1160" y="155"/>
                    <a:pt x="1160" y="155"/>
                  </a:cubicBezTo>
                  <a:cubicBezTo>
                    <a:pt x="1160" y="140"/>
                    <a:pt x="1160" y="140"/>
                    <a:pt x="1160" y="140"/>
                  </a:cubicBezTo>
                  <a:cubicBezTo>
                    <a:pt x="1160" y="138"/>
                    <a:pt x="1158" y="136"/>
                    <a:pt x="1155" y="136"/>
                  </a:cubicBezTo>
                  <a:cubicBezTo>
                    <a:pt x="1103" y="136"/>
                    <a:pt x="1103" y="136"/>
                    <a:pt x="1103" y="136"/>
                  </a:cubicBezTo>
                  <a:cubicBezTo>
                    <a:pt x="1101" y="136"/>
                    <a:pt x="1099" y="138"/>
                    <a:pt x="1099" y="140"/>
                  </a:cubicBezTo>
                  <a:cubicBezTo>
                    <a:pt x="1099" y="176"/>
                    <a:pt x="1099" y="176"/>
                    <a:pt x="1099" y="176"/>
                  </a:cubicBezTo>
                  <a:cubicBezTo>
                    <a:pt x="1078" y="176"/>
                    <a:pt x="1078" y="176"/>
                    <a:pt x="1078" y="176"/>
                  </a:cubicBezTo>
                  <a:cubicBezTo>
                    <a:pt x="1078" y="159"/>
                    <a:pt x="1078" y="159"/>
                    <a:pt x="1078" y="159"/>
                  </a:cubicBezTo>
                  <a:cubicBezTo>
                    <a:pt x="1078" y="158"/>
                    <a:pt x="1078" y="157"/>
                    <a:pt x="1077" y="156"/>
                  </a:cubicBezTo>
                  <a:cubicBezTo>
                    <a:pt x="1076" y="156"/>
                    <a:pt x="1075" y="155"/>
                    <a:pt x="1074" y="155"/>
                  </a:cubicBezTo>
                  <a:cubicBezTo>
                    <a:pt x="1055" y="155"/>
                    <a:pt x="1055" y="155"/>
                    <a:pt x="1055" y="155"/>
                  </a:cubicBezTo>
                  <a:cubicBezTo>
                    <a:pt x="1053" y="155"/>
                    <a:pt x="1051" y="157"/>
                    <a:pt x="1051" y="160"/>
                  </a:cubicBezTo>
                  <a:cubicBezTo>
                    <a:pt x="1050" y="304"/>
                    <a:pt x="1050" y="304"/>
                    <a:pt x="1050" y="304"/>
                  </a:cubicBezTo>
                  <a:cubicBezTo>
                    <a:pt x="1031" y="304"/>
                    <a:pt x="1031" y="304"/>
                    <a:pt x="1031" y="304"/>
                  </a:cubicBezTo>
                  <a:cubicBezTo>
                    <a:pt x="1030" y="304"/>
                    <a:pt x="1029" y="304"/>
                    <a:pt x="1028" y="305"/>
                  </a:cubicBezTo>
                  <a:cubicBezTo>
                    <a:pt x="1027" y="306"/>
                    <a:pt x="1027" y="307"/>
                    <a:pt x="1027" y="308"/>
                  </a:cubicBezTo>
                  <a:cubicBezTo>
                    <a:pt x="1027" y="338"/>
                    <a:pt x="1027" y="338"/>
                    <a:pt x="1027" y="338"/>
                  </a:cubicBezTo>
                  <a:cubicBezTo>
                    <a:pt x="1012" y="338"/>
                    <a:pt x="1012" y="338"/>
                    <a:pt x="1012" y="338"/>
                  </a:cubicBezTo>
                  <a:cubicBezTo>
                    <a:pt x="1012" y="330"/>
                    <a:pt x="1012" y="330"/>
                    <a:pt x="1012" y="330"/>
                  </a:cubicBezTo>
                  <a:cubicBezTo>
                    <a:pt x="1012" y="328"/>
                    <a:pt x="1010" y="326"/>
                    <a:pt x="1007" y="326"/>
                  </a:cubicBezTo>
                  <a:cubicBezTo>
                    <a:pt x="998" y="326"/>
                    <a:pt x="998" y="326"/>
                    <a:pt x="998" y="326"/>
                  </a:cubicBezTo>
                  <a:cubicBezTo>
                    <a:pt x="996" y="326"/>
                    <a:pt x="994" y="328"/>
                    <a:pt x="994" y="330"/>
                  </a:cubicBezTo>
                  <a:cubicBezTo>
                    <a:pt x="994" y="313"/>
                    <a:pt x="994" y="313"/>
                    <a:pt x="994" y="313"/>
                  </a:cubicBezTo>
                  <a:cubicBezTo>
                    <a:pt x="994" y="187"/>
                    <a:pt x="994" y="187"/>
                    <a:pt x="994" y="187"/>
                  </a:cubicBezTo>
                  <a:cubicBezTo>
                    <a:pt x="994" y="185"/>
                    <a:pt x="993" y="184"/>
                    <a:pt x="991" y="183"/>
                  </a:cubicBezTo>
                  <a:cubicBezTo>
                    <a:pt x="987" y="182"/>
                    <a:pt x="987" y="182"/>
                    <a:pt x="987" y="182"/>
                  </a:cubicBezTo>
                  <a:cubicBezTo>
                    <a:pt x="986" y="182"/>
                    <a:pt x="986" y="181"/>
                    <a:pt x="986" y="181"/>
                  </a:cubicBezTo>
                  <a:cubicBezTo>
                    <a:pt x="986" y="180"/>
                    <a:pt x="986" y="178"/>
                    <a:pt x="986" y="177"/>
                  </a:cubicBezTo>
                  <a:cubicBezTo>
                    <a:pt x="985" y="173"/>
                    <a:pt x="985" y="168"/>
                    <a:pt x="985" y="164"/>
                  </a:cubicBezTo>
                  <a:cubicBezTo>
                    <a:pt x="985" y="162"/>
                    <a:pt x="983" y="160"/>
                    <a:pt x="981" y="160"/>
                  </a:cubicBezTo>
                  <a:cubicBezTo>
                    <a:pt x="974" y="160"/>
                    <a:pt x="974" y="160"/>
                    <a:pt x="974" y="160"/>
                  </a:cubicBezTo>
                  <a:cubicBezTo>
                    <a:pt x="974" y="77"/>
                    <a:pt x="974" y="77"/>
                    <a:pt x="974" y="77"/>
                  </a:cubicBezTo>
                  <a:cubicBezTo>
                    <a:pt x="974" y="75"/>
                    <a:pt x="972" y="73"/>
                    <a:pt x="970" y="73"/>
                  </a:cubicBezTo>
                  <a:cubicBezTo>
                    <a:pt x="962" y="73"/>
                    <a:pt x="962" y="73"/>
                    <a:pt x="962" y="73"/>
                  </a:cubicBezTo>
                  <a:cubicBezTo>
                    <a:pt x="962" y="41"/>
                    <a:pt x="962" y="41"/>
                    <a:pt x="962" y="41"/>
                  </a:cubicBezTo>
                  <a:cubicBezTo>
                    <a:pt x="962" y="39"/>
                    <a:pt x="960" y="37"/>
                    <a:pt x="958" y="37"/>
                  </a:cubicBezTo>
                  <a:cubicBezTo>
                    <a:pt x="957" y="37"/>
                    <a:pt x="956" y="37"/>
                    <a:pt x="955" y="37"/>
                  </a:cubicBezTo>
                  <a:cubicBezTo>
                    <a:pt x="955" y="37"/>
                    <a:pt x="955" y="37"/>
                    <a:pt x="955" y="37"/>
                  </a:cubicBezTo>
                  <a:cubicBezTo>
                    <a:pt x="954" y="35"/>
                    <a:pt x="954" y="31"/>
                    <a:pt x="954" y="30"/>
                  </a:cubicBezTo>
                  <a:cubicBezTo>
                    <a:pt x="955" y="21"/>
                    <a:pt x="955" y="13"/>
                    <a:pt x="955" y="4"/>
                  </a:cubicBezTo>
                  <a:cubicBezTo>
                    <a:pt x="955" y="3"/>
                    <a:pt x="955" y="2"/>
                    <a:pt x="954" y="1"/>
                  </a:cubicBezTo>
                  <a:cubicBezTo>
                    <a:pt x="953" y="0"/>
                    <a:pt x="952" y="0"/>
                    <a:pt x="951" y="0"/>
                  </a:cubicBezTo>
                  <a:cubicBezTo>
                    <a:pt x="888" y="0"/>
                    <a:pt x="888" y="0"/>
                    <a:pt x="888" y="0"/>
                  </a:cubicBezTo>
                  <a:cubicBezTo>
                    <a:pt x="886" y="0"/>
                    <a:pt x="884" y="2"/>
                    <a:pt x="884" y="4"/>
                  </a:cubicBezTo>
                  <a:cubicBezTo>
                    <a:pt x="884" y="37"/>
                    <a:pt x="884" y="37"/>
                    <a:pt x="884" y="37"/>
                  </a:cubicBezTo>
                  <a:cubicBezTo>
                    <a:pt x="882" y="37"/>
                    <a:pt x="881" y="37"/>
                    <a:pt x="878" y="39"/>
                  </a:cubicBezTo>
                  <a:cubicBezTo>
                    <a:pt x="877" y="40"/>
                    <a:pt x="876" y="41"/>
                    <a:pt x="876" y="43"/>
                  </a:cubicBezTo>
                  <a:cubicBezTo>
                    <a:pt x="876" y="73"/>
                    <a:pt x="876" y="73"/>
                    <a:pt x="876" y="73"/>
                  </a:cubicBezTo>
                  <a:cubicBezTo>
                    <a:pt x="869" y="73"/>
                    <a:pt x="869" y="73"/>
                    <a:pt x="869" y="73"/>
                  </a:cubicBezTo>
                  <a:cubicBezTo>
                    <a:pt x="866" y="74"/>
                    <a:pt x="865" y="75"/>
                    <a:pt x="865" y="78"/>
                  </a:cubicBezTo>
                  <a:cubicBezTo>
                    <a:pt x="865" y="160"/>
                    <a:pt x="865" y="160"/>
                    <a:pt x="865" y="160"/>
                  </a:cubicBezTo>
                  <a:cubicBezTo>
                    <a:pt x="857" y="160"/>
                    <a:pt x="857" y="160"/>
                    <a:pt x="857" y="160"/>
                  </a:cubicBezTo>
                  <a:cubicBezTo>
                    <a:pt x="855" y="160"/>
                    <a:pt x="853" y="162"/>
                    <a:pt x="853" y="164"/>
                  </a:cubicBezTo>
                  <a:cubicBezTo>
                    <a:pt x="853" y="182"/>
                    <a:pt x="853" y="182"/>
                    <a:pt x="853" y="182"/>
                  </a:cubicBezTo>
                  <a:cubicBezTo>
                    <a:pt x="849" y="182"/>
                    <a:pt x="849" y="182"/>
                    <a:pt x="849" y="182"/>
                  </a:cubicBezTo>
                  <a:cubicBezTo>
                    <a:pt x="847" y="182"/>
                    <a:pt x="845" y="184"/>
                    <a:pt x="845" y="186"/>
                  </a:cubicBezTo>
                  <a:cubicBezTo>
                    <a:pt x="844" y="750"/>
                    <a:pt x="844" y="750"/>
                    <a:pt x="844" y="750"/>
                  </a:cubicBezTo>
                  <a:cubicBezTo>
                    <a:pt x="813" y="750"/>
                    <a:pt x="813" y="750"/>
                    <a:pt x="813" y="750"/>
                  </a:cubicBezTo>
                  <a:cubicBezTo>
                    <a:pt x="813" y="256"/>
                    <a:pt x="813" y="256"/>
                    <a:pt x="813" y="256"/>
                  </a:cubicBezTo>
                  <a:cubicBezTo>
                    <a:pt x="813" y="254"/>
                    <a:pt x="813" y="252"/>
                    <a:pt x="813" y="250"/>
                  </a:cubicBezTo>
                  <a:cubicBezTo>
                    <a:pt x="813" y="248"/>
                    <a:pt x="813" y="247"/>
                    <a:pt x="811" y="245"/>
                  </a:cubicBezTo>
                  <a:cubicBezTo>
                    <a:pt x="810" y="244"/>
                    <a:pt x="808" y="244"/>
                    <a:pt x="807" y="244"/>
                  </a:cubicBezTo>
                  <a:cubicBezTo>
                    <a:pt x="807" y="244"/>
                    <a:pt x="806" y="244"/>
                    <a:pt x="806" y="244"/>
                  </a:cubicBezTo>
                  <a:cubicBezTo>
                    <a:pt x="806" y="227"/>
                    <a:pt x="806" y="227"/>
                    <a:pt x="806" y="227"/>
                  </a:cubicBezTo>
                  <a:cubicBezTo>
                    <a:pt x="806" y="225"/>
                    <a:pt x="804" y="223"/>
                    <a:pt x="802" y="223"/>
                  </a:cubicBezTo>
                  <a:cubicBezTo>
                    <a:pt x="800" y="223"/>
                    <a:pt x="798" y="223"/>
                    <a:pt x="797" y="223"/>
                  </a:cubicBezTo>
                  <a:cubicBezTo>
                    <a:pt x="796" y="223"/>
                    <a:pt x="796" y="223"/>
                    <a:pt x="795" y="223"/>
                  </a:cubicBezTo>
                  <a:cubicBezTo>
                    <a:pt x="795" y="221"/>
                    <a:pt x="795" y="216"/>
                    <a:pt x="795" y="215"/>
                  </a:cubicBezTo>
                  <a:cubicBezTo>
                    <a:pt x="795" y="206"/>
                    <a:pt x="795" y="197"/>
                    <a:pt x="795" y="189"/>
                  </a:cubicBezTo>
                  <a:cubicBezTo>
                    <a:pt x="795" y="186"/>
                    <a:pt x="795" y="183"/>
                    <a:pt x="795" y="180"/>
                  </a:cubicBezTo>
                  <a:cubicBezTo>
                    <a:pt x="794" y="178"/>
                    <a:pt x="794" y="176"/>
                    <a:pt x="792" y="175"/>
                  </a:cubicBezTo>
                  <a:cubicBezTo>
                    <a:pt x="791" y="175"/>
                    <a:pt x="791" y="175"/>
                    <a:pt x="791" y="174"/>
                  </a:cubicBezTo>
                  <a:cubicBezTo>
                    <a:pt x="791" y="174"/>
                    <a:pt x="791" y="174"/>
                    <a:pt x="791" y="174"/>
                  </a:cubicBezTo>
                  <a:cubicBezTo>
                    <a:pt x="790" y="172"/>
                    <a:pt x="791" y="168"/>
                    <a:pt x="791" y="166"/>
                  </a:cubicBezTo>
                  <a:cubicBezTo>
                    <a:pt x="790" y="164"/>
                    <a:pt x="791" y="161"/>
                    <a:pt x="790" y="159"/>
                  </a:cubicBezTo>
                  <a:cubicBezTo>
                    <a:pt x="790" y="157"/>
                    <a:pt x="788" y="155"/>
                    <a:pt x="786" y="155"/>
                  </a:cubicBezTo>
                  <a:cubicBezTo>
                    <a:pt x="755" y="156"/>
                    <a:pt x="755" y="156"/>
                    <a:pt x="755" y="156"/>
                  </a:cubicBezTo>
                  <a:cubicBezTo>
                    <a:pt x="753" y="156"/>
                    <a:pt x="752" y="157"/>
                    <a:pt x="751" y="158"/>
                  </a:cubicBezTo>
                  <a:cubicBezTo>
                    <a:pt x="751" y="152"/>
                    <a:pt x="751" y="146"/>
                    <a:pt x="751" y="140"/>
                  </a:cubicBezTo>
                  <a:cubicBezTo>
                    <a:pt x="751" y="138"/>
                    <a:pt x="749" y="136"/>
                    <a:pt x="747" y="136"/>
                  </a:cubicBezTo>
                  <a:cubicBezTo>
                    <a:pt x="713" y="136"/>
                    <a:pt x="713" y="136"/>
                    <a:pt x="713" y="136"/>
                  </a:cubicBezTo>
                  <a:cubicBezTo>
                    <a:pt x="711" y="136"/>
                    <a:pt x="709" y="138"/>
                    <a:pt x="709" y="140"/>
                  </a:cubicBezTo>
                  <a:cubicBezTo>
                    <a:pt x="709" y="174"/>
                    <a:pt x="709" y="174"/>
                    <a:pt x="709" y="174"/>
                  </a:cubicBezTo>
                  <a:cubicBezTo>
                    <a:pt x="709" y="174"/>
                    <a:pt x="708" y="174"/>
                    <a:pt x="708" y="174"/>
                  </a:cubicBezTo>
                  <a:cubicBezTo>
                    <a:pt x="706" y="174"/>
                    <a:pt x="705" y="175"/>
                    <a:pt x="703" y="177"/>
                  </a:cubicBezTo>
                  <a:cubicBezTo>
                    <a:pt x="702" y="177"/>
                    <a:pt x="702" y="178"/>
                    <a:pt x="702" y="180"/>
                  </a:cubicBezTo>
                  <a:cubicBezTo>
                    <a:pt x="701" y="223"/>
                    <a:pt x="701" y="223"/>
                    <a:pt x="701" y="223"/>
                  </a:cubicBezTo>
                  <a:cubicBezTo>
                    <a:pt x="694" y="223"/>
                    <a:pt x="694" y="223"/>
                    <a:pt x="694" y="223"/>
                  </a:cubicBezTo>
                  <a:cubicBezTo>
                    <a:pt x="692" y="223"/>
                    <a:pt x="691" y="225"/>
                    <a:pt x="691" y="227"/>
                  </a:cubicBezTo>
                  <a:cubicBezTo>
                    <a:pt x="689" y="244"/>
                    <a:pt x="689" y="244"/>
                    <a:pt x="689" y="244"/>
                  </a:cubicBezTo>
                  <a:cubicBezTo>
                    <a:pt x="688" y="244"/>
                    <a:pt x="687" y="244"/>
                    <a:pt x="687" y="245"/>
                  </a:cubicBezTo>
                  <a:cubicBezTo>
                    <a:pt x="685" y="246"/>
                    <a:pt x="684" y="248"/>
                    <a:pt x="684" y="251"/>
                  </a:cubicBezTo>
                  <a:cubicBezTo>
                    <a:pt x="684" y="251"/>
                    <a:pt x="684" y="251"/>
                    <a:pt x="684" y="251"/>
                  </a:cubicBezTo>
                  <a:cubicBezTo>
                    <a:pt x="683" y="713"/>
                    <a:pt x="683" y="713"/>
                    <a:pt x="683" y="713"/>
                  </a:cubicBezTo>
                  <a:cubicBezTo>
                    <a:pt x="657" y="713"/>
                    <a:pt x="657" y="713"/>
                    <a:pt x="657" y="713"/>
                  </a:cubicBezTo>
                  <a:cubicBezTo>
                    <a:pt x="657" y="680"/>
                    <a:pt x="657" y="680"/>
                    <a:pt x="657" y="680"/>
                  </a:cubicBezTo>
                  <a:cubicBezTo>
                    <a:pt x="657" y="679"/>
                    <a:pt x="657" y="678"/>
                    <a:pt x="656" y="677"/>
                  </a:cubicBezTo>
                  <a:cubicBezTo>
                    <a:pt x="655" y="676"/>
                    <a:pt x="654" y="675"/>
                    <a:pt x="653" y="675"/>
                  </a:cubicBezTo>
                  <a:cubicBezTo>
                    <a:pt x="642" y="676"/>
                    <a:pt x="642" y="676"/>
                    <a:pt x="642" y="676"/>
                  </a:cubicBezTo>
                  <a:cubicBezTo>
                    <a:pt x="640" y="676"/>
                    <a:pt x="638" y="678"/>
                    <a:pt x="638" y="680"/>
                  </a:cubicBezTo>
                  <a:cubicBezTo>
                    <a:pt x="638" y="713"/>
                    <a:pt x="638" y="713"/>
                    <a:pt x="638" y="713"/>
                  </a:cubicBezTo>
                  <a:cubicBezTo>
                    <a:pt x="617" y="713"/>
                    <a:pt x="617" y="713"/>
                    <a:pt x="617" y="713"/>
                  </a:cubicBezTo>
                  <a:cubicBezTo>
                    <a:pt x="614" y="713"/>
                    <a:pt x="613" y="715"/>
                    <a:pt x="612" y="717"/>
                  </a:cubicBezTo>
                  <a:cubicBezTo>
                    <a:pt x="612" y="727"/>
                    <a:pt x="612" y="727"/>
                    <a:pt x="612" y="727"/>
                  </a:cubicBezTo>
                  <a:cubicBezTo>
                    <a:pt x="610" y="727"/>
                    <a:pt x="610" y="727"/>
                    <a:pt x="610" y="727"/>
                  </a:cubicBezTo>
                  <a:cubicBezTo>
                    <a:pt x="610" y="704"/>
                    <a:pt x="610" y="704"/>
                    <a:pt x="610" y="704"/>
                  </a:cubicBezTo>
                  <a:cubicBezTo>
                    <a:pt x="610" y="702"/>
                    <a:pt x="608" y="700"/>
                    <a:pt x="606" y="700"/>
                  </a:cubicBezTo>
                  <a:cubicBezTo>
                    <a:pt x="576" y="700"/>
                    <a:pt x="576" y="700"/>
                    <a:pt x="576" y="700"/>
                  </a:cubicBezTo>
                  <a:cubicBezTo>
                    <a:pt x="574" y="700"/>
                    <a:pt x="572" y="701"/>
                    <a:pt x="572" y="704"/>
                  </a:cubicBezTo>
                  <a:cubicBezTo>
                    <a:pt x="572" y="707"/>
                    <a:pt x="572" y="711"/>
                    <a:pt x="572" y="714"/>
                  </a:cubicBezTo>
                  <a:cubicBezTo>
                    <a:pt x="571" y="714"/>
                    <a:pt x="570" y="714"/>
                    <a:pt x="569" y="714"/>
                  </a:cubicBezTo>
                  <a:cubicBezTo>
                    <a:pt x="541" y="714"/>
                    <a:pt x="541" y="714"/>
                    <a:pt x="541" y="714"/>
                  </a:cubicBezTo>
                  <a:cubicBezTo>
                    <a:pt x="539" y="714"/>
                    <a:pt x="537" y="715"/>
                    <a:pt x="537" y="718"/>
                  </a:cubicBezTo>
                  <a:cubicBezTo>
                    <a:pt x="536" y="726"/>
                    <a:pt x="536" y="726"/>
                    <a:pt x="536" y="726"/>
                  </a:cubicBezTo>
                  <a:cubicBezTo>
                    <a:pt x="536" y="725"/>
                    <a:pt x="536" y="725"/>
                    <a:pt x="536" y="725"/>
                  </a:cubicBezTo>
                  <a:cubicBezTo>
                    <a:pt x="535" y="724"/>
                    <a:pt x="534" y="722"/>
                    <a:pt x="534" y="721"/>
                  </a:cubicBezTo>
                  <a:cubicBezTo>
                    <a:pt x="533" y="718"/>
                    <a:pt x="533" y="714"/>
                    <a:pt x="533" y="711"/>
                  </a:cubicBezTo>
                  <a:cubicBezTo>
                    <a:pt x="534" y="707"/>
                    <a:pt x="534" y="702"/>
                    <a:pt x="534" y="698"/>
                  </a:cubicBezTo>
                  <a:cubicBezTo>
                    <a:pt x="534" y="696"/>
                    <a:pt x="532" y="694"/>
                    <a:pt x="530" y="694"/>
                  </a:cubicBezTo>
                  <a:cubicBezTo>
                    <a:pt x="507" y="693"/>
                    <a:pt x="507" y="693"/>
                    <a:pt x="507" y="693"/>
                  </a:cubicBezTo>
                  <a:cubicBezTo>
                    <a:pt x="507" y="128"/>
                    <a:pt x="507" y="128"/>
                    <a:pt x="507" y="128"/>
                  </a:cubicBezTo>
                  <a:cubicBezTo>
                    <a:pt x="507" y="126"/>
                    <a:pt x="506" y="125"/>
                    <a:pt x="505" y="125"/>
                  </a:cubicBezTo>
                  <a:cubicBezTo>
                    <a:pt x="505" y="124"/>
                    <a:pt x="504" y="123"/>
                    <a:pt x="502" y="123"/>
                  </a:cubicBezTo>
                  <a:cubicBezTo>
                    <a:pt x="491" y="123"/>
                    <a:pt x="491" y="123"/>
                    <a:pt x="491" y="123"/>
                  </a:cubicBezTo>
                  <a:cubicBezTo>
                    <a:pt x="491" y="99"/>
                    <a:pt x="491" y="99"/>
                    <a:pt x="491" y="99"/>
                  </a:cubicBezTo>
                  <a:cubicBezTo>
                    <a:pt x="491" y="97"/>
                    <a:pt x="490" y="95"/>
                    <a:pt x="488" y="95"/>
                  </a:cubicBezTo>
                  <a:cubicBezTo>
                    <a:pt x="481" y="93"/>
                    <a:pt x="481" y="93"/>
                    <a:pt x="481" y="93"/>
                  </a:cubicBezTo>
                  <a:cubicBezTo>
                    <a:pt x="481" y="85"/>
                    <a:pt x="481" y="85"/>
                    <a:pt x="481" y="85"/>
                  </a:cubicBezTo>
                  <a:cubicBezTo>
                    <a:pt x="481" y="83"/>
                    <a:pt x="480" y="81"/>
                    <a:pt x="477" y="81"/>
                  </a:cubicBezTo>
                  <a:cubicBezTo>
                    <a:pt x="366" y="81"/>
                    <a:pt x="366" y="81"/>
                    <a:pt x="366" y="81"/>
                  </a:cubicBezTo>
                  <a:cubicBezTo>
                    <a:pt x="364" y="81"/>
                    <a:pt x="363" y="82"/>
                    <a:pt x="363" y="83"/>
                  </a:cubicBezTo>
                  <a:cubicBezTo>
                    <a:pt x="362" y="83"/>
                    <a:pt x="361" y="84"/>
                    <a:pt x="361" y="86"/>
                  </a:cubicBezTo>
                  <a:cubicBezTo>
                    <a:pt x="362" y="93"/>
                    <a:pt x="362" y="93"/>
                    <a:pt x="362" y="93"/>
                  </a:cubicBezTo>
                  <a:cubicBezTo>
                    <a:pt x="361" y="93"/>
                    <a:pt x="361" y="93"/>
                    <a:pt x="361" y="93"/>
                  </a:cubicBezTo>
                  <a:cubicBezTo>
                    <a:pt x="359" y="94"/>
                    <a:pt x="357" y="94"/>
                    <a:pt x="355" y="95"/>
                  </a:cubicBezTo>
                  <a:cubicBezTo>
                    <a:pt x="354" y="96"/>
                    <a:pt x="353" y="98"/>
                    <a:pt x="353" y="99"/>
                  </a:cubicBezTo>
                  <a:cubicBezTo>
                    <a:pt x="353" y="100"/>
                    <a:pt x="353" y="100"/>
                    <a:pt x="353" y="100"/>
                  </a:cubicBezTo>
                  <a:cubicBezTo>
                    <a:pt x="353" y="124"/>
                    <a:pt x="353" y="124"/>
                    <a:pt x="353" y="124"/>
                  </a:cubicBezTo>
                  <a:cubicBezTo>
                    <a:pt x="341" y="124"/>
                    <a:pt x="341" y="124"/>
                    <a:pt x="341" y="124"/>
                  </a:cubicBezTo>
                  <a:cubicBezTo>
                    <a:pt x="339" y="124"/>
                    <a:pt x="338" y="125"/>
                    <a:pt x="337" y="127"/>
                  </a:cubicBezTo>
                  <a:cubicBezTo>
                    <a:pt x="337" y="129"/>
                    <a:pt x="337" y="131"/>
                    <a:pt x="337" y="133"/>
                  </a:cubicBezTo>
                  <a:cubicBezTo>
                    <a:pt x="337" y="137"/>
                    <a:pt x="337" y="141"/>
                    <a:pt x="337" y="144"/>
                  </a:cubicBezTo>
                  <a:cubicBezTo>
                    <a:pt x="337" y="156"/>
                    <a:pt x="337" y="168"/>
                    <a:pt x="337" y="180"/>
                  </a:cubicBezTo>
                  <a:cubicBezTo>
                    <a:pt x="336" y="214"/>
                    <a:pt x="336" y="411"/>
                    <a:pt x="336" y="445"/>
                  </a:cubicBezTo>
                  <a:cubicBezTo>
                    <a:pt x="337" y="478"/>
                    <a:pt x="337" y="510"/>
                    <a:pt x="337" y="543"/>
                  </a:cubicBezTo>
                  <a:cubicBezTo>
                    <a:pt x="337" y="550"/>
                    <a:pt x="337" y="558"/>
                    <a:pt x="337" y="565"/>
                  </a:cubicBezTo>
                  <a:cubicBezTo>
                    <a:pt x="351" y="588"/>
                    <a:pt x="359" y="616"/>
                    <a:pt x="359" y="645"/>
                  </a:cubicBezTo>
                  <a:cubicBezTo>
                    <a:pt x="359" y="645"/>
                    <a:pt x="359" y="645"/>
                    <a:pt x="359" y="645"/>
                  </a:cubicBezTo>
                  <a:cubicBezTo>
                    <a:pt x="359" y="732"/>
                    <a:pt x="287" y="803"/>
                    <a:pt x="200" y="803"/>
                  </a:cubicBezTo>
                  <a:cubicBezTo>
                    <a:pt x="160" y="803"/>
                    <a:pt x="160" y="803"/>
                    <a:pt x="160" y="803"/>
                  </a:cubicBezTo>
                  <a:cubicBezTo>
                    <a:pt x="72" y="803"/>
                    <a:pt x="0" y="875"/>
                    <a:pt x="0" y="963"/>
                  </a:cubicBezTo>
                  <a:cubicBezTo>
                    <a:pt x="0" y="963"/>
                    <a:pt x="0" y="963"/>
                    <a:pt x="0" y="963"/>
                  </a:cubicBezTo>
                  <a:cubicBezTo>
                    <a:pt x="0" y="1050"/>
                    <a:pt x="72" y="1122"/>
                    <a:pt x="160" y="1122"/>
                  </a:cubicBezTo>
                  <a:cubicBezTo>
                    <a:pt x="613" y="1122"/>
                    <a:pt x="1043" y="1122"/>
                    <a:pt x="1497" y="1122"/>
                  </a:cubicBezTo>
                  <a:close/>
                </a:path>
              </a:pathLst>
            </a:custGeom>
            <a:solidFill>
              <a:srgbClr val="D6DCF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 name="ï$liḑè">
              <a:extLst>
                <a:ext uri="{FF2B5EF4-FFF2-40B4-BE49-F238E27FC236}">
                  <a16:creationId xmlns:a16="http://schemas.microsoft.com/office/drawing/2014/main" xmlns="" id="{5E1DD881-CE0D-469B-A919-DCB4C7CBAF2E}"/>
                </a:ext>
              </a:extLst>
            </p:cNvPr>
            <p:cNvSpPr/>
            <p:nvPr/>
          </p:nvSpPr>
          <p:spPr bwMode="auto">
            <a:xfrm>
              <a:off x="6209078" y="2552997"/>
              <a:ext cx="877366" cy="2592589"/>
            </a:xfrm>
            <a:custGeom>
              <a:avLst/>
              <a:gdLst>
                <a:gd name="T0" fmla="*/ 33 w 310"/>
                <a:gd name="T1" fmla="*/ 917 h 917"/>
                <a:gd name="T2" fmla="*/ 277 w 310"/>
                <a:gd name="T3" fmla="*/ 917 h 917"/>
                <a:gd name="T4" fmla="*/ 310 w 310"/>
                <a:gd name="T5" fmla="*/ 883 h 917"/>
                <a:gd name="T6" fmla="*/ 310 w 310"/>
                <a:gd name="T7" fmla="*/ 34 h 917"/>
                <a:gd name="T8" fmla="*/ 277 w 310"/>
                <a:gd name="T9" fmla="*/ 0 h 917"/>
                <a:gd name="T10" fmla="*/ 33 w 310"/>
                <a:gd name="T11" fmla="*/ 0 h 917"/>
                <a:gd name="T12" fmla="*/ 0 w 310"/>
                <a:gd name="T13" fmla="*/ 34 h 917"/>
                <a:gd name="T14" fmla="*/ 0 w 310"/>
                <a:gd name="T15" fmla="*/ 883 h 917"/>
                <a:gd name="T16" fmla="*/ 33 w 310"/>
                <a:gd name="T17" fmla="*/ 917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917">
                  <a:moveTo>
                    <a:pt x="33" y="917"/>
                  </a:moveTo>
                  <a:cubicBezTo>
                    <a:pt x="277" y="917"/>
                    <a:pt x="277" y="917"/>
                    <a:pt x="277" y="917"/>
                  </a:cubicBezTo>
                  <a:cubicBezTo>
                    <a:pt x="295" y="917"/>
                    <a:pt x="310" y="902"/>
                    <a:pt x="310" y="883"/>
                  </a:cubicBezTo>
                  <a:cubicBezTo>
                    <a:pt x="310" y="34"/>
                    <a:pt x="310" y="34"/>
                    <a:pt x="310" y="34"/>
                  </a:cubicBezTo>
                  <a:cubicBezTo>
                    <a:pt x="310" y="15"/>
                    <a:pt x="295" y="0"/>
                    <a:pt x="277" y="0"/>
                  </a:cubicBezTo>
                  <a:cubicBezTo>
                    <a:pt x="33" y="0"/>
                    <a:pt x="33" y="0"/>
                    <a:pt x="33" y="0"/>
                  </a:cubicBezTo>
                  <a:cubicBezTo>
                    <a:pt x="15" y="0"/>
                    <a:pt x="0" y="15"/>
                    <a:pt x="0" y="34"/>
                  </a:cubicBezTo>
                  <a:cubicBezTo>
                    <a:pt x="0" y="883"/>
                    <a:pt x="0" y="883"/>
                    <a:pt x="0" y="883"/>
                  </a:cubicBezTo>
                  <a:cubicBezTo>
                    <a:pt x="0" y="902"/>
                    <a:pt x="15" y="917"/>
                    <a:pt x="33" y="917"/>
                  </a:cubicBezTo>
                  <a:close/>
                </a:path>
              </a:pathLst>
            </a:custGeom>
            <a:solidFill>
              <a:srgbClr val="EFF2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 name="îş1îḓé">
              <a:extLst>
                <a:ext uri="{FF2B5EF4-FFF2-40B4-BE49-F238E27FC236}">
                  <a16:creationId xmlns:a16="http://schemas.microsoft.com/office/drawing/2014/main" xmlns="" id="{CE6ED97B-4D0F-4A50-8738-A3F9CD61C294}"/>
                </a:ext>
              </a:extLst>
            </p:cNvPr>
            <p:cNvSpPr/>
            <p:nvPr/>
          </p:nvSpPr>
          <p:spPr bwMode="auto">
            <a:xfrm>
              <a:off x="6506074" y="2552997"/>
              <a:ext cx="580369" cy="2592589"/>
            </a:xfrm>
            <a:custGeom>
              <a:avLst/>
              <a:gdLst>
                <a:gd name="T0" fmla="*/ 33 w 205"/>
                <a:gd name="T1" fmla="*/ 917 h 917"/>
                <a:gd name="T2" fmla="*/ 172 w 205"/>
                <a:gd name="T3" fmla="*/ 917 h 917"/>
                <a:gd name="T4" fmla="*/ 205 w 205"/>
                <a:gd name="T5" fmla="*/ 883 h 917"/>
                <a:gd name="T6" fmla="*/ 205 w 205"/>
                <a:gd name="T7" fmla="*/ 34 h 917"/>
                <a:gd name="T8" fmla="*/ 172 w 205"/>
                <a:gd name="T9" fmla="*/ 0 h 917"/>
                <a:gd name="T10" fmla="*/ 33 w 205"/>
                <a:gd name="T11" fmla="*/ 0 h 917"/>
                <a:gd name="T12" fmla="*/ 0 w 205"/>
                <a:gd name="T13" fmla="*/ 34 h 917"/>
                <a:gd name="T14" fmla="*/ 0 w 205"/>
                <a:gd name="T15" fmla="*/ 883 h 917"/>
                <a:gd name="T16" fmla="*/ 33 w 205"/>
                <a:gd name="T17" fmla="*/ 917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917">
                  <a:moveTo>
                    <a:pt x="33" y="917"/>
                  </a:moveTo>
                  <a:cubicBezTo>
                    <a:pt x="172" y="917"/>
                    <a:pt x="172" y="917"/>
                    <a:pt x="172" y="917"/>
                  </a:cubicBezTo>
                  <a:cubicBezTo>
                    <a:pt x="190" y="917"/>
                    <a:pt x="205" y="902"/>
                    <a:pt x="205" y="883"/>
                  </a:cubicBezTo>
                  <a:cubicBezTo>
                    <a:pt x="205" y="34"/>
                    <a:pt x="205" y="34"/>
                    <a:pt x="205" y="34"/>
                  </a:cubicBezTo>
                  <a:cubicBezTo>
                    <a:pt x="205" y="15"/>
                    <a:pt x="190" y="0"/>
                    <a:pt x="172" y="0"/>
                  </a:cubicBezTo>
                  <a:cubicBezTo>
                    <a:pt x="33" y="0"/>
                    <a:pt x="33" y="0"/>
                    <a:pt x="33" y="0"/>
                  </a:cubicBezTo>
                  <a:cubicBezTo>
                    <a:pt x="15" y="0"/>
                    <a:pt x="0" y="15"/>
                    <a:pt x="0" y="34"/>
                  </a:cubicBezTo>
                  <a:cubicBezTo>
                    <a:pt x="0" y="883"/>
                    <a:pt x="0" y="883"/>
                    <a:pt x="0" y="883"/>
                  </a:cubicBezTo>
                  <a:cubicBezTo>
                    <a:pt x="0" y="902"/>
                    <a:pt x="15" y="917"/>
                    <a:pt x="33" y="9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 name="iŝļïḍê">
              <a:extLst>
                <a:ext uri="{FF2B5EF4-FFF2-40B4-BE49-F238E27FC236}">
                  <a16:creationId xmlns:a16="http://schemas.microsoft.com/office/drawing/2014/main" xmlns="" id="{FCBCC715-6970-4AFC-8497-69C1C7767322}"/>
                </a:ext>
              </a:extLst>
            </p:cNvPr>
            <p:cNvSpPr/>
            <p:nvPr/>
          </p:nvSpPr>
          <p:spPr bwMode="auto">
            <a:xfrm>
              <a:off x="4623280" y="3358157"/>
              <a:ext cx="1194798" cy="2004045"/>
            </a:xfrm>
            <a:custGeom>
              <a:avLst/>
              <a:gdLst>
                <a:gd name="T0" fmla="*/ 45 w 422"/>
                <a:gd name="T1" fmla="*/ 709 h 709"/>
                <a:gd name="T2" fmla="*/ 377 w 422"/>
                <a:gd name="T3" fmla="*/ 709 h 709"/>
                <a:gd name="T4" fmla="*/ 422 w 422"/>
                <a:gd name="T5" fmla="*/ 663 h 709"/>
                <a:gd name="T6" fmla="*/ 422 w 422"/>
                <a:gd name="T7" fmla="*/ 45 h 709"/>
                <a:gd name="T8" fmla="*/ 377 w 422"/>
                <a:gd name="T9" fmla="*/ 0 h 709"/>
                <a:gd name="T10" fmla="*/ 45 w 422"/>
                <a:gd name="T11" fmla="*/ 0 h 709"/>
                <a:gd name="T12" fmla="*/ 0 w 422"/>
                <a:gd name="T13" fmla="*/ 45 h 709"/>
                <a:gd name="T14" fmla="*/ 0 w 422"/>
                <a:gd name="T15" fmla="*/ 663 h 709"/>
                <a:gd name="T16" fmla="*/ 45 w 422"/>
                <a:gd name="T17" fmla="*/ 70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2" h="709">
                  <a:moveTo>
                    <a:pt x="45" y="709"/>
                  </a:moveTo>
                  <a:cubicBezTo>
                    <a:pt x="377" y="709"/>
                    <a:pt x="377" y="709"/>
                    <a:pt x="377" y="709"/>
                  </a:cubicBezTo>
                  <a:cubicBezTo>
                    <a:pt x="402" y="709"/>
                    <a:pt x="422" y="688"/>
                    <a:pt x="422" y="663"/>
                  </a:cubicBezTo>
                  <a:cubicBezTo>
                    <a:pt x="422" y="45"/>
                    <a:pt x="422" y="45"/>
                    <a:pt x="422" y="45"/>
                  </a:cubicBezTo>
                  <a:cubicBezTo>
                    <a:pt x="422" y="20"/>
                    <a:pt x="402" y="0"/>
                    <a:pt x="377" y="0"/>
                  </a:cubicBezTo>
                  <a:cubicBezTo>
                    <a:pt x="45" y="0"/>
                    <a:pt x="45" y="0"/>
                    <a:pt x="45" y="0"/>
                  </a:cubicBezTo>
                  <a:cubicBezTo>
                    <a:pt x="20" y="0"/>
                    <a:pt x="0" y="20"/>
                    <a:pt x="0" y="45"/>
                  </a:cubicBezTo>
                  <a:cubicBezTo>
                    <a:pt x="0" y="663"/>
                    <a:pt x="0" y="663"/>
                    <a:pt x="0" y="663"/>
                  </a:cubicBezTo>
                  <a:cubicBezTo>
                    <a:pt x="0" y="688"/>
                    <a:pt x="20" y="709"/>
                    <a:pt x="45" y="709"/>
                  </a:cubicBezTo>
                  <a:close/>
                </a:path>
              </a:pathLst>
            </a:custGeom>
            <a:solidFill>
              <a:srgbClr val="EFF2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 name="ïślïďè">
              <a:extLst>
                <a:ext uri="{FF2B5EF4-FFF2-40B4-BE49-F238E27FC236}">
                  <a16:creationId xmlns:a16="http://schemas.microsoft.com/office/drawing/2014/main" xmlns="" id="{F6EC1A84-6654-4D2A-A21F-CA485B650D38}"/>
                </a:ext>
              </a:extLst>
            </p:cNvPr>
            <p:cNvSpPr/>
            <p:nvPr/>
          </p:nvSpPr>
          <p:spPr bwMode="auto">
            <a:xfrm>
              <a:off x="5027903" y="3358157"/>
              <a:ext cx="790174" cy="2004045"/>
            </a:xfrm>
            <a:custGeom>
              <a:avLst/>
              <a:gdLst>
                <a:gd name="T0" fmla="*/ 46 w 279"/>
                <a:gd name="T1" fmla="*/ 709 h 709"/>
                <a:gd name="T2" fmla="*/ 234 w 279"/>
                <a:gd name="T3" fmla="*/ 709 h 709"/>
                <a:gd name="T4" fmla="*/ 279 w 279"/>
                <a:gd name="T5" fmla="*/ 663 h 709"/>
                <a:gd name="T6" fmla="*/ 279 w 279"/>
                <a:gd name="T7" fmla="*/ 45 h 709"/>
                <a:gd name="T8" fmla="*/ 234 w 279"/>
                <a:gd name="T9" fmla="*/ 0 h 709"/>
                <a:gd name="T10" fmla="*/ 46 w 279"/>
                <a:gd name="T11" fmla="*/ 0 h 709"/>
                <a:gd name="T12" fmla="*/ 0 w 279"/>
                <a:gd name="T13" fmla="*/ 45 h 709"/>
                <a:gd name="T14" fmla="*/ 0 w 279"/>
                <a:gd name="T15" fmla="*/ 663 h 709"/>
                <a:gd name="T16" fmla="*/ 46 w 279"/>
                <a:gd name="T17" fmla="*/ 70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9" h="709">
                  <a:moveTo>
                    <a:pt x="46" y="709"/>
                  </a:moveTo>
                  <a:cubicBezTo>
                    <a:pt x="234" y="709"/>
                    <a:pt x="234" y="709"/>
                    <a:pt x="234" y="709"/>
                  </a:cubicBezTo>
                  <a:cubicBezTo>
                    <a:pt x="259" y="709"/>
                    <a:pt x="279" y="688"/>
                    <a:pt x="279" y="663"/>
                  </a:cubicBezTo>
                  <a:cubicBezTo>
                    <a:pt x="279" y="45"/>
                    <a:pt x="279" y="45"/>
                    <a:pt x="279" y="45"/>
                  </a:cubicBezTo>
                  <a:cubicBezTo>
                    <a:pt x="279" y="20"/>
                    <a:pt x="259" y="0"/>
                    <a:pt x="234" y="0"/>
                  </a:cubicBezTo>
                  <a:cubicBezTo>
                    <a:pt x="46" y="0"/>
                    <a:pt x="46" y="0"/>
                    <a:pt x="46" y="0"/>
                  </a:cubicBezTo>
                  <a:cubicBezTo>
                    <a:pt x="21" y="0"/>
                    <a:pt x="0" y="20"/>
                    <a:pt x="0" y="45"/>
                  </a:cubicBezTo>
                  <a:cubicBezTo>
                    <a:pt x="0" y="663"/>
                    <a:pt x="0" y="663"/>
                    <a:pt x="0" y="663"/>
                  </a:cubicBezTo>
                  <a:cubicBezTo>
                    <a:pt x="0" y="688"/>
                    <a:pt x="21" y="709"/>
                    <a:pt x="46" y="70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 name="íṡliḓe">
              <a:extLst>
                <a:ext uri="{FF2B5EF4-FFF2-40B4-BE49-F238E27FC236}">
                  <a16:creationId xmlns:a16="http://schemas.microsoft.com/office/drawing/2014/main" xmlns="" id="{1F4B156C-8891-42A2-906E-98A6CC3A25A7}"/>
                </a:ext>
              </a:extLst>
            </p:cNvPr>
            <p:cNvSpPr/>
            <p:nvPr/>
          </p:nvSpPr>
          <p:spPr bwMode="auto">
            <a:xfrm>
              <a:off x="5071499" y="4743686"/>
              <a:ext cx="1959087" cy="444132"/>
            </a:xfrm>
            <a:custGeom>
              <a:avLst/>
              <a:gdLst>
                <a:gd name="T0" fmla="*/ 78 w 692"/>
                <a:gd name="T1" fmla="*/ 0 h 157"/>
                <a:gd name="T2" fmla="*/ 614 w 692"/>
                <a:gd name="T3" fmla="*/ 0 h 157"/>
                <a:gd name="T4" fmla="*/ 692 w 692"/>
                <a:gd name="T5" fmla="*/ 78 h 157"/>
                <a:gd name="T6" fmla="*/ 692 w 692"/>
                <a:gd name="T7" fmla="*/ 78 h 157"/>
                <a:gd name="T8" fmla="*/ 614 w 692"/>
                <a:gd name="T9" fmla="*/ 157 h 157"/>
                <a:gd name="T10" fmla="*/ 78 w 692"/>
                <a:gd name="T11" fmla="*/ 157 h 157"/>
                <a:gd name="T12" fmla="*/ 0 w 692"/>
                <a:gd name="T13" fmla="*/ 78 h 157"/>
                <a:gd name="T14" fmla="*/ 0 w 692"/>
                <a:gd name="T15" fmla="*/ 78 h 157"/>
                <a:gd name="T16" fmla="*/ 78 w 692"/>
                <a:gd name="T1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2" h="157">
                  <a:moveTo>
                    <a:pt x="78" y="0"/>
                  </a:moveTo>
                  <a:cubicBezTo>
                    <a:pt x="614" y="0"/>
                    <a:pt x="614" y="0"/>
                    <a:pt x="614" y="0"/>
                  </a:cubicBezTo>
                  <a:cubicBezTo>
                    <a:pt x="657" y="0"/>
                    <a:pt x="692" y="35"/>
                    <a:pt x="692" y="78"/>
                  </a:cubicBezTo>
                  <a:cubicBezTo>
                    <a:pt x="692" y="78"/>
                    <a:pt x="692" y="78"/>
                    <a:pt x="692" y="78"/>
                  </a:cubicBezTo>
                  <a:cubicBezTo>
                    <a:pt x="692" y="122"/>
                    <a:pt x="657" y="157"/>
                    <a:pt x="614" y="157"/>
                  </a:cubicBezTo>
                  <a:cubicBezTo>
                    <a:pt x="78" y="157"/>
                    <a:pt x="78" y="157"/>
                    <a:pt x="78" y="157"/>
                  </a:cubicBezTo>
                  <a:cubicBezTo>
                    <a:pt x="35" y="157"/>
                    <a:pt x="0" y="122"/>
                    <a:pt x="0" y="78"/>
                  </a:cubicBezTo>
                  <a:cubicBezTo>
                    <a:pt x="0" y="78"/>
                    <a:pt x="0" y="78"/>
                    <a:pt x="0" y="78"/>
                  </a:cubicBezTo>
                  <a:cubicBezTo>
                    <a:pt x="0" y="35"/>
                    <a:pt x="35" y="0"/>
                    <a:pt x="78" y="0"/>
                  </a:cubicBezTo>
                  <a:close/>
                </a:path>
              </a:pathLst>
            </a:custGeom>
            <a:solidFill>
              <a:srgbClr val="F6A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 name="ïśľíḋè">
              <a:extLst>
                <a:ext uri="{FF2B5EF4-FFF2-40B4-BE49-F238E27FC236}">
                  <a16:creationId xmlns:a16="http://schemas.microsoft.com/office/drawing/2014/main" xmlns="" id="{6C746E6F-EEB9-494F-89BA-FA1D811DEDC2}"/>
                </a:ext>
              </a:extLst>
            </p:cNvPr>
            <p:cNvSpPr/>
            <p:nvPr/>
          </p:nvSpPr>
          <p:spPr bwMode="auto">
            <a:xfrm>
              <a:off x="5166865" y="4825428"/>
              <a:ext cx="1766993" cy="280648"/>
            </a:xfrm>
            <a:custGeom>
              <a:avLst/>
              <a:gdLst>
                <a:gd name="T0" fmla="*/ 49 w 624"/>
                <a:gd name="T1" fmla="*/ 0 h 99"/>
                <a:gd name="T2" fmla="*/ 575 w 624"/>
                <a:gd name="T3" fmla="*/ 0 h 99"/>
                <a:gd name="T4" fmla="*/ 624 w 624"/>
                <a:gd name="T5" fmla="*/ 49 h 99"/>
                <a:gd name="T6" fmla="*/ 624 w 624"/>
                <a:gd name="T7" fmla="*/ 49 h 99"/>
                <a:gd name="T8" fmla="*/ 575 w 624"/>
                <a:gd name="T9" fmla="*/ 99 h 99"/>
                <a:gd name="T10" fmla="*/ 49 w 624"/>
                <a:gd name="T11" fmla="*/ 99 h 99"/>
                <a:gd name="T12" fmla="*/ 0 w 624"/>
                <a:gd name="T13" fmla="*/ 49 h 99"/>
                <a:gd name="T14" fmla="*/ 0 w 624"/>
                <a:gd name="T15" fmla="*/ 49 h 99"/>
                <a:gd name="T16" fmla="*/ 49 w 624"/>
                <a:gd name="T17"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4" h="99">
                  <a:moveTo>
                    <a:pt x="49" y="0"/>
                  </a:moveTo>
                  <a:cubicBezTo>
                    <a:pt x="575" y="0"/>
                    <a:pt x="575" y="0"/>
                    <a:pt x="575" y="0"/>
                  </a:cubicBezTo>
                  <a:cubicBezTo>
                    <a:pt x="602" y="0"/>
                    <a:pt x="624" y="22"/>
                    <a:pt x="624" y="49"/>
                  </a:cubicBezTo>
                  <a:cubicBezTo>
                    <a:pt x="624" y="49"/>
                    <a:pt x="624" y="49"/>
                    <a:pt x="624" y="49"/>
                  </a:cubicBezTo>
                  <a:cubicBezTo>
                    <a:pt x="624" y="76"/>
                    <a:pt x="602" y="99"/>
                    <a:pt x="575" y="99"/>
                  </a:cubicBezTo>
                  <a:cubicBezTo>
                    <a:pt x="49" y="99"/>
                    <a:pt x="49" y="99"/>
                    <a:pt x="49" y="99"/>
                  </a:cubicBezTo>
                  <a:cubicBezTo>
                    <a:pt x="22" y="99"/>
                    <a:pt x="0" y="76"/>
                    <a:pt x="0" y="49"/>
                  </a:cubicBezTo>
                  <a:cubicBezTo>
                    <a:pt x="0" y="49"/>
                    <a:pt x="0" y="49"/>
                    <a:pt x="0" y="49"/>
                  </a:cubicBezTo>
                  <a:cubicBezTo>
                    <a:pt x="0" y="22"/>
                    <a:pt x="22" y="0"/>
                    <a:pt x="49" y="0"/>
                  </a:cubicBezTo>
                  <a:close/>
                </a:path>
              </a:pathLst>
            </a:custGeom>
            <a:solidFill>
              <a:srgbClr val="1015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 name="îṡḷiḋè">
              <a:extLst>
                <a:ext uri="{FF2B5EF4-FFF2-40B4-BE49-F238E27FC236}">
                  <a16:creationId xmlns:a16="http://schemas.microsoft.com/office/drawing/2014/main" xmlns="" id="{CECE9499-0BED-4F1B-B8E2-467580E2CE37}"/>
                </a:ext>
              </a:extLst>
            </p:cNvPr>
            <p:cNvSpPr/>
            <p:nvPr/>
          </p:nvSpPr>
          <p:spPr bwMode="auto">
            <a:xfrm>
              <a:off x="5215910" y="4870387"/>
              <a:ext cx="189370" cy="189370"/>
            </a:xfrm>
            <a:prstGeom prst="ellipse">
              <a:avLst/>
            </a:prstGeom>
            <a:solidFill>
              <a:srgbClr val="2C2F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 name="îśľîde">
              <a:extLst>
                <a:ext uri="{FF2B5EF4-FFF2-40B4-BE49-F238E27FC236}">
                  <a16:creationId xmlns:a16="http://schemas.microsoft.com/office/drawing/2014/main" xmlns="" id="{1E8037CD-7649-4103-8CD9-1C22DDD740F3}"/>
                </a:ext>
              </a:extLst>
            </p:cNvPr>
            <p:cNvSpPr/>
            <p:nvPr/>
          </p:nvSpPr>
          <p:spPr bwMode="auto">
            <a:xfrm>
              <a:off x="5461136" y="4870387"/>
              <a:ext cx="190732" cy="189370"/>
            </a:xfrm>
            <a:prstGeom prst="ellipse">
              <a:avLst/>
            </a:prstGeom>
            <a:solidFill>
              <a:srgbClr val="2C2F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ïSḷíďe">
              <a:extLst>
                <a:ext uri="{FF2B5EF4-FFF2-40B4-BE49-F238E27FC236}">
                  <a16:creationId xmlns:a16="http://schemas.microsoft.com/office/drawing/2014/main" xmlns="" id="{750B02C6-36DD-46D7-8B10-88EEDBCA6238}"/>
                </a:ext>
              </a:extLst>
            </p:cNvPr>
            <p:cNvSpPr/>
            <p:nvPr/>
          </p:nvSpPr>
          <p:spPr bwMode="auto">
            <a:xfrm>
              <a:off x="5707726" y="4870387"/>
              <a:ext cx="189370" cy="189370"/>
            </a:xfrm>
            <a:prstGeom prst="ellipse">
              <a:avLst/>
            </a:prstGeom>
            <a:solidFill>
              <a:srgbClr val="2C2F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îšľïḑè">
              <a:extLst>
                <a:ext uri="{FF2B5EF4-FFF2-40B4-BE49-F238E27FC236}">
                  <a16:creationId xmlns:a16="http://schemas.microsoft.com/office/drawing/2014/main" xmlns="" id="{01266FF0-A9F7-4787-A26E-90CDE28552C2}"/>
                </a:ext>
              </a:extLst>
            </p:cNvPr>
            <p:cNvSpPr/>
            <p:nvPr/>
          </p:nvSpPr>
          <p:spPr bwMode="auto">
            <a:xfrm>
              <a:off x="5957039" y="4870387"/>
              <a:ext cx="186645" cy="189370"/>
            </a:xfrm>
            <a:prstGeom prst="ellipse">
              <a:avLst/>
            </a:prstGeom>
            <a:solidFill>
              <a:srgbClr val="2C2F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iślïḑè">
              <a:extLst>
                <a:ext uri="{FF2B5EF4-FFF2-40B4-BE49-F238E27FC236}">
                  <a16:creationId xmlns:a16="http://schemas.microsoft.com/office/drawing/2014/main" xmlns="" id="{590D56C9-F003-45CB-96D9-36E44A563674}"/>
                </a:ext>
              </a:extLst>
            </p:cNvPr>
            <p:cNvSpPr/>
            <p:nvPr/>
          </p:nvSpPr>
          <p:spPr bwMode="auto">
            <a:xfrm>
              <a:off x="6203628" y="4870387"/>
              <a:ext cx="189370" cy="189370"/>
            </a:xfrm>
            <a:prstGeom prst="ellipse">
              <a:avLst/>
            </a:prstGeom>
            <a:solidFill>
              <a:srgbClr val="2C2F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iṣļiḋe">
              <a:extLst>
                <a:ext uri="{FF2B5EF4-FFF2-40B4-BE49-F238E27FC236}">
                  <a16:creationId xmlns:a16="http://schemas.microsoft.com/office/drawing/2014/main" xmlns="" id="{77A2FB9F-3319-4108-8138-8D1CEADA0672}"/>
                </a:ext>
              </a:extLst>
            </p:cNvPr>
            <p:cNvSpPr/>
            <p:nvPr/>
          </p:nvSpPr>
          <p:spPr bwMode="auto">
            <a:xfrm>
              <a:off x="6450216" y="4870387"/>
              <a:ext cx="189370" cy="189370"/>
            </a:xfrm>
            <a:prstGeom prst="ellipse">
              <a:avLst/>
            </a:prstGeom>
            <a:solidFill>
              <a:srgbClr val="2C2F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íŝ1ïḋé">
              <a:extLst>
                <a:ext uri="{FF2B5EF4-FFF2-40B4-BE49-F238E27FC236}">
                  <a16:creationId xmlns:a16="http://schemas.microsoft.com/office/drawing/2014/main" xmlns="" id="{B0FF06B9-20F0-4536-A54E-A625EA1E41E9}"/>
                </a:ext>
              </a:extLst>
            </p:cNvPr>
            <p:cNvSpPr/>
            <p:nvPr/>
          </p:nvSpPr>
          <p:spPr bwMode="auto">
            <a:xfrm>
              <a:off x="6696806" y="4870387"/>
              <a:ext cx="189370" cy="189370"/>
            </a:xfrm>
            <a:prstGeom prst="ellipse">
              <a:avLst/>
            </a:prstGeom>
            <a:solidFill>
              <a:srgbClr val="2C2F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iŝľiḍé">
              <a:extLst>
                <a:ext uri="{FF2B5EF4-FFF2-40B4-BE49-F238E27FC236}">
                  <a16:creationId xmlns:a16="http://schemas.microsoft.com/office/drawing/2014/main" xmlns="" id="{7D6A4087-6C37-4D1B-866F-F9684D25F46E}"/>
                </a:ext>
              </a:extLst>
            </p:cNvPr>
            <p:cNvSpPr/>
            <p:nvPr/>
          </p:nvSpPr>
          <p:spPr bwMode="auto">
            <a:xfrm>
              <a:off x="5962488" y="2224666"/>
              <a:ext cx="306533" cy="573558"/>
            </a:xfrm>
            <a:custGeom>
              <a:avLst/>
              <a:gdLst>
                <a:gd name="T0" fmla="*/ 25 w 108"/>
                <a:gd name="T1" fmla="*/ 0 h 203"/>
                <a:gd name="T2" fmla="*/ 84 w 108"/>
                <a:gd name="T3" fmla="*/ 0 h 203"/>
                <a:gd name="T4" fmla="*/ 108 w 108"/>
                <a:gd name="T5" fmla="*/ 25 h 203"/>
                <a:gd name="T6" fmla="*/ 108 w 108"/>
                <a:gd name="T7" fmla="*/ 178 h 203"/>
                <a:gd name="T8" fmla="*/ 84 w 108"/>
                <a:gd name="T9" fmla="*/ 203 h 203"/>
                <a:gd name="T10" fmla="*/ 25 w 108"/>
                <a:gd name="T11" fmla="*/ 203 h 203"/>
                <a:gd name="T12" fmla="*/ 0 w 108"/>
                <a:gd name="T13" fmla="*/ 178 h 203"/>
                <a:gd name="T14" fmla="*/ 0 w 108"/>
                <a:gd name="T15" fmla="*/ 25 h 203"/>
                <a:gd name="T16" fmla="*/ 25 w 108"/>
                <a:gd name="T17"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203">
                  <a:moveTo>
                    <a:pt x="25" y="0"/>
                  </a:moveTo>
                  <a:cubicBezTo>
                    <a:pt x="84" y="0"/>
                    <a:pt x="84" y="0"/>
                    <a:pt x="84" y="0"/>
                  </a:cubicBezTo>
                  <a:cubicBezTo>
                    <a:pt x="97" y="0"/>
                    <a:pt x="108" y="12"/>
                    <a:pt x="108" y="25"/>
                  </a:cubicBezTo>
                  <a:cubicBezTo>
                    <a:pt x="108" y="178"/>
                    <a:pt x="108" y="178"/>
                    <a:pt x="108" y="178"/>
                  </a:cubicBezTo>
                  <a:cubicBezTo>
                    <a:pt x="108" y="191"/>
                    <a:pt x="97" y="203"/>
                    <a:pt x="84" y="203"/>
                  </a:cubicBezTo>
                  <a:cubicBezTo>
                    <a:pt x="25" y="203"/>
                    <a:pt x="25" y="203"/>
                    <a:pt x="25" y="203"/>
                  </a:cubicBezTo>
                  <a:cubicBezTo>
                    <a:pt x="11" y="203"/>
                    <a:pt x="0" y="191"/>
                    <a:pt x="0" y="178"/>
                  </a:cubicBezTo>
                  <a:cubicBezTo>
                    <a:pt x="0" y="25"/>
                    <a:pt x="0" y="25"/>
                    <a:pt x="0" y="25"/>
                  </a:cubicBezTo>
                  <a:cubicBezTo>
                    <a:pt x="0" y="12"/>
                    <a:pt x="11" y="0"/>
                    <a:pt x="25" y="0"/>
                  </a:cubicBezTo>
                  <a:close/>
                </a:path>
              </a:pathLst>
            </a:custGeom>
            <a:solidFill>
              <a:srgbClr val="141E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íṥlíḓè">
              <a:extLst>
                <a:ext uri="{FF2B5EF4-FFF2-40B4-BE49-F238E27FC236}">
                  <a16:creationId xmlns:a16="http://schemas.microsoft.com/office/drawing/2014/main" xmlns="" id="{D54E35F5-4751-4E01-990E-0F1CDD2EF96B}"/>
                </a:ext>
              </a:extLst>
            </p:cNvPr>
            <p:cNvSpPr/>
            <p:nvPr/>
          </p:nvSpPr>
          <p:spPr bwMode="auto">
            <a:xfrm>
              <a:off x="5872572" y="2758715"/>
              <a:ext cx="234328" cy="554485"/>
            </a:xfrm>
            <a:custGeom>
              <a:avLst/>
              <a:gdLst>
                <a:gd name="T0" fmla="*/ 21 w 83"/>
                <a:gd name="T1" fmla="*/ 2 h 196"/>
                <a:gd name="T2" fmla="*/ 12 w 83"/>
                <a:gd name="T3" fmla="*/ 6 h 196"/>
                <a:gd name="T4" fmla="*/ 2 w 83"/>
                <a:gd name="T5" fmla="*/ 169 h 196"/>
                <a:gd name="T6" fmla="*/ 31 w 83"/>
                <a:gd name="T7" fmla="*/ 191 h 196"/>
                <a:gd name="T8" fmla="*/ 82 w 83"/>
                <a:gd name="T9" fmla="*/ 23 h 196"/>
                <a:gd name="T10" fmla="*/ 21 w 83"/>
                <a:gd name="T11" fmla="*/ 2 h 196"/>
              </a:gdLst>
              <a:ahLst/>
              <a:cxnLst>
                <a:cxn ang="0">
                  <a:pos x="T0" y="T1"/>
                </a:cxn>
                <a:cxn ang="0">
                  <a:pos x="T2" y="T3"/>
                </a:cxn>
                <a:cxn ang="0">
                  <a:pos x="T4" y="T5"/>
                </a:cxn>
                <a:cxn ang="0">
                  <a:pos x="T6" y="T7"/>
                </a:cxn>
                <a:cxn ang="0">
                  <a:pos x="T8" y="T9"/>
                </a:cxn>
                <a:cxn ang="0">
                  <a:pos x="T10" y="T11"/>
                </a:cxn>
              </a:cxnLst>
              <a:rect l="0" t="0" r="r" b="b"/>
              <a:pathLst>
                <a:path w="83" h="196">
                  <a:moveTo>
                    <a:pt x="21" y="2"/>
                  </a:moveTo>
                  <a:cubicBezTo>
                    <a:pt x="16" y="1"/>
                    <a:pt x="12" y="1"/>
                    <a:pt x="12" y="6"/>
                  </a:cubicBezTo>
                  <a:cubicBezTo>
                    <a:pt x="3" y="63"/>
                    <a:pt x="0" y="113"/>
                    <a:pt x="2" y="169"/>
                  </a:cubicBezTo>
                  <a:cubicBezTo>
                    <a:pt x="3" y="192"/>
                    <a:pt x="24" y="196"/>
                    <a:pt x="31" y="191"/>
                  </a:cubicBezTo>
                  <a:cubicBezTo>
                    <a:pt x="53" y="176"/>
                    <a:pt x="82" y="24"/>
                    <a:pt x="82" y="23"/>
                  </a:cubicBezTo>
                  <a:cubicBezTo>
                    <a:pt x="83" y="0"/>
                    <a:pt x="21" y="2"/>
                    <a:pt x="21" y="2"/>
                  </a:cubicBezTo>
                  <a:close/>
                </a:path>
              </a:pathLst>
            </a:custGeom>
            <a:solidFill>
              <a:srgbClr val="861D4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ïšḷíďê">
              <a:extLst>
                <a:ext uri="{FF2B5EF4-FFF2-40B4-BE49-F238E27FC236}">
                  <a16:creationId xmlns:a16="http://schemas.microsoft.com/office/drawing/2014/main" xmlns="" id="{10F38D45-A0C3-4704-9674-90788AC33B63}"/>
                </a:ext>
              </a:extLst>
            </p:cNvPr>
            <p:cNvSpPr/>
            <p:nvPr/>
          </p:nvSpPr>
          <p:spPr bwMode="auto">
            <a:xfrm>
              <a:off x="5864398" y="3160613"/>
              <a:ext cx="129426" cy="667561"/>
            </a:xfrm>
            <a:custGeom>
              <a:avLst/>
              <a:gdLst>
                <a:gd name="T0" fmla="*/ 5 w 46"/>
                <a:gd name="T1" fmla="*/ 35 h 236"/>
                <a:gd name="T2" fmla="*/ 0 w 46"/>
                <a:gd name="T3" fmla="*/ 224 h 236"/>
                <a:gd name="T4" fmla="*/ 11 w 46"/>
                <a:gd name="T5" fmla="*/ 227 h 236"/>
                <a:gd name="T6" fmla="*/ 44 w 46"/>
                <a:gd name="T7" fmla="*/ 36 h 236"/>
                <a:gd name="T8" fmla="*/ 38 w 46"/>
                <a:gd name="T9" fmla="*/ 7 h 236"/>
                <a:gd name="T10" fmla="*/ 5 w 46"/>
                <a:gd name="T11" fmla="*/ 35 h 236"/>
              </a:gdLst>
              <a:ahLst/>
              <a:cxnLst>
                <a:cxn ang="0">
                  <a:pos x="T0" y="T1"/>
                </a:cxn>
                <a:cxn ang="0">
                  <a:pos x="T2" y="T3"/>
                </a:cxn>
                <a:cxn ang="0">
                  <a:pos x="T4" y="T5"/>
                </a:cxn>
                <a:cxn ang="0">
                  <a:pos x="T6" y="T7"/>
                </a:cxn>
                <a:cxn ang="0">
                  <a:pos x="T8" y="T9"/>
                </a:cxn>
                <a:cxn ang="0">
                  <a:pos x="T10" y="T11"/>
                </a:cxn>
              </a:cxnLst>
              <a:rect l="0" t="0" r="r" b="b"/>
              <a:pathLst>
                <a:path w="46" h="236">
                  <a:moveTo>
                    <a:pt x="5" y="35"/>
                  </a:moveTo>
                  <a:cubicBezTo>
                    <a:pt x="4" y="74"/>
                    <a:pt x="11" y="176"/>
                    <a:pt x="0" y="224"/>
                  </a:cubicBezTo>
                  <a:cubicBezTo>
                    <a:pt x="0" y="236"/>
                    <a:pt x="4" y="233"/>
                    <a:pt x="11" y="227"/>
                  </a:cubicBezTo>
                  <a:cubicBezTo>
                    <a:pt x="15" y="223"/>
                    <a:pt x="40" y="97"/>
                    <a:pt x="44" y="36"/>
                  </a:cubicBezTo>
                  <a:cubicBezTo>
                    <a:pt x="44" y="36"/>
                    <a:pt x="46" y="15"/>
                    <a:pt x="38" y="7"/>
                  </a:cubicBezTo>
                  <a:cubicBezTo>
                    <a:pt x="30" y="0"/>
                    <a:pt x="6" y="0"/>
                    <a:pt x="5" y="35"/>
                  </a:cubicBezTo>
                  <a:close/>
                </a:path>
              </a:pathLst>
            </a:custGeom>
            <a:solidFill>
              <a:srgbClr val="861D4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iṧḷïḑè">
              <a:extLst>
                <a:ext uri="{FF2B5EF4-FFF2-40B4-BE49-F238E27FC236}">
                  <a16:creationId xmlns:a16="http://schemas.microsoft.com/office/drawing/2014/main" xmlns="" id="{5A040F20-6E6B-4028-B657-9F1D8F1235C1}"/>
                </a:ext>
              </a:extLst>
            </p:cNvPr>
            <p:cNvSpPr/>
            <p:nvPr/>
          </p:nvSpPr>
          <p:spPr bwMode="auto">
            <a:xfrm>
              <a:off x="5977475" y="2739642"/>
              <a:ext cx="234328" cy="581732"/>
            </a:xfrm>
            <a:custGeom>
              <a:avLst/>
              <a:gdLst>
                <a:gd name="T0" fmla="*/ 8 w 83"/>
                <a:gd name="T1" fmla="*/ 17 h 206"/>
                <a:gd name="T2" fmla="*/ 0 w 83"/>
                <a:gd name="T3" fmla="*/ 24 h 206"/>
                <a:gd name="T4" fmla="*/ 33 w 83"/>
                <a:gd name="T5" fmla="*/ 184 h 206"/>
                <a:gd name="T6" fmla="*/ 66 w 83"/>
                <a:gd name="T7" fmla="*/ 197 h 206"/>
                <a:gd name="T8" fmla="*/ 73 w 83"/>
                <a:gd name="T9" fmla="*/ 23 h 206"/>
                <a:gd name="T10" fmla="*/ 8 w 83"/>
                <a:gd name="T11" fmla="*/ 17 h 206"/>
              </a:gdLst>
              <a:ahLst/>
              <a:cxnLst>
                <a:cxn ang="0">
                  <a:pos x="T0" y="T1"/>
                </a:cxn>
                <a:cxn ang="0">
                  <a:pos x="T2" y="T3"/>
                </a:cxn>
                <a:cxn ang="0">
                  <a:pos x="T4" y="T5"/>
                </a:cxn>
                <a:cxn ang="0">
                  <a:pos x="T6" y="T7"/>
                </a:cxn>
                <a:cxn ang="0">
                  <a:pos x="T8" y="T9"/>
                </a:cxn>
                <a:cxn ang="0">
                  <a:pos x="T10" y="T11"/>
                </a:cxn>
              </a:cxnLst>
              <a:rect l="0" t="0" r="r" b="b"/>
              <a:pathLst>
                <a:path w="83" h="206">
                  <a:moveTo>
                    <a:pt x="8" y="17"/>
                  </a:moveTo>
                  <a:cubicBezTo>
                    <a:pt x="4" y="18"/>
                    <a:pt x="0" y="18"/>
                    <a:pt x="0" y="24"/>
                  </a:cubicBezTo>
                  <a:cubicBezTo>
                    <a:pt x="7" y="81"/>
                    <a:pt x="16" y="130"/>
                    <a:pt x="33" y="184"/>
                  </a:cubicBezTo>
                  <a:cubicBezTo>
                    <a:pt x="39" y="206"/>
                    <a:pt x="60" y="204"/>
                    <a:pt x="66" y="197"/>
                  </a:cubicBezTo>
                  <a:cubicBezTo>
                    <a:pt x="83" y="177"/>
                    <a:pt x="73" y="23"/>
                    <a:pt x="73" y="23"/>
                  </a:cubicBezTo>
                  <a:cubicBezTo>
                    <a:pt x="68" y="0"/>
                    <a:pt x="8" y="17"/>
                    <a:pt x="8" y="17"/>
                  </a:cubicBezTo>
                  <a:close/>
                </a:path>
              </a:pathLst>
            </a:custGeom>
            <a:solidFill>
              <a:srgbClr val="C522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îṣḷîdè">
              <a:extLst>
                <a:ext uri="{FF2B5EF4-FFF2-40B4-BE49-F238E27FC236}">
                  <a16:creationId xmlns:a16="http://schemas.microsoft.com/office/drawing/2014/main" xmlns="" id="{54EC1E0F-EAB2-4C3F-A240-BB9C732566A3}"/>
                </a:ext>
              </a:extLst>
            </p:cNvPr>
            <p:cNvSpPr/>
            <p:nvPr/>
          </p:nvSpPr>
          <p:spPr bwMode="auto">
            <a:xfrm>
              <a:off x="5631433" y="1972627"/>
              <a:ext cx="365115" cy="430509"/>
            </a:xfrm>
            <a:custGeom>
              <a:avLst/>
              <a:gdLst>
                <a:gd name="T0" fmla="*/ 129 w 129"/>
                <a:gd name="T1" fmla="*/ 127 h 152"/>
                <a:gd name="T2" fmla="*/ 128 w 129"/>
                <a:gd name="T3" fmla="*/ 91 h 152"/>
                <a:gd name="T4" fmla="*/ 68 w 129"/>
                <a:gd name="T5" fmla="*/ 78 h 152"/>
                <a:gd name="T6" fmla="*/ 17 w 129"/>
                <a:gd name="T7" fmla="*/ 6 h 152"/>
                <a:gd name="T8" fmla="*/ 1 w 129"/>
                <a:gd name="T9" fmla="*/ 11 h 152"/>
                <a:gd name="T10" fmla="*/ 51 w 129"/>
                <a:gd name="T11" fmla="*/ 105 h 152"/>
                <a:gd name="T12" fmla="*/ 88 w 129"/>
                <a:gd name="T13" fmla="*/ 132 h 152"/>
                <a:gd name="T14" fmla="*/ 93 w 129"/>
                <a:gd name="T15" fmla="*/ 152 h 152"/>
                <a:gd name="T16" fmla="*/ 129 w 129"/>
                <a:gd name="T17" fmla="*/ 12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52">
                  <a:moveTo>
                    <a:pt x="129" y="127"/>
                  </a:moveTo>
                  <a:cubicBezTo>
                    <a:pt x="129" y="125"/>
                    <a:pt x="128" y="91"/>
                    <a:pt x="128" y="91"/>
                  </a:cubicBezTo>
                  <a:cubicBezTo>
                    <a:pt x="128" y="91"/>
                    <a:pt x="88" y="94"/>
                    <a:pt x="68" y="78"/>
                  </a:cubicBezTo>
                  <a:cubicBezTo>
                    <a:pt x="45" y="61"/>
                    <a:pt x="22" y="11"/>
                    <a:pt x="17" y="6"/>
                  </a:cubicBezTo>
                  <a:cubicBezTo>
                    <a:pt x="13" y="0"/>
                    <a:pt x="2" y="8"/>
                    <a:pt x="1" y="11"/>
                  </a:cubicBezTo>
                  <a:cubicBezTo>
                    <a:pt x="0" y="15"/>
                    <a:pt x="33" y="92"/>
                    <a:pt x="51" y="105"/>
                  </a:cubicBezTo>
                  <a:cubicBezTo>
                    <a:pt x="68" y="118"/>
                    <a:pt x="85" y="129"/>
                    <a:pt x="88" y="132"/>
                  </a:cubicBezTo>
                  <a:cubicBezTo>
                    <a:pt x="91" y="136"/>
                    <a:pt x="93" y="138"/>
                    <a:pt x="93" y="152"/>
                  </a:cubicBezTo>
                  <a:lnTo>
                    <a:pt x="129" y="127"/>
                  </a:lnTo>
                  <a:close/>
                </a:path>
              </a:pathLst>
            </a:custGeom>
            <a:solidFill>
              <a:srgbClr val="F083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išļïḑê">
              <a:extLst>
                <a:ext uri="{FF2B5EF4-FFF2-40B4-BE49-F238E27FC236}">
                  <a16:creationId xmlns:a16="http://schemas.microsoft.com/office/drawing/2014/main" xmlns="" id="{D1ABE2C7-BB19-44CB-8DE6-6793180AAE20}"/>
                </a:ext>
              </a:extLst>
            </p:cNvPr>
            <p:cNvSpPr/>
            <p:nvPr/>
          </p:nvSpPr>
          <p:spPr bwMode="auto">
            <a:xfrm>
              <a:off x="5809903" y="2201505"/>
              <a:ext cx="416885" cy="704345"/>
            </a:xfrm>
            <a:custGeom>
              <a:avLst/>
              <a:gdLst>
                <a:gd name="T0" fmla="*/ 134 w 147"/>
                <a:gd name="T1" fmla="*/ 215 h 249"/>
                <a:gd name="T2" fmla="*/ 27 w 147"/>
                <a:gd name="T3" fmla="*/ 228 h 249"/>
                <a:gd name="T4" fmla="*/ 27 w 147"/>
                <a:gd name="T5" fmla="*/ 228 h 249"/>
                <a:gd name="T6" fmla="*/ 27 w 147"/>
                <a:gd name="T7" fmla="*/ 228 h 249"/>
                <a:gd name="T8" fmla="*/ 28 w 147"/>
                <a:gd name="T9" fmla="*/ 211 h 249"/>
                <a:gd name="T10" fmla="*/ 50 w 147"/>
                <a:gd name="T11" fmla="*/ 16 h 249"/>
                <a:gd name="T12" fmla="*/ 142 w 147"/>
                <a:gd name="T13" fmla="*/ 34 h 249"/>
                <a:gd name="T14" fmla="*/ 127 w 147"/>
                <a:gd name="T15" fmla="*/ 141 h 249"/>
                <a:gd name="T16" fmla="*/ 134 w 147"/>
                <a:gd name="T17" fmla="*/ 215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7" h="249">
                  <a:moveTo>
                    <a:pt x="134" y="215"/>
                  </a:moveTo>
                  <a:cubicBezTo>
                    <a:pt x="127" y="249"/>
                    <a:pt x="35" y="241"/>
                    <a:pt x="27" y="228"/>
                  </a:cubicBezTo>
                  <a:cubicBezTo>
                    <a:pt x="27" y="228"/>
                    <a:pt x="27" y="228"/>
                    <a:pt x="27" y="228"/>
                  </a:cubicBezTo>
                  <a:cubicBezTo>
                    <a:pt x="27" y="228"/>
                    <a:pt x="27" y="228"/>
                    <a:pt x="27" y="228"/>
                  </a:cubicBezTo>
                  <a:cubicBezTo>
                    <a:pt x="25" y="224"/>
                    <a:pt x="27" y="217"/>
                    <a:pt x="28" y="211"/>
                  </a:cubicBezTo>
                  <a:cubicBezTo>
                    <a:pt x="46" y="102"/>
                    <a:pt x="0" y="47"/>
                    <a:pt x="50" y="16"/>
                  </a:cubicBezTo>
                  <a:cubicBezTo>
                    <a:pt x="75" y="0"/>
                    <a:pt x="138" y="6"/>
                    <a:pt x="142" y="34"/>
                  </a:cubicBezTo>
                  <a:cubicBezTo>
                    <a:pt x="147" y="67"/>
                    <a:pt x="127" y="107"/>
                    <a:pt x="127" y="141"/>
                  </a:cubicBezTo>
                  <a:cubicBezTo>
                    <a:pt x="126" y="173"/>
                    <a:pt x="140" y="186"/>
                    <a:pt x="134" y="215"/>
                  </a:cubicBezTo>
                  <a:close/>
                </a:path>
              </a:pathLst>
            </a:custGeom>
            <a:solidFill>
              <a:srgbClr val="F5A1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ïSḻîḑe">
              <a:extLst>
                <a:ext uri="{FF2B5EF4-FFF2-40B4-BE49-F238E27FC236}">
                  <a16:creationId xmlns:a16="http://schemas.microsoft.com/office/drawing/2014/main" xmlns="" id="{1D00609A-1191-45EA-8595-4C9D8A0EA4AD}"/>
                </a:ext>
              </a:extLst>
            </p:cNvPr>
            <p:cNvSpPr/>
            <p:nvPr/>
          </p:nvSpPr>
          <p:spPr bwMode="auto">
            <a:xfrm>
              <a:off x="6001997" y="2072081"/>
              <a:ext cx="99453" cy="200269"/>
            </a:xfrm>
            <a:custGeom>
              <a:avLst/>
              <a:gdLst>
                <a:gd name="T0" fmla="*/ 17 w 35"/>
                <a:gd name="T1" fmla="*/ 0 h 71"/>
                <a:gd name="T2" fmla="*/ 17 w 35"/>
                <a:gd name="T3" fmla="*/ 0 h 71"/>
                <a:gd name="T4" fmla="*/ 0 w 35"/>
                <a:gd name="T5" fmla="*/ 18 h 71"/>
                <a:gd name="T6" fmla="*/ 0 w 35"/>
                <a:gd name="T7" fmla="*/ 53 h 71"/>
                <a:gd name="T8" fmla="*/ 17 w 35"/>
                <a:gd name="T9" fmla="*/ 71 h 71"/>
                <a:gd name="T10" fmla="*/ 17 w 35"/>
                <a:gd name="T11" fmla="*/ 71 h 71"/>
                <a:gd name="T12" fmla="*/ 35 w 35"/>
                <a:gd name="T13" fmla="*/ 53 h 71"/>
                <a:gd name="T14" fmla="*/ 35 w 35"/>
                <a:gd name="T15" fmla="*/ 18 h 71"/>
                <a:gd name="T16" fmla="*/ 17 w 35"/>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71">
                  <a:moveTo>
                    <a:pt x="17" y="0"/>
                  </a:moveTo>
                  <a:cubicBezTo>
                    <a:pt x="17" y="0"/>
                    <a:pt x="17" y="0"/>
                    <a:pt x="17" y="0"/>
                  </a:cubicBezTo>
                  <a:cubicBezTo>
                    <a:pt x="7" y="0"/>
                    <a:pt x="0" y="8"/>
                    <a:pt x="0" y="18"/>
                  </a:cubicBezTo>
                  <a:cubicBezTo>
                    <a:pt x="0" y="53"/>
                    <a:pt x="0" y="53"/>
                    <a:pt x="0" y="53"/>
                  </a:cubicBezTo>
                  <a:cubicBezTo>
                    <a:pt x="0" y="63"/>
                    <a:pt x="7" y="71"/>
                    <a:pt x="17" y="71"/>
                  </a:cubicBezTo>
                  <a:cubicBezTo>
                    <a:pt x="17" y="71"/>
                    <a:pt x="17" y="71"/>
                    <a:pt x="17" y="71"/>
                  </a:cubicBezTo>
                  <a:cubicBezTo>
                    <a:pt x="27" y="71"/>
                    <a:pt x="35" y="63"/>
                    <a:pt x="35" y="53"/>
                  </a:cubicBezTo>
                  <a:cubicBezTo>
                    <a:pt x="35" y="18"/>
                    <a:pt x="35" y="18"/>
                    <a:pt x="35" y="18"/>
                  </a:cubicBezTo>
                  <a:cubicBezTo>
                    <a:pt x="35" y="8"/>
                    <a:pt x="27" y="0"/>
                    <a:pt x="17" y="0"/>
                  </a:cubicBezTo>
                  <a:close/>
                </a:path>
              </a:pathLst>
            </a:custGeom>
            <a:solidFill>
              <a:srgbClr val="F29C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iṧḷiḋè">
              <a:extLst>
                <a:ext uri="{FF2B5EF4-FFF2-40B4-BE49-F238E27FC236}">
                  <a16:creationId xmlns:a16="http://schemas.microsoft.com/office/drawing/2014/main" xmlns="" id="{CDE5D2E7-063D-468F-9B19-A4CFD65D1B8F}"/>
                </a:ext>
              </a:extLst>
            </p:cNvPr>
            <p:cNvSpPr/>
            <p:nvPr/>
          </p:nvSpPr>
          <p:spPr bwMode="auto">
            <a:xfrm>
              <a:off x="5954314" y="1993063"/>
              <a:ext cx="170297" cy="231603"/>
            </a:xfrm>
            <a:custGeom>
              <a:avLst/>
              <a:gdLst>
                <a:gd name="T0" fmla="*/ 56 w 60"/>
                <a:gd name="T1" fmla="*/ 64 h 82"/>
                <a:gd name="T2" fmla="*/ 52 w 60"/>
                <a:gd name="T3" fmla="*/ 82 h 82"/>
                <a:gd name="T4" fmla="*/ 38 w 60"/>
                <a:gd name="T5" fmla="*/ 68 h 82"/>
                <a:gd name="T6" fmla="*/ 20 w 60"/>
                <a:gd name="T7" fmla="*/ 75 h 82"/>
                <a:gd name="T8" fmla="*/ 20 w 60"/>
                <a:gd name="T9" fmla="*/ 75 h 82"/>
                <a:gd name="T10" fmla="*/ 3 w 60"/>
                <a:gd name="T11" fmla="*/ 64 h 82"/>
                <a:gd name="T12" fmla="*/ 5 w 60"/>
                <a:gd name="T13" fmla="*/ 53 h 82"/>
                <a:gd name="T14" fmla="*/ 1 w 60"/>
                <a:gd name="T15" fmla="*/ 50 h 82"/>
                <a:gd name="T16" fmla="*/ 11 w 60"/>
                <a:gd name="T17" fmla="*/ 20 h 82"/>
                <a:gd name="T18" fmla="*/ 34 w 60"/>
                <a:gd name="T19" fmla="*/ 0 h 82"/>
                <a:gd name="T20" fmla="*/ 49 w 60"/>
                <a:gd name="T21" fmla="*/ 40 h 82"/>
                <a:gd name="T22" fmla="*/ 56 w 60"/>
                <a:gd name="T23" fmla="*/ 50 h 82"/>
                <a:gd name="T24" fmla="*/ 56 w 60"/>
                <a:gd name="T25" fmla="*/ 6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82">
                  <a:moveTo>
                    <a:pt x="56" y="64"/>
                  </a:moveTo>
                  <a:cubicBezTo>
                    <a:pt x="56" y="64"/>
                    <a:pt x="52" y="69"/>
                    <a:pt x="52" y="82"/>
                  </a:cubicBezTo>
                  <a:cubicBezTo>
                    <a:pt x="52" y="74"/>
                    <a:pt x="45" y="68"/>
                    <a:pt x="38" y="68"/>
                  </a:cubicBezTo>
                  <a:cubicBezTo>
                    <a:pt x="38" y="68"/>
                    <a:pt x="20" y="73"/>
                    <a:pt x="20" y="75"/>
                  </a:cubicBezTo>
                  <a:cubicBezTo>
                    <a:pt x="20" y="75"/>
                    <a:pt x="20" y="75"/>
                    <a:pt x="20" y="75"/>
                  </a:cubicBezTo>
                  <a:cubicBezTo>
                    <a:pt x="4" y="74"/>
                    <a:pt x="3" y="66"/>
                    <a:pt x="3" y="64"/>
                  </a:cubicBezTo>
                  <a:cubicBezTo>
                    <a:pt x="4" y="63"/>
                    <a:pt x="5" y="54"/>
                    <a:pt x="5" y="53"/>
                  </a:cubicBezTo>
                  <a:cubicBezTo>
                    <a:pt x="4" y="53"/>
                    <a:pt x="0" y="52"/>
                    <a:pt x="1" y="50"/>
                  </a:cubicBezTo>
                  <a:cubicBezTo>
                    <a:pt x="1" y="48"/>
                    <a:pt x="5" y="36"/>
                    <a:pt x="11" y="20"/>
                  </a:cubicBezTo>
                  <a:cubicBezTo>
                    <a:pt x="18" y="5"/>
                    <a:pt x="34" y="0"/>
                    <a:pt x="34" y="0"/>
                  </a:cubicBezTo>
                  <a:cubicBezTo>
                    <a:pt x="60" y="8"/>
                    <a:pt x="43" y="42"/>
                    <a:pt x="49" y="40"/>
                  </a:cubicBezTo>
                  <a:cubicBezTo>
                    <a:pt x="55" y="39"/>
                    <a:pt x="59" y="44"/>
                    <a:pt x="56" y="50"/>
                  </a:cubicBezTo>
                  <a:cubicBezTo>
                    <a:pt x="55" y="51"/>
                    <a:pt x="57" y="63"/>
                    <a:pt x="56" y="64"/>
                  </a:cubicBezTo>
                  <a:close/>
                </a:path>
              </a:pathLst>
            </a:custGeom>
            <a:solidFill>
              <a:srgbClr val="F29C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íṧḷiḓè">
              <a:extLst>
                <a:ext uri="{FF2B5EF4-FFF2-40B4-BE49-F238E27FC236}">
                  <a16:creationId xmlns:a16="http://schemas.microsoft.com/office/drawing/2014/main" xmlns="" id="{1C76197F-C3B6-4C11-9897-9B8B60BBCD75}"/>
                </a:ext>
              </a:extLst>
            </p:cNvPr>
            <p:cNvSpPr/>
            <p:nvPr/>
          </p:nvSpPr>
          <p:spPr bwMode="auto">
            <a:xfrm>
              <a:off x="6025157" y="1938569"/>
              <a:ext cx="173021" cy="249314"/>
            </a:xfrm>
            <a:custGeom>
              <a:avLst/>
              <a:gdLst>
                <a:gd name="T0" fmla="*/ 13 w 61"/>
                <a:gd name="T1" fmla="*/ 64 h 88"/>
                <a:gd name="T2" fmla="*/ 12 w 61"/>
                <a:gd name="T3" fmla="*/ 51 h 88"/>
                <a:gd name="T4" fmla="*/ 13 w 61"/>
                <a:gd name="T5" fmla="*/ 44 h 88"/>
                <a:gd name="T6" fmla="*/ 0 w 61"/>
                <a:gd name="T7" fmla="*/ 24 h 88"/>
                <a:gd name="T8" fmla="*/ 52 w 61"/>
                <a:gd name="T9" fmla="*/ 29 h 88"/>
                <a:gd name="T10" fmla="*/ 40 w 61"/>
                <a:gd name="T11" fmla="*/ 75 h 88"/>
                <a:gd name="T12" fmla="*/ 38 w 61"/>
                <a:gd name="T13" fmla="*/ 78 h 88"/>
                <a:gd name="T14" fmla="*/ 34 w 61"/>
                <a:gd name="T15" fmla="*/ 84 h 88"/>
                <a:gd name="T16" fmla="*/ 27 w 61"/>
                <a:gd name="T17" fmla="*/ 85 h 88"/>
                <a:gd name="T18" fmla="*/ 25 w 61"/>
                <a:gd name="T19" fmla="*/ 73 h 88"/>
                <a:gd name="T20" fmla="*/ 28 w 61"/>
                <a:gd name="T21" fmla="*/ 60 h 88"/>
                <a:gd name="T22" fmla="*/ 19 w 61"/>
                <a:gd name="T23" fmla="*/ 63 h 88"/>
                <a:gd name="T24" fmla="*/ 17 w 61"/>
                <a:gd name="T25" fmla="*/ 70 h 88"/>
                <a:gd name="T26" fmla="*/ 13 w 61"/>
                <a:gd name="T27" fmla="*/ 6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88">
                  <a:moveTo>
                    <a:pt x="13" y="64"/>
                  </a:moveTo>
                  <a:cubicBezTo>
                    <a:pt x="15" y="57"/>
                    <a:pt x="13" y="53"/>
                    <a:pt x="12" y="51"/>
                  </a:cubicBezTo>
                  <a:cubicBezTo>
                    <a:pt x="10" y="49"/>
                    <a:pt x="11" y="47"/>
                    <a:pt x="13" y="44"/>
                  </a:cubicBezTo>
                  <a:cubicBezTo>
                    <a:pt x="15" y="41"/>
                    <a:pt x="17" y="27"/>
                    <a:pt x="0" y="24"/>
                  </a:cubicBezTo>
                  <a:cubicBezTo>
                    <a:pt x="2" y="6"/>
                    <a:pt x="39" y="0"/>
                    <a:pt x="52" y="29"/>
                  </a:cubicBezTo>
                  <a:cubicBezTo>
                    <a:pt x="61" y="48"/>
                    <a:pt x="44" y="71"/>
                    <a:pt x="40" y="75"/>
                  </a:cubicBezTo>
                  <a:cubicBezTo>
                    <a:pt x="37" y="80"/>
                    <a:pt x="39" y="77"/>
                    <a:pt x="38" y="78"/>
                  </a:cubicBezTo>
                  <a:cubicBezTo>
                    <a:pt x="38" y="78"/>
                    <a:pt x="36" y="81"/>
                    <a:pt x="34" y="84"/>
                  </a:cubicBezTo>
                  <a:cubicBezTo>
                    <a:pt x="32" y="86"/>
                    <a:pt x="28" y="88"/>
                    <a:pt x="27" y="85"/>
                  </a:cubicBezTo>
                  <a:cubicBezTo>
                    <a:pt x="24" y="82"/>
                    <a:pt x="23" y="78"/>
                    <a:pt x="25" y="73"/>
                  </a:cubicBezTo>
                  <a:cubicBezTo>
                    <a:pt x="25" y="73"/>
                    <a:pt x="32" y="64"/>
                    <a:pt x="28" y="60"/>
                  </a:cubicBezTo>
                  <a:cubicBezTo>
                    <a:pt x="28" y="60"/>
                    <a:pt x="25" y="56"/>
                    <a:pt x="19" y="63"/>
                  </a:cubicBezTo>
                  <a:cubicBezTo>
                    <a:pt x="19" y="63"/>
                    <a:pt x="18" y="67"/>
                    <a:pt x="17" y="70"/>
                  </a:cubicBezTo>
                  <a:cubicBezTo>
                    <a:pt x="17" y="74"/>
                    <a:pt x="12" y="71"/>
                    <a:pt x="13" y="64"/>
                  </a:cubicBezTo>
                  <a:close/>
                </a:path>
              </a:pathLst>
            </a:custGeom>
            <a:solidFill>
              <a:srgbClr val="141E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ï$1ïḍê">
              <a:extLst>
                <a:ext uri="{FF2B5EF4-FFF2-40B4-BE49-F238E27FC236}">
                  <a16:creationId xmlns:a16="http://schemas.microsoft.com/office/drawing/2014/main" xmlns="" id="{F33B7B06-B3EB-4E4B-B7A9-1A3EECD49894}"/>
                </a:ext>
              </a:extLst>
            </p:cNvPr>
            <p:cNvSpPr/>
            <p:nvPr/>
          </p:nvSpPr>
          <p:spPr bwMode="auto">
            <a:xfrm>
              <a:off x="6053767" y="3166063"/>
              <a:ext cx="175746" cy="667561"/>
            </a:xfrm>
            <a:custGeom>
              <a:avLst/>
              <a:gdLst>
                <a:gd name="T0" fmla="*/ 7 w 62"/>
                <a:gd name="T1" fmla="*/ 40 h 236"/>
                <a:gd name="T2" fmla="*/ 48 w 62"/>
                <a:gd name="T3" fmla="*/ 224 h 236"/>
                <a:gd name="T4" fmla="*/ 59 w 62"/>
                <a:gd name="T5" fmla="*/ 225 h 236"/>
                <a:gd name="T6" fmla="*/ 46 w 62"/>
                <a:gd name="T7" fmla="*/ 32 h 236"/>
                <a:gd name="T8" fmla="*/ 32 w 62"/>
                <a:gd name="T9" fmla="*/ 5 h 236"/>
                <a:gd name="T10" fmla="*/ 7 w 62"/>
                <a:gd name="T11" fmla="*/ 40 h 236"/>
              </a:gdLst>
              <a:ahLst/>
              <a:cxnLst>
                <a:cxn ang="0">
                  <a:pos x="T0" y="T1"/>
                </a:cxn>
                <a:cxn ang="0">
                  <a:pos x="T2" y="T3"/>
                </a:cxn>
                <a:cxn ang="0">
                  <a:pos x="T4" y="T5"/>
                </a:cxn>
                <a:cxn ang="0">
                  <a:pos x="T6" y="T7"/>
                </a:cxn>
                <a:cxn ang="0">
                  <a:pos x="T8" y="T9"/>
                </a:cxn>
                <a:cxn ang="0">
                  <a:pos x="T10" y="T11"/>
                </a:cxn>
              </a:cxnLst>
              <a:rect l="0" t="0" r="r" b="b"/>
              <a:pathLst>
                <a:path w="62" h="236">
                  <a:moveTo>
                    <a:pt x="7" y="40"/>
                  </a:moveTo>
                  <a:cubicBezTo>
                    <a:pt x="16" y="79"/>
                    <a:pt x="47" y="175"/>
                    <a:pt x="48" y="224"/>
                  </a:cubicBezTo>
                  <a:cubicBezTo>
                    <a:pt x="51" y="236"/>
                    <a:pt x="54" y="233"/>
                    <a:pt x="59" y="225"/>
                  </a:cubicBezTo>
                  <a:cubicBezTo>
                    <a:pt x="62" y="221"/>
                    <a:pt x="57" y="92"/>
                    <a:pt x="46" y="32"/>
                  </a:cubicBezTo>
                  <a:cubicBezTo>
                    <a:pt x="46" y="32"/>
                    <a:pt x="42" y="11"/>
                    <a:pt x="32" y="5"/>
                  </a:cubicBezTo>
                  <a:cubicBezTo>
                    <a:pt x="23" y="0"/>
                    <a:pt x="0" y="7"/>
                    <a:pt x="7" y="40"/>
                  </a:cubicBezTo>
                  <a:close/>
                </a:path>
              </a:pathLst>
            </a:custGeom>
            <a:solidFill>
              <a:srgbClr val="C522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ïṣľidê">
              <a:extLst>
                <a:ext uri="{FF2B5EF4-FFF2-40B4-BE49-F238E27FC236}">
                  <a16:creationId xmlns:a16="http://schemas.microsoft.com/office/drawing/2014/main" xmlns="" id="{8119D5F3-A84F-46B9-A211-99A032F0D5C5}"/>
                </a:ext>
              </a:extLst>
            </p:cNvPr>
            <p:cNvSpPr/>
            <p:nvPr/>
          </p:nvSpPr>
          <p:spPr bwMode="auto">
            <a:xfrm>
              <a:off x="5999273" y="2484878"/>
              <a:ext cx="85830" cy="79017"/>
            </a:xfrm>
            <a:custGeom>
              <a:avLst/>
              <a:gdLst>
                <a:gd name="T0" fmla="*/ 16 w 30"/>
                <a:gd name="T1" fmla="*/ 26 h 28"/>
                <a:gd name="T2" fmla="*/ 5 w 30"/>
                <a:gd name="T3" fmla="*/ 19 h 28"/>
                <a:gd name="T4" fmla="*/ 2 w 30"/>
                <a:gd name="T5" fmla="*/ 6 h 28"/>
                <a:gd name="T6" fmla="*/ 2 w 30"/>
                <a:gd name="T7" fmla="*/ 6 h 28"/>
                <a:gd name="T8" fmla="*/ 13 w 30"/>
                <a:gd name="T9" fmla="*/ 3 h 28"/>
                <a:gd name="T10" fmla="*/ 24 w 30"/>
                <a:gd name="T11" fmla="*/ 10 h 28"/>
                <a:gd name="T12" fmla="*/ 28 w 30"/>
                <a:gd name="T13" fmla="*/ 22 h 28"/>
                <a:gd name="T14" fmla="*/ 28 w 30"/>
                <a:gd name="T15" fmla="*/ 22 h 28"/>
                <a:gd name="T16" fmla="*/ 16 w 30"/>
                <a:gd name="T17"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28">
                  <a:moveTo>
                    <a:pt x="16" y="26"/>
                  </a:moveTo>
                  <a:cubicBezTo>
                    <a:pt x="5" y="19"/>
                    <a:pt x="5" y="19"/>
                    <a:pt x="5" y="19"/>
                  </a:cubicBezTo>
                  <a:cubicBezTo>
                    <a:pt x="1" y="16"/>
                    <a:pt x="0" y="11"/>
                    <a:pt x="2" y="6"/>
                  </a:cubicBezTo>
                  <a:cubicBezTo>
                    <a:pt x="2" y="6"/>
                    <a:pt x="2" y="6"/>
                    <a:pt x="2" y="6"/>
                  </a:cubicBezTo>
                  <a:cubicBezTo>
                    <a:pt x="4" y="2"/>
                    <a:pt x="9" y="0"/>
                    <a:pt x="13" y="3"/>
                  </a:cubicBezTo>
                  <a:cubicBezTo>
                    <a:pt x="24" y="10"/>
                    <a:pt x="24" y="10"/>
                    <a:pt x="24" y="10"/>
                  </a:cubicBezTo>
                  <a:cubicBezTo>
                    <a:pt x="28" y="12"/>
                    <a:pt x="30" y="18"/>
                    <a:pt x="28" y="22"/>
                  </a:cubicBezTo>
                  <a:cubicBezTo>
                    <a:pt x="28" y="22"/>
                    <a:pt x="28" y="22"/>
                    <a:pt x="28" y="22"/>
                  </a:cubicBezTo>
                  <a:cubicBezTo>
                    <a:pt x="25" y="27"/>
                    <a:pt x="20" y="28"/>
                    <a:pt x="16" y="26"/>
                  </a:cubicBezTo>
                  <a:close/>
                </a:path>
              </a:pathLst>
            </a:custGeom>
            <a:solidFill>
              <a:srgbClr val="F29C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î$lîḑê">
              <a:extLst>
                <a:ext uri="{FF2B5EF4-FFF2-40B4-BE49-F238E27FC236}">
                  <a16:creationId xmlns:a16="http://schemas.microsoft.com/office/drawing/2014/main" xmlns="" id="{25CCABFB-C43A-42D5-A805-B0BCF0E06F47}"/>
                </a:ext>
              </a:extLst>
            </p:cNvPr>
            <p:cNvSpPr/>
            <p:nvPr/>
          </p:nvSpPr>
          <p:spPr bwMode="auto">
            <a:xfrm>
              <a:off x="6053767" y="2495777"/>
              <a:ext cx="28610" cy="39509"/>
            </a:xfrm>
            <a:custGeom>
              <a:avLst/>
              <a:gdLst>
                <a:gd name="T0" fmla="*/ 1 w 10"/>
                <a:gd name="T1" fmla="*/ 9 h 14"/>
                <a:gd name="T2" fmla="*/ 0 w 10"/>
                <a:gd name="T3" fmla="*/ 3 h 14"/>
                <a:gd name="T4" fmla="*/ 4 w 10"/>
                <a:gd name="T5" fmla="*/ 0 h 14"/>
                <a:gd name="T6" fmla="*/ 4 w 10"/>
                <a:gd name="T7" fmla="*/ 0 h 14"/>
                <a:gd name="T8" fmla="*/ 8 w 10"/>
                <a:gd name="T9" fmla="*/ 4 h 14"/>
                <a:gd name="T10" fmla="*/ 9 w 10"/>
                <a:gd name="T11" fmla="*/ 10 h 14"/>
                <a:gd name="T12" fmla="*/ 6 w 10"/>
                <a:gd name="T13" fmla="*/ 13 h 14"/>
                <a:gd name="T14" fmla="*/ 6 w 10"/>
                <a:gd name="T15" fmla="*/ 13 h 14"/>
                <a:gd name="T16" fmla="*/ 1 w 10"/>
                <a:gd name="T17"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4">
                  <a:moveTo>
                    <a:pt x="1" y="9"/>
                  </a:moveTo>
                  <a:cubicBezTo>
                    <a:pt x="0" y="3"/>
                    <a:pt x="0" y="3"/>
                    <a:pt x="0" y="3"/>
                  </a:cubicBezTo>
                  <a:cubicBezTo>
                    <a:pt x="0" y="1"/>
                    <a:pt x="1" y="0"/>
                    <a:pt x="4" y="0"/>
                  </a:cubicBezTo>
                  <a:cubicBezTo>
                    <a:pt x="4" y="0"/>
                    <a:pt x="4" y="0"/>
                    <a:pt x="4" y="0"/>
                  </a:cubicBezTo>
                  <a:cubicBezTo>
                    <a:pt x="6" y="0"/>
                    <a:pt x="8" y="2"/>
                    <a:pt x="8" y="4"/>
                  </a:cubicBezTo>
                  <a:cubicBezTo>
                    <a:pt x="9" y="10"/>
                    <a:pt x="9" y="10"/>
                    <a:pt x="9" y="10"/>
                  </a:cubicBezTo>
                  <a:cubicBezTo>
                    <a:pt x="10" y="12"/>
                    <a:pt x="8" y="14"/>
                    <a:pt x="6" y="13"/>
                  </a:cubicBezTo>
                  <a:cubicBezTo>
                    <a:pt x="6" y="13"/>
                    <a:pt x="6" y="13"/>
                    <a:pt x="6" y="13"/>
                  </a:cubicBezTo>
                  <a:cubicBezTo>
                    <a:pt x="4" y="13"/>
                    <a:pt x="1" y="11"/>
                    <a:pt x="1" y="9"/>
                  </a:cubicBezTo>
                  <a:close/>
                </a:path>
              </a:pathLst>
            </a:custGeom>
            <a:solidFill>
              <a:srgbClr val="F29C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iṥlîḓê">
              <a:extLst>
                <a:ext uri="{FF2B5EF4-FFF2-40B4-BE49-F238E27FC236}">
                  <a16:creationId xmlns:a16="http://schemas.microsoft.com/office/drawing/2014/main" xmlns="" id="{9080085E-F9E4-4C03-8A44-6FDF7470CF95}"/>
                </a:ext>
              </a:extLst>
            </p:cNvPr>
            <p:cNvSpPr/>
            <p:nvPr/>
          </p:nvSpPr>
          <p:spPr bwMode="auto">
            <a:xfrm>
              <a:off x="5631433" y="1885436"/>
              <a:ext cx="39509" cy="44959"/>
            </a:xfrm>
            <a:custGeom>
              <a:avLst/>
              <a:gdLst>
                <a:gd name="T0" fmla="*/ 0 w 14"/>
                <a:gd name="T1" fmla="*/ 9 h 16"/>
                <a:gd name="T2" fmla="*/ 10 w 14"/>
                <a:gd name="T3" fmla="*/ 2 h 16"/>
                <a:gd name="T4" fmla="*/ 12 w 14"/>
                <a:gd name="T5" fmla="*/ 5 h 16"/>
                <a:gd name="T6" fmla="*/ 10 w 14"/>
                <a:gd name="T7" fmla="*/ 9 h 16"/>
                <a:gd name="T8" fmla="*/ 10 w 14"/>
                <a:gd name="T9" fmla="*/ 14 h 16"/>
                <a:gd name="T10" fmla="*/ 6 w 14"/>
                <a:gd name="T11" fmla="*/ 15 h 16"/>
                <a:gd name="T12" fmla="*/ 0 w 14"/>
                <a:gd name="T13" fmla="*/ 9 h 16"/>
              </a:gdLst>
              <a:ahLst/>
              <a:cxnLst>
                <a:cxn ang="0">
                  <a:pos x="T0" y="T1"/>
                </a:cxn>
                <a:cxn ang="0">
                  <a:pos x="T2" y="T3"/>
                </a:cxn>
                <a:cxn ang="0">
                  <a:pos x="T4" y="T5"/>
                </a:cxn>
                <a:cxn ang="0">
                  <a:pos x="T6" y="T7"/>
                </a:cxn>
                <a:cxn ang="0">
                  <a:pos x="T8" y="T9"/>
                </a:cxn>
                <a:cxn ang="0">
                  <a:pos x="T10" y="T11"/>
                </a:cxn>
                <a:cxn ang="0">
                  <a:pos x="T12" y="T13"/>
                </a:cxn>
              </a:cxnLst>
              <a:rect l="0" t="0" r="r" b="b"/>
              <a:pathLst>
                <a:path w="14" h="16">
                  <a:moveTo>
                    <a:pt x="0" y="9"/>
                  </a:moveTo>
                  <a:cubicBezTo>
                    <a:pt x="3" y="6"/>
                    <a:pt x="8" y="3"/>
                    <a:pt x="10" y="2"/>
                  </a:cubicBezTo>
                  <a:cubicBezTo>
                    <a:pt x="12" y="0"/>
                    <a:pt x="14" y="3"/>
                    <a:pt x="12" y="5"/>
                  </a:cubicBezTo>
                  <a:cubicBezTo>
                    <a:pt x="12" y="5"/>
                    <a:pt x="13" y="7"/>
                    <a:pt x="10" y="9"/>
                  </a:cubicBezTo>
                  <a:cubicBezTo>
                    <a:pt x="9" y="11"/>
                    <a:pt x="9" y="13"/>
                    <a:pt x="10" y="14"/>
                  </a:cubicBezTo>
                  <a:cubicBezTo>
                    <a:pt x="9" y="15"/>
                    <a:pt x="7" y="16"/>
                    <a:pt x="6" y="15"/>
                  </a:cubicBezTo>
                  <a:cubicBezTo>
                    <a:pt x="5" y="14"/>
                    <a:pt x="2" y="11"/>
                    <a:pt x="0" y="9"/>
                  </a:cubicBezTo>
                  <a:close/>
                </a:path>
              </a:pathLst>
            </a:custGeom>
            <a:solidFill>
              <a:srgbClr val="F29C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îṩľíḋè">
              <a:extLst>
                <a:ext uri="{FF2B5EF4-FFF2-40B4-BE49-F238E27FC236}">
                  <a16:creationId xmlns:a16="http://schemas.microsoft.com/office/drawing/2014/main" xmlns="" id="{3C829B5D-58B5-48BE-8AFE-1785FFB400F0}"/>
                </a:ext>
              </a:extLst>
            </p:cNvPr>
            <p:cNvSpPr/>
            <p:nvPr/>
          </p:nvSpPr>
          <p:spPr bwMode="auto">
            <a:xfrm>
              <a:off x="6070116" y="2219217"/>
              <a:ext cx="152585" cy="410074"/>
            </a:xfrm>
            <a:custGeom>
              <a:avLst/>
              <a:gdLst>
                <a:gd name="T0" fmla="*/ 54 w 54"/>
                <a:gd name="T1" fmla="*/ 12 h 145"/>
                <a:gd name="T2" fmla="*/ 48 w 54"/>
                <a:gd name="T3" fmla="*/ 17 h 145"/>
                <a:gd name="T4" fmla="*/ 26 w 54"/>
                <a:gd name="T5" fmla="*/ 36 h 145"/>
                <a:gd name="T6" fmla="*/ 39 w 54"/>
                <a:gd name="T7" fmla="*/ 126 h 145"/>
                <a:gd name="T8" fmla="*/ 41 w 54"/>
                <a:gd name="T9" fmla="*/ 145 h 145"/>
                <a:gd name="T10" fmla="*/ 5 w 54"/>
                <a:gd name="T11" fmla="*/ 60 h 145"/>
                <a:gd name="T12" fmla="*/ 31 w 54"/>
                <a:gd name="T13" fmla="*/ 0 h 145"/>
                <a:gd name="T14" fmla="*/ 54 w 54"/>
                <a:gd name="T15" fmla="*/ 12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145">
                  <a:moveTo>
                    <a:pt x="54" y="12"/>
                  </a:moveTo>
                  <a:cubicBezTo>
                    <a:pt x="48" y="17"/>
                    <a:pt x="48" y="17"/>
                    <a:pt x="48" y="17"/>
                  </a:cubicBezTo>
                  <a:cubicBezTo>
                    <a:pt x="48" y="17"/>
                    <a:pt x="35" y="12"/>
                    <a:pt x="26" y="36"/>
                  </a:cubicBezTo>
                  <a:cubicBezTo>
                    <a:pt x="16" y="61"/>
                    <a:pt x="35" y="116"/>
                    <a:pt x="39" y="126"/>
                  </a:cubicBezTo>
                  <a:cubicBezTo>
                    <a:pt x="44" y="137"/>
                    <a:pt x="41" y="145"/>
                    <a:pt x="41" y="145"/>
                  </a:cubicBezTo>
                  <a:cubicBezTo>
                    <a:pt x="41" y="145"/>
                    <a:pt x="10" y="114"/>
                    <a:pt x="5" y="60"/>
                  </a:cubicBezTo>
                  <a:cubicBezTo>
                    <a:pt x="0" y="7"/>
                    <a:pt x="24" y="0"/>
                    <a:pt x="31" y="0"/>
                  </a:cubicBezTo>
                  <a:cubicBezTo>
                    <a:pt x="39" y="0"/>
                    <a:pt x="54" y="12"/>
                    <a:pt x="54" y="12"/>
                  </a:cubicBezTo>
                  <a:close/>
                </a:path>
              </a:pathLst>
            </a:custGeom>
            <a:solidFill>
              <a:srgbClr val="141E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ís1iďè">
              <a:extLst>
                <a:ext uri="{FF2B5EF4-FFF2-40B4-BE49-F238E27FC236}">
                  <a16:creationId xmlns:a16="http://schemas.microsoft.com/office/drawing/2014/main" xmlns="" id="{3AD2C558-A26C-4D97-9D2C-C5CDAFEAE7DE}"/>
                </a:ext>
              </a:extLst>
            </p:cNvPr>
            <p:cNvSpPr/>
            <p:nvPr/>
          </p:nvSpPr>
          <p:spPr bwMode="auto">
            <a:xfrm>
              <a:off x="6132785" y="2219217"/>
              <a:ext cx="89916" cy="113077"/>
            </a:xfrm>
            <a:custGeom>
              <a:avLst/>
              <a:gdLst>
                <a:gd name="T0" fmla="*/ 32 w 32"/>
                <a:gd name="T1" fmla="*/ 12 h 40"/>
                <a:gd name="T2" fmla="*/ 26 w 32"/>
                <a:gd name="T3" fmla="*/ 17 h 40"/>
                <a:gd name="T4" fmla="*/ 4 w 32"/>
                <a:gd name="T5" fmla="*/ 36 h 40"/>
                <a:gd name="T6" fmla="*/ 2 w 32"/>
                <a:gd name="T7" fmla="*/ 40 h 40"/>
                <a:gd name="T8" fmla="*/ 0 w 32"/>
                <a:gd name="T9" fmla="*/ 40 h 40"/>
                <a:gd name="T10" fmla="*/ 0 w 32"/>
                <a:gd name="T11" fmla="*/ 3 h 40"/>
                <a:gd name="T12" fmla="*/ 9 w 32"/>
                <a:gd name="T13" fmla="*/ 0 h 40"/>
                <a:gd name="T14" fmla="*/ 32 w 32"/>
                <a:gd name="T15" fmla="*/ 12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40">
                  <a:moveTo>
                    <a:pt x="32" y="12"/>
                  </a:moveTo>
                  <a:cubicBezTo>
                    <a:pt x="26" y="17"/>
                    <a:pt x="26" y="17"/>
                    <a:pt x="26" y="17"/>
                  </a:cubicBezTo>
                  <a:cubicBezTo>
                    <a:pt x="26" y="17"/>
                    <a:pt x="13" y="12"/>
                    <a:pt x="4" y="36"/>
                  </a:cubicBezTo>
                  <a:cubicBezTo>
                    <a:pt x="3" y="37"/>
                    <a:pt x="3" y="39"/>
                    <a:pt x="2" y="40"/>
                  </a:cubicBezTo>
                  <a:cubicBezTo>
                    <a:pt x="0" y="40"/>
                    <a:pt x="0" y="40"/>
                    <a:pt x="0" y="40"/>
                  </a:cubicBezTo>
                  <a:cubicBezTo>
                    <a:pt x="0" y="3"/>
                    <a:pt x="0" y="3"/>
                    <a:pt x="0" y="3"/>
                  </a:cubicBezTo>
                  <a:cubicBezTo>
                    <a:pt x="4" y="0"/>
                    <a:pt x="7" y="0"/>
                    <a:pt x="9" y="0"/>
                  </a:cubicBezTo>
                  <a:cubicBezTo>
                    <a:pt x="17" y="0"/>
                    <a:pt x="32" y="12"/>
                    <a:pt x="32" y="12"/>
                  </a:cubicBezTo>
                  <a:close/>
                </a:path>
              </a:pathLst>
            </a:custGeom>
            <a:solidFill>
              <a:srgbClr val="141E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ïSḷiḓê">
              <a:extLst>
                <a:ext uri="{FF2B5EF4-FFF2-40B4-BE49-F238E27FC236}">
                  <a16:creationId xmlns:a16="http://schemas.microsoft.com/office/drawing/2014/main" xmlns="" id="{B533E755-DDB5-4288-8DBC-492516440A82}"/>
                </a:ext>
              </a:extLst>
            </p:cNvPr>
            <p:cNvSpPr/>
            <p:nvPr/>
          </p:nvSpPr>
          <p:spPr bwMode="auto">
            <a:xfrm>
              <a:off x="6048318" y="2264174"/>
              <a:ext cx="254763" cy="475467"/>
            </a:xfrm>
            <a:custGeom>
              <a:avLst/>
              <a:gdLst>
                <a:gd name="T0" fmla="*/ 53 w 90"/>
                <a:gd name="T1" fmla="*/ 0 h 168"/>
                <a:gd name="T2" fmla="*/ 73 w 90"/>
                <a:gd name="T3" fmla="*/ 27 h 168"/>
                <a:gd name="T4" fmla="*/ 90 w 90"/>
                <a:gd name="T5" fmla="*/ 147 h 168"/>
                <a:gd name="T6" fmla="*/ 70 w 90"/>
                <a:gd name="T7" fmla="*/ 163 h 168"/>
                <a:gd name="T8" fmla="*/ 3 w 90"/>
                <a:gd name="T9" fmla="*/ 108 h 168"/>
                <a:gd name="T10" fmla="*/ 11 w 90"/>
                <a:gd name="T11" fmla="*/ 95 h 168"/>
                <a:gd name="T12" fmla="*/ 14 w 90"/>
                <a:gd name="T13" fmla="*/ 95 h 168"/>
                <a:gd name="T14" fmla="*/ 52 w 90"/>
                <a:gd name="T15" fmla="*/ 121 h 168"/>
                <a:gd name="T16" fmla="*/ 37 w 90"/>
                <a:gd name="T17" fmla="*/ 55 h 168"/>
                <a:gd name="T18" fmla="*/ 34 w 90"/>
                <a:gd name="T19" fmla="*/ 20 h 168"/>
                <a:gd name="T20" fmla="*/ 53 w 90"/>
                <a:gd name="T21"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168">
                  <a:moveTo>
                    <a:pt x="53" y="0"/>
                  </a:moveTo>
                  <a:cubicBezTo>
                    <a:pt x="59" y="6"/>
                    <a:pt x="68" y="15"/>
                    <a:pt x="73" y="27"/>
                  </a:cubicBezTo>
                  <a:cubicBezTo>
                    <a:pt x="80" y="48"/>
                    <a:pt x="90" y="135"/>
                    <a:pt x="90" y="147"/>
                  </a:cubicBezTo>
                  <a:cubicBezTo>
                    <a:pt x="90" y="160"/>
                    <a:pt x="84" y="168"/>
                    <a:pt x="70" y="163"/>
                  </a:cubicBezTo>
                  <a:cubicBezTo>
                    <a:pt x="56" y="157"/>
                    <a:pt x="5" y="110"/>
                    <a:pt x="3" y="108"/>
                  </a:cubicBezTo>
                  <a:cubicBezTo>
                    <a:pt x="0" y="105"/>
                    <a:pt x="8" y="107"/>
                    <a:pt x="11" y="95"/>
                  </a:cubicBezTo>
                  <a:cubicBezTo>
                    <a:pt x="12" y="92"/>
                    <a:pt x="12" y="93"/>
                    <a:pt x="14" y="95"/>
                  </a:cubicBezTo>
                  <a:cubicBezTo>
                    <a:pt x="15" y="96"/>
                    <a:pt x="50" y="120"/>
                    <a:pt x="52" y="121"/>
                  </a:cubicBezTo>
                  <a:cubicBezTo>
                    <a:pt x="53" y="121"/>
                    <a:pt x="39" y="66"/>
                    <a:pt x="37" y="55"/>
                  </a:cubicBezTo>
                  <a:cubicBezTo>
                    <a:pt x="37" y="49"/>
                    <a:pt x="34" y="34"/>
                    <a:pt x="34" y="20"/>
                  </a:cubicBezTo>
                  <a:cubicBezTo>
                    <a:pt x="40" y="3"/>
                    <a:pt x="48" y="0"/>
                    <a:pt x="53" y="0"/>
                  </a:cubicBezTo>
                  <a:close/>
                </a:path>
              </a:pathLst>
            </a:custGeom>
            <a:solidFill>
              <a:srgbClr val="F083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îsḷïḍê">
              <a:extLst>
                <a:ext uri="{FF2B5EF4-FFF2-40B4-BE49-F238E27FC236}">
                  <a16:creationId xmlns:a16="http://schemas.microsoft.com/office/drawing/2014/main" xmlns="" id="{4FBFA199-DACC-4F8E-AA2E-D809D6470B97}"/>
                </a:ext>
              </a:extLst>
            </p:cNvPr>
            <p:cNvSpPr/>
            <p:nvPr/>
          </p:nvSpPr>
          <p:spPr bwMode="auto">
            <a:xfrm>
              <a:off x="5869847" y="2219217"/>
              <a:ext cx="132150" cy="350129"/>
            </a:xfrm>
            <a:custGeom>
              <a:avLst/>
              <a:gdLst>
                <a:gd name="T0" fmla="*/ 47 w 47"/>
                <a:gd name="T1" fmla="*/ 3 h 124"/>
                <a:gd name="T2" fmla="*/ 13 w 47"/>
                <a:gd name="T3" fmla="*/ 71 h 124"/>
                <a:gd name="T4" fmla="*/ 10 w 47"/>
                <a:gd name="T5" fmla="*/ 122 h 124"/>
                <a:gd name="T6" fmla="*/ 1 w 47"/>
                <a:gd name="T7" fmla="*/ 71 h 124"/>
                <a:gd name="T8" fmla="*/ 30 w 47"/>
                <a:gd name="T9" fmla="*/ 4 h 124"/>
                <a:gd name="T10" fmla="*/ 47 w 47"/>
                <a:gd name="T11" fmla="*/ 3 h 124"/>
              </a:gdLst>
              <a:ahLst/>
              <a:cxnLst>
                <a:cxn ang="0">
                  <a:pos x="T0" y="T1"/>
                </a:cxn>
                <a:cxn ang="0">
                  <a:pos x="T2" y="T3"/>
                </a:cxn>
                <a:cxn ang="0">
                  <a:pos x="T4" y="T5"/>
                </a:cxn>
                <a:cxn ang="0">
                  <a:pos x="T6" y="T7"/>
                </a:cxn>
                <a:cxn ang="0">
                  <a:pos x="T8" y="T9"/>
                </a:cxn>
                <a:cxn ang="0">
                  <a:pos x="T10" y="T11"/>
                </a:cxn>
              </a:cxnLst>
              <a:rect l="0" t="0" r="r" b="b"/>
              <a:pathLst>
                <a:path w="47" h="124">
                  <a:moveTo>
                    <a:pt x="47" y="3"/>
                  </a:moveTo>
                  <a:cubicBezTo>
                    <a:pt x="47" y="3"/>
                    <a:pt x="14" y="23"/>
                    <a:pt x="13" y="71"/>
                  </a:cubicBezTo>
                  <a:cubicBezTo>
                    <a:pt x="13" y="119"/>
                    <a:pt x="10" y="122"/>
                    <a:pt x="10" y="122"/>
                  </a:cubicBezTo>
                  <a:cubicBezTo>
                    <a:pt x="10" y="122"/>
                    <a:pt x="0" y="124"/>
                    <a:pt x="1" y="71"/>
                  </a:cubicBezTo>
                  <a:cubicBezTo>
                    <a:pt x="1" y="53"/>
                    <a:pt x="10" y="16"/>
                    <a:pt x="30" y="4"/>
                  </a:cubicBezTo>
                  <a:cubicBezTo>
                    <a:pt x="30" y="4"/>
                    <a:pt x="37" y="0"/>
                    <a:pt x="47" y="3"/>
                  </a:cubicBezTo>
                  <a:close/>
                </a:path>
              </a:pathLst>
            </a:custGeom>
            <a:solidFill>
              <a:srgbClr val="141E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íṧlïďe">
              <a:extLst>
                <a:ext uri="{FF2B5EF4-FFF2-40B4-BE49-F238E27FC236}">
                  <a16:creationId xmlns:a16="http://schemas.microsoft.com/office/drawing/2014/main" xmlns="" id="{55E4258B-9F86-41A1-9278-585BEDCF7C2C}"/>
                </a:ext>
              </a:extLst>
            </p:cNvPr>
            <p:cNvSpPr/>
            <p:nvPr/>
          </p:nvSpPr>
          <p:spPr bwMode="auto">
            <a:xfrm>
              <a:off x="5138255" y="3581586"/>
              <a:ext cx="595356" cy="192094"/>
            </a:xfrm>
            <a:custGeom>
              <a:avLst/>
              <a:gdLst>
                <a:gd name="T0" fmla="*/ 48 w 210"/>
                <a:gd name="T1" fmla="*/ 59 h 68"/>
                <a:gd name="T2" fmla="*/ 143 w 210"/>
                <a:gd name="T3" fmla="*/ 66 h 68"/>
                <a:gd name="T4" fmla="*/ 210 w 210"/>
                <a:gd name="T5" fmla="*/ 5 h 68"/>
                <a:gd name="T6" fmla="*/ 208 w 210"/>
                <a:gd name="T7" fmla="*/ 4 h 68"/>
                <a:gd name="T8" fmla="*/ 198 w 210"/>
                <a:gd name="T9" fmla="*/ 2 h 68"/>
                <a:gd name="T10" fmla="*/ 193 w 210"/>
                <a:gd name="T11" fmla="*/ 4 h 68"/>
                <a:gd name="T12" fmla="*/ 138 w 210"/>
                <a:gd name="T13" fmla="*/ 43 h 68"/>
                <a:gd name="T14" fmla="*/ 54 w 210"/>
                <a:gd name="T15" fmla="*/ 22 h 68"/>
                <a:gd name="T16" fmla="*/ 48 w 210"/>
                <a:gd name="T17" fmla="*/ 5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68">
                  <a:moveTo>
                    <a:pt x="48" y="59"/>
                  </a:moveTo>
                  <a:cubicBezTo>
                    <a:pt x="80" y="63"/>
                    <a:pt x="136" y="68"/>
                    <a:pt x="143" y="66"/>
                  </a:cubicBezTo>
                  <a:cubicBezTo>
                    <a:pt x="152" y="63"/>
                    <a:pt x="205" y="17"/>
                    <a:pt x="210" y="5"/>
                  </a:cubicBezTo>
                  <a:cubicBezTo>
                    <a:pt x="210" y="5"/>
                    <a:pt x="210" y="4"/>
                    <a:pt x="208" y="4"/>
                  </a:cubicBezTo>
                  <a:cubicBezTo>
                    <a:pt x="206" y="3"/>
                    <a:pt x="200" y="4"/>
                    <a:pt x="198" y="2"/>
                  </a:cubicBezTo>
                  <a:cubicBezTo>
                    <a:pt x="196" y="0"/>
                    <a:pt x="194" y="2"/>
                    <a:pt x="193" y="4"/>
                  </a:cubicBezTo>
                  <a:cubicBezTo>
                    <a:pt x="191" y="7"/>
                    <a:pt x="149" y="37"/>
                    <a:pt x="138" y="43"/>
                  </a:cubicBezTo>
                  <a:cubicBezTo>
                    <a:pt x="127" y="49"/>
                    <a:pt x="62" y="24"/>
                    <a:pt x="54" y="22"/>
                  </a:cubicBezTo>
                  <a:cubicBezTo>
                    <a:pt x="14" y="11"/>
                    <a:pt x="0" y="53"/>
                    <a:pt x="48" y="59"/>
                  </a:cubicBezTo>
                  <a:close/>
                </a:path>
              </a:pathLst>
            </a:custGeom>
            <a:solidFill>
              <a:srgbClr val="F28F0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iṡľíḋê">
              <a:extLst>
                <a:ext uri="{FF2B5EF4-FFF2-40B4-BE49-F238E27FC236}">
                  <a16:creationId xmlns:a16="http://schemas.microsoft.com/office/drawing/2014/main" xmlns="" id="{0B847AF3-429A-4E0A-A03E-A0EA3F8A88C2}"/>
                </a:ext>
              </a:extLst>
            </p:cNvPr>
            <p:cNvSpPr/>
            <p:nvPr/>
          </p:nvSpPr>
          <p:spPr bwMode="auto">
            <a:xfrm>
              <a:off x="4037461" y="2550272"/>
              <a:ext cx="1302425" cy="442770"/>
            </a:xfrm>
            <a:custGeom>
              <a:avLst/>
              <a:gdLst>
                <a:gd name="T0" fmla="*/ 408 w 460"/>
                <a:gd name="T1" fmla="*/ 126 h 157"/>
                <a:gd name="T2" fmla="*/ 391 w 460"/>
                <a:gd name="T3" fmla="*/ 129 h 157"/>
                <a:gd name="T4" fmla="*/ 380 w 460"/>
                <a:gd name="T5" fmla="*/ 124 h 157"/>
                <a:gd name="T6" fmla="*/ 375 w 460"/>
                <a:gd name="T7" fmla="*/ 125 h 157"/>
                <a:gd name="T8" fmla="*/ 352 w 460"/>
                <a:gd name="T9" fmla="*/ 104 h 157"/>
                <a:gd name="T10" fmla="*/ 338 w 460"/>
                <a:gd name="T11" fmla="*/ 109 h 157"/>
                <a:gd name="T12" fmla="*/ 328 w 460"/>
                <a:gd name="T13" fmla="*/ 103 h 157"/>
                <a:gd name="T14" fmla="*/ 325 w 460"/>
                <a:gd name="T15" fmla="*/ 104 h 157"/>
                <a:gd name="T16" fmla="*/ 328 w 460"/>
                <a:gd name="T17" fmla="*/ 92 h 157"/>
                <a:gd name="T18" fmla="*/ 298 w 460"/>
                <a:gd name="T19" fmla="*/ 63 h 157"/>
                <a:gd name="T20" fmla="*/ 290 w 460"/>
                <a:gd name="T21" fmla="*/ 64 h 157"/>
                <a:gd name="T22" fmla="*/ 277 w 460"/>
                <a:gd name="T23" fmla="*/ 56 h 157"/>
                <a:gd name="T24" fmla="*/ 277 w 460"/>
                <a:gd name="T25" fmla="*/ 56 h 157"/>
                <a:gd name="T26" fmla="*/ 277 w 460"/>
                <a:gd name="T27" fmla="*/ 53 h 157"/>
                <a:gd name="T28" fmla="*/ 224 w 460"/>
                <a:gd name="T29" fmla="*/ 0 h 157"/>
                <a:gd name="T30" fmla="*/ 171 w 460"/>
                <a:gd name="T31" fmla="*/ 53 h 157"/>
                <a:gd name="T32" fmla="*/ 171 w 460"/>
                <a:gd name="T33" fmla="*/ 54 h 157"/>
                <a:gd name="T34" fmla="*/ 163 w 460"/>
                <a:gd name="T35" fmla="*/ 53 h 157"/>
                <a:gd name="T36" fmla="*/ 148 w 460"/>
                <a:gd name="T37" fmla="*/ 57 h 157"/>
                <a:gd name="T38" fmla="*/ 114 w 460"/>
                <a:gd name="T39" fmla="*/ 40 h 157"/>
                <a:gd name="T40" fmla="*/ 71 w 460"/>
                <a:gd name="T41" fmla="*/ 82 h 157"/>
                <a:gd name="T42" fmla="*/ 73 w 460"/>
                <a:gd name="T43" fmla="*/ 95 h 157"/>
                <a:gd name="T44" fmla="*/ 72 w 460"/>
                <a:gd name="T45" fmla="*/ 95 h 157"/>
                <a:gd name="T46" fmla="*/ 51 w 460"/>
                <a:gd name="T47" fmla="*/ 116 h 157"/>
                <a:gd name="T48" fmla="*/ 52 w 460"/>
                <a:gd name="T49" fmla="*/ 120 h 157"/>
                <a:gd name="T50" fmla="*/ 51 w 460"/>
                <a:gd name="T51" fmla="*/ 120 h 157"/>
                <a:gd name="T52" fmla="*/ 39 w 460"/>
                <a:gd name="T53" fmla="*/ 132 h 157"/>
                <a:gd name="T54" fmla="*/ 34 w 460"/>
                <a:gd name="T55" fmla="*/ 131 h 157"/>
                <a:gd name="T56" fmla="*/ 14 w 460"/>
                <a:gd name="T57" fmla="*/ 138 h 157"/>
                <a:gd name="T58" fmla="*/ 30 w 460"/>
                <a:gd name="T59" fmla="*/ 155 h 157"/>
                <a:gd name="T60" fmla="*/ 48 w 460"/>
                <a:gd name="T61" fmla="*/ 155 h 157"/>
                <a:gd name="T62" fmla="*/ 63 w 460"/>
                <a:gd name="T63" fmla="*/ 155 h 157"/>
                <a:gd name="T64" fmla="*/ 362 w 460"/>
                <a:gd name="T65" fmla="*/ 155 h 157"/>
                <a:gd name="T66" fmla="*/ 386 w 460"/>
                <a:gd name="T67" fmla="*/ 155 h 157"/>
                <a:gd name="T68" fmla="*/ 424 w 460"/>
                <a:gd name="T69" fmla="*/ 155 h 157"/>
                <a:gd name="T70" fmla="*/ 445 w 460"/>
                <a:gd name="T71" fmla="*/ 142 h 157"/>
                <a:gd name="T72" fmla="*/ 408 w 460"/>
                <a:gd name="T73" fmla="*/ 126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60" h="157">
                  <a:moveTo>
                    <a:pt x="408" y="126"/>
                  </a:moveTo>
                  <a:cubicBezTo>
                    <a:pt x="402" y="126"/>
                    <a:pt x="396" y="127"/>
                    <a:pt x="391" y="129"/>
                  </a:cubicBezTo>
                  <a:cubicBezTo>
                    <a:pt x="388" y="126"/>
                    <a:pt x="384" y="124"/>
                    <a:pt x="380" y="124"/>
                  </a:cubicBezTo>
                  <a:cubicBezTo>
                    <a:pt x="379" y="124"/>
                    <a:pt x="377" y="125"/>
                    <a:pt x="375" y="125"/>
                  </a:cubicBezTo>
                  <a:cubicBezTo>
                    <a:pt x="374" y="114"/>
                    <a:pt x="364" y="104"/>
                    <a:pt x="352" y="104"/>
                  </a:cubicBezTo>
                  <a:cubicBezTo>
                    <a:pt x="347" y="104"/>
                    <a:pt x="342" y="106"/>
                    <a:pt x="338" y="109"/>
                  </a:cubicBezTo>
                  <a:cubicBezTo>
                    <a:pt x="336" y="106"/>
                    <a:pt x="332" y="103"/>
                    <a:pt x="328" y="103"/>
                  </a:cubicBezTo>
                  <a:cubicBezTo>
                    <a:pt x="327" y="103"/>
                    <a:pt x="326" y="103"/>
                    <a:pt x="325" y="104"/>
                  </a:cubicBezTo>
                  <a:cubicBezTo>
                    <a:pt x="327" y="100"/>
                    <a:pt x="328" y="96"/>
                    <a:pt x="328" y="92"/>
                  </a:cubicBezTo>
                  <a:cubicBezTo>
                    <a:pt x="328" y="76"/>
                    <a:pt x="314" y="63"/>
                    <a:pt x="298" y="63"/>
                  </a:cubicBezTo>
                  <a:cubicBezTo>
                    <a:pt x="295" y="63"/>
                    <a:pt x="292" y="63"/>
                    <a:pt x="290" y="64"/>
                  </a:cubicBezTo>
                  <a:cubicBezTo>
                    <a:pt x="287" y="59"/>
                    <a:pt x="283" y="56"/>
                    <a:pt x="277" y="56"/>
                  </a:cubicBezTo>
                  <a:cubicBezTo>
                    <a:pt x="277" y="56"/>
                    <a:pt x="277" y="56"/>
                    <a:pt x="277" y="56"/>
                  </a:cubicBezTo>
                  <a:cubicBezTo>
                    <a:pt x="277" y="55"/>
                    <a:pt x="277" y="54"/>
                    <a:pt x="277" y="53"/>
                  </a:cubicBezTo>
                  <a:cubicBezTo>
                    <a:pt x="277" y="24"/>
                    <a:pt x="253" y="0"/>
                    <a:pt x="224" y="0"/>
                  </a:cubicBezTo>
                  <a:cubicBezTo>
                    <a:pt x="195" y="0"/>
                    <a:pt x="171" y="24"/>
                    <a:pt x="171" y="53"/>
                  </a:cubicBezTo>
                  <a:cubicBezTo>
                    <a:pt x="171" y="53"/>
                    <a:pt x="171" y="54"/>
                    <a:pt x="171" y="54"/>
                  </a:cubicBezTo>
                  <a:cubicBezTo>
                    <a:pt x="169" y="54"/>
                    <a:pt x="166" y="53"/>
                    <a:pt x="163" y="53"/>
                  </a:cubicBezTo>
                  <a:cubicBezTo>
                    <a:pt x="158" y="53"/>
                    <a:pt x="153" y="55"/>
                    <a:pt x="148" y="57"/>
                  </a:cubicBezTo>
                  <a:cubicBezTo>
                    <a:pt x="140" y="46"/>
                    <a:pt x="128" y="40"/>
                    <a:pt x="114" y="40"/>
                  </a:cubicBezTo>
                  <a:cubicBezTo>
                    <a:pt x="90" y="40"/>
                    <a:pt x="71" y="59"/>
                    <a:pt x="71" y="82"/>
                  </a:cubicBezTo>
                  <a:cubicBezTo>
                    <a:pt x="71" y="87"/>
                    <a:pt x="72" y="91"/>
                    <a:pt x="73" y="95"/>
                  </a:cubicBezTo>
                  <a:cubicBezTo>
                    <a:pt x="73" y="95"/>
                    <a:pt x="73" y="95"/>
                    <a:pt x="72" y="95"/>
                  </a:cubicBezTo>
                  <a:cubicBezTo>
                    <a:pt x="61" y="95"/>
                    <a:pt x="51" y="104"/>
                    <a:pt x="51" y="116"/>
                  </a:cubicBezTo>
                  <a:cubicBezTo>
                    <a:pt x="51" y="117"/>
                    <a:pt x="51" y="119"/>
                    <a:pt x="52" y="120"/>
                  </a:cubicBezTo>
                  <a:cubicBezTo>
                    <a:pt x="52" y="120"/>
                    <a:pt x="51" y="120"/>
                    <a:pt x="51" y="120"/>
                  </a:cubicBezTo>
                  <a:cubicBezTo>
                    <a:pt x="45" y="120"/>
                    <a:pt x="39" y="125"/>
                    <a:pt x="39" y="132"/>
                  </a:cubicBezTo>
                  <a:cubicBezTo>
                    <a:pt x="37" y="131"/>
                    <a:pt x="36" y="131"/>
                    <a:pt x="34" y="131"/>
                  </a:cubicBezTo>
                  <a:cubicBezTo>
                    <a:pt x="26" y="131"/>
                    <a:pt x="19" y="134"/>
                    <a:pt x="14" y="138"/>
                  </a:cubicBezTo>
                  <a:cubicBezTo>
                    <a:pt x="0" y="151"/>
                    <a:pt x="15" y="155"/>
                    <a:pt x="30" y="155"/>
                  </a:cubicBezTo>
                  <a:cubicBezTo>
                    <a:pt x="48" y="155"/>
                    <a:pt x="48" y="155"/>
                    <a:pt x="48" y="155"/>
                  </a:cubicBezTo>
                  <a:cubicBezTo>
                    <a:pt x="63" y="155"/>
                    <a:pt x="63" y="155"/>
                    <a:pt x="63" y="155"/>
                  </a:cubicBezTo>
                  <a:cubicBezTo>
                    <a:pt x="362" y="155"/>
                    <a:pt x="362" y="155"/>
                    <a:pt x="362" y="155"/>
                  </a:cubicBezTo>
                  <a:cubicBezTo>
                    <a:pt x="386" y="155"/>
                    <a:pt x="386" y="155"/>
                    <a:pt x="386" y="155"/>
                  </a:cubicBezTo>
                  <a:cubicBezTo>
                    <a:pt x="424" y="155"/>
                    <a:pt x="424" y="155"/>
                    <a:pt x="424" y="155"/>
                  </a:cubicBezTo>
                  <a:cubicBezTo>
                    <a:pt x="439" y="155"/>
                    <a:pt x="460" y="157"/>
                    <a:pt x="445" y="142"/>
                  </a:cubicBezTo>
                  <a:cubicBezTo>
                    <a:pt x="436" y="132"/>
                    <a:pt x="423" y="126"/>
                    <a:pt x="408" y="1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íṣľiḑê">
              <a:extLst>
                <a:ext uri="{FF2B5EF4-FFF2-40B4-BE49-F238E27FC236}">
                  <a16:creationId xmlns:a16="http://schemas.microsoft.com/office/drawing/2014/main" xmlns="" id="{984A84EF-4D21-4EB6-A0AF-21D691753223}"/>
                </a:ext>
              </a:extLst>
            </p:cNvPr>
            <p:cNvSpPr/>
            <p:nvPr/>
          </p:nvSpPr>
          <p:spPr bwMode="auto">
            <a:xfrm>
              <a:off x="5683203" y="3149714"/>
              <a:ext cx="777913" cy="326969"/>
            </a:xfrm>
            <a:prstGeom prst="rect">
              <a:avLst/>
            </a:prstGeom>
            <a:solidFill>
              <a:srgbClr val="F4A39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9" name="ïṥlîḓé">
              <a:extLst>
                <a:ext uri="{FF2B5EF4-FFF2-40B4-BE49-F238E27FC236}">
                  <a16:creationId xmlns:a16="http://schemas.microsoft.com/office/drawing/2014/main" xmlns="" id="{BB4E7225-AA03-44E5-9003-9D346B2C2F6A}"/>
                </a:ext>
              </a:extLst>
            </p:cNvPr>
            <p:cNvSpPr/>
            <p:nvPr/>
          </p:nvSpPr>
          <p:spPr bwMode="auto">
            <a:xfrm>
              <a:off x="5719987" y="3329547"/>
              <a:ext cx="678460" cy="1858271"/>
            </a:xfrm>
            <a:custGeom>
              <a:avLst/>
              <a:gdLst>
                <a:gd name="T0" fmla="*/ 120 w 240"/>
                <a:gd name="T1" fmla="*/ 0 h 657"/>
                <a:gd name="T2" fmla="*/ 120 w 240"/>
                <a:gd name="T3" fmla="*/ 0 h 657"/>
                <a:gd name="T4" fmla="*/ 0 w 240"/>
                <a:gd name="T5" fmla="*/ 102 h 657"/>
                <a:gd name="T6" fmla="*/ 0 w 240"/>
                <a:gd name="T7" fmla="*/ 657 h 657"/>
                <a:gd name="T8" fmla="*/ 240 w 240"/>
                <a:gd name="T9" fmla="*/ 657 h 657"/>
                <a:gd name="T10" fmla="*/ 240 w 240"/>
                <a:gd name="T11" fmla="*/ 102 h 657"/>
                <a:gd name="T12" fmla="*/ 120 w 240"/>
                <a:gd name="T13" fmla="*/ 0 h 657"/>
              </a:gdLst>
              <a:ahLst/>
              <a:cxnLst>
                <a:cxn ang="0">
                  <a:pos x="T0" y="T1"/>
                </a:cxn>
                <a:cxn ang="0">
                  <a:pos x="T2" y="T3"/>
                </a:cxn>
                <a:cxn ang="0">
                  <a:pos x="T4" y="T5"/>
                </a:cxn>
                <a:cxn ang="0">
                  <a:pos x="T6" y="T7"/>
                </a:cxn>
                <a:cxn ang="0">
                  <a:pos x="T8" y="T9"/>
                </a:cxn>
                <a:cxn ang="0">
                  <a:pos x="T10" y="T11"/>
                </a:cxn>
                <a:cxn ang="0">
                  <a:pos x="T12" y="T13"/>
                </a:cxn>
              </a:cxnLst>
              <a:rect l="0" t="0" r="r" b="b"/>
              <a:pathLst>
                <a:path w="240" h="657">
                  <a:moveTo>
                    <a:pt x="120" y="0"/>
                  </a:moveTo>
                  <a:cubicBezTo>
                    <a:pt x="120" y="0"/>
                    <a:pt x="120" y="0"/>
                    <a:pt x="120" y="0"/>
                  </a:cubicBezTo>
                  <a:cubicBezTo>
                    <a:pt x="54" y="0"/>
                    <a:pt x="0" y="46"/>
                    <a:pt x="0" y="102"/>
                  </a:cubicBezTo>
                  <a:cubicBezTo>
                    <a:pt x="0" y="657"/>
                    <a:pt x="0" y="657"/>
                    <a:pt x="0" y="657"/>
                  </a:cubicBezTo>
                  <a:cubicBezTo>
                    <a:pt x="240" y="657"/>
                    <a:pt x="240" y="657"/>
                    <a:pt x="240" y="657"/>
                  </a:cubicBezTo>
                  <a:cubicBezTo>
                    <a:pt x="240" y="102"/>
                    <a:pt x="240" y="102"/>
                    <a:pt x="240" y="102"/>
                  </a:cubicBezTo>
                  <a:cubicBezTo>
                    <a:pt x="240" y="46"/>
                    <a:pt x="186" y="0"/>
                    <a:pt x="120" y="0"/>
                  </a:cubicBezTo>
                  <a:close/>
                </a:path>
              </a:pathLst>
            </a:custGeom>
            <a:solidFill>
              <a:srgbClr val="F4A3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işḷíďé">
              <a:extLst>
                <a:ext uri="{FF2B5EF4-FFF2-40B4-BE49-F238E27FC236}">
                  <a16:creationId xmlns:a16="http://schemas.microsoft.com/office/drawing/2014/main" xmlns="" id="{365C1A94-9345-422F-8A1E-D9A805101CA7}"/>
                </a:ext>
              </a:extLst>
            </p:cNvPr>
            <p:cNvSpPr/>
            <p:nvPr/>
          </p:nvSpPr>
          <p:spPr bwMode="auto">
            <a:xfrm>
              <a:off x="5767670" y="3602021"/>
              <a:ext cx="580369" cy="1585798"/>
            </a:xfrm>
            <a:custGeom>
              <a:avLst/>
              <a:gdLst>
                <a:gd name="T0" fmla="*/ 0 w 205"/>
                <a:gd name="T1" fmla="*/ 1 h 561"/>
                <a:gd name="T2" fmla="*/ 0 w 205"/>
                <a:gd name="T3" fmla="*/ 6 h 561"/>
                <a:gd name="T4" fmla="*/ 0 w 205"/>
                <a:gd name="T5" fmla="*/ 561 h 561"/>
                <a:gd name="T6" fmla="*/ 205 w 205"/>
                <a:gd name="T7" fmla="*/ 561 h 561"/>
                <a:gd name="T8" fmla="*/ 205 w 205"/>
                <a:gd name="T9" fmla="*/ 114 h 561"/>
                <a:gd name="T10" fmla="*/ 127 w 205"/>
                <a:gd name="T11" fmla="*/ 114 h 561"/>
                <a:gd name="T12" fmla="*/ 63 w 205"/>
                <a:gd name="T13" fmla="*/ 63 h 561"/>
                <a:gd name="T14" fmla="*/ 63 w 205"/>
                <a:gd name="T15" fmla="*/ 22 h 561"/>
                <a:gd name="T16" fmla="*/ 46 w 205"/>
                <a:gd name="T17" fmla="*/ 2 h 561"/>
                <a:gd name="T18" fmla="*/ 0 w 205"/>
                <a:gd name="T19" fmla="*/ 1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561">
                  <a:moveTo>
                    <a:pt x="0" y="1"/>
                  </a:moveTo>
                  <a:cubicBezTo>
                    <a:pt x="0" y="3"/>
                    <a:pt x="0" y="4"/>
                    <a:pt x="0" y="6"/>
                  </a:cubicBezTo>
                  <a:cubicBezTo>
                    <a:pt x="0" y="561"/>
                    <a:pt x="0" y="561"/>
                    <a:pt x="0" y="561"/>
                  </a:cubicBezTo>
                  <a:cubicBezTo>
                    <a:pt x="205" y="561"/>
                    <a:pt x="205" y="561"/>
                    <a:pt x="205" y="561"/>
                  </a:cubicBezTo>
                  <a:cubicBezTo>
                    <a:pt x="205" y="114"/>
                    <a:pt x="205" y="114"/>
                    <a:pt x="205" y="114"/>
                  </a:cubicBezTo>
                  <a:cubicBezTo>
                    <a:pt x="127" y="114"/>
                    <a:pt x="127" y="114"/>
                    <a:pt x="127" y="114"/>
                  </a:cubicBezTo>
                  <a:cubicBezTo>
                    <a:pt x="89" y="114"/>
                    <a:pt x="63" y="82"/>
                    <a:pt x="63" y="63"/>
                  </a:cubicBezTo>
                  <a:cubicBezTo>
                    <a:pt x="63" y="43"/>
                    <a:pt x="63" y="22"/>
                    <a:pt x="63" y="22"/>
                  </a:cubicBezTo>
                  <a:cubicBezTo>
                    <a:pt x="46" y="2"/>
                    <a:pt x="46" y="2"/>
                    <a:pt x="46" y="2"/>
                  </a:cubicBezTo>
                  <a:cubicBezTo>
                    <a:pt x="30" y="0"/>
                    <a:pt x="15" y="0"/>
                    <a:pt x="0" y="1"/>
                  </a:cubicBezTo>
                  <a:close/>
                </a:path>
              </a:pathLst>
            </a:custGeom>
            <a:solidFill>
              <a:srgbClr val="FAD0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iṧ1ídè">
              <a:extLst>
                <a:ext uri="{FF2B5EF4-FFF2-40B4-BE49-F238E27FC236}">
                  <a16:creationId xmlns:a16="http://schemas.microsoft.com/office/drawing/2014/main" xmlns="" id="{730EB5FE-736F-49B1-981F-0D52893CDE88}"/>
                </a:ext>
              </a:extLst>
            </p:cNvPr>
            <p:cNvSpPr/>
            <p:nvPr/>
          </p:nvSpPr>
          <p:spPr bwMode="auto">
            <a:xfrm>
              <a:off x="6096001" y="3253254"/>
              <a:ext cx="486366" cy="514976"/>
            </a:xfrm>
            <a:custGeom>
              <a:avLst/>
              <a:gdLst>
                <a:gd name="T0" fmla="*/ 152 w 172"/>
                <a:gd name="T1" fmla="*/ 16 h 182"/>
                <a:gd name="T2" fmla="*/ 152 w 172"/>
                <a:gd name="T3" fmla="*/ 16 h 182"/>
                <a:gd name="T4" fmla="*/ 88 w 172"/>
                <a:gd name="T5" fmla="*/ 20 h 182"/>
                <a:gd name="T6" fmla="*/ 16 w 172"/>
                <a:gd name="T7" fmla="*/ 102 h 182"/>
                <a:gd name="T8" fmla="*/ 20 w 172"/>
                <a:gd name="T9" fmla="*/ 165 h 182"/>
                <a:gd name="T10" fmla="*/ 20 w 172"/>
                <a:gd name="T11" fmla="*/ 165 h 182"/>
                <a:gd name="T12" fmla="*/ 84 w 172"/>
                <a:gd name="T13" fmla="*/ 161 h 182"/>
                <a:gd name="T14" fmla="*/ 156 w 172"/>
                <a:gd name="T15" fmla="*/ 80 h 182"/>
                <a:gd name="T16" fmla="*/ 152 w 172"/>
                <a:gd name="T17" fmla="*/ 1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 h="182">
                  <a:moveTo>
                    <a:pt x="152" y="16"/>
                  </a:moveTo>
                  <a:cubicBezTo>
                    <a:pt x="152" y="16"/>
                    <a:pt x="152" y="16"/>
                    <a:pt x="152" y="16"/>
                  </a:cubicBezTo>
                  <a:cubicBezTo>
                    <a:pt x="133" y="0"/>
                    <a:pt x="105" y="2"/>
                    <a:pt x="88" y="20"/>
                  </a:cubicBezTo>
                  <a:cubicBezTo>
                    <a:pt x="16" y="102"/>
                    <a:pt x="16" y="102"/>
                    <a:pt x="16" y="102"/>
                  </a:cubicBezTo>
                  <a:cubicBezTo>
                    <a:pt x="0" y="120"/>
                    <a:pt x="2" y="149"/>
                    <a:pt x="20" y="165"/>
                  </a:cubicBezTo>
                  <a:cubicBezTo>
                    <a:pt x="20" y="165"/>
                    <a:pt x="20" y="165"/>
                    <a:pt x="20" y="165"/>
                  </a:cubicBezTo>
                  <a:cubicBezTo>
                    <a:pt x="39" y="182"/>
                    <a:pt x="67" y="180"/>
                    <a:pt x="84" y="161"/>
                  </a:cubicBezTo>
                  <a:cubicBezTo>
                    <a:pt x="156" y="80"/>
                    <a:pt x="156" y="80"/>
                    <a:pt x="156" y="80"/>
                  </a:cubicBezTo>
                  <a:cubicBezTo>
                    <a:pt x="172" y="61"/>
                    <a:pt x="170" y="33"/>
                    <a:pt x="152" y="16"/>
                  </a:cubicBezTo>
                  <a:close/>
                </a:path>
              </a:pathLst>
            </a:custGeom>
            <a:solidFill>
              <a:srgbClr val="F7C6B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iṥlïdé">
              <a:extLst>
                <a:ext uri="{FF2B5EF4-FFF2-40B4-BE49-F238E27FC236}">
                  <a16:creationId xmlns:a16="http://schemas.microsoft.com/office/drawing/2014/main" xmlns="" id="{29D0B790-09DC-498F-93A7-7D911ECCC6A9}"/>
                </a:ext>
              </a:extLst>
            </p:cNvPr>
            <p:cNvSpPr/>
            <p:nvPr/>
          </p:nvSpPr>
          <p:spPr bwMode="auto">
            <a:xfrm>
              <a:off x="6158669" y="3439899"/>
              <a:ext cx="313345" cy="311983"/>
            </a:xfrm>
            <a:custGeom>
              <a:avLst/>
              <a:gdLst>
                <a:gd name="T0" fmla="*/ 25 w 111"/>
                <a:gd name="T1" fmla="*/ 0 h 110"/>
                <a:gd name="T2" fmla="*/ 0 w 111"/>
                <a:gd name="T3" fmla="*/ 29 h 110"/>
                <a:gd name="T4" fmla="*/ 36 w 111"/>
                <a:gd name="T5" fmla="*/ 56 h 110"/>
                <a:gd name="T6" fmla="*/ 37 w 111"/>
                <a:gd name="T7" fmla="*/ 110 h 110"/>
                <a:gd name="T8" fmla="*/ 62 w 111"/>
                <a:gd name="T9" fmla="*/ 95 h 110"/>
                <a:gd name="T10" fmla="*/ 111 w 111"/>
                <a:gd name="T11" fmla="*/ 39 h 110"/>
                <a:gd name="T12" fmla="*/ 77 w 111"/>
                <a:gd name="T13" fmla="*/ 9 h 110"/>
                <a:gd name="T14" fmla="*/ 25 w 111"/>
                <a:gd name="T15" fmla="*/ 0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110">
                  <a:moveTo>
                    <a:pt x="25" y="0"/>
                  </a:moveTo>
                  <a:cubicBezTo>
                    <a:pt x="0" y="29"/>
                    <a:pt x="0" y="29"/>
                    <a:pt x="0" y="29"/>
                  </a:cubicBezTo>
                  <a:cubicBezTo>
                    <a:pt x="36" y="56"/>
                    <a:pt x="36" y="56"/>
                    <a:pt x="36" y="56"/>
                  </a:cubicBezTo>
                  <a:cubicBezTo>
                    <a:pt x="55" y="71"/>
                    <a:pt x="63" y="97"/>
                    <a:pt x="37" y="110"/>
                  </a:cubicBezTo>
                  <a:cubicBezTo>
                    <a:pt x="46" y="108"/>
                    <a:pt x="55" y="103"/>
                    <a:pt x="62" y="95"/>
                  </a:cubicBezTo>
                  <a:cubicBezTo>
                    <a:pt x="111" y="39"/>
                    <a:pt x="111" y="39"/>
                    <a:pt x="111" y="39"/>
                  </a:cubicBezTo>
                  <a:cubicBezTo>
                    <a:pt x="99" y="25"/>
                    <a:pt x="85" y="11"/>
                    <a:pt x="77" y="9"/>
                  </a:cubicBezTo>
                  <a:cubicBezTo>
                    <a:pt x="70" y="7"/>
                    <a:pt x="47" y="4"/>
                    <a:pt x="25" y="0"/>
                  </a:cubicBezTo>
                  <a:close/>
                </a:path>
              </a:pathLst>
            </a:custGeom>
            <a:solidFill>
              <a:srgbClr val="F5B3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iṣḷïḓe">
              <a:extLst>
                <a:ext uri="{FF2B5EF4-FFF2-40B4-BE49-F238E27FC236}">
                  <a16:creationId xmlns:a16="http://schemas.microsoft.com/office/drawing/2014/main" xmlns="" id="{609632D2-9C8D-42ED-A0B8-7BA25F269030}"/>
                </a:ext>
              </a:extLst>
            </p:cNvPr>
            <p:cNvSpPr/>
            <p:nvPr/>
          </p:nvSpPr>
          <p:spPr bwMode="auto">
            <a:xfrm>
              <a:off x="5492471" y="3216471"/>
              <a:ext cx="506801" cy="495902"/>
            </a:xfrm>
            <a:custGeom>
              <a:avLst/>
              <a:gdLst>
                <a:gd name="T0" fmla="*/ 17 w 179"/>
                <a:gd name="T1" fmla="*/ 19 h 175"/>
                <a:gd name="T2" fmla="*/ 17 w 179"/>
                <a:gd name="T3" fmla="*/ 19 h 175"/>
                <a:gd name="T4" fmla="*/ 81 w 179"/>
                <a:gd name="T5" fmla="*/ 17 h 175"/>
                <a:gd name="T6" fmla="*/ 160 w 179"/>
                <a:gd name="T7" fmla="*/ 92 h 175"/>
                <a:gd name="T8" fmla="*/ 162 w 179"/>
                <a:gd name="T9" fmla="*/ 156 h 175"/>
                <a:gd name="T10" fmla="*/ 162 w 179"/>
                <a:gd name="T11" fmla="*/ 156 h 175"/>
                <a:gd name="T12" fmla="*/ 98 w 179"/>
                <a:gd name="T13" fmla="*/ 158 h 175"/>
                <a:gd name="T14" fmla="*/ 19 w 179"/>
                <a:gd name="T15" fmla="*/ 83 h 175"/>
                <a:gd name="T16" fmla="*/ 17 w 179"/>
                <a:gd name="T17" fmla="*/ 19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 h="175">
                  <a:moveTo>
                    <a:pt x="17" y="19"/>
                  </a:moveTo>
                  <a:cubicBezTo>
                    <a:pt x="17" y="19"/>
                    <a:pt x="17" y="19"/>
                    <a:pt x="17" y="19"/>
                  </a:cubicBezTo>
                  <a:cubicBezTo>
                    <a:pt x="34" y="1"/>
                    <a:pt x="63" y="0"/>
                    <a:pt x="81" y="17"/>
                  </a:cubicBezTo>
                  <a:cubicBezTo>
                    <a:pt x="160" y="92"/>
                    <a:pt x="160" y="92"/>
                    <a:pt x="160" y="92"/>
                  </a:cubicBezTo>
                  <a:cubicBezTo>
                    <a:pt x="178" y="109"/>
                    <a:pt x="179" y="138"/>
                    <a:pt x="162" y="156"/>
                  </a:cubicBezTo>
                  <a:cubicBezTo>
                    <a:pt x="162" y="156"/>
                    <a:pt x="162" y="156"/>
                    <a:pt x="162" y="156"/>
                  </a:cubicBezTo>
                  <a:cubicBezTo>
                    <a:pt x="145" y="174"/>
                    <a:pt x="116" y="175"/>
                    <a:pt x="98" y="158"/>
                  </a:cubicBezTo>
                  <a:cubicBezTo>
                    <a:pt x="19" y="83"/>
                    <a:pt x="19" y="83"/>
                    <a:pt x="19" y="83"/>
                  </a:cubicBezTo>
                  <a:cubicBezTo>
                    <a:pt x="1" y="66"/>
                    <a:pt x="0" y="37"/>
                    <a:pt x="17" y="19"/>
                  </a:cubicBezTo>
                  <a:close/>
                </a:path>
              </a:pathLst>
            </a:custGeom>
            <a:solidFill>
              <a:srgbClr val="FAD0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íṥļîdê">
              <a:extLst>
                <a:ext uri="{FF2B5EF4-FFF2-40B4-BE49-F238E27FC236}">
                  <a16:creationId xmlns:a16="http://schemas.microsoft.com/office/drawing/2014/main" xmlns="" id="{1D535CB0-C956-4F3A-8B76-39DDF67F0470}"/>
                </a:ext>
              </a:extLst>
            </p:cNvPr>
            <p:cNvSpPr/>
            <p:nvPr/>
          </p:nvSpPr>
          <p:spPr bwMode="auto">
            <a:xfrm>
              <a:off x="5747234" y="3313199"/>
              <a:ext cx="252039" cy="350129"/>
            </a:xfrm>
            <a:custGeom>
              <a:avLst/>
              <a:gdLst>
                <a:gd name="T0" fmla="*/ 42 w 89"/>
                <a:gd name="T1" fmla="*/ 32 h 124"/>
                <a:gd name="T2" fmla="*/ 9 w 89"/>
                <a:gd name="T3" fmla="*/ 0 h 124"/>
                <a:gd name="T4" fmla="*/ 0 w 89"/>
                <a:gd name="T5" fmla="*/ 29 h 124"/>
                <a:gd name="T6" fmla="*/ 24 w 89"/>
                <a:gd name="T7" fmla="*/ 52 h 124"/>
                <a:gd name="T8" fmla="*/ 30 w 89"/>
                <a:gd name="T9" fmla="*/ 58 h 124"/>
                <a:gd name="T10" fmla="*/ 70 w 89"/>
                <a:gd name="T11" fmla="*/ 124 h 124"/>
                <a:gd name="T12" fmla="*/ 72 w 89"/>
                <a:gd name="T13" fmla="*/ 122 h 124"/>
                <a:gd name="T14" fmla="*/ 70 w 89"/>
                <a:gd name="T15" fmla="*/ 58 h 124"/>
                <a:gd name="T16" fmla="*/ 70 w 89"/>
                <a:gd name="T17" fmla="*/ 58 h 124"/>
                <a:gd name="T18" fmla="*/ 42 w 89"/>
                <a:gd name="T19" fmla="*/ 3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124">
                  <a:moveTo>
                    <a:pt x="42" y="32"/>
                  </a:moveTo>
                  <a:cubicBezTo>
                    <a:pt x="9" y="0"/>
                    <a:pt x="9" y="0"/>
                    <a:pt x="9" y="0"/>
                  </a:cubicBezTo>
                  <a:cubicBezTo>
                    <a:pt x="0" y="29"/>
                    <a:pt x="0" y="29"/>
                    <a:pt x="0" y="29"/>
                  </a:cubicBezTo>
                  <a:cubicBezTo>
                    <a:pt x="7" y="34"/>
                    <a:pt x="15" y="42"/>
                    <a:pt x="24" y="52"/>
                  </a:cubicBezTo>
                  <a:cubicBezTo>
                    <a:pt x="26" y="54"/>
                    <a:pt x="28" y="56"/>
                    <a:pt x="30" y="58"/>
                  </a:cubicBezTo>
                  <a:cubicBezTo>
                    <a:pt x="54" y="84"/>
                    <a:pt x="72" y="101"/>
                    <a:pt x="70" y="124"/>
                  </a:cubicBezTo>
                  <a:cubicBezTo>
                    <a:pt x="71" y="123"/>
                    <a:pt x="71" y="123"/>
                    <a:pt x="72" y="122"/>
                  </a:cubicBezTo>
                  <a:cubicBezTo>
                    <a:pt x="89" y="104"/>
                    <a:pt x="88" y="75"/>
                    <a:pt x="70" y="58"/>
                  </a:cubicBezTo>
                  <a:cubicBezTo>
                    <a:pt x="70" y="58"/>
                    <a:pt x="70" y="58"/>
                    <a:pt x="70" y="58"/>
                  </a:cubicBezTo>
                  <a:lnTo>
                    <a:pt x="42" y="32"/>
                  </a:lnTo>
                  <a:close/>
                </a:path>
              </a:pathLst>
            </a:custGeom>
            <a:solidFill>
              <a:srgbClr val="F5B3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îṥḻîḓê">
              <a:extLst>
                <a:ext uri="{FF2B5EF4-FFF2-40B4-BE49-F238E27FC236}">
                  <a16:creationId xmlns:a16="http://schemas.microsoft.com/office/drawing/2014/main" xmlns="" id="{CD36A31F-EDC1-4F6A-AEC1-D049E95EF8E0}"/>
                </a:ext>
              </a:extLst>
            </p:cNvPr>
            <p:cNvSpPr/>
            <p:nvPr/>
          </p:nvSpPr>
          <p:spPr bwMode="auto">
            <a:xfrm>
              <a:off x="5368495" y="2637464"/>
              <a:ext cx="1358283" cy="1070822"/>
            </a:xfrm>
            <a:custGeom>
              <a:avLst/>
              <a:gdLst>
                <a:gd name="T0" fmla="*/ 365 w 480"/>
                <a:gd name="T1" fmla="*/ 328 h 379"/>
                <a:gd name="T2" fmla="*/ 399 w 480"/>
                <a:gd name="T3" fmla="*/ 379 h 379"/>
                <a:gd name="T4" fmla="*/ 434 w 480"/>
                <a:gd name="T5" fmla="*/ 357 h 379"/>
                <a:gd name="T6" fmla="*/ 410 w 480"/>
                <a:gd name="T7" fmla="*/ 337 h 379"/>
                <a:gd name="T8" fmla="*/ 447 w 480"/>
                <a:gd name="T9" fmla="*/ 277 h 379"/>
                <a:gd name="T10" fmla="*/ 475 w 480"/>
                <a:gd name="T11" fmla="*/ 290 h 379"/>
                <a:gd name="T12" fmla="*/ 480 w 480"/>
                <a:gd name="T13" fmla="*/ 249 h 379"/>
                <a:gd name="T14" fmla="*/ 420 w 480"/>
                <a:gd name="T15" fmla="*/ 241 h 379"/>
                <a:gd name="T16" fmla="*/ 115 w 480"/>
                <a:gd name="T17" fmla="*/ 50 h 379"/>
                <a:gd name="T18" fmla="*/ 82 w 480"/>
                <a:gd name="T19" fmla="*/ 0 h 379"/>
                <a:gd name="T20" fmla="*/ 47 w 480"/>
                <a:gd name="T21" fmla="*/ 22 h 379"/>
                <a:gd name="T22" fmla="*/ 71 w 480"/>
                <a:gd name="T23" fmla="*/ 42 h 379"/>
                <a:gd name="T24" fmla="*/ 33 w 480"/>
                <a:gd name="T25" fmla="*/ 102 h 379"/>
                <a:gd name="T26" fmla="*/ 5 w 480"/>
                <a:gd name="T27" fmla="*/ 89 h 379"/>
                <a:gd name="T28" fmla="*/ 0 w 480"/>
                <a:gd name="T29" fmla="*/ 130 h 379"/>
                <a:gd name="T30" fmla="*/ 60 w 480"/>
                <a:gd name="T31" fmla="*/ 138 h 379"/>
                <a:gd name="T32" fmla="*/ 365 w 480"/>
                <a:gd name="T33" fmla="*/ 328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80" h="379">
                  <a:moveTo>
                    <a:pt x="365" y="328"/>
                  </a:moveTo>
                  <a:cubicBezTo>
                    <a:pt x="395" y="347"/>
                    <a:pt x="399" y="379"/>
                    <a:pt x="399" y="379"/>
                  </a:cubicBezTo>
                  <a:cubicBezTo>
                    <a:pt x="434" y="357"/>
                    <a:pt x="434" y="357"/>
                    <a:pt x="434" y="357"/>
                  </a:cubicBezTo>
                  <a:cubicBezTo>
                    <a:pt x="410" y="337"/>
                    <a:pt x="410" y="337"/>
                    <a:pt x="410" y="337"/>
                  </a:cubicBezTo>
                  <a:cubicBezTo>
                    <a:pt x="447" y="277"/>
                    <a:pt x="447" y="277"/>
                    <a:pt x="447" y="277"/>
                  </a:cubicBezTo>
                  <a:cubicBezTo>
                    <a:pt x="475" y="290"/>
                    <a:pt x="475" y="290"/>
                    <a:pt x="475" y="290"/>
                  </a:cubicBezTo>
                  <a:cubicBezTo>
                    <a:pt x="480" y="249"/>
                    <a:pt x="480" y="249"/>
                    <a:pt x="480" y="249"/>
                  </a:cubicBezTo>
                  <a:cubicBezTo>
                    <a:pt x="480" y="249"/>
                    <a:pt x="449" y="259"/>
                    <a:pt x="420" y="241"/>
                  </a:cubicBezTo>
                  <a:cubicBezTo>
                    <a:pt x="115" y="50"/>
                    <a:pt x="115" y="50"/>
                    <a:pt x="115" y="50"/>
                  </a:cubicBezTo>
                  <a:cubicBezTo>
                    <a:pt x="86" y="32"/>
                    <a:pt x="82" y="0"/>
                    <a:pt x="82" y="0"/>
                  </a:cubicBezTo>
                  <a:cubicBezTo>
                    <a:pt x="47" y="22"/>
                    <a:pt x="47" y="22"/>
                    <a:pt x="47" y="22"/>
                  </a:cubicBezTo>
                  <a:cubicBezTo>
                    <a:pt x="71" y="42"/>
                    <a:pt x="71" y="42"/>
                    <a:pt x="71" y="42"/>
                  </a:cubicBezTo>
                  <a:cubicBezTo>
                    <a:pt x="33" y="102"/>
                    <a:pt x="33" y="102"/>
                    <a:pt x="33" y="102"/>
                  </a:cubicBezTo>
                  <a:cubicBezTo>
                    <a:pt x="5" y="89"/>
                    <a:pt x="5" y="89"/>
                    <a:pt x="5" y="89"/>
                  </a:cubicBezTo>
                  <a:cubicBezTo>
                    <a:pt x="0" y="130"/>
                    <a:pt x="0" y="130"/>
                    <a:pt x="0" y="130"/>
                  </a:cubicBezTo>
                  <a:cubicBezTo>
                    <a:pt x="0" y="130"/>
                    <a:pt x="31" y="119"/>
                    <a:pt x="60" y="138"/>
                  </a:cubicBezTo>
                  <a:lnTo>
                    <a:pt x="365" y="328"/>
                  </a:lnTo>
                  <a:close/>
                </a:path>
              </a:pathLst>
            </a:custGeom>
            <a:solidFill>
              <a:srgbClr val="1015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íṧľïdè">
              <a:extLst>
                <a:ext uri="{FF2B5EF4-FFF2-40B4-BE49-F238E27FC236}">
                  <a16:creationId xmlns:a16="http://schemas.microsoft.com/office/drawing/2014/main" xmlns="" id="{EE4D43CD-6AFD-43DB-BA87-64C046364CD6}"/>
                </a:ext>
              </a:extLst>
            </p:cNvPr>
            <p:cNvSpPr/>
            <p:nvPr/>
          </p:nvSpPr>
          <p:spPr bwMode="auto">
            <a:xfrm>
              <a:off x="5397106" y="2705582"/>
              <a:ext cx="1302425" cy="935948"/>
            </a:xfrm>
            <a:custGeom>
              <a:avLst/>
              <a:gdLst>
                <a:gd name="T0" fmla="*/ 864 w 956"/>
                <a:gd name="T1" fmla="*/ 687 h 687"/>
                <a:gd name="T2" fmla="*/ 956 w 956"/>
                <a:gd name="T3" fmla="*/ 539 h 687"/>
                <a:gd name="T4" fmla="*/ 93 w 956"/>
                <a:gd name="T5" fmla="*/ 0 h 687"/>
                <a:gd name="T6" fmla="*/ 0 w 956"/>
                <a:gd name="T7" fmla="*/ 147 h 687"/>
                <a:gd name="T8" fmla="*/ 864 w 956"/>
                <a:gd name="T9" fmla="*/ 687 h 687"/>
              </a:gdLst>
              <a:ahLst/>
              <a:cxnLst>
                <a:cxn ang="0">
                  <a:pos x="T0" y="T1"/>
                </a:cxn>
                <a:cxn ang="0">
                  <a:pos x="T2" y="T3"/>
                </a:cxn>
                <a:cxn ang="0">
                  <a:pos x="T4" y="T5"/>
                </a:cxn>
                <a:cxn ang="0">
                  <a:pos x="T6" y="T7"/>
                </a:cxn>
                <a:cxn ang="0">
                  <a:pos x="T8" y="T9"/>
                </a:cxn>
              </a:cxnLst>
              <a:rect l="0" t="0" r="r" b="b"/>
              <a:pathLst>
                <a:path w="956" h="687">
                  <a:moveTo>
                    <a:pt x="864" y="687"/>
                  </a:moveTo>
                  <a:lnTo>
                    <a:pt x="956" y="539"/>
                  </a:lnTo>
                  <a:lnTo>
                    <a:pt x="93" y="0"/>
                  </a:lnTo>
                  <a:lnTo>
                    <a:pt x="0" y="147"/>
                  </a:lnTo>
                  <a:lnTo>
                    <a:pt x="864" y="687"/>
                  </a:lnTo>
                  <a:close/>
                </a:path>
              </a:pathLst>
            </a:custGeom>
            <a:solidFill>
              <a:srgbClr val="2427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ïšļïde">
              <a:extLst>
                <a:ext uri="{FF2B5EF4-FFF2-40B4-BE49-F238E27FC236}">
                  <a16:creationId xmlns:a16="http://schemas.microsoft.com/office/drawing/2014/main" xmlns="" id="{1EC1EAF8-E738-4737-9F7F-4784B5EFE7A2}"/>
                </a:ext>
              </a:extLst>
            </p:cNvPr>
            <p:cNvSpPr/>
            <p:nvPr/>
          </p:nvSpPr>
          <p:spPr bwMode="auto">
            <a:xfrm>
              <a:off x="5410729" y="2724655"/>
              <a:ext cx="1276540" cy="896439"/>
            </a:xfrm>
            <a:custGeom>
              <a:avLst/>
              <a:gdLst>
                <a:gd name="T0" fmla="*/ 863 w 937"/>
                <a:gd name="T1" fmla="*/ 658 h 658"/>
                <a:gd name="T2" fmla="*/ 937 w 937"/>
                <a:gd name="T3" fmla="*/ 538 h 658"/>
                <a:gd name="T4" fmla="*/ 75 w 937"/>
                <a:gd name="T5" fmla="*/ 0 h 658"/>
                <a:gd name="T6" fmla="*/ 0 w 937"/>
                <a:gd name="T7" fmla="*/ 119 h 658"/>
                <a:gd name="T8" fmla="*/ 863 w 937"/>
                <a:gd name="T9" fmla="*/ 658 h 658"/>
              </a:gdLst>
              <a:ahLst/>
              <a:cxnLst>
                <a:cxn ang="0">
                  <a:pos x="T0" y="T1"/>
                </a:cxn>
                <a:cxn ang="0">
                  <a:pos x="T2" y="T3"/>
                </a:cxn>
                <a:cxn ang="0">
                  <a:pos x="T4" y="T5"/>
                </a:cxn>
                <a:cxn ang="0">
                  <a:pos x="T6" y="T7"/>
                </a:cxn>
                <a:cxn ang="0">
                  <a:pos x="T8" y="T9"/>
                </a:cxn>
              </a:cxnLst>
              <a:rect l="0" t="0" r="r" b="b"/>
              <a:pathLst>
                <a:path w="937" h="658">
                  <a:moveTo>
                    <a:pt x="863" y="658"/>
                  </a:moveTo>
                  <a:lnTo>
                    <a:pt x="937" y="538"/>
                  </a:lnTo>
                  <a:lnTo>
                    <a:pt x="75" y="0"/>
                  </a:lnTo>
                  <a:lnTo>
                    <a:pt x="0" y="119"/>
                  </a:lnTo>
                  <a:lnTo>
                    <a:pt x="863" y="658"/>
                  </a:lnTo>
                  <a:close/>
                </a:path>
              </a:pathLst>
            </a:custGeom>
            <a:solidFill>
              <a:srgbClr val="2C2F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ïšļïḓe">
              <a:extLst>
                <a:ext uri="{FF2B5EF4-FFF2-40B4-BE49-F238E27FC236}">
                  <a16:creationId xmlns:a16="http://schemas.microsoft.com/office/drawing/2014/main" xmlns="" id="{AD51CD1C-BE91-49D4-B178-F179406D9FC4}"/>
                </a:ext>
              </a:extLst>
            </p:cNvPr>
            <p:cNvSpPr/>
            <p:nvPr/>
          </p:nvSpPr>
          <p:spPr bwMode="auto">
            <a:xfrm>
              <a:off x="5578300" y="2843182"/>
              <a:ext cx="1019052" cy="664836"/>
            </a:xfrm>
            <a:custGeom>
              <a:avLst/>
              <a:gdLst>
                <a:gd name="T0" fmla="*/ 288 w 360"/>
                <a:gd name="T1" fmla="*/ 224 h 235"/>
                <a:gd name="T2" fmla="*/ 317 w 360"/>
                <a:gd name="T3" fmla="*/ 178 h 235"/>
                <a:gd name="T4" fmla="*/ 45 w 360"/>
                <a:gd name="T5" fmla="*/ 8 h 235"/>
                <a:gd name="T6" fmla="*/ 7 w 360"/>
                <a:gd name="T7" fmla="*/ 17 h 235"/>
                <a:gd name="T8" fmla="*/ 7 w 360"/>
                <a:gd name="T9" fmla="*/ 17 h 235"/>
                <a:gd name="T10" fmla="*/ 16 w 360"/>
                <a:gd name="T11" fmla="*/ 55 h 235"/>
                <a:gd name="T12" fmla="*/ 288 w 360"/>
                <a:gd name="T13" fmla="*/ 224 h 235"/>
              </a:gdLst>
              <a:ahLst/>
              <a:cxnLst>
                <a:cxn ang="0">
                  <a:pos x="T0" y="T1"/>
                </a:cxn>
                <a:cxn ang="0">
                  <a:pos x="T2" y="T3"/>
                </a:cxn>
                <a:cxn ang="0">
                  <a:pos x="T4" y="T5"/>
                </a:cxn>
                <a:cxn ang="0">
                  <a:pos x="T6" y="T7"/>
                </a:cxn>
                <a:cxn ang="0">
                  <a:pos x="T8" y="T9"/>
                </a:cxn>
                <a:cxn ang="0">
                  <a:pos x="T10" y="T11"/>
                </a:cxn>
                <a:cxn ang="0">
                  <a:pos x="T12" y="T13"/>
                </a:cxn>
              </a:cxnLst>
              <a:rect l="0" t="0" r="r" b="b"/>
              <a:pathLst>
                <a:path w="360" h="235">
                  <a:moveTo>
                    <a:pt x="288" y="224"/>
                  </a:moveTo>
                  <a:cubicBezTo>
                    <a:pt x="305" y="235"/>
                    <a:pt x="360" y="205"/>
                    <a:pt x="317" y="178"/>
                  </a:cubicBezTo>
                  <a:cubicBezTo>
                    <a:pt x="45" y="8"/>
                    <a:pt x="45" y="8"/>
                    <a:pt x="45" y="8"/>
                  </a:cubicBezTo>
                  <a:cubicBezTo>
                    <a:pt x="32" y="0"/>
                    <a:pt x="14" y="4"/>
                    <a:pt x="7" y="17"/>
                  </a:cubicBezTo>
                  <a:cubicBezTo>
                    <a:pt x="7" y="17"/>
                    <a:pt x="7" y="17"/>
                    <a:pt x="7" y="17"/>
                  </a:cubicBezTo>
                  <a:cubicBezTo>
                    <a:pt x="0" y="30"/>
                    <a:pt x="3" y="47"/>
                    <a:pt x="16" y="55"/>
                  </a:cubicBezTo>
                  <a:lnTo>
                    <a:pt x="288" y="224"/>
                  </a:lnTo>
                  <a:close/>
                </a:path>
              </a:pathLst>
            </a:custGeom>
            <a:solidFill>
              <a:srgbClr val="1015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ïṩlîďè">
              <a:extLst>
                <a:ext uri="{FF2B5EF4-FFF2-40B4-BE49-F238E27FC236}">
                  <a16:creationId xmlns:a16="http://schemas.microsoft.com/office/drawing/2014/main" xmlns="" id="{D795DFD9-D6B7-4E1B-ACCF-E9C4085DD132}"/>
                </a:ext>
              </a:extLst>
            </p:cNvPr>
            <p:cNvSpPr/>
            <p:nvPr/>
          </p:nvSpPr>
          <p:spPr bwMode="auto">
            <a:xfrm>
              <a:off x="4895754" y="2329568"/>
              <a:ext cx="756115" cy="739767"/>
            </a:xfrm>
            <a:custGeom>
              <a:avLst/>
              <a:gdLst>
                <a:gd name="T0" fmla="*/ 178 w 267"/>
                <a:gd name="T1" fmla="*/ 87 h 262"/>
                <a:gd name="T2" fmla="*/ 163 w 267"/>
                <a:gd name="T3" fmla="*/ 149 h 262"/>
                <a:gd name="T4" fmla="*/ 105 w 267"/>
                <a:gd name="T5" fmla="*/ 168 h 262"/>
                <a:gd name="T6" fmla="*/ 23 w 267"/>
                <a:gd name="T7" fmla="*/ 95 h 262"/>
                <a:gd name="T8" fmla="*/ 16 w 267"/>
                <a:gd name="T9" fmla="*/ 93 h 262"/>
                <a:gd name="T10" fmla="*/ 11 w 267"/>
                <a:gd name="T11" fmla="*/ 99 h 262"/>
                <a:gd name="T12" fmla="*/ 65 w 267"/>
                <a:gd name="T13" fmla="*/ 227 h 262"/>
                <a:gd name="T14" fmla="*/ 231 w 267"/>
                <a:gd name="T15" fmla="*/ 188 h 262"/>
                <a:gd name="T16" fmla="*/ 193 w 267"/>
                <a:gd name="T17" fmla="*/ 22 h 262"/>
                <a:gd name="T18" fmla="*/ 104 w 267"/>
                <a:gd name="T19" fmla="*/ 6 h 262"/>
                <a:gd name="T20" fmla="*/ 98 w 267"/>
                <a:gd name="T21" fmla="*/ 11 h 262"/>
                <a:gd name="T22" fmla="*/ 101 w 267"/>
                <a:gd name="T23" fmla="*/ 19 h 262"/>
                <a:gd name="T24" fmla="*/ 178 w 267"/>
                <a:gd name="T25" fmla="*/ 87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262">
                  <a:moveTo>
                    <a:pt x="178" y="87"/>
                  </a:moveTo>
                  <a:cubicBezTo>
                    <a:pt x="163" y="149"/>
                    <a:pt x="163" y="149"/>
                    <a:pt x="163" y="149"/>
                  </a:cubicBezTo>
                  <a:cubicBezTo>
                    <a:pt x="105" y="168"/>
                    <a:pt x="105" y="168"/>
                    <a:pt x="105" y="168"/>
                  </a:cubicBezTo>
                  <a:cubicBezTo>
                    <a:pt x="23" y="95"/>
                    <a:pt x="23" y="95"/>
                    <a:pt x="23" y="95"/>
                  </a:cubicBezTo>
                  <a:cubicBezTo>
                    <a:pt x="21" y="93"/>
                    <a:pt x="18" y="92"/>
                    <a:pt x="16" y="93"/>
                  </a:cubicBezTo>
                  <a:cubicBezTo>
                    <a:pt x="13" y="94"/>
                    <a:pt x="11" y="96"/>
                    <a:pt x="11" y="99"/>
                  </a:cubicBezTo>
                  <a:cubicBezTo>
                    <a:pt x="0" y="148"/>
                    <a:pt x="21" y="200"/>
                    <a:pt x="65" y="227"/>
                  </a:cubicBezTo>
                  <a:cubicBezTo>
                    <a:pt x="121" y="262"/>
                    <a:pt x="196" y="245"/>
                    <a:pt x="231" y="188"/>
                  </a:cubicBezTo>
                  <a:cubicBezTo>
                    <a:pt x="267" y="132"/>
                    <a:pt x="249" y="57"/>
                    <a:pt x="193" y="22"/>
                  </a:cubicBezTo>
                  <a:cubicBezTo>
                    <a:pt x="166" y="5"/>
                    <a:pt x="135" y="0"/>
                    <a:pt x="104" y="6"/>
                  </a:cubicBezTo>
                  <a:cubicBezTo>
                    <a:pt x="101" y="7"/>
                    <a:pt x="99" y="9"/>
                    <a:pt x="98" y="11"/>
                  </a:cubicBezTo>
                  <a:cubicBezTo>
                    <a:pt x="98" y="14"/>
                    <a:pt x="99" y="17"/>
                    <a:pt x="101" y="19"/>
                  </a:cubicBezTo>
                  <a:lnTo>
                    <a:pt x="178" y="87"/>
                  </a:lnTo>
                  <a:close/>
                </a:path>
              </a:pathLst>
            </a:custGeom>
            <a:solidFill>
              <a:srgbClr val="2C2F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iṩḷiḓé">
              <a:extLst>
                <a:ext uri="{FF2B5EF4-FFF2-40B4-BE49-F238E27FC236}">
                  <a16:creationId xmlns:a16="http://schemas.microsoft.com/office/drawing/2014/main" xmlns="" id="{2B5FBB54-E86C-447E-AF6F-1E2EB3AC64F1}"/>
                </a:ext>
              </a:extLst>
            </p:cNvPr>
            <p:cNvSpPr/>
            <p:nvPr/>
          </p:nvSpPr>
          <p:spPr bwMode="auto">
            <a:xfrm>
              <a:off x="4929812" y="2351366"/>
              <a:ext cx="494540" cy="478192"/>
            </a:xfrm>
            <a:custGeom>
              <a:avLst/>
              <a:gdLst>
                <a:gd name="T0" fmla="*/ 166 w 175"/>
                <a:gd name="T1" fmla="*/ 79 h 169"/>
                <a:gd name="T2" fmla="*/ 151 w 175"/>
                <a:gd name="T3" fmla="*/ 141 h 169"/>
                <a:gd name="T4" fmla="*/ 93 w 175"/>
                <a:gd name="T5" fmla="*/ 160 h 169"/>
                <a:gd name="T6" fmla="*/ 11 w 175"/>
                <a:gd name="T7" fmla="*/ 87 h 169"/>
                <a:gd name="T8" fmla="*/ 4 w 175"/>
                <a:gd name="T9" fmla="*/ 85 h 169"/>
                <a:gd name="T10" fmla="*/ 0 w 175"/>
                <a:gd name="T11" fmla="*/ 87 h 169"/>
                <a:gd name="T12" fmla="*/ 92 w 175"/>
                <a:gd name="T13" fmla="*/ 169 h 169"/>
                <a:gd name="T14" fmla="*/ 159 w 175"/>
                <a:gd name="T15" fmla="*/ 149 h 169"/>
                <a:gd name="T16" fmla="*/ 175 w 175"/>
                <a:gd name="T17" fmla="*/ 75 h 169"/>
                <a:gd name="T18" fmla="*/ 88 w 175"/>
                <a:gd name="T19" fmla="*/ 0 h 169"/>
                <a:gd name="T20" fmla="*/ 86 w 175"/>
                <a:gd name="T21" fmla="*/ 3 h 169"/>
                <a:gd name="T22" fmla="*/ 89 w 175"/>
                <a:gd name="T23" fmla="*/ 11 h 169"/>
                <a:gd name="T24" fmla="*/ 166 w 175"/>
                <a:gd name="T25" fmla="*/ 7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5" h="169">
                  <a:moveTo>
                    <a:pt x="166" y="79"/>
                  </a:moveTo>
                  <a:cubicBezTo>
                    <a:pt x="151" y="141"/>
                    <a:pt x="151" y="141"/>
                    <a:pt x="151" y="141"/>
                  </a:cubicBezTo>
                  <a:cubicBezTo>
                    <a:pt x="93" y="160"/>
                    <a:pt x="93" y="160"/>
                    <a:pt x="93" y="160"/>
                  </a:cubicBezTo>
                  <a:cubicBezTo>
                    <a:pt x="11" y="87"/>
                    <a:pt x="11" y="87"/>
                    <a:pt x="11" y="87"/>
                  </a:cubicBezTo>
                  <a:cubicBezTo>
                    <a:pt x="9" y="85"/>
                    <a:pt x="6" y="84"/>
                    <a:pt x="4" y="85"/>
                  </a:cubicBezTo>
                  <a:cubicBezTo>
                    <a:pt x="2" y="86"/>
                    <a:pt x="1" y="86"/>
                    <a:pt x="0" y="87"/>
                  </a:cubicBezTo>
                  <a:cubicBezTo>
                    <a:pt x="92" y="169"/>
                    <a:pt x="92" y="169"/>
                    <a:pt x="92" y="169"/>
                  </a:cubicBezTo>
                  <a:cubicBezTo>
                    <a:pt x="159" y="149"/>
                    <a:pt x="159" y="149"/>
                    <a:pt x="159" y="149"/>
                  </a:cubicBezTo>
                  <a:cubicBezTo>
                    <a:pt x="175" y="75"/>
                    <a:pt x="175" y="75"/>
                    <a:pt x="175" y="75"/>
                  </a:cubicBezTo>
                  <a:cubicBezTo>
                    <a:pt x="88" y="0"/>
                    <a:pt x="88" y="0"/>
                    <a:pt x="88" y="0"/>
                  </a:cubicBezTo>
                  <a:cubicBezTo>
                    <a:pt x="88" y="1"/>
                    <a:pt x="87" y="2"/>
                    <a:pt x="86" y="3"/>
                  </a:cubicBezTo>
                  <a:cubicBezTo>
                    <a:pt x="86" y="6"/>
                    <a:pt x="87" y="9"/>
                    <a:pt x="89" y="11"/>
                  </a:cubicBezTo>
                  <a:lnTo>
                    <a:pt x="166" y="79"/>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îśḷiḑe">
              <a:extLst>
                <a:ext uri="{FF2B5EF4-FFF2-40B4-BE49-F238E27FC236}">
                  <a16:creationId xmlns:a16="http://schemas.microsoft.com/office/drawing/2014/main" xmlns="" id="{A28FC70E-25B2-4BAF-AF2E-D00EC55901C5}"/>
                </a:ext>
              </a:extLst>
            </p:cNvPr>
            <p:cNvSpPr/>
            <p:nvPr/>
          </p:nvSpPr>
          <p:spPr bwMode="auto">
            <a:xfrm>
              <a:off x="4961147" y="2340467"/>
              <a:ext cx="644401" cy="696171"/>
            </a:xfrm>
            <a:custGeom>
              <a:avLst/>
              <a:gdLst>
                <a:gd name="T0" fmla="*/ 33 w 228"/>
                <a:gd name="T1" fmla="*/ 210 h 246"/>
                <a:gd name="T2" fmla="*/ 147 w 228"/>
                <a:gd name="T3" fmla="*/ 214 h 246"/>
                <a:gd name="T4" fmla="*/ 166 w 228"/>
                <a:gd name="T5" fmla="*/ 202 h 246"/>
                <a:gd name="T6" fmla="*/ 191 w 228"/>
                <a:gd name="T7" fmla="*/ 173 h 246"/>
                <a:gd name="T8" fmla="*/ 205 w 228"/>
                <a:gd name="T9" fmla="*/ 139 h 246"/>
                <a:gd name="T10" fmla="*/ 208 w 228"/>
                <a:gd name="T11" fmla="*/ 116 h 246"/>
                <a:gd name="T12" fmla="*/ 154 w 228"/>
                <a:gd name="T13" fmla="*/ 16 h 246"/>
                <a:gd name="T14" fmla="*/ 112 w 228"/>
                <a:gd name="T15" fmla="*/ 0 h 246"/>
                <a:gd name="T16" fmla="*/ 170 w 228"/>
                <a:gd name="T17" fmla="*/ 18 h 246"/>
                <a:gd name="T18" fmla="*/ 226 w 228"/>
                <a:gd name="T19" fmla="*/ 105 h 246"/>
                <a:gd name="T20" fmla="*/ 226 w 228"/>
                <a:gd name="T21" fmla="*/ 105 h 246"/>
                <a:gd name="T22" fmla="*/ 226 w 228"/>
                <a:gd name="T23" fmla="*/ 135 h 246"/>
                <a:gd name="T24" fmla="*/ 222 w 228"/>
                <a:gd name="T25" fmla="*/ 153 h 246"/>
                <a:gd name="T26" fmla="*/ 208 w 228"/>
                <a:gd name="T27" fmla="*/ 184 h 246"/>
                <a:gd name="T28" fmla="*/ 186 w 228"/>
                <a:gd name="T29" fmla="*/ 211 h 246"/>
                <a:gd name="T30" fmla="*/ 171 w 228"/>
                <a:gd name="T31" fmla="*/ 222 h 246"/>
                <a:gd name="T32" fmla="*/ 144 w 228"/>
                <a:gd name="T33" fmla="*/ 235 h 246"/>
                <a:gd name="T34" fmla="*/ 144 w 228"/>
                <a:gd name="T35" fmla="*/ 235 h 246"/>
                <a:gd name="T36" fmla="*/ 42 w 228"/>
                <a:gd name="T37" fmla="*/ 223 h 246"/>
                <a:gd name="T38" fmla="*/ 0 w 228"/>
                <a:gd name="T39" fmla="*/ 179 h 246"/>
                <a:gd name="T40" fmla="*/ 33 w 228"/>
                <a:gd name="T41" fmla="*/ 21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8" h="246">
                  <a:moveTo>
                    <a:pt x="33" y="210"/>
                  </a:moveTo>
                  <a:cubicBezTo>
                    <a:pt x="69" y="232"/>
                    <a:pt x="112" y="232"/>
                    <a:pt x="147" y="214"/>
                  </a:cubicBezTo>
                  <a:cubicBezTo>
                    <a:pt x="153" y="211"/>
                    <a:pt x="160" y="206"/>
                    <a:pt x="166" y="202"/>
                  </a:cubicBezTo>
                  <a:cubicBezTo>
                    <a:pt x="175" y="194"/>
                    <a:pt x="184" y="184"/>
                    <a:pt x="191" y="173"/>
                  </a:cubicBezTo>
                  <a:cubicBezTo>
                    <a:pt x="197" y="163"/>
                    <a:pt x="202" y="151"/>
                    <a:pt x="205" y="139"/>
                  </a:cubicBezTo>
                  <a:cubicBezTo>
                    <a:pt x="207" y="131"/>
                    <a:pt x="208" y="124"/>
                    <a:pt x="208" y="116"/>
                  </a:cubicBezTo>
                  <a:cubicBezTo>
                    <a:pt x="209" y="77"/>
                    <a:pt x="190" y="38"/>
                    <a:pt x="154" y="16"/>
                  </a:cubicBezTo>
                  <a:cubicBezTo>
                    <a:pt x="141" y="8"/>
                    <a:pt x="127" y="2"/>
                    <a:pt x="112" y="0"/>
                  </a:cubicBezTo>
                  <a:cubicBezTo>
                    <a:pt x="132" y="1"/>
                    <a:pt x="152" y="7"/>
                    <a:pt x="170" y="18"/>
                  </a:cubicBezTo>
                  <a:cubicBezTo>
                    <a:pt x="202" y="38"/>
                    <a:pt x="223" y="88"/>
                    <a:pt x="226" y="105"/>
                  </a:cubicBezTo>
                  <a:cubicBezTo>
                    <a:pt x="228" y="122"/>
                    <a:pt x="226" y="105"/>
                    <a:pt x="226" y="105"/>
                  </a:cubicBezTo>
                  <a:cubicBezTo>
                    <a:pt x="227" y="115"/>
                    <a:pt x="227" y="125"/>
                    <a:pt x="226" y="135"/>
                  </a:cubicBezTo>
                  <a:cubicBezTo>
                    <a:pt x="225" y="141"/>
                    <a:pt x="224" y="147"/>
                    <a:pt x="222" y="153"/>
                  </a:cubicBezTo>
                  <a:cubicBezTo>
                    <a:pt x="219" y="164"/>
                    <a:pt x="215" y="174"/>
                    <a:pt x="208" y="184"/>
                  </a:cubicBezTo>
                  <a:cubicBezTo>
                    <a:pt x="202" y="195"/>
                    <a:pt x="194" y="203"/>
                    <a:pt x="186" y="211"/>
                  </a:cubicBezTo>
                  <a:cubicBezTo>
                    <a:pt x="181" y="215"/>
                    <a:pt x="176" y="219"/>
                    <a:pt x="171" y="222"/>
                  </a:cubicBezTo>
                  <a:cubicBezTo>
                    <a:pt x="163" y="227"/>
                    <a:pt x="154" y="232"/>
                    <a:pt x="144" y="235"/>
                  </a:cubicBezTo>
                  <a:cubicBezTo>
                    <a:pt x="144" y="235"/>
                    <a:pt x="144" y="235"/>
                    <a:pt x="144" y="235"/>
                  </a:cubicBezTo>
                  <a:cubicBezTo>
                    <a:pt x="111" y="246"/>
                    <a:pt x="74" y="243"/>
                    <a:pt x="42" y="223"/>
                  </a:cubicBezTo>
                  <a:cubicBezTo>
                    <a:pt x="24" y="212"/>
                    <a:pt x="10" y="196"/>
                    <a:pt x="0" y="179"/>
                  </a:cubicBezTo>
                  <a:cubicBezTo>
                    <a:pt x="9" y="191"/>
                    <a:pt x="20" y="201"/>
                    <a:pt x="33" y="210"/>
                  </a:cubicBezTo>
                  <a:close/>
                </a:path>
              </a:pathLst>
            </a:custGeom>
            <a:solidFill>
              <a:srgbClr val="1015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i$ļiďê">
              <a:extLst>
                <a:ext uri="{FF2B5EF4-FFF2-40B4-BE49-F238E27FC236}">
                  <a16:creationId xmlns:a16="http://schemas.microsoft.com/office/drawing/2014/main" xmlns="" id="{C54E1A88-B2C8-4498-AB45-E3C8EFDCB2A4}"/>
                </a:ext>
              </a:extLst>
            </p:cNvPr>
            <p:cNvSpPr/>
            <p:nvPr/>
          </p:nvSpPr>
          <p:spPr bwMode="auto">
            <a:xfrm>
              <a:off x="4951610" y="2697408"/>
              <a:ext cx="391000" cy="318794"/>
            </a:xfrm>
            <a:custGeom>
              <a:avLst/>
              <a:gdLst>
                <a:gd name="T0" fmla="*/ 20 w 138"/>
                <a:gd name="T1" fmla="*/ 8 h 113"/>
                <a:gd name="T2" fmla="*/ 8 w 138"/>
                <a:gd name="T3" fmla="*/ 1 h 113"/>
                <a:gd name="T4" fmla="*/ 1 w 138"/>
                <a:gd name="T5" fmla="*/ 13 h 113"/>
                <a:gd name="T6" fmla="*/ 130 w 138"/>
                <a:gd name="T7" fmla="*/ 77 h 113"/>
                <a:gd name="T8" fmla="*/ 136 w 138"/>
                <a:gd name="T9" fmla="*/ 65 h 113"/>
                <a:gd name="T10" fmla="*/ 124 w 138"/>
                <a:gd name="T11" fmla="*/ 59 h 113"/>
                <a:gd name="T12" fmla="*/ 20 w 138"/>
                <a:gd name="T13" fmla="*/ 8 h 113"/>
              </a:gdLst>
              <a:ahLst/>
              <a:cxnLst>
                <a:cxn ang="0">
                  <a:pos x="T0" y="T1"/>
                </a:cxn>
                <a:cxn ang="0">
                  <a:pos x="T2" y="T3"/>
                </a:cxn>
                <a:cxn ang="0">
                  <a:pos x="T4" y="T5"/>
                </a:cxn>
                <a:cxn ang="0">
                  <a:pos x="T6" y="T7"/>
                </a:cxn>
                <a:cxn ang="0">
                  <a:pos x="T8" y="T9"/>
                </a:cxn>
                <a:cxn ang="0">
                  <a:pos x="T10" y="T11"/>
                </a:cxn>
                <a:cxn ang="0">
                  <a:pos x="T12" y="T13"/>
                </a:cxn>
              </a:cxnLst>
              <a:rect l="0" t="0" r="r" b="b"/>
              <a:pathLst>
                <a:path w="138" h="113">
                  <a:moveTo>
                    <a:pt x="20" y="8"/>
                  </a:moveTo>
                  <a:cubicBezTo>
                    <a:pt x="19" y="3"/>
                    <a:pt x="13" y="0"/>
                    <a:pt x="8" y="1"/>
                  </a:cubicBezTo>
                  <a:cubicBezTo>
                    <a:pt x="3" y="3"/>
                    <a:pt x="0" y="8"/>
                    <a:pt x="1" y="13"/>
                  </a:cubicBezTo>
                  <a:cubicBezTo>
                    <a:pt x="1" y="14"/>
                    <a:pt x="26" y="113"/>
                    <a:pt x="130" y="77"/>
                  </a:cubicBezTo>
                  <a:cubicBezTo>
                    <a:pt x="135" y="76"/>
                    <a:pt x="138" y="70"/>
                    <a:pt x="136" y="65"/>
                  </a:cubicBezTo>
                  <a:cubicBezTo>
                    <a:pt x="134" y="60"/>
                    <a:pt x="129" y="57"/>
                    <a:pt x="124" y="59"/>
                  </a:cubicBezTo>
                  <a:cubicBezTo>
                    <a:pt x="40" y="88"/>
                    <a:pt x="20" y="8"/>
                    <a:pt x="20" y="8"/>
                  </a:cubicBez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îṩľîďe">
              <a:extLst>
                <a:ext uri="{FF2B5EF4-FFF2-40B4-BE49-F238E27FC236}">
                  <a16:creationId xmlns:a16="http://schemas.microsoft.com/office/drawing/2014/main" xmlns="" id="{13329317-1CEC-4927-A3EB-96EAD4C1224D}"/>
                </a:ext>
              </a:extLst>
            </p:cNvPr>
            <p:cNvSpPr/>
            <p:nvPr/>
          </p:nvSpPr>
          <p:spPr bwMode="auto">
            <a:xfrm>
              <a:off x="5003380" y="2787324"/>
              <a:ext cx="223429" cy="132150"/>
            </a:xfrm>
            <a:custGeom>
              <a:avLst/>
              <a:gdLst>
                <a:gd name="T0" fmla="*/ 6 w 79"/>
                <a:gd name="T1" fmla="*/ 2 h 47"/>
                <a:gd name="T2" fmla="*/ 2 w 79"/>
                <a:gd name="T3" fmla="*/ 1 h 47"/>
                <a:gd name="T4" fmla="*/ 0 w 79"/>
                <a:gd name="T5" fmla="*/ 5 h 47"/>
                <a:gd name="T6" fmla="*/ 3 w 79"/>
                <a:gd name="T7" fmla="*/ 10 h 47"/>
                <a:gd name="T8" fmla="*/ 6 w 79"/>
                <a:gd name="T9" fmla="*/ 14 h 47"/>
                <a:gd name="T10" fmla="*/ 11 w 79"/>
                <a:gd name="T11" fmla="*/ 14 h 47"/>
                <a:gd name="T12" fmla="*/ 12 w 79"/>
                <a:gd name="T13" fmla="*/ 10 h 47"/>
                <a:gd name="T14" fmla="*/ 9 w 79"/>
                <a:gd name="T15" fmla="*/ 6 h 47"/>
                <a:gd name="T16" fmla="*/ 6 w 79"/>
                <a:gd name="T17" fmla="*/ 2 h 47"/>
                <a:gd name="T18" fmla="*/ 22 w 79"/>
                <a:gd name="T19" fmla="*/ 22 h 47"/>
                <a:gd name="T20" fmla="*/ 18 w 79"/>
                <a:gd name="T21" fmla="*/ 22 h 47"/>
                <a:gd name="T22" fmla="*/ 18 w 79"/>
                <a:gd name="T23" fmla="*/ 27 h 47"/>
                <a:gd name="T24" fmla="*/ 42 w 79"/>
                <a:gd name="T25" fmla="*/ 42 h 47"/>
                <a:gd name="T26" fmla="*/ 76 w 79"/>
                <a:gd name="T27" fmla="*/ 46 h 47"/>
                <a:gd name="T28" fmla="*/ 79 w 79"/>
                <a:gd name="T29" fmla="*/ 43 h 47"/>
                <a:gd name="T30" fmla="*/ 76 w 79"/>
                <a:gd name="T31" fmla="*/ 40 h 47"/>
                <a:gd name="T32" fmla="*/ 45 w 79"/>
                <a:gd name="T33" fmla="*/ 35 h 47"/>
                <a:gd name="T34" fmla="*/ 22 w 79"/>
                <a:gd name="T35" fmla="*/ 2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47">
                  <a:moveTo>
                    <a:pt x="6" y="2"/>
                  </a:moveTo>
                  <a:cubicBezTo>
                    <a:pt x="5" y="0"/>
                    <a:pt x="3" y="0"/>
                    <a:pt x="2" y="1"/>
                  </a:cubicBezTo>
                  <a:cubicBezTo>
                    <a:pt x="0" y="2"/>
                    <a:pt x="0" y="4"/>
                    <a:pt x="0" y="5"/>
                  </a:cubicBezTo>
                  <a:cubicBezTo>
                    <a:pt x="1" y="7"/>
                    <a:pt x="2" y="8"/>
                    <a:pt x="3" y="10"/>
                  </a:cubicBezTo>
                  <a:cubicBezTo>
                    <a:pt x="4" y="11"/>
                    <a:pt x="5" y="12"/>
                    <a:pt x="6" y="14"/>
                  </a:cubicBezTo>
                  <a:cubicBezTo>
                    <a:pt x="7" y="15"/>
                    <a:pt x="9" y="15"/>
                    <a:pt x="11" y="14"/>
                  </a:cubicBezTo>
                  <a:cubicBezTo>
                    <a:pt x="12" y="13"/>
                    <a:pt x="13" y="11"/>
                    <a:pt x="12" y="10"/>
                  </a:cubicBezTo>
                  <a:cubicBezTo>
                    <a:pt x="11" y="9"/>
                    <a:pt x="10" y="7"/>
                    <a:pt x="9" y="6"/>
                  </a:cubicBezTo>
                  <a:cubicBezTo>
                    <a:pt x="8" y="5"/>
                    <a:pt x="7" y="3"/>
                    <a:pt x="6" y="2"/>
                  </a:cubicBezTo>
                  <a:close/>
                  <a:moveTo>
                    <a:pt x="22" y="22"/>
                  </a:moveTo>
                  <a:cubicBezTo>
                    <a:pt x="21" y="21"/>
                    <a:pt x="19" y="21"/>
                    <a:pt x="18" y="22"/>
                  </a:cubicBezTo>
                  <a:cubicBezTo>
                    <a:pt x="17" y="23"/>
                    <a:pt x="17" y="25"/>
                    <a:pt x="18" y="27"/>
                  </a:cubicBezTo>
                  <a:cubicBezTo>
                    <a:pt x="25" y="33"/>
                    <a:pt x="33" y="38"/>
                    <a:pt x="42" y="42"/>
                  </a:cubicBezTo>
                  <a:cubicBezTo>
                    <a:pt x="52" y="45"/>
                    <a:pt x="63" y="47"/>
                    <a:pt x="76" y="46"/>
                  </a:cubicBezTo>
                  <a:cubicBezTo>
                    <a:pt x="78" y="46"/>
                    <a:pt x="79" y="45"/>
                    <a:pt x="79" y="43"/>
                  </a:cubicBezTo>
                  <a:cubicBezTo>
                    <a:pt x="79" y="41"/>
                    <a:pt x="78" y="40"/>
                    <a:pt x="76" y="40"/>
                  </a:cubicBezTo>
                  <a:cubicBezTo>
                    <a:pt x="64" y="40"/>
                    <a:pt x="54" y="39"/>
                    <a:pt x="45" y="35"/>
                  </a:cubicBezTo>
                  <a:cubicBezTo>
                    <a:pt x="36" y="32"/>
                    <a:pt x="29" y="27"/>
                    <a:pt x="22" y="22"/>
                  </a:cubicBezTo>
                  <a:close/>
                </a:path>
              </a:pathLst>
            </a:custGeom>
            <a:solidFill>
              <a:srgbClr val="595D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íşḷïďè">
              <a:extLst>
                <a:ext uri="{FF2B5EF4-FFF2-40B4-BE49-F238E27FC236}">
                  <a16:creationId xmlns:a16="http://schemas.microsoft.com/office/drawing/2014/main" xmlns="" id="{40F0EA97-C44B-411E-B81D-F17411C6D189}"/>
                </a:ext>
              </a:extLst>
            </p:cNvPr>
            <p:cNvSpPr/>
            <p:nvPr/>
          </p:nvSpPr>
          <p:spPr bwMode="auto">
            <a:xfrm>
              <a:off x="6447492" y="3276415"/>
              <a:ext cx="753391" cy="741129"/>
            </a:xfrm>
            <a:custGeom>
              <a:avLst/>
              <a:gdLst>
                <a:gd name="T0" fmla="*/ 89 w 266"/>
                <a:gd name="T1" fmla="*/ 174 h 262"/>
                <a:gd name="T2" fmla="*/ 104 w 266"/>
                <a:gd name="T3" fmla="*/ 113 h 262"/>
                <a:gd name="T4" fmla="*/ 161 w 266"/>
                <a:gd name="T5" fmla="*/ 94 h 262"/>
                <a:gd name="T6" fmla="*/ 244 w 266"/>
                <a:gd name="T7" fmla="*/ 167 h 262"/>
                <a:gd name="T8" fmla="*/ 251 w 266"/>
                <a:gd name="T9" fmla="*/ 169 h 262"/>
                <a:gd name="T10" fmla="*/ 256 w 266"/>
                <a:gd name="T11" fmla="*/ 163 h 262"/>
                <a:gd name="T12" fmla="*/ 202 w 266"/>
                <a:gd name="T13" fmla="*/ 35 h 262"/>
                <a:gd name="T14" fmla="*/ 35 w 266"/>
                <a:gd name="T15" fmla="*/ 73 h 262"/>
                <a:gd name="T16" fmla="*/ 73 w 266"/>
                <a:gd name="T17" fmla="*/ 240 h 262"/>
                <a:gd name="T18" fmla="*/ 162 w 266"/>
                <a:gd name="T19" fmla="*/ 256 h 262"/>
                <a:gd name="T20" fmla="*/ 168 w 266"/>
                <a:gd name="T21" fmla="*/ 250 h 262"/>
                <a:gd name="T22" fmla="*/ 166 w 266"/>
                <a:gd name="T23" fmla="*/ 243 h 262"/>
                <a:gd name="T24" fmla="*/ 89 w 266"/>
                <a:gd name="T25" fmla="*/ 17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6" h="262">
                  <a:moveTo>
                    <a:pt x="89" y="174"/>
                  </a:moveTo>
                  <a:cubicBezTo>
                    <a:pt x="104" y="113"/>
                    <a:pt x="104" y="113"/>
                    <a:pt x="104" y="113"/>
                  </a:cubicBezTo>
                  <a:cubicBezTo>
                    <a:pt x="161" y="94"/>
                    <a:pt x="161" y="94"/>
                    <a:pt x="161" y="94"/>
                  </a:cubicBezTo>
                  <a:cubicBezTo>
                    <a:pt x="244" y="167"/>
                    <a:pt x="244" y="167"/>
                    <a:pt x="244" y="167"/>
                  </a:cubicBezTo>
                  <a:cubicBezTo>
                    <a:pt x="246" y="169"/>
                    <a:pt x="248" y="169"/>
                    <a:pt x="251" y="169"/>
                  </a:cubicBezTo>
                  <a:cubicBezTo>
                    <a:pt x="253" y="168"/>
                    <a:pt x="255" y="166"/>
                    <a:pt x="256" y="163"/>
                  </a:cubicBezTo>
                  <a:cubicBezTo>
                    <a:pt x="266" y="113"/>
                    <a:pt x="245" y="62"/>
                    <a:pt x="202" y="35"/>
                  </a:cubicBezTo>
                  <a:cubicBezTo>
                    <a:pt x="145" y="0"/>
                    <a:pt x="71" y="17"/>
                    <a:pt x="35" y="73"/>
                  </a:cubicBezTo>
                  <a:cubicBezTo>
                    <a:pt x="0" y="130"/>
                    <a:pt x="17" y="204"/>
                    <a:pt x="73" y="240"/>
                  </a:cubicBezTo>
                  <a:cubicBezTo>
                    <a:pt x="100" y="256"/>
                    <a:pt x="132" y="262"/>
                    <a:pt x="162" y="256"/>
                  </a:cubicBezTo>
                  <a:cubicBezTo>
                    <a:pt x="165" y="255"/>
                    <a:pt x="167" y="253"/>
                    <a:pt x="168" y="250"/>
                  </a:cubicBezTo>
                  <a:cubicBezTo>
                    <a:pt x="169" y="248"/>
                    <a:pt x="168" y="245"/>
                    <a:pt x="166" y="243"/>
                  </a:cubicBezTo>
                  <a:lnTo>
                    <a:pt x="89" y="174"/>
                  </a:lnTo>
                  <a:close/>
                </a:path>
              </a:pathLst>
            </a:custGeom>
            <a:solidFill>
              <a:srgbClr val="2C2F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ïṣḻiḑé">
              <a:extLst>
                <a:ext uri="{FF2B5EF4-FFF2-40B4-BE49-F238E27FC236}">
                  <a16:creationId xmlns:a16="http://schemas.microsoft.com/office/drawing/2014/main" xmlns="" id="{8F6C5256-BFA9-4E12-89DB-65953B724A9C}"/>
                </a:ext>
              </a:extLst>
            </p:cNvPr>
            <p:cNvSpPr/>
            <p:nvPr/>
          </p:nvSpPr>
          <p:spPr bwMode="auto">
            <a:xfrm>
              <a:off x="6670920" y="3516192"/>
              <a:ext cx="495902" cy="478192"/>
            </a:xfrm>
            <a:custGeom>
              <a:avLst/>
              <a:gdLst>
                <a:gd name="T0" fmla="*/ 10 w 175"/>
                <a:gd name="T1" fmla="*/ 89 h 169"/>
                <a:gd name="T2" fmla="*/ 25 w 175"/>
                <a:gd name="T3" fmla="*/ 28 h 169"/>
                <a:gd name="T4" fmla="*/ 82 w 175"/>
                <a:gd name="T5" fmla="*/ 9 h 169"/>
                <a:gd name="T6" fmla="*/ 165 w 175"/>
                <a:gd name="T7" fmla="*/ 82 h 169"/>
                <a:gd name="T8" fmla="*/ 172 w 175"/>
                <a:gd name="T9" fmla="*/ 84 h 169"/>
                <a:gd name="T10" fmla="*/ 175 w 175"/>
                <a:gd name="T11" fmla="*/ 81 h 169"/>
                <a:gd name="T12" fmla="*/ 84 w 175"/>
                <a:gd name="T13" fmla="*/ 0 h 169"/>
                <a:gd name="T14" fmla="*/ 16 w 175"/>
                <a:gd name="T15" fmla="*/ 19 h 169"/>
                <a:gd name="T16" fmla="*/ 0 w 175"/>
                <a:gd name="T17" fmla="*/ 94 h 169"/>
                <a:gd name="T18" fmla="*/ 87 w 175"/>
                <a:gd name="T19" fmla="*/ 169 h 169"/>
                <a:gd name="T20" fmla="*/ 89 w 175"/>
                <a:gd name="T21" fmla="*/ 165 h 169"/>
                <a:gd name="T22" fmla="*/ 87 w 175"/>
                <a:gd name="T23" fmla="*/ 158 h 169"/>
                <a:gd name="T24" fmla="*/ 10 w 175"/>
                <a:gd name="T25" fmla="*/ 8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5" h="169">
                  <a:moveTo>
                    <a:pt x="10" y="89"/>
                  </a:moveTo>
                  <a:cubicBezTo>
                    <a:pt x="25" y="28"/>
                    <a:pt x="25" y="28"/>
                    <a:pt x="25" y="28"/>
                  </a:cubicBezTo>
                  <a:cubicBezTo>
                    <a:pt x="82" y="9"/>
                    <a:pt x="82" y="9"/>
                    <a:pt x="82" y="9"/>
                  </a:cubicBezTo>
                  <a:cubicBezTo>
                    <a:pt x="165" y="82"/>
                    <a:pt x="165" y="82"/>
                    <a:pt x="165" y="82"/>
                  </a:cubicBezTo>
                  <a:cubicBezTo>
                    <a:pt x="167" y="84"/>
                    <a:pt x="169" y="84"/>
                    <a:pt x="172" y="84"/>
                  </a:cubicBezTo>
                  <a:cubicBezTo>
                    <a:pt x="173" y="83"/>
                    <a:pt x="174" y="82"/>
                    <a:pt x="175" y="81"/>
                  </a:cubicBezTo>
                  <a:cubicBezTo>
                    <a:pt x="84" y="0"/>
                    <a:pt x="84" y="0"/>
                    <a:pt x="84" y="0"/>
                  </a:cubicBezTo>
                  <a:cubicBezTo>
                    <a:pt x="16" y="19"/>
                    <a:pt x="16" y="19"/>
                    <a:pt x="16" y="19"/>
                  </a:cubicBezTo>
                  <a:cubicBezTo>
                    <a:pt x="0" y="94"/>
                    <a:pt x="0" y="94"/>
                    <a:pt x="0" y="94"/>
                  </a:cubicBezTo>
                  <a:cubicBezTo>
                    <a:pt x="87" y="169"/>
                    <a:pt x="87" y="169"/>
                    <a:pt x="87" y="169"/>
                  </a:cubicBezTo>
                  <a:cubicBezTo>
                    <a:pt x="88" y="168"/>
                    <a:pt x="89" y="167"/>
                    <a:pt x="89" y="165"/>
                  </a:cubicBezTo>
                  <a:cubicBezTo>
                    <a:pt x="90" y="163"/>
                    <a:pt x="89" y="160"/>
                    <a:pt x="87" y="158"/>
                  </a:cubicBezTo>
                  <a:lnTo>
                    <a:pt x="10" y="89"/>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ïš1iḍê">
              <a:extLst>
                <a:ext uri="{FF2B5EF4-FFF2-40B4-BE49-F238E27FC236}">
                  <a16:creationId xmlns:a16="http://schemas.microsoft.com/office/drawing/2014/main" xmlns="" id="{71DFB80F-8B98-4DA2-8616-0551E91AD247}"/>
                </a:ext>
              </a:extLst>
            </p:cNvPr>
            <p:cNvSpPr/>
            <p:nvPr/>
          </p:nvSpPr>
          <p:spPr bwMode="auto">
            <a:xfrm>
              <a:off x="6489726" y="3310474"/>
              <a:ext cx="645763" cy="694808"/>
            </a:xfrm>
            <a:custGeom>
              <a:avLst/>
              <a:gdLst>
                <a:gd name="T0" fmla="*/ 196 w 228"/>
                <a:gd name="T1" fmla="*/ 36 h 246"/>
                <a:gd name="T2" fmla="*/ 82 w 228"/>
                <a:gd name="T3" fmla="*/ 32 h 246"/>
                <a:gd name="T4" fmla="*/ 63 w 228"/>
                <a:gd name="T5" fmla="*/ 44 h 246"/>
                <a:gd name="T6" fmla="*/ 38 w 228"/>
                <a:gd name="T7" fmla="*/ 72 h 246"/>
                <a:gd name="T8" fmla="*/ 23 w 228"/>
                <a:gd name="T9" fmla="*/ 107 h 246"/>
                <a:gd name="T10" fmla="*/ 20 w 228"/>
                <a:gd name="T11" fmla="*/ 130 h 246"/>
                <a:gd name="T12" fmla="*/ 74 w 228"/>
                <a:gd name="T13" fmla="*/ 230 h 246"/>
                <a:gd name="T14" fmla="*/ 117 w 228"/>
                <a:gd name="T15" fmla="*/ 246 h 246"/>
                <a:gd name="T16" fmla="*/ 58 w 228"/>
                <a:gd name="T17" fmla="*/ 228 h 246"/>
                <a:gd name="T18" fmla="*/ 3 w 228"/>
                <a:gd name="T19" fmla="*/ 141 h 246"/>
                <a:gd name="T20" fmla="*/ 3 w 228"/>
                <a:gd name="T21" fmla="*/ 141 h 246"/>
                <a:gd name="T22" fmla="*/ 3 w 228"/>
                <a:gd name="T23" fmla="*/ 111 h 246"/>
                <a:gd name="T24" fmla="*/ 6 w 228"/>
                <a:gd name="T25" fmla="*/ 93 h 246"/>
                <a:gd name="T26" fmla="*/ 20 w 228"/>
                <a:gd name="T27" fmla="*/ 61 h 246"/>
                <a:gd name="T28" fmla="*/ 42 w 228"/>
                <a:gd name="T29" fmla="*/ 35 h 246"/>
                <a:gd name="T30" fmla="*/ 57 w 228"/>
                <a:gd name="T31" fmla="*/ 24 h 246"/>
                <a:gd name="T32" fmla="*/ 84 w 228"/>
                <a:gd name="T33" fmla="*/ 11 h 246"/>
                <a:gd name="T34" fmla="*/ 84 w 228"/>
                <a:gd name="T35" fmla="*/ 11 h 246"/>
                <a:gd name="T36" fmla="*/ 187 w 228"/>
                <a:gd name="T37" fmla="*/ 23 h 246"/>
                <a:gd name="T38" fmla="*/ 228 w 228"/>
                <a:gd name="T39" fmla="*/ 67 h 246"/>
                <a:gd name="T40" fmla="*/ 196 w 228"/>
                <a:gd name="T41" fmla="*/ 36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8" h="246">
                  <a:moveTo>
                    <a:pt x="196" y="36"/>
                  </a:moveTo>
                  <a:cubicBezTo>
                    <a:pt x="160" y="14"/>
                    <a:pt x="117" y="13"/>
                    <a:pt x="82" y="32"/>
                  </a:cubicBezTo>
                  <a:cubicBezTo>
                    <a:pt x="75" y="35"/>
                    <a:pt x="69" y="39"/>
                    <a:pt x="63" y="44"/>
                  </a:cubicBezTo>
                  <a:cubicBezTo>
                    <a:pt x="53" y="52"/>
                    <a:pt x="45" y="61"/>
                    <a:pt x="38" y="72"/>
                  </a:cubicBezTo>
                  <a:cubicBezTo>
                    <a:pt x="31" y="83"/>
                    <a:pt x="26" y="95"/>
                    <a:pt x="23" y="107"/>
                  </a:cubicBezTo>
                  <a:cubicBezTo>
                    <a:pt x="22" y="114"/>
                    <a:pt x="21" y="122"/>
                    <a:pt x="20" y="130"/>
                  </a:cubicBezTo>
                  <a:cubicBezTo>
                    <a:pt x="19" y="169"/>
                    <a:pt x="38" y="208"/>
                    <a:pt x="74" y="230"/>
                  </a:cubicBezTo>
                  <a:cubicBezTo>
                    <a:pt x="87" y="238"/>
                    <a:pt x="102" y="244"/>
                    <a:pt x="117" y="246"/>
                  </a:cubicBezTo>
                  <a:cubicBezTo>
                    <a:pt x="96" y="245"/>
                    <a:pt x="76" y="239"/>
                    <a:pt x="58" y="228"/>
                  </a:cubicBezTo>
                  <a:cubicBezTo>
                    <a:pt x="27" y="208"/>
                    <a:pt x="5" y="158"/>
                    <a:pt x="3" y="141"/>
                  </a:cubicBezTo>
                  <a:cubicBezTo>
                    <a:pt x="0" y="124"/>
                    <a:pt x="3" y="141"/>
                    <a:pt x="3" y="141"/>
                  </a:cubicBezTo>
                  <a:cubicBezTo>
                    <a:pt x="1" y="131"/>
                    <a:pt x="1" y="121"/>
                    <a:pt x="3" y="111"/>
                  </a:cubicBezTo>
                  <a:cubicBezTo>
                    <a:pt x="3" y="105"/>
                    <a:pt x="4" y="99"/>
                    <a:pt x="6" y="93"/>
                  </a:cubicBezTo>
                  <a:cubicBezTo>
                    <a:pt x="9" y="82"/>
                    <a:pt x="14" y="71"/>
                    <a:pt x="20" y="61"/>
                  </a:cubicBezTo>
                  <a:cubicBezTo>
                    <a:pt x="26" y="51"/>
                    <a:pt x="34" y="42"/>
                    <a:pt x="42" y="35"/>
                  </a:cubicBezTo>
                  <a:cubicBezTo>
                    <a:pt x="47" y="31"/>
                    <a:pt x="52" y="27"/>
                    <a:pt x="57" y="24"/>
                  </a:cubicBezTo>
                  <a:cubicBezTo>
                    <a:pt x="66" y="18"/>
                    <a:pt x="75" y="14"/>
                    <a:pt x="84" y="11"/>
                  </a:cubicBezTo>
                  <a:cubicBezTo>
                    <a:pt x="84" y="11"/>
                    <a:pt x="84" y="11"/>
                    <a:pt x="84" y="11"/>
                  </a:cubicBezTo>
                  <a:cubicBezTo>
                    <a:pt x="117" y="0"/>
                    <a:pt x="155" y="3"/>
                    <a:pt x="187" y="23"/>
                  </a:cubicBezTo>
                  <a:cubicBezTo>
                    <a:pt x="205" y="34"/>
                    <a:pt x="219" y="50"/>
                    <a:pt x="228" y="67"/>
                  </a:cubicBezTo>
                  <a:cubicBezTo>
                    <a:pt x="220" y="55"/>
                    <a:pt x="209" y="44"/>
                    <a:pt x="196" y="36"/>
                  </a:cubicBezTo>
                  <a:close/>
                </a:path>
              </a:pathLst>
            </a:custGeom>
            <a:solidFill>
              <a:srgbClr val="1015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íṥlíḓé">
              <a:extLst>
                <a:ext uri="{FF2B5EF4-FFF2-40B4-BE49-F238E27FC236}">
                  <a16:creationId xmlns:a16="http://schemas.microsoft.com/office/drawing/2014/main" xmlns="" id="{E54C79A3-1030-49B6-B55D-E844CE968EF5}"/>
                </a:ext>
              </a:extLst>
            </p:cNvPr>
            <p:cNvSpPr/>
            <p:nvPr/>
          </p:nvSpPr>
          <p:spPr bwMode="auto">
            <a:xfrm>
              <a:off x="6752662" y="3326822"/>
              <a:ext cx="393725" cy="322882"/>
            </a:xfrm>
            <a:custGeom>
              <a:avLst/>
              <a:gdLst>
                <a:gd name="T0" fmla="*/ 118 w 139"/>
                <a:gd name="T1" fmla="*/ 106 h 114"/>
                <a:gd name="T2" fmla="*/ 130 w 139"/>
                <a:gd name="T3" fmla="*/ 112 h 114"/>
                <a:gd name="T4" fmla="*/ 137 w 139"/>
                <a:gd name="T5" fmla="*/ 100 h 114"/>
                <a:gd name="T6" fmla="*/ 8 w 139"/>
                <a:gd name="T7" fmla="*/ 36 h 114"/>
                <a:gd name="T8" fmla="*/ 2 w 139"/>
                <a:gd name="T9" fmla="*/ 49 h 114"/>
                <a:gd name="T10" fmla="*/ 15 w 139"/>
                <a:gd name="T11" fmla="*/ 55 h 114"/>
                <a:gd name="T12" fmla="*/ 118 w 139"/>
                <a:gd name="T13" fmla="*/ 106 h 114"/>
              </a:gdLst>
              <a:ahLst/>
              <a:cxnLst>
                <a:cxn ang="0">
                  <a:pos x="T0" y="T1"/>
                </a:cxn>
                <a:cxn ang="0">
                  <a:pos x="T2" y="T3"/>
                </a:cxn>
                <a:cxn ang="0">
                  <a:pos x="T4" y="T5"/>
                </a:cxn>
                <a:cxn ang="0">
                  <a:pos x="T6" y="T7"/>
                </a:cxn>
                <a:cxn ang="0">
                  <a:pos x="T8" y="T9"/>
                </a:cxn>
                <a:cxn ang="0">
                  <a:pos x="T10" y="T11"/>
                </a:cxn>
                <a:cxn ang="0">
                  <a:pos x="T12" y="T13"/>
                </a:cxn>
              </a:cxnLst>
              <a:rect l="0" t="0" r="r" b="b"/>
              <a:pathLst>
                <a:path w="139" h="114">
                  <a:moveTo>
                    <a:pt x="118" y="106"/>
                  </a:moveTo>
                  <a:cubicBezTo>
                    <a:pt x="120" y="111"/>
                    <a:pt x="125" y="114"/>
                    <a:pt x="130" y="112"/>
                  </a:cubicBezTo>
                  <a:cubicBezTo>
                    <a:pt x="136" y="111"/>
                    <a:pt x="139" y="106"/>
                    <a:pt x="137" y="100"/>
                  </a:cubicBezTo>
                  <a:cubicBezTo>
                    <a:pt x="137" y="100"/>
                    <a:pt x="112" y="0"/>
                    <a:pt x="8" y="36"/>
                  </a:cubicBezTo>
                  <a:cubicBezTo>
                    <a:pt x="3" y="38"/>
                    <a:pt x="0" y="44"/>
                    <a:pt x="2" y="49"/>
                  </a:cubicBezTo>
                  <a:cubicBezTo>
                    <a:pt x="4" y="54"/>
                    <a:pt x="10" y="57"/>
                    <a:pt x="15" y="55"/>
                  </a:cubicBezTo>
                  <a:cubicBezTo>
                    <a:pt x="98" y="26"/>
                    <a:pt x="118" y="105"/>
                    <a:pt x="118" y="106"/>
                  </a:cubicBez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îṥļíḋè">
              <a:extLst>
                <a:ext uri="{FF2B5EF4-FFF2-40B4-BE49-F238E27FC236}">
                  <a16:creationId xmlns:a16="http://schemas.microsoft.com/office/drawing/2014/main" xmlns="" id="{AF34FEBC-973D-4BD3-B030-2BFABC5E5B2E}"/>
                </a:ext>
              </a:extLst>
            </p:cNvPr>
            <p:cNvSpPr/>
            <p:nvPr/>
          </p:nvSpPr>
          <p:spPr bwMode="auto">
            <a:xfrm>
              <a:off x="6868464" y="3426276"/>
              <a:ext cx="227516" cy="132150"/>
            </a:xfrm>
            <a:custGeom>
              <a:avLst/>
              <a:gdLst>
                <a:gd name="T0" fmla="*/ 73 w 80"/>
                <a:gd name="T1" fmla="*/ 45 h 47"/>
                <a:gd name="T2" fmla="*/ 78 w 80"/>
                <a:gd name="T3" fmla="*/ 46 h 47"/>
                <a:gd name="T4" fmla="*/ 79 w 80"/>
                <a:gd name="T5" fmla="*/ 42 h 47"/>
                <a:gd name="T6" fmla="*/ 76 w 80"/>
                <a:gd name="T7" fmla="*/ 37 h 47"/>
                <a:gd name="T8" fmla="*/ 73 w 80"/>
                <a:gd name="T9" fmla="*/ 33 h 47"/>
                <a:gd name="T10" fmla="*/ 68 w 80"/>
                <a:gd name="T11" fmla="*/ 32 h 47"/>
                <a:gd name="T12" fmla="*/ 68 w 80"/>
                <a:gd name="T13" fmla="*/ 37 h 47"/>
                <a:gd name="T14" fmla="*/ 71 w 80"/>
                <a:gd name="T15" fmla="*/ 41 h 47"/>
                <a:gd name="T16" fmla="*/ 73 w 80"/>
                <a:gd name="T17" fmla="*/ 45 h 47"/>
                <a:gd name="T18" fmla="*/ 57 w 80"/>
                <a:gd name="T19" fmla="*/ 25 h 47"/>
                <a:gd name="T20" fmla="*/ 62 w 80"/>
                <a:gd name="T21" fmla="*/ 25 h 47"/>
                <a:gd name="T22" fmla="*/ 61 w 80"/>
                <a:gd name="T23" fmla="*/ 20 h 47"/>
                <a:gd name="T24" fmla="*/ 37 w 80"/>
                <a:gd name="T25" fmla="*/ 5 h 47"/>
                <a:gd name="T26" fmla="*/ 3 w 80"/>
                <a:gd name="T27" fmla="*/ 0 h 47"/>
                <a:gd name="T28" fmla="*/ 0 w 80"/>
                <a:gd name="T29" fmla="*/ 4 h 47"/>
                <a:gd name="T30" fmla="*/ 4 w 80"/>
                <a:gd name="T31" fmla="*/ 7 h 47"/>
                <a:gd name="T32" fmla="*/ 35 w 80"/>
                <a:gd name="T33" fmla="*/ 11 h 47"/>
                <a:gd name="T34" fmla="*/ 57 w 80"/>
                <a:gd name="T3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47">
                  <a:moveTo>
                    <a:pt x="73" y="45"/>
                  </a:moveTo>
                  <a:cubicBezTo>
                    <a:pt x="74" y="47"/>
                    <a:pt x="76" y="47"/>
                    <a:pt x="78" y="46"/>
                  </a:cubicBezTo>
                  <a:cubicBezTo>
                    <a:pt x="79" y="45"/>
                    <a:pt x="80" y="43"/>
                    <a:pt x="79" y="42"/>
                  </a:cubicBezTo>
                  <a:cubicBezTo>
                    <a:pt x="78" y="40"/>
                    <a:pt x="77" y="39"/>
                    <a:pt x="76" y="37"/>
                  </a:cubicBezTo>
                  <a:cubicBezTo>
                    <a:pt x="75" y="36"/>
                    <a:pt x="74" y="34"/>
                    <a:pt x="73" y="33"/>
                  </a:cubicBezTo>
                  <a:cubicBezTo>
                    <a:pt x="72" y="32"/>
                    <a:pt x="70" y="31"/>
                    <a:pt x="68" y="32"/>
                  </a:cubicBezTo>
                  <a:cubicBezTo>
                    <a:pt x="67" y="33"/>
                    <a:pt x="67" y="35"/>
                    <a:pt x="68" y="37"/>
                  </a:cubicBezTo>
                  <a:cubicBezTo>
                    <a:pt x="69" y="38"/>
                    <a:pt x="70" y="40"/>
                    <a:pt x="71" y="41"/>
                  </a:cubicBezTo>
                  <a:cubicBezTo>
                    <a:pt x="72" y="42"/>
                    <a:pt x="72" y="44"/>
                    <a:pt x="73" y="45"/>
                  </a:cubicBezTo>
                  <a:close/>
                  <a:moveTo>
                    <a:pt x="57" y="25"/>
                  </a:moveTo>
                  <a:cubicBezTo>
                    <a:pt x="58" y="26"/>
                    <a:pt x="60" y="26"/>
                    <a:pt x="62" y="25"/>
                  </a:cubicBezTo>
                  <a:cubicBezTo>
                    <a:pt x="63" y="23"/>
                    <a:pt x="63" y="21"/>
                    <a:pt x="61" y="20"/>
                  </a:cubicBezTo>
                  <a:cubicBezTo>
                    <a:pt x="55" y="14"/>
                    <a:pt x="47" y="9"/>
                    <a:pt x="37" y="5"/>
                  </a:cubicBezTo>
                  <a:cubicBezTo>
                    <a:pt x="27" y="2"/>
                    <a:pt x="16" y="0"/>
                    <a:pt x="3" y="0"/>
                  </a:cubicBezTo>
                  <a:cubicBezTo>
                    <a:pt x="1" y="1"/>
                    <a:pt x="0" y="2"/>
                    <a:pt x="0" y="4"/>
                  </a:cubicBezTo>
                  <a:cubicBezTo>
                    <a:pt x="0" y="6"/>
                    <a:pt x="2" y="7"/>
                    <a:pt x="4" y="7"/>
                  </a:cubicBezTo>
                  <a:cubicBezTo>
                    <a:pt x="16" y="6"/>
                    <a:pt x="26" y="8"/>
                    <a:pt x="35" y="11"/>
                  </a:cubicBezTo>
                  <a:cubicBezTo>
                    <a:pt x="43" y="15"/>
                    <a:pt x="51" y="19"/>
                    <a:pt x="57" y="25"/>
                  </a:cubicBezTo>
                  <a:close/>
                </a:path>
              </a:pathLst>
            </a:custGeom>
            <a:solidFill>
              <a:srgbClr val="595D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ïṣļîḓê">
              <a:extLst>
                <a:ext uri="{FF2B5EF4-FFF2-40B4-BE49-F238E27FC236}">
                  <a16:creationId xmlns:a16="http://schemas.microsoft.com/office/drawing/2014/main" xmlns="" id="{EC897613-874B-4CDF-BDC0-FCEA7539ED5B}"/>
                </a:ext>
              </a:extLst>
            </p:cNvPr>
            <p:cNvSpPr/>
            <p:nvPr/>
          </p:nvSpPr>
          <p:spPr bwMode="auto">
            <a:xfrm>
              <a:off x="5730886" y="2614304"/>
              <a:ext cx="388276" cy="430509"/>
            </a:xfrm>
            <a:custGeom>
              <a:avLst/>
              <a:gdLst>
                <a:gd name="T0" fmla="*/ 116 w 137"/>
                <a:gd name="T1" fmla="*/ 13 h 152"/>
                <a:gd name="T2" fmla="*/ 116 w 137"/>
                <a:gd name="T3" fmla="*/ 13 h 152"/>
                <a:gd name="T4" fmla="*/ 124 w 137"/>
                <a:gd name="T5" fmla="*/ 68 h 152"/>
                <a:gd name="T6" fmla="*/ 75 w 137"/>
                <a:gd name="T7" fmla="*/ 132 h 152"/>
                <a:gd name="T8" fmla="*/ 21 w 137"/>
                <a:gd name="T9" fmla="*/ 139 h 152"/>
                <a:gd name="T10" fmla="*/ 21 w 137"/>
                <a:gd name="T11" fmla="*/ 139 h 152"/>
                <a:gd name="T12" fmla="*/ 13 w 137"/>
                <a:gd name="T13" fmla="*/ 85 h 152"/>
                <a:gd name="T14" fmla="*/ 62 w 137"/>
                <a:gd name="T15" fmla="*/ 21 h 152"/>
                <a:gd name="T16" fmla="*/ 116 w 137"/>
                <a:gd name="T17" fmla="*/ 1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7" h="152">
                  <a:moveTo>
                    <a:pt x="116" y="13"/>
                  </a:moveTo>
                  <a:cubicBezTo>
                    <a:pt x="116" y="13"/>
                    <a:pt x="116" y="13"/>
                    <a:pt x="116" y="13"/>
                  </a:cubicBezTo>
                  <a:cubicBezTo>
                    <a:pt x="133" y="26"/>
                    <a:pt x="137" y="51"/>
                    <a:pt x="124" y="68"/>
                  </a:cubicBezTo>
                  <a:cubicBezTo>
                    <a:pt x="75" y="132"/>
                    <a:pt x="75" y="132"/>
                    <a:pt x="75" y="132"/>
                  </a:cubicBezTo>
                  <a:cubicBezTo>
                    <a:pt x="62" y="149"/>
                    <a:pt x="38" y="152"/>
                    <a:pt x="21" y="139"/>
                  </a:cubicBezTo>
                  <a:cubicBezTo>
                    <a:pt x="21" y="139"/>
                    <a:pt x="21" y="139"/>
                    <a:pt x="21" y="139"/>
                  </a:cubicBezTo>
                  <a:cubicBezTo>
                    <a:pt x="4" y="127"/>
                    <a:pt x="0" y="102"/>
                    <a:pt x="13" y="85"/>
                  </a:cubicBezTo>
                  <a:cubicBezTo>
                    <a:pt x="62" y="21"/>
                    <a:pt x="62" y="21"/>
                    <a:pt x="62" y="21"/>
                  </a:cubicBezTo>
                  <a:cubicBezTo>
                    <a:pt x="75" y="4"/>
                    <a:pt x="99" y="0"/>
                    <a:pt x="116" y="13"/>
                  </a:cubicBezTo>
                  <a:close/>
                </a:path>
              </a:pathLst>
            </a:custGeom>
            <a:solidFill>
              <a:srgbClr val="FAD0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îŝľíḍê">
              <a:extLst>
                <a:ext uri="{FF2B5EF4-FFF2-40B4-BE49-F238E27FC236}">
                  <a16:creationId xmlns:a16="http://schemas.microsoft.com/office/drawing/2014/main" xmlns="" id="{09B35A15-62DE-4AB1-A9AF-2522574A73FC}"/>
                </a:ext>
              </a:extLst>
            </p:cNvPr>
            <p:cNvSpPr/>
            <p:nvPr/>
          </p:nvSpPr>
          <p:spPr bwMode="auto">
            <a:xfrm>
              <a:off x="5886196" y="2724655"/>
              <a:ext cx="438683" cy="491816"/>
            </a:xfrm>
            <a:custGeom>
              <a:avLst/>
              <a:gdLst>
                <a:gd name="T0" fmla="*/ 133 w 155"/>
                <a:gd name="T1" fmla="*/ 14 h 174"/>
                <a:gd name="T2" fmla="*/ 133 w 155"/>
                <a:gd name="T3" fmla="*/ 14 h 174"/>
                <a:gd name="T4" fmla="*/ 73 w 155"/>
                <a:gd name="T5" fmla="*/ 22 h 174"/>
                <a:gd name="T6" fmla="*/ 14 w 155"/>
                <a:gd name="T7" fmla="*/ 100 h 174"/>
                <a:gd name="T8" fmla="*/ 23 w 155"/>
                <a:gd name="T9" fmla="*/ 160 h 174"/>
                <a:gd name="T10" fmla="*/ 23 w 155"/>
                <a:gd name="T11" fmla="*/ 160 h 174"/>
                <a:gd name="T12" fmla="*/ 82 w 155"/>
                <a:gd name="T13" fmla="*/ 152 h 174"/>
                <a:gd name="T14" fmla="*/ 141 w 155"/>
                <a:gd name="T15" fmla="*/ 74 h 174"/>
                <a:gd name="T16" fmla="*/ 133 w 155"/>
                <a:gd name="T17" fmla="*/ 1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74">
                  <a:moveTo>
                    <a:pt x="133" y="14"/>
                  </a:moveTo>
                  <a:cubicBezTo>
                    <a:pt x="133" y="14"/>
                    <a:pt x="133" y="14"/>
                    <a:pt x="133" y="14"/>
                  </a:cubicBezTo>
                  <a:cubicBezTo>
                    <a:pt x="114" y="0"/>
                    <a:pt x="88" y="4"/>
                    <a:pt x="73" y="22"/>
                  </a:cubicBezTo>
                  <a:cubicBezTo>
                    <a:pt x="14" y="100"/>
                    <a:pt x="14" y="100"/>
                    <a:pt x="14" y="100"/>
                  </a:cubicBezTo>
                  <a:cubicBezTo>
                    <a:pt x="0" y="119"/>
                    <a:pt x="4" y="146"/>
                    <a:pt x="23" y="160"/>
                  </a:cubicBezTo>
                  <a:cubicBezTo>
                    <a:pt x="23" y="160"/>
                    <a:pt x="23" y="160"/>
                    <a:pt x="23" y="160"/>
                  </a:cubicBezTo>
                  <a:cubicBezTo>
                    <a:pt x="41" y="174"/>
                    <a:pt x="68" y="170"/>
                    <a:pt x="82" y="152"/>
                  </a:cubicBezTo>
                  <a:cubicBezTo>
                    <a:pt x="141" y="74"/>
                    <a:pt x="141" y="74"/>
                    <a:pt x="141" y="74"/>
                  </a:cubicBezTo>
                  <a:cubicBezTo>
                    <a:pt x="155" y="55"/>
                    <a:pt x="152" y="28"/>
                    <a:pt x="133" y="14"/>
                  </a:cubicBezTo>
                  <a:close/>
                </a:path>
              </a:pathLst>
            </a:custGeom>
            <a:solidFill>
              <a:srgbClr val="FAD0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íšļïḍe">
              <a:extLst>
                <a:ext uri="{FF2B5EF4-FFF2-40B4-BE49-F238E27FC236}">
                  <a16:creationId xmlns:a16="http://schemas.microsoft.com/office/drawing/2014/main" xmlns="" id="{D28E4124-ECF8-4B8E-AB9D-AD9DC5B21B9D}"/>
                </a:ext>
              </a:extLst>
            </p:cNvPr>
            <p:cNvSpPr/>
            <p:nvPr/>
          </p:nvSpPr>
          <p:spPr bwMode="auto">
            <a:xfrm>
              <a:off x="6098725" y="2879965"/>
              <a:ext cx="412798" cy="459119"/>
            </a:xfrm>
            <a:custGeom>
              <a:avLst/>
              <a:gdLst>
                <a:gd name="T0" fmla="*/ 123 w 146"/>
                <a:gd name="T1" fmla="*/ 14 h 162"/>
                <a:gd name="T2" fmla="*/ 123 w 146"/>
                <a:gd name="T3" fmla="*/ 14 h 162"/>
                <a:gd name="T4" fmla="*/ 132 w 146"/>
                <a:gd name="T5" fmla="*/ 73 h 162"/>
                <a:gd name="T6" fmla="*/ 82 w 146"/>
                <a:gd name="T7" fmla="*/ 139 h 162"/>
                <a:gd name="T8" fmla="*/ 22 w 146"/>
                <a:gd name="T9" fmla="*/ 147 h 162"/>
                <a:gd name="T10" fmla="*/ 22 w 146"/>
                <a:gd name="T11" fmla="*/ 147 h 162"/>
                <a:gd name="T12" fmla="*/ 14 w 146"/>
                <a:gd name="T13" fmla="*/ 88 h 162"/>
                <a:gd name="T14" fmla="*/ 64 w 146"/>
                <a:gd name="T15" fmla="*/ 22 h 162"/>
                <a:gd name="T16" fmla="*/ 123 w 146"/>
                <a:gd name="T17" fmla="*/ 1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62">
                  <a:moveTo>
                    <a:pt x="123" y="14"/>
                  </a:moveTo>
                  <a:cubicBezTo>
                    <a:pt x="123" y="14"/>
                    <a:pt x="123" y="14"/>
                    <a:pt x="123" y="14"/>
                  </a:cubicBezTo>
                  <a:cubicBezTo>
                    <a:pt x="142" y="28"/>
                    <a:pt x="146" y="55"/>
                    <a:pt x="132" y="73"/>
                  </a:cubicBezTo>
                  <a:cubicBezTo>
                    <a:pt x="82" y="139"/>
                    <a:pt x="82" y="139"/>
                    <a:pt x="82" y="139"/>
                  </a:cubicBezTo>
                  <a:cubicBezTo>
                    <a:pt x="68" y="158"/>
                    <a:pt x="41" y="162"/>
                    <a:pt x="22" y="147"/>
                  </a:cubicBezTo>
                  <a:cubicBezTo>
                    <a:pt x="22" y="147"/>
                    <a:pt x="22" y="147"/>
                    <a:pt x="22" y="147"/>
                  </a:cubicBezTo>
                  <a:cubicBezTo>
                    <a:pt x="4" y="133"/>
                    <a:pt x="0" y="106"/>
                    <a:pt x="14" y="88"/>
                  </a:cubicBezTo>
                  <a:cubicBezTo>
                    <a:pt x="64" y="22"/>
                    <a:pt x="64" y="22"/>
                    <a:pt x="64" y="22"/>
                  </a:cubicBezTo>
                  <a:cubicBezTo>
                    <a:pt x="78" y="3"/>
                    <a:pt x="105" y="0"/>
                    <a:pt x="123" y="14"/>
                  </a:cubicBezTo>
                  <a:close/>
                </a:path>
              </a:pathLst>
            </a:custGeom>
            <a:solidFill>
              <a:srgbClr val="FAD0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îṩ1îḋè">
              <a:extLst>
                <a:ext uri="{FF2B5EF4-FFF2-40B4-BE49-F238E27FC236}">
                  <a16:creationId xmlns:a16="http://schemas.microsoft.com/office/drawing/2014/main" xmlns="" id="{F9DFDF04-7556-42F6-9F26-04F65E811E5F}"/>
                </a:ext>
              </a:extLst>
            </p:cNvPr>
            <p:cNvSpPr/>
            <p:nvPr/>
          </p:nvSpPr>
          <p:spPr bwMode="auto">
            <a:xfrm>
              <a:off x="6311255" y="3073422"/>
              <a:ext cx="339230" cy="369202"/>
            </a:xfrm>
            <a:custGeom>
              <a:avLst/>
              <a:gdLst>
                <a:gd name="T0" fmla="*/ 100 w 120"/>
                <a:gd name="T1" fmla="*/ 13 h 131"/>
                <a:gd name="T2" fmla="*/ 100 w 120"/>
                <a:gd name="T3" fmla="*/ 13 h 131"/>
                <a:gd name="T4" fmla="*/ 45 w 120"/>
                <a:gd name="T5" fmla="*/ 21 h 131"/>
                <a:gd name="T6" fmla="*/ 13 w 120"/>
                <a:gd name="T7" fmla="*/ 64 h 131"/>
                <a:gd name="T8" fmla="*/ 20 w 120"/>
                <a:gd name="T9" fmla="*/ 118 h 131"/>
                <a:gd name="T10" fmla="*/ 20 w 120"/>
                <a:gd name="T11" fmla="*/ 118 h 131"/>
                <a:gd name="T12" fmla="*/ 75 w 120"/>
                <a:gd name="T13" fmla="*/ 111 h 131"/>
                <a:gd name="T14" fmla="*/ 107 w 120"/>
                <a:gd name="T15" fmla="*/ 68 h 131"/>
                <a:gd name="T16" fmla="*/ 100 w 120"/>
                <a:gd name="T17" fmla="*/ 1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1">
                  <a:moveTo>
                    <a:pt x="100" y="13"/>
                  </a:moveTo>
                  <a:cubicBezTo>
                    <a:pt x="100" y="13"/>
                    <a:pt x="100" y="13"/>
                    <a:pt x="100" y="13"/>
                  </a:cubicBezTo>
                  <a:cubicBezTo>
                    <a:pt x="82" y="0"/>
                    <a:pt x="58" y="4"/>
                    <a:pt x="45" y="21"/>
                  </a:cubicBezTo>
                  <a:cubicBezTo>
                    <a:pt x="13" y="64"/>
                    <a:pt x="13" y="64"/>
                    <a:pt x="13" y="64"/>
                  </a:cubicBezTo>
                  <a:cubicBezTo>
                    <a:pt x="0" y="81"/>
                    <a:pt x="3" y="105"/>
                    <a:pt x="20" y="118"/>
                  </a:cubicBezTo>
                  <a:cubicBezTo>
                    <a:pt x="20" y="118"/>
                    <a:pt x="20" y="118"/>
                    <a:pt x="20" y="118"/>
                  </a:cubicBezTo>
                  <a:cubicBezTo>
                    <a:pt x="37" y="131"/>
                    <a:pt x="62" y="128"/>
                    <a:pt x="75" y="111"/>
                  </a:cubicBezTo>
                  <a:cubicBezTo>
                    <a:pt x="107" y="68"/>
                    <a:pt x="107" y="68"/>
                    <a:pt x="107" y="68"/>
                  </a:cubicBezTo>
                  <a:cubicBezTo>
                    <a:pt x="120" y="51"/>
                    <a:pt x="117" y="26"/>
                    <a:pt x="100" y="13"/>
                  </a:cubicBezTo>
                  <a:close/>
                </a:path>
              </a:pathLst>
            </a:custGeom>
            <a:solidFill>
              <a:srgbClr val="FAD0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ïSlíḋè">
              <a:extLst>
                <a:ext uri="{FF2B5EF4-FFF2-40B4-BE49-F238E27FC236}">
                  <a16:creationId xmlns:a16="http://schemas.microsoft.com/office/drawing/2014/main" xmlns="" id="{059D60C0-3C89-44AC-9D1B-BF1CE3BA8E60}"/>
                </a:ext>
              </a:extLst>
            </p:cNvPr>
            <p:cNvSpPr/>
            <p:nvPr/>
          </p:nvSpPr>
          <p:spPr bwMode="auto">
            <a:xfrm>
              <a:off x="5770395" y="2832283"/>
              <a:ext cx="175746" cy="175746"/>
            </a:xfrm>
            <a:custGeom>
              <a:avLst/>
              <a:gdLst>
                <a:gd name="T0" fmla="*/ 57 w 62"/>
                <a:gd name="T1" fmla="*/ 41 h 62"/>
                <a:gd name="T2" fmla="*/ 53 w 62"/>
                <a:gd name="T3" fmla="*/ 46 h 62"/>
                <a:gd name="T4" fmla="*/ 52 w 62"/>
                <a:gd name="T5" fmla="*/ 47 h 62"/>
                <a:gd name="T6" fmla="*/ 52 w 62"/>
                <a:gd name="T7" fmla="*/ 47 h 62"/>
                <a:gd name="T8" fmla="*/ 14 w 62"/>
                <a:gd name="T9" fmla="*/ 53 h 62"/>
                <a:gd name="T10" fmla="*/ 14 w 62"/>
                <a:gd name="T11" fmla="*/ 53 h 62"/>
                <a:gd name="T12" fmla="*/ 9 w 62"/>
                <a:gd name="T13" fmla="*/ 15 h 62"/>
                <a:gd name="T14" fmla="*/ 14 w 62"/>
                <a:gd name="T15" fmla="*/ 8 h 62"/>
                <a:gd name="T16" fmla="*/ 37 w 62"/>
                <a:gd name="T17" fmla="*/ 5 h 62"/>
                <a:gd name="T18" fmla="*/ 54 w 62"/>
                <a:gd name="T19" fmla="*/ 18 h 62"/>
                <a:gd name="T20" fmla="*/ 57 w 62"/>
                <a:gd name="T21" fmla="*/ 4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62">
                  <a:moveTo>
                    <a:pt x="57" y="41"/>
                  </a:moveTo>
                  <a:cubicBezTo>
                    <a:pt x="53" y="46"/>
                    <a:pt x="53" y="46"/>
                    <a:pt x="53" y="46"/>
                  </a:cubicBezTo>
                  <a:cubicBezTo>
                    <a:pt x="52" y="47"/>
                    <a:pt x="52" y="47"/>
                    <a:pt x="52" y="47"/>
                  </a:cubicBezTo>
                  <a:cubicBezTo>
                    <a:pt x="52" y="47"/>
                    <a:pt x="52" y="47"/>
                    <a:pt x="52" y="47"/>
                  </a:cubicBezTo>
                  <a:cubicBezTo>
                    <a:pt x="43" y="59"/>
                    <a:pt x="26" y="62"/>
                    <a:pt x="14" y="53"/>
                  </a:cubicBezTo>
                  <a:cubicBezTo>
                    <a:pt x="14" y="53"/>
                    <a:pt x="14" y="53"/>
                    <a:pt x="14" y="53"/>
                  </a:cubicBezTo>
                  <a:cubicBezTo>
                    <a:pt x="2" y="44"/>
                    <a:pt x="0" y="26"/>
                    <a:pt x="9" y="15"/>
                  </a:cubicBezTo>
                  <a:cubicBezTo>
                    <a:pt x="14" y="8"/>
                    <a:pt x="14" y="8"/>
                    <a:pt x="14" y="8"/>
                  </a:cubicBezTo>
                  <a:cubicBezTo>
                    <a:pt x="19" y="1"/>
                    <a:pt x="29" y="0"/>
                    <a:pt x="37" y="5"/>
                  </a:cubicBezTo>
                  <a:cubicBezTo>
                    <a:pt x="54" y="18"/>
                    <a:pt x="54" y="18"/>
                    <a:pt x="54" y="18"/>
                  </a:cubicBezTo>
                  <a:cubicBezTo>
                    <a:pt x="61" y="24"/>
                    <a:pt x="62" y="34"/>
                    <a:pt x="57" y="41"/>
                  </a:cubicBezTo>
                  <a:close/>
                </a:path>
              </a:pathLst>
            </a:custGeom>
            <a:solidFill>
              <a:srgbClr val="FBE0D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ïṩľíḍe">
              <a:extLst>
                <a:ext uri="{FF2B5EF4-FFF2-40B4-BE49-F238E27FC236}">
                  <a16:creationId xmlns:a16="http://schemas.microsoft.com/office/drawing/2014/main" xmlns="" id="{2FE57E46-7005-4081-A93A-7E1BBFD396B6}"/>
                </a:ext>
              </a:extLst>
            </p:cNvPr>
            <p:cNvSpPr/>
            <p:nvPr/>
          </p:nvSpPr>
          <p:spPr bwMode="auto">
            <a:xfrm>
              <a:off x="5933879" y="2982143"/>
              <a:ext cx="190732" cy="186645"/>
            </a:xfrm>
            <a:custGeom>
              <a:avLst/>
              <a:gdLst>
                <a:gd name="T0" fmla="*/ 61 w 67"/>
                <a:gd name="T1" fmla="*/ 44 h 66"/>
                <a:gd name="T2" fmla="*/ 57 w 67"/>
                <a:gd name="T3" fmla="*/ 50 h 66"/>
                <a:gd name="T4" fmla="*/ 56 w 67"/>
                <a:gd name="T5" fmla="*/ 51 h 66"/>
                <a:gd name="T6" fmla="*/ 56 w 67"/>
                <a:gd name="T7" fmla="*/ 51 h 66"/>
                <a:gd name="T8" fmla="*/ 15 w 67"/>
                <a:gd name="T9" fmla="*/ 57 h 66"/>
                <a:gd name="T10" fmla="*/ 15 w 67"/>
                <a:gd name="T11" fmla="*/ 57 h 66"/>
                <a:gd name="T12" fmla="*/ 9 w 67"/>
                <a:gd name="T13" fmla="*/ 16 h 66"/>
                <a:gd name="T14" fmla="*/ 14 w 67"/>
                <a:gd name="T15" fmla="*/ 9 h 66"/>
                <a:gd name="T16" fmla="*/ 39 w 67"/>
                <a:gd name="T17" fmla="*/ 6 h 66"/>
                <a:gd name="T18" fmla="*/ 58 w 67"/>
                <a:gd name="T19" fmla="*/ 19 h 66"/>
                <a:gd name="T20" fmla="*/ 61 w 67"/>
                <a:gd name="T21" fmla="*/ 4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66">
                  <a:moveTo>
                    <a:pt x="61" y="44"/>
                  </a:moveTo>
                  <a:cubicBezTo>
                    <a:pt x="57" y="50"/>
                    <a:pt x="57" y="50"/>
                    <a:pt x="57" y="50"/>
                  </a:cubicBezTo>
                  <a:cubicBezTo>
                    <a:pt x="56" y="51"/>
                    <a:pt x="56" y="51"/>
                    <a:pt x="56" y="51"/>
                  </a:cubicBezTo>
                  <a:cubicBezTo>
                    <a:pt x="56" y="51"/>
                    <a:pt x="56" y="51"/>
                    <a:pt x="56" y="51"/>
                  </a:cubicBezTo>
                  <a:cubicBezTo>
                    <a:pt x="46" y="64"/>
                    <a:pt x="28" y="66"/>
                    <a:pt x="15" y="57"/>
                  </a:cubicBezTo>
                  <a:cubicBezTo>
                    <a:pt x="15" y="57"/>
                    <a:pt x="15" y="57"/>
                    <a:pt x="15" y="57"/>
                  </a:cubicBezTo>
                  <a:cubicBezTo>
                    <a:pt x="2" y="47"/>
                    <a:pt x="0" y="28"/>
                    <a:pt x="9" y="16"/>
                  </a:cubicBezTo>
                  <a:cubicBezTo>
                    <a:pt x="14" y="9"/>
                    <a:pt x="14" y="9"/>
                    <a:pt x="14" y="9"/>
                  </a:cubicBezTo>
                  <a:cubicBezTo>
                    <a:pt x="20" y="1"/>
                    <a:pt x="32" y="0"/>
                    <a:pt x="39" y="6"/>
                  </a:cubicBezTo>
                  <a:cubicBezTo>
                    <a:pt x="58" y="19"/>
                    <a:pt x="58" y="19"/>
                    <a:pt x="58" y="19"/>
                  </a:cubicBezTo>
                  <a:cubicBezTo>
                    <a:pt x="65" y="25"/>
                    <a:pt x="67" y="37"/>
                    <a:pt x="61" y="44"/>
                  </a:cubicBezTo>
                  <a:close/>
                </a:path>
              </a:pathLst>
            </a:custGeom>
            <a:solidFill>
              <a:srgbClr val="FBE0D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i$1íḍé">
              <a:extLst>
                <a:ext uri="{FF2B5EF4-FFF2-40B4-BE49-F238E27FC236}">
                  <a16:creationId xmlns:a16="http://schemas.microsoft.com/office/drawing/2014/main" xmlns="" id="{7F763C24-662B-4777-A3F7-07883976E79D}"/>
                </a:ext>
              </a:extLst>
            </p:cNvPr>
            <p:cNvSpPr/>
            <p:nvPr/>
          </p:nvSpPr>
          <p:spPr bwMode="auto">
            <a:xfrm>
              <a:off x="6140959" y="3100669"/>
              <a:ext cx="193456" cy="189370"/>
            </a:xfrm>
            <a:custGeom>
              <a:avLst/>
              <a:gdLst>
                <a:gd name="T0" fmla="*/ 62 w 68"/>
                <a:gd name="T1" fmla="*/ 45 h 67"/>
                <a:gd name="T2" fmla="*/ 58 w 68"/>
                <a:gd name="T3" fmla="*/ 50 h 67"/>
                <a:gd name="T4" fmla="*/ 57 w 68"/>
                <a:gd name="T5" fmla="*/ 51 h 67"/>
                <a:gd name="T6" fmla="*/ 57 w 68"/>
                <a:gd name="T7" fmla="*/ 51 h 67"/>
                <a:gd name="T8" fmla="*/ 16 w 68"/>
                <a:gd name="T9" fmla="*/ 57 h 67"/>
                <a:gd name="T10" fmla="*/ 16 w 68"/>
                <a:gd name="T11" fmla="*/ 57 h 67"/>
                <a:gd name="T12" fmla="*/ 10 w 68"/>
                <a:gd name="T13" fmla="*/ 16 h 67"/>
                <a:gd name="T14" fmla="*/ 15 w 68"/>
                <a:gd name="T15" fmla="*/ 10 h 67"/>
                <a:gd name="T16" fmla="*/ 40 w 68"/>
                <a:gd name="T17" fmla="*/ 6 h 67"/>
                <a:gd name="T18" fmla="*/ 58 w 68"/>
                <a:gd name="T19" fmla="*/ 20 h 67"/>
                <a:gd name="T20" fmla="*/ 62 w 68"/>
                <a:gd name="T21" fmla="*/ 4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 h="67">
                  <a:moveTo>
                    <a:pt x="62" y="45"/>
                  </a:moveTo>
                  <a:cubicBezTo>
                    <a:pt x="58" y="50"/>
                    <a:pt x="58" y="50"/>
                    <a:pt x="58" y="50"/>
                  </a:cubicBezTo>
                  <a:cubicBezTo>
                    <a:pt x="57" y="51"/>
                    <a:pt x="57" y="51"/>
                    <a:pt x="57" y="51"/>
                  </a:cubicBezTo>
                  <a:cubicBezTo>
                    <a:pt x="57" y="51"/>
                    <a:pt x="57" y="51"/>
                    <a:pt x="57" y="51"/>
                  </a:cubicBezTo>
                  <a:cubicBezTo>
                    <a:pt x="47" y="64"/>
                    <a:pt x="29" y="67"/>
                    <a:pt x="16" y="57"/>
                  </a:cubicBezTo>
                  <a:cubicBezTo>
                    <a:pt x="16" y="57"/>
                    <a:pt x="16" y="57"/>
                    <a:pt x="16" y="57"/>
                  </a:cubicBezTo>
                  <a:cubicBezTo>
                    <a:pt x="3" y="47"/>
                    <a:pt x="0" y="29"/>
                    <a:pt x="10" y="16"/>
                  </a:cubicBezTo>
                  <a:cubicBezTo>
                    <a:pt x="15" y="10"/>
                    <a:pt x="15" y="10"/>
                    <a:pt x="15" y="10"/>
                  </a:cubicBezTo>
                  <a:cubicBezTo>
                    <a:pt x="21" y="2"/>
                    <a:pt x="32" y="0"/>
                    <a:pt x="40" y="6"/>
                  </a:cubicBezTo>
                  <a:cubicBezTo>
                    <a:pt x="58" y="20"/>
                    <a:pt x="58" y="20"/>
                    <a:pt x="58" y="20"/>
                  </a:cubicBezTo>
                  <a:cubicBezTo>
                    <a:pt x="66" y="26"/>
                    <a:pt x="68" y="37"/>
                    <a:pt x="62" y="45"/>
                  </a:cubicBezTo>
                  <a:close/>
                </a:path>
              </a:pathLst>
            </a:custGeom>
            <a:solidFill>
              <a:srgbClr val="FBE0D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íş1ídê">
              <a:extLst>
                <a:ext uri="{FF2B5EF4-FFF2-40B4-BE49-F238E27FC236}">
                  <a16:creationId xmlns:a16="http://schemas.microsoft.com/office/drawing/2014/main" xmlns="" id="{D09D361D-4BC4-45E3-8F83-25349D839313}"/>
                </a:ext>
              </a:extLst>
            </p:cNvPr>
            <p:cNvSpPr/>
            <p:nvPr/>
          </p:nvSpPr>
          <p:spPr bwMode="auto">
            <a:xfrm>
              <a:off x="6350764" y="3239631"/>
              <a:ext cx="152585" cy="152585"/>
            </a:xfrm>
            <a:custGeom>
              <a:avLst/>
              <a:gdLst>
                <a:gd name="T0" fmla="*/ 50 w 54"/>
                <a:gd name="T1" fmla="*/ 37 h 54"/>
                <a:gd name="T2" fmla="*/ 46 w 54"/>
                <a:gd name="T3" fmla="*/ 41 h 54"/>
                <a:gd name="T4" fmla="*/ 46 w 54"/>
                <a:gd name="T5" fmla="*/ 42 h 54"/>
                <a:gd name="T6" fmla="*/ 46 w 54"/>
                <a:gd name="T7" fmla="*/ 42 h 54"/>
                <a:gd name="T8" fmla="*/ 12 w 54"/>
                <a:gd name="T9" fmla="*/ 47 h 54"/>
                <a:gd name="T10" fmla="*/ 12 w 54"/>
                <a:gd name="T11" fmla="*/ 47 h 54"/>
                <a:gd name="T12" fmla="*/ 8 w 54"/>
                <a:gd name="T13" fmla="*/ 13 h 54"/>
                <a:gd name="T14" fmla="*/ 12 w 54"/>
                <a:gd name="T15" fmla="*/ 8 h 54"/>
                <a:gd name="T16" fmla="*/ 32 w 54"/>
                <a:gd name="T17" fmla="*/ 5 h 54"/>
                <a:gd name="T18" fmla="*/ 47 w 54"/>
                <a:gd name="T19" fmla="*/ 16 h 54"/>
                <a:gd name="T20" fmla="*/ 50 w 54"/>
                <a:gd name="T21" fmla="*/ 3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 h="54">
                  <a:moveTo>
                    <a:pt x="50" y="37"/>
                  </a:moveTo>
                  <a:cubicBezTo>
                    <a:pt x="46" y="41"/>
                    <a:pt x="46" y="41"/>
                    <a:pt x="46" y="41"/>
                  </a:cubicBezTo>
                  <a:cubicBezTo>
                    <a:pt x="46" y="42"/>
                    <a:pt x="46" y="42"/>
                    <a:pt x="46" y="42"/>
                  </a:cubicBezTo>
                  <a:cubicBezTo>
                    <a:pt x="46" y="42"/>
                    <a:pt x="46" y="42"/>
                    <a:pt x="46" y="42"/>
                  </a:cubicBezTo>
                  <a:cubicBezTo>
                    <a:pt x="38" y="52"/>
                    <a:pt x="23" y="54"/>
                    <a:pt x="12" y="47"/>
                  </a:cubicBezTo>
                  <a:cubicBezTo>
                    <a:pt x="12" y="47"/>
                    <a:pt x="12" y="47"/>
                    <a:pt x="12" y="47"/>
                  </a:cubicBezTo>
                  <a:cubicBezTo>
                    <a:pt x="2" y="39"/>
                    <a:pt x="0" y="24"/>
                    <a:pt x="8" y="13"/>
                  </a:cubicBezTo>
                  <a:cubicBezTo>
                    <a:pt x="12" y="8"/>
                    <a:pt x="12" y="8"/>
                    <a:pt x="12" y="8"/>
                  </a:cubicBezTo>
                  <a:cubicBezTo>
                    <a:pt x="17" y="2"/>
                    <a:pt x="26" y="0"/>
                    <a:pt x="32" y="5"/>
                  </a:cubicBezTo>
                  <a:cubicBezTo>
                    <a:pt x="47" y="16"/>
                    <a:pt x="47" y="16"/>
                    <a:pt x="47" y="16"/>
                  </a:cubicBezTo>
                  <a:cubicBezTo>
                    <a:pt x="53" y="21"/>
                    <a:pt x="54" y="30"/>
                    <a:pt x="50" y="37"/>
                  </a:cubicBezTo>
                  <a:close/>
                </a:path>
              </a:pathLst>
            </a:custGeom>
            <a:solidFill>
              <a:srgbClr val="FBE0D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ïŝ1îḑé">
              <a:extLst>
                <a:ext uri="{FF2B5EF4-FFF2-40B4-BE49-F238E27FC236}">
                  <a16:creationId xmlns:a16="http://schemas.microsoft.com/office/drawing/2014/main" xmlns="" id="{15490A9C-3587-480C-81BF-0AE6F726EF4D}"/>
                </a:ext>
              </a:extLst>
            </p:cNvPr>
            <p:cNvSpPr/>
            <p:nvPr/>
          </p:nvSpPr>
          <p:spPr bwMode="auto">
            <a:xfrm>
              <a:off x="5749959" y="2668798"/>
              <a:ext cx="362390" cy="376014"/>
            </a:xfrm>
            <a:custGeom>
              <a:avLst/>
              <a:gdLst>
                <a:gd name="T0" fmla="*/ 116 w 128"/>
                <a:gd name="T1" fmla="*/ 0 h 133"/>
                <a:gd name="T2" fmla="*/ 109 w 128"/>
                <a:gd name="T3" fmla="*/ 35 h 133"/>
                <a:gd name="T4" fmla="*/ 67 w 128"/>
                <a:gd name="T5" fmla="*/ 91 h 133"/>
                <a:gd name="T6" fmla="*/ 64 w 128"/>
                <a:gd name="T7" fmla="*/ 99 h 133"/>
                <a:gd name="T8" fmla="*/ 60 w 128"/>
                <a:gd name="T9" fmla="*/ 104 h 133"/>
                <a:gd name="T10" fmla="*/ 59 w 128"/>
                <a:gd name="T11" fmla="*/ 105 h 133"/>
                <a:gd name="T12" fmla="*/ 28 w 128"/>
                <a:gd name="T13" fmla="*/ 114 h 133"/>
                <a:gd name="T14" fmla="*/ 6 w 128"/>
                <a:gd name="T15" fmla="*/ 107 h 133"/>
                <a:gd name="T16" fmla="*/ 0 w 128"/>
                <a:gd name="T17" fmla="*/ 101 h 133"/>
                <a:gd name="T18" fmla="*/ 14 w 128"/>
                <a:gd name="T19" fmla="*/ 120 h 133"/>
                <a:gd name="T20" fmla="*/ 68 w 128"/>
                <a:gd name="T21" fmla="*/ 113 h 133"/>
                <a:gd name="T22" fmla="*/ 117 w 128"/>
                <a:gd name="T23" fmla="*/ 49 h 133"/>
                <a:gd name="T24" fmla="*/ 117 w 128"/>
                <a:gd name="T25" fmla="*/ 48 h 133"/>
                <a:gd name="T26" fmla="*/ 116 w 128"/>
                <a:gd name="T27"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33">
                  <a:moveTo>
                    <a:pt x="116" y="0"/>
                  </a:moveTo>
                  <a:cubicBezTo>
                    <a:pt x="119" y="12"/>
                    <a:pt x="117" y="25"/>
                    <a:pt x="109" y="35"/>
                  </a:cubicBezTo>
                  <a:cubicBezTo>
                    <a:pt x="67" y="91"/>
                    <a:pt x="67" y="91"/>
                    <a:pt x="67" y="91"/>
                  </a:cubicBezTo>
                  <a:cubicBezTo>
                    <a:pt x="67" y="94"/>
                    <a:pt x="66" y="97"/>
                    <a:pt x="64" y="99"/>
                  </a:cubicBezTo>
                  <a:cubicBezTo>
                    <a:pt x="60" y="104"/>
                    <a:pt x="60" y="104"/>
                    <a:pt x="60" y="104"/>
                  </a:cubicBezTo>
                  <a:cubicBezTo>
                    <a:pt x="59" y="105"/>
                    <a:pt x="59" y="105"/>
                    <a:pt x="59" y="105"/>
                  </a:cubicBezTo>
                  <a:cubicBezTo>
                    <a:pt x="52" y="115"/>
                    <a:pt x="39" y="118"/>
                    <a:pt x="28" y="114"/>
                  </a:cubicBezTo>
                  <a:cubicBezTo>
                    <a:pt x="21" y="114"/>
                    <a:pt x="13" y="112"/>
                    <a:pt x="6" y="107"/>
                  </a:cubicBezTo>
                  <a:cubicBezTo>
                    <a:pt x="4" y="105"/>
                    <a:pt x="2" y="103"/>
                    <a:pt x="0" y="101"/>
                  </a:cubicBezTo>
                  <a:cubicBezTo>
                    <a:pt x="2" y="108"/>
                    <a:pt x="7" y="115"/>
                    <a:pt x="14" y="120"/>
                  </a:cubicBezTo>
                  <a:cubicBezTo>
                    <a:pt x="31" y="133"/>
                    <a:pt x="55" y="130"/>
                    <a:pt x="68" y="113"/>
                  </a:cubicBezTo>
                  <a:cubicBezTo>
                    <a:pt x="117" y="49"/>
                    <a:pt x="117" y="49"/>
                    <a:pt x="117" y="49"/>
                  </a:cubicBezTo>
                  <a:cubicBezTo>
                    <a:pt x="117" y="48"/>
                    <a:pt x="117" y="48"/>
                    <a:pt x="117" y="48"/>
                  </a:cubicBezTo>
                  <a:cubicBezTo>
                    <a:pt x="128" y="34"/>
                    <a:pt x="127" y="14"/>
                    <a:pt x="116" y="0"/>
                  </a:cubicBezTo>
                  <a:close/>
                </a:path>
              </a:pathLst>
            </a:custGeom>
            <a:solidFill>
              <a:srgbClr val="F5B3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í$ľiḑé">
              <a:extLst>
                <a:ext uri="{FF2B5EF4-FFF2-40B4-BE49-F238E27FC236}">
                  <a16:creationId xmlns:a16="http://schemas.microsoft.com/office/drawing/2014/main" xmlns="" id="{7A18F6BD-62A3-4930-9EB3-8A69345E4779}"/>
                </a:ext>
              </a:extLst>
            </p:cNvPr>
            <p:cNvSpPr/>
            <p:nvPr/>
          </p:nvSpPr>
          <p:spPr bwMode="auto">
            <a:xfrm>
              <a:off x="5914806" y="2776425"/>
              <a:ext cx="407349" cy="440046"/>
            </a:xfrm>
            <a:custGeom>
              <a:avLst/>
              <a:gdLst>
                <a:gd name="T0" fmla="*/ 128 w 144"/>
                <a:gd name="T1" fmla="*/ 0 h 156"/>
                <a:gd name="T2" fmla="*/ 123 w 144"/>
                <a:gd name="T3" fmla="*/ 44 h 156"/>
                <a:gd name="T4" fmla="*/ 69 w 144"/>
                <a:gd name="T5" fmla="*/ 116 h 156"/>
                <a:gd name="T6" fmla="*/ 68 w 144"/>
                <a:gd name="T7" fmla="*/ 117 h 156"/>
                <a:gd name="T8" fmla="*/ 64 w 144"/>
                <a:gd name="T9" fmla="*/ 123 h 156"/>
                <a:gd name="T10" fmla="*/ 63 w 144"/>
                <a:gd name="T11" fmla="*/ 124 h 156"/>
                <a:gd name="T12" fmla="*/ 55 w 144"/>
                <a:gd name="T13" fmla="*/ 131 h 156"/>
                <a:gd name="T14" fmla="*/ 5 w 144"/>
                <a:gd name="T15" fmla="*/ 131 h 156"/>
                <a:gd name="T16" fmla="*/ 0 w 144"/>
                <a:gd name="T17" fmla="*/ 126 h 156"/>
                <a:gd name="T18" fmla="*/ 13 w 144"/>
                <a:gd name="T19" fmla="*/ 142 h 156"/>
                <a:gd name="T20" fmla="*/ 72 w 144"/>
                <a:gd name="T21" fmla="*/ 134 h 156"/>
                <a:gd name="T22" fmla="*/ 79 w 144"/>
                <a:gd name="T23" fmla="*/ 125 h 156"/>
                <a:gd name="T24" fmla="*/ 129 w 144"/>
                <a:gd name="T25" fmla="*/ 59 h 156"/>
                <a:gd name="T26" fmla="*/ 131 w 144"/>
                <a:gd name="T27" fmla="*/ 56 h 156"/>
                <a:gd name="T28" fmla="*/ 128 w 144"/>
                <a:gd name="T2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56">
                  <a:moveTo>
                    <a:pt x="128" y="0"/>
                  </a:moveTo>
                  <a:cubicBezTo>
                    <a:pt x="134" y="14"/>
                    <a:pt x="133" y="31"/>
                    <a:pt x="123" y="44"/>
                  </a:cubicBezTo>
                  <a:cubicBezTo>
                    <a:pt x="69" y="116"/>
                    <a:pt x="69" y="116"/>
                    <a:pt x="69" y="116"/>
                  </a:cubicBezTo>
                  <a:cubicBezTo>
                    <a:pt x="69" y="117"/>
                    <a:pt x="68" y="117"/>
                    <a:pt x="68" y="117"/>
                  </a:cubicBezTo>
                  <a:cubicBezTo>
                    <a:pt x="64" y="123"/>
                    <a:pt x="64" y="123"/>
                    <a:pt x="64" y="123"/>
                  </a:cubicBezTo>
                  <a:cubicBezTo>
                    <a:pt x="63" y="124"/>
                    <a:pt x="63" y="124"/>
                    <a:pt x="63" y="124"/>
                  </a:cubicBezTo>
                  <a:cubicBezTo>
                    <a:pt x="61" y="127"/>
                    <a:pt x="58" y="129"/>
                    <a:pt x="55" y="131"/>
                  </a:cubicBezTo>
                  <a:cubicBezTo>
                    <a:pt x="41" y="142"/>
                    <a:pt x="20" y="142"/>
                    <a:pt x="5" y="131"/>
                  </a:cubicBezTo>
                  <a:cubicBezTo>
                    <a:pt x="3" y="129"/>
                    <a:pt x="1" y="128"/>
                    <a:pt x="0" y="126"/>
                  </a:cubicBezTo>
                  <a:cubicBezTo>
                    <a:pt x="3" y="132"/>
                    <a:pt x="7" y="138"/>
                    <a:pt x="13" y="142"/>
                  </a:cubicBezTo>
                  <a:cubicBezTo>
                    <a:pt x="31" y="156"/>
                    <a:pt x="58" y="152"/>
                    <a:pt x="72" y="134"/>
                  </a:cubicBezTo>
                  <a:cubicBezTo>
                    <a:pt x="79" y="125"/>
                    <a:pt x="79" y="125"/>
                    <a:pt x="79" y="125"/>
                  </a:cubicBezTo>
                  <a:cubicBezTo>
                    <a:pt x="129" y="59"/>
                    <a:pt x="129" y="59"/>
                    <a:pt x="129" y="59"/>
                  </a:cubicBezTo>
                  <a:cubicBezTo>
                    <a:pt x="131" y="56"/>
                    <a:pt x="131" y="56"/>
                    <a:pt x="131" y="56"/>
                  </a:cubicBezTo>
                  <a:cubicBezTo>
                    <a:pt x="144" y="39"/>
                    <a:pt x="142" y="15"/>
                    <a:pt x="128" y="0"/>
                  </a:cubicBezTo>
                  <a:close/>
                </a:path>
              </a:pathLst>
            </a:custGeom>
            <a:solidFill>
              <a:srgbClr val="F5B3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îṩļiḑe">
              <a:extLst>
                <a:ext uri="{FF2B5EF4-FFF2-40B4-BE49-F238E27FC236}">
                  <a16:creationId xmlns:a16="http://schemas.microsoft.com/office/drawing/2014/main" xmlns="" id="{BBB5EA68-5571-4D33-BE1A-6465193A392B}"/>
                </a:ext>
              </a:extLst>
            </p:cNvPr>
            <p:cNvSpPr/>
            <p:nvPr/>
          </p:nvSpPr>
          <p:spPr bwMode="auto">
            <a:xfrm>
              <a:off x="6127335" y="2934460"/>
              <a:ext cx="378739" cy="404624"/>
            </a:xfrm>
            <a:custGeom>
              <a:avLst/>
              <a:gdLst>
                <a:gd name="T0" fmla="*/ 119 w 134"/>
                <a:gd name="T1" fmla="*/ 0 h 143"/>
                <a:gd name="T2" fmla="*/ 115 w 134"/>
                <a:gd name="T3" fmla="*/ 45 h 143"/>
                <a:gd name="T4" fmla="*/ 65 w 134"/>
                <a:gd name="T5" fmla="*/ 110 h 143"/>
                <a:gd name="T6" fmla="*/ 5 w 134"/>
                <a:gd name="T7" fmla="*/ 119 h 143"/>
                <a:gd name="T8" fmla="*/ 0 w 134"/>
                <a:gd name="T9" fmla="*/ 114 h 143"/>
                <a:gd name="T10" fmla="*/ 12 w 134"/>
                <a:gd name="T11" fmla="*/ 128 h 143"/>
                <a:gd name="T12" fmla="*/ 72 w 134"/>
                <a:gd name="T13" fmla="*/ 120 h 143"/>
                <a:gd name="T14" fmla="*/ 77 w 134"/>
                <a:gd name="T15" fmla="*/ 113 h 143"/>
                <a:gd name="T16" fmla="*/ 78 w 134"/>
                <a:gd name="T17" fmla="*/ 113 h 143"/>
                <a:gd name="T18" fmla="*/ 110 w 134"/>
                <a:gd name="T19" fmla="*/ 70 h 143"/>
                <a:gd name="T20" fmla="*/ 122 w 134"/>
                <a:gd name="T21" fmla="*/ 55 h 143"/>
                <a:gd name="T22" fmla="*/ 119 w 134"/>
                <a:gd name="T23"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4" h="143">
                  <a:moveTo>
                    <a:pt x="119" y="0"/>
                  </a:moveTo>
                  <a:cubicBezTo>
                    <a:pt x="126" y="14"/>
                    <a:pt x="125" y="31"/>
                    <a:pt x="115" y="45"/>
                  </a:cubicBezTo>
                  <a:cubicBezTo>
                    <a:pt x="65" y="110"/>
                    <a:pt x="65" y="110"/>
                    <a:pt x="65" y="110"/>
                  </a:cubicBezTo>
                  <a:cubicBezTo>
                    <a:pt x="51" y="129"/>
                    <a:pt x="24" y="133"/>
                    <a:pt x="5" y="119"/>
                  </a:cubicBezTo>
                  <a:cubicBezTo>
                    <a:pt x="3" y="117"/>
                    <a:pt x="2" y="115"/>
                    <a:pt x="0" y="114"/>
                  </a:cubicBezTo>
                  <a:cubicBezTo>
                    <a:pt x="3" y="119"/>
                    <a:pt x="7" y="124"/>
                    <a:pt x="12" y="128"/>
                  </a:cubicBezTo>
                  <a:cubicBezTo>
                    <a:pt x="31" y="143"/>
                    <a:pt x="58" y="139"/>
                    <a:pt x="72" y="120"/>
                  </a:cubicBezTo>
                  <a:cubicBezTo>
                    <a:pt x="77" y="113"/>
                    <a:pt x="77" y="113"/>
                    <a:pt x="77" y="113"/>
                  </a:cubicBezTo>
                  <a:cubicBezTo>
                    <a:pt x="77" y="113"/>
                    <a:pt x="77" y="113"/>
                    <a:pt x="78" y="113"/>
                  </a:cubicBezTo>
                  <a:cubicBezTo>
                    <a:pt x="110" y="70"/>
                    <a:pt x="110" y="70"/>
                    <a:pt x="110" y="70"/>
                  </a:cubicBezTo>
                  <a:cubicBezTo>
                    <a:pt x="122" y="55"/>
                    <a:pt x="122" y="55"/>
                    <a:pt x="122" y="55"/>
                  </a:cubicBezTo>
                  <a:cubicBezTo>
                    <a:pt x="134" y="38"/>
                    <a:pt x="133" y="15"/>
                    <a:pt x="119" y="0"/>
                  </a:cubicBezTo>
                  <a:close/>
                </a:path>
              </a:pathLst>
            </a:custGeom>
            <a:solidFill>
              <a:srgbClr val="F5B3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îṧļîḓe">
              <a:extLst>
                <a:ext uri="{FF2B5EF4-FFF2-40B4-BE49-F238E27FC236}">
                  <a16:creationId xmlns:a16="http://schemas.microsoft.com/office/drawing/2014/main" xmlns="" id="{2F62A51E-9AD6-4818-98B0-B06F4ABFA7AB}"/>
                </a:ext>
              </a:extLst>
            </p:cNvPr>
            <p:cNvSpPr/>
            <p:nvPr/>
          </p:nvSpPr>
          <p:spPr bwMode="auto">
            <a:xfrm>
              <a:off x="6339865" y="3110206"/>
              <a:ext cx="310620" cy="332418"/>
            </a:xfrm>
            <a:custGeom>
              <a:avLst/>
              <a:gdLst>
                <a:gd name="T0" fmla="*/ 90 w 110"/>
                <a:gd name="T1" fmla="*/ 0 h 118"/>
                <a:gd name="T2" fmla="*/ 88 w 110"/>
                <a:gd name="T3" fmla="*/ 44 h 118"/>
                <a:gd name="T4" fmla="*/ 55 w 110"/>
                <a:gd name="T5" fmla="*/ 87 h 118"/>
                <a:gd name="T6" fmla="*/ 0 w 110"/>
                <a:gd name="T7" fmla="*/ 95 h 118"/>
                <a:gd name="T8" fmla="*/ 10 w 110"/>
                <a:gd name="T9" fmla="*/ 105 h 118"/>
                <a:gd name="T10" fmla="*/ 65 w 110"/>
                <a:gd name="T11" fmla="*/ 98 h 118"/>
                <a:gd name="T12" fmla="*/ 97 w 110"/>
                <a:gd name="T13" fmla="*/ 55 h 118"/>
                <a:gd name="T14" fmla="*/ 90 w 110"/>
                <a:gd name="T15" fmla="*/ 0 h 1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 h="118">
                  <a:moveTo>
                    <a:pt x="90" y="0"/>
                  </a:moveTo>
                  <a:cubicBezTo>
                    <a:pt x="98" y="14"/>
                    <a:pt x="97" y="31"/>
                    <a:pt x="88" y="44"/>
                  </a:cubicBezTo>
                  <a:cubicBezTo>
                    <a:pt x="55" y="87"/>
                    <a:pt x="55" y="87"/>
                    <a:pt x="55" y="87"/>
                  </a:cubicBezTo>
                  <a:cubicBezTo>
                    <a:pt x="42" y="104"/>
                    <a:pt x="18" y="108"/>
                    <a:pt x="0" y="95"/>
                  </a:cubicBezTo>
                  <a:cubicBezTo>
                    <a:pt x="3" y="99"/>
                    <a:pt x="6" y="102"/>
                    <a:pt x="10" y="105"/>
                  </a:cubicBezTo>
                  <a:cubicBezTo>
                    <a:pt x="27" y="118"/>
                    <a:pt x="52" y="115"/>
                    <a:pt x="65" y="98"/>
                  </a:cubicBezTo>
                  <a:cubicBezTo>
                    <a:pt x="97" y="55"/>
                    <a:pt x="97" y="55"/>
                    <a:pt x="97" y="55"/>
                  </a:cubicBezTo>
                  <a:cubicBezTo>
                    <a:pt x="110" y="38"/>
                    <a:pt x="107" y="13"/>
                    <a:pt x="90" y="0"/>
                  </a:cubicBezTo>
                  <a:close/>
                </a:path>
              </a:pathLst>
            </a:custGeom>
            <a:solidFill>
              <a:srgbClr val="F5B3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ïṩ1íḋè">
              <a:extLst>
                <a:ext uri="{FF2B5EF4-FFF2-40B4-BE49-F238E27FC236}">
                  <a16:creationId xmlns:a16="http://schemas.microsoft.com/office/drawing/2014/main" xmlns="" id="{01293D6A-A4EC-4B2E-9A3D-62E5078BD698}"/>
                </a:ext>
              </a:extLst>
            </p:cNvPr>
            <p:cNvSpPr/>
            <p:nvPr/>
          </p:nvSpPr>
          <p:spPr bwMode="auto">
            <a:xfrm>
              <a:off x="5883471" y="2660624"/>
              <a:ext cx="128063" cy="143049"/>
            </a:xfrm>
            <a:custGeom>
              <a:avLst/>
              <a:gdLst>
                <a:gd name="T0" fmla="*/ 38 w 45"/>
                <a:gd name="T1" fmla="*/ 4 h 51"/>
                <a:gd name="T2" fmla="*/ 38 w 45"/>
                <a:gd name="T3" fmla="*/ 4 h 51"/>
                <a:gd name="T4" fmla="*/ 41 w 45"/>
                <a:gd name="T5" fmla="*/ 23 h 51"/>
                <a:gd name="T6" fmla="*/ 25 w 45"/>
                <a:gd name="T7" fmla="*/ 44 h 51"/>
                <a:gd name="T8" fmla="*/ 7 w 45"/>
                <a:gd name="T9" fmla="*/ 47 h 51"/>
                <a:gd name="T10" fmla="*/ 7 w 45"/>
                <a:gd name="T11" fmla="*/ 47 h 51"/>
                <a:gd name="T12" fmla="*/ 4 w 45"/>
                <a:gd name="T13" fmla="*/ 28 h 51"/>
                <a:gd name="T14" fmla="*/ 20 w 45"/>
                <a:gd name="T15" fmla="*/ 7 h 51"/>
                <a:gd name="T16" fmla="*/ 38 w 45"/>
                <a:gd name="T17" fmla="*/ 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51">
                  <a:moveTo>
                    <a:pt x="38" y="4"/>
                  </a:moveTo>
                  <a:cubicBezTo>
                    <a:pt x="38" y="4"/>
                    <a:pt x="38" y="4"/>
                    <a:pt x="38" y="4"/>
                  </a:cubicBezTo>
                  <a:cubicBezTo>
                    <a:pt x="44" y="9"/>
                    <a:pt x="45" y="17"/>
                    <a:pt x="41" y="23"/>
                  </a:cubicBezTo>
                  <a:cubicBezTo>
                    <a:pt x="25" y="44"/>
                    <a:pt x="25" y="44"/>
                    <a:pt x="25" y="44"/>
                  </a:cubicBezTo>
                  <a:cubicBezTo>
                    <a:pt x="20" y="50"/>
                    <a:pt x="12" y="51"/>
                    <a:pt x="7" y="47"/>
                  </a:cubicBezTo>
                  <a:cubicBezTo>
                    <a:pt x="7" y="47"/>
                    <a:pt x="7" y="47"/>
                    <a:pt x="7" y="47"/>
                  </a:cubicBezTo>
                  <a:cubicBezTo>
                    <a:pt x="1" y="42"/>
                    <a:pt x="0" y="34"/>
                    <a:pt x="4" y="28"/>
                  </a:cubicBezTo>
                  <a:cubicBezTo>
                    <a:pt x="20" y="7"/>
                    <a:pt x="20" y="7"/>
                    <a:pt x="20" y="7"/>
                  </a:cubicBezTo>
                  <a:cubicBezTo>
                    <a:pt x="25" y="1"/>
                    <a:pt x="33" y="0"/>
                    <a:pt x="38" y="4"/>
                  </a:cubicBezTo>
                  <a:close/>
                </a:path>
              </a:pathLst>
            </a:custGeom>
            <a:solidFill>
              <a:srgbClr val="FAD8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 name="íṣḻíḍè">
              <a:extLst>
                <a:ext uri="{FF2B5EF4-FFF2-40B4-BE49-F238E27FC236}">
                  <a16:creationId xmlns:a16="http://schemas.microsoft.com/office/drawing/2014/main" xmlns="" id="{3E06D954-08F2-4073-A337-B82C76F2F4A3}"/>
                </a:ext>
              </a:extLst>
            </p:cNvPr>
            <p:cNvSpPr/>
            <p:nvPr/>
          </p:nvSpPr>
          <p:spPr bwMode="auto">
            <a:xfrm>
              <a:off x="6061942" y="2764164"/>
              <a:ext cx="147136" cy="167572"/>
            </a:xfrm>
            <a:custGeom>
              <a:avLst/>
              <a:gdLst>
                <a:gd name="T0" fmla="*/ 44 w 52"/>
                <a:gd name="T1" fmla="*/ 5 h 59"/>
                <a:gd name="T2" fmla="*/ 44 w 52"/>
                <a:gd name="T3" fmla="*/ 5 h 59"/>
                <a:gd name="T4" fmla="*/ 47 w 52"/>
                <a:gd name="T5" fmla="*/ 26 h 59"/>
                <a:gd name="T6" fmla="*/ 28 w 52"/>
                <a:gd name="T7" fmla="*/ 51 h 59"/>
                <a:gd name="T8" fmla="*/ 8 w 52"/>
                <a:gd name="T9" fmla="*/ 54 h 59"/>
                <a:gd name="T10" fmla="*/ 8 w 52"/>
                <a:gd name="T11" fmla="*/ 54 h 59"/>
                <a:gd name="T12" fmla="*/ 5 w 52"/>
                <a:gd name="T13" fmla="*/ 33 h 59"/>
                <a:gd name="T14" fmla="*/ 23 w 52"/>
                <a:gd name="T15" fmla="*/ 8 h 59"/>
                <a:gd name="T16" fmla="*/ 44 w 52"/>
                <a:gd name="T17"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9">
                  <a:moveTo>
                    <a:pt x="44" y="5"/>
                  </a:moveTo>
                  <a:cubicBezTo>
                    <a:pt x="44" y="5"/>
                    <a:pt x="44" y="5"/>
                    <a:pt x="44" y="5"/>
                  </a:cubicBezTo>
                  <a:cubicBezTo>
                    <a:pt x="51" y="10"/>
                    <a:pt x="52" y="20"/>
                    <a:pt x="47" y="26"/>
                  </a:cubicBezTo>
                  <a:cubicBezTo>
                    <a:pt x="28" y="51"/>
                    <a:pt x="28" y="51"/>
                    <a:pt x="28" y="51"/>
                  </a:cubicBezTo>
                  <a:cubicBezTo>
                    <a:pt x="24" y="57"/>
                    <a:pt x="14" y="59"/>
                    <a:pt x="8" y="54"/>
                  </a:cubicBezTo>
                  <a:cubicBezTo>
                    <a:pt x="8" y="54"/>
                    <a:pt x="8" y="54"/>
                    <a:pt x="8" y="54"/>
                  </a:cubicBezTo>
                  <a:cubicBezTo>
                    <a:pt x="1" y="49"/>
                    <a:pt x="0" y="39"/>
                    <a:pt x="5" y="33"/>
                  </a:cubicBezTo>
                  <a:cubicBezTo>
                    <a:pt x="23" y="8"/>
                    <a:pt x="23" y="8"/>
                    <a:pt x="23" y="8"/>
                  </a:cubicBezTo>
                  <a:cubicBezTo>
                    <a:pt x="28" y="2"/>
                    <a:pt x="38" y="0"/>
                    <a:pt x="44" y="5"/>
                  </a:cubicBezTo>
                  <a:close/>
                </a:path>
              </a:pathLst>
            </a:custGeom>
            <a:solidFill>
              <a:srgbClr val="FAD8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i$ḻîde">
              <a:extLst>
                <a:ext uri="{FF2B5EF4-FFF2-40B4-BE49-F238E27FC236}">
                  <a16:creationId xmlns:a16="http://schemas.microsoft.com/office/drawing/2014/main" xmlns="" id="{38671A28-7BAE-4036-80CD-E78312F1300E}"/>
                </a:ext>
              </a:extLst>
            </p:cNvPr>
            <p:cNvSpPr/>
            <p:nvPr/>
          </p:nvSpPr>
          <p:spPr bwMode="auto">
            <a:xfrm>
              <a:off x="6260848" y="2934460"/>
              <a:ext cx="110352" cy="126701"/>
            </a:xfrm>
            <a:custGeom>
              <a:avLst/>
              <a:gdLst>
                <a:gd name="T0" fmla="*/ 33 w 39"/>
                <a:gd name="T1" fmla="*/ 4 h 45"/>
                <a:gd name="T2" fmla="*/ 33 w 39"/>
                <a:gd name="T3" fmla="*/ 4 h 45"/>
                <a:gd name="T4" fmla="*/ 36 w 39"/>
                <a:gd name="T5" fmla="*/ 20 h 45"/>
                <a:gd name="T6" fmla="*/ 21 w 39"/>
                <a:gd name="T7" fmla="*/ 39 h 45"/>
                <a:gd name="T8" fmla="*/ 6 w 39"/>
                <a:gd name="T9" fmla="*/ 41 h 45"/>
                <a:gd name="T10" fmla="*/ 6 w 39"/>
                <a:gd name="T11" fmla="*/ 41 h 45"/>
                <a:gd name="T12" fmla="*/ 3 w 39"/>
                <a:gd name="T13" fmla="*/ 25 h 45"/>
                <a:gd name="T14" fmla="*/ 18 w 39"/>
                <a:gd name="T15" fmla="*/ 6 h 45"/>
                <a:gd name="T16" fmla="*/ 33 w 39"/>
                <a:gd name="T17" fmla="*/ 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45">
                  <a:moveTo>
                    <a:pt x="33" y="4"/>
                  </a:moveTo>
                  <a:cubicBezTo>
                    <a:pt x="33" y="4"/>
                    <a:pt x="33" y="4"/>
                    <a:pt x="33" y="4"/>
                  </a:cubicBezTo>
                  <a:cubicBezTo>
                    <a:pt x="38" y="8"/>
                    <a:pt x="39" y="15"/>
                    <a:pt x="36" y="20"/>
                  </a:cubicBezTo>
                  <a:cubicBezTo>
                    <a:pt x="21" y="39"/>
                    <a:pt x="21" y="39"/>
                    <a:pt x="21" y="39"/>
                  </a:cubicBezTo>
                  <a:cubicBezTo>
                    <a:pt x="18" y="44"/>
                    <a:pt x="10" y="45"/>
                    <a:pt x="6" y="41"/>
                  </a:cubicBezTo>
                  <a:cubicBezTo>
                    <a:pt x="6" y="41"/>
                    <a:pt x="6" y="41"/>
                    <a:pt x="6" y="41"/>
                  </a:cubicBezTo>
                  <a:cubicBezTo>
                    <a:pt x="1" y="37"/>
                    <a:pt x="0" y="30"/>
                    <a:pt x="3" y="25"/>
                  </a:cubicBezTo>
                  <a:cubicBezTo>
                    <a:pt x="18" y="6"/>
                    <a:pt x="18" y="6"/>
                    <a:pt x="18" y="6"/>
                  </a:cubicBezTo>
                  <a:cubicBezTo>
                    <a:pt x="21" y="1"/>
                    <a:pt x="28" y="0"/>
                    <a:pt x="33" y="4"/>
                  </a:cubicBezTo>
                  <a:close/>
                </a:path>
              </a:pathLst>
            </a:custGeom>
            <a:solidFill>
              <a:srgbClr val="FAD8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 name="îSļíḓê">
              <a:extLst>
                <a:ext uri="{FF2B5EF4-FFF2-40B4-BE49-F238E27FC236}">
                  <a16:creationId xmlns:a16="http://schemas.microsoft.com/office/drawing/2014/main" xmlns="" id="{A28FBD15-3067-4698-B3A2-6526A488C97C}"/>
                </a:ext>
              </a:extLst>
            </p:cNvPr>
            <p:cNvSpPr/>
            <p:nvPr/>
          </p:nvSpPr>
          <p:spPr bwMode="auto">
            <a:xfrm>
              <a:off x="6432506" y="3123830"/>
              <a:ext cx="94004" cy="104903"/>
            </a:xfrm>
            <a:custGeom>
              <a:avLst/>
              <a:gdLst>
                <a:gd name="T0" fmla="*/ 28 w 33"/>
                <a:gd name="T1" fmla="*/ 3 h 37"/>
                <a:gd name="T2" fmla="*/ 28 w 33"/>
                <a:gd name="T3" fmla="*/ 3 h 37"/>
                <a:gd name="T4" fmla="*/ 30 w 33"/>
                <a:gd name="T5" fmla="*/ 16 h 37"/>
                <a:gd name="T6" fmla="*/ 18 w 33"/>
                <a:gd name="T7" fmla="*/ 32 h 37"/>
                <a:gd name="T8" fmla="*/ 5 w 33"/>
                <a:gd name="T9" fmla="*/ 34 h 37"/>
                <a:gd name="T10" fmla="*/ 5 w 33"/>
                <a:gd name="T11" fmla="*/ 34 h 37"/>
                <a:gd name="T12" fmla="*/ 3 w 33"/>
                <a:gd name="T13" fmla="*/ 21 h 37"/>
                <a:gd name="T14" fmla="*/ 15 w 33"/>
                <a:gd name="T15" fmla="*/ 5 h 37"/>
                <a:gd name="T16" fmla="*/ 28 w 33"/>
                <a:gd name="T17" fmla="*/ 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7">
                  <a:moveTo>
                    <a:pt x="28" y="3"/>
                  </a:moveTo>
                  <a:cubicBezTo>
                    <a:pt x="28" y="3"/>
                    <a:pt x="28" y="3"/>
                    <a:pt x="28" y="3"/>
                  </a:cubicBezTo>
                  <a:cubicBezTo>
                    <a:pt x="33" y="6"/>
                    <a:pt x="33" y="12"/>
                    <a:pt x="30" y="16"/>
                  </a:cubicBezTo>
                  <a:cubicBezTo>
                    <a:pt x="18" y="32"/>
                    <a:pt x="18" y="32"/>
                    <a:pt x="18" y="32"/>
                  </a:cubicBezTo>
                  <a:cubicBezTo>
                    <a:pt x="15" y="36"/>
                    <a:pt x="9" y="37"/>
                    <a:pt x="5" y="34"/>
                  </a:cubicBezTo>
                  <a:cubicBezTo>
                    <a:pt x="5" y="34"/>
                    <a:pt x="5" y="34"/>
                    <a:pt x="5" y="34"/>
                  </a:cubicBezTo>
                  <a:cubicBezTo>
                    <a:pt x="1" y="31"/>
                    <a:pt x="0" y="25"/>
                    <a:pt x="3" y="21"/>
                  </a:cubicBezTo>
                  <a:cubicBezTo>
                    <a:pt x="15" y="5"/>
                    <a:pt x="15" y="5"/>
                    <a:pt x="15" y="5"/>
                  </a:cubicBezTo>
                  <a:cubicBezTo>
                    <a:pt x="18" y="1"/>
                    <a:pt x="24" y="0"/>
                    <a:pt x="28" y="3"/>
                  </a:cubicBezTo>
                  <a:close/>
                </a:path>
              </a:pathLst>
            </a:custGeom>
            <a:solidFill>
              <a:srgbClr val="FAD8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iṡľiḓe">
              <a:extLst>
                <a:ext uri="{FF2B5EF4-FFF2-40B4-BE49-F238E27FC236}">
                  <a16:creationId xmlns:a16="http://schemas.microsoft.com/office/drawing/2014/main" xmlns="" id="{9BB1E18C-673F-4116-B6B4-162F3D1A711F}"/>
                </a:ext>
              </a:extLst>
            </p:cNvPr>
            <p:cNvSpPr/>
            <p:nvPr/>
          </p:nvSpPr>
          <p:spPr bwMode="auto">
            <a:xfrm>
              <a:off x="5481572" y="2852718"/>
              <a:ext cx="425059" cy="644401"/>
            </a:xfrm>
            <a:custGeom>
              <a:avLst/>
              <a:gdLst>
                <a:gd name="T0" fmla="*/ 118 w 150"/>
                <a:gd name="T1" fmla="*/ 120 h 228"/>
                <a:gd name="T2" fmla="*/ 93 w 150"/>
                <a:gd name="T3" fmla="*/ 192 h 228"/>
                <a:gd name="T4" fmla="*/ 36 w 150"/>
                <a:gd name="T5" fmla="*/ 221 h 228"/>
                <a:gd name="T6" fmla="*/ 36 w 150"/>
                <a:gd name="T7" fmla="*/ 221 h 228"/>
                <a:gd name="T8" fmla="*/ 8 w 150"/>
                <a:gd name="T9" fmla="*/ 164 h 228"/>
                <a:gd name="T10" fmla="*/ 52 w 150"/>
                <a:gd name="T11" fmla="*/ 37 h 228"/>
                <a:gd name="T12" fmla="*/ 118 w 150"/>
                <a:gd name="T13" fmla="*/ 120 h 228"/>
              </a:gdLst>
              <a:ahLst/>
              <a:cxnLst>
                <a:cxn ang="0">
                  <a:pos x="T0" y="T1"/>
                </a:cxn>
                <a:cxn ang="0">
                  <a:pos x="T2" y="T3"/>
                </a:cxn>
                <a:cxn ang="0">
                  <a:pos x="T4" y="T5"/>
                </a:cxn>
                <a:cxn ang="0">
                  <a:pos x="T6" y="T7"/>
                </a:cxn>
                <a:cxn ang="0">
                  <a:pos x="T8" y="T9"/>
                </a:cxn>
                <a:cxn ang="0">
                  <a:pos x="T10" y="T11"/>
                </a:cxn>
                <a:cxn ang="0">
                  <a:pos x="T12" y="T13"/>
                </a:cxn>
              </a:cxnLst>
              <a:rect l="0" t="0" r="r" b="b"/>
              <a:pathLst>
                <a:path w="150" h="228">
                  <a:moveTo>
                    <a:pt x="118" y="120"/>
                  </a:moveTo>
                  <a:cubicBezTo>
                    <a:pt x="93" y="192"/>
                    <a:pt x="93" y="192"/>
                    <a:pt x="93" y="192"/>
                  </a:cubicBezTo>
                  <a:cubicBezTo>
                    <a:pt x="85" y="216"/>
                    <a:pt x="60" y="228"/>
                    <a:pt x="36" y="221"/>
                  </a:cubicBezTo>
                  <a:cubicBezTo>
                    <a:pt x="36" y="221"/>
                    <a:pt x="36" y="221"/>
                    <a:pt x="36" y="221"/>
                  </a:cubicBezTo>
                  <a:cubicBezTo>
                    <a:pt x="19" y="203"/>
                    <a:pt x="0" y="187"/>
                    <a:pt x="8" y="164"/>
                  </a:cubicBezTo>
                  <a:cubicBezTo>
                    <a:pt x="52" y="37"/>
                    <a:pt x="52" y="37"/>
                    <a:pt x="52" y="37"/>
                  </a:cubicBezTo>
                  <a:cubicBezTo>
                    <a:pt x="65" y="0"/>
                    <a:pt x="150" y="23"/>
                    <a:pt x="118" y="120"/>
                  </a:cubicBezTo>
                  <a:close/>
                </a:path>
              </a:pathLst>
            </a:custGeom>
            <a:solidFill>
              <a:srgbClr val="FAD0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iṩḻïḓe">
              <a:extLst>
                <a:ext uri="{FF2B5EF4-FFF2-40B4-BE49-F238E27FC236}">
                  <a16:creationId xmlns:a16="http://schemas.microsoft.com/office/drawing/2014/main" xmlns="" id="{4381CD40-118A-419A-B77D-A4BA45CBE134}"/>
                </a:ext>
              </a:extLst>
            </p:cNvPr>
            <p:cNvSpPr/>
            <p:nvPr/>
          </p:nvSpPr>
          <p:spPr bwMode="auto">
            <a:xfrm>
              <a:off x="5578300" y="2916750"/>
              <a:ext cx="171659" cy="238415"/>
            </a:xfrm>
            <a:custGeom>
              <a:avLst/>
              <a:gdLst>
                <a:gd name="T0" fmla="*/ 0 w 61"/>
                <a:gd name="T1" fmla="*/ 65 h 84"/>
                <a:gd name="T2" fmla="*/ 18 w 61"/>
                <a:gd name="T3" fmla="*/ 14 h 84"/>
                <a:gd name="T4" fmla="*/ 21 w 61"/>
                <a:gd name="T5" fmla="*/ 9 h 84"/>
                <a:gd name="T6" fmla="*/ 45 w 61"/>
                <a:gd name="T7" fmla="*/ 13 h 84"/>
                <a:gd name="T8" fmla="*/ 48 w 61"/>
                <a:gd name="T9" fmla="*/ 76 h 84"/>
                <a:gd name="T10" fmla="*/ 32 w 61"/>
                <a:gd name="T11" fmla="*/ 80 h 84"/>
                <a:gd name="T12" fmla="*/ 0 w 61"/>
                <a:gd name="T13" fmla="*/ 65 h 84"/>
              </a:gdLst>
              <a:ahLst/>
              <a:cxnLst>
                <a:cxn ang="0">
                  <a:pos x="T0" y="T1"/>
                </a:cxn>
                <a:cxn ang="0">
                  <a:pos x="T2" y="T3"/>
                </a:cxn>
                <a:cxn ang="0">
                  <a:pos x="T4" y="T5"/>
                </a:cxn>
                <a:cxn ang="0">
                  <a:pos x="T6" y="T7"/>
                </a:cxn>
                <a:cxn ang="0">
                  <a:pos x="T8" y="T9"/>
                </a:cxn>
                <a:cxn ang="0">
                  <a:pos x="T10" y="T11"/>
                </a:cxn>
                <a:cxn ang="0">
                  <a:pos x="T12" y="T13"/>
                </a:cxn>
              </a:cxnLst>
              <a:rect l="0" t="0" r="r" b="b"/>
              <a:pathLst>
                <a:path w="61" h="84">
                  <a:moveTo>
                    <a:pt x="0" y="65"/>
                  </a:moveTo>
                  <a:cubicBezTo>
                    <a:pt x="18" y="14"/>
                    <a:pt x="18" y="14"/>
                    <a:pt x="18" y="14"/>
                  </a:cubicBezTo>
                  <a:cubicBezTo>
                    <a:pt x="19" y="12"/>
                    <a:pt x="20" y="11"/>
                    <a:pt x="21" y="9"/>
                  </a:cubicBezTo>
                  <a:cubicBezTo>
                    <a:pt x="21" y="9"/>
                    <a:pt x="30" y="0"/>
                    <a:pt x="45" y="13"/>
                  </a:cubicBezTo>
                  <a:cubicBezTo>
                    <a:pt x="61" y="26"/>
                    <a:pt x="54" y="59"/>
                    <a:pt x="48" y="76"/>
                  </a:cubicBezTo>
                  <a:cubicBezTo>
                    <a:pt x="48" y="76"/>
                    <a:pt x="43" y="84"/>
                    <a:pt x="32" y="80"/>
                  </a:cubicBezTo>
                  <a:cubicBezTo>
                    <a:pt x="25" y="77"/>
                    <a:pt x="10" y="70"/>
                    <a:pt x="0" y="65"/>
                  </a:cubicBezTo>
                  <a:close/>
                </a:path>
              </a:pathLst>
            </a:custGeom>
            <a:solidFill>
              <a:srgbClr val="FBE0D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îşḻiḓê">
              <a:extLst>
                <a:ext uri="{FF2B5EF4-FFF2-40B4-BE49-F238E27FC236}">
                  <a16:creationId xmlns:a16="http://schemas.microsoft.com/office/drawing/2014/main" xmlns="" id="{425E7ABA-60F9-4349-AB6F-87EE015C7451}"/>
                </a:ext>
              </a:extLst>
            </p:cNvPr>
            <p:cNvSpPr/>
            <p:nvPr/>
          </p:nvSpPr>
          <p:spPr bwMode="auto">
            <a:xfrm>
              <a:off x="5679116" y="2937185"/>
              <a:ext cx="173021" cy="457756"/>
            </a:xfrm>
            <a:custGeom>
              <a:avLst/>
              <a:gdLst>
                <a:gd name="T0" fmla="*/ 52 w 61"/>
                <a:gd name="T1" fmla="*/ 75 h 162"/>
                <a:gd name="T2" fmla="*/ 35 w 61"/>
                <a:gd name="T3" fmla="*/ 0 h 162"/>
                <a:gd name="T4" fmla="*/ 41 w 61"/>
                <a:gd name="T5" fmla="*/ 60 h 162"/>
                <a:gd name="T6" fmla="*/ 38 w 61"/>
                <a:gd name="T7" fmla="*/ 75 h 162"/>
                <a:gd name="T8" fmla="*/ 19 w 61"/>
                <a:gd name="T9" fmla="*/ 120 h 162"/>
                <a:gd name="T10" fmla="*/ 3 w 61"/>
                <a:gd name="T11" fmla="*/ 141 h 162"/>
                <a:gd name="T12" fmla="*/ 2 w 61"/>
                <a:gd name="T13" fmla="*/ 146 h 162"/>
                <a:gd name="T14" fmla="*/ 24 w 61"/>
                <a:gd name="T15" fmla="*/ 162 h 162"/>
                <a:gd name="T16" fmla="*/ 33 w 61"/>
                <a:gd name="T17" fmla="*/ 133 h 162"/>
                <a:gd name="T18" fmla="*/ 48 w 61"/>
                <a:gd name="T19" fmla="*/ 90 h 162"/>
                <a:gd name="T20" fmla="*/ 52 w 61"/>
                <a:gd name="T21" fmla="*/ 7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162">
                  <a:moveTo>
                    <a:pt x="52" y="75"/>
                  </a:moveTo>
                  <a:cubicBezTo>
                    <a:pt x="61" y="37"/>
                    <a:pt x="50" y="13"/>
                    <a:pt x="35" y="0"/>
                  </a:cubicBezTo>
                  <a:cubicBezTo>
                    <a:pt x="35" y="0"/>
                    <a:pt x="47" y="19"/>
                    <a:pt x="41" y="60"/>
                  </a:cubicBezTo>
                  <a:cubicBezTo>
                    <a:pt x="40" y="65"/>
                    <a:pt x="39" y="70"/>
                    <a:pt x="38" y="75"/>
                  </a:cubicBezTo>
                  <a:cubicBezTo>
                    <a:pt x="34" y="93"/>
                    <a:pt x="26" y="109"/>
                    <a:pt x="19" y="120"/>
                  </a:cubicBezTo>
                  <a:cubicBezTo>
                    <a:pt x="13" y="131"/>
                    <a:pt x="6" y="139"/>
                    <a:pt x="3" y="141"/>
                  </a:cubicBezTo>
                  <a:cubicBezTo>
                    <a:pt x="3" y="141"/>
                    <a:pt x="0" y="144"/>
                    <a:pt x="2" y="146"/>
                  </a:cubicBezTo>
                  <a:cubicBezTo>
                    <a:pt x="4" y="147"/>
                    <a:pt x="12" y="152"/>
                    <a:pt x="24" y="162"/>
                  </a:cubicBezTo>
                  <a:cubicBezTo>
                    <a:pt x="33" y="133"/>
                    <a:pt x="33" y="133"/>
                    <a:pt x="33" y="133"/>
                  </a:cubicBezTo>
                  <a:cubicBezTo>
                    <a:pt x="48" y="90"/>
                    <a:pt x="48" y="90"/>
                    <a:pt x="48" y="90"/>
                  </a:cubicBezTo>
                  <a:cubicBezTo>
                    <a:pt x="49" y="85"/>
                    <a:pt x="51" y="80"/>
                    <a:pt x="52" y="75"/>
                  </a:cubicBezTo>
                  <a:close/>
                </a:path>
              </a:pathLst>
            </a:custGeom>
            <a:solidFill>
              <a:srgbClr val="F5B3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 name="îs1iḓè">
              <a:extLst>
                <a:ext uri="{FF2B5EF4-FFF2-40B4-BE49-F238E27FC236}">
                  <a16:creationId xmlns:a16="http://schemas.microsoft.com/office/drawing/2014/main" xmlns="" id="{F08527A2-F77D-4740-BAED-B94040273EAE}"/>
                </a:ext>
              </a:extLst>
            </p:cNvPr>
            <p:cNvSpPr/>
            <p:nvPr/>
          </p:nvSpPr>
          <p:spPr bwMode="auto">
            <a:xfrm>
              <a:off x="6619150" y="2043471"/>
              <a:ext cx="955021" cy="325607"/>
            </a:xfrm>
            <a:custGeom>
              <a:avLst/>
              <a:gdLst>
                <a:gd name="T0" fmla="*/ 299 w 337"/>
                <a:gd name="T1" fmla="*/ 92 h 115"/>
                <a:gd name="T2" fmla="*/ 286 w 337"/>
                <a:gd name="T3" fmla="*/ 95 h 115"/>
                <a:gd name="T4" fmla="*/ 279 w 337"/>
                <a:gd name="T5" fmla="*/ 91 h 115"/>
                <a:gd name="T6" fmla="*/ 275 w 337"/>
                <a:gd name="T7" fmla="*/ 92 h 115"/>
                <a:gd name="T8" fmla="*/ 258 w 337"/>
                <a:gd name="T9" fmla="*/ 77 h 115"/>
                <a:gd name="T10" fmla="*/ 248 w 337"/>
                <a:gd name="T11" fmla="*/ 80 h 115"/>
                <a:gd name="T12" fmla="*/ 240 w 337"/>
                <a:gd name="T13" fmla="*/ 76 h 115"/>
                <a:gd name="T14" fmla="*/ 238 w 337"/>
                <a:gd name="T15" fmla="*/ 76 h 115"/>
                <a:gd name="T16" fmla="*/ 240 w 337"/>
                <a:gd name="T17" fmla="*/ 68 h 115"/>
                <a:gd name="T18" fmla="*/ 218 w 337"/>
                <a:gd name="T19" fmla="*/ 46 h 115"/>
                <a:gd name="T20" fmla="*/ 212 w 337"/>
                <a:gd name="T21" fmla="*/ 47 h 115"/>
                <a:gd name="T22" fmla="*/ 203 w 337"/>
                <a:gd name="T23" fmla="*/ 41 h 115"/>
                <a:gd name="T24" fmla="*/ 203 w 337"/>
                <a:gd name="T25" fmla="*/ 41 h 115"/>
                <a:gd name="T26" fmla="*/ 203 w 337"/>
                <a:gd name="T27" fmla="*/ 39 h 115"/>
                <a:gd name="T28" fmla="*/ 164 w 337"/>
                <a:gd name="T29" fmla="*/ 0 h 115"/>
                <a:gd name="T30" fmla="*/ 125 w 337"/>
                <a:gd name="T31" fmla="*/ 39 h 115"/>
                <a:gd name="T32" fmla="*/ 125 w 337"/>
                <a:gd name="T33" fmla="*/ 40 h 115"/>
                <a:gd name="T34" fmla="*/ 120 w 337"/>
                <a:gd name="T35" fmla="*/ 39 h 115"/>
                <a:gd name="T36" fmla="*/ 108 w 337"/>
                <a:gd name="T37" fmla="*/ 42 h 115"/>
                <a:gd name="T38" fmla="*/ 83 w 337"/>
                <a:gd name="T39" fmla="*/ 29 h 115"/>
                <a:gd name="T40" fmla="*/ 52 w 337"/>
                <a:gd name="T41" fmla="*/ 60 h 115"/>
                <a:gd name="T42" fmla="*/ 54 w 337"/>
                <a:gd name="T43" fmla="*/ 70 h 115"/>
                <a:gd name="T44" fmla="*/ 53 w 337"/>
                <a:gd name="T45" fmla="*/ 70 h 115"/>
                <a:gd name="T46" fmla="*/ 38 w 337"/>
                <a:gd name="T47" fmla="*/ 85 h 115"/>
                <a:gd name="T48" fmla="*/ 38 w 337"/>
                <a:gd name="T49" fmla="*/ 88 h 115"/>
                <a:gd name="T50" fmla="*/ 38 w 337"/>
                <a:gd name="T51" fmla="*/ 88 h 115"/>
                <a:gd name="T52" fmla="*/ 29 w 337"/>
                <a:gd name="T53" fmla="*/ 97 h 115"/>
                <a:gd name="T54" fmla="*/ 25 w 337"/>
                <a:gd name="T55" fmla="*/ 96 h 115"/>
                <a:gd name="T56" fmla="*/ 10 w 337"/>
                <a:gd name="T57" fmla="*/ 102 h 115"/>
                <a:gd name="T58" fmla="*/ 22 w 337"/>
                <a:gd name="T59" fmla="*/ 114 h 115"/>
                <a:gd name="T60" fmla="*/ 35 w 337"/>
                <a:gd name="T61" fmla="*/ 114 h 115"/>
                <a:gd name="T62" fmla="*/ 46 w 337"/>
                <a:gd name="T63" fmla="*/ 114 h 115"/>
                <a:gd name="T64" fmla="*/ 265 w 337"/>
                <a:gd name="T65" fmla="*/ 114 h 115"/>
                <a:gd name="T66" fmla="*/ 283 w 337"/>
                <a:gd name="T67" fmla="*/ 114 h 115"/>
                <a:gd name="T68" fmla="*/ 311 w 337"/>
                <a:gd name="T69" fmla="*/ 114 h 115"/>
                <a:gd name="T70" fmla="*/ 326 w 337"/>
                <a:gd name="T71" fmla="*/ 104 h 115"/>
                <a:gd name="T72" fmla="*/ 299 w 337"/>
                <a:gd name="T73" fmla="*/ 9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37" h="115">
                  <a:moveTo>
                    <a:pt x="299" y="92"/>
                  </a:moveTo>
                  <a:cubicBezTo>
                    <a:pt x="295" y="92"/>
                    <a:pt x="290" y="93"/>
                    <a:pt x="286" y="95"/>
                  </a:cubicBezTo>
                  <a:cubicBezTo>
                    <a:pt x="284" y="93"/>
                    <a:pt x="282" y="91"/>
                    <a:pt x="279" y="91"/>
                  </a:cubicBezTo>
                  <a:cubicBezTo>
                    <a:pt x="277" y="91"/>
                    <a:pt x="276" y="92"/>
                    <a:pt x="275" y="92"/>
                  </a:cubicBezTo>
                  <a:cubicBezTo>
                    <a:pt x="274" y="83"/>
                    <a:pt x="267" y="77"/>
                    <a:pt x="258" y="77"/>
                  </a:cubicBezTo>
                  <a:cubicBezTo>
                    <a:pt x="254" y="77"/>
                    <a:pt x="251" y="78"/>
                    <a:pt x="248" y="80"/>
                  </a:cubicBezTo>
                  <a:cubicBezTo>
                    <a:pt x="246" y="78"/>
                    <a:pt x="243" y="76"/>
                    <a:pt x="240" y="76"/>
                  </a:cubicBezTo>
                  <a:cubicBezTo>
                    <a:pt x="239" y="76"/>
                    <a:pt x="239" y="76"/>
                    <a:pt x="238" y="76"/>
                  </a:cubicBezTo>
                  <a:cubicBezTo>
                    <a:pt x="239" y="74"/>
                    <a:pt x="240" y="71"/>
                    <a:pt x="240" y="68"/>
                  </a:cubicBezTo>
                  <a:cubicBezTo>
                    <a:pt x="240" y="56"/>
                    <a:pt x="230" y="46"/>
                    <a:pt x="218" y="46"/>
                  </a:cubicBezTo>
                  <a:cubicBezTo>
                    <a:pt x="216" y="46"/>
                    <a:pt x="214" y="46"/>
                    <a:pt x="212" y="47"/>
                  </a:cubicBezTo>
                  <a:cubicBezTo>
                    <a:pt x="211" y="44"/>
                    <a:pt x="207" y="41"/>
                    <a:pt x="203" y="41"/>
                  </a:cubicBezTo>
                  <a:cubicBezTo>
                    <a:pt x="203" y="41"/>
                    <a:pt x="203" y="41"/>
                    <a:pt x="203" y="41"/>
                  </a:cubicBezTo>
                  <a:cubicBezTo>
                    <a:pt x="203" y="41"/>
                    <a:pt x="203" y="40"/>
                    <a:pt x="203" y="39"/>
                  </a:cubicBezTo>
                  <a:cubicBezTo>
                    <a:pt x="203" y="18"/>
                    <a:pt x="186" y="0"/>
                    <a:pt x="164" y="0"/>
                  </a:cubicBezTo>
                  <a:cubicBezTo>
                    <a:pt x="143" y="0"/>
                    <a:pt x="125" y="18"/>
                    <a:pt x="125" y="39"/>
                  </a:cubicBezTo>
                  <a:cubicBezTo>
                    <a:pt x="125" y="39"/>
                    <a:pt x="125" y="40"/>
                    <a:pt x="125" y="40"/>
                  </a:cubicBezTo>
                  <a:cubicBezTo>
                    <a:pt x="124" y="39"/>
                    <a:pt x="122" y="39"/>
                    <a:pt x="120" y="39"/>
                  </a:cubicBezTo>
                  <a:cubicBezTo>
                    <a:pt x="116" y="39"/>
                    <a:pt x="112" y="40"/>
                    <a:pt x="108" y="42"/>
                  </a:cubicBezTo>
                  <a:cubicBezTo>
                    <a:pt x="103" y="34"/>
                    <a:pt x="94" y="29"/>
                    <a:pt x="83" y="29"/>
                  </a:cubicBezTo>
                  <a:cubicBezTo>
                    <a:pt x="66" y="29"/>
                    <a:pt x="52" y="43"/>
                    <a:pt x="52" y="60"/>
                  </a:cubicBezTo>
                  <a:cubicBezTo>
                    <a:pt x="52" y="64"/>
                    <a:pt x="53" y="67"/>
                    <a:pt x="54" y="70"/>
                  </a:cubicBezTo>
                  <a:cubicBezTo>
                    <a:pt x="54" y="70"/>
                    <a:pt x="53" y="70"/>
                    <a:pt x="53" y="70"/>
                  </a:cubicBezTo>
                  <a:cubicBezTo>
                    <a:pt x="44" y="70"/>
                    <a:pt x="38" y="77"/>
                    <a:pt x="38" y="85"/>
                  </a:cubicBezTo>
                  <a:cubicBezTo>
                    <a:pt x="38" y="86"/>
                    <a:pt x="38" y="87"/>
                    <a:pt x="38" y="88"/>
                  </a:cubicBezTo>
                  <a:cubicBezTo>
                    <a:pt x="38" y="88"/>
                    <a:pt x="38" y="88"/>
                    <a:pt x="38" y="88"/>
                  </a:cubicBezTo>
                  <a:cubicBezTo>
                    <a:pt x="33" y="88"/>
                    <a:pt x="29" y="92"/>
                    <a:pt x="29" y="97"/>
                  </a:cubicBezTo>
                  <a:cubicBezTo>
                    <a:pt x="27" y="96"/>
                    <a:pt x="26" y="96"/>
                    <a:pt x="25" y="96"/>
                  </a:cubicBezTo>
                  <a:cubicBezTo>
                    <a:pt x="19" y="96"/>
                    <a:pt x="14" y="98"/>
                    <a:pt x="10" y="102"/>
                  </a:cubicBezTo>
                  <a:cubicBezTo>
                    <a:pt x="0" y="111"/>
                    <a:pt x="11" y="114"/>
                    <a:pt x="22" y="114"/>
                  </a:cubicBezTo>
                  <a:cubicBezTo>
                    <a:pt x="35" y="114"/>
                    <a:pt x="35" y="114"/>
                    <a:pt x="35" y="114"/>
                  </a:cubicBezTo>
                  <a:cubicBezTo>
                    <a:pt x="46" y="114"/>
                    <a:pt x="46" y="114"/>
                    <a:pt x="46" y="114"/>
                  </a:cubicBezTo>
                  <a:cubicBezTo>
                    <a:pt x="265" y="114"/>
                    <a:pt x="265" y="114"/>
                    <a:pt x="265" y="114"/>
                  </a:cubicBezTo>
                  <a:cubicBezTo>
                    <a:pt x="283" y="114"/>
                    <a:pt x="283" y="114"/>
                    <a:pt x="283" y="114"/>
                  </a:cubicBezTo>
                  <a:cubicBezTo>
                    <a:pt x="311" y="114"/>
                    <a:pt x="311" y="114"/>
                    <a:pt x="311" y="114"/>
                  </a:cubicBezTo>
                  <a:cubicBezTo>
                    <a:pt x="322" y="114"/>
                    <a:pt x="337" y="115"/>
                    <a:pt x="326" y="104"/>
                  </a:cubicBezTo>
                  <a:cubicBezTo>
                    <a:pt x="319" y="97"/>
                    <a:pt x="310" y="92"/>
                    <a:pt x="299" y="9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 name="iṧḷíďé">
              <a:extLst>
                <a:ext uri="{FF2B5EF4-FFF2-40B4-BE49-F238E27FC236}">
                  <a16:creationId xmlns:a16="http://schemas.microsoft.com/office/drawing/2014/main" xmlns="" id="{DCBA3D53-5BEB-4BB8-85D8-8C40667F4565}"/>
                </a:ext>
              </a:extLst>
            </p:cNvPr>
            <p:cNvSpPr/>
            <p:nvPr/>
          </p:nvSpPr>
          <p:spPr bwMode="auto">
            <a:xfrm>
              <a:off x="5762220" y="1317328"/>
              <a:ext cx="882815" cy="288822"/>
            </a:xfrm>
            <a:custGeom>
              <a:avLst/>
              <a:gdLst>
                <a:gd name="T0" fmla="*/ 232 w 312"/>
                <a:gd name="T1" fmla="*/ 53 h 102"/>
                <a:gd name="T2" fmla="*/ 204 w 312"/>
                <a:gd name="T3" fmla="*/ 58 h 102"/>
                <a:gd name="T4" fmla="*/ 188 w 312"/>
                <a:gd name="T5" fmla="*/ 51 h 102"/>
                <a:gd name="T6" fmla="*/ 180 w 312"/>
                <a:gd name="T7" fmla="*/ 53 h 102"/>
                <a:gd name="T8" fmla="*/ 144 w 312"/>
                <a:gd name="T9" fmla="*/ 20 h 102"/>
                <a:gd name="T10" fmla="*/ 123 w 312"/>
                <a:gd name="T11" fmla="*/ 27 h 102"/>
                <a:gd name="T12" fmla="*/ 106 w 312"/>
                <a:gd name="T13" fmla="*/ 18 h 102"/>
                <a:gd name="T14" fmla="*/ 102 w 312"/>
                <a:gd name="T15" fmla="*/ 19 h 102"/>
                <a:gd name="T16" fmla="*/ 57 w 312"/>
                <a:gd name="T17" fmla="*/ 2 h 102"/>
                <a:gd name="T18" fmla="*/ 5 w 312"/>
                <a:gd name="T19" fmla="*/ 54 h 102"/>
                <a:gd name="T20" fmla="*/ 56 w 312"/>
                <a:gd name="T21" fmla="*/ 98 h 102"/>
                <a:gd name="T22" fmla="*/ 160 w 312"/>
                <a:gd name="T23" fmla="*/ 98 h 102"/>
                <a:gd name="T24" fmla="*/ 196 w 312"/>
                <a:gd name="T25" fmla="*/ 98 h 102"/>
                <a:gd name="T26" fmla="*/ 256 w 312"/>
                <a:gd name="T27" fmla="*/ 98 h 102"/>
                <a:gd name="T28" fmla="*/ 289 w 312"/>
                <a:gd name="T29" fmla="*/ 78 h 102"/>
                <a:gd name="T30" fmla="*/ 232 w 312"/>
                <a:gd name="T31" fmla="*/ 5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2" h="102">
                  <a:moveTo>
                    <a:pt x="232" y="53"/>
                  </a:moveTo>
                  <a:cubicBezTo>
                    <a:pt x="222" y="53"/>
                    <a:pt x="212" y="55"/>
                    <a:pt x="204" y="58"/>
                  </a:cubicBezTo>
                  <a:cubicBezTo>
                    <a:pt x="200" y="54"/>
                    <a:pt x="194" y="51"/>
                    <a:pt x="188" y="51"/>
                  </a:cubicBezTo>
                  <a:cubicBezTo>
                    <a:pt x="185" y="51"/>
                    <a:pt x="182" y="51"/>
                    <a:pt x="180" y="53"/>
                  </a:cubicBezTo>
                  <a:cubicBezTo>
                    <a:pt x="178" y="34"/>
                    <a:pt x="163" y="20"/>
                    <a:pt x="144" y="20"/>
                  </a:cubicBezTo>
                  <a:cubicBezTo>
                    <a:pt x="136" y="20"/>
                    <a:pt x="129" y="22"/>
                    <a:pt x="123" y="27"/>
                  </a:cubicBezTo>
                  <a:cubicBezTo>
                    <a:pt x="119" y="22"/>
                    <a:pt x="113" y="18"/>
                    <a:pt x="106" y="18"/>
                  </a:cubicBezTo>
                  <a:cubicBezTo>
                    <a:pt x="104" y="18"/>
                    <a:pt x="103" y="18"/>
                    <a:pt x="102" y="19"/>
                  </a:cubicBezTo>
                  <a:cubicBezTo>
                    <a:pt x="102" y="19"/>
                    <a:pt x="99" y="0"/>
                    <a:pt x="57" y="2"/>
                  </a:cubicBezTo>
                  <a:cubicBezTo>
                    <a:pt x="29" y="4"/>
                    <a:pt x="10" y="27"/>
                    <a:pt x="5" y="54"/>
                  </a:cubicBezTo>
                  <a:cubicBezTo>
                    <a:pt x="0" y="81"/>
                    <a:pt x="20" y="98"/>
                    <a:pt x="56" y="98"/>
                  </a:cubicBezTo>
                  <a:cubicBezTo>
                    <a:pt x="160" y="98"/>
                    <a:pt x="160" y="98"/>
                    <a:pt x="160" y="98"/>
                  </a:cubicBezTo>
                  <a:cubicBezTo>
                    <a:pt x="196" y="98"/>
                    <a:pt x="196" y="98"/>
                    <a:pt x="196" y="98"/>
                  </a:cubicBezTo>
                  <a:cubicBezTo>
                    <a:pt x="256" y="98"/>
                    <a:pt x="256" y="98"/>
                    <a:pt x="256" y="98"/>
                  </a:cubicBezTo>
                  <a:cubicBezTo>
                    <a:pt x="279" y="98"/>
                    <a:pt x="312" y="102"/>
                    <a:pt x="289" y="78"/>
                  </a:cubicBezTo>
                  <a:cubicBezTo>
                    <a:pt x="275" y="62"/>
                    <a:pt x="254" y="53"/>
                    <a:pt x="232"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 name="îṡḷiḋê">
              <a:extLst>
                <a:ext uri="{FF2B5EF4-FFF2-40B4-BE49-F238E27FC236}">
                  <a16:creationId xmlns:a16="http://schemas.microsoft.com/office/drawing/2014/main" xmlns="" id="{FE2BC54D-41EF-4AFD-8D40-50A0B369D039}"/>
                </a:ext>
              </a:extLst>
            </p:cNvPr>
            <p:cNvSpPr/>
            <p:nvPr/>
          </p:nvSpPr>
          <p:spPr bwMode="auto">
            <a:xfrm>
              <a:off x="7372541" y="2003962"/>
              <a:ext cx="178471" cy="39509"/>
            </a:xfrm>
            <a:custGeom>
              <a:avLst/>
              <a:gdLst>
                <a:gd name="T0" fmla="*/ 56 w 63"/>
                <a:gd name="T1" fmla="*/ 14 h 14"/>
                <a:gd name="T2" fmla="*/ 63 w 63"/>
                <a:gd name="T3" fmla="*/ 7 h 14"/>
                <a:gd name="T4" fmla="*/ 56 w 63"/>
                <a:gd name="T5" fmla="*/ 0 h 14"/>
                <a:gd name="T6" fmla="*/ 7 w 63"/>
                <a:gd name="T7" fmla="*/ 0 h 14"/>
                <a:gd name="T8" fmla="*/ 0 w 63"/>
                <a:gd name="T9" fmla="*/ 7 h 14"/>
                <a:gd name="T10" fmla="*/ 7 w 63"/>
                <a:gd name="T11" fmla="*/ 14 h 14"/>
                <a:gd name="T12" fmla="*/ 56 w 63"/>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3" h="14">
                  <a:moveTo>
                    <a:pt x="56" y="14"/>
                  </a:moveTo>
                  <a:cubicBezTo>
                    <a:pt x="60" y="14"/>
                    <a:pt x="63" y="11"/>
                    <a:pt x="63" y="7"/>
                  </a:cubicBezTo>
                  <a:cubicBezTo>
                    <a:pt x="63" y="3"/>
                    <a:pt x="60" y="0"/>
                    <a:pt x="56" y="0"/>
                  </a:cubicBezTo>
                  <a:cubicBezTo>
                    <a:pt x="7" y="0"/>
                    <a:pt x="7" y="0"/>
                    <a:pt x="7" y="0"/>
                  </a:cubicBezTo>
                  <a:cubicBezTo>
                    <a:pt x="3" y="0"/>
                    <a:pt x="0" y="3"/>
                    <a:pt x="0" y="7"/>
                  </a:cubicBezTo>
                  <a:cubicBezTo>
                    <a:pt x="0" y="11"/>
                    <a:pt x="3" y="14"/>
                    <a:pt x="7" y="14"/>
                  </a:cubicBezTo>
                  <a:lnTo>
                    <a:pt x="56" y="14"/>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 name="ïśḻïḋê">
              <a:extLst>
                <a:ext uri="{FF2B5EF4-FFF2-40B4-BE49-F238E27FC236}">
                  <a16:creationId xmlns:a16="http://schemas.microsoft.com/office/drawing/2014/main" xmlns="" id="{BA0D4B19-9601-489B-8F1D-67944BC23BCA}"/>
                </a:ext>
              </a:extLst>
            </p:cNvPr>
            <p:cNvSpPr/>
            <p:nvPr/>
          </p:nvSpPr>
          <p:spPr bwMode="auto">
            <a:xfrm>
              <a:off x="6421607" y="1706966"/>
              <a:ext cx="39509" cy="178471"/>
            </a:xfrm>
            <a:custGeom>
              <a:avLst/>
              <a:gdLst>
                <a:gd name="T0" fmla="*/ 14 w 14"/>
                <a:gd name="T1" fmla="*/ 7 h 63"/>
                <a:gd name="T2" fmla="*/ 7 w 14"/>
                <a:gd name="T3" fmla="*/ 0 h 63"/>
                <a:gd name="T4" fmla="*/ 0 w 14"/>
                <a:gd name="T5" fmla="*/ 7 h 63"/>
                <a:gd name="T6" fmla="*/ 0 w 14"/>
                <a:gd name="T7" fmla="*/ 56 h 63"/>
                <a:gd name="T8" fmla="*/ 7 w 14"/>
                <a:gd name="T9" fmla="*/ 63 h 63"/>
                <a:gd name="T10" fmla="*/ 14 w 14"/>
                <a:gd name="T11" fmla="*/ 56 h 63"/>
                <a:gd name="T12" fmla="*/ 14 w 14"/>
                <a:gd name="T13" fmla="*/ 7 h 63"/>
              </a:gdLst>
              <a:ahLst/>
              <a:cxnLst>
                <a:cxn ang="0">
                  <a:pos x="T0" y="T1"/>
                </a:cxn>
                <a:cxn ang="0">
                  <a:pos x="T2" y="T3"/>
                </a:cxn>
                <a:cxn ang="0">
                  <a:pos x="T4" y="T5"/>
                </a:cxn>
                <a:cxn ang="0">
                  <a:pos x="T6" y="T7"/>
                </a:cxn>
                <a:cxn ang="0">
                  <a:pos x="T8" y="T9"/>
                </a:cxn>
                <a:cxn ang="0">
                  <a:pos x="T10" y="T11"/>
                </a:cxn>
                <a:cxn ang="0">
                  <a:pos x="T12" y="T13"/>
                </a:cxn>
              </a:cxnLst>
              <a:rect l="0" t="0" r="r" b="b"/>
              <a:pathLst>
                <a:path w="14" h="63">
                  <a:moveTo>
                    <a:pt x="14" y="7"/>
                  </a:moveTo>
                  <a:cubicBezTo>
                    <a:pt x="14" y="3"/>
                    <a:pt x="11" y="0"/>
                    <a:pt x="7" y="0"/>
                  </a:cubicBezTo>
                  <a:cubicBezTo>
                    <a:pt x="3" y="0"/>
                    <a:pt x="0" y="3"/>
                    <a:pt x="0" y="7"/>
                  </a:cubicBezTo>
                  <a:cubicBezTo>
                    <a:pt x="0" y="56"/>
                    <a:pt x="0" y="56"/>
                    <a:pt x="0" y="56"/>
                  </a:cubicBezTo>
                  <a:cubicBezTo>
                    <a:pt x="0" y="60"/>
                    <a:pt x="3" y="63"/>
                    <a:pt x="7" y="63"/>
                  </a:cubicBezTo>
                  <a:cubicBezTo>
                    <a:pt x="11" y="63"/>
                    <a:pt x="14" y="60"/>
                    <a:pt x="14" y="56"/>
                  </a:cubicBezTo>
                  <a:lnTo>
                    <a:pt x="14" y="7"/>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 name="íṡľîde">
              <a:extLst>
                <a:ext uri="{FF2B5EF4-FFF2-40B4-BE49-F238E27FC236}">
                  <a16:creationId xmlns:a16="http://schemas.microsoft.com/office/drawing/2014/main" xmlns="" id="{80A5BFEA-7523-433B-8577-5D6387BF0525}"/>
                </a:ext>
              </a:extLst>
            </p:cNvPr>
            <p:cNvSpPr/>
            <p:nvPr/>
          </p:nvSpPr>
          <p:spPr bwMode="auto">
            <a:xfrm>
              <a:off x="7372541" y="2161997"/>
              <a:ext cx="178471" cy="39509"/>
            </a:xfrm>
            <a:custGeom>
              <a:avLst/>
              <a:gdLst>
                <a:gd name="T0" fmla="*/ 56 w 63"/>
                <a:gd name="T1" fmla="*/ 14 h 14"/>
                <a:gd name="T2" fmla="*/ 63 w 63"/>
                <a:gd name="T3" fmla="*/ 7 h 14"/>
                <a:gd name="T4" fmla="*/ 56 w 63"/>
                <a:gd name="T5" fmla="*/ 0 h 14"/>
                <a:gd name="T6" fmla="*/ 7 w 63"/>
                <a:gd name="T7" fmla="*/ 0 h 14"/>
                <a:gd name="T8" fmla="*/ 0 w 63"/>
                <a:gd name="T9" fmla="*/ 7 h 14"/>
                <a:gd name="T10" fmla="*/ 7 w 63"/>
                <a:gd name="T11" fmla="*/ 14 h 14"/>
                <a:gd name="T12" fmla="*/ 56 w 63"/>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3" h="14">
                  <a:moveTo>
                    <a:pt x="56" y="14"/>
                  </a:moveTo>
                  <a:cubicBezTo>
                    <a:pt x="60" y="14"/>
                    <a:pt x="63" y="11"/>
                    <a:pt x="63" y="7"/>
                  </a:cubicBezTo>
                  <a:cubicBezTo>
                    <a:pt x="63" y="3"/>
                    <a:pt x="60" y="0"/>
                    <a:pt x="56" y="0"/>
                  </a:cubicBezTo>
                  <a:cubicBezTo>
                    <a:pt x="7" y="0"/>
                    <a:pt x="7" y="0"/>
                    <a:pt x="7" y="0"/>
                  </a:cubicBezTo>
                  <a:cubicBezTo>
                    <a:pt x="3" y="0"/>
                    <a:pt x="0" y="3"/>
                    <a:pt x="0" y="7"/>
                  </a:cubicBezTo>
                  <a:cubicBezTo>
                    <a:pt x="0" y="11"/>
                    <a:pt x="3" y="14"/>
                    <a:pt x="7" y="14"/>
                  </a:cubicBezTo>
                  <a:lnTo>
                    <a:pt x="56" y="14"/>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 name="iṥlîḓé">
              <a:extLst>
                <a:ext uri="{FF2B5EF4-FFF2-40B4-BE49-F238E27FC236}">
                  <a16:creationId xmlns:a16="http://schemas.microsoft.com/office/drawing/2014/main" xmlns="" id="{65D64D4D-AE16-4C05-94C4-F6644CC0BE0B}"/>
                </a:ext>
              </a:extLst>
            </p:cNvPr>
            <p:cNvSpPr/>
            <p:nvPr/>
          </p:nvSpPr>
          <p:spPr bwMode="auto">
            <a:xfrm>
              <a:off x="6579642" y="1706966"/>
              <a:ext cx="39509" cy="178471"/>
            </a:xfrm>
            <a:custGeom>
              <a:avLst/>
              <a:gdLst>
                <a:gd name="T0" fmla="*/ 14 w 14"/>
                <a:gd name="T1" fmla="*/ 7 h 63"/>
                <a:gd name="T2" fmla="*/ 7 w 14"/>
                <a:gd name="T3" fmla="*/ 0 h 63"/>
                <a:gd name="T4" fmla="*/ 0 w 14"/>
                <a:gd name="T5" fmla="*/ 7 h 63"/>
                <a:gd name="T6" fmla="*/ 0 w 14"/>
                <a:gd name="T7" fmla="*/ 56 h 63"/>
                <a:gd name="T8" fmla="*/ 7 w 14"/>
                <a:gd name="T9" fmla="*/ 63 h 63"/>
                <a:gd name="T10" fmla="*/ 14 w 14"/>
                <a:gd name="T11" fmla="*/ 56 h 63"/>
                <a:gd name="T12" fmla="*/ 14 w 14"/>
                <a:gd name="T13" fmla="*/ 7 h 63"/>
              </a:gdLst>
              <a:ahLst/>
              <a:cxnLst>
                <a:cxn ang="0">
                  <a:pos x="T0" y="T1"/>
                </a:cxn>
                <a:cxn ang="0">
                  <a:pos x="T2" y="T3"/>
                </a:cxn>
                <a:cxn ang="0">
                  <a:pos x="T4" y="T5"/>
                </a:cxn>
                <a:cxn ang="0">
                  <a:pos x="T6" y="T7"/>
                </a:cxn>
                <a:cxn ang="0">
                  <a:pos x="T8" y="T9"/>
                </a:cxn>
                <a:cxn ang="0">
                  <a:pos x="T10" y="T11"/>
                </a:cxn>
                <a:cxn ang="0">
                  <a:pos x="T12" y="T13"/>
                </a:cxn>
              </a:cxnLst>
              <a:rect l="0" t="0" r="r" b="b"/>
              <a:pathLst>
                <a:path w="14" h="63">
                  <a:moveTo>
                    <a:pt x="14" y="7"/>
                  </a:moveTo>
                  <a:cubicBezTo>
                    <a:pt x="14" y="3"/>
                    <a:pt x="11" y="0"/>
                    <a:pt x="7" y="0"/>
                  </a:cubicBezTo>
                  <a:cubicBezTo>
                    <a:pt x="3" y="0"/>
                    <a:pt x="0" y="3"/>
                    <a:pt x="0" y="7"/>
                  </a:cubicBezTo>
                  <a:cubicBezTo>
                    <a:pt x="0" y="56"/>
                    <a:pt x="0" y="56"/>
                    <a:pt x="0" y="56"/>
                  </a:cubicBezTo>
                  <a:cubicBezTo>
                    <a:pt x="0" y="60"/>
                    <a:pt x="3" y="63"/>
                    <a:pt x="7" y="63"/>
                  </a:cubicBezTo>
                  <a:cubicBezTo>
                    <a:pt x="11" y="63"/>
                    <a:pt x="14" y="60"/>
                    <a:pt x="14" y="56"/>
                  </a:cubicBezTo>
                  <a:lnTo>
                    <a:pt x="14" y="7"/>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 name="ïSļiďê">
              <a:extLst>
                <a:ext uri="{FF2B5EF4-FFF2-40B4-BE49-F238E27FC236}">
                  <a16:creationId xmlns:a16="http://schemas.microsoft.com/office/drawing/2014/main" xmlns="" id="{8585D285-82A4-46CC-A3CC-165BA2416379}"/>
                </a:ext>
              </a:extLst>
            </p:cNvPr>
            <p:cNvSpPr/>
            <p:nvPr/>
          </p:nvSpPr>
          <p:spPr bwMode="auto">
            <a:xfrm>
              <a:off x="7372541" y="2321394"/>
              <a:ext cx="178471" cy="39509"/>
            </a:xfrm>
            <a:custGeom>
              <a:avLst/>
              <a:gdLst>
                <a:gd name="T0" fmla="*/ 56 w 63"/>
                <a:gd name="T1" fmla="*/ 14 h 14"/>
                <a:gd name="T2" fmla="*/ 63 w 63"/>
                <a:gd name="T3" fmla="*/ 7 h 14"/>
                <a:gd name="T4" fmla="*/ 56 w 63"/>
                <a:gd name="T5" fmla="*/ 0 h 14"/>
                <a:gd name="T6" fmla="*/ 7 w 63"/>
                <a:gd name="T7" fmla="*/ 0 h 14"/>
                <a:gd name="T8" fmla="*/ 0 w 63"/>
                <a:gd name="T9" fmla="*/ 7 h 14"/>
                <a:gd name="T10" fmla="*/ 7 w 63"/>
                <a:gd name="T11" fmla="*/ 14 h 14"/>
                <a:gd name="T12" fmla="*/ 56 w 63"/>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3" h="14">
                  <a:moveTo>
                    <a:pt x="56" y="14"/>
                  </a:moveTo>
                  <a:cubicBezTo>
                    <a:pt x="60" y="14"/>
                    <a:pt x="63" y="11"/>
                    <a:pt x="63" y="7"/>
                  </a:cubicBezTo>
                  <a:cubicBezTo>
                    <a:pt x="63" y="3"/>
                    <a:pt x="60" y="0"/>
                    <a:pt x="56" y="0"/>
                  </a:cubicBezTo>
                  <a:cubicBezTo>
                    <a:pt x="7" y="0"/>
                    <a:pt x="7" y="0"/>
                    <a:pt x="7" y="0"/>
                  </a:cubicBezTo>
                  <a:cubicBezTo>
                    <a:pt x="3" y="0"/>
                    <a:pt x="0" y="3"/>
                    <a:pt x="0" y="7"/>
                  </a:cubicBezTo>
                  <a:cubicBezTo>
                    <a:pt x="0" y="11"/>
                    <a:pt x="3" y="14"/>
                    <a:pt x="7" y="14"/>
                  </a:cubicBezTo>
                  <a:lnTo>
                    <a:pt x="56" y="14"/>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 name="îṧļíḋè">
              <a:extLst>
                <a:ext uri="{FF2B5EF4-FFF2-40B4-BE49-F238E27FC236}">
                  <a16:creationId xmlns:a16="http://schemas.microsoft.com/office/drawing/2014/main" xmlns="" id="{E557EA5E-F2DF-4D00-B078-174F9ACD08DD}"/>
                </a:ext>
              </a:extLst>
            </p:cNvPr>
            <p:cNvSpPr/>
            <p:nvPr/>
          </p:nvSpPr>
          <p:spPr bwMode="auto">
            <a:xfrm>
              <a:off x="6739039" y="1706966"/>
              <a:ext cx="39509" cy="178471"/>
            </a:xfrm>
            <a:custGeom>
              <a:avLst/>
              <a:gdLst>
                <a:gd name="T0" fmla="*/ 14 w 14"/>
                <a:gd name="T1" fmla="*/ 7 h 63"/>
                <a:gd name="T2" fmla="*/ 7 w 14"/>
                <a:gd name="T3" fmla="*/ 0 h 63"/>
                <a:gd name="T4" fmla="*/ 0 w 14"/>
                <a:gd name="T5" fmla="*/ 7 h 63"/>
                <a:gd name="T6" fmla="*/ 0 w 14"/>
                <a:gd name="T7" fmla="*/ 56 h 63"/>
                <a:gd name="T8" fmla="*/ 7 w 14"/>
                <a:gd name="T9" fmla="*/ 63 h 63"/>
                <a:gd name="T10" fmla="*/ 14 w 14"/>
                <a:gd name="T11" fmla="*/ 56 h 63"/>
                <a:gd name="T12" fmla="*/ 14 w 14"/>
                <a:gd name="T13" fmla="*/ 7 h 63"/>
              </a:gdLst>
              <a:ahLst/>
              <a:cxnLst>
                <a:cxn ang="0">
                  <a:pos x="T0" y="T1"/>
                </a:cxn>
                <a:cxn ang="0">
                  <a:pos x="T2" y="T3"/>
                </a:cxn>
                <a:cxn ang="0">
                  <a:pos x="T4" y="T5"/>
                </a:cxn>
                <a:cxn ang="0">
                  <a:pos x="T6" y="T7"/>
                </a:cxn>
                <a:cxn ang="0">
                  <a:pos x="T8" y="T9"/>
                </a:cxn>
                <a:cxn ang="0">
                  <a:pos x="T10" y="T11"/>
                </a:cxn>
                <a:cxn ang="0">
                  <a:pos x="T12" y="T13"/>
                </a:cxn>
              </a:cxnLst>
              <a:rect l="0" t="0" r="r" b="b"/>
              <a:pathLst>
                <a:path w="14" h="63">
                  <a:moveTo>
                    <a:pt x="14" y="7"/>
                  </a:moveTo>
                  <a:cubicBezTo>
                    <a:pt x="14" y="3"/>
                    <a:pt x="11" y="0"/>
                    <a:pt x="7" y="0"/>
                  </a:cubicBezTo>
                  <a:cubicBezTo>
                    <a:pt x="3" y="0"/>
                    <a:pt x="0" y="3"/>
                    <a:pt x="0" y="7"/>
                  </a:cubicBezTo>
                  <a:cubicBezTo>
                    <a:pt x="0" y="56"/>
                    <a:pt x="0" y="56"/>
                    <a:pt x="0" y="56"/>
                  </a:cubicBezTo>
                  <a:cubicBezTo>
                    <a:pt x="0" y="60"/>
                    <a:pt x="3" y="63"/>
                    <a:pt x="7" y="63"/>
                  </a:cubicBezTo>
                  <a:cubicBezTo>
                    <a:pt x="11" y="63"/>
                    <a:pt x="14" y="60"/>
                    <a:pt x="14" y="56"/>
                  </a:cubicBezTo>
                  <a:lnTo>
                    <a:pt x="14" y="7"/>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 name="íṡḷiḋé">
              <a:extLst>
                <a:ext uri="{FF2B5EF4-FFF2-40B4-BE49-F238E27FC236}">
                  <a16:creationId xmlns:a16="http://schemas.microsoft.com/office/drawing/2014/main" xmlns="" id="{ABA15B27-6A54-4F50-9F86-16E36056342E}"/>
                </a:ext>
              </a:extLst>
            </p:cNvPr>
            <p:cNvSpPr/>
            <p:nvPr/>
          </p:nvSpPr>
          <p:spPr bwMode="auto">
            <a:xfrm>
              <a:off x="7372541" y="2479429"/>
              <a:ext cx="178471" cy="39509"/>
            </a:xfrm>
            <a:custGeom>
              <a:avLst/>
              <a:gdLst>
                <a:gd name="T0" fmla="*/ 56 w 63"/>
                <a:gd name="T1" fmla="*/ 14 h 14"/>
                <a:gd name="T2" fmla="*/ 63 w 63"/>
                <a:gd name="T3" fmla="*/ 7 h 14"/>
                <a:gd name="T4" fmla="*/ 56 w 63"/>
                <a:gd name="T5" fmla="*/ 0 h 14"/>
                <a:gd name="T6" fmla="*/ 7 w 63"/>
                <a:gd name="T7" fmla="*/ 0 h 14"/>
                <a:gd name="T8" fmla="*/ 0 w 63"/>
                <a:gd name="T9" fmla="*/ 7 h 14"/>
                <a:gd name="T10" fmla="*/ 7 w 63"/>
                <a:gd name="T11" fmla="*/ 14 h 14"/>
                <a:gd name="T12" fmla="*/ 56 w 63"/>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3" h="14">
                  <a:moveTo>
                    <a:pt x="56" y="14"/>
                  </a:moveTo>
                  <a:cubicBezTo>
                    <a:pt x="60" y="14"/>
                    <a:pt x="63" y="11"/>
                    <a:pt x="63" y="7"/>
                  </a:cubicBezTo>
                  <a:cubicBezTo>
                    <a:pt x="63" y="3"/>
                    <a:pt x="60" y="0"/>
                    <a:pt x="56" y="0"/>
                  </a:cubicBezTo>
                  <a:cubicBezTo>
                    <a:pt x="7" y="0"/>
                    <a:pt x="7" y="0"/>
                    <a:pt x="7" y="0"/>
                  </a:cubicBezTo>
                  <a:cubicBezTo>
                    <a:pt x="3" y="0"/>
                    <a:pt x="0" y="3"/>
                    <a:pt x="0" y="7"/>
                  </a:cubicBezTo>
                  <a:cubicBezTo>
                    <a:pt x="0" y="11"/>
                    <a:pt x="3" y="14"/>
                    <a:pt x="7" y="14"/>
                  </a:cubicBezTo>
                  <a:lnTo>
                    <a:pt x="56" y="14"/>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7" name="išḻiḓè">
              <a:extLst>
                <a:ext uri="{FF2B5EF4-FFF2-40B4-BE49-F238E27FC236}">
                  <a16:creationId xmlns:a16="http://schemas.microsoft.com/office/drawing/2014/main" xmlns="" id="{C34A8B98-3515-4383-BFEA-C4729CB25369}"/>
                </a:ext>
              </a:extLst>
            </p:cNvPr>
            <p:cNvSpPr/>
            <p:nvPr/>
          </p:nvSpPr>
          <p:spPr bwMode="auto">
            <a:xfrm>
              <a:off x="6897074" y="1706966"/>
              <a:ext cx="39509" cy="178471"/>
            </a:xfrm>
            <a:custGeom>
              <a:avLst/>
              <a:gdLst>
                <a:gd name="T0" fmla="*/ 14 w 14"/>
                <a:gd name="T1" fmla="*/ 7 h 63"/>
                <a:gd name="T2" fmla="*/ 7 w 14"/>
                <a:gd name="T3" fmla="*/ 0 h 63"/>
                <a:gd name="T4" fmla="*/ 0 w 14"/>
                <a:gd name="T5" fmla="*/ 7 h 63"/>
                <a:gd name="T6" fmla="*/ 0 w 14"/>
                <a:gd name="T7" fmla="*/ 56 h 63"/>
                <a:gd name="T8" fmla="*/ 7 w 14"/>
                <a:gd name="T9" fmla="*/ 63 h 63"/>
                <a:gd name="T10" fmla="*/ 14 w 14"/>
                <a:gd name="T11" fmla="*/ 56 h 63"/>
                <a:gd name="T12" fmla="*/ 14 w 14"/>
                <a:gd name="T13" fmla="*/ 7 h 63"/>
              </a:gdLst>
              <a:ahLst/>
              <a:cxnLst>
                <a:cxn ang="0">
                  <a:pos x="T0" y="T1"/>
                </a:cxn>
                <a:cxn ang="0">
                  <a:pos x="T2" y="T3"/>
                </a:cxn>
                <a:cxn ang="0">
                  <a:pos x="T4" y="T5"/>
                </a:cxn>
                <a:cxn ang="0">
                  <a:pos x="T6" y="T7"/>
                </a:cxn>
                <a:cxn ang="0">
                  <a:pos x="T8" y="T9"/>
                </a:cxn>
                <a:cxn ang="0">
                  <a:pos x="T10" y="T11"/>
                </a:cxn>
                <a:cxn ang="0">
                  <a:pos x="T12" y="T13"/>
                </a:cxn>
              </a:cxnLst>
              <a:rect l="0" t="0" r="r" b="b"/>
              <a:pathLst>
                <a:path w="14" h="63">
                  <a:moveTo>
                    <a:pt x="14" y="7"/>
                  </a:moveTo>
                  <a:cubicBezTo>
                    <a:pt x="14" y="3"/>
                    <a:pt x="11" y="0"/>
                    <a:pt x="7" y="0"/>
                  </a:cubicBezTo>
                  <a:cubicBezTo>
                    <a:pt x="3" y="0"/>
                    <a:pt x="0" y="3"/>
                    <a:pt x="0" y="7"/>
                  </a:cubicBezTo>
                  <a:cubicBezTo>
                    <a:pt x="0" y="56"/>
                    <a:pt x="0" y="56"/>
                    <a:pt x="0" y="56"/>
                  </a:cubicBezTo>
                  <a:cubicBezTo>
                    <a:pt x="0" y="60"/>
                    <a:pt x="3" y="63"/>
                    <a:pt x="7" y="63"/>
                  </a:cubicBezTo>
                  <a:cubicBezTo>
                    <a:pt x="11" y="63"/>
                    <a:pt x="14" y="60"/>
                    <a:pt x="14" y="56"/>
                  </a:cubicBezTo>
                  <a:lnTo>
                    <a:pt x="14" y="7"/>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8" name="ïṡļîḋè">
              <a:extLst>
                <a:ext uri="{FF2B5EF4-FFF2-40B4-BE49-F238E27FC236}">
                  <a16:creationId xmlns:a16="http://schemas.microsoft.com/office/drawing/2014/main" xmlns="" id="{18E62672-AC48-450C-89A3-93B4554B6B27}"/>
                </a:ext>
              </a:extLst>
            </p:cNvPr>
            <p:cNvSpPr/>
            <p:nvPr/>
          </p:nvSpPr>
          <p:spPr bwMode="auto">
            <a:xfrm>
              <a:off x="7372541" y="2637464"/>
              <a:ext cx="178471" cy="39509"/>
            </a:xfrm>
            <a:custGeom>
              <a:avLst/>
              <a:gdLst>
                <a:gd name="T0" fmla="*/ 56 w 63"/>
                <a:gd name="T1" fmla="*/ 14 h 14"/>
                <a:gd name="T2" fmla="*/ 63 w 63"/>
                <a:gd name="T3" fmla="*/ 7 h 14"/>
                <a:gd name="T4" fmla="*/ 56 w 63"/>
                <a:gd name="T5" fmla="*/ 0 h 14"/>
                <a:gd name="T6" fmla="*/ 7 w 63"/>
                <a:gd name="T7" fmla="*/ 0 h 14"/>
                <a:gd name="T8" fmla="*/ 0 w 63"/>
                <a:gd name="T9" fmla="*/ 7 h 14"/>
                <a:gd name="T10" fmla="*/ 7 w 63"/>
                <a:gd name="T11" fmla="*/ 14 h 14"/>
                <a:gd name="T12" fmla="*/ 56 w 63"/>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3" h="14">
                  <a:moveTo>
                    <a:pt x="56" y="14"/>
                  </a:moveTo>
                  <a:cubicBezTo>
                    <a:pt x="60" y="14"/>
                    <a:pt x="63" y="11"/>
                    <a:pt x="63" y="7"/>
                  </a:cubicBezTo>
                  <a:cubicBezTo>
                    <a:pt x="63" y="3"/>
                    <a:pt x="60" y="0"/>
                    <a:pt x="56" y="0"/>
                  </a:cubicBezTo>
                  <a:cubicBezTo>
                    <a:pt x="7" y="0"/>
                    <a:pt x="7" y="0"/>
                    <a:pt x="7" y="0"/>
                  </a:cubicBezTo>
                  <a:cubicBezTo>
                    <a:pt x="3" y="0"/>
                    <a:pt x="0" y="3"/>
                    <a:pt x="0" y="7"/>
                  </a:cubicBezTo>
                  <a:cubicBezTo>
                    <a:pt x="0" y="11"/>
                    <a:pt x="3" y="14"/>
                    <a:pt x="7" y="14"/>
                  </a:cubicBezTo>
                  <a:lnTo>
                    <a:pt x="56" y="14"/>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9" name="íşļiḍe">
              <a:extLst>
                <a:ext uri="{FF2B5EF4-FFF2-40B4-BE49-F238E27FC236}">
                  <a16:creationId xmlns:a16="http://schemas.microsoft.com/office/drawing/2014/main" xmlns="" id="{9C70C80F-6311-4ADA-ACA3-F4ECA8622CDE}"/>
                </a:ext>
              </a:extLst>
            </p:cNvPr>
            <p:cNvSpPr/>
            <p:nvPr/>
          </p:nvSpPr>
          <p:spPr bwMode="auto">
            <a:xfrm>
              <a:off x="7056471" y="1706966"/>
              <a:ext cx="39509" cy="178471"/>
            </a:xfrm>
            <a:custGeom>
              <a:avLst/>
              <a:gdLst>
                <a:gd name="T0" fmla="*/ 14 w 14"/>
                <a:gd name="T1" fmla="*/ 7 h 63"/>
                <a:gd name="T2" fmla="*/ 7 w 14"/>
                <a:gd name="T3" fmla="*/ 0 h 63"/>
                <a:gd name="T4" fmla="*/ 0 w 14"/>
                <a:gd name="T5" fmla="*/ 7 h 63"/>
                <a:gd name="T6" fmla="*/ 0 w 14"/>
                <a:gd name="T7" fmla="*/ 56 h 63"/>
                <a:gd name="T8" fmla="*/ 7 w 14"/>
                <a:gd name="T9" fmla="*/ 63 h 63"/>
                <a:gd name="T10" fmla="*/ 14 w 14"/>
                <a:gd name="T11" fmla="*/ 56 h 63"/>
                <a:gd name="T12" fmla="*/ 14 w 14"/>
                <a:gd name="T13" fmla="*/ 7 h 63"/>
              </a:gdLst>
              <a:ahLst/>
              <a:cxnLst>
                <a:cxn ang="0">
                  <a:pos x="T0" y="T1"/>
                </a:cxn>
                <a:cxn ang="0">
                  <a:pos x="T2" y="T3"/>
                </a:cxn>
                <a:cxn ang="0">
                  <a:pos x="T4" y="T5"/>
                </a:cxn>
                <a:cxn ang="0">
                  <a:pos x="T6" y="T7"/>
                </a:cxn>
                <a:cxn ang="0">
                  <a:pos x="T8" y="T9"/>
                </a:cxn>
                <a:cxn ang="0">
                  <a:pos x="T10" y="T11"/>
                </a:cxn>
                <a:cxn ang="0">
                  <a:pos x="T12" y="T13"/>
                </a:cxn>
              </a:cxnLst>
              <a:rect l="0" t="0" r="r" b="b"/>
              <a:pathLst>
                <a:path w="14" h="63">
                  <a:moveTo>
                    <a:pt x="14" y="7"/>
                  </a:moveTo>
                  <a:cubicBezTo>
                    <a:pt x="14" y="3"/>
                    <a:pt x="11" y="0"/>
                    <a:pt x="7" y="0"/>
                  </a:cubicBezTo>
                  <a:cubicBezTo>
                    <a:pt x="3" y="0"/>
                    <a:pt x="0" y="3"/>
                    <a:pt x="0" y="7"/>
                  </a:cubicBezTo>
                  <a:cubicBezTo>
                    <a:pt x="0" y="56"/>
                    <a:pt x="0" y="56"/>
                    <a:pt x="0" y="56"/>
                  </a:cubicBezTo>
                  <a:cubicBezTo>
                    <a:pt x="0" y="60"/>
                    <a:pt x="3" y="63"/>
                    <a:pt x="7" y="63"/>
                  </a:cubicBezTo>
                  <a:cubicBezTo>
                    <a:pt x="11" y="63"/>
                    <a:pt x="14" y="60"/>
                    <a:pt x="14" y="56"/>
                  </a:cubicBezTo>
                  <a:lnTo>
                    <a:pt x="14" y="7"/>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 name="išlïḋè">
              <a:extLst>
                <a:ext uri="{FF2B5EF4-FFF2-40B4-BE49-F238E27FC236}">
                  <a16:creationId xmlns:a16="http://schemas.microsoft.com/office/drawing/2014/main" xmlns="" id="{1881D276-AD6A-4F9F-98D4-C2ED9BF109BB}"/>
                </a:ext>
              </a:extLst>
            </p:cNvPr>
            <p:cNvSpPr/>
            <p:nvPr/>
          </p:nvSpPr>
          <p:spPr bwMode="auto">
            <a:xfrm>
              <a:off x="7372541" y="2795498"/>
              <a:ext cx="178471" cy="39509"/>
            </a:xfrm>
            <a:custGeom>
              <a:avLst/>
              <a:gdLst>
                <a:gd name="T0" fmla="*/ 56 w 63"/>
                <a:gd name="T1" fmla="*/ 14 h 14"/>
                <a:gd name="T2" fmla="*/ 63 w 63"/>
                <a:gd name="T3" fmla="*/ 7 h 14"/>
                <a:gd name="T4" fmla="*/ 56 w 63"/>
                <a:gd name="T5" fmla="*/ 0 h 14"/>
                <a:gd name="T6" fmla="*/ 7 w 63"/>
                <a:gd name="T7" fmla="*/ 0 h 14"/>
                <a:gd name="T8" fmla="*/ 0 w 63"/>
                <a:gd name="T9" fmla="*/ 7 h 14"/>
                <a:gd name="T10" fmla="*/ 7 w 63"/>
                <a:gd name="T11" fmla="*/ 14 h 14"/>
                <a:gd name="T12" fmla="*/ 56 w 63"/>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3" h="14">
                  <a:moveTo>
                    <a:pt x="56" y="14"/>
                  </a:moveTo>
                  <a:cubicBezTo>
                    <a:pt x="60" y="14"/>
                    <a:pt x="63" y="11"/>
                    <a:pt x="63" y="7"/>
                  </a:cubicBezTo>
                  <a:cubicBezTo>
                    <a:pt x="63" y="3"/>
                    <a:pt x="60" y="0"/>
                    <a:pt x="56" y="0"/>
                  </a:cubicBezTo>
                  <a:cubicBezTo>
                    <a:pt x="7" y="0"/>
                    <a:pt x="7" y="0"/>
                    <a:pt x="7" y="0"/>
                  </a:cubicBezTo>
                  <a:cubicBezTo>
                    <a:pt x="3" y="0"/>
                    <a:pt x="0" y="3"/>
                    <a:pt x="0" y="7"/>
                  </a:cubicBezTo>
                  <a:cubicBezTo>
                    <a:pt x="0" y="11"/>
                    <a:pt x="3" y="14"/>
                    <a:pt x="7" y="14"/>
                  </a:cubicBezTo>
                  <a:lnTo>
                    <a:pt x="56" y="14"/>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 name="ís1iḋê">
              <a:extLst>
                <a:ext uri="{FF2B5EF4-FFF2-40B4-BE49-F238E27FC236}">
                  <a16:creationId xmlns:a16="http://schemas.microsoft.com/office/drawing/2014/main" xmlns="" id="{0F46C412-F054-4755-A94B-8D6519D49EC0}"/>
                </a:ext>
              </a:extLst>
            </p:cNvPr>
            <p:cNvSpPr/>
            <p:nvPr/>
          </p:nvSpPr>
          <p:spPr bwMode="auto">
            <a:xfrm>
              <a:off x="7214506" y="1706966"/>
              <a:ext cx="39509" cy="178471"/>
            </a:xfrm>
            <a:custGeom>
              <a:avLst/>
              <a:gdLst>
                <a:gd name="T0" fmla="*/ 14 w 14"/>
                <a:gd name="T1" fmla="*/ 7 h 63"/>
                <a:gd name="T2" fmla="*/ 7 w 14"/>
                <a:gd name="T3" fmla="*/ 0 h 63"/>
                <a:gd name="T4" fmla="*/ 0 w 14"/>
                <a:gd name="T5" fmla="*/ 7 h 63"/>
                <a:gd name="T6" fmla="*/ 0 w 14"/>
                <a:gd name="T7" fmla="*/ 56 h 63"/>
                <a:gd name="T8" fmla="*/ 7 w 14"/>
                <a:gd name="T9" fmla="*/ 63 h 63"/>
                <a:gd name="T10" fmla="*/ 14 w 14"/>
                <a:gd name="T11" fmla="*/ 56 h 63"/>
                <a:gd name="T12" fmla="*/ 14 w 14"/>
                <a:gd name="T13" fmla="*/ 7 h 63"/>
              </a:gdLst>
              <a:ahLst/>
              <a:cxnLst>
                <a:cxn ang="0">
                  <a:pos x="T0" y="T1"/>
                </a:cxn>
                <a:cxn ang="0">
                  <a:pos x="T2" y="T3"/>
                </a:cxn>
                <a:cxn ang="0">
                  <a:pos x="T4" y="T5"/>
                </a:cxn>
                <a:cxn ang="0">
                  <a:pos x="T6" y="T7"/>
                </a:cxn>
                <a:cxn ang="0">
                  <a:pos x="T8" y="T9"/>
                </a:cxn>
                <a:cxn ang="0">
                  <a:pos x="T10" y="T11"/>
                </a:cxn>
                <a:cxn ang="0">
                  <a:pos x="T12" y="T13"/>
                </a:cxn>
              </a:cxnLst>
              <a:rect l="0" t="0" r="r" b="b"/>
              <a:pathLst>
                <a:path w="14" h="63">
                  <a:moveTo>
                    <a:pt x="14" y="7"/>
                  </a:moveTo>
                  <a:cubicBezTo>
                    <a:pt x="14" y="3"/>
                    <a:pt x="11" y="0"/>
                    <a:pt x="7" y="0"/>
                  </a:cubicBezTo>
                  <a:cubicBezTo>
                    <a:pt x="3" y="0"/>
                    <a:pt x="0" y="3"/>
                    <a:pt x="0" y="7"/>
                  </a:cubicBezTo>
                  <a:cubicBezTo>
                    <a:pt x="0" y="56"/>
                    <a:pt x="0" y="56"/>
                    <a:pt x="0" y="56"/>
                  </a:cubicBezTo>
                  <a:cubicBezTo>
                    <a:pt x="0" y="60"/>
                    <a:pt x="3" y="63"/>
                    <a:pt x="7" y="63"/>
                  </a:cubicBezTo>
                  <a:cubicBezTo>
                    <a:pt x="11" y="63"/>
                    <a:pt x="14" y="60"/>
                    <a:pt x="14" y="56"/>
                  </a:cubicBezTo>
                  <a:lnTo>
                    <a:pt x="14" y="7"/>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 name="íşlîḑê">
              <a:extLst>
                <a:ext uri="{FF2B5EF4-FFF2-40B4-BE49-F238E27FC236}">
                  <a16:creationId xmlns:a16="http://schemas.microsoft.com/office/drawing/2014/main" xmlns="" id="{2F8CA7E6-CD47-42E5-92BD-CBD9173428D2}"/>
                </a:ext>
              </a:extLst>
            </p:cNvPr>
            <p:cNvSpPr/>
            <p:nvPr/>
          </p:nvSpPr>
          <p:spPr bwMode="auto">
            <a:xfrm>
              <a:off x="7372541" y="2953533"/>
              <a:ext cx="178471" cy="39509"/>
            </a:xfrm>
            <a:custGeom>
              <a:avLst/>
              <a:gdLst>
                <a:gd name="T0" fmla="*/ 56 w 63"/>
                <a:gd name="T1" fmla="*/ 14 h 14"/>
                <a:gd name="T2" fmla="*/ 63 w 63"/>
                <a:gd name="T3" fmla="*/ 7 h 14"/>
                <a:gd name="T4" fmla="*/ 56 w 63"/>
                <a:gd name="T5" fmla="*/ 0 h 14"/>
                <a:gd name="T6" fmla="*/ 7 w 63"/>
                <a:gd name="T7" fmla="*/ 0 h 14"/>
                <a:gd name="T8" fmla="*/ 0 w 63"/>
                <a:gd name="T9" fmla="*/ 7 h 14"/>
                <a:gd name="T10" fmla="*/ 7 w 63"/>
                <a:gd name="T11" fmla="*/ 14 h 14"/>
                <a:gd name="T12" fmla="*/ 56 w 63"/>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3" h="14">
                  <a:moveTo>
                    <a:pt x="56" y="14"/>
                  </a:moveTo>
                  <a:cubicBezTo>
                    <a:pt x="60" y="14"/>
                    <a:pt x="63" y="11"/>
                    <a:pt x="63" y="7"/>
                  </a:cubicBezTo>
                  <a:cubicBezTo>
                    <a:pt x="63" y="3"/>
                    <a:pt x="60" y="0"/>
                    <a:pt x="56" y="0"/>
                  </a:cubicBezTo>
                  <a:cubicBezTo>
                    <a:pt x="7" y="0"/>
                    <a:pt x="7" y="0"/>
                    <a:pt x="7" y="0"/>
                  </a:cubicBezTo>
                  <a:cubicBezTo>
                    <a:pt x="3" y="0"/>
                    <a:pt x="0" y="3"/>
                    <a:pt x="0" y="7"/>
                  </a:cubicBezTo>
                  <a:cubicBezTo>
                    <a:pt x="0" y="11"/>
                    <a:pt x="3" y="14"/>
                    <a:pt x="7" y="14"/>
                  </a:cubicBezTo>
                  <a:lnTo>
                    <a:pt x="56" y="14"/>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 name="îŝliḋé">
              <a:extLst>
                <a:ext uri="{FF2B5EF4-FFF2-40B4-BE49-F238E27FC236}">
                  <a16:creationId xmlns:a16="http://schemas.microsoft.com/office/drawing/2014/main" xmlns="" id="{5C3A2B4F-B04A-4AF3-B9BF-2181B892E979}"/>
                </a:ext>
              </a:extLst>
            </p:cNvPr>
            <p:cNvSpPr/>
            <p:nvPr/>
          </p:nvSpPr>
          <p:spPr bwMode="auto">
            <a:xfrm>
              <a:off x="7372541" y="3112931"/>
              <a:ext cx="178471" cy="39509"/>
            </a:xfrm>
            <a:custGeom>
              <a:avLst/>
              <a:gdLst>
                <a:gd name="T0" fmla="*/ 56 w 63"/>
                <a:gd name="T1" fmla="*/ 14 h 14"/>
                <a:gd name="T2" fmla="*/ 63 w 63"/>
                <a:gd name="T3" fmla="*/ 7 h 14"/>
                <a:gd name="T4" fmla="*/ 56 w 63"/>
                <a:gd name="T5" fmla="*/ 0 h 14"/>
                <a:gd name="T6" fmla="*/ 7 w 63"/>
                <a:gd name="T7" fmla="*/ 0 h 14"/>
                <a:gd name="T8" fmla="*/ 0 w 63"/>
                <a:gd name="T9" fmla="*/ 7 h 14"/>
                <a:gd name="T10" fmla="*/ 7 w 63"/>
                <a:gd name="T11" fmla="*/ 14 h 14"/>
                <a:gd name="T12" fmla="*/ 56 w 63"/>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3" h="14">
                  <a:moveTo>
                    <a:pt x="56" y="14"/>
                  </a:moveTo>
                  <a:cubicBezTo>
                    <a:pt x="60" y="14"/>
                    <a:pt x="63" y="11"/>
                    <a:pt x="63" y="7"/>
                  </a:cubicBezTo>
                  <a:cubicBezTo>
                    <a:pt x="63" y="3"/>
                    <a:pt x="60" y="0"/>
                    <a:pt x="56" y="0"/>
                  </a:cubicBezTo>
                  <a:cubicBezTo>
                    <a:pt x="7" y="0"/>
                    <a:pt x="7" y="0"/>
                    <a:pt x="7" y="0"/>
                  </a:cubicBezTo>
                  <a:cubicBezTo>
                    <a:pt x="3" y="0"/>
                    <a:pt x="0" y="3"/>
                    <a:pt x="0" y="7"/>
                  </a:cubicBezTo>
                  <a:cubicBezTo>
                    <a:pt x="0" y="11"/>
                    <a:pt x="3" y="14"/>
                    <a:pt x="7" y="14"/>
                  </a:cubicBezTo>
                  <a:lnTo>
                    <a:pt x="56" y="14"/>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4" name="íSľiďè">
              <a:extLst>
                <a:ext uri="{FF2B5EF4-FFF2-40B4-BE49-F238E27FC236}">
                  <a16:creationId xmlns:a16="http://schemas.microsoft.com/office/drawing/2014/main" xmlns="" id="{53DD379A-0172-4A12-A28C-4374E01887F2}"/>
                </a:ext>
              </a:extLst>
            </p:cNvPr>
            <p:cNvSpPr/>
            <p:nvPr/>
          </p:nvSpPr>
          <p:spPr bwMode="auto">
            <a:xfrm>
              <a:off x="7372541" y="3270966"/>
              <a:ext cx="178471" cy="39509"/>
            </a:xfrm>
            <a:custGeom>
              <a:avLst/>
              <a:gdLst>
                <a:gd name="T0" fmla="*/ 56 w 63"/>
                <a:gd name="T1" fmla="*/ 14 h 14"/>
                <a:gd name="T2" fmla="*/ 63 w 63"/>
                <a:gd name="T3" fmla="*/ 7 h 14"/>
                <a:gd name="T4" fmla="*/ 56 w 63"/>
                <a:gd name="T5" fmla="*/ 0 h 14"/>
                <a:gd name="T6" fmla="*/ 7 w 63"/>
                <a:gd name="T7" fmla="*/ 0 h 14"/>
                <a:gd name="T8" fmla="*/ 0 w 63"/>
                <a:gd name="T9" fmla="*/ 7 h 14"/>
                <a:gd name="T10" fmla="*/ 7 w 63"/>
                <a:gd name="T11" fmla="*/ 14 h 14"/>
                <a:gd name="T12" fmla="*/ 56 w 63"/>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3" h="14">
                  <a:moveTo>
                    <a:pt x="56" y="14"/>
                  </a:moveTo>
                  <a:cubicBezTo>
                    <a:pt x="60" y="14"/>
                    <a:pt x="63" y="10"/>
                    <a:pt x="63" y="7"/>
                  </a:cubicBezTo>
                  <a:cubicBezTo>
                    <a:pt x="63" y="3"/>
                    <a:pt x="60" y="0"/>
                    <a:pt x="56" y="0"/>
                  </a:cubicBezTo>
                  <a:cubicBezTo>
                    <a:pt x="7" y="0"/>
                    <a:pt x="7" y="0"/>
                    <a:pt x="7" y="0"/>
                  </a:cubicBezTo>
                  <a:cubicBezTo>
                    <a:pt x="3" y="0"/>
                    <a:pt x="0" y="3"/>
                    <a:pt x="0" y="7"/>
                  </a:cubicBezTo>
                  <a:cubicBezTo>
                    <a:pt x="0" y="10"/>
                    <a:pt x="3" y="14"/>
                    <a:pt x="7" y="14"/>
                  </a:cubicBezTo>
                  <a:lnTo>
                    <a:pt x="56" y="14"/>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5" name="ïṡḻîďè">
              <a:extLst>
                <a:ext uri="{FF2B5EF4-FFF2-40B4-BE49-F238E27FC236}">
                  <a16:creationId xmlns:a16="http://schemas.microsoft.com/office/drawing/2014/main" xmlns="" id="{3C84317B-8F11-49DB-B173-56401E1DEB34}"/>
                </a:ext>
              </a:extLst>
            </p:cNvPr>
            <p:cNvSpPr/>
            <p:nvPr/>
          </p:nvSpPr>
          <p:spPr bwMode="auto">
            <a:xfrm>
              <a:off x="7372541" y="3429000"/>
              <a:ext cx="178471" cy="39509"/>
            </a:xfrm>
            <a:custGeom>
              <a:avLst/>
              <a:gdLst>
                <a:gd name="T0" fmla="*/ 56 w 63"/>
                <a:gd name="T1" fmla="*/ 14 h 14"/>
                <a:gd name="T2" fmla="*/ 63 w 63"/>
                <a:gd name="T3" fmla="*/ 7 h 14"/>
                <a:gd name="T4" fmla="*/ 56 w 63"/>
                <a:gd name="T5" fmla="*/ 0 h 14"/>
                <a:gd name="T6" fmla="*/ 7 w 63"/>
                <a:gd name="T7" fmla="*/ 0 h 14"/>
                <a:gd name="T8" fmla="*/ 0 w 63"/>
                <a:gd name="T9" fmla="*/ 7 h 14"/>
                <a:gd name="T10" fmla="*/ 7 w 63"/>
                <a:gd name="T11" fmla="*/ 14 h 14"/>
                <a:gd name="T12" fmla="*/ 56 w 63"/>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3" h="14">
                  <a:moveTo>
                    <a:pt x="56" y="14"/>
                  </a:moveTo>
                  <a:cubicBezTo>
                    <a:pt x="60" y="14"/>
                    <a:pt x="63" y="10"/>
                    <a:pt x="63" y="7"/>
                  </a:cubicBezTo>
                  <a:cubicBezTo>
                    <a:pt x="63" y="3"/>
                    <a:pt x="60" y="0"/>
                    <a:pt x="56" y="0"/>
                  </a:cubicBezTo>
                  <a:cubicBezTo>
                    <a:pt x="7" y="0"/>
                    <a:pt x="7" y="0"/>
                    <a:pt x="7" y="0"/>
                  </a:cubicBezTo>
                  <a:cubicBezTo>
                    <a:pt x="3" y="0"/>
                    <a:pt x="0" y="3"/>
                    <a:pt x="0" y="7"/>
                  </a:cubicBezTo>
                  <a:cubicBezTo>
                    <a:pt x="0" y="10"/>
                    <a:pt x="3" y="14"/>
                    <a:pt x="7" y="14"/>
                  </a:cubicBezTo>
                  <a:lnTo>
                    <a:pt x="56" y="14"/>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 name="isḷíḓé">
              <a:extLst>
                <a:ext uri="{FF2B5EF4-FFF2-40B4-BE49-F238E27FC236}">
                  <a16:creationId xmlns:a16="http://schemas.microsoft.com/office/drawing/2014/main" xmlns="" id="{BDE50AEE-58BC-4C54-A93F-8DA57C7EBA7E}"/>
                </a:ext>
              </a:extLst>
            </p:cNvPr>
            <p:cNvSpPr/>
            <p:nvPr/>
          </p:nvSpPr>
          <p:spPr bwMode="auto">
            <a:xfrm>
              <a:off x="7372541" y="3587035"/>
              <a:ext cx="178471" cy="36784"/>
            </a:xfrm>
            <a:custGeom>
              <a:avLst/>
              <a:gdLst>
                <a:gd name="T0" fmla="*/ 56 w 63"/>
                <a:gd name="T1" fmla="*/ 13 h 13"/>
                <a:gd name="T2" fmla="*/ 63 w 63"/>
                <a:gd name="T3" fmla="*/ 7 h 13"/>
                <a:gd name="T4" fmla="*/ 56 w 63"/>
                <a:gd name="T5" fmla="*/ 0 h 13"/>
                <a:gd name="T6" fmla="*/ 7 w 63"/>
                <a:gd name="T7" fmla="*/ 0 h 13"/>
                <a:gd name="T8" fmla="*/ 0 w 63"/>
                <a:gd name="T9" fmla="*/ 7 h 13"/>
                <a:gd name="T10" fmla="*/ 7 w 63"/>
                <a:gd name="T11" fmla="*/ 13 h 13"/>
                <a:gd name="T12" fmla="*/ 56 w 63"/>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63" h="13">
                  <a:moveTo>
                    <a:pt x="56" y="13"/>
                  </a:moveTo>
                  <a:cubicBezTo>
                    <a:pt x="60" y="13"/>
                    <a:pt x="63" y="10"/>
                    <a:pt x="63" y="7"/>
                  </a:cubicBezTo>
                  <a:cubicBezTo>
                    <a:pt x="63" y="3"/>
                    <a:pt x="60" y="0"/>
                    <a:pt x="56" y="0"/>
                  </a:cubicBezTo>
                  <a:cubicBezTo>
                    <a:pt x="7" y="0"/>
                    <a:pt x="7" y="0"/>
                    <a:pt x="7" y="0"/>
                  </a:cubicBezTo>
                  <a:cubicBezTo>
                    <a:pt x="3" y="0"/>
                    <a:pt x="0" y="3"/>
                    <a:pt x="0" y="7"/>
                  </a:cubicBezTo>
                  <a:cubicBezTo>
                    <a:pt x="0" y="10"/>
                    <a:pt x="3" y="13"/>
                    <a:pt x="7" y="13"/>
                  </a:cubicBezTo>
                  <a:lnTo>
                    <a:pt x="56" y="13"/>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íŝ1ïdè">
              <a:extLst>
                <a:ext uri="{FF2B5EF4-FFF2-40B4-BE49-F238E27FC236}">
                  <a16:creationId xmlns:a16="http://schemas.microsoft.com/office/drawing/2014/main" xmlns="" id="{DE7B3154-094C-4CDC-A334-3F5DA47CB0B1}"/>
                </a:ext>
              </a:extLst>
            </p:cNvPr>
            <p:cNvSpPr/>
            <p:nvPr/>
          </p:nvSpPr>
          <p:spPr bwMode="auto">
            <a:xfrm>
              <a:off x="7372541" y="3745070"/>
              <a:ext cx="178471" cy="36784"/>
            </a:xfrm>
            <a:custGeom>
              <a:avLst/>
              <a:gdLst>
                <a:gd name="T0" fmla="*/ 56 w 63"/>
                <a:gd name="T1" fmla="*/ 13 h 13"/>
                <a:gd name="T2" fmla="*/ 63 w 63"/>
                <a:gd name="T3" fmla="*/ 7 h 13"/>
                <a:gd name="T4" fmla="*/ 56 w 63"/>
                <a:gd name="T5" fmla="*/ 0 h 13"/>
                <a:gd name="T6" fmla="*/ 7 w 63"/>
                <a:gd name="T7" fmla="*/ 0 h 13"/>
                <a:gd name="T8" fmla="*/ 0 w 63"/>
                <a:gd name="T9" fmla="*/ 7 h 13"/>
                <a:gd name="T10" fmla="*/ 7 w 63"/>
                <a:gd name="T11" fmla="*/ 13 h 13"/>
                <a:gd name="T12" fmla="*/ 56 w 63"/>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63" h="13">
                  <a:moveTo>
                    <a:pt x="56" y="13"/>
                  </a:moveTo>
                  <a:cubicBezTo>
                    <a:pt x="60" y="13"/>
                    <a:pt x="63" y="10"/>
                    <a:pt x="63" y="7"/>
                  </a:cubicBezTo>
                  <a:cubicBezTo>
                    <a:pt x="63" y="3"/>
                    <a:pt x="60" y="0"/>
                    <a:pt x="56" y="0"/>
                  </a:cubicBezTo>
                  <a:cubicBezTo>
                    <a:pt x="7" y="0"/>
                    <a:pt x="7" y="0"/>
                    <a:pt x="7" y="0"/>
                  </a:cubicBezTo>
                  <a:cubicBezTo>
                    <a:pt x="3" y="0"/>
                    <a:pt x="0" y="3"/>
                    <a:pt x="0" y="7"/>
                  </a:cubicBezTo>
                  <a:cubicBezTo>
                    <a:pt x="0" y="10"/>
                    <a:pt x="3" y="13"/>
                    <a:pt x="7" y="13"/>
                  </a:cubicBezTo>
                  <a:lnTo>
                    <a:pt x="56" y="13"/>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 name="iŝlîḍé">
              <a:extLst>
                <a:ext uri="{FF2B5EF4-FFF2-40B4-BE49-F238E27FC236}">
                  <a16:creationId xmlns:a16="http://schemas.microsoft.com/office/drawing/2014/main" xmlns="" id="{108C937E-CAB7-4D52-A953-5298955716F8}"/>
                </a:ext>
              </a:extLst>
            </p:cNvPr>
            <p:cNvSpPr/>
            <p:nvPr/>
          </p:nvSpPr>
          <p:spPr bwMode="auto">
            <a:xfrm>
              <a:off x="7372541" y="3904467"/>
              <a:ext cx="178471" cy="36784"/>
            </a:xfrm>
            <a:custGeom>
              <a:avLst/>
              <a:gdLst>
                <a:gd name="T0" fmla="*/ 56 w 63"/>
                <a:gd name="T1" fmla="*/ 13 h 13"/>
                <a:gd name="T2" fmla="*/ 63 w 63"/>
                <a:gd name="T3" fmla="*/ 6 h 13"/>
                <a:gd name="T4" fmla="*/ 56 w 63"/>
                <a:gd name="T5" fmla="*/ 0 h 13"/>
                <a:gd name="T6" fmla="*/ 7 w 63"/>
                <a:gd name="T7" fmla="*/ 0 h 13"/>
                <a:gd name="T8" fmla="*/ 0 w 63"/>
                <a:gd name="T9" fmla="*/ 6 h 13"/>
                <a:gd name="T10" fmla="*/ 7 w 63"/>
                <a:gd name="T11" fmla="*/ 13 h 13"/>
                <a:gd name="T12" fmla="*/ 56 w 63"/>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63" h="13">
                  <a:moveTo>
                    <a:pt x="56" y="13"/>
                  </a:moveTo>
                  <a:cubicBezTo>
                    <a:pt x="60" y="13"/>
                    <a:pt x="63" y="10"/>
                    <a:pt x="63" y="6"/>
                  </a:cubicBezTo>
                  <a:cubicBezTo>
                    <a:pt x="63" y="3"/>
                    <a:pt x="60" y="0"/>
                    <a:pt x="56" y="0"/>
                  </a:cubicBezTo>
                  <a:cubicBezTo>
                    <a:pt x="7" y="0"/>
                    <a:pt x="7" y="0"/>
                    <a:pt x="7" y="0"/>
                  </a:cubicBezTo>
                  <a:cubicBezTo>
                    <a:pt x="3" y="0"/>
                    <a:pt x="0" y="3"/>
                    <a:pt x="0" y="6"/>
                  </a:cubicBezTo>
                  <a:cubicBezTo>
                    <a:pt x="0" y="10"/>
                    <a:pt x="3" y="13"/>
                    <a:pt x="7" y="13"/>
                  </a:cubicBezTo>
                  <a:lnTo>
                    <a:pt x="56" y="13"/>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9" name="ïSḷïḑe">
              <a:extLst>
                <a:ext uri="{FF2B5EF4-FFF2-40B4-BE49-F238E27FC236}">
                  <a16:creationId xmlns:a16="http://schemas.microsoft.com/office/drawing/2014/main" xmlns="" id="{A505A34D-E83E-4488-AEA3-EF1F80228ACD}"/>
                </a:ext>
              </a:extLst>
            </p:cNvPr>
            <p:cNvSpPr/>
            <p:nvPr/>
          </p:nvSpPr>
          <p:spPr bwMode="auto">
            <a:xfrm>
              <a:off x="7382077" y="3754606"/>
              <a:ext cx="160760" cy="177108"/>
            </a:xfrm>
            <a:custGeom>
              <a:avLst/>
              <a:gdLst>
                <a:gd name="T0" fmla="*/ 50 w 57"/>
                <a:gd name="T1" fmla="*/ 62 h 63"/>
                <a:gd name="T2" fmla="*/ 55 w 57"/>
                <a:gd name="T3" fmla="*/ 62 h 63"/>
                <a:gd name="T4" fmla="*/ 56 w 57"/>
                <a:gd name="T5" fmla="*/ 57 h 63"/>
                <a:gd name="T6" fmla="*/ 6 w 57"/>
                <a:gd name="T7" fmla="*/ 1 h 63"/>
                <a:gd name="T8" fmla="*/ 2 w 57"/>
                <a:gd name="T9" fmla="*/ 1 h 63"/>
                <a:gd name="T10" fmla="*/ 1 w 57"/>
                <a:gd name="T11" fmla="*/ 6 h 63"/>
                <a:gd name="T12" fmla="*/ 50 w 57"/>
                <a:gd name="T13" fmla="*/ 62 h 63"/>
              </a:gdLst>
              <a:ahLst/>
              <a:cxnLst>
                <a:cxn ang="0">
                  <a:pos x="T0" y="T1"/>
                </a:cxn>
                <a:cxn ang="0">
                  <a:pos x="T2" y="T3"/>
                </a:cxn>
                <a:cxn ang="0">
                  <a:pos x="T4" y="T5"/>
                </a:cxn>
                <a:cxn ang="0">
                  <a:pos x="T6" y="T7"/>
                </a:cxn>
                <a:cxn ang="0">
                  <a:pos x="T8" y="T9"/>
                </a:cxn>
                <a:cxn ang="0">
                  <a:pos x="T10" y="T11"/>
                </a:cxn>
                <a:cxn ang="0">
                  <a:pos x="T12" y="T13"/>
                </a:cxn>
              </a:cxnLst>
              <a:rect l="0" t="0" r="r" b="b"/>
              <a:pathLst>
                <a:path w="57" h="63">
                  <a:moveTo>
                    <a:pt x="50" y="62"/>
                  </a:moveTo>
                  <a:cubicBezTo>
                    <a:pt x="52" y="63"/>
                    <a:pt x="54" y="63"/>
                    <a:pt x="55" y="62"/>
                  </a:cubicBezTo>
                  <a:cubicBezTo>
                    <a:pt x="57" y="61"/>
                    <a:pt x="57" y="59"/>
                    <a:pt x="56" y="57"/>
                  </a:cubicBezTo>
                  <a:cubicBezTo>
                    <a:pt x="6" y="1"/>
                    <a:pt x="6" y="1"/>
                    <a:pt x="6" y="1"/>
                  </a:cubicBezTo>
                  <a:cubicBezTo>
                    <a:pt x="5" y="0"/>
                    <a:pt x="3" y="0"/>
                    <a:pt x="2" y="1"/>
                  </a:cubicBezTo>
                  <a:cubicBezTo>
                    <a:pt x="0" y="2"/>
                    <a:pt x="0" y="4"/>
                    <a:pt x="1" y="6"/>
                  </a:cubicBezTo>
                  <a:lnTo>
                    <a:pt x="50" y="62"/>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0" name="islïḍê">
              <a:extLst>
                <a:ext uri="{FF2B5EF4-FFF2-40B4-BE49-F238E27FC236}">
                  <a16:creationId xmlns:a16="http://schemas.microsoft.com/office/drawing/2014/main" xmlns="" id="{9A0E3240-0979-453C-B9D7-579964E195EC}"/>
                </a:ext>
              </a:extLst>
            </p:cNvPr>
            <p:cNvSpPr/>
            <p:nvPr/>
          </p:nvSpPr>
          <p:spPr bwMode="auto">
            <a:xfrm>
              <a:off x="7382077" y="3595209"/>
              <a:ext cx="160760" cy="178471"/>
            </a:xfrm>
            <a:custGeom>
              <a:avLst/>
              <a:gdLst>
                <a:gd name="T0" fmla="*/ 50 w 57"/>
                <a:gd name="T1" fmla="*/ 62 h 63"/>
                <a:gd name="T2" fmla="*/ 55 w 57"/>
                <a:gd name="T3" fmla="*/ 62 h 63"/>
                <a:gd name="T4" fmla="*/ 56 w 57"/>
                <a:gd name="T5" fmla="*/ 57 h 63"/>
                <a:gd name="T6" fmla="*/ 6 w 57"/>
                <a:gd name="T7" fmla="*/ 1 h 63"/>
                <a:gd name="T8" fmla="*/ 2 w 57"/>
                <a:gd name="T9" fmla="*/ 1 h 63"/>
                <a:gd name="T10" fmla="*/ 1 w 57"/>
                <a:gd name="T11" fmla="*/ 6 h 63"/>
                <a:gd name="T12" fmla="*/ 50 w 57"/>
                <a:gd name="T13" fmla="*/ 62 h 63"/>
              </a:gdLst>
              <a:ahLst/>
              <a:cxnLst>
                <a:cxn ang="0">
                  <a:pos x="T0" y="T1"/>
                </a:cxn>
                <a:cxn ang="0">
                  <a:pos x="T2" y="T3"/>
                </a:cxn>
                <a:cxn ang="0">
                  <a:pos x="T4" y="T5"/>
                </a:cxn>
                <a:cxn ang="0">
                  <a:pos x="T6" y="T7"/>
                </a:cxn>
                <a:cxn ang="0">
                  <a:pos x="T8" y="T9"/>
                </a:cxn>
                <a:cxn ang="0">
                  <a:pos x="T10" y="T11"/>
                </a:cxn>
                <a:cxn ang="0">
                  <a:pos x="T12" y="T13"/>
                </a:cxn>
              </a:cxnLst>
              <a:rect l="0" t="0" r="r" b="b"/>
              <a:pathLst>
                <a:path w="57" h="63">
                  <a:moveTo>
                    <a:pt x="50" y="62"/>
                  </a:moveTo>
                  <a:cubicBezTo>
                    <a:pt x="52" y="63"/>
                    <a:pt x="54" y="63"/>
                    <a:pt x="55" y="62"/>
                  </a:cubicBezTo>
                  <a:cubicBezTo>
                    <a:pt x="57" y="61"/>
                    <a:pt x="57" y="59"/>
                    <a:pt x="56" y="57"/>
                  </a:cubicBezTo>
                  <a:cubicBezTo>
                    <a:pt x="6" y="1"/>
                    <a:pt x="6" y="1"/>
                    <a:pt x="6" y="1"/>
                  </a:cubicBezTo>
                  <a:cubicBezTo>
                    <a:pt x="5" y="0"/>
                    <a:pt x="3" y="0"/>
                    <a:pt x="2" y="1"/>
                  </a:cubicBezTo>
                  <a:cubicBezTo>
                    <a:pt x="0" y="2"/>
                    <a:pt x="0" y="4"/>
                    <a:pt x="1" y="6"/>
                  </a:cubicBezTo>
                  <a:lnTo>
                    <a:pt x="50" y="62"/>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1" name="ïšḻïḑé">
              <a:extLst>
                <a:ext uri="{FF2B5EF4-FFF2-40B4-BE49-F238E27FC236}">
                  <a16:creationId xmlns:a16="http://schemas.microsoft.com/office/drawing/2014/main" xmlns="" id="{E0D3002C-A0D0-43F4-A48D-50EA1890150F}"/>
                </a:ext>
              </a:extLst>
            </p:cNvPr>
            <p:cNvSpPr/>
            <p:nvPr/>
          </p:nvSpPr>
          <p:spPr bwMode="auto">
            <a:xfrm>
              <a:off x="7382077" y="3437175"/>
              <a:ext cx="160760" cy="178471"/>
            </a:xfrm>
            <a:custGeom>
              <a:avLst/>
              <a:gdLst>
                <a:gd name="T0" fmla="*/ 50 w 57"/>
                <a:gd name="T1" fmla="*/ 62 h 63"/>
                <a:gd name="T2" fmla="*/ 55 w 57"/>
                <a:gd name="T3" fmla="*/ 62 h 63"/>
                <a:gd name="T4" fmla="*/ 56 w 57"/>
                <a:gd name="T5" fmla="*/ 57 h 63"/>
                <a:gd name="T6" fmla="*/ 6 w 57"/>
                <a:gd name="T7" fmla="*/ 1 h 63"/>
                <a:gd name="T8" fmla="*/ 2 w 57"/>
                <a:gd name="T9" fmla="*/ 1 h 63"/>
                <a:gd name="T10" fmla="*/ 1 w 57"/>
                <a:gd name="T11" fmla="*/ 6 h 63"/>
                <a:gd name="T12" fmla="*/ 50 w 57"/>
                <a:gd name="T13" fmla="*/ 62 h 63"/>
              </a:gdLst>
              <a:ahLst/>
              <a:cxnLst>
                <a:cxn ang="0">
                  <a:pos x="T0" y="T1"/>
                </a:cxn>
                <a:cxn ang="0">
                  <a:pos x="T2" y="T3"/>
                </a:cxn>
                <a:cxn ang="0">
                  <a:pos x="T4" y="T5"/>
                </a:cxn>
                <a:cxn ang="0">
                  <a:pos x="T6" y="T7"/>
                </a:cxn>
                <a:cxn ang="0">
                  <a:pos x="T8" y="T9"/>
                </a:cxn>
                <a:cxn ang="0">
                  <a:pos x="T10" y="T11"/>
                </a:cxn>
                <a:cxn ang="0">
                  <a:pos x="T12" y="T13"/>
                </a:cxn>
              </a:cxnLst>
              <a:rect l="0" t="0" r="r" b="b"/>
              <a:pathLst>
                <a:path w="57" h="63">
                  <a:moveTo>
                    <a:pt x="50" y="62"/>
                  </a:moveTo>
                  <a:cubicBezTo>
                    <a:pt x="52" y="63"/>
                    <a:pt x="54" y="63"/>
                    <a:pt x="55" y="62"/>
                  </a:cubicBezTo>
                  <a:cubicBezTo>
                    <a:pt x="57" y="61"/>
                    <a:pt x="57" y="59"/>
                    <a:pt x="56" y="57"/>
                  </a:cubicBezTo>
                  <a:cubicBezTo>
                    <a:pt x="6" y="1"/>
                    <a:pt x="6" y="1"/>
                    <a:pt x="6" y="1"/>
                  </a:cubicBezTo>
                  <a:cubicBezTo>
                    <a:pt x="5" y="0"/>
                    <a:pt x="3" y="0"/>
                    <a:pt x="2" y="1"/>
                  </a:cubicBezTo>
                  <a:cubicBezTo>
                    <a:pt x="0" y="2"/>
                    <a:pt x="0" y="4"/>
                    <a:pt x="1" y="6"/>
                  </a:cubicBezTo>
                  <a:lnTo>
                    <a:pt x="50" y="62"/>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2" name="iṡḻïďè">
              <a:extLst>
                <a:ext uri="{FF2B5EF4-FFF2-40B4-BE49-F238E27FC236}">
                  <a16:creationId xmlns:a16="http://schemas.microsoft.com/office/drawing/2014/main" xmlns="" id="{0399B71D-D2DB-4CA3-A5C6-9A836E3DDAC6}"/>
                </a:ext>
              </a:extLst>
            </p:cNvPr>
            <p:cNvSpPr/>
            <p:nvPr/>
          </p:nvSpPr>
          <p:spPr bwMode="auto">
            <a:xfrm>
              <a:off x="7382077" y="3279140"/>
              <a:ext cx="160760" cy="178471"/>
            </a:xfrm>
            <a:custGeom>
              <a:avLst/>
              <a:gdLst>
                <a:gd name="T0" fmla="*/ 50 w 57"/>
                <a:gd name="T1" fmla="*/ 62 h 63"/>
                <a:gd name="T2" fmla="*/ 55 w 57"/>
                <a:gd name="T3" fmla="*/ 62 h 63"/>
                <a:gd name="T4" fmla="*/ 56 w 57"/>
                <a:gd name="T5" fmla="*/ 57 h 63"/>
                <a:gd name="T6" fmla="*/ 6 w 57"/>
                <a:gd name="T7" fmla="*/ 1 h 63"/>
                <a:gd name="T8" fmla="*/ 2 w 57"/>
                <a:gd name="T9" fmla="*/ 1 h 63"/>
                <a:gd name="T10" fmla="*/ 1 w 57"/>
                <a:gd name="T11" fmla="*/ 6 h 63"/>
                <a:gd name="T12" fmla="*/ 50 w 57"/>
                <a:gd name="T13" fmla="*/ 62 h 63"/>
              </a:gdLst>
              <a:ahLst/>
              <a:cxnLst>
                <a:cxn ang="0">
                  <a:pos x="T0" y="T1"/>
                </a:cxn>
                <a:cxn ang="0">
                  <a:pos x="T2" y="T3"/>
                </a:cxn>
                <a:cxn ang="0">
                  <a:pos x="T4" y="T5"/>
                </a:cxn>
                <a:cxn ang="0">
                  <a:pos x="T6" y="T7"/>
                </a:cxn>
                <a:cxn ang="0">
                  <a:pos x="T8" y="T9"/>
                </a:cxn>
                <a:cxn ang="0">
                  <a:pos x="T10" y="T11"/>
                </a:cxn>
                <a:cxn ang="0">
                  <a:pos x="T12" y="T13"/>
                </a:cxn>
              </a:cxnLst>
              <a:rect l="0" t="0" r="r" b="b"/>
              <a:pathLst>
                <a:path w="57" h="63">
                  <a:moveTo>
                    <a:pt x="50" y="62"/>
                  </a:moveTo>
                  <a:cubicBezTo>
                    <a:pt x="52" y="63"/>
                    <a:pt x="54" y="63"/>
                    <a:pt x="55" y="62"/>
                  </a:cubicBezTo>
                  <a:cubicBezTo>
                    <a:pt x="57" y="61"/>
                    <a:pt x="57" y="59"/>
                    <a:pt x="56" y="57"/>
                  </a:cubicBezTo>
                  <a:cubicBezTo>
                    <a:pt x="6" y="1"/>
                    <a:pt x="6" y="1"/>
                    <a:pt x="6" y="1"/>
                  </a:cubicBezTo>
                  <a:cubicBezTo>
                    <a:pt x="5" y="0"/>
                    <a:pt x="3" y="0"/>
                    <a:pt x="2" y="1"/>
                  </a:cubicBezTo>
                  <a:cubicBezTo>
                    <a:pt x="0" y="2"/>
                    <a:pt x="0" y="5"/>
                    <a:pt x="1" y="6"/>
                  </a:cubicBezTo>
                  <a:lnTo>
                    <a:pt x="50" y="62"/>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3" name="íṥḻide">
              <a:extLst>
                <a:ext uri="{FF2B5EF4-FFF2-40B4-BE49-F238E27FC236}">
                  <a16:creationId xmlns:a16="http://schemas.microsoft.com/office/drawing/2014/main" xmlns="" id="{3C9F58E2-810A-4168-8C07-0EF59A896A04}"/>
                </a:ext>
              </a:extLst>
            </p:cNvPr>
            <p:cNvSpPr/>
            <p:nvPr/>
          </p:nvSpPr>
          <p:spPr bwMode="auto">
            <a:xfrm>
              <a:off x="7382077" y="3121105"/>
              <a:ext cx="160760" cy="181196"/>
            </a:xfrm>
            <a:custGeom>
              <a:avLst/>
              <a:gdLst>
                <a:gd name="T0" fmla="*/ 50 w 57"/>
                <a:gd name="T1" fmla="*/ 62 h 64"/>
                <a:gd name="T2" fmla="*/ 55 w 57"/>
                <a:gd name="T3" fmla="*/ 62 h 64"/>
                <a:gd name="T4" fmla="*/ 56 w 57"/>
                <a:gd name="T5" fmla="*/ 57 h 64"/>
                <a:gd name="T6" fmla="*/ 6 w 57"/>
                <a:gd name="T7" fmla="*/ 1 h 64"/>
                <a:gd name="T8" fmla="*/ 2 w 57"/>
                <a:gd name="T9" fmla="*/ 1 h 64"/>
                <a:gd name="T10" fmla="*/ 1 w 57"/>
                <a:gd name="T11" fmla="*/ 6 h 64"/>
                <a:gd name="T12" fmla="*/ 50 w 57"/>
                <a:gd name="T13" fmla="*/ 62 h 64"/>
              </a:gdLst>
              <a:ahLst/>
              <a:cxnLst>
                <a:cxn ang="0">
                  <a:pos x="T0" y="T1"/>
                </a:cxn>
                <a:cxn ang="0">
                  <a:pos x="T2" y="T3"/>
                </a:cxn>
                <a:cxn ang="0">
                  <a:pos x="T4" y="T5"/>
                </a:cxn>
                <a:cxn ang="0">
                  <a:pos x="T6" y="T7"/>
                </a:cxn>
                <a:cxn ang="0">
                  <a:pos x="T8" y="T9"/>
                </a:cxn>
                <a:cxn ang="0">
                  <a:pos x="T10" y="T11"/>
                </a:cxn>
                <a:cxn ang="0">
                  <a:pos x="T12" y="T13"/>
                </a:cxn>
              </a:cxnLst>
              <a:rect l="0" t="0" r="r" b="b"/>
              <a:pathLst>
                <a:path w="57" h="64">
                  <a:moveTo>
                    <a:pt x="50" y="62"/>
                  </a:moveTo>
                  <a:cubicBezTo>
                    <a:pt x="52" y="63"/>
                    <a:pt x="54" y="64"/>
                    <a:pt x="55" y="62"/>
                  </a:cubicBezTo>
                  <a:cubicBezTo>
                    <a:pt x="57" y="61"/>
                    <a:pt x="57" y="59"/>
                    <a:pt x="56" y="57"/>
                  </a:cubicBezTo>
                  <a:cubicBezTo>
                    <a:pt x="6" y="1"/>
                    <a:pt x="6" y="1"/>
                    <a:pt x="6" y="1"/>
                  </a:cubicBezTo>
                  <a:cubicBezTo>
                    <a:pt x="5" y="0"/>
                    <a:pt x="3" y="0"/>
                    <a:pt x="2" y="1"/>
                  </a:cubicBezTo>
                  <a:cubicBezTo>
                    <a:pt x="0" y="2"/>
                    <a:pt x="0" y="5"/>
                    <a:pt x="1" y="6"/>
                  </a:cubicBezTo>
                  <a:lnTo>
                    <a:pt x="50" y="62"/>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4" name="is1íḑê">
              <a:extLst>
                <a:ext uri="{FF2B5EF4-FFF2-40B4-BE49-F238E27FC236}">
                  <a16:creationId xmlns:a16="http://schemas.microsoft.com/office/drawing/2014/main" xmlns="" id="{3F21C103-516F-420F-BABC-B5B17550C531}"/>
                </a:ext>
              </a:extLst>
            </p:cNvPr>
            <p:cNvSpPr/>
            <p:nvPr/>
          </p:nvSpPr>
          <p:spPr bwMode="auto">
            <a:xfrm>
              <a:off x="7382077" y="2963070"/>
              <a:ext cx="160760" cy="179833"/>
            </a:xfrm>
            <a:custGeom>
              <a:avLst/>
              <a:gdLst>
                <a:gd name="T0" fmla="*/ 50 w 57"/>
                <a:gd name="T1" fmla="*/ 62 h 64"/>
                <a:gd name="T2" fmla="*/ 55 w 57"/>
                <a:gd name="T3" fmla="*/ 62 h 64"/>
                <a:gd name="T4" fmla="*/ 56 w 57"/>
                <a:gd name="T5" fmla="*/ 57 h 64"/>
                <a:gd name="T6" fmla="*/ 6 w 57"/>
                <a:gd name="T7" fmla="*/ 1 h 64"/>
                <a:gd name="T8" fmla="*/ 2 w 57"/>
                <a:gd name="T9" fmla="*/ 1 h 64"/>
                <a:gd name="T10" fmla="*/ 1 w 57"/>
                <a:gd name="T11" fmla="*/ 6 h 64"/>
                <a:gd name="T12" fmla="*/ 50 w 57"/>
                <a:gd name="T13" fmla="*/ 62 h 64"/>
              </a:gdLst>
              <a:ahLst/>
              <a:cxnLst>
                <a:cxn ang="0">
                  <a:pos x="T0" y="T1"/>
                </a:cxn>
                <a:cxn ang="0">
                  <a:pos x="T2" y="T3"/>
                </a:cxn>
                <a:cxn ang="0">
                  <a:pos x="T4" y="T5"/>
                </a:cxn>
                <a:cxn ang="0">
                  <a:pos x="T6" y="T7"/>
                </a:cxn>
                <a:cxn ang="0">
                  <a:pos x="T8" y="T9"/>
                </a:cxn>
                <a:cxn ang="0">
                  <a:pos x="T10" y="T11"/>
                </a:cxn>
                <a:cxn ang="0">
                  <a:pos x="T12" y="T13"/>
                </a:cxn>
              </a:cxnLst>
              <a:rect l="0" t="0" r="r" b="b"/>
              <a:pathLst>
                <a:path w="57" h="64">
                  <a:moveTo>
                    <a:pt x="50" y="62"/>
                  </a:moveTo>
                  <a:cubicBezTo>
                    <a:pt x="52" y="63"/>
                    <a:pt x="54" y="64"/>
                    <a:pt x="55" y="62"/>
                  </a:cubicBezTo>
                  <a:cubicBezTo>
                    <a:pt x="57" y="61"/>
                    <a:pt x="57" y="59"/>
                    <a:pt x="56" y="57"/>
                  </a:cubicBezTo>
                  <a:cubicBezTo>
                    <a:pt x="6" y="1"/>
                    <a:pt x="6" y="1"/>
                    <a:pt x="6" y="1"/>
                  </a:cubicBezTo>
                  <a:cubicBezTo>
                    <a:pt x="5" y="0"/>
                    <a:pt x="3" y="0"/>
                    <a:pt x="2" y="1"/>
                  </a:cubicBezTo>
                  <a:cubicBezTo>
                    <a:pt x="0" y="2"/>
                    <a:pt x="0" y="5"/>
                    <a:pt x="1" y="6"/>
                  </a:cubicBezTo>
                  <a:lnTo>
                    <a:pt x="50" y="62"/>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5" name="îṩļîḍé">
              <a:extLst>
                <a:ext uri="{FF2B5EF4-FFF2-40B4-BE49-F238E27FC236}">
                  <a16:creationId xmlns:a16="http://schemas.microsoft.com/office/drawing/2014/main" xmlns="" id="{A067A576-DAEB-4BD9-82E6-2C90ACEF367E}"/>
                </a:ext>
              </a:extLst>
            </p:cNvPr>
            <p:cNvSpPr/>
            <p:nvPr/>
          </p:nvSpPr>
          <p:spPr bwMode="auto">
            <a:xfrm>
              <a:off x="7382077" y="2803673"/>
              <a:ext cx="160760" cy="181196"/>
            </a:xfrm>
            <a:custGeom>
              <a:avLst/>
              <a:gdLst>
                <a:gd name="T0" fmla="*/ 50 w 57"/>
                <a:gd name="T1" fmla="*/ 62 h 64"/>
                <a:gd name="T2" fmla="*/ 55 w 57"/>
                <a:gd name="T3" fmla="*/ 62 h 64"/>
                <a:gd name="T4" fmla="*/ 56 w 57"/>
                <a:gd name="T5" fmla="*/ 57 h 64"/>
                <a:gd name="T6" fmla="*/ 6 w 57"/>
                <a:gd name="T7" fmla="*/ 2 h 64"/>
                <a:gd name="T8" fmla="*/ 2 w 57"/>
                <a:gd name="T9" fmla="*/ 1 h 64"/>
                <a:gd name="T10" fmla="*/ 1 w 57"/>
                <a:gd name="T11" fmla="*/ 6 h 64"/>
                <a:gd name="T12" fmla="*/ 50 w 57"/>
                <a:gd name="T13" fmla="*/ 62 h 64"/>
              </a:gdLst>
              <a:ahLst/>
              <a:cxnLst>
                <a:cxn ang="0">
                  <a:pos x="T0" y="T1"/>
                </a:cxn>
                <a:cxn ang="0">
                  <a:pos x="T2" y="T3"/>
                </a:cxn>
                <a:cxn ang="0">
                  <a:pos x="T4" y="T5"/>
                </a:cxn>
                <a:cxn ang="0">
                  <a:pos x="T6" y="T7"/>
                </a:cxn>
                <a:cxn ang="0">
                  <a:pos x="T8" y="T9"/>
                </a:cxn>
                <a:cxn ang="0">
                  <a:pos x="T10" y="T11"/>
                </a:cxn>
                <a:cxn ang="0">
                  <a:pos x="T12" y="T13"/>
                </a:cxn>
              </a:cxnLst>
              <a:rect l="0" t="0" r="r" b="b"/>
              <a:pathLst>
                <a:path w="57" h="64">
                  <a:moveTo>
                    <a:pt x="50" y="62"/>
                  </a:moveTo>
                  <a:cubicBezTo>
                    <a:pt x="52" y="63"/>
                    <a:pt x="54" y="64"/>
                    <a:pt x="55" y="62"/>
                  </a:cubicBezTo>
                  <a:cubicBezTo>
                    <a:pt x="57" y="61"/>
                    <a:pt x="57" y="59"/>
                    <a:pt x="56" y="57"/>
                  </a:cubicBezTo>
                  <a:cubicBezTo>
                    <a:pt x="6" y="2"/>
                    <a:pt x="6" y="2"/>
                    <a:pt x="6" y="2"/>
                  </a:cubicBezTo>
                  <a:cubicBezTo>
                    <a:pt x="5" y="0"/>
                    <a:pt x="3" y="0"/>
                    <a:pt x="2" y="1"/>
                  </a:cubicBezTo>
                  <a:cubicBezTo>
                    <a:pt x="0" y="2"/>
                    <a:pt x="0" y="5"/>
                    <a:pt x="1" y="6"/>
                  </a:cubicBezTo>
                  <a:lnTo>
                    <a:pt x="50" y="62"/>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6" name="íṩľíďe">
              <a:extLst>
                <a:ext uri="{FF2B5EF4-FFF2-40B4-BE49-F238E27FC236}">
                  <a16:creationId xmlns:a16="http://schemas.microsoft.com/office/drawing/2014/main" xmlns="" id="{8049E870-1B5D-4B4A-A7AF-E7F3CF3A6B7E}"/>
                </a:ext>
              </a:extLst>
            </p:cNvPr>
            <p:cNvSpPr/>
            <p:nvPr/>
          </p:nvSpPr>
          <p:spPr bwMode="auto">
            <a:xfrm>
              <a:off x="7222680" y="1716502"/>
              <a:ext cx="181196" cy="160760"/>
            </a:xfrm>
            <a:custGeom>
              <a:avLst/>
              <a:gdLst>
                <a:gd name="T0" fmla="*/ 62 w 64"/>
                <a:gd name="T1" fmla="*/ 7 h 57"/>
                <a:gd name="T2" fmla="*/ 62 w 64"/>
                <a:gd name="T3" fmla="*/ 2 h 57"/>
                <a:gd name="T4" fmla="*/ 58 w 64"/>
                <a:gd name="T5" fmla="*/ 1 h 57"/>
                <a:gd name="T6" fmla="*/ 2 w 64"/>
                <a:gd name="T7" fmla="*/ 51 h 57"/>
                <a:gd name="T8" fmla="*/ 1 w 64"/>
                <a:gd name="T9" fmla="*/ 55 h 57"/>
                <a:gd name="T10" fmla="*/ 6 w 64"/>
                <a:gd name="T11" fmla="*/ 56 h 57"/>
                <a:gd name="T12" fmla="*/ 62 w 64"/>
                <a:gd name="T13" fmla="*/ 7 h 57"/>
              </a:gdLst>
              <a:ahLst/>
              <a:cxnLst>
                <a:cxn ang="0">
                  <a:pos x="T0" y="T1"/>
                </a:cxn>
                <a:cxn ang="0">
                  <a:pos x="T2" y="T3"/>
                </a:cxn>
                <a:cxn ang="0">
                  <a:pos x="T4" y="T5"/>
                </a:cxn>
                <a:cxn ang="0">
                  <a:pos x="T6" y="T7"/>
                </a:cxn>
                <a:cxn ang="0">
                  <a:pos x="T8" y="T9"/>
                </a:cxn>
                <a:cxn ang="0">
                  <a:pos x="T10" y="T11"/>
                </a:cxn>
                <a:cxn ang="0">
                  <a:pos x="T12" y="T13"/>
                </a:cxn>
              </a:cxnLst>
              <a:rect l="0" t="0" r="r" b="b"/>
              <a:pathLst>
                <a:path w="64" h="57">
                  <a:moveTo>
                    <a:pt x="62" y="7"/>
                  </a:moveTo>
                  <a:cubicBezTo>
                    <a:pt x="64" y="5"/>
                    <a:pt x="64" y="3"/>
                    <a:pt x="62" y="2"/>
                  </a:cubicBezTo>
                  <a:cubicBezTo>
                    <a:pt x="61" y="0"/>
                    <a:pt x="59" y="0"/>
                    <a:pt x="58" y="1"/>
                  </a:cubicBezTo>
                  <a:cubicBezTo>
                    <a:pt x="2" y="51"/>
                    <a:pt x="2" y="51"/>
                    <a:pt x="2" y="51"/>
                  </a:cubicBezTo>
                  <a:cubicBezTo>
                    <a:pt x="0" y="52"/>
                    <a:pt x="0" y="54"/>
                    <a:pt x="1" y="55"/>
                  </a:cubicBezTo>
                  <a:cubicBezTo>
                    <a:pt x="3" y="57"/>
                    <a:pt x="5" y="57"/>
                    <a:pt x="6" y="56"/>
                  </a:cubicBezTo>
                  <a:lnTo>
                    <a:pt x="62" y="7"/>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7" name="íślïḍê">
              <a:extLst>
                <a:ext uri="{FF2B5EF4-FFF2-40B4-BE49-F238E27FC236}">
                  <a16:creationId xmlns:a16="http://schemas.microsoft.com/office/drawing/2014/main" xmlns="" id="{86A8D952-157E-432D-9B0D-111A619C4643}"/>
                </a:ext>
              </a:extLst>
            </p:cNvPr>
            <p:cNvSpPr/>
            <p:nvPr/>
          </p:nvSpPr>
          <p:spPr bwMode="auto">
            <a:xfrm>
              <a:off x="7382077" y="2645638"/>
              <a:ext cx="160760" cy="181196"/>
            </a:xfrm>
            <a:custGeom>
              <a:avLst/>
              <a:gdLst>
                <a:gd name="T0" fmla="*/ 50 w 57"/>
                <a:gd name="T1" fmla="*/ 62 h 64"/>
                <a:gd name="T2" fmla="*/ 55 w 57"/>
                <a:gd name="T3" fmla="*/ 62 h 64"/>
                <a:gd name="T4" fmla="*/ 56 w 57"/>
                <a:gd name="T5" fmla="*/ 58 h 64"/>
                <a:gd name="T6" fmla="*/ 6 w 57"/>
                <a:gd name="T7" fmla="*/ 2 h 64"/>
                <a:gd name="T8" fmla="*/ 2 w 57"/>
                <a:gd name="T9" fmla="*/ 1 h 64"/>
                <a:gd name="T10" fmla="*/ 1 w 57"/>
                <a:gd name="T11" fmla="*/ 6 h 64"/>
                <a:gd name="T12" fmla="*/ 50 w 57"/>
                <a:gd name="T13" fmla="*/ 62 h 64"/>
              </a:gdLst>
              <a:ahLst/>
              <a:cxnLst>
                <a:cxn ang="0">
                  <a:pos x="T0" y="T1"/>
                </a:cxn>
                <a:cxn ang="0">
                  <a:pos x="T2" y="T3"/>
                </a:cxn>
                <a:cxn ang="0">
                  <a:pos x="T4" y="T5"/>
                </a:cxn>
                <a:cxn ang="0">
                  <a:pos x="T6" y="T7"/>
                </a:cxn>
                <a:cxn ang="0">
                  <a:pos x="T8" y="T9"/>
                </a:cxn>
                <a:cxn ang="0">
                  <a:pos x="T10" y="T11"/>
                </a:cxn>
                <a:cxn ang="0">
                  <a:pos x="T12" y="T13"/>
                </a:cxn>
              </a:cxnLst>
              <a:rect l="0" t="0" r="r" b="b"/>
              <a:pathLst>
                <a:path w="57" h="64">
                  <a:moveTo>
                    <a:pt x="50" y="62"/>
                  </a:moveTo>
                  <a:cubicBezTo>
                    <a:pt x="52" y="64"/>
                    <a:pt x="54" y="64"/>
                    <a:pt x="55" y="62"/>
                  </a:cubicBezTo>
                  <a:cubicBezTo>
                    <a:pt x="57" y="61"/>
                    <a:pt x="57" y="59"/>
                    <a:pt x="56" y="58"/>
                  </a:cubicBezTo>
                  <a:cubicBezTo>
                    <a:pt x="6" y="2"/>
                    <a:pt x="6" y="2"/>
                    <a:pt x="6" y="2"/>
                  </a:cubicBezTo>
                  <a:cubicBezTo>
                    <a:pt x="5" y="0"/>
                    <a:pt x="3" y="0"/>
                    <a:pt x="2" y="1"/>
                  </a:cubicBezTo>
                  <a:cubicBezTo>
                    <a:pt x="0" y="3"/>
                    <a:pt x="0" y="5"/>
                    <a:pt x="1" y="6"/>
                  </a:cubicBezTo>
                  <a:lnTo>
                    <a:pt x="50" y="62"/>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8" name="îs1iḍe">
              <a:extLst>
                <a:ext uri="{FF2B5EF4-FFF2-40B4-BE49-F238E27FC236}">
                  <a16:creationId xmlns:a16="http://schemas.microsoft.com/office/drawing/2014/main" xmlns="" id="{913DB703-C388-4276-9A42-DD2FB4332D77}"/>
                </a:ext>
              </a:extLst>
            </p:cNvPr>
            <p:cNvSpPr/>
            <p:nvPr/>
          </p:nvSpPr>
          <p:spPr bwMode="auto">
            <a:xfrm>
              <a:off x="7064645" y="1716502"/>
              <a:ext cx="181196" cy="160760"/>
            </a:xfrm>
            <a:custGeom>
              <a:avLst/>
              <a:gdLst>
                <a:gd name="T0" fmla="*/ 62 w 64"/>
                <a:gd name="T1" fmla="*/ 7 h 57"/>
                <a:gd name="T2" fmla="*/ 63 w 64"/>
                <a:gd name="T3" fmla="*/ 2 h 57"/>
                <a:gd name="T4" fmla="*/ 58 w 64"/>
                <a:gd name="T5" fmla="*/ 1 h 57"/>
                <a:gd name="T6" fmla="*/ 2 w 64"/>
                <a:gd name="T7" fmla="*/ 51 h 57"/>
                <a:gd name="T8" fmla="*/ 1 w 64"/>
                <a:gd name="T9" fmla="*/ 55 h 57"/>
                <a:gd name="T10" fmla="*/ 6 w 64"/>
                <a:gd name="T11" fmla="*/ 56 h 57"/>
                <a:gd name="T12" fmla="*/ 62 w 64"/>
                <a:gd name="T13" fmla="*/ 7 h 57"/>
              </a:gdLst>
              <a:ahLst/>
              <a:cxnLst>
                <a:cxn ang="0">
                  <a:pos x="T0" y="T1"/>
                </a:cxn>
                <a:cxn ang="0">
                  <a:pos x="T2" y="T3"/>
                </a:cxn>
                <a:cxn ang="0">
                  <a:pos x="T4" y="T5"/>
                </a:cxn>
                <a:cxn ang="0">
                  <a:pos x="T6" y="T7"/>
                </a:cxn>
                <a:cxn ang="0">
                  <a:pos x="T8" y="T9"/>
                </a:cxn>
                <a:cxn ang="0">
                  <a:pos x="T10" y="T11"/>
                </a:cxn>
                <a:cxn ang="0">
                  <a:pos x="T12" y="T13"/>
                </a:cxn>
              </a:cxnLst>
              <a:rect l="0" t="0" r="r" b="b"/>
              <a:pathLst>
                <a:path w="64" h="57">
                  <a:moveTo>
                    <a:pt x="62" y="7"/>
                  </a:moveTo>
                  <a:cubicBezTo>
                    <a:pt x="64" y="5"/>
                    <a:pt x="64" y="3"/>
                    <a:pt x="63" y="2"/>
                  </a:cubicBezTo>
                  <a:cubicBezTo>
                    <a:pt x="61" y="0"/>
                    <a:pt x="59" y="0"/>
                    <a:pt x="58" y="1"/>
                  </a:cubicBezTo>
                  <a:cubicBezTo>
                    <a:pt x="2" y="51"/>
                    <a:pt x="2" y="51"/>
                    <a:pt x="2" y="51"/>
                  </a:cubicBezTo>
                  <a:cubicBezTo>
                    <a:pt x="0" y="52"/>
                    <a:pt x="0" y="54"/>
                    <a:pt x="1" y="55"/>
                  </a:cubicBezTo>
                  <a:cubicBezTo>
                    <a:pt x="3" y="57"/>
                    <a:pt x="5" y="57"/>
                    <a:pt x="6" y="56"/>
                  </a:cubicBezTo>
                  <a:lnTo>
                    <a:pt x="62" y="7"/>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9" name="iş1iḓe">
              <a:extLst>
                <a:ext uri="{FF2B5EF4-FFF2-40B4-BE49-F238E27FC236}">
                  <a16:creationId xmlns:a16="http://schemas.microsoft.com/office/drawing/2014/main" xmlns="" id="{532E449D-454B-46A3-A7C9-665FD1A2DCE6}"/>
                </a:ext>
              </a:extLst>
            </p:cNvPr>
            <p:cNvSpPr/>
            <p:nvPr/>
          </p:nvSpPr>
          <p:spPr bwMode="auto">
            <a:xfrm>
              <a:off x="7382077" y="2487603"/>
              <a:ext cx="160760" cy="181196"/>
            </a:xfrm>
            <a:custGeom>
              <a:avLst/>
              <a:gdLst>
                <a:gd name="T0" fmla="*/ 50 w 57"/>
                <a:gd name="T1" fmla="*/ 62 h 64"/>
                <a:gd name="T2" fmla="*/ 55 w 57"/>
                <a:gd name="T3" fmla="*/ 62 h 64"/>
                <a:gd name="T4" fmla="*/ 56 w 57"/>
                <a:gd name="T5" fmla="*/ 58 h 64"/>
                <a:gd name="T6" fmla="*/ 6 w 57"/>
                <a:gd name="T7" fmla="*/ 2 h 64"/>
                <a:gd name="T8" fmla="*/ 2 w 57"/>
                <a:gd name="T9" fmla="*/ 1 h 64"/>
                <a:gd name="T10" fmla="*/ 1 w 57"/>
                <a:gd name="T11" fmla="*/ 6 h 64"/>
                <a:gd name="T12" fmla="*/ 50 w 57"/>
                <a:gd name="T13" fmla="*/ 62 h 64"/>
              </a:gdLst>
              <a:ahLst/>
              <a:cxnLst>
                <a:cxn ang="0">
                  <a:pos x="T0" y="T1"/>
                </a:cxn>
                <a:cxn ang="0">
                  <a:pos x="T2" y="T3"/>
                </a:cxn>
                <a:cxn ang="0">
                  <a:pos x="T4" y="T5"/>
                </a:cxn>
                <a:cxn ang="0">
                  <a:pos x="T6" y="T7"/>
                </a:cxn>
                <a:cxn ang="0">
                  <a:pos x="T8" y="T9"/>
                </a:cxn>
                <a:cxn ang="0">
                  <a:pos x="T10" y="T11"/>
                </a:cxn>
                <a:cxn ang="0">
                  <a:pos x="T12" y="T13"/>
                </a:cxn>
              </a:cxnLst>
              <a:rect l="0" t="0" r="r" b="b"/>
              <a:pathLst>
                <a:path w="57" h="64">
                  <a:moveTo>
                    <a:pt x="50" y="62"/>
                  </a:moveTo>
                  <a:cubicBezTo>
                    <a:pt x="52" y="64"/>
                    <a:pt x="54" y="64"/>
                    <a:pt x="55" y="62"/>
                  </a:cubicBezTo>
                  <a:cubicBezTo>
                    <a:pt x="57" y="61"/>
                    <a:pt x="57" y="59"/>
                    <a:pt x="56" y="58"/>
                  </a:cubicBezTo>
                  <a:cubicBezTo>
                    <a:pt x="6" y="2"/>
                    <a:pt x="6" y="2"/>
                    <a:pt x="6" y="2"/>
                  </a:cubicBezTo>
                  <a:cubicBezTo>
                    <a:pt x="5" y="0"/>
                    <a:pt x="3" y="0"/>
                    <a:pt x="2" y="1"/>
                  </a:cubicBezTo>
                  <a:cubicBezTo>
                    <a:pt x="0" y="3"/>
                    <a:pt x="0" y="5"/>
                    <a:pt x="1" y="6"/>
                  </a:cubicBezTo>
                  <a:lnTo>
                    <a:pt x="50" y="62"/>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0" name="ïṥlide">
              <a:extLst>
                <a:ext uri="{FF2B5EF4-FFF2-40B4-BE49-F238E27FC236}">
                  <a16:creationId xmlns:a16="http://schemas.microsoft.com/office/drawing/2014/main" xmlns="" id="{D78C7DFA-FE0B-4E51-8A20-39E87C362046}"/>
                </a:ext>
              </a:extLst>
            </p:cNvPr>
            <p:cNvSpPr/>
            <p:nvPr/>
          </p:nvSpPr>
          <p:spPr bwMode="auto">
            <a:xfrm>
              <a:off x="6905248" y="1716502"/>
              <a:ext cx="181196" cy="160760"/>
            </a:xfrm>
            <a:custGeom>
              <a:avLst/>
              <a:gdLst>
                <a:gd name="T0" fmla="*/ 62 w 64"/>
                <a:gd name="T1" fmla="*/ 7 h 57"/>
                <a:gd name="T2" fmla="*/ 63 w 64"/>
                <a:gd name="T3" fmla="*/ 2 h 57"/>
                <a:gd name="T4" fmla="*/ 58 w 64"/>
                <a:gd name="T5" fmla="*/ 1 h 57"/>
                <a:gd name="T6" fmla="*/ 2 w 64"/>
                <a:gd name="T7" fmla="*/ 51 h 57"/>
                <a:gd name="T8" fmla="*/ 1 w 64"/>
                <a:gd name="T9" fmla="*/ 55 h 57"/>
                <a:gd name="T10" fmla="*/ 6 w 64"/>
                <a:gd name="T11" fmla="*/ 56 h 57"/>
                <a:gd name="T12" fmla="*/ 62 w 64"/>
                <a:gd name="T13" fmla="*/ 7 h 57"/>
              </a:gdLst>
              <a:ahLst/>
              <a:cxnLst>
                <a:cxn ang="0">
                  <a:pos x="T0" y="T1"/>
                </a:cxn>
                <a:cxn ang="0">
                  <a:pos x="T2" y="T3"/>
                </a:cxn>
                <a:cxn ang="0">
                  <a:pos x="T4" y="T5"/>
                </a:cxn>
                <a:cxn ang="0">
                  <a:pos x="T6" y="T7"/>
                </a:cxn>
                <a:cxn ang="0">
                  <a:pos x="T8" y="T9"/>
                </a:cxn>
                <a:cxn ang="0">
                  <a:pos x="T10" y="T11"/>
                </a:cxn>
                <a:cxn ang="0">
                  <a:pos x="T12" y="T13"/>
                </a:cxn>
              </a:cxnLst>
              <a:rect l="0" t="0" r="r" b="b"/>
              <a:pathLst>
                <a:path w="64" h="57">
                  <a:moveTo>
                    <a:pt x="62" y="7"/>
                  </a:moveTo>
                  <a:cubicBezTo>
                    <a:pt x="64" y="5"/>
                    <a:pt x="64" y="3"/>
                    <a:pt x="63" y="2"/>
                  </a:cubicBezTo>
                  <a:cubicBezTo>
                    <a:pt x="61" y="0"/>
                    <a:pt x="59" y="0"/>
                    <a:pt x="58" y="1"/>
                  </a:cubicBezTo>
                  <a:cubicBezTo>
                    <a:pt x="2" y="51"/>
                    <a:pt x="2" y="51"/>
                    <a:pt x="2" y="51"/>
                  </a:cubicBezTo>
                  <a:cubicBezTo>
                    <a:pt x="0" y="52"/>
                    <a:pt x="0" y="54"/>
                    <a:pt x="1" y="55"/>
                  </a:cubicBezTo>
                  <a:cubicBezTo>
                    <a:pt x="3" y="57"/>
                    <a:pt x="5" y="57"/>
                    <a:pt x="6" y="56"/>
                  </a:cubicBezTo>
                  <a:lnTo>
                    <a:pt x="62" y="7"/>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1" name="ïṣ1íḍé">
              <a:extLst>
                <a:ext uri="{FF2B5EF4-FFF2-40B4-BE49-F238E27FC236}">
                  <a16:creationId xmlns:a16="http://schemas.microsoft.com/office/drawing/2014/main" xmlns="" id="{20F2CA36-AC17-4D10-928C-838728934B12}"/>
                </a:ext>
              </a:extLst>
            </p:cNvPr>
            <p:cNvSpPr/>
            <p:nvPr/>
          </p:nvSpPr>
          <p:spPr bwMode="auto">
            <a:xfrm>
              <a:off x="7382077" y="2329568"/>
              <a:ext cx="160760" cy="181196"/>
            </a:xfrm>
            <a:custGeom>
              <a:avLst/>
              <a:gdLst>
                <a:gd name="T0" fmla="*/ 50 w 57"/>
                <a:gd name="T1" fmla="*/ 62 h 64"/>
                <a:gd name="T2" fmla="*/ 55 w 57"/>
                <a:gd name="T3" fmla="*/ 63 h 64"/>
                <a:gd name="T4" fmla="*/ 56 w 57"/>
                <a:gd name="T5" fmla="*/ 58 h 64"/>
                <a:gd name="T6" fmla="*/ 6 w 57"/>
                <a:gd name="T7" fmla="*/ 2 h 64"/>
                <a:gd name="T8" fmla="*/ 2 w 57"/>
                <a:gd name="T9" fmla="*/ 1 h 64"/>
                <a:gd name="T10" fmla="*/ 1 w 57"/>
                <a:gd name="T11" fmla="*/ 6 h 64"/>
                <a:gd name="T12" fmla="*/ 50 w 57"/>
                <a:gd name="T13" fmla="*/ 62 h 64"/>
              </a:gdLst>
              <a:ahLst/>
              <a:cxnLst>
                <a:cxn ang="0">
                  <a:pos x="T0" y="T1"/>
                </a:cxn>
                <a:cxn ang="0">
                  <a:pos x="T2" y="T3"/>
                </a:cxn>
                <a:cxn ang="0">
                  <a:pos x="T4" y="T5"/>
                </a:cxn>
                <a:cxn ang="0">
                  <a:pos x="T6" y="T7"/>
                </a:cxn>
                <a:cxn ang="0">
                  <a:pos x="T8" y="T9"/>
                </a:cxn>
                <a:cxn ang="0">
                  <a:pos x="T10" y="T11"/>
                </a:cxn>
                <a:cxn ang="0">
                  <a:pos x="T12" y="T13"/>
                </a:cxn>
              </a:cxnLst>
              <a:rect l="0" t="0" r="r" b="b"/>
              <a:pathLst>
                <a:path w="57" h="64">
                  <a:moveTo>
                    <a:pt x="50" y="62"/>
                  </a:moveTo>
                  <a:cubicBezTo>
                    <a:pt x="52" y="64"/>
                    <a:pt x="54" y="64"/>
                    <a:pt x="55" y="63"/>
                  </a:cubicBezTo>
                  <a:cubicBezTo>
                    <a:pt x="57" y="61"/>
                    <a:pt x="57" y="59"/>
                    <a:pt x="56" y="58"/>
                  </a:cubicBezTo>
                  <a:cubicBezTo>
                    <a:pt x="6" y="2"/>
                    <a:pt x="6" y="2"/>
                    <a:pt x="6" y="2"/>
                  </a:cubicBezTo>
                  <a:cubicBezTo>
                    <a:pt x="5" y="0"/>
                    <a:pt x="3" y="0"/>
                    <a:pt x="2" y="1"/>
                  </a:cubicBezTo>
                  <a:cubicBezTo>
                    <a:pt x="0" y="3"/>
                    <a:pt x="0" y="5"/>
                    <a:pt x="1" y="6"/>
                  </a:cubicBezTo>
                  <a:lnTo>
                    <a:pt x="50" y="62"/>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2" name="isļîḓê">
              <a:extLst>
                <a:ext uri="{FF2B5EF4-FFF2-40B4-BE49-F238E27FC236}">
                  <a16:creationId xmlns:a16="http://schemas.microsoft.com/office/drawing/2014/main" xmlns="" id="{5C726662-304A-47B0-BD40-EB783EC84C86}"/>
                </a:ext>
              </a:extLst>
            </p:cNvPr>
            <p:cNvSpPr/>
            <p:nvPr/>
          </p:nvSpPr>
          <p:spPr bwMode="auto">
            <a:xfrm>
              <a:off x="6747213" y="1716502"/>
              <a:ext cx="181196" cy="160760"/>
            </a:xfrm>
            <a:custGeom>
              <a:avLst/>
              <a:gdLst>
                <a:gd name="T0" fmla="*/ 62 w 64"/>
                <a:gd name="T1" fmla="*/ 7 h 57"/>
                <a:gd name="T2" fmla="*/ 63 w 64"/>
                <a:gd name="T3" fmla="*/ 2 h 57"/>
                <a:gd name="T4" fmla="*/ 58 w 64"/>
                <a:gd name="T5" fmla="*/ 1 h 57"/>
                <a:gd name="T6" fmla="*/ 2 w 64"/>
                <a:gd name="T7" fmla="*/ 51 h 57"/>
                <a:gd name="T8" fmla="*/ 1 w 64"/>
                <a:gd name="T9" fmla="*/ 55 h 57"/>
                <a:gd name="T10" fmla="*/ 6 w 64"/>
                <a:gd name="T11" fmla="*/ 56 h 57"/>
                <a:gd name="T12" fmla="*/ 62 w 64"/>
                <a:gd name="T13" fmla="*/ 7 h 57"/>
              </a:gdLst>
              <a:ahLst/>
              <a:cxnLst>
                <a:cxn ang="0">
                  <a:pos x="T0" y="T1"/>
                </a:cxn>
                <a:cxn ang="0">
                  <a:pos x="T2" y="T3"/>
                </a:cxn>
                <a:cxn ang="0">
                  <a:pos x="T4" y="T5"/>
                </a:cxn>
                <a:cxn ang="0">
                  <a:pos x="T6" y="T7"/>
                </a:cxn>
                <a:cxn ang="0">
                  <a:pos x="T8" y="T9"/>
                </a:cxn>
                <a:cxn ang="0">
                  <a:pos x="T10" y="T11"/>
                </a:cxn>
                <a:cxn ang="0">
                  <a:pos x="T12" y="T13"/>
                </a:cxn>
              </a:cxnLst>
              <a:rect l="0" t="0" r="r" b="b"/>
              <a:pathLst>
                <a:path w="64" h="57">
                  <a:moveTo>
                    <a:pt x="62" y="7"/>
                  </a:moveTo>
                  <a:cubicBezTo>
                    <a:pt x="64" y="5"/>
                    <a:pt x="64" y="3"/>
                    <a:pt x="63" y="2"/>
                  </a:cubicBezTo>
                  <a:cubicBezTo>
                    <a:pt x="61" y="0"/>
                    <a:pt x="59" y="0"/>
                    <a:pt x="58" y="1"/>
                  </a:cubicBezTo>
                  <a:cubicBezTo>
                    <a:pt x="2" y="51"/>
                    <a:pt x="2" y="51"/>
                    <a:pt x="2" y="51"/>
                  </a:cubicBezTo>
                  <a:cubicBezTo>
                    <a:pt x="0" y="52"/>
                    <a:pt x="0" y="54"/>
                    <a:pt x="1" y="55"/>
                  </a:cubicBezTo>
                  <a:cubicBezTo>
                    <a:pt x="3" y="57"/>
                    <a:pt x="5" y="57"/>
                    <a:pt x="6" y="56"/>
                  </a:cubicBezTo>
                  <a:lnTo>
                    <a:pt x="62" y="7"/>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3" name="ïśḷiḑè">
              <a:extLst>
                <a:ext uri="{FF2B5EF4-FFF2-40B4-BE49-F238E27FC236}">
                  <a16:creationId xmlns:a16="http://schemas.microsoft.com/office/drawing/2014/main" xmlns="" id="{F041809F-A92D-4AFA-A34E-CFA1F7BA1626}"/>
                </a:ext>
              </a:extLst>
            </p:cNvPr>
            <p:cNvSpPr/>
            <p:nvPr/>
          </p:nvSpPr>
          <p:spPr bwMode="auto">
            <a:xfrm>
              <a:off x="7382077" y="2171533"/>
              <a:ext cx="160760" cy="179833"/>
            </a:xfrm>
            <a:custGeom>
              <a:avLst/>
              <a:gdLst>
                <a:gd name="T0" fmla="*/ 50 w 57"/>
                <a:gd name="T1" fmla="*/ 62 h 64"/>
                <a:gd name="T2" fmla="*/ 55 w 57"/>
                <a:gd name="T3" fmla="*/ 63 h 64"/>
                <a:gd name="T4" fmla="*/ 56 w 57"/>
                <a:gd name="T5" fmla="*/ 58 h 64"/>
                <a:gd name="T6" fmla="*/ 6 w 57"/>
                <a:gd name="T7" fmla="*/ 2 h 64"/>
                <a:gd name="T8" fmla="*/ 2 w 57"/>
                <a:gd name="T9" fmla="*/ 1 h 64"/>
                <a:gd name="T10" fmla="*/ 1 w 57"/>
                <a:gd name="T11" fmla="*/ 6 h 64"/>
                <a:gd name="T12" fmla="*/ 50 w 57"/>
                <a:gd name="T13" fmla="*/ 62 h 64"/>
              </a:gdLst>
              <a:ahLst/>
              <a:cxnLst>
                <a:cxn ang="0">
                  <a:pos x="T0" y="T1"/>
                </a:cxn>
                <a:cxn ang="0">
                  <a:pos x="T2" y="T3"/>
                </a:cxn>
                <a:cxn ang="0">
                  <a:pos x="T4" y="T5"/>
                </a:cxn>
                <a:cxn ang="0">
                  <a:pos x="T6" y="T7"/>
                </a:cxn>
                <a:cxn ang="0">
                  <a:pos x="T8" y="T9"/>
                </a:cxn>
                <a:cxn ang="0">
                  <a:pos x="T10" y="T11"/>
                </a:cxn>
                <a:cxn ang="0">
                  <a:pos x="T12" y="T13"/>
                </a:cxn>
              </a:cxnLst>
              <a:rect l="0" t="0" r="r" b="b"/>
              <a:pathLst>
                <a:path w="57" h="64">
                  <a:moveTo>
                    <a:pt x="50" y="62"/>
                  </a:moveTo>
                  <a:cubicBezTo>
                    <a:pt x="52" y="64"/>
                    <a:pt x="54" y="64"/>
                    <a:pt x="55" y="63"/>
                  </a:cubicBezTo>
                  <a:cubicBezTo>
                    <a:pt x="57" y="61"/>
                    <a:pt x="57" y="59"/>
                    <a:pt x="56" y="58"/>
                  </a:cubicBezTo>
                  <a:cubicBezTo>
                    <a:pt x="6" y="2"/>
                    <a:pt x="6" y="2"/>
                    <a:pt x="6" y="2"/>
                  </a:cubicBezTo>
                  <a:cubicBezTo>
                    <a:pt x="5" y="0"/>
                    <a:pt x="3" y="0"/>
                    <a:pt x="2" y="1"/>
                  </a:cubicBezTo>
                  <a:cubicBezTo>
                    <a:pt x="0" y="3"/>
                    <a:pt x="0" y="5"/>
                    <a:pt x="1" y="6"/>
                  </a:cubicBezTo>
                  <a:lnTo>
                    <a:pt x="50" y="62"/>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4" name="ïṥ1íḍè">
              <a:extLst>
                <a:ext uri="{FF2B5EF4-FFF2-40B4-BE49-F238E27FC236}">
                  <a16:creationId xmlns:a16="http://schemas.microsoft.com/office/drawing/2014/main" xmlns="" id="{1D8DFBF7-03B7-4280-82BB-33C181F89C22}"/>
                </a:ext>
              </a:extLst>
            </p:cNvPr>
            <p:cNvSpPr/>
            <p:nvPr/>
          </p:nvSpPr>
          <p:spPr bwMode="auto">
            <a:xfrm>
              <a:off x="6589178" y="1716502"/>
              <a:ext cx="181196" cy="160760"/>
            </a:xfrm>
            <a:custGeom>
              <a:avLst/>
              <a:gdLst>
                <a:gd name="T0" fmla="*/ 62 w 64"/>
                <a:gd name="T1" fmla="*/ 7 h 57"/>
                <a:gd name="T2" fmla="*/ 63 w 64"/>
                <a:gd name="T3" fmla="*/ 2 h 57"/>
                <a:gd name="T4" fmla="*/ 58 w 64"/>
                <a:gd name="T5" fmla="*/ 1 h 57"/>
                <a:gd name="T6" fmla="*/ 2 w 64"/>
                <a:gd name="T7" fmla="*/ 51 h 57"/>
                <a:gd name="T8" fmla="*/ 2 w 64"/>
                <a:gd name="T9" fmla="*/ 55 h 57"/>
                <a:gd name="T10" fmla="*/ 6 w 64"/>
                <a:gd name="T11" fmla="*/ 56 h 57"/>
                <a:gd name="T12" fmla="*/ 62 w 64"/>
                <a:gd name="T13" fmla="*/ 7 h 57"/>
              </a:gdLst>
              <a:ahLst/>
              <a:cxnLst>
                <a:cxn ang="0">
                  <a:pos x="T0" y="T1"/>
                </a:cxn>
                <a:cxn ang="0">
                  <a:pos x="T2" y="T3"/>
                </a:cxn>
                <a:cxn ang="0">
                  <a:pos x="T4" y="T5"/>
                </a:cxn>
                <a:cxn ang="0">
                  <a:pos x="T6" y="T7"/>
                </a:cxn>
                <a:cxn ang="0">
                  <a:pos x="T8" y="T9"/>
                </a:cxn>
                <a:cxn ang="0">
                  <a:pos x="T10" y="T11"/>
                </a:cxn>
                <a:cxn ang="0">
                  <a:pos x="T12" y="T13"/>
                </a:cxn>
              </a:cxnLst>
              <a:rect l="0" t="0" r="r" b="b"/>
              <a:pathLst>
                <a:path w="64" h="57">
                  <a:moveTo>
                    <a:pt x="62" y="7"/>
                  </a:moveTo>
                  <a:cubicBezTo>
                    <a:pt x="64" y="5"/>
                    <a:pt x="64" y="3"/>
                    <a:pt x="63" y="2"/>
                  </a:cubicBezTo>
                  <a:cubicBezTo>
                    <a:pt x="61" y="0"/>
                    <a:pt x="59" y="0"/>
                    <a:pt x="58" y="1"/>
                  </a:cubicBezTo>
                  <a:cubicBezTo>
                    <a:pt x="2" y="51"/>
                    <a:pt x="2" y="51"/>
                    <a:pt x="2" y="51"/>
                  </a:cubicBezTo>
                  <a:cubicBezTo>
                    <a:pt x="0" y="52"/>
                    <a:pt x="0" y="54"/>
                    <a:pt x="2" y="55"/>
                  </a:cubicBezTo>
                  <a:cubicBezTo>
                    <a:pt x="3" y="57"/>
                    <a:pt x="5" y="57"/>
                    <a:pt x="6" y="56"/>
                  </a:cubicBezTo>
                  <a:lnTo>
                    <a:pt x="62" y="7"/>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5" name="î$ļiḍè">
              <a:extLst>
                <a:ext uri="{FF2B5EF4-FFF2-40B4-BE49-F238E27FC236}">
                  <a16:creationId xmlns:a16="http://schemas.microsoft.com/office/drawing/2014/main" xmlns="" id="{9F94B169-E37D-4F13-9EDC-4E2B0FD089BF}"/>
                </a:ext>
              </a:extLst>
            </p:cNvPr>
            <p:cNvSpPr/>
            <p:nvPr/>
          </p:nvSpPr>
          <p:spPr bwMode="auto">
            <a:xfrm>
              <a:off x="7382077" y="2012137"/>
              <a:ext cx="160760" cy="181196"/>
            </a:xfrm>
            <a:custGeom>
              <a:avLst/>
              <a:gdLst>
                <a:gd name="T0" fmla="*/ 50 w 57"/>
                <a:gd name="T1" fmla="*/ 62 h 64"/>
                <a:gd name="T2" fmla="*/ 55 w 57"/>
                <a:gd name="T3" fmla="*/ 63 h 64"/>
                <a:gd name="T4" fmla="*/ 56 w 57"/>
                <a:gd name="T5" fmla="*/ 58 h 64"/>
                <a:gd name="T6" fmla="*/ 6 w 57"/>
                <a:gd name="T7" fmla="*/ 2 h 64"/>
                <a:gd name="T8" fmla="*/ 2 w 57"/>
                <a:gd name="T9" fmla="*/ 1 h 64"/>
                <a:gd name="T10" fmla="*/ 1 w 57"/>
                <a:gd name="T11" fmla="*/ 6 h 64"/>
                <a:gd name="T12" fmla="*/ 50 w 57"/>
                <a:gd name="T13" fmla="*/ 62 h 64"/>
              </a:gdLst>
              <a:ahLst/>
              <a:cxnLst>
                <a:cxn ang="0">
                  <a:pos x="T0" y="T1"/>
                </a:cxn>
                <a:cxn ang="0">
                  <a:pos x="T2" y="T3"/>
                </a:cxn>
                <a:cxn ang="0">
                  <a:pos x="T4" y="T5"/>
                </a:cxn>
                <a:cxn ang="0">
                  <a:pos x="T6" y="T7"/>
                </a:cxn>
                <a:cxn ang="0">
                  <a:pos x="T8" y="T9"/>
                </a:cxn>
                <a:cxn ang="0">
                  <a:pos x="T10" y="T11"/>
                </a:cxn>
                <a:cxn ang="0">
                  <a:pos x="T12" y="T13"/>
                </a:cxn>
              </a:cxnLst>
              <a:rect l="0" t="0" r="r" b="b"/>
              <a:pathLst>
                <a:path w="57" h="64">
                  <a:moveTo>
                    <a:pt x="50" y="62"/>
                  </a:moveTo>
                  <a:cubicBezTo>
                    <a:pt x="52" y="64"/>
                    <a:pt x="54" y="64"/>
                    <a:pt x="55" y="63"/>
                  </a:cubicBezTo>
                  <a:cubicBezTo>
                    <a:pt x="57" y="61"/>
                    <a:pt x="57" y="59"/>
                    <a:pt x="56" y="58"/>
                  </a:cubicBezTo>
                  <a:cubicBezTo>
                    <a:pt x="6" y="2"/>
                    <a:pt x="6" y="2"/>
                    <a:pt x="6" y="2"/>
                  </a:cubicBezTo>
                  <a:cubicBezTo>
                    <a:pt x="5" y="0"/>
                    <a:pt x="3" y="0"/>
                    <a:pt x="2" y="1"/>
                  </a:cubicBezTo>
                  <a:cubicBezTo>
                    <a:pt x="0" y="3"/>
                    <a:pt x="0" y="5"/>
                    <a:pt x="1" y="6"/>
                  </a:cubicBezTo>
                  <a:lnTo>
                    <a:pt x="50" y="62"/>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6" name="ïṡliḓê">
              <a:extLst>
                <a:ext uri="{FF2B5EF4-FFF2-40B4-BE49-F238E27FC236}">
                  <a16:creationId xmlns:a16="http://schemas.microsoft.com/office/drawing/2014/main" xmlns="" id="{8C47078E-BB4A-4FB2-AC99-5274BA2719EA}"/>
                </a:ext>
              </a:extLst>
            </p:cNvPr>
            <p:cNvSpPr/>
            <p:nvPr/>
          </p:nvSpPr>
          <p:spPr bwMode="auto">
            <a:xfrm>
              <a:off x="6429781" y="1716502"/>
              <a:ext cx="181196" cy="160760"/>
            </a:xfrm>
            <a:custGeom>
              <a:avLst/>
              <a:gdLst>
                <a:gd name="T0" fmla="*/ 62 w 64"/>
                <a:gd name="T1" fmla="*/ 7 h 57"/>
                <a:gd name="T2" fmla="*/ 63 w 64"/>
                <a:gd name="T3" fmla="*/ 2 h 57"/>
                <a:gd name="T4" fmla="*/ 58 w 64"/>
                <a:gd name="T5" fmla="*/ 1 h 57"/>
                <a:gd name="T6" fmla="*/ 2 w 64"/>
                <a:gd name="T7" fmla="*/ 51 h 57"/>
                <a:gd name="T8" fmla="*/ 2 w 64"/>
                <a:gd name="T9" fmla="*/ 55 h 57"/>
                <a:gd name="T10" fmla="*/ 6 w 64"/>
                <a:gd name="T11" fmla="*/ 56 h 57"/>
                <a:gd name="T12" fmla="*/ 62 w 64"/>
                <a:gd name="T13" fmla="*/ 7 h 57"/>
              </a:gdLst>
              <a:ahLst/>
              <a:cxnLst>
                <a:cxn ang="0">
                  <a:pos x="T0" y="T1"/>
                </a:cxn>
                <a:cxn ang="0">
                  <a:pos x="T2" y="T3"/>
                </a:cxn>
                <a:cxn ang="0">
                  <a:pos x="T4" y="T5"/>
                </a:cxn>
                <a:cxn ang="0">
                  <a:pos x="T6" y="T7"/>
                </a:cxn>
                <a:cxn ang="0">
                  <a:pos x="T8" y="T9"/>
                </a:cxn>
                <a:cxn ang="0">
                  <a:pos x="T10" y="T11"/>
                </a:cxn>
                <a:cxn ang="0">
                  <a:pos x="T12" y="T13"/>
                </a:cxn>
              </a:cxnLst>
              <a:rect l="0" t="0" r="r" b="b"/>
              <a:pathLst>
                <a:path w="64" h="57">
                  <a:moveTo>
                    <a:pt x="62" y="7"/>
                  </a:moveTo>
                  <a:cubicBezTo>
                    <a:pt x="64" y="5"/>
                    <a:pt x="64" y="3"/>
                    <a:pt x="63" y="2"/>
                  </a:cubicBezTo>
                  <a:cubicBezTo>
                    <a:pt x="61" y="0"/>
                    <a:pt x="59" y="0"/>
                    <a:pt x="58" y="1"/>
                  </a:cubicBezTo>
                  <a:cubicBezTo>
                    <a:pt x="2" y="51"/>
                    <a:pt x="2" y="51"/>
                    <a:pt x="2" y="51"/>
                  </a:cubicBezTo>
                  <a:cubicBezTo>
                    <a:pt x="0" y="52"/>
                    <a:pt x="0" y="54"/>
                    <a:pt x="2" y="55"/>
                  </a:cubicBezTo>
                  <a:cubicBezTo>
                    <a:pt x="3" y="57"/>
                    <a:pt x="5" y="57"/>
                    <a:pt x="6" y="56"/>
                  </a:cubicBezTo>
                  <a:lnTo>
                    <a:pt x="62" y="7"/>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7" name="ïṡļîdè">
              <a:extLst>
                <a:ext uri="{FF2B5EF4-FFF2-40B4-BE49-F238E27FC236}">
                  <a16:creationId xmlns:a16="http://schemas.microsoft.com/office/drawing/2014/main" xmlns="" id="{E323A7F4-0C11-4E86-9B3C-AA8C4944C16B}"/>
                </a:ext>
              </a:extLst>
            </p:cNvPr>
            <p:cNvSpPr/>
            <p:nvPr/>
          </p:nvSpPr>
          <p:spPr bwMode="auto">
            <a:xfrm>
              <a:off x="7382077" y="1854102"/>
              <a:ext cx="160760" cy="181196"/>
            </a:xfrm>
            <a:custGeom>
              <a:avLst/>
              <a:gdLst>
                <a:gd name="T0" fmla="*/ 50 w 57"/>
                <a:gd name="T1" fmla="*/ 62 h 64"/>
                <a:gd name="T2" fmla="*/ 55 w 57"/>
                <a:gd name="T3" fmla="*/ 63 h 64"/>
                <a:gd name="T4" fmla="*/ 56 w 57"/>
                <a:gd name="T5" fmla="*/ 58 h 64"/>
                <a:gd name="T6" fmla="*/ 6 w 57"/>
                <a:gd name="T7" fmla="*/ 2 h 64"/>
                <a:gd name="T8" fmla="*/ 2 w 57"/>
                <a:gd name="T9" fmla="*/ 2 h 64"/>
                <a:gd name="T10" fmla="*/ 1 w 57"/>
                <a:gd name="T11" fmla="*/ 6 h 64"/>
                <a:gd name="T12" fmla="*/ 50 w 57"/>
                <a:gd name="T13" fmla="*/ 62 h 64"/>
              </a:gdLst>
              <a:ahLst/>
              <a:cxnLst>
                <a:cxn ang="0">
                  <a:pos x="T0" y="T1"/>
                </a:cxn>
                <a:cxn ang="0">
                  <a:pos x="T2" y="T3"/>
                </a:cxn>
                <a:cxn ang="0">
                  <a:pos x="T4" y="T5"/>
                </a:cxn>
                <a:cxn ang="0">
                  <a:pos x="T6" y="T7"/>
                </a:cxn>
                <a:cxn ang="0">
                  <a:pos x="T8" y="T9"/>
                </a:cxn>
                <a:cxn ang="0">
                  <a:pos x="T10" y="T11"/>
                </a:cxn>
                <a:cxn ang="0">
                  <a:pos x="T12" y="T13"/>
                </a:cxn>
              </a:cxnLst>
              <a:rect l="0" t="0" r="r" b="b"/>
              <a:pathLst>
                <a:path w="57" h="64">
                  <a:moveTo>
                    <a:pt x="50" y="62"/>
                  </a:moveTo>
                  <a:cubicBezTo>
                    <a:pt x="52" y="64"/>
                    <a:pt x="54" y="64"/>
                    <a:pt x="55" y="63"/>
                  </a:cubicBezTo>
                  <a:cubicBezTo>
                    <a:pt x="57" y="61"/>
                    <a:pt x="57" y="59"/>
                    <a:pt x="56" y="58"/>
                  </a:cubicBezTo>
                  <a:cubicBezTo>
                    <a:pt x="6" y="2"/>
                    <a:pt x="6" y="2"/>
                    <a:pt x="6" y="2"/>
                  </a:cubicBezTo>
                  <a:cubicBezTo>
                    <a:pt x="5" y="0"/>
                    <a:pt x="3" y="0"/>
                    <a:pt x="2" y="2"/>
                  </a:cubicBezTo>
                  <a:cubicBezTo>
                    <a:pt x="0" y="3"/>
                    <a:pt x="0" y="5"/>
                    <a:pt x="1" y="6"/>
                  </a:cubicBezTo>
                  <a:lnTo>
                    <a:pt x="50" y="62"/>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8" name="îṩlídé">
              <a:extLst>
                <a:ext uri="{FF2B5EF4-FFF2-40B4-BE49-F238E27FC236}">
                  <a16:creationId xmlns:a16="http://schemas.microsoft.com/office/drawing/2014/main" xmlns="" id="{A7AECCDA-786D-483E-BBD7-D76A4CCFFDB9}"/>
                </a:ext>
              </a:extLst>
            </p:cNvPr>
            <p:cNvSpPr/>
            <p:nvPr/>
          </p:nvSpPr>
          <p:spPr bwMode="auto">
            <a:xfrm>
              <a:off x="7684523" y="1706966"/>
              <a:ext cx="39509" cy="178471"/>
            </a:xfrm>
            <a:custGeom>
              <a:avLst/>
              <a:gdLst>
                <a:gd name="T0" fmla="*/ 14 w 14"/>
                <a:gd name="T1" fmla="*/ 7 h 63"/>
                <a:gd name="T2" fmla="*/ 7 w 14"/>
                <a:gd name="T3" fmla="*/ 0 h 63"/>
                <a:gd name="T4" fmla="*/ 0 w 14"/>
                <a:gd name="T5" fmla="*/ 7 h 63"/>
                <a:gd name="T6" fmla="*/ 0 w 14"/>
                <a:gd name="T7" fmla="*/ 56 h 63"/>
                <a:gd name="T8" fmla="*/ 7 w 14"/>
                <a:gd name="T9" fmla="*/ 63 h 63"/>
                <a:gd name="T10" fmla="*/ 14 w 14"/>
                <a:gd name="T11" fmla="*/ 56 h 63"/>
                <a:gd name="T12" fmla="*/ 14 w 14"/>
                <a:gd name="T13" fmla="*/ 7 h 63"/>
              </a:gdLst>
              <a:ahLst/>
              <a:cxnLst>
                <a:cxn ang="0">
                  <a:pos x="T0" y="T1"/>
                </a:cxn>
                <a:cxn ang="0">
                  <a:pos x="T2" y="T3"/>
                </a:cxn>
                <a:cxn ang="0">
                  <a:pos x="T4" y="T5"/>
                </a:cxn>
                <a:cxn ang="0">
                  <a:pos x="T6" y="T7"/>
                </a:cxn>
                <a:cxn ang="0">
                  <a:pos x="T8" y="T9"/>
                </a:cxn>
                <a:cxn ang="0">
                  <a:pos x="T10" y="T11"/>
                </a:cxn>
                <a:cxn ang="0">
                  <a:pos x="T12" y="T13"/>
                </a:cxn>
              </a:cxnLst>
              <a:rect l="0" t="0" r="r" b="b"/>
              <a:pathLst>
                <a:path w="14" h="63">
                  <a:moveTo>
                    <a:pt x="14" y="7"/>
                  </a:moveTo>
                  <a:cubicBezTo>
                    <a:pt x="14" y="3"/>
                    <a:pt x="11" y="0"/>
                    <a:pt x="7" y="0"/>
                  </a:cubicBezTo>
                  <a:cubicBezTo>
                    <a:pt x="3" y="0"/>
                    <a:pt x="0" y="3"/>
                    <a:pt x="0" y="7"/>
                  </a:cubicBezTo>
                  <a:cubicBezTo>
                    <a:pt x="0" y="56"/>
                    <a:pt x="0" y="56"/>
                    <a:pt x="0" y="56"/>
                  </a:cubicBezTo>
                  <a:cubicBezTo>
                    <a:pt x="0" y="60"/>
                    <a:pt x="3" y="63"/>
                    <a:pt x="7" y="63"/>
                  </a:cubicBezTo>
                  <a:cubicBezTo>
                    <a:pt x="11" y="63"/>
                    <a:pt x="14" y="60"/>
                    <a:pt x="14" y="56"/>
                  </a:cubicBezTo>
                  <a:lnTo>
                    <a:pt x="14" y="7"/>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9" name="íṧḻïḋé">
              <a:extLst>
                <a:ext uri="{FF2B5EF4-FFF2-40B4-BE49-F238E27FC236}">
                  <a16:creationId xmlns:a16="http://schemas.microsoft.com/office/drawing/2014/main" xmlns="" id="{2DB18BBC-0C76-4E8A-9358-062D752E1896}"/>
                </a:ext>
              </a:extLst>
            </p:cNvPr>
            <p:cNvSpPr/>
            <p:nvPr/>
          </p:nvSpPr>
          <p:spPr bwMode="auto">
            <a:xfrm>
              <a:off x="7842558" y="1706966"/>
              <a:ext cx="39509" cy="178471"/>
            </a:xfrm>
            <a:custGeom>
              <a:avLst/>
              <a:gdLst>
                <a:gd name="T0" fmla="*/ 14 w 14"/>
                <a:gd name="T1" fmla="*/ 7 h 63"/>
                <a:gd name="T2" fmla="*/ 7 w 14"/>
                <a:gd name="T3" fmla="*/ 0 h 63"/>
                <a:gd name="T4" fmla="*/ 0 w 14"/>
                <a:gd name="T5" fmla="*/ 7 h 63"/>
                <a:gd name="T6" fmla="*/ 0 w 14"/>
                <a:gd name="T7" fmla="*/ 56 h 63"/>
                <a:gd name="T8" fmla="*/ 7 w 14"/>
                <a:gd name="T9" fmla="*/ 63 h 63"/>
                <a:gd name="T10" fmla="*/ 14 w 14"/>
                <a:gd name="T11" fmla="*/ 56 h 63"/>
                <a:gd name="T12" fmla="*/ 14 w 14"/>
                <a:gd name="T13" fmla="*/ 7 h 63"/>
              </a:gdLst>
              <a:ahLst/>
              <a:cxnLst>
                <a:cxn ang="0">
                  <a:pos x="T0" y="T1"/>
                </a:cxn>
                <a:cxn ang="0">
                  <a:pos x="T2" y="T3"/>
                </a:cxn>
                <a:cxn ang="0">
                  <a:pos x="T4" y="T5"/>
                </a:cxn>
                <a:cxn ang="0">
                  <a:pos x="T6" y="T7"/>
                </a:cxn>
                <a:cxn ang="0">
                  <a:pos x="T8" y="T9"/>
                </a:cxn>
                <a:cxn ang="0">
                  <a:pos x="T10" y="T11"/>
                </a:cxn>
                <a:cxn ang="0">
                  <a:pos x="T12" y="T13"/>
                </a:cxn>
              </a:cxnLst>
              <a:rect l="0" t="0" r="r" b="b"/>
              <a:pathLst>
                <a:path w="14" h="63">
                  <a:moveTo>
                    <a:pt x="14" y="7"/>
                  </a:moveTo>
                  <a:cubicBezTo>
                    <a:pt x="14" y="3"/>
                    <a:pt x="11" y="0"/>
                    <a:pt x="7" y="0"/>
                  </a:cubicBezTo>
                  <a:cubicBezTo>
                    <a:pt x="3" y="0"/>
                    <a:pt x="0" y="3"/>
                    <a:pt x="0" y="7"/>
                  </a:cubicBezTo>
                  <a:cubicBezTo>
                    <a:pt x="0" y="56"/>
                    <a:pt x="0" y="56"/>
                    <a:pt x="0" y="56"/>
                  </a:cubicBezTo>
                  <a:cubicBezTo>
                    <a:pt x="0" y="60"/>
                    <a:pt x="3" y="63"/>
                    <a:pt x="7" y="63"/>
                  </a:cubicBezTo>
                  <a:cubicBezTo>
                    <a:pt x="11" y="63"/>
                    <a:pt x="14" y="60"/>
                    <a:pt x="14" y="56"/>
                  </a:cubicBezTo>
                  <a:lnTo>
                    <a:pt x="14" y="7"/>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0" name="iṥlîḓè">
              <a:extLst>
                <a:ext uri="{FF2B5EF4-FFF2-40B4-BE49-F238E27FC236}">
                  <a16:creationId xmlns:a16="http://schemas.microsoft.com/office/drawing/2014/main" xmlns="" id="{242B8A63-8165-486F-965E-F5D2918170BB}"/>
                </a:ext>
              </a:extLst>
            </p:cNvPr>
            <p:cNvSpPr/>
            <p:nvPr/>
          </p:nvSpPr>
          <p:spPr bwMode="auto">
            <a:xfrm>
              <a:off x="7692697" y="1716502"/>
              <a:ext cx="181196" cy="160760"/>
            </a:xfrm>
            <a:custGeom>
              <a:avLst/>
              <a:gdLst>
                <a:gd name="T0" fmla="*/ 62 w 64"/>
                <a:gd name="T1" fmla="*/ 7 h 57"/>
                <a:gd name="T2" fmla="*/ 62 w 64"/>
                <a:gd name="T3" fmla="*/ 2 h 57"/>
                <a:gd name="T4" fmla="*/ 57 w 64"/>
                <a:gd name="T5" fmla="*/ 1 h 57"/>
                <a:gd name="T6" fmla="*/ 1 w 64"/>
                <a:gd name="T7" fmla="*/ 51 h 57"/>
                <a:gd name="T8" fmla="*/ 1 w 64"/>
                <a:gd name="T9" fmla="*/ 55 h 57"/>
                <a:gd name="T10" fmla="*/ 6 w 64"/>
                <a:gd name="T11" fmla="*/ 56 h 57"/>
                <a:gd name="T12" fmla="*/ 62 w 64"/>
                <a:gd name="T13" fmla="*/ 7 h 57"/>
              </a:gdLst>
              <a:ahLst/>
              <a:cxnLst>
                <a:cxn ang="0">
                  <a:pos x="T0" y="T1"/>
                </a:cxn>
                <a:cxn ang="0">
                  <a:pos x="T2" y="T3"/>
                </a:cxn>
                <a:cxn ang="0">
                  <a:pos x="T4" y="T5"/>
                </a:cxn>
                <a:cxn ang="0">
                  <a:pos x="T6" y="T7"/>
                </a:cxn>
                <a:cxn ang="0">
                  <a:pos x="T8" y="T9"/>
                </a:cxn>
                <a:cxn ang="0">
                  <a:pos x="T10" y="T11"/>
                </a:cxn>
                <a:cxn ang="0">
                  <a:pos x="T12" y="T13"/>
                </a:cxn>
              </a:cxnLst>
              <a:rect l="0" t="0" r="r" b="b"/>
              <a:pathLst>
                <a:path w="64" h="57">
                  <a:moveTo>
                    <a:pt x="62" y="7"/>
                  </a:moveTo>
                  <a:cubicBezTo>
                    <a:pt x="63" y="5"/>
                    <a:pt x="64" y="3"/>
                    <a:pt x="62" y="2"/>
                  </a:cubicBezTo>
                  <a:cubicBezTo>
                    <a:pt x="61" y="0"/>
                    <a:pt x="59" y="0"/>
                    <a:pt x="57" y="1"/>
                  </a:cubicBezTo>
                  <a:cubicBezTo>
                    <a:pt x="1" y="51"/>
                    <a:pt x="1" y="51"/>
                    <a:pt x="1" y="51"/>
                  </a:cubicBezTo>
                  <a:cubicBezTo>
                    <a:pt x="0" y="52"/>
                    <a:pt x="0" y="54"/>
                    <a:pt x="1" y="55"/>
                  </a:cubicBezTo>
                  <a:cubicBezTo>
                    <a:pt x="2" y="57"/>
                    <a:pt x="5" y="57"/>
                    <a:pt x="6" y="56"/>
                  </a:cubicBezTo>
                  <a:lnTo>
                    <a:pt x="62" y="7"/>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1" name="ïşḷiḓè">
              <a:extLst>
                <a:ext uri="{FF2B5EF4-FFF2-40B4-BE49-F238E27FC236}">
                  <a16:creationId xmlns:a16="http://schemas.microsoft.com/office/drawing/2014/main" xmlns="" id="{2931133F-A691-40F7-B9B8-CADDB55F0B33}"/>
                </a:ext>
              </a:extLst>
            </p:cNvPr>
            <p:cNvSpPr/>
            <p:nvPr/>
          </p:nvSpPr>
          <p:spPr bwMode="auto">
            <a:xfrm>
              <a:off x="6263572" y="1845928"/>
              <a:ext cx="1760181" cy="39509"/>
            </a:xfrm>
            <a:custGeom>
              <a:avLst/>
              <a:gdLst>
                <a:gd name="T0" fmla="*/ 615 w 622"/>
                <a:gd name="T1" fmla="*/ 14 h 14"/>
                <a:gd name="T2" fmla="*/ 622 w 622"/>
                <a:gd name="T3" fmla="*/ 7 h 14"/>
                <a:gd name="T4" fmla="*/ 615 w 622"/>
                <a:gd name="T5" fmla="*/ 0 h 14"/>
                <a:gd name="T6" fmla="*/ 7 w 622"/>
                <a:gd name="T7" fmla="*/ 0 h 14"/>
                <a:gd name="T8" fmla="*/ 0 w 622"/>
                <a:gd name="T9" fmla="*/ 7 h 14"/>
                <a:gd name="T10" fmla="*/ 7 w 622"/>
                <a:gd name="T11" fmla="*/ 14 h 14"/>
                <a:gd name="T12" fmla="*/ 615 w 622"/>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22" h="14">
                  <a:moveTo>
                    <a:pt x="615" y="14"/>
                  </a:moveTo>
                  <a:cubicBezTo>
                    <a:pt x="619" y="14"/>
                    <a:pt x="622" y="11"/>
                    <a:pt x="622" y="7"/>
                  </a:cubicBezTo>
                  <a:cubicBezTo>
                    <a:pt x="622" y="3"/>
                    <a:pt x="619" y="0"/>
                    <a:pt x="615" y="0"/>
                  </a:cubicBezTo>
                  <a:cubicBezTo>
                    <a:pt x="7" y="0"/>
                    <a:pt x="7" y="0"/>
                    <a:pt x="7" y="0"/>
                  </a:cubicBezTo>
                  <a:cubicBezTo>
                    <a:pt x="3" y="0"/>
                    <a:pt x="0" y="3"/>
                    <a:pt x="0" y="7"/>
                  </a:cubicBezTo>
                  <a:cubicBezTo>
                    <a:pt x="0" y="11"/>
                    <a:pt x="3" y="14"/>
                    <a:pt x="7" y="14"/>
                  </a:cubicBezTo>
                  <a:lnTo>
                    <a:pt x="615" y="14"/>
                  </a:lnTo>
                  <a:close/>
                </a:path>
              </a:pathLst>
            </a:custGeom>
            <a:solidFill>
              <a:srgbClr val="6269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2" name="îšľïde">
              <a:extLst>
                <a:ext uri="{FF2B5EF4-FFF2-40B4-BE49-F238E27FC236}">
                  <a16:creationId xmlns:a16="http://schemas.microsoft.com/office/drawing/2014/main" xmlns="" id="{BC811A39-EA7D-45E6-A5B7-13E833C2861A}"/>
                </a:ext>
              </a:extLst>
            </p:cNvPr>
            <p:cNvSpPr/>
            <p:nvPr/>
          </p:nvSpPr>
          <p:spPr bwMode="auto">
            <a:xfrm>
              <a:off x="6421607" y="1706966"/>
              <a:ext cx="1460460" cy="39509"/>
            </a:xfrm>
            <a:custGeom>
              <a:avLst/>
              <a:gdLst>
                <a:gd name="T0" fmla="*/ 509 w 516"/>
                <a:gd name="T1" fmla="*/ 14 h 14"/>
                <a:gd name="T2" fmla="*/ 516 w 516"/>
                <a:gd name="T3" fmla="*/ 7 h 14"/>
                <a:gd name="T4" fmla="*/ 509 w 516"/>
                <a:gd name="T5" fmla="*/ 0 h 14"/>
                <a:gd name="T6" fmla="*/ 7 w 516"/>
                <a:gd name="T7" fmla="*/ 0 h 14"/>
                <a:gd name="T8" fmla="*/ 0 w 516"/>
                <a:gd name="T9" fmla="*/ 7 h 14"/>
                <a:gd name="T10" fmla="*/ 7 w 516"/>
                <a:gd name="T11" fmla="*/ 14 h 14"/>
                <a:gd name="T12" fmla="*/ 509 w 516"/>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516" h="14">
                  <a:moveTo>
                    <a:pt x="509" y="14"/>
                  </a:moveTo>
                  <a:cubicBezTo>
                    <a:pt x="513" y="14"/>
                    <a:pt x="516" y="11"/>
                    <a:pt x="516" y="7"/>
                  </a:cubicBezTo>
                  <a:cubicBezTo>
                    <a:pt x="516" y="3"/>
                    <a:pt x="513" y="0"/>
                    <a:pt x="509" y="0"/>
                  </a:cubicBezTo>
                  <a:cubicBezTo>
                    <a:pt x="7" y="0"/>
                    <a:pt x="7" y="0"/>
                    <a:pt x="7" y="0"/>
                  </a:cubicBezTo>
                  <a:cubicBezTo>
                    <a:pt x="3" y="0"/>
                    <a:pt x="0" y="3"/>
                    <a:pt x="0" y="7"/>
                  </a:cubicBezTo>
                  <a:cubicBezTo>
                    <a:pt x="0" y="11"/>
                    <a:pt x="3" y="14"/>
                    <a:pt x="7" y="14"/>
                  </a:cubicBezTo>
                  <a:lnTo>
                    <a:pt x="509" y="14"/>
                  </a:lnTo>
                  <a:close/>
                </a:path>
              </a:pathLst>
            </a:custGeom>
            <a:solidFill>
              <a:srgbClr val="6269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3" name="ïśľïďê">
              <a:extLst>
                <a:ext uri="{FF2B5EF4-FFF2-40B4-BE49-F238E27FC236}">
                  <a16:creationId xmlns:a16="http://schemas.microsoft.com/office/drawing/2014/main" xmlns="" id="{7F1C6C51-F8F4-40D9-A40F-CA5CD7572D04}"/>
                </a:ext>
              </a:extLst>
            </p:cNvPr>
            <p:cNvSpPr/>
            <p:nvPr/>
          </p:nvSpPr>
          <p:spPr bwMode="auto">
            <a:xfrm>
              <a:off x="6260848" y="1704241"/>
              <a:ext cx="202993" cy="183920"/>
            </a:xfrm>
            <a:custGeom>
              <a:avLst/>
              <a:gdLst>
                <a:gd name="T0" fmla="*/ 69 w 72"/>
                <a:gd name="T1" fmla="*/ 13 h 65"/>
                <a:gd name="T2" fmla="*/ 69 w 72"/>
                <a:gd name="T3" fmla="*/ 3 h 65"/>
                <a:gd name="T4" fmla="*/ 60 w 72"/>
                <a:gd name="T5" fmla="*/ 3 h 65"/>
                <a:gd name="T6" fmla="*/ 4 w 72"/>
                <a:gd name="T7" fmla="*/ 52 h 65"/>
                <a:gd name="T8" fmla="*/ 3 w 72"/>
                <a:gd name="T9" fmla="*/ 62 h 65"/>
                <a:gd name="T10" fmla="*/ 13 w 72"/>
                <a:gd name="T11" fmla="*/ 62 h 65"/>
                <a:gd name="T12" fmla="*/ 69 w 72"/>
                <a:gd name="T13" fmla="*/ 13 h 65"/>
              </a:gdLst>
              <a:ahLst/>
              <a:cxnLst>
                <a:cxn ang="0">
                  <a:pos x="T0" y="T1"/>
                </a:cxn>
                <a:cxn ang="0">
                  <a:pos x="T2" y="T3"/>
                </a:cxn>
                <a:cxn ang="0">
                  <a:pos x="T4" y="T5"/>
                </a:cxn>
                <a:cxn ang="0">
                  <a:pos x="T6" y="T7"/>
                </a:cxn>
                <a:cxn ang="0">
                  <a:pos x="T8" y="T9"/>
                </a:cxn>
                <a:cxn ang="0">
                  <a:pos x="T10" y="T11"/>
                </a:cxn>
                <a:cxn ang="0">
                  <a:pos x="T12" y="T13"/>
                </a:cxn>
              </a:cxnLst>
              <a:rect l="0" t="0" r="r" b="b"/>
              <a:pathLst>
                <a:path w="72" h="65">
                  <a:moveTo>
                    <a:pt x="69" y="13"/>
                  </a:moveTo>
                  <a:cubicBezTo>
                    <a:pt x="72" y="11"/>
                    <a:pt x="72" y="6"/>
                    <a:pt x="69" y="3"/>
                  </a:cubicBezTo>
                  <a:cubicBezTo>
                    <a:pt x="67" y="0"/>
                    <a:pt x="62" y="0"/>
                    <a:pt x="60" y="3"/>
                  </a:cubicBezTo>
                  <a:cubicBezTo>
                    <a:pt x="4" y="52"/>
                    <a:pt x="4" y="52"/>
                    <a:pt x="4" y="52"/>
                  </a:cubicBezTo>
                  <a:cubicBezTo>
                    <a:pt x="1" y="54"/>
                    <a:pt x="0" y="59"/>
                    <a:pt x="3" y="62"/>
                  </a:cubicBezTo>
                  <a:cubicBezTo>
                    <a:pt x="6" y="65"/>
                    <a:pt x="10" y="65"/>
                    <a:pt x="13" y="62"/>
                  </a:cubicBezTo>
                  <a:lnTo>
                    <a:pt x="69" y="13"/>
                  </a:lnTo>
                  <a:close/>
                </a:path>
              </a:pathLst>
            </a:custGeom>
            <a:solidFill>
              <a:srgbClr val="6269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4" name="i$1iḓé">
              <a:extLst>
                <a:ext uri="{FF2B5EF4-FFF2-40B4-BE49-F238E27FC236}">
                  <a16:creationId xmlns:a16="http://schemas.microsoft.com/office/drawing/2014/main" xmlns="" id="{71E1F04D-7808-44BE-B199-2A5CB7646946}"/>
                </a:ext>
              </a:extLst>
            </p:cNvPr>
            <p:cNvSpPr/>
            <p:nvPr/>
          </p:nvSpPr>
          <p:spPr bwMode="auto">
            <a:xfrm>
              <a:off x="7372541" y="1706966"/>
              <a:ext cx="39509" cy="178471"/>
            </a:xfrm>
            <a:custGeom>
              <a:avLst/>
              <a:gdLst>
                <a:gd name="T0" fmla="*/ 14 w 14"/>
                <a:gd name="T1" fmla="*/ 7 h 63"/>
                <a:gd name="T2" fmla="*/ 7 w 14"/>
                <a:gd name="T3" fmla="*/ 0 h 63"/>
                <a:gd name="T4" fmla="*/ 0 w 14"/>
                <a:gd name="T5" fmla="*/ 7 h 63"/>
                <a:gd name="T6" fmla="*/ 0 w 14"/>
                <a:gd name="T7" fmla="*/ 56 h 63"/>
                <a:gd name="T8" fmla="*/ 7 w 14"/>
                <a:gd name="T9" fmla="*/ 63 h 63"/>
                <a:gd name="T10" fmla="*/ 14 w 14"/>
                <a:gd name="T11" fmla="*/ 56 h 63"/>
                <a:gd name="T12" fmla="*/ 14 w 14"/>
                <a:gd name="T13" fmla="*/ 7 h 63"/>
              </a:gdLst>
              <a:ahLst/>
              <a:cxnLst>
                <a:cxn ang="0">
                  <a:pos x="T0" y="T1"/>
                </a:cxn>
                <a:cxn ang="0">
                  <a:pos x="T2" y="T3"/>
                </a:cxn>
                <a:cxn ang="0">
                  <a:pos x="T4" y="T5"/>
                </a:cxn>
                <a:cxn ang="0">
                  <a:pos x="T6" y="T7"/>
                </a:cxn>
                <a:cxn ang="0">
                  <a:pos x="T8" y="T9"/>
                </a:cxn>
                <a:cxn ang="0">
                  <a:pos x="T10" y="T11"/>
                </a:cxn>
                <a:cxn ang="0">
                  <a:pos x="T12" y="T13"/>
                </a:cxn>
              </a:cxnLst>
              <a:rect l="0" t="0" r="r" b="b"/>
              <a:pathLst>
                <a:path w="14" h="63">
                  <a:moveTo>
                    <a:pt x="14" y="7"/>
                  </a:moveTo>
                  <a:cubicBezTo>
                    <a:pt x="14" y="3"/>
                    <a:pt x="11" y="0"/>
                    <a:pt x="7" y="0"/>
                  </a:cubicBezTo>
                  <a:cubicBezTo>
                    <a:pt x="3" y="0"/>
                    <a:pt x="0" y="3"/>
                    <a:pt x="0" y="7"/>
                  </a:cubicBezTo>
                  <a:cubicBezTo>
                    <a:pt x="0" y="56"/>
                    <a:pt x="0" y="56"/>
                    <a:pt x="0" y="56"/>
                  </a:cubicBezTo>
                  <a:cubicBezTo>
                    <a:pt x="0" y="60"/>
                    <a:pt x="3" y="63"/>
                    <a:pt x="7" y="63"/>
                  </a:cubicBezTo>
                  <a:cubicBezTo>
                    <a:pt x="11" y="63"/>
                    <a:pt x="14" y="60"/>
                    <a:pt x="14" y="56"/>
                  </a:cubicBezTo>
                  <a:lnTo>
                    <a:pt x="14" y="7"/>
                  </a:lnTo>
                  <a:close/>
                </a:path>
              </a:pathLst>
            </a:custGeom>
            <a:solidFill>
              <a:srgbClr val="6269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5" name="î$lîde">
              <a:extLst>
                <a:ext uri="{FF2B5EF4-FFF2-40B4-BE49-F238E27FC236}">
                  <a16:creationId xmlns:a16="http://schemas.microsoft.com/office/drawing/2014/main" xmlns="" id="{C46D87C8-2B42-44BC-BEB7-B961BFF76876}"/>
                </a:ext>
              </a:extLst>
            </p:cNvPr>
            <p:cNvSpPr/>
            <p:nvPr/>
          </p:nvSpPr>
          <p:spPr bwMode="auto">
            <a:xfrm>
              <a:off x="7839833" y="1704241"/>
              <a:ext cx="190732" cy="183920"/>
            </a:xfrm>
            <a:custGeom>
              <a:avLst/>
              <a:gdLst>
                <a:gd name="T0" fmla="*/ 12 w 67"/>
                <a:gd name="T1" fmla="*/ 3 h 65"/>
                <a:gd name="T2" fmla="*/ 3 w 67"/>
                <a:gd name="T3" fmla="*/ 3 h 65"/>
                <a:gd name="T4" fmla="*/ 3 w 67"/>
                <a:gd name="T5" fmla="*/ 13 h 65"/>
                <a:gd name="T6" fmla="*/ 55 w 67"/>
                <a:gd name="T7" fmla="*/ 62 h 65"/>
                <a:gd name="T8" fmla="*/ 64 w 67"/>
                <a:gd name="T9" fmla="*/ 62 h 65"/>
                <a:gd name="T10" fmla="*/ 64 w 67"/>
                <a:gd name="T11" fmla="*/ 52 h 65"/>
                <a:gd name="T12" fmla="*/ 12 w 67"/>
                <a:gd name="T13" fmla="*/ 3 h 65"/>
              </a:gdLst>
              <a:ahLst/>
              <a:cxnLst>
                <a:cxn ang="0">
                  <a:pos x="T0" y="T1"/>
                </a:cxn>
                <a:cxn ang="0">
                  <a:pos x="T2" y="T3"/>
                </a:cxn>
                <a:cxn ang="0">
                  <a:pos x="T4" y="T5"/>
                </a:cxn>
                <a:cxn ang="0">
                  <a:pos x="T6" y="T7"/>
                </a:cxn>
                <a:cxn ang="0">
                  <a:pos x="T8" y="T9"/>
                </a:cxn>
                <a:cxn ang="0">
                  <a:pos x="T10" y="T11"/>
                </a:cxn>
                <a:cxn ang="0">
                  <a:pos x="T12" y="T13"/>
                </a:cxn>
              </a:cxnLst>
              <a:rect l="0" t="0" r="r" b="b"/>
              <a:pathLst>
                <a:path w="67" h="65">
                  <a:moveTo>
                    <a:pt x="12" y="3"/>
                  </a:moveTo>
                  <a:cubicBezTo>
                    <a:pt x="10" y="0"/>
                    <a:pt x="5" y="0"/>
                    <a:pt x="3" y="3"/>
                  </a:cubicBezTo>
                  <a:cubicBezTo>
                    <a:pt x="0" y="6"/>
                    <a:pt x="0" y="10"/>
                    <a:pt x="3" y="13"/>
                  </a:cubicBezTo>
                  <a:cubicBezTo>
                    <a:pt x="55" y="62"/>
                    <a:pt x="55" y="62"/>
                    <a:pt x="55" y="62"/>
                  </a:cubicBezTo>
                  <a:cubicBezTo>
                    <a:pt x="57" y="65"/>
                    <a:pt x="62" y="65"/>
                    <a:pt x="64" y="62"/>
                  </a:cubicBezTo>
                  <a:cubicBezTo>
                    <a:pt x="67" y="59"/>
                    <a:pt x="67" y="55"/>
                    <a:pt x="64" y="52"/>
                  </a:cubicBezTo>
                  <a:lnTo>
                    <a:pt x="12" y="3"/>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6" name="îśļíḓe">
              <a:extLst>
                <a:ext uri="{FF2B5EF4-FFF2-40B4-BE49-F238E27FC236}">
                  <a16:creationId xmlns:a16="http://schemas.microsoft.com/office/drawing/2014/main" xmlns="" id="{2572E95F-E4CA-4CD1-8559-C0C092AF6A58}"/>
                </a:ext>
              </a:extLst>
            </p:cNvPr>
            <p:cNvSpPr/>
            <p:nvPr/>
          </p:nvSpPr>
          <p:spPr bwMode="auto">
            <a:xfrm>
              <a:off x="6421607" y="1859551"/>
              <a:ext cx="39509" cy="164847"/>
            </a:xfrm>
            <a:prstGeom prst="rect">
              <a:avLst/>
            </a:prstGeom>
            <a:solidFill>
              <a:srgbClr val="62699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7" name="îṩḷïḓè">
              <a:extLst>
                <a:ext uri="{FF2B5EF4-FFF2-40B4-BE49-F238E27FC236}">
                  <a16:creationId xmlns:a16="http://schemas.microsoft.com/office/drawing/2014/main" xmlns="" id="{6A69AA64-56BB-4E3A-82E5-02BA67746B4C}"/>
                </a:ext>
              </a:extLst>
            </p:cNvPr>
            <p:cNvSpPr/>
            <p:nvPr/>
          </p:nvSpPr>
          <p:spPr bwMode="auto">
            <a:xfrm>
              <a:off x="6348039" y="2003962"/>
              <a:ext cx="186645" cy="39509"/>
            </a:xfrm>
            <a:custGeom>
              <a:avLst/>
              <a:gdLst>
                <a:gd name="T0" fmla="*/ 0 w 66"/>
                <a:gd name="T1" fmla="*/ 7 h 14"/>
                <a:gd name="T2" fmla="*/ 0 w 66"/>
                <a:gd name="T3" fmla="*/ 7 h 14"/>
                <a:gd name="T4" fmla="*/ 7 w 66"/>
                <a:gd name="T5" fmla="*/ 14 h 14"/>
                <a:gd name="T6" fmla="*/ 59 w 66"/>
                <a:gd name="T7" fmla="*/ 14 h 14"/>
                <a:gd name="T8" fmla="*/ 66 w 66"/>
                <a:gd name="T9" fmla="*/ 7 h 14"/>
                <a:gd name="T10" fmla="*/ 66 w 66"/>
                <a:gd name="T11" fmla="*/ 7 h 14"/>
                <a:gd name="T12" fmla="*/ 59 w 66"/>
                <a:gd name="T13" fmla="*/ 0 h 14"/>
                <a:gd name="T14" fmla="*/ 7 w 66"/>
                <a:gd name="T15" fmla="*/ 0 h 14"/>
                <a:gd name="T16" fmla="*/ 0 w 66"/>
                <a:gd name="T17"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14">
                  <a:moveTo>
                    <a:pt x="0" y="7"/>
                  </a:moveTo>
                  <a:cubicBezTo>
                    <a:pt x="0" y="7"/>
                    <a:pt x="0" y="7"/>
                    <a:pt x="0" y="7"/>
                  </a:cubicBezTo>
                  <a:cubicBezTo>
                    <a:pt x="0" y="11"/>
                    <a:pt x="3" y="14"/>
                    <a:pt x="7" y="14"/>
                  </a:cubicBezTo>
                  <a:cubicBezTo>
                    <a:pt x="59" y="14"/>
                    <a:pt x="59" y="14"/>
                    <a:pt x="59" y="14"/>
                  </a:cubicBezTo>
                  <a:cubicBezTo>
                    <a:pt x="63" y="14"/>
                    <a:pt x="66" y="11"/>
                    <a:pt x="66" y="7"/>
                  </a:cubicBezTo>
                  <a:cubicBezTo>
                    <a:pt x="66" y="7"/>
                    <a:pt x="66" y="7"/>
                    <a:pt x="66" y="7"/>
                  </a:cubicBezTo>
                  <a:cubicBezTo>
                    <a:pt x="66" y="3"/>
                    <a:pt x="63" y="0"/>
                    <a:pt x="59" y="0"/>
                  </a:cubicBezTo>
                  <a:cubicBezTo>
                    <a:pt x="7" y="0"/>
                    <a:pt x="7" y="0"/>
                    <a:pt x="7" y="0"/>
                  </a:cubicBezTo>
                  <a:cubicBezTo>
                    <a:pt x="3" y="0"/>
                    <a:pt x="0" y="3"/>
                    <a:pt x="0" y="7"/>
                  </a:cubicBezTo>
                  <a:close/>
                </a:path>
              </a:pathLst>
            </a:custGeom>
            <a:solidFill>
              <a:srgbClr val="6269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8" name="iṥḷîďê">
              <a:extLst>
                <a:ext uri="{FF2B5EF4-FFF2-40B4-BE49-F238E27FC236}">
                  <a16:creationId xmlns:a16="http://schemas.microsoft.com/office/drawing/2014/main" xmlns="" id="{5688F7DD-F3E8-45A4-881A-D1D272F0B603}"/>
                </a:ext>
              </a:extLst>
            </p:cNvPr>
            <p:cNvSpPr/>
            <p:nvPr/>
          </p:nvSpPr>
          <p:spPr bwMode="auto">
            <a:xfrm>
              <a:off x="6495175" y="2003962"/>
              <a:ext cx="39509" cy="265662"/>
            </a:xfrm>
            <a:custGeom>
              <a:avLst/>
              <a:gdLst>
                <a:gd name="T0" fmla="*/ 7 w 14"/>
                <a:gd name="T1" fmla="*/ 0 h 94"/>
                <a:gd name="T2" fmla="*/ 7 w 14"/>
                <a:gd name="T3" fmla="*/ 0 h 94"/>
                <a:gd name="T4" fmla="*/ 0 w 14"/>
                <a:gd name="T5" fmla="*/ 7 h 94"/>
                <a:gd name="T6" fmla="*/ 0 w 14"/>
                <a:gd name="T7" fmla="*/ 88 h 94"/>
                <a:gd name="T8" fmla="*/ 7 w 14"/>
                <a:gd name="T9" fmla="*/ 94 h 94"/>
                <a:gd name="T10" fmla="*/ 7 w 14"/>
                <a:gd name="T11" fmla="*/ 94 h 94"/>
                <a:gd name="T12" fmla="*/ 14 w 14"/>
                <a:gd name="T13" fmla="*/ 88 h 94"/>
                <a:gd name="T14" fmla="*/ 14 w 14"/>
                <a:gd name="T15" fmla="*/ 7 h 94"/>
                <a:gd name="T16" fmla="*/ 7 w 14"/>
                <a:gd name="T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94">
                  <a:moveTo>
                    <a:pt x="7" y="0"/>
                  </a:moveTo>
                  <a:cubicBezTo>
                    <a:pt x="7" y="0"/>
                    <a:pt x="7" y="0"/>
                    <a:pt x="7" y="0"/>
                  </a:cubicBezTo>
                  <a:cubicBezTo>
                    <a:pt x="3" y="0"/>
                    <a:pt x="0" y="3"/>
                    <a:pt x="0" y="7"/>
                  </a:cubicBezTo>
                  <a:cubicBezTo>
                    <a:pt x="0" y="88"/>
                    <a:pt x="0" y="88"/>
                    <a:pt x="0" y="88"/>
                  </a:cubicBezTo>
                  <a:cubicBezTo>
                    <a:pt x="0" y="91"/>
                    <a:pt x="3" y="94"/>
                    <a:pt x="7" y="94"/>
                  </a:cubicBezTo>
                  <a:cubicBezTo>
                    <a:pt x="7" y="94"/>
                    <a:pt x="7" y="94"/>
                    <a:pt x="7" y="94"/>
                  </a:cubicBezTo>
                  <a:cubicBezTo>
                    <a:pt x="11" y="94"/>
                    <a:pt x="14" y="91"/>
                    <a:pt x="14" y="88"/>
                  </a:cubicBezTo>
                  <a:cubicBezTo>
                    <a:pt x="14" y="7"/>
                    <a:pt x="14" y="7"/>
                    <a:pt x="14" y="7"/>
                  </a:cubicBezTo>
                  <a:cubicBezTo>
                    <a:pt x="14" y="3"/>
                    <a:pt x="11" y="0"/>
                    <a:pt x="7" y="0"/>
                  </a:cubicBezTo>
                  <a:close/>
                </a:path>
              </a:pathLst>
            </a:custGeom>
            <a:solidFill>
              <a:srgbClr val="6269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9" name="iśļíḍé">
              <a:extLst>
                <a:ext uri="{FF2B5EF4-FFF2-40B4-BE49-F238E27FC236}">
                  <a16:creationId xmlns:a16="http://schemas.microsoft.com/office/drawing/2014/main" xmlns="" id="{49DE345B-A26B-4869-A908-6BD5B8035313}"/>
                </a:ext>
              </a:extLst>
            </p:cNvPr>
            <p:cNvSpPr/>
            <p:nvPr/>
          </p:nvSpPr>
          <p:spPr bwMode="auto">
            <a:xfrm>
              <a:off x="6348039" y="2003962"/>
              <a:ext cx="39509" cy="265662"/>
            </a:xfrm>
            <a:custGeom>
              <a:avLst/>
              <a:gdLst>
                <a:gd name="T0" fmla="*/ 7 w 14"/>
                <a:gd name="T1" fmla="*/ 0 h 94"/>
                <a:gd name="T2" fmla="*/ 7 w 14"/>
                <a:gd name="T3" fmla="*/ 0 h 94"/>
                <a:gd name="T4" fmla="*/ 0 w 14"/>
                <a:gd name="T5" fmla="*/ 7 h 94"/>
                <a:gd name="T6" fmla="*/ 0 w 14"/>
                <a:gd name="T7" fmla="*/ 88 h 94"/>
                <a:gd name="T8" fmla="*/ 7 w 14"/>
                <a:gd name="T9" fmla="*/ 94 h 94"/>
                <a:gd name="T10" fmla="*/ 7 w 14"/>
                <a:gd name="T11" fmla="*/ 94 h 94"/>
                <a:gd name="T12" fmla="*/ 14 w 14"/>
                <a:gd name="T13" fmla="*/ 88 h 94"/>
                <a:gd name="T14" fmla="*/ 14 w 14"/>
                <a:gd name="T15" fmla="*/ 7 h 94"/>
                <a:gd name="T16" fmla="*/ 7 w 14"/>
                <a:gd name="T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94">
                  <a:moveTo>
                    <a:pt x="7" y="0"/>
                  </a:moveTo>
                  <a:cubicBezTo>
                    <a:pt x="7" y="0"/>
                    <a:pt x="7" y="0"/>
                    <a:pt x="7" y="0"/>
                  </a:cubicBezTo>
                  <a:cubicBezTo>
                    <a:pt x="3" y="0"/>
                    <a:pt x="0" y="3"/>
                    <a:pt x="0" y="7"/>
                  </a:cubicBezTo>
                  <a:cubicBezTo>
                    <a:pt x="0" y="88"/>
                    <a:pt x="0" y="88"/>
                    <a:pt x="0" y="88"/>
                  </a:cubicBezTo>
                  <a:cubicBezTo>
                    <a:pt x="0" y="91"/>
                    <a:pt x="3" y="94"/>
                    <a:pt x="7" y="94"/>
                  </a:cubicBezTo>
                  <a:cubicBezTo>
                    <a:pt x="7" y="94"/>
                    <a:pt x="7" y="94"/>
                    <a:pt x="7" y="94"/>
                  </a:cubicBezTo>
                  <a:cubicBezTo>
                    <a:pt x="11" y="94"/>
                    <a:pt x="14" y="91"/>
                    <a:pt x="14" y="88"/>
                  </a:cubicBezTo>
                  <a:cubicBezTo>
                    <a:pt x="14" y="7"/>
                    <a:pt x="14" y="7"/>
                    <a:pt x="14" y="7"/>
                  </a:cubicBezTo>
                  <a:cubicBezTo>
                    <a:pt x="14" y="3"/>
                    <a:pt x="11" y="0"/>
                    <a:pt x="7" y="0"/>
                  </a:cubicBezTo>
                  <a:close/>
                </a:path>
              </a:pathLst>
            </a:custGeom>
            <a:solidFill>
              <a:srgbClr val="6269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0" name="íṧliḑé">
              <a:extLst>
                <a:ext uri="{FF2B5EF4-FFF2-40B4-BE49-F238E27FC236}">
                  <a16:creationId xmlns:a16="http://schemas.microsoft.com/office/drawing/2014/main" xmlns="" id="{D4F91D8E-05F7-4EC4-98C0-0B1F3B7D759C}"/>
                </a:ext>
              </a:extLst>
            </p:cNvPr>
            <p:cNvSpPr/>
            <p:nvPr/>
          </p:nvSpPr>
          <p:spPr bwMode="auto">
            <a:xfrm>
              <a:off x="6348039" y="2232840"/>
              <a:ext cx="186645" cy="36784"/>
            </a:xfrm>
            <a:custGeom>
              <a:avLst/>
              <a:gdLst>
                <a:gd name="T0" fmla="*/ 0 w 66"/>
                <a:gd name="T1" fmla="*/ 7 h 13"/>
                <a:gd name="T2" fmla="*/ 0 w 66"/>
                <a:gd name="T3" fmla="*/ 7 h 13"/>
                <a:gd name="T4" fmla="*/ 7 w 66"/>
                <a:gd name="T5" fmla="*/ 13 h 13"/>
                <a:gd name="T6" fmla="*/ 59 w 66"/>
                <a:gd name="T7" fmla="*/ 13 h 13"/>
                <a:gd name="T8" fmla="*/ 66 w 66"/>
                <a:gd name="T9" fmla="*/ 7 h 13"/>
                <a:gd name="T10" fmla="*/ 66 w 66"/>
                <a:gd name="T11" fmla="*/ 7 h 13"/>
                <a:gd name="T12" fmla="*/ 59 w 66"/>
                <a:gd name="T13" fmla="*/ 0 h 13"/>
                <a:gd name="T14" fmla="*/ 7 w 66"/>
                <a:gd name="T15" fmla="*/ 0 h 13"/>
                <a:gd name="T16" fmla="*/ 0 w 66"/>
                <a:gd name="T1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13">
                  <a:moveTo>
                    <a:pt x="0" y="7"/>
                  </a:moveTo>
                  <a:cubicBezTo>
                    <a:pt x="0" y="7"/>
                    <a:pt x="0" y="7"/>
                    <a:pt x="0" y="7"/>
                  </a:cubicBezTo>
                  <a:cubicBezTo>
                    <a:pt x="0" y="10"/>
                    <a:pt x="3" y="13"/>
                    <a:pt x="7" y="13"/>
                  </a:cubicBezTo>
                  <a:cubicBezTo>
                    <a:pt x="59" y="13"/>
                    <a:pt x="59" y="13"/>
                    <a:pt x="59" y="13"/>
                  </a:cubicBezTo>
                  <a:cubicBezTo>
                    <a:pt x="63" y="13"/>
                    <a:pt x="66" y="10"/>
                    <a:pt x="66" y="7"/>
                  </a:cubicBezTo>
                  <a:cubicBezTo>
                    <a:pt x="66" y="7"/>
                    <a:pt x="66" y="7"/>
                    <a:pt x="66" y="7"/>
                  </a:cubicBezTo>
                  <a:cubicBezTo>
                    <a:pt x="66" y="3"/>
                    <a:pt x="63" y="0"/>
                    <a:pt x="59" y="0"/>
                  </a:cubicBezTo>
                  <a:cubicBezTo>
                    <a:pt x="7" y="0"/>
                    <a:pt x="7" y="0"/>
                    <a:pt x="7" y="0"/>
                  </a:cubicBezTo>
                  <a:cubicBezTo>
                    <a:pt x="3" y="0"/>
                    <a:pt x="0" y="3"/>
                    <a:pt x="0" y="7"/>
                  </a:cubicBezTo>
                  <a:close/>
                </a:path>
              </a:pathLst>
            </a:custGeom>
            <a:solidFill>
              <a:srgbClr val="6269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1" name="iṧḷíḍê">
              <a:extLst>
                <a:ext uri="{FF2B5EF4-FFF2-40B4-BE49-F238E27FC236}">
                  <a16:creationId xmlns:a16="http://schemas.microsoft.com/office/drawing/2014/main" xmlns="" id="{87E66043-EE20-4158-BE02-EEF8C35AAE6B}"/>
                </a:ext>
              </a:extLst>
            </p:cNvPr>
            <p:cNvSpPr/>
            <p:nvPr/>
          </p:nvSpPr>
          <p:spPr bwMode="auto">
            <a:xfrm>
              <a:off x="6348039" y="2153823"/>
              <a:ext cx="186645" cy="25885"/>
            </a:xfrm>
            <a:custGeom>
              <a:avLst/>
              <a:gdLst>
                <a:gd name="T0" fmla="*/ 0 w 66"/>
                <a:gd name="T1" fmla="*/ 4 h 9"/>
                <a:gd name="T2" fmla="*/ 0 w 66"/>
                <a:gd name="T3" fmla="*/ 4 h 9"/>
                <a:gd name="T4" fmla="*/ 5 w 66"/>
                <a:gd name="T5" fmla="*/ 9 h 9"/>
                <a:gd name="T6" fmla="*/ 62 w 66"/>
                <a:gd name="T7" fmla="*/ 9 h 9"/>
                <a:gd name="T8" fmla="*/ 66 w 66"/>
                <a:gd name="T9" fmla="*/ 4 h 9"/>
                <a:gd name="T10" fmla="*/ 66 w 66"/>
                <a:gd name="T11" fmla="*/ 4 h 9"/>
                <a:gd name="T12" fmla="*/ 62 w 66"/>
                <a:gd name="T13" fmla="*/ 0 h 9"/>
                <a:gd name="T14" fmla="*/ 5 w 66"/>
                <a:gd name="T15" fmla="*/ 0 h 9"/>
                <a:gd name="T16" fmla="*/ 0 w 66"/>
                <a:gd name="T17"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9">
                  <a:moveTo>
                    <a:pt x="0" y="4"/>
                  </a:moveTo>
                  <a:cubicBezTo>
                    <a:pt x="0" y="4"/>
                    <a:pt x="0" y="4"/>
                    <a:pt x="0" y="4"/>
                  </a:cubicBezTo>
                  <a:cubicBezTo>
                    <a:pt x="0" y="7"/>
                    <a:pt x="2" y="9"/>
                    <a:pt x="5" y="9"/>
                  </a:cubicBezTo>
                  <a:cubicBezTo>
                    <a:pt x="62" y="9"/>
                    <a:pt x="62" y="9"/>
                    <a:pt x="62" y="9"/>
                  </a:cubicBezTo>
                  <a:cubicBezTo>
                    <a:pt x="64" y="9"/>
                    <a:pt x="66" y="7"/>
                    <a:pt x="66" y="4"/>
                  </a:cubicBezTo>
                  <a:cubicBezTo>
                    <a:pt x="66" y="4"/>
                    <a:pt x="66" y="4"/>
                    <a:pt x="66" y="4"/>
                  </a:cubicBezTo>
                  <a:cubicBezTo>
                    <a:pt x="66" y="2"/>
                    <a:pt x="64" y="0"/>
                    <a:pt x="62" y="0"/>
                  </a:cubicBezTo>
                  <a:cubicBezTo>
                    <a:pt x="5" y="0"/>
                    <a:pt x="5" y="0"/>
                    <a:pt x="5" y="0"/>
                  </a:cubicBezTo>
                  <a:cubicBezTo>
                    <a:pt x="2" y="0"/>
                    <a:pt x="0" y="2"/>
                    <a:pt x="0" y="4"/>
                  </a:cubicBezTo>
                  <a:close/>
                </a:path>
              </a:pathLst>
            </a:custGeom>
            <a:solidFill>
              <a:srgbClr val="6269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2" name="îṩļíḋè">
              <a:extLst>
                <a:ext uri="{FF2B5EF4-FFF2-40B4-BE49-F238E27FC236}">
                  <a16:creationId xmlns:a16="http://schemas.microsoft.com/office/drawing/2014/main" xmlns="" id="{0DE90A94-8A28-4517-9DB6-6846FC602A0D}"/>
                </a:ext>
              </a:extLst>
            </p:cNvPr>
            <p:cNvSpPr/>
            <p:nvPr/>
          </p:nvSpPr>
          <p:spPr bwMode="auto">
            <a:xfrm>
              <a:off x="6421607" y="2232840"/>
              <a:ext cx="39509" cy="164847"/>
            </a:xfrm>
            <a:custGeom>
              <a:avLst/>
              <a:gdLst>
                <a:gd name="T0" fmla="*/ 7 w 14"/>
                <a:gd name="T1" fmla="*/ 0 h 58"/>
                <a:gd name="T2" fmla="*/ 7 w 14"/>
                <a:gd name="T3" fmla="*/ 0 h 58"/>
                <a:gd name="T4" fmla="*/ 0 w 14"/>
                <a:gd name="T5" fmla="*/ 7 h 58"/>
                <a:gd name="T6" fmla="*/ 0 w 14"/>
                <a:gd name="T7" fmla="*/ 51 h 58"/>
                <a:gd name="T8" fmla="*/ 7 w 14"/>
                <a:gd name="T9" fmla="*/ 58 h 58"/>
                <a:gd name="T10" fmla="*/ 7 w 14"/>
                <a:gd name="T11" fmla="*/ 58 h 58"/>
                <a:gd name="T12" fmla="*/ 14 w 14"/>
                <a:gd name="T13" fmla="*/ 51 h 58"/>
                <a:gd name="T14" fmla="*/ 14 w 14"/>
                <a:gd name="T15" fmla="*/ 7 h 58"/>
                <a:gd name="T16" fmla="*/ 7 w 14"/>
                <a:gd name="T1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58">
                  <a:moveTo>
                    <a:pt x="7" y="0"/>
                  </a:moveTo>
                  <a:cubicBezTo>
                    <a:pt x="7" y="0"/>
                    <a:pt x="7" y="0"/>
                    <a:pt x="7" y="0"/>
                  </a:cubicBezTo>
                  <a:cubicBezTo>
                    <a:pt x="3" y="0"/>
                    <a:pt x="0" y="3"/>
                    <a:pt x="0" y="7"/>
                  </a:cubicBezTo>
                  <a:cubicBezTo>
                    <a:pt x="0" y="51"/>
                    <a:pt x="0" y="51"/>
                    <a:pt x="0" y="51"/>
                  </a:cubicBezTo>
                  <a:cubicBezTo>
                    <a:pt x="0" y="55"/>
                    <a:pt x="3" y="58"/>
                    <a:pt x="7" y="58"/>
                  </a:cubicBezTo>
                  <a:cubicBezTo>
                    <a:pt x="7" y="58"/>
                    <a:pt x="7" y="58"/>
                    <a:pt x="7" y="58"/>
                  </a:cubicBezTo>
                  <a:cubicBezTo>
                    <a:pt x="11" y="58"/>
                    <a:pt x="14" y="55"/>
                    <a:pt x="14" y="51"/>
                  </a:cubicBezTo>
                  <a:cubicBezTo>
                    <a:pt x="14" y="7"/>
                    <a:pt x="14" y="7"/>
                    <a:pt x="14" y="7"/>
                  </a:cubicBezTo>
                  <a:cubicBezTo>
                    <a:pt x="14" y="3"/>
                    <a:pt x="11" y="0"/>
                    <a:pt x="7" y="0"/>
                  </a:cubicBezTo>
                  <a:close/>
                </a:path>
              </a:pathLst>
            </a:custGeom>
            <a:solidFill>
              <a:srgbClr val="6269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3" name="íṡľîde">
              <a:extLst>
                <a:ext uri="{FF2B5EF4-FFF2-40B4-BE49-F238E27FC236}">
                  <a16:creationId xmlns:a16="http://schemas.microsoft.com/office/drawing/2014/main" xmlns="" id="{A5164E81-1C35-4413-AF04-D71AEF9D0436}"/>
                </a:ext>
              </a:extLst>
            </p:cNvPr>
            <p:cNvSpPr/>
            <p:nvPr/>
          </p:nvSpPr>
          <p:spPr bwMode="auto">
            <a:xfrm>
              <a:off x="6395722" y="2358178"/>
              <a:ext cx="91279" cy="39509"/>
            </a:xfrm>
            <a:custGeom>
              <a:avLst/>
              <a:gdLst>
                <a:gd name="T0" fmla="*/ 0 w 32"/>
                <a:gd name="T1" fmla="*/ 7 h 14"/>
                <a:gd name="T2" fmla="*/ 0 w 32"/>
                <a:gd name="T3" fmla="*/ 7 h 14"/>
                <a:gd name="T4" fmla="*/ 7 w 32"/>
                <a:gd name="T5" fmla="*/ 14 h 14"/>
                <a:gd name="T6" fmla="*/ 25 w 32"/>
                <a:gd name="T7" fmla="*/ 14 h 14"/>
                <a:gd name="T8" fmla="*/ 32 w 32"/>
                <a:gd name="T9" fmla="*/ 7 h 14"/>
                <a:gd name="T10" fmla="*/ 32 w 32"/>
                <a:gd name="T11" fmla="*/ 7 h 14"/>
                <a:gd name="T12" fmla="*/ 25 w 32"/>
                <a:gd name="T13" fmla="*/ 0 h 14"/>
                <a:gd name="T14" fmla="*/ 7 w 32"/>
                <a:gd name="T15" fmla="*/ 0 h 14"/>
                <a:gd name="T16" fmla="*/ 0 w 32"/>
                <a:gd name="T17"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14">
                  <a:moveTo>
                    <a:pt x="0" y="7"/>
                  </a:moveTo>
                  <a:cubicBezTo>
                    <a:pt x="0" y="7"/>
                    <a:pt x="0" y="7"/>
                    <a:pt x="0" y="7"/>
                  </a:cubicBezTo>
                  <a:cubicBezTo>
                    <a:pt x="0" y="11"/>
                    <a:pt x="4" y="14"/>
                    <a:pt x="7" y="14"/>
                  </a:cubicBezTo>
                  <a:cubicBezTo>
                    <a:pt x="25" y="14"/>
                    <a:pt x="25" y="14"/>
                    <a:pt x="25" y="14"/>
                  </a:cubicBezTo>
                  <a:cubicBezTo>
                    <a:pt x="29" y="14"/>
                    <a:pt x="32" y="11"/>
                    <a:pt x="32" y="7"/>
                  </a:cubicBezTo>
                  <a:cubicBezTo>
                    <a:pt x="32" y="7"/>
                    <a:pt x="32" y="7"/>
                    <a:pt x="32" y="7"/>
                  </a:cubicBezTo>
                  <a:cubicBezTo>
                    <a:pt x="32" y="3"/>
                    <a:pt x="29" y="0"/>
                    <a:pt x="25" y="0"/>
                  </a:cubicBezTo>
                  <a:cubicBezTo>
                    <a:pt x="7" y="0"/>
                    <a:pt x="7" y="0"/>
                    <a:pt x="7" y="0"/>
                  </a:cubicBezTo>
                  <a:cubicBezTo>
                    <a:pt x="4" y="0"/>
                    <a:pt x="0" y="3"/>
                    <a:pt x="0" y="7"/>
                  </a:cubicBezTo>
                  <a:close/>
                </a:path>
              </a:pathLst>
            </a:custGeom>
            <a:solidFill>
              <a:srgbClr val="6269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4" name="ïšlíḑê">
              <a:extLst>
                <a:ext uri="{FF2B5EF4-FFF2-40B4-BE49-F238E27FC236}">
                  <a16:creationId xmlns:a16="http://schemas.microsoft.com/office/drawing/2014/main" xmlns="" id="{E4EB7A8B-1B0D-4523-B773-688D58E274FA}"/>
                </a:ext>
              </a:extLst>
            </p:cNvPr>
            <p:cNvSpPr/>
            <p:nvPr/>
          </p:nvSpPr>
          <p:spPr bwMode="auto">
            <a:xfrm>
              <a:off x="6356213" y="2434471"/>
              <a:ext cx="178471" cy="182557"/>
            </a:xfrm>
            <a:custGeom>
              <a:avLst/>
              <a:gdLst>
                <a:gd name="T0" fmla="*/ 11 w 63"/>
                <a:gd name="T1" fmla="*/ 43 h 65"/>
                <a:gd name="T2" fmla="*/ 4 w 63"/>
                <a:gd name="T3" fmla="*/ 41 h 65"/>
                <a:gd name="T4" fmla="*/ 2 w 63"/>
                <a:gd name="T5" fmla="*/ 48 h 65"/>
                <a:gd name="T6" fmla="*/ 21 w 63"/>
                <a:gd name="T7" fmla="*/ 63 h 65"/>
                <a:gd name="T8" fmla="*/ 46 w 63"/>
                <a:gd name="T9" fmla="*/ 59 h 65"/>
                <a:gd name="T10" fmla="*/ 46 w 63"/>
                <a:gd name="T11" fmla="*/ 59 h 65"/>
                <a:gd name="T12" fmla="*/ 46 w 63"/>
                <a:gd name="T13" fmla="*/ 59 h 65"/>
                <a:gd name="T14" fmla="*/ 61 w 63"/>
                <a:gd name="T15" fmla="*/ 40 h 65"/>
                <a:gd name="T16" fmla="*/ 57 w 63"/>
                <a:gd name="T17" fmla="*/ 16 h 65"/>
                <a:gd name="T18" fmla="*/ 46 w 63"/>
                <a:gd name="T19" fmla="*/ 4 h 65"/>
                <a:gd name="T20" fmla="*/ 31 w 63"/>
                <a:gd name="T21" fmla="*/ 0 h 65"/>
                <a:gd name="T22" fmla="*/ 26 w 63"/>
                <a:gd name="T23" fmla="*/ 5 h 65"/>
                <a:gd name="T24" fmla="*/ 31 w 63"/>
                <a:gd name="T25" fmla="*/ 10 h 65"/>
                <a:gd name="T26" fmla="*/ 41 w 63"/>
                <a:gd name="T27" fmla="*/ 13 h 65"/>
                <a:gd name="T28" fmla="*/ 48 w 63"/>
                <a:gd name="T29" fmla="*/ 21 h 65"/>
                <a:gd name="T30" fmla="*/ 50 w 63"/>
                <a:gd name="T31" fmla="*/ 37 h 65"/>
                <a:gd name="T32" fmla="*/ 40 w 63"/>
                <a:gd name="T33" fmla="*/ 50 h 65"/>
                <a:gd name="T34" fmla="*/ 40 w 63"/>
                <a:gd name="T35" fmla="*/ 50 h 65"/>
                <a:gd name="T36" fmla="*/ 24 w 63"/>
                <a:gd name="T37" fmla="*/ 53 h 65"/>
                <a:gd name="T38" fmla="*/ 11 w 63"/>
                <a:gd name="T39" fmla="*/ 4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3" h="65">
                  <a:moveTo>
                    <a:pt x="11" y="43"/>
                  </a:moveTo>
                  <a:cubicBezTo>
                    <a:pt x="9" y="40"/>
                    <a:pt x="6" y="39"/>
                    <a:pt x="4" y="41"/>
                  </a:cubicBezTo>
                  <a:cubicBezTo>
                    <a:pt x="1" y="42"/>
                    <a:pt x="0" y="45"/>
                    <a:pt x="2" y="48"/>
                  </a:cubicBezTo>
                  <a:cubicBezTo>
                    <a:pt x="6" y="55"/>
                    <a:pt x="13" y="61"/>
                    <a:pt x="21" y="63"/>
                  </a:cubicBezTo>
                  <a:cubicBezTo>
                    <a:pt x="29" y="65"/>
                    <a:pt x="38" y="64"/>
                    <a:pt x="46" y="59"/>
                  </a:cubicBezTo>
                  <a:cubicBezTo>
                    <a:pt x="46" y="59"/>
                    <a:pt x="46" y="59"/>
                    <a:pt x="46" y="59"/>
                  </a:cubicBezTo>
                  <a:cubicBezTo>
                    <a:pt x="46" y="59"/>
                    <a:pt x="46" y="59"/>
                    <a:pt x="46" y="59"/>
                  </a:cubicBezTo>
                  <a:cubicBezTo>
                    <a:pt x="53" y="55"/>
                    <a:pt x="58" y="48"/>
                    <a:pt x="61" y="40"/>
                  </a:cubicBezTo>
                  <a:cubicBezTo>
                    <a:pt x="63" y="32"/>
                    <a:pt x="62" y="23"/>
                    <a:pt x="57" y="16"/>
                  </a:cubicBezTo>
                  <a:cubicBezTo>
                    <a:pt x="55" y="11"/>
                    <a:pt x="51" y="7"/>
                    <a:pt x="46" y="4"/>
                  </a:cubicBezTo>
                  <a:cubicBezTo>
                    <a:pt x="42" y="2"/>
                    <a:pt x="36" y="0"/>
                    <a:pt x="31" y="0"/>
                  </a:cubicBezTo>
                  <a:cubicBezTo>
                    <a:pt x="28" y="0"/>
                    <a:pt x="26" y="2"/>
                    <a:pt x="26" y="5"/>
                  </a:cubicBezTo>
                  <a:cubicBezTo>
                    <a:pt x="26" y="7"/>
                    <a:pt x="28" y="10"/>
                    <a:pt x="31" y="10"/>
                  </a:cubicBezTo>
                  <a:cubicBezTo>
                    <a:pt x="34" y="10"/>
                    <a:pt x="38" y="11"/>
                    <a:pt x="41" y="13"/>
                  </a:cubicBezTo>
                  <a:cubicBezTo>
                    <a:pt x="44" y="15"/>
                    <a:pt x="46" y="18"/>
                    <a:pt x="48" y="21"/>
                  </a:cubicBezTo>
                  <a:cubicBezTo>
                    <a:pt x="51" y="26"/>
                    <a:pt x="52" y="32"/>
                    <a:pt x="50" y="37"/>
                  </a:cubicBezTo>
                  <a:cubicBezTo>
                    <a:pt x="49" y="43"/>
                    <a:pt x="46" y="47"/>
                    <a:pt x="40" y="50"/>
                  </a:cubicBezTo>
                  <a:cubicBezTo>
                    <a:pt x="40" y="50"/>
                    <a:pt x="40" y="50"/>
                    <a:pt x="40" y="50"/>
                  </a:cubicBezTo>
                  <a:cubicBezTo>
                    <a:pt x="35" y="53"/>
                    <a:pt x="29" y="54"/>
                    <a:pt x="24" y="53"/>
                  </a:cubicBezTo>
                  <a:cubicBezTo>
                    <a:pt x="19" y="51"/>
                    <a:pt x="14" y="48"/>
                    <a:pt x="11" y="43"/>
                  </a:cubicBezTo>
                  <a:close/>
                </a:path>
              </a:pathLst>
            </a:custGeom>
            <a:solidFill>
              <a:srgbClr val="6269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5" name="îśḻidê">
              <a:extLst>
                <a:ext uri="{FF2B5EF4-FFF2-40B4-BE49-F238E27FC236}">
                  <a16:creationId xmlns:a16="http://schemas.microsoft.com/office/drawing/2014/main" xmlns="" id="{8DE3E59A-606C-44F7-9109-635C318F4467}"/>
                </a:ext>
              </a:extLst>
            </p:cNvPr>
            <p:cNvSpPr/>
            <p:nvPr/>
          </p:nvSpPr>
          <p:spPr bwMode="auto">
            <a:xfrm>
              <a:off x="6429781" y="2377251"/>
              <a:ext cx="23161" cy="84467"/>
            </a:xfrm>
            <a:custGeom>
              <a:avLst/>
              <a:gdLst>
                <a:gd name="T0" fmla="*/ 4 w 8"/>
                <a:gd name="T1" fmla="*/ 30 h 30"/>
                <a:gd name="T2" fmla="*/ 4 w 8"/>
                <a:gd name="T3" fmla="*/ 30 h 30"/>
                <a:gd name="T4" fmla="*/ 8 w 8"/>
                <a:gd name="T5" fmla="*/ 26 h 30"/>
                <a:gd name="T6" fmla="*/ 8 w 8"/>
                <a:gd name="T7" fmla="*/ 4 h 30"/>
                <a:gd name="T8" fmla="*/ 4 w 8"/>
                <a:gd name="T9" fmla="*/ 0 h 30"/>
                <a:gd name="T10" fmla="*/ 4 w 8"/>
                <a:gd name="T11" fmla="*/ 0 h 30"/>
                <a:gd name="T12" fmla="*/ 0 w 8"/>
                <a:gd name="T13" fmla="*/ 4 h 30"/>
                <a:gd name="T14" fmla="*/ 0 w 8"/>
                <a:gd name="T15" fmla="*/ 26 h 30"/>
                <a:gd name="T16" fmla="*/ 4 w 8"/>
                <a:gd name="T1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30">
                  <a:moveTo>
                    <a:pt x="4" y="30"/>
                  </a:moveTo>
                  <a:cubicBezTo>
                    <a:pt x="4" y="30"/>
                    <a:pt x="4" y="30"/>
                    <a:pt x="4" y="30"/>
                  </a:cubicBezTo>
                  <a:cubicBezTo>
                    <a:pt x="6" y="30"/>
                    <a:pt x="8" y="28"/>
                    <a:pt x="8" y="26"/>
                  </a:cubicBezTo>
                  <a:cubicBezTo>
                    <a:pt x="8" y="4"/>
                    <a:pt x="8" y="4"/>
                    <a:pt x="8" y="4"/>
                  </a:cubicBezTo>
                  <a:cubicBezTo>
                    <a:pt x="8" y="2"/>
                    <a:pt x="6" y="0"/>
                    <a:pt x="4" y="0"/>
                  </a:cubicBezTo>
                  <a:cubicBezTo>
                    <a:pt x="4" y="0"/>
                    <a:pt x="4" y="0"/>
                    <a:pt x="4" y="0"/>
                  </a:cubicBezTo>
                  <a:cubicBezTo>
                    <a:pt x="2" y="0"/>
                    <a:pt x="0" y="2"/>
                    <a:pt x="0" y="4"/>
                  </a:cubicBezTo>
                  <a:cubicBezTo>
                    <a:pt x="0" y="26"/>
                    <a:pt x="0" y="26"/>
                    <a:pt x="0" y="26"/>
                  </a:cubicBezTo>
                  <a:cubicBezTo>
                    <a:pt x="0" y="28"/>
                    <a:pt x="2" y="30"/>
                    <a:pt x="4" y="30"/>
                  </a:cubicBezTo>
                  <a:close/>
                </a:path>
              </a:pathLst>
            </a:custGeom>
            <a:solidFill>
              <a:srgbClr val="6269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6" name="ïṡḻiḑê">
              <a:extLst>
                <a:ext uri="{FF2B5EF4-FFF2-40B4-BE49-F238E27FC236}">
                  <a16:creationId xmlns:a16="http://schemas.microsoft.com/office/drawing/2014/main" xmlns="" id="{92494318-F4DD-4867-B399-6FB93EC86024}"/>
                </a:ext>
              </a:extLst>
            </p:cNvPr>
            <p:cNvSpPr/>
            <p:nvPr/>
          </p:nvSpPr>
          <p:spPr bwMode="auto">
            <a:xfrm>
              <a:off x="7372541" y="4059777"/>
              <a:ext cx="178471" cy="39509"/>
            </a:xfrm>
            <a:custGeom>
              <a:avLst/>
              <a:gdLst>
                <a:gd name="T0" fmla="*/ 56 w 63"/>
                <a:gd name="T1" fmla="*/ 14 h 14"/>
                <a:gd name="T2" fmla="*/ 63 w 63"/>
                <a:gd name="T3" fmla="*/ 7 h 14"/>
                <a:gd name="T4" fmla="*/ 56 w 63"/>
                <a:gd name="T5" fmla="*/ 0 h 14"/>
                <a:gd name="T6" fmla="*/ 7 w 63"/>
                <a:gd name="T7" fmla="*/ 0 h 14"/>
                <a:gd name="T8" fmla="*/ 0 w 63"/>
                <a:gd name="T9" fmla="*/ 7 h 14"/>
                <a:gd name="T10" fmla="*/ 7 w 63"/>
                <a:gd name="T11" fmla="*/ 14 h 14"/>
                <a:gd name="T12" fmla="*/ 56 w 63"/>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3" h="14">
                  <a:moveTo>
                    <a:pt x="56" y="14"/>
                  </a:moveTo>
                  <a:cubicBezTo>
                    <a:pt x="60" y="14"/>
                    <a:pt x="63" y="11"/>
                    <a:pt x="63" y="7"/>
                  </a:cubicBezTo>
                  <a:cubicBezTo>
                    <a:pt x="63" y="4"/>
                    <a:pt x="60" y="0"/>
                    <a:pt x="56" y="0"/>
                  </a:cubicBezTo>
                  <a:cubicBezTo>
                    <a:pt x="7" y="0"/>
                    <a:pt x="7" y="0"/>
                    <a:pt x="7" y="0"/>
                  </a:cubicBezTo>
                  <a:cubicBezTo>
                    <a:pt x="3" y="0"/>
                    <a:pt x="0" y="4"/>
                    <a:pt x="0" y="7"/>
                  </a:cubicBezTo>
                  <a:cubicBezTo>
                    <a:pt x="0" y="11"/>
                    <a:pt x="3" y="14"/>
                    <a:pt x="7" y="14"/>
                  </a:cubicBezTo>
                  <a:lnTo>
                    <a:pt x="56" y="14"/>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7" name="îṧlïdé">
              <a:extLst>
                <a:ext uri="{FF2B5EF4-FFF2-40B4-BE49-F238E27FC236}">
                  <a16:creationId xmlns:a16="http://schemas.microsoft.com/office/drawing/2014/main" xmlns="" id="{B325C83E-89FF-427A-BC79-8F917E9902CE}"/>
                </a:ext>
              </a:extLst>
            </p:cNvPr>
            <p:cNvSpPr/>
            <p:nvPr/>
          </p:nvSpPr>
          <p:spPr bwMode="auto">
            <a:xfrm>
              <a:off x="7372541" y="4217812"/>
              <a:ext cx="178471" cy="39509"/>
            </a:xfrm>
            <a:custGeom>
              <a:avLst/>
              <a:gdLst>
                <a:gd name="T0" fmla="*/ 56 w 63"/>
                <a:gd name="T1" fmla="*/ 14 h 14"/>
                <a:gd name="T2" fmla="*/ 63 w 63"/>
                <a:gd name="T3" fmla="*/ 7 h 14"/>
                <a:gd name="T4" fmla="*/ 56 w 63"/>
                <a:gd name="T5" fmla="*/ 0 h 14"/>
                <a:gd name="T6" fmla="*/ 7 w 63"/>
                <a:gd name="T7" fmla="*/ 0 h 14"/>
                <a:gd name="T8" fmla="*/ 0 w 63"/>
                <a:gd name="T9" fmla="*/ 7 h 14"/>
                <a:gd name="T10" fmla="*/ 7 w 63"/>
                <a:gd name="T11" fmla="*/ 14 h 14"/>
                <a:gd name="T12" fmla="*/ 56 w 63"/>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3" h="14">
                  <a:moveTo>
                    <a:pt x="56" y="14"/>
                  </a:moveTo>
                  <a:cubicBezTo>
                    <a:pt x="60" y="14"/>
                    <a:pt x="63" y="11"/>
                    <a:pt x="63" y="7"/>
                  </a:cubicBezTo>
                  <a:cubicBezTo>
                    <a:pt x="63" y="4"/>
                    <a:pt x="60" y="0"/>
                    <a:pt x="56" y="0"/>
                  </a:cubicBezTo>
                  <a:cubicBezTo>
                    <a:pt x="7" y="0"/>
                    <a:pt x="7" y="0"/>
                    <a:pt x="7" y="0"/>
                  </a:cubicBezTo>
                  <a:cubicBezTo>
                    <a:pt x="3" y="0"/>
                    <a:pt x="0" y="4"/>
                    <a:pt x="0" y="7"/>
                  </a:cubicBezTo>
                  <a:cubicBezTo>
                    <a:pt x="0" y="11"/>
                    <a:pt x="3" y="14"/>
                    <a:pt x="7" y="14"/>
                  </a:cubicBezTo>
                  <a:lnTo>
                    <a:pt x="56" y="14"/>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8" name="íš1idê">
              <a:extLst>
                <a:ext uri="{FF2B5EF4-FFF2-40B4-BE49-F238E27FC236}">
                  <a16:creationId xmlns:a16="http://schemas.microsoft.com/office/drawing/2014/main" xmlns="" id="{5F471E63-8B81-48DF-A6B7-E436B22E78FC}"/>
                </a:ext>
              </a:extLst>
            </p:cNvPr>
            <p:cNvSpPr/>
            <p:nvPr/>
          </p:nvSpPr>
          <p:spPr bwMode="auto">
            <a:xfrm>
              <a:off x="7372541" y="4375847"/>
              <a:ext cx="178471" cy="39509"/>
            </a:xfrm>
            <a:custGeom>
              <a:avLst/>
              <a:gdLst>
                <a:gd name="T0" fmla="*/ 56 w 63"/>
                <a:gd name="T1" fmla="*/ 14 h 14"/>
                <a:gd name="T2" fmla="*/ 63 w 63"/>
                <a:gd name="T3" fmla="*/ 7 h 14"/>
                <a:gd name="T4" fmla="*/ 56 w 63"/>
                <a:gd name="T5" fmla="*/ 0 h 14"/>
                <a:gd name="T6" fmla="*/ 7 w 63"/>
                <a:gd name="T7" fmla="*/ 0 h 14"/>
                <a:gd name="T8" fmla="*/ 0 w 63"/>
                <a:gd name="T9" fmla="*/ 7 h 14"/>
                <a:gd name="T10" fmla="*/ 7 w 63"/>
                <a:gd name="T11" fmla="*/ 14 h 14"/>
                <a:gd name="T12" fmla="*/ 56 w 63"/>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3" h="14">
                  <a:moveTo>
                    <a:pt x="56" y="14"/>
                  </a:moveTo>
                  <a:cubicBezTo>
                    <a:pt x="60" y="14"/>
                    <a:pt x="63" y="11"/>
                    <a:pt x="63" y="7"/>
                  </a:cubicBezTo>
                  <a:cubicBezTo>
                    <a:pt x="63" y="3"/>
                    <a:pt x="60" y="0"/>
                    <a:pt x="56" y="0"/>
                  </a:cubicBezTo>
                  <a:cubicBezTo>
                    <a:pt x="7" y="0"/>
                    <a:pt x="7" y="0"/>
                    <a:pt x="7" y="0"/>
                  </a:cubicBezTo>
                  <a:cubicBezTo>
                    <a:pt x="3" y="0"/>
                    <a:pt x="0" y="3"/>
                    <a:pt x="0" y="7"/>
                  </a:cubicBezTo>
                  <a:cubicBezTo>
                    <a:pt x="0" y="11"/>
                    <a:pt x="3" y="14"/>
                    <a:pt x="7" y="14"/>
                  </a:cubicBezTo>
                  <a:lnTo>
                    <a:pt x="56" y="14"/>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9" name="iṥḷiḍé">
              <a:extLst>
                <a:ext uri="{FF2B5EF4-FFF2-40B4-BE49-F238E27FC236}">
                  <a16:creationId xmlns:a16="http://schemas.microsoft.com/office/drawing/2014/main" xmlns="" id="{1CBC6E17-F8A6-49DA-B8A1-06647E8996D8}"/>
                </a:ext>
              </a:extLst>
            </p:cNvPr>
            <p:cNvSpPr/>
            <p:nvPr/>
          </p:nvSpPr>
          <p:spPr bwMode="auto">
            <a:xfrm>
              <a:off x="7372541" y="4533881"/>
              <a:ext cx="178471" cy="39509"/>
            </a:xfrm>
            <a:custGeom>
              <a:avLst/>
              <a:gdLst>
                <a:gd name="T0" fmla="*/ 56 w 63"/>
                <a:gd name="T1" fmla="*/ 14 h 14"/>
                <a:gd name="T2" fmla="*/ 63 w 63"/>
                <a:gd name="T3" fmla="*/ 7 h 14"/>
                <a:gd name="T4" fmla="*/ 56 w 63"/>
                <a:gd name="T5" fmla="*/ 0 h 14"/>
                <a:gd name="T6" fmla="*/ 7 w 63"/>
                <a:gd name="T7" fmla="*/ 0 h 14"/>
                <a:gd name="T8" fmla="*/ 0 w 63"/>
                <a:gd name="T9" fmla="*/ 7 h 14"/>
                <a:gd name="T10" fmla="*/ 7 w 63"/>
                <a:gd name="T11" fmla="*/ 14 h 14"/>
                <a:gd name="T12" fmla="*/ 56 w 63"/>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3" h="14">
                  <a:moveTo>
                    <a:pt x="56" y="14"/>
                  </a:moveTo>
                  <a:cubicBezTo>
                    <a:pt x="60" y="14"/>
                    <a:pt x="63" y="11"/>
                    <a:pt x="63" y="7"/>
                  </a:cubicBezTo>
                  <a:cubicBezTo>
                    <a:pt x="63" y="3"/>
                    <a:pt x="60" y="0"/>
                    <a:pt x="56" y="0"/>
                  </a:cubicBezTo>
                  <a:cubicBezTo>
                    <a:pt x="7" y="0"/>
                    <a:pt x="7" y="0"/>
                    <a:pt x="7" y="0"/>
                  </a:cubicBezTo>
                  <a:cubicBezTo>
                    <a:pt x="3" y="0"/>
                    <a:pt x="0" y="3"/>
                    <a:pt x="0" y="7"/>
                  </a:cubicBezTo>
                  <a:cubicBezTo>
                    <a:pt x="0" y="11"/>
                    <a:pt x="3" y="14"/>
                    <a:pt x="7" y="14"/>
                  </a:cubicBezTo>
                  <a:lnTo>
                    <a:pt x="56" y="14"/>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0" name="íşlïḑe">
              <a:extLst>
                <a:ext uri="{FF2B5EF4-FFF2-40B4-BE49-F238E27FC236}">
                  <a16:creationId xmlns:a16="http://schemas.microsoft.com/office/drawing/2014/main" xmlns="" id="{EE8090BF-AF53-45AA-983D-B73CCCF9AEA4}"/>
                </a:ext>
              </a:extLst>
            </p:cNvPr>
            <p:cNvSpPr/>
            <p:nvPr/>
          </p:nvSpPr>
          <p:spPr bwMode="auto">
            <a:xfrm>
              <a:off x="7372541" y="4693279"/>
              <a:ext cx="178471" cy="39509"/>
            </a:xfrm>
            <a:custGeom>
              <a:avLst/>
              <a:gdLst>
                <a:gd name="T0" fmla="*/ 56 w 63"/>
                <a:gd name="T1" fmla="*/ 14 h 14"/>
                <a:gd name="T2" fmla="*/ 63 w 63"/>
                <a:gd name="T3" fmla="*/ 7 h 14"/>
                <a:gd name="T4" fmla="*/ 56 w 63"/>
                <a:gd name="T5" fmla="*/ 0 h 14"/>
                <a:gd name="T6" fmla="*/ 7 w 63"/>
                <a:gd name="T7" fmla="*/ 0 h 14"/>
                <a:gd name="T8" fmla="*/ 0 w 63"/>
                <a:gd name="T9" fmla="*/ 7 h 14"/>
                <a:gd name="T10" fmla="*/ 7 w 63"/>
                <a:gd name="T11" fmla="*/ 14 h 14"/>
                <a:gd name="T12" fmla="*/ 56 w 63"/>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3" h="14">
                  <a:moveTo>
                    <a:pt x="56" y="14"/>
                  </a:moveTo>
                  <a:cubicBezTo>
                    <a:pt x="60" y="14"/>
                    <a:pt x="63" y="11"/>
                    <a:pt x="63" y="7"/>
                  </a:cubicBezTo>
                  <a:cubicBezTo>
                    <a:pt x="63" y="3"/>
                    <a:pt x="60" y="0"/>
                    <a:pt x="56" y="0"/>
                  </a:cubicBezTo>
                  <a:cubicBezTo>
                    <a:pt x="7" y="0"/>
                    <a:pt x="7" y="0"/>
                    <a:pt x="7" y="0"/>
                  </a:cubicBezTo>
                  <a:cubicBezTo>
                    <a:pt x="3" y="0"/>
                    <a:pt x="0" y="3"/>
                    <a:pt x="0" y="7"/>
                  </a:cubicBezTo>
                  <a:cubicBezTo>
                    <a:pt x="0" y="11"/>
                    <a:pt x="3" y="14"/>
                    <a:pt x="7" y="14"/>
                  </a:cubicBezTo>
                  <a:lnTo>
                    <a:pt x="56" y="14"/>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1" name="ïṥľîḍê">
              <a:extLst>
                <a:ext uri="{FF2B5EF4-FFF2-40B4-BE49-F238E27FC236}">
                  <a16:creationId xmlns:a16="http://schemas.microsoft.com/office/drawing/2014/main" xmlns="" id="{2779884D-F3B0-45C3-9C26-5C4ACA2760FE}"/>
                </a:ext>
              </a:extLst>
            </p:cNvPr>
            <p:cNvSpPr/>
            <p:nvPr/>
          </p:nvSpPr>
          <p:spPr bwMode="auto">
            <a:xfrm>
              <a:off x="7372541" y="4851314"/>
              <a:ext cx="178471" cy="39509"/>
            </a:xfrm>
            <a:custGeom>
              <a:avLst/>
              <a:gdLst>
                <a:gd name="T0" fmla="*/ 56 w 63"/>
                <a:gd name="T1" fmla="*/ 14 h 14"/>
                <a:gd name="T2" fmla="*/ 63 w 63"/>
                <a:gd name="T3" fmla="*/ 7 h 14"/>
                <a:gd name="T4" fmla="*/ 56 w 63"/>
                <a:gd name="T5" fmla="*/ 0 h 14"/>
                <a:gd name="T6" fmla="*/ 7 w 63"/>
                <a:gd name="T7" fmla="*/ 0 h 14"/>
                <a:gd name="T8" fmla="*/ 0 w 63"/>
                <a:gd name="T9" fmla="*/ 7 h 14"/>
                <a:gd name="T10" fmla="*/ 7 w 63"/>
                <a:gd name="T11" fmla="*/ 14 h 14"/>
                <a:gd name="T12" fmla="*/ 56 w 63"/>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3" h="14">
                  <a:moveTo>
                    <a:pt x="56" y="14"/>
                  </a:moveTo>
                  <a:cubicBezTo>
                    <a:pt x="60" y="14"/>
                    <a:pt x="63" y="11"/>
                    <a:pt x="63" y="7"/>
                  </a:cubicBezTo>
                  <a:cubicBezTo>
                    <a:pt x="63" y="3"/>
                    <a:pt x="60" y="0"/>
                    <a:pt x="56" y="0"/>
                  </a:cubicBezTo>
                  <a:cubicBezTo>
                    <a:pt x="7" y="0"/>
                    <a:pt x="7" y="0"/>
                    <a:pt x="7" y="0"/>
                  </a:cubicBezTo>
                  <a:cubicBezTo>
                    <a:pt x="3" y="0"/>
                    <a:pt x="0" y="3"/>
                    <a:pt x="0" y="7"/>
                  </a:cubicBezTo>
                  <a:cubicBezTo>
                    <a:pt x="0" y="11"/>
                    <a:pt x="3" y="14"/>
                    <a:pt x="7" y="14"/>
                  </a:cubicBezTo>
                  <a:lnTo>
                    <a:pt x="56" y="14"/>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2" name="ísḷíḋe">
              <a:extLst>
                <a:ext uri="{FF2B5EF4-FFF2-40B4-BE49-F238E27FC236}">
                  <a16:creationId xmlns:a16="http://schemas.microsoft.com/office/drawing/2014/main" xmlns="" id="{11A8EBFB-8B86-4A3F-958A-AD9C87EF7760}"/>
                </a:ext>
              </a:extLst>
            </p:cNvPr>
            <p:cNvSpPr/>
            <p:nvPr/>
          </p:nvSpPr>
          <p:spPr bwMode="auto">
            <a:xfrm>
              <a:off x="7372541" y="5009349"/>
              <a:ext cx="178471" cy="39509"/>
            </a:xfrm>
            <a:custGeom>
              <a:avLst/>
              <a:gdLst>
                <a:gd name="T0" fmla="*/ 56 w 63"/>
                <a:gd name="T1" fmla="*/ 14 h 14"/>
                <a:gd name="T2" fmla="*/ 63 w 63"/>
                <a:gd name="T3" fmla="*/ 7 h 14"/>
                <a:gd name="T4" fmla="*/ 56 w 63"/>
                <a:gd name="T5" fmla="*/ 0 h 14"/>
                <a:gd name="T6" fmla="*/ 7 w 63"/>
                <a:gd name="T7" fmla="*/ 0 h 14"/>
                <a:gd name="T8" fmla="*/ 0 w 63"/>
                <a:gd name="T9" fmla="*/ 7 h 14"/>
                <a:gd name="T10" fmla="*/ 7 w 63"/>
                <a:gd name="T11" fmla="*/ 14 h 14"/>
                <a:gd name="T12" fmla="*/ 56 w 63"/>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3" h="14">
                  <a:moveTo>
                    <a:pt x="56" y="14"/>
                  </a:moveTo>
                  <a:cubicBezTo>
                    <a:pt x="60" y="14"/>
                    <a:pt x="63" y="11"/>
                    <a:pt x="63" y="7"/>
                  </a:cubicBezTo>
                  <a:cubicBezTo>
                    <a:pt x="63" y="3"/>
                    <a:pt x="60" y="0"/>
                    <a:pt x="56" y="0"/>
                  </a:cubicBezTo>
                  <a:cubicBezTo>
                    <a:pt x="7" y="0"/>
                    <a:pt x="7" y="0"/>
                    <a:pt x="7" y="0"/>
                  </a:cubicBezTo>
                  <a:cubicBezTo>
                    <a:pt x="3" y="0"/>
                    <a:pt x="0" y="3"/>
                    <a:pt x="0" y="7"/>
                  </a:cubicBezTo>
                  <a:cubicBezTo>
                    <a:pt x="0" y="11"/>
                    <a:pt x="3" y="14"/>
                    <a:pt x="7" y="14"/>
                  </a:cubicBezTo>
                  <a:lnTo>
                    <a:pt x="56" y="14"/>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3" name="ïšḷîďé">
              <a:extLst>
                <a:ext uri="{FF2B5EF4-FFF2-40B4-BE49-F238E27FC236}">
                  <a16:creationId xmlns:a16="http://schemas.microsoft.com/office/drawing/2014/main" xmlns="" id="{CC967D5B-0FDB-42EE-A436-85C8C6A842D7}"/>
                </a:ext>
              </a:extLst>
            </p:cNvPr>
            <p:cNvSpPr/>
            <p:nvPr/>
          </p:nvSpPr>
          <p:spPr bwMode="auto">
            <a:xfrm>
              <a:off x="7382077" y="4859488"/>
              <a:ext cx="160760" cy="181196"/>
            </a:xfrm>
            <a:custGeom>
              <a:avLst/>
              <a:gdLst>
                <a:gd name="T0" fmla="*/ 50 w 57"/>
                <a:gd name="T1" fmla="*/ 62 h 64"/>
                <a:gd name="T2" fmla="*/ 55 w 57"/>
                <a:gd name="T3" fmla="*/ 63 h 64"/>
                <a:gd name="T4" fmla="*/ 56 w 57"/>
                <a:gd name="T5" fmla="*/ 58 h 64"/>
                <a:gd name="T6" fmla="*/ 6 w 57"/>
                <a:gd name="T7" fmla="*/ 2 h 64"/>
                <a:gd name="T8" fmla="*/ 2 w 57"/>
                <a:gd name="T9" fmla="*/ 2 h 64"/>
                <a:gd name="T10" fmla="*/ 1 w 57"/>
                <a:gd name="T11" fmla="*/ 6 h 64"/>
                <a:gd name="T12" fmla="*/ 50 w 57"/>
                <a:gd name="T13" fmla="*/ 62 h 64"/>
              </a:gdLst>
              <a:ahLst/>
              <a:cxnLst>
                <a:cxn ang="0">
                  <a:pos x="T0" y="T1"/>
                </a:cxn>
                <a:cxn ang="0">
                  <a:pos x="T2" y="T3"/>
                </a:cxn>
                <a:cxn ang="0">
                  <a:pos x="T4" y="T5"/>
                </a:cxn>
                <a:cxn ang="0">
                  <a:pos x="T6" y="T7"/>
                </a:cxn>
                <a:cxn ang="0">
                  <a:pos x="T8" y="T9"/>
                </a:cxn>
                <a:cxn ang="0">
                  <a:pos x="T10" y="T11"/>
                </a:cxn>
                <a:cxn ang="0">
                  <a:pos x="T12" y="T13"/>
                </a:cxn>
              </a:cxnLst>
              <a:rect l="0" t="0" r="r" b="b"/>
              <a:pathLst>
                <a:path w="57" h="64">
                  <a:moveTo>
                    <a:pt x="50" y="62"/>
                  </a:moveTo>
                  <a:cubicBezTo>
                    <a:pt x="52" y="64"/>
                    <a:pt x="54" y="64"/>
                    <a:pt x="55" y="63"/>
                  </a:cubicBezTo>
                  <a:cubicBezTo>
                    <a:pt x="57" y="61"/>
                    <a:pt x="57" y="59"/>
                    <a:pt x="56" y="58"/>
                  </a:cubicBezTo>
                  <a:cubicBezTo>
                    <a:pt x="6" y="2"/>
                    <a:pt x="6" y="2"/>
                    <a:pt x="6" y="2"/>
                  </a:cubicBezTo>
                  <a:cubicBezTo>
                    <a:pt x="5" y="0"/>
                    <a:pt x="3" y="0"/>
                    <a:pt x="2" y="2"/>
                  </a:cubicBezTo>
                  <a:cubicBezTo>
                    <a:pt x="0" y="3"/>
                    <a:pt x="0" y="5"/>
                    <a:pt x="1" y="6"/>
                  </a:cubicBezTo>
                  <a:lnTo>
                    <a:pt x="50" y="62"/>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4" name="ïṩlïďé">
              <a:extLst>
                <a:ext uri="{FF2B5EF4-FFF2-40B4-BE49-F238E27FC236}">
                  <a16:creationId xmlns:a16="http://schemas.microsoft.com/office/drawing/2014/main" xmlns="" id="{9BA8F038-6C29-49AF-95AE-D80488C751BE}"/>
                </a:ext>
              </a:extLst>
            </p:cNvPr>
            <p:cNvSpPr/>
            <p:nvPr/>
          </p:nvSpPr>
          <p:spPr bwMode="auto">
            <a:xfrm>
              <a:off x="7382077" y="4701453"/>
              <a:ext cx="160760" cy="181196"/>
            </a:xfrm>
            <a:custGeom>
              <a:avLst/>
              <a:gdLst>
                <a:gd name="T0" fmla="*/ 50 w 57"/>
                <a:gd name="T1" fmla="*/ 62 h 64"/>
                <a:gd name="T2" fmla="*/ 55 w 57"/>
                <a:gd name="T3" fmla="*/ 63 h 64"/>
                <a:gd name="T4" fmla="*/ 56 w 57"/>
                <a:gd name="T5" fmla="*/ 58 h 64"/>
                <a:gd name="T6" fmla="*/ 6 w 57"/>
                <a:gd name="T7" fmla="*/ 2 h 64"/>
                <a:gd name="T8" fmla="*/ 2 w 57"/>
                <a:gd name="T9" fmla="*/ 2 h 64"/>
                <a:gd name="T10" fmla="*/ 1 w 57"/>
                <a:gd name="T11" fmla="*/ 6 h 64"/>
                <a:gd name="T12" fmla="*/ 50 w 57"/>
                <a:gd name="T13" fmla="*/ 62 h 64"/>
              </a:gdLst>
              <a:ahLst/>
              <a:cxnLst>
                <a:cxn ang="0">
                  <a:pos x="T0" y="T1"/>
                </a:cxn>
                <a:cxn ang="0">
                  <a:pos x="T2" y="T3"/>
                </a:cxn>
                <a:cxn ang="0">
                  <a:pos x="T4" y="T5"/>
                </a:cxn>
                <a:cxn ang="0">
                  <a:pos x="T6" y="T7"/>
                </a:cxn>
                <a:cxn ang="0">
                  <a:pos x="T8" y="T9"/>
                </a:cxn>
                <a:cxn ang="0">
                  <a:pos x="T10" y="T11"/>
                </a:cxn>
                <a:cxn ang="0">
                  <a:pos x="T12" y="T13"/>
                </a:cxn>
              </a:cxnLst>
              <a:rect l="0" t="0" r="r" b="b"/>
              <a:pathLst>
                <a:path w="57" h="64">
                  <a:moveTo>
                    <a:pt x="50" y="62"/>
                  </a:moveTo>
                  <a:cubicBezTo>
                    <a:pt x="52" y="64"/>
                    <a:pt x="54" y="64"/>
                    <a:pt x="55" y="63"/>
                  </a:cubicBezTo>
                  <a:cubicBezTo>
                    <a:pt x="57" y="61"/>
                    <a:pt x="57" y="59"/>
                    <a:pt x="56" y="58"/>
                  </a:cubicBezTo>
                  <a:cubicBezTo>
                    <a:pt x="6" y="2"/>
                    <a:pt x="6" y="2"/>
                    <a:pt x="6" y="2"/>
                  </a:cubicBezTo>
                  <a:cubicBezTo>
                    <a:pt x="5" y="0"/>
                    <a:pt x="3" y="0"/>
                    <a:pt x="2" y="2"/>
                  </a:cubicBezTo>
                  <a:cubicBezTo>
                    <a:pt x="0" y="3"/>
                    <a:pt x="0" y="5"/>
                    <a:pt x="1" y="6"/>
                  </a:cubicBezTo>
                  <a:lnTo>
                    <a:pt x="50" y="62"/>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5" name="iŝḻíḓé">
              <a:extLst>
                <a:ext uri="{FF2B5EF4-FFF2-40B4-BE49-F238E27FC236}">
                  <a16:creationId xmlns:a16="http://schemas.microsoft.com/office/drawing/2014/main" xmlns="" id="{6BB4AAC5-F204-4B28-8B56-AEE571128B8E}"/>
                </a:ext>
              </a:extLst>
            </p:cNvPr>
            <p:cNvSpPr/>
            <p:nvPr/>
          </p:nvSpPr>
          <p:spPr bwMode="auto">
            <a:xfrm>
              <a:off x="7382077" y="4543418"/>
              <a:ext cx="160760" cy="179833"/>
            </a:xfrm>
            <a:custGeom>
              <a:avLst/>
              <a:gdLst>
                <a:gd name="T0" fmla="*/ 50 w 57"/>
                <a:gd name="T1" fmla="*/ 62 h 64"/>
                <a:gd name="T2" fmla="*/ 55 w 57"/>
                <a:gd name="T3" fmla="*/ 63 h 64"/>
                <a:gd name="T4" fmla="*/ 56 w 57"/>
                <a:gd name="T5" fmla="*/ 58 h 64"/>
                <a:gd name="T6" fmla="*/ 6 w 57"/>
                <a:gd name="T7" fmla="*/ 2 h 64"/>
                <a:gd name="T8" fmla="*/ 2 w 57"/>
                <a:gd name="T9" fmla="*/ 2 h 64"/>
                <a:gd name="T10" fmla="*/ 1 w 57"/>
                <a:gd name="T11" fmla="*/ 7 h 64"/>
                <a:gd name="T12" fmla="*/ 50 w 57"/>
                <a:gd name="T13" fmla="*/ 62 h 64"/>
              </a:gdLst>
              <a:ahLst/>
              <a:cxnLst>
                <a:cxn ang="0">
                  <a:pos x="T0" y="T1"/>
                </a:cxn>
                <a:cxn ang="0">
                  <a:pos x="T2" y="T3"/>
                </a:cxn>
                <a:cxn ang="0">
                  <a:pos x="T4" y="T5"/>
                </a:cxn>
                <a:cxn ang="0">
                  <a:pos x="T6" y="T7"/>
                </a:cxn>
                <a:cxn ang="0">
                  <a:pos x="T8" y="T9"/>
                </a:cxn>
                <a:cxn ang="0">
                  <a:pos x="T10" y="T11"/>
                </a:cxn>
                <a:cxn ang="0">
                  <a:pos x="T12" y="T13"/>
                </a:cxn>
              </a:cxnLst>
              <a:rect l="0" t="0" r="r" b="b"/>
              <a:pathLst>
                <a:path w="57" h="64">
                  <a:moveTo>
                    <a:pt x="50" y="62"/>
                  </a:moveTo>
                  <a:cubicBezTo>
                    <a:pt x="52" y="64"/>
                    <a:pt x="54" y="64"/>
                    <a:pt x="55" y="63"/>
                  </a:cubicBezTo>
                  <a:cubicBezTo>
                    <a:pt x="57" y="62"/>
                    <a:pt x="57" y="59"/>
                    <a:pt x="56" y="58"/>
                  </a:cubicBezTo>
                  <a:cubicBezTo>
                    <a:pt x="6" y="2"/>
                    <a:pt x="6" y="2"/>
                    <a:pt x="6" y="2"/>
                  </a:cubicBezTo>
                  <a:cubicBezTo>
                    <a:pt x="5" y="1"/>
                    <a:pt x="3" y="0"/>
                    <a:pt x="2" y="2"/>
                  </a:cubicBezTo>
                  <a:cubicBezTo>
                    <a:pt x="0" y="3"/>
                    <a:pt x="0" y="5"/>
                    <a:pt x="1" y="7"/>
                  </a:cubicBezTo>
                  <a:lnTo>
                    <a:pt x="50" y="62"/>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6" name="ïṣ1idé">
              <a:extLst>
                <a:ext uri="{FF2B5EF4-FFF2-40B4-BE49-F238E27FC236}">
                  <a16:creationId xmlns:a16="http://schemas.microsoft.com/office/drawing/2014/main" xmlns="" id="{3A272324-37FC-4B7A-AE94-5AABD9B4E26D}"/>
                </a:ext>
              </a:extLst>
            </p:cNvPr>
            <p:cNvSpPr/>
            <p:nvPr/>
          </p:nvSpPr>
          <p:spPr bwMode="auto">
            <a:xfrm>
              <a:off x="7382077" y="4384021"/>
              <a:ext cx="160760" cy="181196"/>
            </a:xfrm>
            <a:custGeom>
              <a:avLst/>
              <a:gdLst>
                <a:gd name="T0" fmla="*/ 50 w 57"/>
                <a:gd name="T1" fmla="*/ 63 h 64"/>
                <a:gd name="T2" fmla="*/ 55 w 57"/>
                <a:gd name="T3" fmla="*/ 63 h 64"/>
                <a:gd name="T4" fmla="*/ 56 w 57"/>
                <a:gd name="T5" fmla="*/ 58 h 64"/>
                <a:gd name="T6" fmla="*/ 6 w 57"/>
                <a:gd name="T7" fmla="*/ 2 h 64"/>
                <a:gd name="T8" fmla="*/ 2 w 57"/>
                <a:gd name="T9" fmla="*/ 2 h 64"/>
                <a:gd name="T10" fmla="*/ 1 w 57"/>
                <a:gd name="T11" fmla="*/ 7 h 64"/>
                <a:gd name="T12" fmla="*/ 50 w 57"/>
                <a:gd name="T13" fmla="*/ 63 h 64"/>
              </a:gdLst>
              <a:ahLst/>
              <a:cxnLst>
                <a:cxn ang="0">
                  <a:pos x="T0" y="T1"/>
                </a:cxn>
                <a:cxn ang="0">
                  <a:pos x="T2" y="T3"/>
                </a:cxn>
                <a:cxn ang="0">
                  <a:pos x="T4" y="T5"/>
                </a:cxn>
                <a:cxn ang="0">
                  <a:pos x="T6" y="T7"/>
                </a:cxn>
                <a:cxn ang="0">
                  <a:pos x="T8" y="T9"/>
                </a:cxn>
                <a:cxn ang="0">
                  <a:pos x="T10" y="T11"/>
                </a:cxn>
                <a:cxn ang="0">
                  <a:pos x="T12" y="T13"/>
                </a:cxn>
              </a:cxnLst>
              <a:rect l="0" t="0" r="r" b="b"/>
              <a:pathLst>
                <a:path w="57" h="64">
                  <a:moveTo>
                    <a:pt x="50" y="63"/>
                  </a:moveTo>
                  <a:cubicBezTo>
                    <a:pt x="52" y="64"/>
                    <a:pt x="54" y="64"/>
                    <a:pt x="55" y="63"/>
                  </a:cubicBezTo>
                  <a:cubicBezTo>
                    <a:pt x="57" y="62"/>
                    <a:pt x="57" y="59"/>
                    <a:pt x="56" y="58"/>
                  </a:cubicBezTo>
                  <a:cubicBezTo>
                    <a:pt x="6" y="2"/>
                    <a:pt x="6" y="2"/>
                    <a:pt x="6" y="2"/>
                  </a:cubicBezTo>
                  <a:cubicBezTo>
                    <a:pt x="5" y="1"/>
                    <a:pt x="3" y="0"/>
                    <a:pt x="2" y="2"/>
                  </a:cubicBezTo>
                  <a:cubicBezTo>
                    <a:pt x="0" y="3"/>
                    <a:pt x="0" y="5"/>
                    <a:pt x="1" y="7"/>
                  </a:cubicBezTo>
                  <a:lnTo>
                    <a:pt x="50" y="63"/>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7" name="iṣľiḓê">
              <a:extLst>
                <a:ext uri="{FF2B5EF4-FFF2-40B4-BE49-F238E27FC236}">
                  <a16:creationId xmlns:a16="http://schemas.microsoft.com/office/drawing/2014/main" xmlns="" id="{E962836C-B3BF-4B3C-B7E2-EC688691D9CD}"/>
                </a:ext>
              </a:extLst>
            </p:cNvPr>
            <p:cNvSpPr/>
            <p:nvPr/>
          </p:nvSpPr>
          <p:spPr bwMode="auto">
            <a:xfrm>
              <a:off x="7382077" y="4225986"/>
              <a:ext cx="160760" cy="181196"/>
            </a:xfrm>
            <a:custGeom>
              <a:avLst/>
              <a:gdLst>
                <a:gd name="T0" fmla="*/ 50 w 57"/>
                <a:gd name="T1" fmla="*/ 63 h 64"/>
                <a:gd name="T2" fmla="*/ 55 w 57"/>
                <a:gd name="T3" fmla="*/ 63 h 64"/>
                <a:gd name="T4" fmla="*/ 56 w 57"/>
                <a:gd name="T5" fmla="*/ 58 h 64"/>
                <a:gd name="T6" fmla="*/ 6 w 57"/>
                <a:gd name="T7" fmla="*/ 2 h 64"/>
                <a:gd name="T8" fmla="*/ 2 w 57"/>
                <a:gd name="T9" fmla="*/ 2 h 64"/>
                <a:gd name="T10" fmla="*/ 1 w 57"/>
                <a:gd name="T11" fmla="*/ 7 h 64"/>
                <a:gd name="T12" fmla="*/ 50 w 57"/>
                <a:gd name="T13" fmla="*/ 63 h 64"/>
              </a:gdLst>
              <a:ahLst/>
              <a:cxnLst>
                <a:cxn ang="0">
                  <a:pos x="T0" y="T1"/>
                </a:cxn>
                <a:cxn ang="0">
                  <a:pos x="T2" y="T3"/>
                </a:cxn>
                <a:cxn ang="0">
                  <a:pos x="T4" y="T5"/>
                </a:cxn>
                <a:cxn ang="0">
                  <a:pos x="T6" y="T7"/>
                </a:cxn>
                <a:cxn ang="0">
                  <a:pos x="T8" y="T9"/>
                </a:cxn>
                <a:cxn ang="0">
                  <a:pos x="T10" y="T11"/>
                </a:cxn>
                <a:cxn ang="0">
                  <a:pos x="T12" y="T13"/>
                </a:cxn>
              </a:cxnLst>
              <a:rect l="0" t="0" r="r" b="b"/>
              <a:pathLst>
                <a:path w="57" h="64">
                  <a:moveTo>
                    <a:pt x="50" y="63"/>
                  </a:moveTo>
                  <a:cubicBezTo>
                    <a:pt x="52" y="64"/>
                    <a:pt x="54" y="64"/>
                    <a:pt x="55" y="63"/>
                  </a:cubicBezTo>
                  <a:cubicBezTo>
                    <a:pt x="57" y="62"/>
                    <a:pt x="57" y="59"/>
                    <a:pt x="56" y="58"/>
                  </a:cubicBezTo>
                  <a:cubicBezTo>
                    <a:pt x="6" y="2"/>
                    <a:pt x="6" y="2"/>
                    <a:pt x="6" y="2"/>
                  </a:cubicBezTo>
                  <a:cubicBezTo>
                    <a:pt x="5" y="1"/>
                    <a:pt x="3" y="0"/>
                    <a:pt x="2" y="2"/>
                  </a:cubicBezTo>
                  <a:cubicBezTo>
                    <a:pt x="0" y="3"/>
                    <a:pt x="0" y="5"/>
                    <a:pt x="1" y="7"/>
                  </a:cubicBezTo>
                  <a:lnTo>
                    <a:pt x="50" y="63"/>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8" name="iŝlîḋè">
              <a:extLst>
                <a:ext uri="{FF2B5EF4-FFF2-40B4-BE49-F238E27FC236}">
                  <a16:creationId xmlns:a16="http://schemas.microsoft.com/office/drawing/2014/main" xmlns="" id="{43322525-B95B-4808-A895-61C471092BFB}"/>
                </a:ext>
              </a:extLst>
            </p:cNvPr>
            <p:cNvSpPr/>
            <p:nvPr/>
          </p:nvSpPr>
          <p:spPr bwMode="auto">
            <a:xfrm>
              <a:off x="7382077" y="4070676"/>
              <a:ext cx="160760" cy="178471"/>
            </a:xfrm>
            <a:custGeom>
              <a:avLst/>
              <a:gdLst>
                <a:gd name="T0" fmla="*/ 50 w 57"/>
                <a:gd name="T1" fmla="*/ 62 h 63"/>
                <a:gd name="T2" fmla="*/ 55 w 57"/>
                <a:gd name="T3" fmla="*/ 62 h 63"/>
                <a:gd name="T4" fmla="*/ 56 w 57"/>
                <a:gd name="T5" fmla="*/ 57 h 63"/>
                <a:gd name="T6" fmla="*/ 6 w 57"/>
                <a:gd name="T7" fmla="*/ 1 h 63"/>
                <a:gd name="T8" fmla="*/ 2 w 57"/>
                <a:gd name="T9" fmla="*/ 1 h 63"/>
                <a:gd name="T10" fmla="*/ 1 w 57"/>
                <a:gd name="T11" fmla="*/ 6 h 63"/>
                <a:gd name="T12" fmla="*/ 50 w 57"/>
                <a:gd name="T13" fmla="*/ 62 h 63"/>
              </a:gdLst>
              <a:ahLst/>
              <a:cxnLst>
                <a:cxn ang="0">
                  <a:pos x="T0" y="T1"/>
                </a:cxn>
                <a:cxn ang="0">
                  <a:pos x="T2" y="T3"/>
                </a:cxn>
                <a:cxn ang="0">
                  <a:pos x="T4" y="T5"/>
                </a:cxn>
                <a:cxn ang="0">
                  <a:pos x="T6" y="T7"/>
                </a:cxn>
                <a:cxn ang="0">
                  <a:pos x="T8" y="T9"/>
                </a:cxn>
                <a:cxn ang="0">
                  <a:pos x="T10" y="T11"/>
                </a:cxn>
                <a:cxn ang="0">
                  <a:pos x="T12" y="T13"/>
                </a:cxn>
              </a:cxnLst>
              <a:rect l="0" t="0" r="r" b="b"/>
              <a:pathLst>
                <a:path w="57" h="63">
                  <a:moveTo>
                    <a:pt x="50" y="62"/>
                  </a:moveTo>
                  <a:cubicBezTo>
                    <a:pt x="52" y="63"/>
                    <a:pt x="54" y="63"/>
                    <a:pt x="55" y="62"/>
                  </a:cubicBezTo>
                  <a:cubicBezTo>
                    <a:pt x="57" y="61"/>
                    <a:pt x="57" y="58"/>
                    <a:pt x="56" y="57"/>
                  </a:cubicBezTo>
                  <a:cubicBezTo>
                    <a:pt x="6" y="1"/>
                    <a:pt x="6" y="1"/>
                    <a:pt x="6" y="1"/>
                  </a:cubicBezTo>
                  <a:cubicBezTo>
                    <a:pt x="5" y="0"/>
                    <a:pt x="3" y="0"/>
                    <a:pt x="2" y="1"/>
                  </a:cubicBezTo>
                  <a:cubicBezTo>
                    <a:pt x="0" y="2"/>
                    <a:pt x="0" y="4"/>
                    <a:pt x="1" y="6"/>
                  </a:cubicBezTo>
                  <a:lnTo>
                    <a:pt x="50" y="62"/>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9" name="ïŝ1îde">
              <a:extLst>
                <a:ext uri="{FF2B5EF4-FFF2-40B4-BE49-F238E27FC236}">
                  <a16:creationId xmlns:a16="http://schemas.microsoft.com/office/drawing/2014/main" xmlns="" id="{523467BA-15A6-4065-A5D6-32FC1C7B9CA8}"/>
                </a:ext>
              </a:extLst>
            </p:cNvPr>
            <p:cNvSpPr/>
            <p:nvPr/>
          </p:nvSpPr>
          <p:spPr bwMode="auto">
            <a:xfrm>
              <a:off x="7382077" y="3912641"/>
              <a:ext cx="160760" cy="178471"/>
            </a:xfrm>
            <a:custGeom>
              <a:avLst/>
              <a:gdLst>
                <a:gd name="T0" fmla="*/ 50 w 57"/>
                <a:gd name="T1" fmla="*/ 62 h 63"/>
                <a:gd name="T2" fmla="*/ 55 w 57"/>
                <a:gd name="T3" fmla="*/ 62 h 63"/>
                <a:gd name="T4" fmla="*/ 56 w 57"/>
                <a:gd name="T5" fmla="*/ 57 h 63"/>
                <a:gd name="T6" fmla="*/ 6 w 57"/>
                <a:gd name="T7" fmla="*/ 1 h 63"/>
                <a:gd name="T8" fmla="*/ 2 w 57"/>
                <a:gd name="T9" fmla="*/ 1 h 63"/>
                <a:gd name="T10" fmla="*/ 1 w 57"/>
                <a:gd name="T11" fmla="*/ 6 h 63"/>
                <a:gd name="T12" fmla="*/ 50 w 57"/>
                <a:gd name="T13" fmla="*/ 62 h 63"/>
              </a:gdLst>
              <a:ahLst/>
              <a:cxnLst>
                <a:cxn ang="0">
                  <a:pos x="T0" y="T1"/>
                </a:cxn>
                <a:cxn ang="0">
                  <a:pos x="T2" y="T3"/>
                </a:cxn>
                <a:cxn ang="0">
                  <a:pos x="T4" y="T5"/>
                </a:cxn>
                <a:cxn ang="0">
                  <a:pos x="T6" y="T7"/>
                </a:cxn>
                <a:cxn ang="0">
                  <a:pos x="T8" y="T9"/>
                </a:cxn>
                <a:cxn ang="0">
                  <a:pos x="T10" y="T11"/>
                </a:cxn>
                <a:cxn ang="0">
                  <a:pos x="T12" y="T13"/>
                </a:cxn>
              </a:cxnLst>
              <a:rect l="0" t="0" r="r" b="b"/>
              <a:pathLst>
                <a:path w="57" h="63">
                  <a:moveTo>
                    <a:pt x="50" y="62"/>
                  </a:moveTo>
                  <a:cubicBezTo>
                    <a:pt x="52" y="63"/>
                    <a:pt x="54" y="63"/>
                    <a:pt x="55" y="62"/>
                  </a:cubicBezTo>
                  <a:cubicBezTo>
                    <a:pt x="57" y="61"/>
                    <a:pt x="57" y="59"/>
                    <a:pt x="56" y="57"/>
                  </a:cubicBezTo>
                  <a:cubicBezTo>
                    <a:pt x="6" y="1"/>
                    <a:pt x="6" y="1"/>
                    <a:pt x="6" y="1"/>
                  </a:cubicBezTo>
                  <a:cubicBezTo>
                    <a:pt x="5" y="0"/>
                    <a:pt x="3" y="0"/>
                    <a:pt x="2" y="1"/>
                  </a:cubicBezTo>
                  <a:cubicBezTo>
                    <a:pt x="0" y="2"/>
                    <a:pt x="0" y="4"/>
                    <a:pt x="1" y="6"/>
                  </a:cubicBezTo>
                  <a:lnTo>
                    <a:pt x="50" y="62"/>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0" name="ïşļïḑé">
              <a:extLst>
                <a:ext uri="{FF2B5EF4-FFF2-40B4-BE49-F238E27FC236}">
                  <a16:creationId xmlns:a16="http://schemas.microsoft.com/office/drawing/2014/main" xmlns="" id="{62739296-EB1F-4510-8514-E628D3222F52}"/>
                </a:ext>
              </a:extLst>
            </p:cNvPr>
            <p:cNvSpPr/>
            <p:nvPr/>
          </p:nvSpPr>
          <p:spPr bwMode="auto">
            <a:xfrm>
              <a:off x="7372541" y="5167383"/>
              <a:ext cx="178471" cy="39509"/>
            </a:xfrm>
            <a:custGeom>
              <a:avLst/>
              <a:gdLst>
                <a:gd name="T0" fmla="*/ 56 w 63"/>
                <a:gd name="T1" fmla="*/ 14 h 14"/>
                <a:gd name="T2" fmla="*/ 63 w 63"/>
                <a:gd name="T3" fmla="*/ 7 h 14"/>
                <a:gd name="T4" fmla="*/ 56 w 63"/>
                <a:gd name="T5" fmla="*/ 0 h 14"/>
                <a:gd name="T6" fmla="*/ 7 w 63"/>
                <a:gd name="T7" fmla="*/ 0 h 14"/>
                <a:gd name="T8" fmla="*/ 0 w 63"/>
                <a:gd name="T9" fmla="*/ 7 h 14"/>
                <a:gd name="T10" fmla="*/ 7 w 63"/>
                <a:gd name="T11" fmla="*/ 14 h 14"/>
                <a:gd name="T12" fmla="*/ 56 w 63"/>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3" h="14">
                  <a:moveTo>
                    <a:pt x="56" y="14"/>
                  </a:moveTo>
                  <a:cubicBezTo>
                    <a:pt x="60" y="14"/>
                    <a:pt x="63" y="11"/>
                    <a:pt x="63" y="7"/>
                  </a:cubicBezTo>
                  <a:cubicBezTo>
                    <a:pt x="63" y="3"/>
                    <a:pt x="60" y="0"/>
                    <a:pt x="56" y="0"/>
                  </a:cubicBezTo>
                  <a:cubicBezTo>
                    <a:pt x="7" y="0"/>
                    <a:pt x="7" y="0"/>
                    <a:pt x="7" y="0"/>
                  </a:cubicBezTo>
                  <a:cubicBezTo>
                    <a:pt x="3" y="0"/>
                    <a:pt x="0" y="3"/>
                    <a:pt x="0" y="7"/>
                  </a:cubicBezTo>
                  <a:cubicBezTo>
                    <a:pt x="0" y="11"/>
                    <a:pt x="3" y="14"/>
                    <a:pt x="7" y="14"/>
                  </a:cubicBezTo>
                  <a:lnTo>
                    <a:pt x="56" y="14"/>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1" name="ïsľiḓé">
              <a:extLst>
                <a:ext uri="{FF2B5EF4-FFF2-40B4-BE49-F238E27FC236}">
                  <a16:creationId xmlns:a16="http://schemas.microsoft.com/office/drawing/2014/main" xmlns="" id="{1E42F2B3-A9F3-4DFF-9751-EA6E9BD8F348}"/>
                </a:ext>
              </a:extLst>
            </p:cNvPr>
            <p:cNvSpPr/>
            <p:nvPr/>
          </p:nvSpPr>
          <p:spPr bwMode="auto">
            <a:xfrm>
              <a:off x="7382077" y="5017523"/>
              <a:ext cx="160760" cy="181196"/>
            </a:xfrm>
            <a:custGeom>
              <a:avLst/>
              <a:gdLst>
                <a:gd name="T0" fmla="*/ 50 w 57"/>
                <a:gd name="T1" fmla="*/ 62 h 64"/>
                <a:gd name="T2" fmla="*/ 55 w 57"/>
                <a:gd name="T3" fmla="*/ 63 h 64"/>
                <a:gd name="T4" fmla="*/ 56 w 57"/>
                <a:gd name="T5" fmla="*/ 58 h 64"/>
                <a:gd name="T6" fmla="*/ 6 w 57"/>
                <a:gd name="T7" fmla="*/ 2 h 64"/>
                <a:gd name="T8" fmla="*/ 2 w 57"/>
                <a:gd name="T9" fmla="*/ 1 h 64"/>
                <a:gd name="T10" fmla="*/ 1 w 57"/>
                <a:gd name="T11" fmla="*/ 6 h 64"/>
                <a:gd name="T12" fmla="*/ 50 w 57"/>
                <a:gd name="T13" fmla="*/ 62 h 64"/>
              </a:gdLst>
              <a:ahLst/>
              <a:cxnLst>
                <a:cxn ang="0">
                  <a:pos x="T0" y="T1"/>
                </a:cxn>
                <a:cxn ang="0">
                  <a:pos x="T2" y="T3"/>
                </a:cxn>
                <a:cxn ang="0">
                  <a:pos x="T4" y="T5"/>
                </a:cxn>
                <a:cxn ang="0">
                  <a:pos x="T6" y="T7"/>
                </a:cxn>
                <a:cxn ang="0">
                  <a:pos x="T8" y="T9"/>
                </a:cxn>
                <a:cxn ang="0">
                  <a:pos x="T10" y="T11"/>
                </a:cxn>
                <a:cxn ang="0">
                  <a:pos x="T12" y="T13"/>
                </a:cxn>
              </a:cxnLst>
              <a:rect l="0" t="0" r="r" b="b"/>
              <a:pathLst>
                <a:path w="57" h="64">
                  <a:moveTo>
                    <a:pt x="50" y="62"/>
                  </a:moveTo>
                  <a:cubicBezTo>
                    <a:pt x="52" y="64"/>
                    <a:pt x="54" y="64"/>
                    <a:pt x="55" y="63"/>
                  </a:cubicBezTo>
                  <a:cubicBezTo>
                    <a:pt x="57" y="61"/>
                    <a:pt x="57" y="59"/>
                    <a:pt x="56" y="58"/>
                  </a:cubicBezTo>
                  <a:cubicBezTo>
                    <a:pt x="6" y="2"/>
                    <a:pt x="6" y="2"/>
                    <a:pt x="6" y="2"/>
                  </a:cubicBezTo>
                  <a:cubicBezTo>
                    <a:pt x="5" y="0"/>
                    <a:pt x="3" y="0"/>
                    <a:pt x="2" y="1"/>
                  </a:cubicBezTo>
                  <a:cubicBezTo>
                    <a:pt x="0" y="3"/>
                    <a:pt x="0" y="5"/>
                    <a:pt x="1" y="6"/>
                  </a:cubicBezTo>
                  <a:lnTo>
                    <a:pt x="50" y="62"/>
                  </a:ln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2" name="iṧḷíḍè">
              <a:extLst>
                <a:ext uri="{FF2B5EF4-FFF2-40B4-BE49-F238E27FC236}">
                  <a16:creationId xmlns:a16="http://schemas.microsoft.com/office/drawing/2014/main" xmlns="" id="{74A325C9-F49D-4889-AC19-A450B37F2DC7}"/>
                </a:ext>
              </a:extLst>
            </p:cNvPr>
            <p:cNvSpPr/>
            <p:nvPr/>
          </p:nvSpPr>
          <p:spPr bwMode="auto">
            <a:xfrm>
              <a:off x="7369816" y="1483537"/>
              <a:ext cx="181196" cy="3723355"/>
            </a:xfrm>
            <a:custGeom>
              <a:avLst/>
              <a:gdLst>
                <a:gd name="T0" fmla="*/ 50 w 64"/>
                <a:gd name="T1" fmla="*/ 1310 h 1317"/>
                <a:gd name="T2" fmla="*/ 57 w 64"/>
                <a:gd name="T3" fmla="*/ 1317 h 1317"/>
                <a:gd name="T4" fmla="*/ 64 w 64"/>
                <a:gd name="T5" fmla="*/ 1310 h 1317"/>
                <a:gd name="T6" fmla="*/ 64 w 64"/>
                <a:gd name="T7" fmla="*/ 7 h 1317"/>
                <a:gd name="T8" fmla="*/ 57 w 64"/>
                <a:gd name="T9" fmla="*/ 0 h 1317"/>
                <a:gd name="T10" fmla="*/ 51 w 64"/>
                <a:gd name="T11" fmla="*/ 4 h 1317"/>
                <a:gd name="T12" fmla="*/ 2 w 64"/>
                <a:gd name="T13" fmla="*/ 82 h 1317"/>
                <a:gd name="T14" fmla="*/ 4 w 64"/>
                <a:gd name="T15" fmla="*/ 92 h 1317"/>
                <a:gd name="T16" fmla="*/ 14 w 64"/>
                <a:gd name="T17" fmla="*/ 90 h 1317"/>
                <a:gd name="T18" fmla="*/ 50 w 64"/>
                <a:gd name="T19" fmla="*/ 31 h 1317"/>
                <a:gd name="T20" fmla="*/ 50 w 64"/>
                <a:gd name="T21" fmla="*/ 1310 h 1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317">
                  <a:moveTo>
                    <a:pt x="50" y="1310"/>
                  </a:moveTo>
                  <a:cubicBezTo>
                    <a:pt x="50" y="1314"/>
                    <a:pt x="53" y="1317"/>
                    <a:pt x="57" y="1317"/>
                  </a:cubicBezTo>
                  <a:cubicBezTo>
                    <a:pt x="61" y="1317"/>
                    <a:pt x="64" y="1314"/>
                    <a:pt x="64" y="1310"/>
                  </a:cubicBezTo>
                  <a:cubicBezTo>
                    <a:pt x="64" y="7"/>
                    <a:pt x="64" y="7"/>
                    <a:pt x="64" y="7"/>
                  </a:cubicBezTo>
                  <a:cubicBezTo>
                    <a:pt x="64" y="3"/>
                    <a:pt x="61" y="0"/>
                    <a:pt x="57" y="0"/>
                  </a:cubicBezTo>
                  <a:cubicBezTo>
                    <a:pt x="54" y="0"/>
                    <a:pt x="52" y="2"/>
                    <a:pt x="51" y="4"/>
                  </a:cubicBezTo>
                  <a:cubicBezTo>
                    <a:pt x="2" y="82"/>
                    <a:pt x="2" y="82"/>
                    <a:pt x="2" y="82"/>
                  </a:cubicBezTo>
                  <a:cubicBezTo>
                    <a:pt x="0" y="86"/>
                    <a:pt x="1" y="90"/>
                    <a:pt x="4" y="92"/>
                  </a:cubicBezTo>
                  <a:cubicBezTo>
                    <a:pt x="7" y="94"/>
                    <a:pt x="12" y="93"/>
                    <a:pt x="14" y="90"/>
                  </a:cubicBezTo>
                  <a:cubicBezTo>
                    <a:pt x="50" y="31"/>
                    <a:pt x="50" y="31"/>
                    <a:pt x="50" y="31"/>
                  </a:cubicBezTo>
                  <a:lnTo>
                    <a:pt x="50" y="1310"/>
                  </a:lnTo>
                  <a:close/>
                </a:path>
              </a:pathLst>
            </a:custGeom>
            <a:solidFill>
              <a:srgbClr val="6269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3" name="iŝḷíḓè">
              <a:extLst>
                <a:ext uri="{FF2B5EF4-FFF2-40B4-BE49-F238E27FC236}">
                  <a16:creationId xmlns:a16="http://schemas.microsoft.com/office/drawing/2014/main" xmlns="" id="{FC380458-2E0C-4B13-93AE-C4194571A365}"/>
                </a:ext>
              </a:extLst>
            </p:cNvPr>
            <p:cNvSpPr/>
            <p:nvPr/>
          </p:nvSpPr>
          <p:spPr bwMode="auto">
            <a:xfrm>
              <a:off x="7372541" y="1845928"/>
              <a:ext cx="39509" cy="3360965"/>
            </a:xfrm>
            <a:custGeom>
              <a:avLst/>
              <a:gdLst>
                <a:gd name="T0" fmla="*/ 14 w 14"/>
                <a:gd name="T1" fmla="*/ 7 h 1189"/>
                <a:gd name="T2" fmla="*/ 7 w 14"/>
                <a:gd name="T3" fmla="*/ 0 h 1189"/>
                <a:gd name="T4" fmla="*/ 0 w 14"/>
                <a:gd name="T5" fmla="*/ 7 h 1189"/>
                <a:gd name="T6" fmla="*/ 0 w 14"/>
                <a:gd name="T7" fmla="*/ 1182 h 1189"/>
                <a:gd name="T8" fmla="*/ 7 w 14"/>
                <a:gd name="T9" fmla="*/ 1189 h 1189"/>
                <a:gd name="T10" fmla="*/ 14 w 14"/>
                <a:gd name="T11" fmla="*/ 1182 h 1189"/>
                <a:gd name="T12" fmla="*/ 14 w 14"/>
                <a:gd name="T13" fmla="*/ 7 h 1189"/>
              </a:gdLst>
              <a:ahLst/>
              <a:cxnLst>
                <a:cxn ang="0">
                  <a:pos x="T0" y="T1"/>
                </a:cxn>
                <a:cxn ang="0">
                  <a:pos x="T2" y="T3"/>
                </a:cxn>
                <a:cxn ang="0">
                  <a:pos x="T4" y="T5"/>
                </a:cxn>
                <a:cxn ang="0">
                  <a:pos x="T6" y="T7"/>
                </a:cxn>
                <a:cxn ang="0">
                  <a:pos x="T8" y="T9"/>
                </a:cxn>
                <a:cxn ang="0">
                  <a:pos x="T10" y="T11"/>
                </a:cxn>
                <a:cxn ang="0">
                  <a:pos x="T12" y="T13"/>
                </a:cxn>
              </a:cxnLst>
              <a:rect l="0" t="0" r="r" b="b"/>
              <a:pathLst>
                <a:path w="14" h="1189">
                  <a:moveTo>
                    <a:pt x="14" y="7"/>
                  </a:moveTo>
                  <a:cubicBezTo>
                    <a:pt x="14" y="3"/>
                    <a:pt x="11" y="0"/>
                    <a:pt x="7" y="0"/>
                  </a:cubicBezTo>
                  <a:cubicBezTo>
                    <a:pt x="3" y="0"/>
                    <a:pt x="0" y="3"/>
                    <a:pt x="0" y="7"/>
                  </a:cubicBezTo>
                  <a:cubicBezTo>
                    <a:pt x="0" y="1182"/>
                    <a:pt x="0" y="1182"/>
                    <a:pt x="0" y="1182"/>
                  </a:cubicBezTo>
                  <a:cubicBezTo>
                    <a:pt x="0" y="1186"/>
                    <a:pt x="3" y="1189"/>
                    <a:pt x="7" y="1189"/>
                  </a:cubicBezTo>
                  <a:cubicBezTo>
                    <a:pt x="11" y="1189"/>
                    <a:pt x="14" y="1186"/>
                    <a:pt x="14" y="1182"/>
                  </a:cubicBezTo>
                  <a:lnTo>
                    <a:pt x="14" y="7"/>
                  </a:lnTo>
                  <a:close/>
                </a:path>
              </a:pathLst>
            </a:custGeom>
            <a:solidFill>
              <a:srgbClr val="6269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4" name="iṥľîḑê">
              <a:extLst>
                <a:ext uri="{FF2B5EF4-FFF2-40B4-BE49-F238E27FC236}">
                  <a16:creationId xmlns:a16="http://schemas.microsoft.com/office/drawing/2014/main" xmlns="" id="{81760FE5-A61B-41CB-A6D2-40751B76065B}"/>
                </a:ext>
              </a:extLst>
            </p:cNvPr>
            <p:cNvSpPr/>
            <p:nvPr/>
          </p:nvSpPr>
          <p:spPr bwMode="auto">
            <a:xfrm>
              <a:off x="4127377" y="4491648"/>
              <a:ext cx="762927" cy="339230"/>
            </a:xfrm>
            <a:custGeom>
              <a:avLst/>
              <a:gdLst>
                <a:gd name="T0" fmla="*/ 67 w 560"/>
                <a:gd name="T1" fmla="*/ 0 h 249"/>
                <a:gd name="T2" fmla="*/ 560 w 560"/>
                <a:gd name="T3" fmla="*/ 0 h 249"/>
                <a:gd name="T4" fmla="*/ 493 w 560"/>
                <a:gd name="T5" fmla="*/ 249 h 249"/>
                <a:gd name="T6" fmla="*/ 0 w 560"/>
                <a:gd name="T7" fmla="*/ 249 h 249"/>
                <a:gd name="T8" fmla="*/ 67 w 560"/>
                <a:gd name="T9" fmla="*/ 0 h 249"/>
              </a:gdLst>
              <a:ahLst/>
              <a:cxnLst>
                <a:cxn ang="0">
                  <a:pos x="T0" y="T1"/>
                </a:cxn>
                <a:cxn ang="0">
                  <a:pos x="T2" y="T3"/>
                </a:cxn>
                <a:cxn ang="0">
                  <a:pos x="T4" y="T5"/>
                </a:cxn>
                <a:cxn ang="0">
                  <a:pos x="T6" y="T7"/>
                </a:cxn>
                <a:cxn ang="0">
                  <a:pos x="T8" y="T9"/>
                </a:cxn>
              </a:cxnLst>
              <a:rect l="0" t="0" r="r" b="b"/>
              <a:pathLst>
                <a:path w="560" h="249">
                  <a:moveTo>
                    <a:pt x="67" y="0"/>
                  </a:moveTo>
                  <a:lnTo>
                    <a:pt x="560" y="0"/>
                  </a:lnTo>
                  <a:lnTo>
                    <a:pt x="493" y="249"/>
                  </a:lnTo>
                  <a:lnTo>
                    <a:pt x="0" y="249"/>
                  </a:lnTo>
                  <a:lnTo>
                    <a:pt x="67" y="0"/>
                  </a:lnTo>
                  <a:close/>
                </a:path>
              </a:pathLst>
            </a:custGeom>
            <a:solidFill>
              <a:srgbClr val="F290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5" name="î$ľïḋe">
              <a:extLst>
                <a:ext uri="{FF2B5EF4-FFF2-40B4-BE49-F238E27FC236}">
                  <a16:creationId xmlns:a16="http://schemas.microsoft.com/office/drawing/2014/main" xmlns="" id="{FE67DC83-4D0C-4B07-86F5-E2F2AC659CD2}"/>
                </a:ext>
              </a:extLst>
            </p:cNvPr>
            <p:cNvSpPr/>
            <p:nvPr/>
          </p:nvSpPr>
          <p:spPr bwMode="auto">
            <a:xfrm>
              <a:off x="4000677" y="4430341"/>
              <a:ext cx="262938" cy="762927"/>
            </a:xfrm>
            <a:custGeom>
              <a:avLst/>
              <a:gdLst>
                <a:gd name="T0" fmla="*/ 82 w 93"/>
                <a:gd name="T1" fmla="*/ 2 h 270"/>
                <a:gd name="T2" fmla="*/ 82 w 93"/>
                <a:gd name="T3" fmla="*/ 2 h 270"/>
                <a:gd name="T4" fmla="*/ 91 w 93"/>
                <a:gd name="T5" fmla="*/ 17 h 270"/>
                <a:gd name="T6" fmla="*/ 26 w 93"/>
                <a:gd name="T7" fmla="*/ 259 h 270"/>
                <a:gd name="T8" fmla="*/ 11 w 93"/>
                <a:gd name="T9" fmla="*/ 268 h 270"/>
                <a:gd name="T10" fmla="*/ 11 w 93"/>
                <a:gd name="T11" fmla="*/ 268 h 270"/>
                <a:gd name="T12" fmla="*/ 2 w 93"/>
                <a:gd name="T13" fmla="*/ 253 h 270"/>
                <a:gd name="T14" fmla="*/ 67 w 93"/>
                <a:gd name="T15" fmla="*/ 11 h 270"/>
                <a:gd name="T16" fmla="*/ 82 w 93"/>
                <a:gd name="T17" fmla="*/ 2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270">
                  <a:moveTo>
                    <a:pt x="82" y="2"/>
                  </a:moveTo>
                  <a:cubicBezTo>
                    <a:pt x="82" y="2"/>
                    <a:pt x="82" y="2"/>
                    <a:pt x="82" y="2"/>
                  </a:cubicBezTo>
                  <a:cubicBezTo>
                    <a:pt x="89" y="4"/>
                    <a:pt x="93" y="11"/>
                    <a:pt x="91" y="17"/>
                  </a:cubicBezTo>
                  <a:cubicBezTo>
                    <a:pt x="26" y="259"/>
                    <a:pt x="26" y="259"/>
                    <a:pt x="26" y="259"/>
                  </a:cubicBezTo>
                  <a:cubicBezTo>
                    <a:pt x="25" y="266"/>
                    <a:pt x="18" y="270"/>
                    <a:pt x="11" y="268"/>
                  </a:cubicBezTo>
                  <a:cubicBezTo>
                    <a:pt x="11" y="268"/>
                    <a:pt x="11" y="268"/>
                    <a:pt x="11" y="268"/>
                  </a:cubicBezTo>
                  <a:cubicBezTo>
                    <a:pt x="4" y="266"/>
                    <a:pt x="0" y="259"/>
                    <a:pt x="2" y="253"/>
                  </a:cubicBezTo>
                  <a:cubicBezTo>
                    <a:pt x="67" y="11"/>
                    <a:pt x="67" y="11"/>
                    <a:pt x="67" y="11"/>
                  </a:cubicBezTo>
                  <a:cubicBezTo>
                    <a:pt x="69" y="4"/>
                    <a:pt x="75" y="0"/>
                    <a:pt x="82" y="2"/>
                  </a:cubicBezTo>
                  <a:close/>
                </a:path>
              </a:pathLst>
            </a:custGeom>
            <a:solidFill>
              <a:srgbClr val="1015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6" name="ïṡ1ïḋé">
              <a:extLst>
                <a:ext uri="{FF2B5EF4-FFF2-40B4-BE49-F238E27FC236}">
                  <a16:creationId xmlns:a16="http://schemas.microsoft.com/office/drawing/2014/main" xmlns="" id="{9CE8F2CA-1EAC-4FC4-89FC-EB766473047C}"/>
                </a:ext>
              </a:extLst>
            </p:cNvPr>
            <p:cNvSpPr/>
            <p:nvPr/>
          </p:nvSpPr>
          <p:spPr bwMode="auto">
            <a:xfrm>
              <a:off x="4074245" y="4980738"/>
              <a:ext cx="708432" cy="34060"/>
            </a:xfrm>
            <a:custGeom>
              <a:avLst/>
              <a:gdLst>
                <a:gd name="T0" fmla="*/ 0 w 250"/>
                <a:gd name="T1" fmla="*/ 6 h 12"/>
                <a:gd name="T2" fmla="*/ 0 w 250"/>
                <a:gd name="T3" fmla="*/ 6 h 12"/>
                <a:gd name="T4" fmla="*/ 6 w 250"/>
                <a:gd name="T5" fmla="*/ 12 h 12"/>
                <a:gd name="T6" fmla="*/ 243 w 250"/>
                <a:gd name="T7" fmla="*/ 12 h 12"/>
                <a:gd name="T8" fmla="*/ 250 w 250"/>
                <a:gd name="T9" fmla="*/ 6 h 12"/>
                <a:gd name="T10" fmla="*/ 250 w 250"/>
                <a:gd name="T11" fmla="*/ 6 h 12"/>
                <a:gd name="T12" fmla="*/ 243 w 250"/>
                <a:gd name="T13" fmla="*/ 0 h 12"/>
                <a:gd name="T14" fmla="*/ 6 w 250"/>
                <a:gd name="T15" fmla="*/ 0 h 12"/>
                <a:gd name="T16" fmla="*/ 0 w 250"/>
                <a:gd name="T17"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12">
                  <a:moveTo>
                    <a:pt x="0" y="6"/>
                  </a:moveTo>
                  <a:cubicBezTo>
                    <a:pt x="0" y="6"/>
                    <a:pt x="0" y="6"/>
                    <a:pt x="0" y="6"/>
                  </a:cubicBezTo>
                  <a:cubicBezTo>
                    <a:pt x="0" y="9"/>
                    <a:pt x="3" y="12"/>
                    <a:pt x="6" y="12"/>
                  </a:cubicBezTo>
                  <a:cubicBezTo>
                    <a:pt x="243" y="12"/>
                    <a:pt x="243" y="12"/>
                    <a:pt x="243" y="12"/>
                  </a:cubicBezTo>
                  <a:cubicBezTo>
                    <a:pt x="247" y="12"/>
                    <a:pt x="250" y="9"/>
                    <a:pt x="250" y="6"/>
                  </a:cubicBezTo>
                  <a:cubicBezTo>
                    <a:pt x="250" y="6"/>
                    <a:pt x="250" y="6"/>
                    <a:pt x="250" y="6"/>
                  </a:cubicBezTo>
                  <a:cubicBezTo>
                    <a:pt x="250" y="2"/>
                    <a:pt x="247" y="0"/>
                    <a:pt x="243" y="0"/>
                  </a:cubicBezTo>
                  <a:cubicBezTo>
                    <a:pt x="6" y="0"/>
                    <a:pt x="6" y="0"/>
                    <a:pt x="6" y="0"/>
                  </a:cubicBezTo>
                  <a:cubicBezTo>
                    <a:pt x="3" y="0"/>
                    <a:pt x="0" y="2"/>
                    <a:pt x="0" y="6"/>
                  </a:cubicBezTo>
                  <a:close/>
                </a:path>
              </a:pathLst>
            </a:custGeom>
            <a:solidFill>
              <a:srgbClr val="1015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7" name="íS1îḍé">
              <a:extLst>
                <a:ext uri="{FF2B5EF4-FFF2-40B4-BE49-F238E27FC236}">
                  <a16:creationId xmlns:a16="http://schemas.microsoft.com/office/drawing/2014/main" xmlns="" id="{863E134E-C1A3-43E7-B666-62719C5C4AA8}"/>
                </a:ext>
              </a:extLst>
            </p:cNvPr>
            <p:cNvSpPr/>
            <p:nvPr/>
          </p:nvSpPr>
          <p:spPr bwMode="auto">
            <a:xfrm>
              <a:off x="4705022" y="4430341"/>
              <a:ext cx="261575" cy="762927"/>
            </a:xfrm>
            <a:custGeom>
              <a:avLst/>
              <a:gdLst>
                <a:gd name="T0" fmla="*/ 82 w 92"/>
                <a:gd name="T1" fmla="*/ 2 h 270"/>
                <a:gd name="T2" fmla="*/ 82 w 92"/>
                <a:gd name="T3" fmla="*/ 2 h 270"/>
                <a:gd name="T4" fmla="*/ 91 w 92"/>
                <a:gd name="T5" fmla="*/ 17 h 270"/>
                <a:gd name="T6" fmla="*/ 26 w 92"/>
                <a:gd name="T7" fmla="*/ 259 h 270"/>
                <a:gd name="T8" fmla="*/ 10 w 92"/>
                <a:gd name="T9" fmla="*/ 268 h 270"/>
                <a:gd name="T10" fmla="*/ 10 w 92"/>
                <a:gd name="T11" fmla="*/ 268 h 270"/>
                <a:gd name="T12" fmla="*/ 2 w 92"/>
                <a:gd name="T13" fmla="*/ 253 h 270"/>
                <a:gd name="T14" fmla="*/ 66 w 92"/>
                <a:gd name="T15" fmla="*/ 11 h 270"/>
                <a:gd name="T16" fmla="*/ 82 w 92"/>
                <a:gd name="T17" fmla="*/ 2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270">
                  <a:moveTo>
                    <a:pt x="82" y="2"/>
                  </a:moveTo>
                  <a:cubicBezTo>
                    <a:pt x="82" y="2"/>
                    <a:pt x="82" y="2"/>
                    <a:pt x="82" y="2"/>
                  </a:cubicBezTo>
                  <a:cubicBezTo>
                    <a:pt x="88" y="4"/>
                    <a:pt x="92" y="11"/>
                    <a:pt x="91" y="17"/>
                  </a:cubicBezTo>
                  <a:cubicBezTo>
                    <a:pt x="26" y="259"/>
                    <a:pt x="26" y="259"/>
                    <a:pt x="26" y="259"/>
                  </a:cubicBezTo>
                  <a:cubicBezTo>
                    <a:pt x="24" y="266"/>
                    <a:pt x="17" y="270"/>
                    <a:pt x="10" y="268"/>
                  </a:cubicBezTo>
                  <a:cubicBezTo>
                    <a:pt x="10" y="268"/>
                    <a:pt x="10" y="268"/>
                    <a:pt x="10" y="268"/>
                  </a:cubicBezTo>
                  <a:cubicBezTo>
                    <a:pt x="4" y="266"/>
                    <a:pt x="0" y="259"/>
                    <a:pt x="2" y="253"/>
                  </a:cubicBezTo>
                  <a:cubicBezTo>
                    <a:pt x="66" y="11"/>
                    <a:pt x="66" y="11"/>
                    <a:pt x="66" y="11"/>
                  </a:cubicBezTo>
                  <a:cubicBezTo>
                    <a:pt x="68" y="4"/>
                    <a:pt x="75" y="0"/>
                    <a:pt x="82" y="2"/>
                  </a:cubicBezTo>
                  <a:close/>
                </a:path>
              </a:pathLst>
            </a:custGeom>
            <a:solidFill>
              <a:srgbClr val="1015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8" name="îṩlîḍè">
              <a:extLst>
                <a:ext uri="{FF2B5EF4-FFF2-40B4-BE49-F238E27FC236}">
                  <a16:creationId xmlns:a16="http://schemas.microsoft.com/office/drawing/2014/main" xmlns="" id="{A8A82FCC-A2C9-4AE3-8FD0-3C99297D1CCF}"/>
                </a:ext>
              </a:extLst>
            </p:cNvPr>
            <p:cNvSpPr/>
            <p:nvPr/>
          </p:nvSpPr>
          <p:spPr bwMode="auto">
            <a:xfrm>
              <a:off x="4249991" y="4491648"/>
              <a:ext cx="761565" cy="339230"/>
            </a:xfrm>
            <a:custGeom>
              <a:avLst/>
              <a:gdLst>
                <a:gd name="T0" fmla="*/ 492 w 559"/>
                <a:gd name="T1" fmla="*/ 0 h 249"/>
                <a:gd name="T2" fmla="*/ 0 w 559"/>
                <a:gd name="T3" fmla="*/ 0 h 249"/>
                <a:gd name="T4" fmla="*/ 66 w 559"/>
                <a:gd name="T5" fmla="*/ 249 h 249"/>
                <a:gd name="T6" fmla="*/ 559 w 559"/>
                <a:gd name="T7" fmla="*/ 249 h 249"/>
                <a:gd name="T8" fmla="*/ 492 w 559"/>
                <a:gd name="T9" fmla="*/ 0 h 249"/>
              </a:gdLst>
              <a:ahLst/>
              <a:cxnLst>
                <a:cxn ang="0">
                  <a:pos x="T0" y="T1"/>
                </a:cxn>
                <a:cxn ang="0">
                  <a:pos x="T2" y="T3"/>
                </a:cxn>
                <a:cxn ang="0">
                  <a:pos x="T4" y="T5"/>
                </a:cxn>
                <a:cxn ang="0">
                  <a:pos x="T6" y="T7"/>
                </a:cxn>
                <a:cxn ang="0">
                  <a:pos x="T8" y="T9"/>
                </a:cxn>
              </a:cxnLst>
              <a:rect l="0" t="0" r="r" b="b"/>
              <a:pathLst>
                <a:path w="559" h="249">
                  <a:moveTo>
                    <a:pt x="492" y="0"/>
                  </a:moveTo>
                  <a:lnTo>
                    <a:pt x="0" y="0"/>
                  </a:lnTo>
                  <a:lnTo>
                    <a:pt x="66" y="249"/>
                  </a:lnTo>
                  <a:lnTo>
                    <a:pt x="559" y="249"/>
                  </a:lnTo>
                  <a:lnTo>
                    <a:pt x="492" y="0"/>
                  </a:lnTo>
                  <a:close/>
                </a:path>
              </a:pathLst>
            </a:custGeom>
            <a:solidFill>
              <a:srgbClr val="FABD5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9" name="íṩlíḑe">
              <a:extLst>
                <a:ext uri="{FF2B5EF4-FFF2-40B4-BE49-F238E27FC236}">
                  <a16:creationId xmlns:a16="http://schemas.microsoft.com/office/drawing/2014/main" xmlns="" id="{5BAA203C-13DE-4FBB-A556-AB22D68767BF}"/>
                </a:ext>
              </a:extLst>
            </p:cNvPr>
            <p:cNvSpPr/>
            <p:nvPr/>
          </p:nvSpPr>
          <p:spPr bwMode="auto">
            <a:xfrm>
              <a:off x="4249991" y="4491648"/>
              <a:ext cx="761565" cy="339230"/>
            </a:xfrm>
            <a:custGeom>
              <a:avLst/>
              <a:gdLst>
                <a:gd name="T0" fmla="*/ 382 w 559"/>
                <a:gd name="T1" fmla="*/ 0 h 249"/>
                <a:gd name="T2" fmla="*/ 291 w 559"/>
                <a:gd name="T3" fmla="*/ 0 h 249"/>
                <a:gd name="T4" fmla="*/ 530 w 559"/>
                <a:gd name="T5" fmla="*/ 139 h 249"/>
                <a:gd name="T6" fmla="*/ 513 w 559"/>
                <a:gd name="T7" fmla="*/ 77 h 249"/>
                <a:gd name="T8" fmla="*/ 382 w 559"/>
                <a:gd name="T9" fmla="*/ 0 h 249"/>
                <a:gd name="T10" fmla="*/ 382 w 559"/>
                <a:gd name="T11" fmla="*/ 0 h 249"/>
                <a:gd name="T12" fmla="*/ 201 w 559"/>
                <a:gd name="T13" fmla="*/ 0 h 249"/>
                <a:gd name="T14" fmla="*/ 546 w 559"/>
                <a:gd name="T15" fmla="*/ 199 h 249"/>
                <a:gd name="T16" fmla="*/ 559 w 559"/>
                <a:gd name="T17" fmla="*/ 249 h 249"/>
                <a:gd name="T18" fmla="*/ 542 w 559"/>
                <a:gd name="T19" fmla="*/ 249 h 249"/>
                <a:gd name="T20" fmla="*/ 110 w 559"/>
                <a:gd name="T21" fmla="*/ 0 h 249"/>
                <a:gd name="T22" fmla="*/ 201 w 559"/>
                <a:gd name="T23" fmla="*/ 0 h 249"/>
                <a:gd name="T24" fmla="*/ 201 w 559"/>
                <a:gd name="T25" fmla="*/ 0 h 249"/>
                <a:gd name="T26" fmla="*/ 23 w 559"/>
                <a:gd name="T27" fmla="*/ 0 h 249"/>
                <a:gd name="T28" fmla="*/ 453 w 559"/>
                <a:gd name="T29" fmla="*/ 249 h 249"/>
                <a:gd name="T30" fmla="*/ 361 w 559"/>
                <a:gd name="T31" fmla="*/ 249 h 249"/>
                <a:gd name="T32" fmla="*/ 12 w 559"/>
                <a:gd name="T33" fmla="*/ 48 h 249"/>
                <a:gd name="T34" fmla="*/ 0 w 559"/>
                <a:gd name="T35" fmla="*/ 0 h 249"/>
                <a:gd name="T36" fmla="*/ 23 w 559"/>
                <a:gd name="T37" fmla="*/ 0 h 249"/>
                <a:gd name="T38" fmla="*/ 23 w 559"/>
                <a:gd name="T39" fmla="*/ 0 h 249"/>
                <a:gd name="T40" fmla="*/ 29 w 559"/>
                <a:gd name="T41" fmla="*/ 108 h 249"/>
                <a:gd name="T42" fmla="*/ 46 w 559"/>
                <a:gd name="T43" fmla="*/ 170 h 249"/>
                <a:gd name="T44" fmla="*/ 183 w 559"/>
                <a:gd name="T45" fmla="*/ 249 h 249"/>
                <a:gd name="T46" fmla="*/ 274 w 559"/>
                <a:gd name="T47" fmla="*/ 249 h 249"/>
                <a:gd name="T48" fmla="*/ 29 w 559"/>
                <a:gd name="T49" fmla="*/ 108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9" h="249">
                  <a:moveTo>
                    <a:pt x="382" y="0"/>
                  </a:moveTo>
                  <a:lnTo>
                    <a:pt x="291" y="0"/>
                  </a:lnTo>
                  <a:lnTo>
                    <a:pt x="530" y="139"/>
                  </a:lnTo>
                  <a:lnTo>
                    <a:pt x="513" y="77"/>
                  </a:lnTo>
                  <a:lnTo>
                    <a:pt x="382" y="0"/>
                  </a:lnTo>
                  <a:lnTo>
                    <a:pt x="382" y="0"/>
                  </a:lnTo>
                  <a:close/>
                  <a:moveTo>
                    <a:pt x="201" y="0"/>
                  </a:moveTo>
                  <a:lnTo>
                    <a:pt x="546" y="199"/>
                  </a:lnTo>
                  <a:lnTo>
                    <a:pt x="559" y="249"/>
                  </a:lnTo>
                  <a:lnTo>
                    <a:pt x="542" y="249"/>
                  </a:lnTo>
                  <a:lnTo>
                    <a:pt x="110" y="0"/>
                  </a:lnTo>
                  <a:lnTo>
                    <a:pt x="201" y="0"/>
                  </a:lnTo>
                  <a:lnTo>
                    <a:pt x="201" y="0"/>
                  </a:lnTo>
                  <a:close/>
                  <a:moveTo>
                    <a:pt x="23" y="0"/>
                  </a:moveTo>
                  <a:lnTo>
                    <a:pt x="453" y="249"/>
                  </a:lnTo>
                  <a:lnTo>
                    <a:pt x="361" y="249"/>
                  </a:lnTo>
                  <a:lnTo>
                    <a:pt x="12" y="48"/>
                  </a:lnTo>
                  <a:lnTo>
                    <a:pt x="0" y="0"/>
                  </a:lnTo>
                  <a:lnTo>
                    <a:pt x="23" y="0"/>
                  </a:lnTo>
                  <a:lnTo>
                    <a:pt x="23" y="0"/>
                  </a:lnTo>
                  <a:close/>
                  <a:moveTo>
                    <a:pt x="29" y="108"/>
                  </a:moveTo>
                  <a:lnTo>
                    <a:pt x="46" y="170"/>
                  </a:lnTo>
                  <a:lnTo>
                    <a:pt x="183" y="249"/>
                  </a:lnTo>
                  <a:lnTo>
                    <a:pt x="274" y="249"/>
                  </a:lnTo>
                  <a:lnTo>
                    <a:pt x="29" y="1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0" name="íṡļíḑè">
              <a:extLst>
                <a:ext uri="{FF2B5EF4-FFF2-40B4-BE49-F238E27FC236}">
                  <a16:creationId xmlns:a16="http://schemas.microsoft.com/office/drawing/2014/main" xmlns="" id="{918364F9-4035-4B01-9623-BE22A892CB87}"/>
                </a:ext>
              </a:extLst>
            </p:cNvPr>
            <p:cNvSpPr/>
            <p:nvPr/>
          </p:nvSpPr>
          <p:spPr bwMode="auto">
            <a:xfrm>
              <a:off x="4354893" y="4980738"/>
              <a:ext cx="707070" cy="34060"/>
            </a:xfrm>
            <a:custGeom>
              <a:avLst/>
              <a:gdLst>
                <a:gd name="T0" fmla="*/ 0 w 250"/>
                <a:gd name="T1" fmla="*/ 6 h 12"/>
                <a:gd name="T2" fmla="*/ 0 w 250"/>
                <a:gd name="T3" fmla="*/ 6 h 12"/>
                <a:gd name="T4" fmla="*/ 7 w 250"/>
                <a:gd name="T5" fmla="*/ 12 h 12"/>
                <a:gd name="T6" fmla="*/ 244 w 250"/>
                <a:gd name="T7" fmla="*/ 12 h 12"/>
                <a:gd name="T8" fmla="*/ 250 w 250"/>
                <a:gd name="T9" fmla="*/ 6 h 12"/>
                <a:gd name="T10" fmla="*/ 250 w 250"/>
                <a:gd name="T11" fmla="*/ 6 h 12"/>
                <a:gd name="T12" fmla="*/ 244 w 250"/>
                <a:gd name="T13" fmla="*/ 0 h 12"/>
                <a:gd name="T14" fmla="*/ 7 w 250"/>
                <a:gd name="T15" fmla="*/ 0 h 12"/>
                <a:gd name="T16" fmla="*/ 0 w 250"/>
                <a:gd name="T17"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12">
                  <a:moveTo>
                    <a:pt x="0" y="6"/>
                  </a:moveTo>
                  <a:cubicBezTo>
                    <a:pt x="0" y="6"/>
                    <a:pt x="0" y="6"/>
                    <a:pt x="0" y="6"/>
                  </a:cubicBezTo>
                  <a:cubicBezTo>
                    <a:pt x="0" y="9"/>
                    <a:pt x="3" y="12"/>
                    <a:pt x="7" y="12"/>
                  </a:cubicBezTo>
                  <a:cubicBezTo>
                    <a:pt x="244" y="12"/>
                    <a:pt x="244" y="12"/>
                    <a:pt x="244" y="12"/>
                  </a:cubicBezTo>
                  <a:cubicBezTo>
                    <a:pt x="247" y="12"/>
                    <a:pt x="250" y="9"/>
                    <a:pt x="250" y="6"/>
                  </a:cubicBezTo>
                  <a:cubicBezTo>
                    <a:pt x="250" y="6"/>
                    <a:pt x="250" y="6"/>
                    <a:pt x="250" y="6"/>
                  </a:cubicBezTo>
                  <a:cubicBezTo>
                    <a:pt x="250" y="2"/>
                    <a:pt x="247" y="0"/>
                    <a:pt x="244" y="0"/>
                  </a:cubicBezTo>
                  <a:cubicBezTo>
                    <a:pt x="7" y="0"/>
                    <a:pt x="7" y="0"/>
                    <a:pt x="7" y="0"/>
                  </a:cubicBezTo>
                  <a:cubicBezTo>
                    <a:pt x="3" y="0"/>
                    <a:pt x="0" y="2"/>
                    <a:pt x="0" y="6"/>
                  </a:cubicBez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1" name="isľîḍe">
              <a:extLst>
                <a:ext uri="{FF2B5EF4-FFF2-40B4-BE49-F238E27FC236}">
                  <a16:creationId xmlns:a16="http://schemas.microsoft.com/office/drawing/2014/main" xmlns="" id="{224341BE-02C6-4B56-B664-339973CF94C8}"/>
                </a:ext>
              </a:extLst>
            </p:cNvPr>
            <p:cNvSpPr/>
            <p:nvPr/>
          </p:nvSpPr>
          <p:spPr bwMode="auto">
            <a:xfrm>
              <a:off x="4184597" y="4430341"/>
              <a:ext cx="262938" cy="762927"/>
            </a:xfrm>
            <a:custGeom>
              <a:avLst/>
              <a:gdLst>
                <a:gd name="T0" fmla="*/ 11 w 93"/>
                <a:gd name="T1" fmla="*/ 2 h 270"/>
                <a:gd name="T2" fmla="*/ 11 w 93"/>
                <a:gd name="T3" fmla="*/ 2 h 270"/>
                <a:gd name="T4" fmla="*/ 2 w 93"/>
                <a:gd name="T5" fmla="*/ 17 h 270"/>
                <a:gd name="T6" fmla="*/ 67 w 93"/>
                <a:gd name="T7" fmla="*/ 259 h 270"/>
                <a:gd name="T8" fmla="*/ 82 w 93"/>
                <a:gd name="T9" fmla="*/ 268 h 270"/>
                <a:gd name="T10" fmla="*/ 82 w 93"/>
                <a:gd name="T11" fmla="*/ 268 h 270"/>
                <a:gd name="T12" fmla="*/ 91 w 93"/>
                <a:gd name="T13" fmla="*/ 253 h 270"/>
                <a:gd name="T14" fmla="*/ 26 w 93"/>
                <a:gd name="T15" fmla="*/ 11 h 270"/>
                <a:gd name="T16" fmla="*/ 11 w 93"/>
                <a:gd name="T17" fmla="*/ 2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270">
                  <a:moveTo>
                    <a:pt x="11" y="2"/>
                  </a:moveTo>
                  <a:cubicBezTo>
                    <a:pt x="11" y="2"/>
                    <a:pt x="11" y="2"/>
                    <a:pt x="11" y="2"/>
                  </a:cubicBezTo>
                  <a:cubicBezTo>
                    <a:pt x="4" y="4"/>
                    <a:pt x="0" y="11"/>
                    <a:pt x="2" y="17"/>
                  </a:cubicBezTo>
                  <a:cubicBezTo>
                    <a:pt x="67" y="259"/>
                    <a:pt x="67" y="259"/>
                    <a:pt x="67" y="259"/>
                  </a:cubicBezTo>
                  <a:cubicBezTo>
                    <a:pt x="68" y="266"/>
                    <a:pt x="75" y="270"/>
                    <a:pt x="82" y="268"/>
                  </a:cubicBezTo>
                  <a:cubicBezTo>
                    <a:pt x="82" y="268"/>
                    <a:pt x="82" y="268"/>
                    <a:pt x="82" y="268"/>
                  </a:cubicBezTo>
                  <a:cubicBezTo>
                    <a:pt x="89" y="266"/>
                    <a:pt x="93" y="259"/>
                    <a:pt x="91" y="253"/>
                  </a:cubicBezTo>
                  <a:cubicBezTo>
                    <a:pt x="26" y="11"/>
                    <a:pt x="26" y="11"/>
                    <a:pt x="26" y="11"/>
                  </a:cubicBezTo>
                  <a:cubicBezTo>
                    <a:pt x="24" y="4"/>
                    <a:pt x="17" y="0"/>
                    <a:pt x="11" y="2"/>
                  </a:cubicBezTo>
                  <a:close/>
                </a:path>
              </a:pathLst>
            </a:custGeom>
            <a:solidFill>
              <a:srgbClr val="2C2F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2" name="íṡļiďé">
              <a:extLst>
                <a:ext uri="{FF2B5EF4-FFF2-40B4-BE49-F238E27FC236}">
                  <a16:creationId xmlns:a16="http://schemas.microsoft.com/office/drawing/2014/main" xmlns="" id="{A27F52AC-3CBF-4FAB-BA6A-7B6552F7611D}"/>
                </a:ext>
              </a:extLst>
            </p:cNvPr>
            <p:cNvSpPr/>
            <p:nvPr/>
          </p:nvSpPr>
          <p:spPr bwMode="auto">
            <a:xfrm>
              <a:off x="4213206" y="4454864"/>
              <a:ext cx="183920" cy="588543"/>
            </a:xfrm>
            <a:custGeom>
              <a:avLst/>
              <a:gdLst>
                <a:gd name="T0" fmla="*/ 5 w 65"/>
                <a:gd name="T1" fmla="*/ 1 h 208"/>
                <a:gd name="T2" fmla="*/ 5 w 65"/>
                <a:gd name="T3" fmla="*/ 1 h 208"/>
                <a:gd name="T4" fmla="*/ 1 w 65"/>
                <a:gd name="T5" fmla="*/ 8 h 208"/>
                <a:gd name="T6" fmla="*/ 53 w 65"/>
                <a:gd name="T7" fmla="*/ 203 h 208"/>
                <a:gd name="T8" fmla="*/ 60 w 65"/>
                <a:gd name="T9" fmla="*/ 207 h 208"/>
                <a:gd name="T10" fmla="*/ 60 w 65"/>
                <a:gd name="T11" fmla="*/ 207 h 208"/>
                <a:gd name="T12" fmla="*/ 65 w 65"/>
                <a:gd name="T13" fmla="*/ 199 h 208"/>
                <a:gd name="T14" fmla="*/ 12 w 65"/>
                <a:gd name="T15" fmla="*/ 5 h 208"/>
                <a:gd name="T16" fmla="*/ 5 w 65"/>
                <a:gd name="T17" fmla="*/ 1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208">
                  <a:moveTo>
                    <a:pt x="5" y="1"/>
                  </a:moveTo>
                  <a:cubicBezTo>
                    <a:pt x="5" y="1"/>
                    <a:pt x="5" y="1"/>
                    <a:pt x="5" y="1"/>
                  </a:cubicBezTo>
                  <a:cubicBezTo>
                    <a:pt x="2" y="2"/>
                    <a:pt x="0" y="5"/>
                    <a:pt x="1" y="8"/>
                  </a:cubicBezTo>
                  <a:cubicBezTo>
                    <a:pt x="53" y="203"/>
                    <a:pt x="53" y="203"/>
                    <a:pt x="53" y="203"/>
                  </a:cubicBezTo>
                  <a:cubicBezTo>
                    <a:pt x="54" y="206"/>
                    <a:pt x="57" y="208"/>
                    <a:pt x="60" y="207"/>
                  </a:cubicBezTo>
                  <a:cubicBezTo>
                    <a:pt x="60" y="207"/>
                    <a:pt x="60" y="207"/>
                    <a:pt x="60" y="207"/>
                  </a:cubicBezTo>
                  <a:cubicBezTo>
                    <a:pt x="63" y="206"/>
                    <a:pt x="65" y="203"/>
                    <a:pt x="65" y="199"/>
                  </a:cubicBezTo>
                  <a:cubicBezTo>
                    <a:pt x="12" y="5"/>
                    <a:pt x="12" y="5"/>
                    <a:pt x="12" y="5"/>
                  </a:cubicBezTo>
                  <a:cubicBezTo>
                    <a:pt x="12" y="2"/>
                    <a:pt x="8" y="0"/>
                    <a:pt x="5" y="1"/>
                  </a:cubicBez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3" name="íṥ1ïḓe">
              <a:extLst>
                <a:ext uri="{FF2B5EF4-FFF2-40B4-BE49-F238E27FC236}">
                  <a16:creationId xmlns:a16="http://schemas.microsoft.com/office/drawing/2014/main" xmlns="" id="{60C38BFB-09A4-4E06-A31A-58B36FD91880}"/>
                </a:ext>
              </a:extLst>
            </p:cNvPr>
            <p:cNvSpPr/>
            <p:nvPr/>
          </p:nvSpPr>
          <p:spPr bwMode="auto">
            <a:xfrm>
              <a:off x="4890304" y="4430341"/>
              <a:ext cx="260213" cy="762927"/>
            </a:xfrm>
            <a:custGeom>
              <a:avLst/>
              <a:gdLst>
                <a:gd name="T0" fmla="*/ 10 w 92"/>
                <a:gd name="T1" fmla="*/ 2 h 270"/>
                <a:gd name="T2" fmla="*/ 10 w 92"/>
                <a:gd name="T3" fmla="*/ 2 h 270"/>
                <a:gd name="T4" fmla="*/ 1 w 92"/>
                <a:gd name="T5" fmla="*/ 17 h 270"/>
                <a:gd name="T6" fmla="*/ 66 w 92"/>
                <a:gd name="T7" fmla="*/ 259 h 270"/>
                <a:gd name="T8" fmla="*/ 82 w 92"/>
                <a:gd name="T9" fmla="*/ 268 h 270"/>
                <a:gd name="T10" fmla="*/ 82 w 92"/>
                <a:gd name="T11" fmla="*/ 268 h 270"/>
                <a:gd name="T12" fmla="*/ 90 w 92"/>
                <a:gd name="T13" fmla="*/ 253 h 270"/>
                <a:gd name="T14" fmla="*/ 26 w 92"/>
                <a:gd name="T15" fmla="*/ 11 h 270"/>
                <a:gd name="T16" fmla="*/ 10 w 92"/>
                <a:gd name="T17" fmla="*/ 2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270">
                  <a:moveTo>
                    <a:pt x="10" y="2"/>
                  </a:moveTo>
                  <a:cubicBezTo>
                    <a:pt x="10" y="2"/>
                    <a:pt x="10" y="2"/>
                    <a:pt x="10" y="2"/>
                  </a:cubicBezTo>
                  <a:cubicBezTo>
                    <a:pt x="4" y="4"/>
                    <a:pt x="0" y="11"/>
                    <a:pt x="1" y="17"/>
                  </a:cubicBezTo>
                  <a:cubicBezTo>
                    <a:pt x="66" y="259"/>
                    <a:pt x="66" y="259"/>
                    <a:pt x="66" y="259"/>
                  </a:cubicBezTo>
                  <a:cubicBezTo>
                    <a:pt x="68" y="266"/>
                    <a:pt x="75" y="270"/>
                    <a:pt x="82" y="268"/>
                  </a:cubicBezTo>
                  <a:cubicBezTo>
                    <a:pt x="82" y="268"/>
                    <a:pt x="82" y="268"/>
                    <a:pt x="82" y="268"/>
                  </a:cubicBezTo>
                  <a:cubicBezTo>
                    <a:pt x="88" y="266"/>
                    <a:pt x="92" y="259"/>
                    <a:pt x="90" y="253"/>
                  </a:cubicBezTo>
                  <a:cubicBezTo>
                    <a:pt x="26" y="11"/>
                    <a:pt x="26" y="11"/>
                    <a:pt x="26" y="11"/>
                  </a:cubicBezTo>
                  <a:cubicBezTo>
                    <a:pt x="24" y="4"/>
                    <a:pt x="17" y="0"/>
                    <a:pt x="10" y="2"/>
                  </a:cubicBezTo>
                  <a:close/>
                </a:path>
              </a:pathLst>
            </a:custGeom>
            <a:solidFill>
              <a:srgbClr val="2C2F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4" name="îšḻiḑê">
              <a:extLst>
                <a:ext uri="{FF2B5EF4-FFF2-40B4-BE49-F238E27FC236}">
                  <a16:creationId xmlns:a16="http://schemas.microsoft.com/office/drawing/2014/main" xmlns="" id="{6115437E-DABD-4022-925E-FA376B8F4291}"/>
                </a:ext>
              </a:extLst>
            </p:cNvPr>
            <p:cNvSpPr/>
            <p:nvPr/>
          </p:nvSpPr>
          <p:spPr bwMode="auto">
            <a:xfrm>
              <a:off x="4914827" y="4454864"/>
              <a:ext cx="186645" cy="588543"/>
            </a:xfrm>
            <a:custGeom>
              <a:avLst/>
              <a:gdLst>
                <a:gd name="T0" fmla="*/ 6 w 66"/>
                <a:gd name="T1" fmla="*/ 1 h 208"/>
                <a:gd name="T2" fmla="*/ 6 w 66"/>
                <a:gd name="T3" fmla="*/ 1 h 208"/>
                <a:gd name="T4" fmla="*/ 1 w 66"/>
                <a:gd name="T5" fmla="*/ 8 h 208"/>
                <a:gd name="T6" fmla="*/ 53 w 66"/>
                <a:gd name="T7" fmla="*/ 203 h 208"/>
                <a:gd name="T8" fmla="*/ 61 w 66"/>
                <a:gd name="T9" fmla="*/ 207 h 208"/>
                <a:gd name="T10" fmla="*/ 61 w 66"/>
                <a:gd name="T11" fmla="*/ 207 h 208"/>
                <a:gd name="T12" fmla="*/ 65 w 66"/>
                <a:gd name="T13" fmla="*/ 199 h 208"/>
                <a:gd name="T14" fmla="*/ 13 w 66"/>
                <a:gd name="T15" fmla="*/ 5 h 208"/>
                <a:gd name="T16" fmla="*/ 6 w 66"/>
                <a:gd name="T17" fmla="*/ 1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208">
                  <a:moveTo>
                    <a:pt x="6" y="1"/>
                  </a:moveTo>
                  <a:cubicBezTo>
                    <a:pt x="6" y="1"/>
                    <a:pt x="6" y="1"/>
                    <a:pt x="6" y="1"/>
                  </a:cubicBezTo>
                  <a:cubicBezTo>
                    <a:pt x="2" y="2"/>
                    <a:pt x="0" y="5"/>
                    <a:pt x="1" y="8"/>
                  </a:cubicBezTo>
                  <a:cubicBezTo>
                    <a:pt x="53" y="203"/>
                    <a:pt x="53" y="203"/>
                    <a:pt x="53" y="203"/>
                  </a:cubicBezTo>
                  <a:cubicBezTo>
                    <a:pt x="54" y="206"/>
                    <a:pt x="58" y="208"/>
                    <a:pt x="61" y="207"/>
                  </a:cubicBezTo>
                  <a:cubicBezTo>
                    <a:pt x="61" y="207"/>
                    <a:pt x="61" y="207"/>
                    <a:pt x="61" y="207"/>
                  </a:cubicBezTo>
                  <a:cubicBezTo>
                    <a:pt x="64" y="206"/>
                    <a:pt x="66" y="203"/>
                    <a:pt x="65" y="199"/>
                  </a:cubicBezTo>
                  <a:cubicBezTo>
                    <a:pt x="13" y="5"/>
                    <a:pt x="13" y="5"/>
                    <a:pt x="13" y="5"/>
                  </a:cubicBezTo>
                  <a:cubicBezTo>
                    <a:pt x="12" y="2"/>
                    <a:pt x="9" y="0"/>
                    <a:pt x="6" y="1"/>
                  </a:cubicBezTo>
                  <a:close/>
                </a:path>
              </a:pathLst>
            </a:custGeom>
            <a:solidFill>
              <a:srgbClr val="3A3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5" name="ïṥḷiḑê">
              <a:extLst>
                <a:ext uri="{FF2B5EF4-FFF2-40B4-BE49-F238E27FC236}">
                  <a16:creationId xmlns:a16="http://schemas.microsoft.com/office/drawing/2014/main" xmlns="" id="{70370DD7-14CE-4E8C-A088-4772317B6B77}"/>
                </a:ext>
              </a:extLst>
            </p:cNvPr>
            <p:cNvSpPr/>
            <p:nvPr/>
          </p:nvSpPr>
          <p:spPr bwMode="auto">
            <a:xfrm>
              <a:off x="4993844" y="5145585"/>
              <a:ext cx="252039" cy="84467"/>
            </a:xfrm>
            <a:custGeom>
              <a:avLst/>
              <a:gdLst>
                <a:gd name="T0" fmla="*/ 15 w 89"/>
                <a:gd name="T1" fmla="*/ 30 h 30"/>
                <a:gd name="T2" fmla="*/ 73 w 89"/>
                <a:gd name="T3" fmla="*/ 30 h 30"/>
                <a:gd name="T4" fmla="*/ 89 w 89"/>
                <a:gd name="T5" fmla="*/ 15 h 30"/>
                <a:gd name="T6" fmla="*/ 89 w 89"/>
                <a:gd name="T7" fmla="*/ 15 h 30"/>
                <a:gd name="T8" fmla="*/ 73 w 89"/>
                <a:gd name="T9" fmla="*/ 0 h 30"/>
                <a:gd name="T10" fmla="*/ 15 w 89"/>
                <a:gd name="T11" fmla="*/ 0 h 30"/>
                <a:gd name="T12" fmla="*/ 0 w 89"/>
                <a:gd name="T13" fmla="*/ 15 h 30"/>
                <a:gd name="T14" fmla="*/ 0 w 89"/>
                <a:gd name="T15" fmla="*/ 15 h 30"/>
                <a:gd name="T16" fmla="*/ 15 w 89"/>
                <a:gd name="T1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30">
                  <a:moveTo>
                    <a:pt x="15" y="30"/>
                  </a:moveTo>
                  <a:cubicBezTo>
                    <a:pt x="73" y="30"/>
                    <a:pt x="73" y="30"/>
                    <a:pt x="73" y="30"/>
                  </a:cubicBezTo>
                  <a:cubicBezTo>
                    <a:pt x="82" y="30"/>
                    <a:pt x="89" y="23"/>
                    <a:pt x="89" y="15"/>
                  </a:cubicBezTo>
                  <a:cubicBezTo>
                    <a:pt x="89" y="15"/>
                    <a:pt x="89" y="15"/>
                    <a:pt x="89" y="15"/>
                  </a:cubicBezTo>
                  <a:cubicBezTo>
                    <a:pt x="89" y="7"/>
                    <a:pt x="82" y="0"/>
                    <a:pt x="73" y="0"/>
                  </a:cubicBezTo>
                  <a:cubicBezTo>
                    <a:pt x="15" y="0"/>
                    <a:pt x="15" y="0"/>
                    <a:pt x="15" y="0"/>
                  </a:cubicBezTo>
                  <a:cubicBezTo>
                    <a:pt x="7" y="0"/>
                    <a:pt x="0" y="7"/>
                    <a:pt x="0" y="15"/>
                  </a:cubicBezTo>
                  <a:cubicBezTo>
                    <a:pt x="0" y="15"/>
                    <a:pt x="0" y="15"/>
                    <a:pt x="0" y="15"/>
                  </a:cubicBezTo>
                  <a:cubicBezTo>
                    <a:pt x="0" y="23"/>
                    <a:pt x="7" y="30"/>
                    <a:pt x="15" y="30"/>
                  </a:cubicBezTo>
                  <a:close/>
                </a:path>
              </a:pathLst>
            </a:custGeom>
            <a:solidFill>
              <a:srgbClr val="2C2F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6" name="ïšļîḑè">
              <a:extLst>
                <a:ext uri="{FF2B5EF4-FFF2-40B4-BE49-F238E27FC236}">
                  <a16:creationId xmlns:a16="http://schemas.microsoft.com/office/drawing/2014/main" xmlns="" id="{AEF7FE5C-C025-4AC0-8DFA-4E501CF52190}"/>
                </a:ext>
              </a:extLst>
            </p:cNvPr>
            <p:cNvSpPr/>
            <p:nvPr/>
          </p:nvSpPr>
          <p:spPr bwMode="auto">
            <a:xfrm>
              <a:off x="4623280" y="5145585"/>
              <a:ext cx="252039" cy="84467"/>
            </a:xfrm>
            <a:custGeom>
              <a:avLst/>
              <a:gdLst>
                <a:gd name="T0" fmla="*/ 15 w 89"/>
                <a:gd name="T1" fmla="*/ 30 h 30"/>
                <a:gd name="T2" fmla="*/ 73 w 89"/>
                <a:gd name="T3" fmla="*/ 30 h 30"/>
                <a:gd name="T4" fmla="*/ 89 w 89"/>
                <a:gd name="T5" fmla="*/ 15 h 30"/>
                <a:gd name="T6" fmla="*/ 89 w 89"/>
                <a:gd name="T7" fmla="*/ 15 h 30"/>
                <a:gd name="T8" fmla="*/ 73 w 89"/>
                <a:gd name="T9" fmla="*/ 0 h 30"/>
                <a:gd name="T10" fmla="*/ 15 w 89"/>
                <a:gd name="T11" fmla="*/ 0 h 30"/>
                <a:gd name="T12" fmla="*/ 0 w 89"/>
                <a:gd name="T13" fmla="*/ 15 h 30"/>
                <a:gd name="T14" fmla="*/ 0 w 89"/>
                <a:gd name="T15" fmla="*/ 15 h 30"/>
                <a:gd name="T16" fmla="*/ 15 w 89"/>
                <a:gd name="T1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30">
                  <a:moveTo>
                    <a:pt x="15" y="30"/>
                  </a:moveTo>
                  <a:cubicBezTo>
                    <a:pt x="73" y="30"/>
                    <a:pt x="73" y="30"/>
                    <a:pt x="73" y="30"/>
                  </a:cubicBezTo>
                  <a:cubicBezTo>
                    <a:pt x="82" y="30"/>
                    <a:pt x="89" y="23"/>
                    <a:pt x="89" y="15"/>
                  </a:cubicBezTo>
                  <a:cubicBezTo>
                    <a:pt x="89" y="15"/>
                    <a:pt x="89" y="15"/>
                    <a:pt x="89" y="15"/>
                  </a:cubicBezTo>
                  <a:cubicBezTo>
                    <a:pt x="89" y="7"/>
                    <a:pt x="82" y="0"/>
                    <a:pt x="73" y="0"/>
                  </a:cubicBezTo>
                  <a:cubicBezTo>
                    <a:pt x="15" y="0"/>
                    <a:pt x="15" y="0"/>
                    <a:pt x="15" y="0"/>
                  </a:cubicBezTo>
                  <a:cubicBezTo>
                    <a:pt x="7" y="0"/>
                    <a:pt x="0" y="7"/>
                    <a:pt x="0" y="15"/>
                  </a:cubicBezTo>
                  <a:cubicBezTo>
                    <a:pt x="0" y="15"/>
                    <a:pt x="0" y="15"/>
                    <a:pt x="0" y="15"/>
                  </a:cubicBezTo>
                  <a:cubicBezTo>
                    <a:pt x="0" y="23"/>
                    <a:pt x="7" y="30"/>
                    <a:pt x="15" y="30"/>
                  </a:cubicBezTo>
                  <a:close/>
                </a:path>
              </a:pathLst>
            </a:custGeom>
            <a:solidFill>
              <a:srgbClr val="1015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7" name="is1iḍê">
              <a:extLst>
                <a:ext uri="{FF2B5EF4-FFF2-40B4-BE49-F238E27FC236}">
                  <a16:creationId xmlns:a16="http://schemas.microsoft.com/office/drawing/2014/main" xmlns="" id="{76036A36-BFB4-446B-9787-BED1FDA10C36}"/>
                </a:ext>
              </a:extLst>
            </p:cNvPr>
            <p:cNvSpPr/>
            <p:nvPr/>
          </p:nvSpPr>
          <p:spPr bwMode="auto">
            <a:xfrm>
              <a:off x="4275875" y="5145585"/>
              <a:ext cx="252039" cy="84467"/>
            </a:xfrm>
            <a:custGeom>
              <a:avLst/>
              <a:gdLst>
                <a:gd name="T0" fmla="*/ 16 w 89"/>
                <a:gd name="T1" fmla="*/ 30 h 30"/>
                <a:gd name="T2" fmla="*/ 74 w 89"/>
                <a:gd name="T3" fmla="*/ 30 h 30"/>
                <a:gd name="T4" fmla="*/ 89 w 89"/>
                <a:gd name="T5" fmla="*/ 15 h 30"/>
                <a:gd name="T6" fmla="*/ 89 w 89"/>
                <a:gd name="T7" fmla="*/ 15 h 30"/>
                <a:gd name="T8" fmla="*/ 74 w 89"/>
                <a:gd name="T9" fmla="*/ 0 h 30"/>
                <a:gd name="T10" fmla="*/ 16 w 89"/>
                <a:gd name="T11" fmla="*/ 0 h 30"/>
                <a:gd name="T12" fmla="*/ 0 w 89"/>
                <a:gd name="T13" fmla="*/ 15 h 30"/>
                <a:gd name="T14" fmla="*/ 0 w 89"/>
                <a:gd name="T15" fmla="*/ 15 h 30"/>
                <a:gd name="T16" fmla="*/ 16 w 89"/>
                <a:gd name="T1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30">
                  <a:moveTo>
                    <a:pt x="16" y="30"/>
                  </a:moveTo>
                  <a:cubicBezTo>
                    <a:pt x="74" y="30"/>
                    <a:pt x="74" y="30"/>
                    <a:pt x="74" y="30"/>
                  </a:cubicBezTo>
                  <a:cubicBezTo>
                    <a:pt x="82" y="30"/>
                    <a:pt x="89" y="23"/>
                    <a:pt x="89" y="15"/>
                  </a:cubicBezTo>
                  <a:cubicBezTo>
                    <a:pt x="89" y="15"/>
                    <a:pt x="89" y="15"/>
                    <a:pt x="89" y="15"/>
                  </a:cubicBezTo>
                  <a:cubicBezTo>
                    <a:pt x="89" y="7"/>
                    <a:pt x="82" y="0"/>
                    <a:pt x="74" y="0"/>
                  </a:cubicBezTo>
                  <a:cubicBezTo>
                    <a:pt x="16" y="0"/>
                    <a:pt x="16" y="0"/>
                    <a:pt x="16" y="0"/>
                  </a:cubicBezTo>
                  <a:cubicBezTo>
                    <a:pt x="7" y="0"/>
                    <a:pt x="0" y="7"/>
                    <a:pt x="0" y="15"/>
                  </a:cubicBezTo>
                  <a:cubicBezTo>
                    <a:pt x="0" y="15"/>
                    <a:pt x="0" y="15"/>
                    <a:pt x="0" y="15"/>
                  </a:cubicBezTo>
                  <a:cubicBezTo>
                    <a:pt x="0" y="23"/>
                    <a:pt x="7" y="30"/>
                    <a:pt x="16" y="30"/>
                  </a:cubicBezTo>
                  <a:close/>
                </a:path>
              </a:pathLst>
            </a:custGeom>
            <a:solidFill>
              <a:srgbClr val="2C2F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8" name="ï$ľíde">
              <a:extLst>
                <a:ext uri="{FF2B5EF4-FFF2-40B4-BE49-F238E27FC236}">
                  <a16:creationId xmlns:a16="http://schemas.microsoft.com/office/drawing/2014/main" xmlns="" id="{1BD770D9-FC30-420B-A7BD-D50F02C0DE30}"/>
                </a:ext>
              </a:extLst>
            </p:cNvPr>
            <p:cNvSpPr/>
            <p:nvPr/>
          </p:nvSpPr>
          <p:spPr bwMode="auto">
            <a:xfrm>
              <a:off x="3903949" y="5145585"/>
              <a:ext cx="252039" cy="84467"/>
            </a:xfrm>
            <a:custGeom>
              <a:avLst/>
              <a:gdLst>
                <a:gd name="T0" fmla="*/ 16 w 89"/>
                <a:gd name="T1" fmla="*/ 30 h 30"/>
                <a:gd name="T2" fmla="*/ 74 w 89"/>
                <a:gd name="T3" fmla="*/ 30 h 30"/>
                <a:gd name="T4" fmla="*/ 89 w 89"/>
                <a:gd name="T5" fmla="*/ 15 h 30"/>
                <a:gd name="T6" fmla="*/ 89 w 89"/>
                <a:gd name="T7" fmla="*/ 15 h 30"/>
                <a:gd name="T8" fmla="*/ 74 w 89"/>
                <a:gd name="T9" fmla="*/ 0 h 30"/>
                <a:gd name="T10" fmla="*/ 16 w 89"/>
                <a:gd name="T11" fmla="*/ 0 h 30"/>
                <a:gd name="T12" fmla="*/ 0 w 89"/>
                <a:gd name="T13" fmla="*/ 15 h 30"/>
                <a:gd name="T14" fmla="*/ 0 w 89"/>
                <a:gd name="T15" fmla="*/ 15 h 30"/>
                <a:gd name="T16" fmla="*/ 16 w 89"/>
                <a:gd name="T1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30">
                  <a:moveTo>
                    <a:pt x="16" y="30"/>
                  </a:moveTo>
                  <a:cubicBezTo>
                    <a:pt x="74" y="30"/>
                    <a:pt x="74" y="30"/>
                    <a:pt x="74" y="30"/>
                  </a:cubicBezTo>
                  <a:cubicBezTo>
                    <a:pt x="82" y="30"/>
                    <a:pt x="89" y="23"/>
                    <a:pt x="89" y="15"/>
                  </a:cubicBezTo>
                  <a:cubicBezTo>
                    <a:pt x="89" y="15"/>
                    <a:pt x="89" y="15"/>
                    <a:pt x="89" y="15"/>
                  </a:cubicBezTo>
                  <a:cubicBezTo>
                    <a:pt x="89" y="7"/>
                    <a:pt x="82" y="0"/>
                    <a:pt x="74" y="0"/>
                  </a:cubicBezTo>
                  <a:cubicBezTo>
                    <a:pt x="16" y="0"/>
                    <a:pt x="16" y="0"/>
                    <a:pt x="16" y="0"/>
                  </a:cubicBezTo>
                  <a:cubicBezTo>
                    <a:pt x="7" y="0"/>
                    <a:pt x="0" y="7"/>
                    <a:pt x="0" y="15"/>
                  </a:cubicBezTo>
                  <a:cubicBezTo>
                    <a:pt x="0" y="15"/>
                    <a:pt x="0" y="15"/>
                    <a:pt x="0" y="15"/>
                  </a:cubicBezTo>
                  <a:cubicBezTo>
                    <a:pt x="0" y="23"/>
                    <a:pt x="7" y="30"/>
                    <a:pt x="16" y="30"/>
                  </a:cubicBezTo>
                  <a:close/>
                </a:path>
              </a:pathLst>
            </a:custGeom>
            <a:solidFill>
              <a:srgbClr val="1015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9" name="ïṡļíḓé">
              <a:extLst>
                <a:ext uri="{FF2B5EF4-FFF2-40B4-BE49-F238E27FC236}">
                  <a16:creationId xmlns:a16="http://schemas.microsoft.com/office/drawing/2014/main" xmlns="" id="{CD6F7049-0131-4814-B021-2CB8FEBE96A0}"/>
                </a:ext>
              </a:extLst>
            </p:cNvPr>
            <p:cNvSpPr/>
            <p:nvPr/>
          </p:nvSpPr>
          <p:spPr bwMode="auto">
            <a:xfrm>
              <a:off x="6619150" y="4480749"/>
              <a:ext cx="433233" cy="707070"/>
            </a:xfrm>
            <a:custGeom>
              <a:avLst/>
              <a:gdLst>
                <a:gd name="T0" fmla="*/ 76 w 153"/>
                <a:gd name="T1" fmla="*/ 250 h 250"/>
                <a:gd name="T2" fmla="*/ 153 w 153"/>
                <a:gd name="T3" fmla="*/ 229 h 250"/>
                <a:gd name="T4" fmla="*/ 90 w 153"/>
                <a:gd name="T5" fmla="*/ 14 h 250"/>
                <a:gd name="T6" fmla="*/ 76 w 153"/>
                <a:gd name="T7" fmla="*/ 0 h 250"/>
                <a:gd name="T8" fmla="*/ 63 w 153"/>
                <a:gd name="T9" fmla="*/ 14 h 250"/>
                <a:gd name="T10" fmla="*/ 0 w 153"/>
                <a:gd name="T11" fmla="*/ 229 h 250"/>
                <a:gd name="T12" fmla="*/ 76 w 153"/>
                <a:gd name="T13" fmla="*/ 250 h 250"/>
              </a:gdLst>
              <a:ahLst/>
              <a:cxnLst>
                <a:cxn ang="0">
                  <a:pos x="T0" y="T1"/>
                </a:cxn>
                <a:cxn ang="0">
                  <a:pos x="T2" y="T3"/>
                </a:cxn>
                <a:cxn ang="0">
                  <a:pos x="T4" y="T5"/>
                </a:cxn>
                <a:cxn ang="0">
                  <a:pos x="T6" y="T7"/>
                </a:cxn>
                <a:cxn ang="0">
                  <a:pos x="T8" y="T9"/>
                </a:cxn>
                <a:cxn ang="0">
                  <a:pos x="T10" y="T11"/>
                </a:cxn>
                <a:cxn ang="0">
                  <a:pos x="T12" y="T13"/>
                </a:cxn>
              </a:cxnLst>
              <a:rect l="0" t="0" r="r" b="b"/>
              <a:pathLst>
                <a:path w="153" h="250">
                  <a:moveTo>
                    <a:pt x="76" y="250"/>
                  </a:moveTo>
                  <a:cubicBezTo>
                    <a:pt x="153" y="229"/>
                    <a:pt x="153" y="229"/>
                    <a:pt x="153" y="229"/>
                  </a:cubicBezTo>
                  <a:cubicBezTo>
                    <a:pt x="146" y="205"/>
                    <a:pt x="93" y="23"/>
                    <a:pt x="90" y="14"/>
                  </a:cubicBezTo>
                  <a:cubicBezTo>
                    <a:pt x="87" y="4"/>
                    <a:pt x="82" y="0"/>
                    <a:pt x="76" y="0"/>
                  </a:cubicBezTo>
                  <a:cubicBezTo>
                    <a:pt x="71" y="0"/>
                    <a:pt x="66" y="4"/>
                    <a:pt x="63" y="14"/>
                  </a:cubicBezTo>
                  <a:cubicBezTo>
                    <a:pt x="60" y="23"/>
                    <a:pt x="7" y="205"/>
                    <a:pt x="0" y="229"/>
                  </a:cubicBezTo>
                  <a:lnTo>
                    <a:pt x="76" y="250"/>
                  </a:lnTo>
                  <a:close/>
                </a:path>
              </a:pathLst>
            </a:custGeom>
            <a:solidFill>
              <a:srgbClr val="E13C8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0" name="îsļîḑê">
              <a:extLst>
                <a:ext uri="{FF2B5EF4-FFF2-40B4-BE49-F238E27FC236}">
                  <a16:creationId xmlns:a16="http://schemas.microsoft.com/office/drawing/2014/main" xmlns="" id="{E70862AC-EDAC-4C18-B607-1DF2F291C51A}"/>
                </a:ext>
              </a:extLst>
            </p:cNvPr>
            <p:cNvSpPr/>
            <p:nvPr/>
          </p:nvSpPr>
          <p:spPr bwMode="auto">
            <a:xfrm>
              <a:off x="6645036" y="4551593"/>
              <a:ext cx="382826" cy="491816"/>
            </a:xfrm>
            <a:custGeom>
              <a:avLst/>
              <a:gdLst>
                <a:gd name="T0" fmla="*/ 135 w 135"/>
                <a:gd name="T1" fmla="*/ 174 h 174"/>
                <a:gd name="T2" fmla="*/ 125 w 135"/>
                <a:gd name="T3" fmla="*/ 138 h 174"/>
                <a:gd name="T4" fmla="*/ 10 w 135"/>
                <a:gd name="T5" fmla="*/ 138 h 174"/>
                <a:gd name="T6" fmla="*/ 0 w 135"/>
                <a:gd name="T7" fmla="*/ 174 h 174"/>
                <a:gd name="T8" fmla="*/ 135 w 135"/>
                <a:gd name="T9" fmla="*/ 174 h 174"/>
                <a:gd name="T10" fmla="*/ 115 w 135"/>
                <a:gd name="T11" fmla="*/ 105 h 174"/>
                <a:gd name="T12" fmla="*/ 105 w 135"/>
                <a:gd name="T13" fmla="*/ 69 h 174"/>
                <a:gd name="T14" fmla="*/ 30 w 135"/>
                <a:gd name="T15" fmla="*/ 69 h 174"/>
                <a:gd name="T16" fmla="*/ 20 w 135"/>
                <a:gd name="T17" fmla="*/ 105 h 174"/>
                <a:gd name="T18" fmla="*/ 115 w 135"/>
                <a:gd name="T19" fmla="*/ 105 h 174"/>
                <a:gd name="T20" fmla="*/ 95 w 135"/>
                <a:gd name="T21" fmla="*/ 36 h 174"/>
                <a:gd name="T22" fmla="*/ 84 w 135"/>
                <a:gd name="T23" fmla="*/ 0 h 174"/>
                <a:gd name="T24" fmla="*/ 51 w 135"/>
                <a:gd name="T25" fmla="*/ 0 h 174"/>
                <a:gd name="T26" fmla="*/ 40 w 135"/>
                <a:gd name="T27" fmla="*/ 36 h 174"/>
                <a:gd name="T28" fmla="*/ 95 w 135"/>
                <a:gd name="T29" fmla="*/ 3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5" h="174">
                  <a:moveTo>
                    <a:pt x="135" y="174"/>
                  </a:moveTo>
                  <a:cubicBezTo>
                    <a:pt x="132" y="163"/>
                    <a:pt x="129" y="151"/>
                    <a:pt x="125" y="138"/>
                  </a:cubicBezTo>
                  <a:cubicBezTo>
                    <a:pt x="10" y="138"/>
                    <a:pt x="10" y="138"/>
                    <a:pt x="10" y="138"/>
                  </a:cubicBezTo>
                  <a:cubicBezTo>
                    <a:pt x="6" y="151"/>
                    <a:pt x="3" y="163"/>
                    <a:pt x="0" y="174"/>
                  </a:cubicBezTo>
                  <a:cubicBezTo>
                    <a:pt x="135" y="174"/>
                    <a:pt x="135" y="174"/>
                    <a:pt x="135" y="174"/>
                  </a:cubicBezTo>
                  <a:close/>
                  <a:moveTo>
                    <a:pt x="115" y="105"/>
                  </a:moveTo>
                  <a:cubicBezTo>
                    <a:pt x="112" y="93"/>
                    <a:pt x="108" y="81"/>
                    <a:pt x="105" y="69"/>
                  </a:cubicBezTo>
                  <a:cubicBezTo>
                    <a:pt x="30" y="69"/>
                    <a:pt x="30" y="69"/>
                    <a:pt x="30" y="69"/>
                  </a:cubicBezTo>
                  <a:cubicBezTo>
                    <a:pt x="27" y="81"/>
                    <a:pt x="23" y="93"/>
                    <a:pt x="20" y="105"/>
                  </a:cubicBezTo>
                  <a:cubicBezTo>
                    <a:pt x="115" y="105"/>
                    <a:pt x="115" y="105"/>
                    <a:pt x="115" y="105"/>
                  </a:cubicBezTo>
                  <a:close/>
                  <a:moveTo>
                    <a:pt x="95" y="36"/>
                  </a:moveTo>
                  <a:cubicBezTo>
                    <a:pt x="91" y="21"/>
                    <a:pt x="87" y="9"/>
                    <a:pt x="84" y="0"/>
                  </a:cubicBezTo>
                  <a:cubicBezTo>
                    <a:pt x="51" y="0"/>
                    <a:pt x="51" y="0"/>
                    <a:pt x="51" y="0"/>
                  </a:cubicBezTo>
                  <a:cubicBezTo>
                    <a:pt x="48" y="9"/>
                    <a:pt x="44" y="21"/>
                    <a:pt x="40" y="36"/>
                  </a:cubicBezTo>
                  <a:lnTo>
                    <a:pt x="95"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1" name="íśḻîḋe">
              <a:extLst>
                <a:ext uri="{FF2B5EF4-FFF2-40B4-BE49-F238E27FC236}">
                  <a16:creationId xmlns:a16="http://schemas.microsoft.com/office/drawing/2014/main" xmlns="" id="{90965AA3-B036-4379-8846-AFF4375593A1}"/>
                </a:ext>
              </a:extLst>
            </p:cNvPr>
            <p:cNvSpPr/>
            <p:nvPr/>
          </p:nvSpPr>
          <p:spPr bwMode="auto">
            <a:xfrm>
              <a:off x="6534683" y="5091091"/>
              <a:ext cx="600805" cy="39509"/>
            </a:xfrm>
            <a:custGeom>
              <a:avLst/>
              <a:gdLst>
                <a:gd name="T0" fmla="*/ 7 w 212"/>
                <a:gd name="T1" fmla="*/ 0 h 14"/>
                <a:gd name="T2" fmla="*/ 206 w 212"/>
                <a:gd name="T3" fmla="*/ 0 h 14"/>
                <a:gd name="T4" fmla="*/ 212 w 212"/>
                <a:gd name="T5" fmla="*/ 7 h 14"/>
                <a:gd name="T6" fmla="*/ 212 w 212"/>
                <a:gd name="T7" fmla="*/ 7 h 14"/>
                <a:gd name="T8" fmla="*/ 206 w 212"/>
                <a:gd name="T9" fmla="*/ 14 h 14"/>
                <a:gd name="T10" fmla="*/ 7 w 212"/>
                <a:gd name="T11" fmla="*/ 14 h 14"/>
                <a:gd name="T12" fmla="*/ 0 w 212"/>
                <a:gd name="T13" fmla="*/ 7 h 14"/>
                <a:gd name="T14" fmla="*/ 0 w 212"/>
                <a:gd name="T15" fmla="*/ 7 h 14"/>
                <a:gd name="T16" fmla="*/ 7 w 212"/>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4">
                  <a:moveTo>
                    <a:pt x="7" y="0"/>
                  </a:moveTo>
                  <a:cubicBezTo>
                    <a:pt x="206" y="0"/>
                    <a:pt x="206" y="0"/>
                    <a:pt x="206" y="0"/>
                  </a:cubicBezTo>
                  <a:cubicBezTo>
                    <a:pt x="209" y="0"/>
                    <a:pt x="212" y="4"/>
                    <a:pt x="212" y="7"/>
                  </a:cubicBezTo>
                  <a:cubicBezTo>
                    <a:pt x="212" y="7"/>
                    <a:pt x="212" y="7"/>
                    <a:pt x="212" y="7"/>
                  </a:cubicBezTo>
                  <a:cubicBezTo>
                    <a:pt x="212" y="11"/>
                    <a:pt x="209" y="14"/>
                    <a:pt x="206" y="14"/>
                  </a:cubicBezTo>
                  <a:cubicBezTo>
                    <a:pt x="7" y="14"/>
                    <a:pt x="7" y="14"/>
                    <a:pt x="7" y="14"/>
                  </a:cubicBezTo>
                  <a:cubicBezTo>
                    <a:pt x="4" y="14"/>
                    <a:pt x="0" y="11"/>
                    <a:pt x="0" y="7"/>
                  </a:cubicBezTo>
                  <a:cubicBezTo>
                    <a:pt x="0" y="7"/>
                    <a:pt x="0" y="7"/>
                    <a:pt x="0" y="7"/>
                  </a:cubicBezTo>
                  <a:cubicBezTo>
                    <a:pt x="0" y="4"/>
                    <a:pt x="4" y="0"/>
                    <a:pt x="7" y="0"/>
                  </a:cubicBezTo>
                  <a:close/>
                </a:path>
              </a:pathLst>
            </a:custGeom>
            <a:solidFill>
              <a:srgbClr val="E13C8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2" name="iŝḻïḓé">
              <a:extLst>
                <a:ext uri="{FF2B5EF4-FFF2-40B4-BE49-F238E27FC236}">
                  <a16:creationId xmlns:a16="http://schemas.microsoft.com/office/drawing/2014/main" xmlns="" id="{FBA76670-FBFE-4EAA-B130-418054B7390F}"/>
                </a:ext>
              </a:extLst>
            </p:cNvPr>
            <p:cNvSpPr/>
            <p:nvPr/>
          </p:nvSpPr>
          <p:spPr bwMode="auto">
            <a:xfrm>
              <a:off x="6484276" y="5111526"/>
              <a:ext cx="704345" cy="76293"/>
            </a:xfrm>
            <a:custGeom>
              <a:avLst/>
              <a:gdLst>
                <a:gd name="T0" fmla="*/ 14 w 249"/>
                <a:gd name="T1" fmla="*/ 0 h 27"/>
                <a:gd name="T2" fmla="*/ 235 w 249"/>
                <a:gd name="T3" fmla="*/ 0 h 27"/>
                <a:gd name="T4" fmla="*/ 249 w 249"/>
                <a:gd name="T5" fmla="*/ 14 h 27"/>
                <a:gd name="T6" fmla="*/ 249 w 249"/>
                <a:gd name="T7" fmla="*/ 14 h 27"/>
                <a:gd name="T8" fmla="*/ 235 w 249"/>
                <a:gd name="T9" fmla="*/ 27 h 27"/>
                <a:gd name="T10" fmla="*/ 14 w 249"/>
                <a:gd name="T11" fmla="*/ 27 h 27"/>
                <a:gd name="T12" fmla="*/ 0 w 249"/>
                <a:gd name="T13" fmla="*/ 14 h 27"/>
                <a:gd name="T14" fmla="*/ 0 w 249"/>
                <a:gd name="T15" fmla="*/ 14 h 27"/>
                <a:gd name="T16" fmla="*/ 14 w 249"/>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9" h="27">
                  <a:moveTo>
                    <a:pt x="14" y="0"/>
                  </a:moveTo>
                  <a:cubicBezTo>
                    <a:pt x="235" y="0"/>
                    <a:pt x="235" y="0"/>
                    <a:pt x="235" y="0"/>
                  </a:cubicBezTo>
                  <a:cubicBezTo>
                    <a:pt x="243" y="0"/>
                    <a:pt x="249" y="6"/>
                    <a:pt x="249" y="14"/>
                  </a:cubicBezTo>
                  <a:cubicBezTo>
                    <a:pt x="249" y="14"/>
                    <a:pt x="249" y="14"/>
                    <a:pt x="249" y="14"/>
                  </a:cubicBezTo>
                  <a:cubicBezTo>
                    <a:pt x="249" y="21"/>
                    <a:pt x="243" y="27"/>
                    <a:pt x="235" y="27"/>
                  </a:cubicBezTo>
                  <a:cubicBezTo>
                    <a:pt x="14" y="27"/>
                    <a:pt x="14" y="27"/>
                    <a:pt x="14" y="27"/>
                  </a:cubicBezTo>
                  <a:cubicBezTo>
                    <a:pt x="6" y="27"/>
                    <a:pt x="0" y="21"/>
                    <a:pt x="0" y="14"/>
                  </a:cubicBezTo>
                  <a:cubicBezTo>
                    <a:pt x="0" y="14"/>
                    <a:pt x="0" y="14"/>
                    <a:pt x="0" y="14"/>
                  </a:cubicBezTo>
                  <a:cubicBezTo>
                    <a:pt x="0" y="6"/>
                    <a:pt x="6" y="0"/>
                    <a:pt x="14" y="0"/>
                  </a:cubicBezTo>
                  <a:close/>
                </a:path>
              </a:pathLst>
            </a:custGeom>
            <a:solidFill>
              <a:srgbClr val="E13C8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3" name="ïṩľïdè">
              <a:extLst>
                <a:ext uri="{FF2B5EF4-FFF2-40B4-BE49-F238E27FC236}">
                  <a16:creationId xmlns:a16="http://schemas.microsoft.com/office/drawing/2014/main" xmlns="" id="{4CD2D3D2-1B48-446E-92EF-DF368536A976}"/>
                </a:ext>
              </a:extLst>
            </p:cNvPr>
            <p:cNvSpPr/>
            <p:nvPr/>
          </p:nvSpPr>
          <p:spPr bwMode="auto">
            <a:xfrm>
              <a:off x="6484276" y="5111526"/>
              <a:ext cx="420973" cy="76293"/>
            </a:xfrm>
            <a:custGeom>
              <a:avLst/>
              <a:gdLst>
                <a:gd name="T0" fmla="*/ 14 w 149"/>
                <a:gd name="T1" fmla="*/ 0 h 27"/>
                <a:gd name="T2" fmla="*/ 136 w 149"/>
                <a:gd name="T3" fmla="*/ 0 h 27"/>
                <a:gd name="T4" fmla="*/ 149 w 149"/>
                <a:gd name="T5" fmla="*/ 14 h 27"/>
                <a:gd name="T6" fmla="*/ 149 w 149"/>
                <a:gd name="T7" fmla="*/ 14 h 27"/>
                <a:gd name="T8" fmla="*/ 136 w 149"/>
                <a:gd name="T9" fmla="*/ 27 h 27"/>
                <a:gd name="T10" fmla="*/ 14 w 149"/>
                <a:gd name="T11" fmla="*/ 27 h 27"/>
                <a:gd name="T12" fmla="*/ 0 w 149"/>
                <a:gd name="T13" fmla="*/ 14 h 27"/>
                <a:gd name="T14" fmla="*/ 0 w 149"/>
                <a:gd name="T15" fmla="*/ 14 h 27"/>
                <a:gd name="T16" fmla="*/ 14 w 149"/>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 h="27">
                  <a:moveTo>
                    <a:pt x="14" y="0"/>
                  </a:moveTo>
                  <a:cubicBezTo>
                    <a:pt x="136" y="0"/>
                    <a:pt x="136" y="0"/>
                    <a:pt x="136" y="0"/>
                  </a:cubicBezTo>
                  <a:cubicBezTo>
                    <a:pt x="143" y="0"/>
                    <a:pt x="149" y="6"/>
                    <a:pt x="149" y="14"/>
                  </a:cubicBezTo>
                  <a:cubicBezTo>
                    <a:pt x="149" y="14"/>
                    <a:pt x="149" y="14"/>
                    <a:pt x="149" y="14"/>
                  </a:cubicBezTo>
                  <a:cubicBezTo>
                    <a:pt x="149" y="21"/>
                    <a:pt x="143" y="27"/>
                    <a:pt x="136" y="27"/>
                  </a:cubicBezTo>
                  <a:cubicBezTo>
                    <a:pt x="14" y="27"/>
                    <a:pt x="14" y="27"/>
                    <a:pt x="14" y="27"/>
                  </a:cubicBezTo>
                  <a:cubicBezTo>
                    <a:pt x="6" y="27"/>
                    <a:pt x="0" y="21"/>
                    <a:pt x="0" y="14"/>
                  </a:cubicBezTo>
                  <a:cubicBezTo>
                    <a:pt x="0" y="14"/>
                    <a:pt x="0" y="14"/>
                    <a:pt x="0" y="14"/>
                  </a:cubicBezTo>
                  <a:cubicBezTo>
                    <a:pt x="0" y="6"/>
                    <a:pt x="6" y="0"/>
                    <a:pt x="14" y="0"/>
                  </a:cubicBezTo>
                  <a:close/>
                </a:path>
              </a:pathLst>
            </a:custGeom>
            <a:solidFill>
              <a:srgbClr val="E94D8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4" name="íṥľîde">
              <a:extLst>
                <a:ext uri="{FF2B5EF4-FFF2-40B4-BE49-F238E27FC236}">
                  <a16:creationId xmlns:a16="http://schemas.microsoft.com/office/drawing/2014/main" xmlns="" id="{78313A3D-C59E-4E9B-8D45-36B69409B0D7}"/>
                </a:ext>
              </a:extLst>
            </p:cNvPr>
            <p:cNvSpPr/>
            <p:nvPr/>
          </p:nvSpPr>
          <p:spPr bwMode="auto">
            <a:xfrm>
              <a:off x="7480168" y="4480749"/>
              <a:ext cx="433233" cy="707070"/>
            </a:xfrm>
            <a:custGeom>
              <a:avLst/>
              <a:gdLst>
                <a:gd name="T0" fmla="*/ 76 w 153"/>
                <a:gd name="T1" fmla="*/ 250 h 250"/>
                <a:gd name="T2" fmla="*/ 153 w 153"/>
                <a:gd name="T3" fmla="*/ 229 h 250"/>
                <a:gd name="T4" fmla="*/ 90 w 153"/>
                <a:gd name="T5" fmla="*/ 14 h 250"/>
                <a:gd name="T6" fmla="*/ 76 w 153"/>
                <a:gd name="T7" fmla="*/ 0 h 250"/>
                <a:gd name="T8" fmla="*/ 63 w 153"/>
                <a:gd name="T9" fmla="*/ 14 h 250"/>
                <a:gd name="T10" fmla="*/ 0 w 153"/>
                <a:gd name="T11" fmla="*/ 229 h 250"/>
                <a:gd name="T12" fmla="*/ 76 w 153"/>
                <a:gd name="T13" fmla="*/ 250 h 250"/>
              </a:gdLst>
              <a:ahLst/>
              <a:cxnLst>
                <a:cxn ang="0">
                  <a:pos x="T0" y="T1"/>
                </a:cxn>
                <a:cxn ang="0">
                  <a:pos x="T2" y="T3"/>
                </a:cxn>
                <a:cxn ang="0">
                  <a:pos x="T4" y="T5"/>
                </a:cxn>
                <a:cxn ang="0">
                  <a:pos x="T6" y="T7"/>
                </a:cxn>
                <a:cxn ang="0">
                  <a:pos x="T8" y="T9"/>
                </a:cxn>
                <a:cxn ang="0">
                  <a:pos x="T10" y="T11"/>
                </a:cxn>
                <a:cxn ang="0">
                  <a:pos x="T12" y="T13"/>
                </a:cxn>
              </a:cxnLst>
              <a:rect l="0" t="0" r="r" b="b"/>
              <a:pathLst>
                <a:path w="153" h="250">
                  <a:moveTo>
                    <a:pt x="76" y="250"/>
                  </a:moveTo>
                  <a:cubicBezTo>
                    <a:pt x="153" y="229"/>
                    <a:pt x="153" y="229"/>
                    <a:pt x="153" y="229"/>
                  </a:cubicBezTo>
                  <a:cubicBezTo>
                    <a:pt x="146" y="205"/>
                    <a:pt x="93" y="23"/>
                    <a:pt x="90" y="14"/>
                  </a:cubicBezTo>
                  <a:cubicBezTo>
                    <a:pt x="86" y="4"/>
                    <a:pt x="81" y="0"/>
                    <a:pt x="76" y="0"/>
                  </a:cubicBezTo>
                  <a:cubicBezTo>
                    <a:pt x="71" y="0"/>
                    <a:pt x="66" y="4"/>
                    <a:pt x="63" y="14"/>
                  </a:cubicBezTo>
                  <a:cubicBezTo>
                    <a:pt x="60" y="23"/>
                    <a:pt x="6" y="205"/>
                    <a:pt x="0" y="229"/>
                  </a:cubicBezTo>
                  <a:lnTo>
                    <a:pt x="76" y="250"/>
                  </a:lnTo>
                  <a:close/>
                </a:path>
              </a:pathLst>
            </a:custGeom>
            <a:solidFill>
              <a:srgbClr val="E13C8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5" name="iṩ1ïďè">
              <a:extLst>
                <a:ext uri="{FF2B5EF4-FFF2-40B4-BE49-F238E27FC236}">
                  <a16:creationId xmlns:a16="http://schemas.microsoft.com/office/drawing/2014/main" xmlns="" id="{09D3F983-5B6A-4351-B179-05AA5EC6957B}"/>
                </a:ext>
              </a:extLst>
            </p:cNvPr>
            <p:cNvSpPr/>
            <p:nvPr/>
          </p:nvSpPr>
          <p:spPr bwMode="auto">
            <a:xfrm>
              <a:off x="7503328" y="4551593"/>
              <a:ext cx="385551" cy="491816"/>
            </a:xfrm>
            <a:custGeom>
              <a:avLst/>
              <a:gdLst>
                <a:gd name="T0" fmla="*/ 136 w 136"/>
                <a:gd name="T1" fmla="*/ 174 h 174"/>
                <a:gd name="T2" fmla="*/ 126 w 136"/>
                <a:gd name="T3" fmla="*/ 138 h 174"/>
                <a:gd name="T4" fmla="*/ 11 w 136"/>
                <a:gd name="T5" fmla="*/ 138 h 174"/>
                <a:gd name="T6" fmla="*/ 0 w 136"/>
                <a:gd name="T7" fmla="*/ 174 h 174"/>
                <a:gd name="T8" fmla="*/ 136 w 136"/>
                <a:gd name="T9" fmla="*/ 174 h 174"/>
                <a:gd name="T10" fmla="*/ 116 w 136"/>
                <a:gd name="T11" fmla="*/ 105 h 174"/>
                <a:gd name="T12" fmla="*/ 106 w 136"/>
                <a:gd name="T13" fmla="*/ 69 h 174"/>
                <a:gd name="T14" fmla="*/ 31 w 136"/>
                <a:gd name="T15" fmla="*/ 69 h 174"/>
                <a:gd name="T16" fmla="*/ 21 w 136"/>
                <a:gd name="T17" fmla="*/ 105 h 174"/>
                <a:gd name="T18" fmla="*/ 116 w 136"/>
                <a:gd name="T19" fmla="*/ 105 h 174"/>
                <a:gd name="T20" fmla="*/ 96 w 136"/>
                <a:gd name="T21" fmla="*/ 36 h 174"/>
                <a:gd name="T22" fmla="*/ 85 w 136"/>
                <a:gd name="T23" fmla="*/ 0 h 174"/>
                <a:gd name="T24" fmla="*/ 51 w 136"/>
                <a:gd name="T25" fmla="*/ 0 h 174"/>
                <a:gd name="T26" fmla="*/ 41 w 136"/>
                <a:gd name="T27" fmla="*/ 36 h 174"/>
                <a:gd name="T28" fmla="*/ 96 w 136"/>
                <a:gd name="T29" fmla="*/ 3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6" h="174">
                  <a:moveTo>
                    <a:pt x="136" y="174"/>
                  </a:moveTo>
                  <a:cubicBezTo>
                    <a:pt x="133" y="163"/>
                    <a:pt x="130" y="151"/>
                    <a:pt x="126" y="138"/>
                  </a:cubicBezTo>
                  <a:cubicBezTo>
                    <a:pt x="11" y="138"/>
                    <a:pt x="11" y="138"/>
                    <a:pt x="11" y="138"/>
                  </a:cubicBezTo>
                  <a:cubicBezTo>
                    <a:pt x="7" y="151"/>
                    <a:pt x="4" y="163"/>
                    <a:pt x="0" y="174"/>
                  </a:cubicBezTo>
                  <a:cubicBezTo>
                    <a:pt x="136" y="174"/>
                    <a:pt x="136" y="174"/>
                    <a:pt x="136" y="174"/>
                  </a:cubicBezTo>
                  <a:close/>
                  <a:moveTo>
                    <a:pt x="116" y="105"/>
                  </a:moveTo>
                  <a:cubicBezTo>
                    <a:pt x="113" y="93"/>
                    <a:pt x="109" y="81"/>
                    <a:pt x="106" y="69"/>
                  </a:cubicBezTo>
                  <a:cubicBezTo>
                    <a:pt x="31" y="69"/>
                    <a:pt x="31" y="69"/>
                    <a:pt x="31" y="69"/>
                  </a:cubicBezTo>
                  <a:cubicBezTo>
                    <a:pt x="28" y="81"/>
                    <a:pt x="24" y="93"/>
                    <a:pt x="21" y="105"/>
                  </a:cubicBezTo>
                  <a:cubicBezTo>
                    <a:pt x="116" y="105"/>
                    <a:pt x="116" y="105"/>
                    <a:pt x="116" y="105"/>
                  </a:cubicBezTo>
                  <a:close/>
                  <a:moveTo>
                    <a:pt x="96" y="36"/>
                  </a:moveTo>
                  <a:cubicBezTo>
                    <a:pt x="91" y="21"/>
                    <a:pt x="88" y="9"/>
                    <a:pt x="85" y="0"/>
                  </a:cubicBezTo>
                  <a:cubicBezTo>
                    <a:pt x="51" y="0"/>
                    <a:pt x="51" y="0"/>
                    <a:pt x="51" y="0"/>
                  </a:cubicBezTo>
                  <a:cubicBezTo>
                    <a:pt x="49" y="9"/>
                    <a:pt x="45" y="21"/>
                    <a:pt x="41" y="36"/>
                  </a:cubicBezTo>
                  <a:lnTo>
                    <a:pt x="96"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6" name="îṥļíďe">
              <a:extLst>
                <a:ext uri="{FF2B5EF4-FFF2-40B4-BE49-F238E27FC236}">
                  <a16:creationId xmlns:a16="http://schemas.microsoft.com/office/drawing/2014/main" xmlns="" id="{E8D63395-250E-4FCB-A5CE-7C75EAFC652E}"/>
                </a:ext>
              </a:extLst>
            </p:cNvPr>
            <p:cNvSpPr/>
            <p:nvPr/>
          </p:nvSpPr>
          <p:spPr bwMode="auto">
            <a:xfrm>
              <a:off x="7395701" y="5091091"/>
              <a:ext cx="600805" cy="39509"/>
            </a:xfrm>
            <a:custGeom>
              <a:avLst/>
              <a:gdLst>
                <a:gd name="T0" fmla="*/ 7 w 212"/>
                <a:gd name="T1" fmla="*/ 0 h 14"/>
                <a:gd name="T2" fmla="*/ 205 w 212"/>
                <a:gd name="T3" fmla="*/ 0 h 14"/>
                <a:gd name="T4" fmla="*/ 212 w 212"/>
                <a:gd name="T5" fmla="*/ 7 h 14"/>
                <a:gd name="T6" fmla="*/ 212 w 212"/>
                <a:gd name="T7" fmla="*/ 7 h 14"/>
                <a:gd name="T8" fmla="*/ 205 w 212"/>
                <a:gd name="T9" fmla="*/ 14 h 14"/>
                <a:gd name="T10" fmla="*/ 7 w 212"/>
                <a:gd name="T11" fmla="*/ 14 h 14"/>
                <a:gd name="T12" fmla="*/ 0 w 212"/>
                <a:gd name="T13" fmla="*/ 7 h 14"/>
                <a:gd name="T14" fmla="*/ 0 w 212"/>
                <a:gd name="T15" fmla="*/ 7 h 14"/>
                <a:gd name="T16" fmla="*/ 7 w 212"/>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4">
                  <a:moveTo>
                    <a:pt x="7" y="0"/>
                  </a:moveTo>
                  <a:cubicBezTo>
                    <a:pt x="205" y="0"/>
                    <a:pt x="205" y="0"/>
                    <a:pt x="205" y="0"/>
                  </a:cubicBezTo>
                  <a:cubicBezTo>
                    <a:pt x="209" y="0"/>
                    <a:pt x="212" y="4"/>
                    <a:pt x="212" y="7"/>
                  </a:cubicBezTo>
                  <a:cubicBezTo>
                    <a:pt x="212" y="7"/>
                    <a:pt x="212" y="7"/>
                    <a:pt x="212" y="7"/>
                  </a:cubicBezTo>
                  <a:cubicBezTo>
                    <a:pt x="212" y="11"/>
                    <a:pt x="209" y="14"/>
                    <a:pt x="205" y="14"/>
                  </a:cubicBezTo>
                  <a:cubicBezTo>
                    <a:pt x="7" y="14"/>
                    <a:pt x="7" y="14"/>
                    <a:pt x="7" y="14"/>
                  </a:cubicBezTo>
                  <a:cubicBezTo>
                    <a:pt x="3" y="14"/>
                    <a:pt x="0" y="11"/>
                    <a:pt x="0" y="7"/>
                  </a:cubicBezTo>
                  <a:cubicBezTo>
                    <a:pt x="0" y="7"/>
                    <a:pt x="0" y="7"/>
                    <a:pt x="0" y="7"/>
                  </a:cubicBezTo>
                  <a:cubicBezTo>
                    <a:pt x="0" y="4"/>
                    <a:pt x="3" y="0"/>
                    <a:pt x="7" y="0"/>
                  </a:cubicBezTo>
                  <a:close/>
                </a:path>
              </a:pathLst>
            </a:custGeom>
            <a:solidFill>
              <a:srgbClr val="E13C8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7" name="isḻíḋè">
              <a:extLst>
                <a:ext uri="{FF2B5EF4-FFF2-40B4-BE49-F238E27FC236}">
                  <a16:creationId xmlns:a16="http://schemas.microsoft.com/office/drawing/2014/main" xmlns="" id="{DD404B79-F885-405F-BE2B-DD3DA203BDD9}"/>
                </a:ext>
              </a:extLst>
            </p:cNvPr>
            <p:cNvSpPr/>
            <p:nvPr/>
          </p:nvSpPr>
          <p:spPr bwMode="auto">
            <a:xfrm>
              <a:off x="7345293" y="5111526"/>
              <a:ext cx="704345" cy="76293"/>
            </a:xfrm>
            <a:custGeom>
              <a:avLst/>
              <a:gdLst>
                <a:gd name="T0" fmla="*/ 13 w 249"/>
                <a:gd name="T1" fmla="*/ 0 h 27"/>
                <a:gd name="T2" fmla="*/ 235 w 249"/>
                <a:gd name="T3" fmla="*/ 0 h 27"/>
                <a:gd name="T4" fmla="*/ 249 w 249"/>
                <a:gd name="T5" fmla="*/ 14 h 27"/>
                <a:gd name="T6" fmla="*/ 249 w 249"/>
                <a:gd name="T7" fmla="*/ 14 h 27"/>
                <a:gd name="T8" fmla="*/ 235 w 249"/>
                <a:gd name="T9" fmla="*/ 27 h 27"/>
                <a:gd name="T10" fmla="*/ 13 w 249"/>
                <a:gd name="T11" fmla="*/ 27 h 27"/>
                <a:gd name="T12" fmla="*/ 0 w 249"/>
                <a:gd name="T13" fmla="*/ 14 h 27"/>
                <a:gd name="T14" fmla="*/ 0 w 249"/>
                <a:gd name="T15" fmla="*/ 14 h 27"/>
                <a:gd name="T16" fmla="*/ 13 w 249"/>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9" h="27">
                  <a:moveTo>
                    <a:pt x="13" y="0"/>
                  </a:moveTo>
                  <a:cubicBezTo>
                    <a:pt x="235" y="0"/>
                    <a:pt x="235" y="0"/>
                    <a:pt x="235" y="0"/>
                  </a:cubicBezTo>
                  <a:cubicBezTo>
                    <a:pt x="243" y="0"/>
                    <a:pt x="249" y="6"/>
                    <a:pt x="249" y="14"/>
                  </a:cubicBezTo>
                  <a:cubicBezTo>
                    <a:pt x="249" y="14"/>
                    <a:pt x="249" y="14"/>
                    <a:pt x="249" y="14"/>
                  </a:cubicBezTo>
                  <a:cubicBezTo>
                    <a:pt x="249" y="21"/>
                    <a:pt x="243" y="27"/>
                    <a:pt x="235" y="27"/>
                  </a:cubicBezTo>
                  <a:cubicBezTo>
                    <a:pt x="13" y="27"/>
                    <a:pt x="13" y="27"/>
                    <a:pt x="13" y="27"/>
                  </a:cubicBezTo>
                  <a:cubicBezTo>
                    <a:pt x="6" y="27"/>
                    <a:pt x="0" y="21"/>
                    <a:pt x="0" y="14"/>
                  </a:cubicBezTo>
                  <a:cubicBezTo>
                    <a:pt x="0" y="14"/>
                    <a:pt x="0" y="14"/>
                    <a:pt x="0" y="14"/>
                  </a:cubicBezTo>
                  <a:cubicBezTo>
                    <a:pt x="0" y="6"/>
                    <a:pt x="6" y="0"/>
                    <a:pt x="13" y="0"/>
                  </a:cubicBezTo>
                  <a:close/>
                </a:path>
              </a:pathLst>
            </a:custGeom>
            <a:solidFill>
              <a:srgbClr val="E13C8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8" name="isļïḑè">
              <a:extLst>
                <a:ext uri="{FF2B5EF4-FFF2-40B4-BE49-F238E27FC236}">
                  <a16:creationId xmlns:a16="http://schemas.microsoft.com/office/drawing/2014/main" xmlns="" id="{03AC1CA6-F20E-417A-8049-1D5A1E221B33}"/>
                </a:ext>
              </a:extLst>
            </p:cNvPr>
            <p:cNvSpPr/>
            <p:nvPr/>
          </p:nvSpPr>
          <p:spPr bwMode="auto">
            <a:xfrm>
              <a:off x="7345293" y="5111526"/>
              <a:ext cx="420973" cy="76293"/>
            </a:xfrm>
            <a:custGeom>
              <a:avLst/>
              <a:gdLst>
                <a:gd name="T0" fmla="*/ 13 w 149"/>
                <a:gd name="T1" fmla="*/ 0 h 27"/>
                <a:gd name="T2" fmla="*/ 135 w 149"/>
                <a:gd name="T3" fmla="*/ 0 h 27"/>
                <a:gd name="T4" fmla="*/ 149 w 149"/>
                <a:gd name="T5" fmla="*/ 14 h 27"/>
                <a:gd name="T6" fmla="*/ 149 w 149"/>
                <a:gd name="T7" fmla="*/ 14 h 27"/>
                <a:gd name="T8" fmla="*/ 135 w 149"/>
                <a:gd name="T9" fmla="*/ 27 h 27"/>
                <a:gd name="T10" fmla="*/ 13 w 149"/>
                <a:gd name="T11" fmla="*/ 27 h 27"/>
                <a:gd name="T12" fmla="*/ 0 w 149"/>
                <a:gd name="T13" fmla="*/ 14 h 27"/>
                <a:gd name="T14" fmla="*/ 0 w 149"/>
                <a:gd name="T15" fmla="*/ 14 h 27"/>
                <a:gd name="T16" fmla="*/ 13 w 149"/>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 h="27">
                  <a:moveTo>
                    <a:pt x="13" y="0"/>
                  </a:moveTo>
                  <a:cubicBezTo>
                    <a:pt x="135" y="0"/>
                    <a:pt x="135" y="0"/>
                    <a:pt x="135" y="0"/>
                  </a:cubicBezTo>
                  <a:cubicBezTo>
                    <a:pt x="143" y="0"/>
                    <a:pt x="149" y="6"/>
                    <a:pt x="149" y="14"/>
                  </a:cubicBezTo>
                  <a:cubicBezTo>
                    <a:pt x="149" y="14"/>
                    <a:pt x="149" y="14"/>
                    <a:pt x="149" y="14"/>
                  </a:cubicBezTo>
                  <a:cubicBezTo>
                    <a:pt x="149" y="21"/>
                    <a:pt x="143" y="27"/>
                    <a:pt x="135" y="27"/>
                  </a:cubicBezTo>
                  <a:cubicBezTo>
                    <a:pt x="13" y="27"/>
                    <a:pt x="13" y="27"/>
                    <a:pt x="13" y="27"/>
                  </a:cubicBezTo>
                  <a:cubicBezTo>
                    <a:pt x="6" y="27"/>
                    <a:pt x="0" y="21"/>
                    <a:pt x="0" y="14"/>
                  </a:cubicBezTo>
                  <a:cubicBezTo>
                    <a:pt x="0" y="14"/>
                    <a:pt x="0" y="14"/>
                    <a:pt x="0" y="14"/>
                  </a:cubicBezTo>
                  <a:cubicBezTo>
                    <a:pt x="0" y="6"/>
                    <a:pt x="6" y="0"/>
                    <a:pt x="13" y="0"/>
                  </a:cubicBezTo>
                  <a:close/>
                </a:path>
              </a:pathLst>
            </a:custGeom>
            <a:solidFill>
              <a:srgbClr val="E94D8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9" name="iŝ1íḋe">
              <a:extLst>
                <a:ext uri="{FF2B5EF4-FFF2-40B4-BE49-F238E27FC236}">
                  <a16:creationId xmlns:a16="http://schemas.microsoft.com/office/drawing/2014/main" xmlns="" id="{BD326E59-705B-467D-9D18-659A4E47BB2B}"/>
                </a:ext>
              </a:extLst>
            </p:cNvPr>
            <p:cNvSpPr/>
            <p:nvPr/>
          </p:nvSpPr>
          <p:spPr bwMode="auto">
            <a:xfrm>
              <a:off x="5145067" y="4144244"/>
              <a:ext cx="381463" cy="542223"/>
            </a:xfrm>
            <a:custGeom>
              <a:avLst/>
              <a:gdLst>
                <a:gd name="T0" fmla="*/ 61 w 135"/>
                <a:gd name="T1" fmla="*/ 4 h 192"/>
                <a:gd name="T2" fmla="*/ 71 w 135"/>
                <a:gd name="T3" fmla="*/ 5 h 192"/>
                <a:gd name="T4" fmla="*/ 129 w 135"/>
                <a:gd name="T5" fmla="*/ 160 h 192"/>
                <a:gd name="T6" fmla="*/ 107 w 135"/>
                <a:gd name="T7" fmla="*/ 189 h 192"/>
                <a:gd name="T8" fmla="*/ 7 w 135"/>
                <a:gd name="T9" fmla="*/ 43 h 192"/>
                <a:gd name="T10" fmla="*/ 61 w 135"/>
                <a:gd name="T11" fmla="*/ 4 h 192"/>
              </a:gdLst>
              <a:ahLst/>
              <a:cxnLst>
                <a:cxn ang="0">
                  <a:pos x="T0" y="T1"/>
                </a:cxn>
                <a:cxn ang="0">
                  <a:pos x="T2" y="T3"/>
                </a:cxn>
                <a:cxn ang="0">
                  <a:pos x="T4" y="T5"/>
                </a:cxn>
                <a:cxn ang="0">
                  <a:pos x="T6" y="T7"/>
                </a:cxn>
                <a:cxn ang="0">
                  <a:pos x="T8" y="T9"/>
                </a:cxn>
                <a:cxn ang="0">
                  <a:pos x="T10" y="T11"/>
                </a:cxn>
              </a:cxnLst>
              <a:rect l="0" t="0" r="r" b="b"/>
              <a:pathLst>
                <a:path w="135" h="192">
                  <a:moveTo>
                    <a:pt x="61" y="4"/>
                  </a:moveTo>
                  <a:cubicBezTo>
                    <a:pt x="65" y="2"/>
                    <a:pt x="68" y="0"/>
                    <a:pt x="71" y="5"/>
                  </a:cubicBezTo>
                  <a:cubicBezTo>
                    <a:pt x="96" y="58"/>
                    <a:pt x="114" y="105"/>
                    <a:pt x="129" y="160"/>
                  </a:cubicBezTo>
                  <a:cubicBezTo>
                    <a:pt x="135" y="183"/>
                    <a:pt x="116" y="192"/>
                    <a:pt x="107" y="189"/>
                  </a:cubicBezTo>
                  <a:cubicBezTo>
                    <a:pt x="82" y="182"/>
                    <a:pt x="8" y="44"/>
                    <a:pt x="7" y="43"/>
                  </a:cubicBezTo>
                  <a:cubicBezTo>
                    <a:pt x="0" y="21"/>
                    <a:pt x="61" y="4"/>
                    <a:pt x="61" y="4"/>
                  </a:cubicBezTo>
                  <a:close/>
                </a:path>
              </a:pathLst>
            </a:custGeom>
            <a:solidFill>
              <a:srgbClr val="00061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0" name="íṥlîḑê">
              <a:extLst>
                <a:ext uri="{FF2B5EF4-FFF2-40B4-BE49-F238E27FC236}">
                  <a16:creationId xmlns:a16="http://schemas.microsoft.com/office/drawing/2014/main" xmlns="" id="{4FE2B1B3-A493-434B-91DA-25F99585CDF9}"/>
                </a:ext>
              </a:extLst>
            </p:cNvPr>
            <p:cNvSpPr/>
            <p:nvPr/>
          </p:nvSpPr>
          <p:spPr bwMode="auto">
            <a:xfrm>
              <a:off x="5394381" y="4533881"/>
              <a:ext cx="250676" cy="617154"/>
            </a:xfrm>
            <a:custGeom>
              <a:avLst/>
              <a:gdLst>
                <a:gd name="T0" fmla="*/ 45 w 89"/>
                <a:gd name="T1" fmla="*/ 34 h 218"/>
                <a:gd name="T2" fmla="*/ 88 w 89"/>
                <a:gd name="T3" fmla="*/ 204 h 218"/>
                <a:gd name="T4" fmla="*/ 86 w 89"/>
                <a:gd name="T5" fmla="*/ 214 h 218"/>
                <a:gd name="T6" fmla="*/ 71 w 89"/>
                <a:gd name="T7" fmla="*/ 215 h 218"/>
                <a:gd name="T8" fmla="*/ 6 w 89"/>
                <a:gd name="T9" fmla="*/ 43 h 218"/>
                <a:gd name="T10" fmla="*/ 7 w 89"/>
                <a:gd name="T11" fmla="*/ 13 h 218"/>
                <a:gd name="T12" fmla="*/ 45 w 89"/>
                <a:gd name="T13" fmla="*/ 34 h 218"/>
              </a:gdLst>
              <a:ahLst/>
              <a:cxnLst>
                <a:cxn ang="0">
                  <a:pos x="T0" y="T1"/>
                </a:cxn>
                <a:cxn ang="0">
                  <a:pos x="T2" y="T3"/>
                </a:cxn>
                <a:cxn ang="0">
                  <a:pos x="T4" y="T5"/>
                </a:cxn>
                <a:cxn ang="0">
                  <a:pos x="T6" y="T7"/>
                </a:cxn>
                <a:cxn ang="0">
                  <a:pos x="T8" y="T9"/>
                </a:cxn>
                <a:cxn ang="0">
                  <a:pos x="T10" y="T11"/>
                </a:cxn>
                <a:cxn ang="0">
                  <a:pos x="T12" y="T13"/>
                </a:cxn>
              </a:cxnLst>
              <a:rect l="0" t="0" r="r" b="b"/>
              <a:pathLst>
                <a:path w="89" h="218">
                  <a:moveTo>
                    <a:pt x="45" y="34"/>
                  </a:moveTo>
                  <a:cubicBezTo>
                    <a:pt x="53" y="73"/>
                    <a:pt x="68" y="159"/>
                    <a:pt x="88" y="204"/>
                  </a:cubicBezTo>
                  <a:cubicBezTo>
                    <a:pt x="88" y="204"/>
                    <a:pt x="89" y="211"/>
                    <a:pt x="86" y="214"/>
                  </a:cubicBezTo>
                  <a:cubicBezTo>
                    <a:pt x="82" y="218"/>
                    <a:pt x="76" y="218"/>
                    <a:pt x="71" y="215"/>
                  </a:cubicBezTo>
                  <a:cubicBezTo>
                    <a:pt x="66" y="212"/>
                    <a:pt x="21" y="103"/>
                    <a:pt x="6" y="43"/>
                  </a:cubicBezTo>
                  <a:cubicBezTo>
                    <a:pt x="6" y="43"/>
                    <a:pt x="0" y="22"/>
                    <a:pt x="7" y="13"/>
                  </a:cubicBezTo>
                  <a:cubicBezTo>
                    <a:pt x="13" y="4"/>
                    <a:pt x="37" y="0"/>
                    <a:pt x="45" y="34"/>
                  </a:cubicBezTo>
                  <a:close/>
                </a:path>
              </a:pathLst>
            </a:custGeom>
            <a:solidFill>
              <a:srgbClr val="00061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1" name="ï$ḷîdè">
              <a:extLst>
                <a:ext uri="{FF2B5EF4-FFF2-40B4-BE49-F238E27FC236}">
                  <a16:creationId xmlns:a16="http://schemas.microsoft.com/office/drawing/2014/main" xmlns="" id="{580679D7-1BF0-457B-B265-84AFCEA435D5}"/>
                </a:ext>
              </a:extLst>
            </p:cNvPr>
            <p:cNvSpPr/>
            <p:nvPr/>
          </p:nvSpPr>
          <p:spPr bwMode="auto">
            <a:xfrm>
              <a:off x="5027903" y="4136070"/>
              <a:ext cx="309258" cy="542223"/>
            </a:xfrm>
            <a:custGeom>
              <a:avLst/>
              <a:gdLst>
                <a:gd name="T0" fmla="*/ 101 w 109"/>
                <a:gd name="T1" fmla="*/ 10 h 192"/>
                <a:gd name="T2" fmla="*/ 107 w 109"/>
                <a:gd name="T3" fmla="*/ 18 h 192"/>
                <a:gd name="T4" fmla="*/ 46 w 109"/>
                <a:gd name="T5" fmla="*/ 171 h 192"/>
                <a:gd name="T6" fmla="*/ 10 w 109"/>
                <a:gd name="T7" fmla="*/ 179 h 192"/>
                <a:gd name="T8" fmla="*/ 30 w 109"/>
                <a:gd name="T9" fmla="*/ 25 h 192"/>
                <a:gd name="T10" fmla="*/ 101 w 109"/>
                <a:gd name="T11" fmla="*/ 10 h 192"/>
              </a:gdLst>
              <a:ahLst/>
              <a:cxnLst>
                <a:cxn ang="0">
                  <a:pos x="T0" y="T1"/>
                </a:cxn>
                <a:cxn ang="0">
                  <a:pos x="T2" y="T3"/>
                </a:cxn>
                <a:cxn ang="0">
                  <a:pos x="T4" y="T5"/>
                </a:cxn>
                <a:cxn ang="0">
                  <a:pos x="T6" y="T7"/>
                </a:cxn>
                <a:cxn ang="0">
                  <a:pos x="T8" y="T9"/>
                </a:cxn>
                <a:cxn ang="0">
                  <a:pos x="T10" y="T11"/>
                </a:cxn>
              </a:cxnLst>
              <a:rect l="0" t="0" r="r" b="b"/>
              <a:pathLst>
                <a:path w="109" h="192">
                  <a:moveTo>
                    <a:pt x="101" y="10"/>
                  </a:moveTo>
                  <a:cubicBezTo>
                    <a:pt x="105" y="11"/>
                    <a:pt x="109" y="13"/>
                    <a:pt x="107" y="18"/>
                  </a:cubicBezTo>
                  <a:cubicBezTo>
                    <a:pt x="90" y="73"/>
                    <a:pt x="72" y="121"/>
                    <a:pt x="46" y="171"/>
                  </a:cubicBezTo>
                  <a:cubicBezTo>
                    <a:pt x="35" y="192"/>
                    <a:pt x="15" y="186"/>
                    <a:pt x="10" y="179"/>
                  </a:cubicBezTo>
                  <a:cubicBezTo>
                    <a:pt x="0" y="161"/>
                    <a:pt x="20" y="69"/>
                    <a:pt x="30" y="25"/>
                  </a:cubicBezTo>
                  <a:cubicBezTo>
                    <a:pt x="35" y="2"/>
                    <a:pt x="79" y="0"/>
                    <a:pt x="101" y="10"/>
                  </a:cubicBezTo>
                  <a:close/>
                </a:path>
              </a:pathLst>
            </a:custGeom>
            <a:solidFill>
              <a:srgbClr val="1C2B3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2" name="iŝļiḓê">
              <a:extLst>
                <a:ext uri="{FF2B5EF4-FFF2-40B4-BE49-F238E27FC236}">
                  <a16:creationId xmlns:a16="http://schemas.microsoft.com/office/drawing/2014/main" xmlns="" id="{6C7C0F09-46EE-4344-A414-6B7752AE9808}"/>
                </a:ext>
              </a:extLst>
            </p:cNvPr>
            <p:cNvSpPr/>
            <p:nvPr/>
          </p:nvSpPr>
          <p:spPr bwMode="auto">
            <a:xfrm>
              <a:off x="4835809" y="4528432"/>
              <a:ext cx="356941" cy="573558"/>
            </a:xfrm>
            <a:custGeom>
              <a:avLst/>
              <a:gdLst>
                <a:gd name="T0" fmla="*/ 108 w 126"/>
                <a:gd name="T1" fmla="*/ 44 h 203"/>
                <a:gd name="T2" fmla="*/ 22 w 126"/>
                <a:gd name="T3" fmla="*/ 197 h 203"/>
                <a:gd name="T4" fmla="*/ 13 w 126"/>
                <a:gd name="T5" fmla="*/ 203 h 203"/>
                <a:gd name="T6" fmla="*/ 2 w 126"/>
                <a:gd name="T7" fmla="*/ 193 h 203"/>
                <a:gd name="T8" fmla="*/ 73 w 126"/>
                <a:gd name="T9" fmla="*/ 24 h 203"/>
                <a:gd name="T10" fmla="*/ 95 w 126"/>
                <a:gd name="T11" fmla="*/ 2 h 203"/>
                <a:gd name="T12" fmla="*/ 108 w 126"/>
                <a:gd name="T13" fmla="*/ 44 h 203"/>
              </a:gdLst>
              <a:ahLst/>
              <a:cxnLst>
                <a:cxn ang="0">
                  <a:pos x="T0" y="T1"/>
                </a:cxn>
                <a:cxn ang="0">
                  <a:pos x="T2" y="T3"/>
                </a:cxn>
                <a:cxn ang="0">
                  <a:pos x="T4" y="T5"/>
                </a:cxn>
                <a:cxn ang="0">
                  <a:pos x="T6" y="T7"/>
                </a:cxn>
                <a:cxn ang="0">
                  <a:pos x="T8" y="T9"/>
                </a:cxn>
                <a:cxn ang="0">
                  <a:pos x="T10" y="T11"/>
                </a:cxn>
                <a:cxn ang="0">
                  <a:pos x="T12" y="T13"/>
                </a:cxn>
              </a:cxnLst>
              <a:rect l="0" t="0" r="r" b="b"/>
              <a:pathLst>
                <a:path w="126" h="203">
                  <a:moveTo>
                    <a:pt x="108" y="44"/>
                  </a:moveTo>
                  <a:cubicBezTo>
                    <a:pt x="87" y="78"/>
                    <a:pt x="39" y="150"/>
                    <a:pt x="22" y="197"/>
                  </a:cubicBezTo>
                  <a:cubicBezTo>
                    <a:pt x="22" y="197"/>
                    <a:pt x="18" y="203"/>
                    <a:pt x="13" y="203"/>
                  </a:cubicBezTo>
                  <a:cubicBezTo>
                    <a:pt x="8" y="203"/>
                    <a:pt x="3" y="199"/>
                    <a:pt x="2" y="193"/>
                  </a:cubicBezTo>
                  <a:cubicBezTo>
                    <a:pt x="0" y="188"/>
                    <a:pt x="44" y="78"/>
                    <a:pt x="73" y="24"/>
                  </a:cubicBezTo>
                  <a:cubicBezTo>
                    <a:pt x="73" y="24"/>
                    <a:pt x="84" y="4"/>
                    <a:pt x="95" y="2"/>
                  </a:cubicBezTo>
                  <a:cubicBezTo>
                    <a:pt x="106" y="0"/>
                    <a:pt x="126" y="14"/>
                    <a:pt x="108" y="44"/>
                  </a:cubicBezTo>
                  <a:close/>
                </a:path>
              </a:pathLst>
            </a:custGeom>
            <a:solidFill>
              <a:srgbClr val="1C2B3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3" name="íşliḑê">
              <a:extLst>
                <a:ext uri="{FF2B5EF4-FFF2-40B4-BE49-F238E27FC236}">
                  <a16:creationId xmlns:a16="http://schemas.microsoft.com/office/drawing/2014/main" xmlns="" id="{EA1EEFB8-AFA4-4519-AD71-D01C3D9EF42E}"/>
                </a:ext>
              </a:extLst>
            </p:cNvPr>
            <p:cNvSpPr/>
            <p:nvPr/>
          </p:nvSpPr>
          <p:spPr bwMode="auto">
            <a:xfrm>
              <a:off x="5578300" y="5114251"/>
              <a:ext cx="183920" cy="92641"/>
            </a:xfrm>
            <a:custGeom>
              <a:avLst/>
              <a:gdLst>
                <a:gd name="T0" fmla="*/ 1 w 65"/>
                <a:gd name="T1" fmla="*/ 2 h 33"/>
                <a:gd name="T2" fmla="*/ 1 w 65"/>
                <a:gd name="T3" fmla="*/ 7 h 33"/>
                <a:gd name="T4" fmla="*/ 1 w 65"/>
                <a:gd name="T5" fmla="*/ 20 h 33"/>
                <a:gd name="T6" fmla="*/ 1 w 65"/>
                <a:gd name="T7" fmla="*/ 26 h 33"/>
                <a:gd name="T8" fmla="*/ 2 w 65"/>
                <a:gd name="T9" fmla="*/ 29 h 33"/>
                <a:gd name="T10" fmla="*/ 21 w 65"/>
                <a:gd name="T11" fmla="*/ 30 h 33"/>
                <a:gd name="T12" fmla="*/ 44 w 65"/>
                <a:gd name="T13" fmla="*/ 31 h 33"/>
                <a:gd name="T14" fmla="*/ 64 w 65"/>
                <a:gd name="T15" fmla="*/ 27 h 33"/>
                <a:gd name="T16" fmla="*/ 64 w 65"/>
                <a:gd name="T17" fmla="*/ 24 h 33"/>
                <a:gd name="T18" fmla="*/ 58 w 65"/>
                <a:gd name="T19" fmla="*/ 14 h 33"/>
                <a:gd name="T20" fmla="*/ 25 w 65"/>
                <a:gd name="T21" fmla="*/ 1 h 33"/>
                <a:gd name="T22" fmla="*/ 22 w 65"/>
                <a:gd name="T23" fmla="*/ 0 h 33"/>
                <a:gd name="T24" fmla="*/ 12 w 65"/>
                <a:gd name="T25" fmla="*/ 5 h 33"/>
                <a:gd name="T26" fmla="*/ 3 w 65"/>
                <a:gd name="T27" fmla="*/ 3 h 33"/>
                <a:gd name="T28" fmla="*/ 1 w 65"/>
                <a:gd name="T29" fmla="*/ 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33">
                  <a:moveTo>
                    <a:pt x="1" y="2"/>
                  </a:moveTo>
                  <a:cubicBezTo>
                    <a:pt x="1" y="4"/>
                    <a:pt x="1" y="6"/>
                    <a:pt x="1" y="7"/>
                  </a:cubicBezTo>
                  <a:cubicBezTo>
                    <a:pt x="1" y="11"/>
                    <a:pt x="1" y="16"/>
                    <a:pt x="1" y="20"/>
                  </a:cubicBezTo>
                  <a:cubicBezTo>
                    <a:pt x="0" y="24"/>
                    <a:pt x="1" y="26"/>
                    <a:pt x="1" y="26"/>
                  </a:cubicBezTo>
                  <a:cubicBezTo>
                    <a:pt x="1" y="26"/>
                    <a:pt x="0" y="28"/>
                    <a:pt x="2" y="29"/>
                  </a:cubicBezTo>
                  <a:cubicBezTo>
                    <a:pt x="3" y="30"/>
                    <a:pt x="13" y="32"/>
                    <a:pt x="21" y="30"/>
                  </a:cubicBezTo>
                  <a:cubicBezTo>
                    <a:pt x="29" y="29"/>
                    <a:pt x="38" y="29"/>
                    <a:pt x="44" y="31"/>
                  </a:cubicBezTo>
                  <a:cubicBezTo>
                    <a:pt x="49" y="32"/>
                    <a:pt x="60" y="33"/>
                    <a:pt x="64" y="27"/>
                  </a:cubicBezTo>
                  <a:cubicBezTo>
                    <a:pt x="64" y="27"/>
                    <a:pt x="65" y="25"/>
                    <a:pt x="64" y="24"/>
                  </a:cubicBezTo>
                  <a:cubicBezTo>
                    <a:pt x="63" y="23"/>
                    <a:pt x="65" y="15"/>
                    <a:pt x="58" y="14"/>
                  </a:cubicBezTo>
                  <a:cubicBezTo>
                    <a:pt x="50" y="13"/>
                    <a:pt x="29" y="9"/>
                    <a:pt x="25" y="1"/>
                  </a:cubicBezTo>
                  <a:cubicBezTo>
                    <a:pt x="25" y="1"/>
                    <a:pt x="24" y="0"/>
                    <a:pt x="22" y="0"/>
                  </a:cubicBezTo>
                  <a:cubicBezTo>
                    <a:pt x="20" y="1"/>
                    <a:pt x="17" y="5"/>
                    <a:pt x="12" y="5"/>
                  </a:cubicBezTo>
                  <a:cubicBezTo>
                    <a:pt x="7" y="5"/>
                    <a:pt x="4" y="5"/>
                    <a:pt x="3" y="3"/>
                  </a:cubicBezTo>
                  <a:cubicBezTo>
                    <a:pt x="1" y="1"/>
                    <a:pt x="1" y="2"/>
                    <a:pt x="1" y="2"/>
                  </a:cubicBezTo>
                  <a:close/>
                </a:path>
              </a:pathLst>
            </a:custGeom>
            <a:solidFill>
              <a:srgbClr val="E13C8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4" name="îśḻïḓe">
              <a:extLst>
                <a:ext uri="{FF2B5EF4-FFF2-40B4-BE49-F238E27FC236}">
                  <a16:creationId xmlns:a16="http://schemas.microsoft.com/office/drawing/2014/main" xmlns="" id="{10C4FF59-B723-4146-9F86-D085F9EB59A5}"/>
                </a:ext>
              </a:extLst>
            </p:cNvPr>
            <p:cNvSpPr/>
            <p:nvPr/>
          </p:nvSpPr>
          <p:spPr bwMode="auto">
            <a:xfrm>
              <a:off x="4807199" y="5062481"/>
              <a:ext cx="181196" cy="152585"/>
            </a:xfrm>
            <a:custGeom>
              <a:avLst/>
              <a:gdLst>
                <a:gd name="T0" fmla="*/ 11 w 64"/>
                <a:gd name="T1" fmla="*/ 1 h 54"/>
                <a:gd name="T2" fmla="*/ 10 w 64"/>
                <a:gd name="T3" fmla="*/ 5 h 54"/>
                <a:gd name="T4" fmla="*/ 4 w 64"/>
                <a:gd name="T5" fmla="*/ 17 h 54"/>
                <a:gd name="T6" fmla="*/ 2 w 64"/>
                <a:gd name="T7" fmla="*/ 22 h 54"/>
                <a:gd name="T8" fmla="*/ 1 w 64"/>
                <a:gd name="T9" fmla="*/ 26 h 54"/>
                <a:gd name="T10" fmla="*/ 18 w 64"/>
                <a:gd name="T11" fmla="*/ 35 h 54"/>
                <a:gd name="T12" fmla="*/ 39 w 64"/>
                <a:gd name="T13" fmla="*/ 45 h 54"/>
                <a:gd name="T14" fmla="*/ 59 w 64"/>
                <a:gd name="T15" fmla="*/ 50 h 54"/>
                <a:gd name="T16" fmla="*/ 60 w 64"/>
                <a:gd name="T17" fmla="*/ 47 h 54"/>
                <a:gd name="T18" fmla="*/ 58 w 64"/>
                <a:gd name="T19" fmla="*/ 35 h 54"/>
                <a:gd name="T20" fmla="*/ 34 w 64"/>
                <a:gd name="T21" fmla="*/ 10 h 54"/>
                <a:gd name="T22" fmla="*/ 32 w 64"/>
                <a:gd name="T23" fmla="*/ 8 h 54"/>
                <a:gd name="T24" fmla="*/ 21 w 64"/>
                <a:gd name="T25" fmla="*/ 8 h 54"/>
                <a:gd name="T26" fmla="*/ 13 w 64"/>
                <a:gd name="T27" fmla="*/ 2 h 54"/>
                <a:gd name="T28" fmla="*/ 11 w 64"/>
                <a:gd name="T29" fmla="*/ 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54">
                  <a:moveTo>
                    <a:pt x="11" y="1"/>
                  </a:moveTo>
                  <a:cubicBezTo>
                    <a:pt x="11" y="3"/>
                    <a:pt x="10" y="4"/>
                    <a:pt x="10" y="5"/>
                  </a:cubicBezTo>
                  <a:cubicBezTo>
                    <a:pt x="8" y="9"/>
                    <a:pt x="6" y="14"/>
                    <a:pt x="4" y="17"/>
                  </a:cubicBezTo>
                  <a:cubicBezTo>
                    <a:pt x="2" y="20"/>
                    <a:pt x="2" y="22"/>
                    <a:pt x="2" y="22"/>
                  </a:cubicBezTo>
                  <a:cubicBezTo>
                    <a:pt x="2" y="22"/>
                    <a:pt x="0" y="24"/>
                    <a:pt x="1" y="26"/>
                  </a:cubicBezTo>
                  <a:cubicBezTo>
                    <a:pt x="2" y="27"/>
                    <a:pt x="11" y="33"/>
                    <a:pt x="18" y="35"/>
                  </a:cubicBezTo>
                  <a:cubicBezTo>
                    <a:pt x="26" y="37"/>
                    <a:pt x="35" y="41"/>
                    <a:pt x="39" y="45"/>
                  </a:cubicBezTo>
                  <a:cubicBezTo>
                    <a:pt x="43" y="48"/>
                    <a:pt x="53" y="54"/>
                    <a:pt x="59" y="50"/>
                  </a:cubicBezTo>
                  <a:cubicBezTo>
                    <a:pt x="59" y="50"/>
                    <a:pt x="60" y="48"/>
                    <a:pt x="60" y="47"/>
                  </a:cubicBezTo>
                  <a:cubicBezTo>
                    <a:pt x="59" y="45"/>
                    <a:pt x="64" y="39"/>
                    <a:pt x="58" y="35"/>
                  </a:cubicBezTo>
                  <a:cubicBezTo>
                    <a:pt x="52" y="31"/>
                    <a:pt x="35" y="19"/>
                    <a:pt x="34" y="10"/>
                  </a:cubicBezTo>
                  <a:cubicBezTo>
                    <a:pt x="34" y="10"/>
                    <a:pt x="34" y="8"/>
                    <a:pt x="32" y="8"/>
                  </a:cubicBezTo>
                  <a:cubicBezTo>
                    <a:pt x="30" y="7"/>
                    <a:pt x="25" y="10"/>
                    <a:pt x="21" y="8"/>
                  </a:cubicBezTo>
                  <a:cubicBezTo>
                    <a:pt x="16" y="6"/>
                    <a:pt x="13" y="5"/>
                    <a:pt x="13" y="2"/>
                  </a:cubicBezTo>
                  <a:cubicBezTo>
                    <a:pt x="13" y="0"/>
                    <a:pt x="11" y="1"/>
                    <a:pt x="11" y="1"/>
                  </a:cubicBezTo>
                  <a:close/>
                </a:path>
              </a:pathLst>
            </a:custGeom>
            <a:solidFill>
              <a:srgbClr val="E13C8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5" name="íṩlíďè">
              <a:extLst>
                <a:ext uri="{FF2B5EF4-FFF2-40B4-BE49-F238E27FC236}">
                  <a16:creationId xmlns:a16="http://schemas.microsoft.com/office/drawing/2014/main" xmlns="" id="{41723636-9400-495B-9561-C4FFFD212AC8}"/>
                </a:ext>
              </a:extLst>
            </p:cNvPr>
            <p:cNvSpPr/>
            <p:nvPr/>
          </p:nvSpPr>
          <p:spPr bwMode="auto">
            <a:xfrm>
              <a:off x="5082398" y="3604746"/>
              <a:ext cx="356941" cy="689359"/>
            </a:xfrm>
            <a:custGeom>
              <a:avLst/>
              <a:gdLst>
                <a:gd name="T0" fmla="*/ 8 w 126"/>
                <a:gd name="T1" fmla="*/ 212 h 244"/>
                <a:gd name="T2" fmla="*/ 107 w 126"/>
                <a:gd name="T3" fmla="*/ 226 h 244"/>
                <a:gd name="T4" fmla="*/ 107 w 126"/>
                <a:gd name="T5" fmla="*/ 226 h 244"/>
                <a:gd name="T6" fmla="*/ 107 w 126"/>
                <a:gd name="T7" fmla="*/ 226 h 244"/>
                <a:gd name="T8" fmla="*/ 107 w 126"/>
                <a:gd name="T9" fmla="*/ 209 h 244"/>
                <a:gd name="T10" fmla="*/ 73 w 126"/>
                <a:gd name="T11" fmla="*/ 14 h 244"/>
                <a:gd name="T12" fmla="*/ 66 w 126"/>
                <a:gd name="T13" fmla="*/ 10 h 244"/>
                <a:gd name="T14" fmla="*/ 67 w 126"/>
                <a:gd name="T15" fmla="*/ 1 h 244"/>
                <a:gd name="T16" fmla="*/ 48 w 126"/>
                <a:gd name="T17" fmla="*/ 0 h 244"/>
                <a:gd name="T18" fmla="*/ 43 w 126"/>
                <a:gd name="T19" fmla="*/ 7 h 244"/>
                <a:gd name="T20" fmla="*/ 16 w 126"/>
                <a:gd name="T21" fmla="*/ 143 h 244"/>
                <a:gd name="T22" fmla="*/ 8 w 126"/>
                <a:gd name="T23" fmla="*/ 212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 h="244">
                  <a:moveTo>
                    <a:pt x="8" y="212"/>
                  </a:moveTo>
                  <a:cubicBezTo>
                    <a:pt x="21" y="244"/>
                    <a:pt x="100" y="240"/>
                    <a:pt x="107" y="226"/>
                  </a:cubicBezTo>
                  <a:cubicBezTo>
                    <a:pt x="107" y="226"/>
                    <a:pt x="107" y="226"/>
                    <a:pt x="107" y="226"/>
                  </a:cubicBezTo>
                  <a:cubicBezTo>
                    <a:pt x="107" y="226"/>
                    <a:pt x="107" y="226"/>
                    <a:pt x="107" y="226"/>
                  </a:cubicBezTo>
                  <a:cubicBezTo>
                    <a:pt x="109" y="222"/>
                    <a:pt x="108" y="215"/>
                    <a:pt x="107" y="209"/>
                  </a:cubicBezTo>
                  <a:cubicBezTo>
                    <a:pt x="93" y="133"/>
                    <a:pt x="126" y="40"/>
                    <a:pt x="73" y="14"/>
                  </a:cubicBezTo>
                  <a:cubicBezTo>
                    <a:pt x="66" y="10"/>
                    <a:pt x="66" y="10"/>
                    <a:pt x="66" y="10"/>
                  </a:cubicBezTo>
                  <a:cubicBezTo>
                    <a:pt x="65" y="7"/>
                    <a:pt x="66" y="4"/>
                    <a:pt x="67" y="1"/>
                  </a:cubicBezTo>
                  <a:cubicBezTo>
                    <a:pt x="61" y="0"/>
                    <a:pt x="54" y="0"/>
                    <a:pt x="48" y="0"/>
                  </a:cubicBezTo>
                  <a:cubicBezTo>
                    <a:pt x="43" y="7"/>
                    <a:pt x="43" y="7"/>
                    <a:pt x="43" y="7"/>
                  </a:cubicBezTo>
                  <a:cubicBezTo>
                    <a:pt x="0" y="29"/>
                    <a:pt x="23" y="89"/>
                    <a:pt x="16" y="143"/>
                  </a:cubicBezTo>
                  <a:cubicBezTo>
                    <a:pt x="13" y="167"/>
                    <a:pt x="2" y="197"/>
                    <a:pt x="8" y="212"/>
                  </a:cubicBezTo>
                  <a:close/>
                </a:path>
              </a:pathLst>
            </a:custGeom>
            <a:solidFill>
              <a:srgbClr val="FCC1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6" name="iṡļiḍe">
              <a:extLst>
                <a:ext uri="{FF2B5EF4-FFF2-40B4-BE49-F238E27FC236}">
                  <a16:creationId xmlns:a16="http://schemas.microsoft.com/office/drawing/2014/main" xmlns="" id="{D0D4220E-DEDF-4BBB-982B-11684A4C1BC6}"/>
                </a:ext>
              </a:extLst>
            </p:cNvPr>
            <p:cNvSpPr/>
            <p:nvPr/>
          </p:nvSpPr>
          <p:spPr bwMode="auto">
            <a:xfrm>
              <a:off x="5206374" y="3463059"/>
              <a:ext cx="133512" cy="208443"/>
            </a:xfrm>
            <a:custGeom>
              <a:avLst/>
              <a:gdLst>
                <a:gd name="T0" fmla="*/ 32 w 47"/>
                <a:gd name="T1" fmla="*/ 3 h 74"/>
                <a:gd name="T2" fmla="*/ 32 w 47"/>
                <a:gd name="T3" fmla="*/ 3 h 74"/>
                <a:gd name="T4" fmla="*/ 45 w 47"/>
                <a:gd name="T5" fmla="*/ 24 h 74"/>
                <a:gd name="T6" fmla="*/ 36 w 47"/>
                <a:gd name="T7" fmla="*/ 59 h 74"/>
                <a:gd name="T8" fmla="*/ 15 w 47"/>
                <a:gd name="T9" fmla="*/ 72 h 74"/>
                <a:gd name="T10" fmla="*/ 15 w 47"/>
                <a:gd name="T11" fmla="*/ 72 h 74"/>
                <a:gd name="T12" fmla="*/ 2 w 47"/>
                <a:gd name="T13" fmla="*/ 51 h 74"/>
                <a:gd name="T14" fmla="*/ 11 w 47"/>
                <a:gd name="T15" fmla="*/ 16 h 74"/>
                <a:gd name="T16" fmla="*/ 32 w 47"/>
                <a:gd name="T17" fmla="*/ 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74">
                  <a:moveTo>
                    <a:pt x="32" y="3"/>
                  </a:moveTo>
                  <a:cubicBezTo>
                    <a:pt x="32" y="3"/>
                    <a:pt x="32" y="3"/>
                    <a:pt x="32" y="3"/>
                  </a:cubicBezTo>
                  <a:cubicBezTo>
                    <a:pt x="42" y="5"/>
                    <a:pt x="47" y="15"/>
                    <a:pt x="45" y="24"/>
                  </a:cubicBezTo>
                  <a:cubicBezTo>
                    <a:pt x="36" y="59"/>
                    <a:pt x="36" y="59"/>
                    <a:pt x="36" y="59"/>
                  </a:cubicBezTo>
                  <a:cubicBezTo>
                    <a:pt x="34" y="69"/>
                    <a:pt x="24" y="74"/>
                    <a:pt x="15" y="72"/>
                  </a:cubicBezTo>
                  <a:cubicBezTo>
                    <a:pt x="15" y="72"/>
                    <a:pt x="15" y="72"/>
                    <a:pt x="15" y="72"/>
                  </a:cubicBezTo>
                  <a:cubicBezTo>
                    <a:pt x="5" y="70"/>
                    <a:pt x="0" y="60"/>
                    <a:pt x="2" y="51"/>
                  </a:cubicBezTo>
                  <a:cubicBezTo>
                    <a:pt x="11" y="16"/>
                    <a:pt x="11" y="16"/>
                    <a:pt x="11" y="16"/>
                  </a:cubicBezTo>
                  <a:cubicBezTo>
                    <a:pt x="13" y="6"/>
                    <a:pt x="23" y="0"/>
                    <a:pt x="32" y="3"/>
                  </a:cubicBezTo>
                  <a:close/>
                </a:path>
              </a:pathLst>
            </a:custGeom>
            <a:solidFill>
              <a:srgbClr val="F29C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7" name="îṥ1íḓê">
              <a:extLst>
                <a:ext uri="{FF2B5EF4-FFF2-40B4-BE49-F238E27FC236}">
                  <a16:creationId xmlns:a16="http://schemas.microsoft.com/office/drawing/2014/main" xmlns="" id="{7FE8FB56-1106-4EE8-AEA2-CAA8C723C08F}"/>
                </a:ext>
              </a:extLst>
            </p:cNvPr>
            <p:cNvSpPr/>
            <p:nvPr/>
          </p:nvSpPr>
          <p:spPr bwMode="auto">
            <a:xfrm>
              <a:off x="5209099" y="3392216"/>
              <a:ext cx="167572" cy="226153"/>
            </a:xfrm>
            <a:custGeom>
              <a:avLst/>
              <a:gdLst>
                <a:gd name="T0" fmla="*/ 1 w 59"/>
                <a:gd name="T1" fmla="*/ 57 h 80"/>
                <a:gd name="T2" fmla="*/ 1 w 59"/>
                <a:gd name="T3" fmla="*/ 77 h 80"/>
                <a:gd name="T4" fmla="*/ 17 w 59"/>
                <a:gd name="T5" fmla="*/ 66 h 80"/>
                <a:gd name="T6" fmla="*/ 33 w 59"/>
                <a:gd name="T7" fmla="*/ 78 h 80"/>
                <a:gd name="T8" fmla="*/ 34 w 59"/>
                <a:gd name="T9" fmla="*/ 78 h 80"/>
                <a:gd name="T10" fmla="*/ 52 w 59"/>
                <a:gd name="T11" fmla="*/ 71 h 80"/>
                <a:gd name="T12" fmla="*/ 54 w 59"/>
                <a:gd name="T13" fmla="*/ 60 h 80"/>
                <a:gd name="T14" fmla="*/ 59 w 59"/>
                <a:gd name="T15" fmla="*/ 58 h 80"/>
                <a:gd name="T16" fmla="*/ 56 w 59"/>
                <a:gd name="T17" fmla="*/ 26 h 80"/>
                <a:gd name="T18" fmla="*/ 38 w 59"/>
                <a:gd name="T19" fmla="*/ 0 h 80"/>
                <a:gd name="T20" fmla="*/ 13 w 59"/>
                <a:gd name="T21" fmla="*/ 36 h 80"/>
                <a:gd name="T22" fmla="*/ 4 w 59"/>
                <a:gd name="T23" fmla="*/ 44 h 80"/>
                <a:gd name="T24" fmla="*/ 1 w 59"/>
                <a:gd name="T25" fmla="*/ 5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80">
                  <a:moveTo>
                    <a:pt x="1" y="57"/>
                  </a:moveTo>
                  <a:cubicBezTo>
                    <a:pt x="1" y="58"/>
                    <a:pt x="4" y="63"/>
                    <a:pt x="1" y="77"/>
                  </a:cubicBezTo>
                  <a:cubicBezTo>
                    <a:pt x="3" y="69"/>
                    <a:pt x="11" y="64"/>
                    <a:pt x="17" y="66"/>
                  </a:cubicBezTo>
                  <a:cubicBezTo>
                    <a:pt x="17" y="66"/>
                    <a:pt x="34" y="75"/>
                    <a:pt x="33" y="78"/>
                  </a:cubicBezTo>
                  <a:cubicBezTo>
                    <a:pt x="34" y="78"/>
                    <a:pt x="34" y="78"/>
                    <a:pt x="34" y="78"/>
                  </a:cubicBezTo>
                  <a:cubicBezTo>
                    <a:pt x="50" y="80"/>
                    <a:pt x="52" y="73"/>
                    <a:pt x="52" y="71"/>
                  </a:cubicBezTo>
                  <a:cubicBezTo>
                    <a:pt x="53" y="69"/>
                    <a:pt x="54" y="60"/>
                    <a:pt x="54" y="60"/>
                  </a:cubicBezTo>
                  <a:cubicBezTo>
                    <a:pt x="54" y="59"/>
                    <a:pt x="58" y="60"/>
                    <a:pt x="59" y="58"/>
                  </a:cubicBezTo>
                  <a:cubicBezTo>
                    <a:pt x="59" y="55"/>
                    <a:pt x="58" y="42"/>
                    <a:pt x="56" y="26"/>
                  </a:cubicBezTo>
                  <a:cubicBezTo>
                    <a:pt x="53" y="9"/>
                    <a:pt x="38" y="0"/>
                    <a:pt x="38" y="0"/>
                  </a:cubicBezTo>
                  <a:cubicBezTo>
                    <a:pt x="10" y="2"/>
                    <a:pt x="19" y="39"/>
                    <a:pt x="13" y="36"/>
                  </a:cubicBezTo>
                  <a:cubicBezTo>
                    <a:pt x="8" y="33"/>
                    <a:pt x="3" y="37"/>
                    <a:pt x="4" y="44"/>
                  </a:cubicBezTo>
                  <a:cubicBezTo>
                    <a:pt x="5" y="45"/>
                    <a:pt x="0" y="57"/>
                    <a:pt x="1" y="57"/>
                  </a:cubicBezTo>
                  <a:close/>
                </a:path>
              </a:pathLst>
            </a:custGeom>
            <a:solidFill>
              <a:srgbClr val="F29C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8" name="îšḻiďe">
              <a:extLst>
                <a:ext uri="{FF2B5EF4-FFF2-40B4-BE49-F238E27FC236}">
                  <a16:creationId xmlns:a16="http://schemas.microsoft.com/office/drawing/2014/main" xmlns="" id="{195CAC13-909A-4D9D-8B35-6F87E74FC499}"/>
                </a:ext>
              </a:extLst>
            </p:cNvPr>
            <p:cNvSpPr/>
            <p:nvPr/>
          </p:nvSpPr>
          <p:spPr bwMode="auto">
            <a:xfrm>
              <a:off x="5164140" y="3366331"/>
              <a:ext cx="201631" cy="268387"/>
            </a:xfrm>
            <a:custGeom>
              <a:avLst/>
              <a:gdLst>
                <a:gd name="T0" fmla="*/ 70 w 71"/>
                <a:gd name="T1" fmla="*/ 69 h 95"/>
                <a:gd name="T2" fmla="*/ 57 w 71"/>
                <a:gd name="T3" fmla="*/ 68 h 95"/>
                <a:gd name="T4" fmla="*/ 44 w 71"/>
                <a:gd name="T5" fmla="*/ 65 h 95"/>
                <a:gd name="T6" fmla="*/ 39 w 71"/>
                <a:gd name="T7" fmla="*/ 53 h 95"/>
                <a:gd name="T8" fmla="*/ 44 w 71"/>
                <a:gd name="T9" fmla="*/ 40 h 95"/>
                <a:gd name="T10" fmla="*/ 44 w 71"/>
                <a:gd name="T11" fmla="*/ 32 h 95"/>
                <a:gd name="T12" fmla="*/ 58 w 71"/>
                <a:gd name="T13" fmla="*/ 12 h 95"/>
                <a:gd name="T14" fmla="*/ 56 w 71"/>
                <a:gd name="T15" fmla="*/ 6 h 95"/>
                <a:gd name="T16" fmla="*/ 13 w 71"/>
                <a:gd name="T17" fmla="*/ 17 h 95"/>
                <a:gd name="T18" fmla="*/ 9 w 71"/>
                <a:gd name="T19" fmla="*/ 57 h 95"/>
                <a:gd name="T20" fmla="*/ 11 w 71"/>
                <a:gd name="T21" fmla="*/ 60 h 95"/>
                <a:gd name="T22" fmla="*/ 14 w 71"/>
                <a:gd name="T23" fmla="*/ 67 h 95"/>
                <a:gd name="T24" fmla="*/ 21 w 71"/>
                <a:gd name="T25" fmla="*/ 70 h 95"/>
                <a:gd name="T26" fmla="*/ 25 w 71"/>
                <a:gd name="T27" fmla="*/ 59 h 95"/>
                <a:gd name="T28" fmla="*/ 26 w 71"/>
                <a:gd name="T29" fmla="*/ 45 h 95"/>
                <a:gd name="T30" fmla="*/ 33 w 71"/>
                <a:gd name="T31" fmla="*/ 50 h 95"/>
                <a:gd name="T32" fmla="*/ 34 w 71"/>
                <a:gd name="T33" fmla="*/ 57 h 95"/>
                <a:gd name="T34" fmla="*/ 35 w 71"/>
                <a:gd name="T35" fmla="*/ 82 h 95"/>
                <a:gd name="T36" fmla="*/ 57 w 71"/>
                <a:gd name="T37" fmla="*/ 94 h 95"/>
                <a:gd name="T38" fmla="*/ 68 w 71"/>
                <a:gd name="T39" fmla="*/ 89 h 95"/>
                <a:gd name="T40" fmla="*/ 71 w 71"/>
                <a:gd name="T41" fmla="*/ 72 h 95"/>
                <a:gd name="T42" fmla="*/ 70 w 71"/>
                <a:gd name="T43" fmla="*/ 6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1" h="95">
                  <a:moveTo>
                    <a:pt x="70" y="69"/>
                  </a:moveTo>
                  <a:cubicBezTo>
                    <a:pt x="70" y="69"/>
                    <a:pt x="62" y="68"/>
                    <a:pt x="57" y="68"/>
                  </a:cubicBezTo>
                  <a:cubicBezTo>
                    <a:pt x="51" y="68"/>
                    <a:pt x="47" y="68"/>
                    <a:pt x="44" y="65"/>
                  </a:cubicBezTo>
                  <a:cubicBezTo>
                    <a:pt x="41" y="61"/>
                    <a:pt x="39" y="59"/>
                    <a:pt x="39" y="53"/>
                  </a:cubicBezTo>
                  <a:cubicBezTo>
                    <a:pt x="39" y="46"/>
                    <a:pt x="42" y="41"/>
                    <a:pt x="44" y="40"/>
                  </a:cubicBezTo>
                  <a:cubicBezTo>
                    <a:pt x="46" y="38"/>
                    <a:pt x="46" y="36"/>
                    <a:pt x="44" y="32"/>
                  </a:cubicBezTo>
                  <a:cubicBezTo>
                    <a:pt x="43" y="29"/>
                    <a:pt x="40" y="11"/>
                    <a:pt x="58" y="12"/>
                  </a:cubicBezTo>
                  <a:cubicBezTo>
                    <a:pt x="58" y="12"/>
                    <a:pt x="58" y="10"/>
                    <a:pt x="56" y="6"/>
                  </a:cubicBezTo>
                  <a:cubicBezTo>
                    <a:pt x="53" y="2"/>
                    <a:pt x="26" y="0"/>
                    <a:pt x="13" y="17"/>
                  </a:cubicBezTo>
                  <a:cubicBezTo>
                    <a:pt x="0" y="33"/>
                    <a:pt x="5" y="47"/>
                    <a:pt x="9" y="57"/>
                  </a:cubicBezTo>
                  <a:cubicBezTo>
                    <a:pt x="10" y="58"/>
                    <a:pt x="10" y="59"/>
                    <a:pt x="11" y="60"/>
                  </a:cubicBezTo>
                  <a:cubicBezTo>
                    <a:pt x="11" y="60"/>
                    <a:pt x="13" y="64"/>
                    <a:pt x="14" y="67"/>
                  </a:cubicBezTo>
                  <a:cubicBezTo>
                    <a:pt x="15" y="70"/>
                    <a:pt x="18" y="72"/>
                    <a:pt x="21" y="70"/>
                  </a:cubicBezTo>
                  <a:cubicBezTo>
                    <a:pt x="24" y="67"/>
                    <a:pt x="26" y="64"/>
                    <a:pt x="25" y="59"/>
                  </a:cubicBezTo>
                  <a:cubicBezTo>
                    <a:pt x="25" y="59"/>
                    <a:pt x="20" y="48"/>
                    <a:pt x="26" y="45"/>
                  </a:cubicBezTo>
                  <a:cubicBezTo>
                    <a:pt x="26" y="45"/>
                    <a:pt x="29" y="42"/>
                    <a:pt x="33" y="50"/>
                  </a:cubicBezTo>
                  <a:cubicBezTo>
                    <a:pt x="33" y="50"/>
                    <a:pt x="34" y="54"/>
                    <a:pt x="34" y="57"/>
                  </a:cubicBezTo>
                  <a:cubicBezTo>
                    <a:pt x="33" y="61"/>
                    <a:pt x="31" y="70"/>
                    <a:pt x="35" y="82"/>
                  </a:cubicBezTo>
                  <a:cubicBezTo>
                    <a:pt x="39" y="95"/>
                    <a:pt x="53" y="93"/>
                    <a:pt x="57" y="94"/>
                  </a:cubicBezTo>
                  <a:cubicBezTo>
                    <a:pt x="62" y="95"/>
                    <a:pt x="68" y="93"/>
                    <a:pt x="68" y="89"/>
                  </a:cubicBezTo>
                  <a:cubicBezTo>
                    <a:pt x="69" y="84"/>
                    <a:pt x="70" y="73"/>
                    <a:pt x="71" y="72"/>
                  </a:cubicBezTo>
                  <a:cubicBezTo>
                    <a:pt x="71" y="70"/>
                    <a:pt x="70" y="69"/>
                    <a:pt x="70" y="69"/>
                  </a:cubicBezTo>
                  <a:close/>
                </a:path>
              </a:pathLst>
            </a:custGeom>
            <a:solidFill>
              <a:srgbClr val="00061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9" name="ïśḻiḋe">
              <a:extLst>
                <a:ext uri="{FF2B5EF4-FFF2-40B4-BE49-F238E27FC236}">
                  <a16:creationId xmlns:a16="http://schemas.microsoft.com/office/drawing/2014/main" xmlns="" id="{9D9A9BEF-3F10-4491-9BD6-A95AFDAAEC26}"/>
                </a:ext>
              </a:extLst>
            </p:cNvPr>
            <p:cNvSpPr/>
            <p:nvPr/>
          </p:nvSpPr>
          <p:spPr bwMode="auto">
            <a:xfrm>
              <a:off x="5105559" y="3666053"/>
              <a:ext cx="681185" cy="220704"/>
            </a:xfrm>
            <a:custGeom>
              <a:avLst/>
              <a:gdLst>
                <a:gd name="T0" fmla="*/ 53 w 241"/>
                <a:gd name="T1" fmla="*/ 58 h 78"/>
                <a:gd name="T2" fmla="*/ 159 w 241"/>
                <a:gd name="T3" fmla="*/ 76 h 78"/>
                <a:gd name="T4" fmla="*/ 240 w 241"/>
                <a:gd name="T5" fmla="*/ 12 h 78"/>
                <a:gd name="T6" fmla="*/ 238 w 241"/>
                <a:gd name="T7" fmla="*/ 11 h 78"/>
                <a:gd name="T8" fmla="*/ 227 w 241"/>
                <a:gd name="T9" fmla="*/ 8 h 78"/>
                <a:gd name="T10" fmla="*/ 221 w 241"/>
                <a:gd name="T11" fmla="*/ 10 h 78"/>
                <a:gd name="T12" fmla="*/ 156 w 241"/>
                <a:gd name="T13" fmla="*/ 49 h 78"/>
                <a:gd name="T14" fmla="*/ 63 w 241"/>
                <a:gd name="T15" fmla="*/ 16 h 78"/>
                <a:gd name="T16" fmla="*/ 53 w 241"/>
                <a:gd name="T17" fmla="*/ 5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1" h="78">
                  <a:moveTo>
                    <a:pt x="53" y="58"/>
                  </a:moveTo>
                  <a:cubicBezTo>
                    <a:pt x="88" y="66"/>
                    <a:pt x="151" y="78"/>
                    <a:pt x="159" y="76"/>
                  </a:cubicBezTo>
                  <a:cubicBezTo>
                    <a:pt x="169" y="74"/>
                    <a:pt x="234" y="26"/>
                    <a:pt x="240" y="12"/>
                  </a:cubicBezTo>
                  <a:cubicBezTo>
                    <a:pt x="240" y="12"/>
                    <a:pt x="241" y="11"/>
                    <a:pt x="238" y="11"/>
                  </a:cubicBezTo>
                  <a:cubicBezTo>
                    <a:pt x="236" y="10"/>
                    <a:pt x="229" y="10"/>
                    <a:pt x="227" y="8"/>
                  </a:cubicBezTo>
                  <a:cubicBezTo>
                    <a:pt x="225" y="5"/>
                    <a:pt x="223" y="7"/>
                    <a:pt x="221" y="10"/>
                  </a:cubicBezTo>
                  <a:cubicBezTo>
                    <a:pt x="219" y="13"/>
                    <a:pt x="169" y="43"/>
                    <a:pt x="156" y="49"/>
                  </a:cubicBezTo>
                  <a:cubicBezTo>
                    <a:pt x="143" y="55"/>
                    <a:pt x="73" y="19"/>
                    <a:pt x="63" y="16"/>
                  </a:cubicBezTo>
                  <a:cubicBezTo>
                    <a:pt x="20" y="0"/>
                    <a:pt x="0" y="46"/>
                    <a:pt x="53" y="58"/>
                  </a:cubicBezTo>
                  <a:close/>
                </a:path>
              </a:pathLst>
            </a:custGeom>
            <a:solidFill>
              <a:srgbClr val="F6A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0" name="ïsľîḋé">
              <a:extLst>
                <a:ext uri="{FF2B5EF4-FFF2-40B4-BE49-F238E27FC236}">
                  <a16:creationId xmlns:a16="http://schemas.microsoft.com/office/drawing/2014/main" xmlns="" id="{864F4E31-F0D2-4C3D-AC3F-97C7C747F6DE}"/>
                </a:ext>
              </a:extLst>
            </p:cNvPr>
            <p:cNvSpPr/>
            <p:nvPr/>
          </p:nvSpPr>
          <p:spPr bwMode="auto">
            <a:xfrm>
              <a:off x="5736335" y="3623819"/>
              <a:ext cx="87192" cy="94004"/>
            </a:xfrm>
            <a:custGeom>
              <a:avLst/>
              <a:gdLst>
                <a:gd name="T0" fmla="*/ 17 w 31"/>
                <a:gd name="T1" fmla="*/ 29 h 33"/>
                <a:gd name="T2" fmla="*/ 27 w 31"/>
                <a:gd name="T3" fmla="*/ 19 h 33"/>
                <a:gd name="T4" fmla="*/ 27 w 31"/>
                <a:gd name="T5" fmla="*/ 4 h 33"/>
                <a:gd name="T6" fmla="*/ 27 w 31"/>
                <a:gd name="T7" fmla="*/ 4 h 33"/>
                <a:gd name="T8" fmla="*/ 14 w 31"/>
                <a:gd name="T9" fmla="*/ 4 h 33"/>
                <a:gd name="T10" fmla="*/ 4 w 31"/>
                <a:gd name="T11" fmla="*/ 14 h 33"/>
                <a:gd name="T12" fmla="*/ 4 w 31"/>
                <a:gd name="T13" fmla="*/ 29 h 33"/>
                <a:gd name="T14" fmla="*/ 4 w 31"/>
                <a:gd name="T15" fmla="*/ 29 h 33"/>
                <a:gd name="T16" fmla="*/ 17 w 31"/>
                <a:gd name="T17"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3">
                  <a:moveTo>
                    <a:pt x="17" y="29"/>
                  </a:moveTo>
                  <a:cubicBezTo>
                    <a:pt x="27" y="19"/>
                    <a:pt x="27" y="19"/>
                    <a:pt x="27" y="19"/>
                  </a:cubicBezTo>
                  <a:cubicBezTo>
                    <a:pt x="31" y="15"/>
                    <a:pt x="31" y="8"/>
                    <a:pt x="27" y="4"/>
                  </a:cubicBezTo>
                  <a:cubicBezTo>
                    <a:pt x="27" y="4"/>
                    <a:pt x="27" y="4"/>
                    <a:pt x="27" y="4"/>
                  </a:cubicBezTo>
                  <a:cubicBezTo>
                    <a:pt x="23" y="0"/>
                    <a:pt x="17" y="0"/>
                    <a:pt x="14" y="4"/>
                  </a:cubicBezTo>
                  <a:cubicBezTo>
                    <a:pt x="4" y="14"/>
                    <a:pt x="4" y="14"/>
                    <a:pt x="4" y="14"/>
                  </a:cubicBezTo>
                  <a:cubicBezTo>
                    <a:pt x="0" y="18"/>
                    <a:pt x="0" y="25"/>
                    <a:pt x="4" y="29"/>
                  </a:cubicBezTo>
                  <a:cubicBezTo>
                    <a:pt x="4" y="29"/>
                    <a:pt x="4" y="29"/>
                    <a:pt x="4" y="29"/>
                  </a:cubicBezTo>
                  <a:cubicBezTo>
                    <a:pt x="8" y="33"/>
                    <a:pt x="14" y="33"/>
                    <a:pt x="17" y="29"/>
                  </a:cubicBezTo>
                  <a:close/>
                </a:path>
              </a:pathLst>
            </a:custGeom>
            <a:solidFill>
              <a:srgbClr val="F29C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1" name="ïŝḻiḋè">
              <a:extLst>
                <a:ext uri="{FF2B5EF4-FFF2-40B4-BE49-F238E27FC236}">
                  <a16:creationId xmlns:a16="http://schemas.microsoft.com/office/drawing/2014/main" xmlns="" id="{4C25C26E-9FDE-49EC-9E26-E884E278B02E}"/>
                </a:ext>
              </a:extLst>
            </p:cNvPr>
            <p:cNvSpPr/>
            <p:nvPr/>
          </p:nvSpPr>
          <p:spPr bwMode="auto">
            <a:xfrm>
              <a:off x="5736335" y="3644255"/>
              <a:ext cx="28610" cy="47683"/>
            </a:xfrm>
            <a:custGeom>
              <a:avLst/>
              <a:gdLst>
                <a:gd name="T0" fmla="*/ 9 w 10"/>
                <a:gd name="T1" fmla="*/ 10 h 17"/>
                <a:gd name="T2" fmla="*/ 9 w 10"/>
                <a:gd name="T3" fmla="*/ 4 h 17"/>
                <a:gd name="T4" fmla="*/ 4 w 10"/>
                <a:gd name="T5" fmla="*/ 1 h 17"/>
                <a:gd name="T6" fmla="*/ 4 w 10"/>
                <a:gd name="T7" fmla="*/ 1 h 17"/>
                <a:gd name="T8" fmla="*/ 0 w 10"/>
                <a:gd name="T9" fmla="*/ 7 h 17"/>
                <a:gd name="T10" fmla="*/ 1 w 10"/>
                <a:gd name="T11" fmla="*/ 13 h 17"/>
                <a:gd name="T12" fmla="*/ 6 w 10"/>
                <a:gd name="T13" fmla="*/ 16 h 17"/>
                <a:gd name="T14" fmla="*/ 6 w 10"/>
                <a:gd name="T15" fmla="*/ 16 h 17"/>
                <a:gd name="T16" fmla="*/ 9 w 10"/>
                <a:gd name="T17"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7">
                  <a:moveTo>
                    <a:pt x="9" y="10"/>
                  </a:moveTo>
                  <a:cubicBezTo>
                    <a:pt x="9" y="4"/>
                    <a:pt x="9" y="4"/>
                    <a:pt x="9" y="4"/>
                  </a:cubicBezTo>
                  <a:cubicBezTo>
                    <a:pt x="8" y="1"/>
                    <a:pt x="6" y="0"/>
                    <a:pt x="4" y="1"/>
                  </a:cubicBezTo>
                  <a:cubicBezTo>
                    <a:pt x="4" y="1"/>
                    <a:pt x="4" y="1"/>
                    <a:pt x="4" y="1"/>
                  </a:cubicBezTo>
                  <a:cubicBezTo>
                    <a:pt x="2" y="2"/>
                    <a:pt x="0" y="4"/>
                    <a:pt x="0" y="7"/>
                  </a:cubicBezTo>
                  <a:cubicBezTo>
                    <a:pt x="1" y="13"/>
                    <a:pt x="1" y="13"/>
                    <a:pt x="1" y="13"/>
                  </a:cubicBezTo>
                  <a:cubicBezTo>
                    <a:pt x="1" y="16"/>
                    <a:pt x="3" y="17"/>
                    <a:pt x="6" y="16"/>
                  </a:cubicBezTo>
                  <a:cubicBezTo>
                    <a:pt x="6" y="16"/>
                    <a:pt x="6" y="16"/>
                    <a:pt x="6" y="16"/>
                  </a:cubicBezTo>
                  <a:cubicBezTo>
                    <a:pt x="8" y="15"/>
                    <a:pt x="10" y="13"/>
                    <a:pt x="9" y="10"/>
                  </a:cubicBezTo>
                  <a:close/>
                </a:path>
              </a:pathLst>
            </a:custGeom>
            <a:solidFill>
              <a:srgbClr val="F29C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2" name="í$ľiḑe">
              <a:extLst>
                <a:ext uri="{FF2B5EF4-FFF2-40B4-BE49-F238E27FC236}">
                  <a16:creationId xmlns:a16="http://schemas.microsoft.com/office/drawing/2014/main" xmlns="" id="{4F565B97-64DE-446B-B829-1C095CC2ACCE}"/>
                </a:ext>
              </a:extLst>
            </p:cNvPr>
            <p:cNvSpPr/>
            <p:nvPr/>
          </p:nvSpPr>
          <p:spPr bwMode="auto">
            <a:xfrm>
              <a:off x="3612402" y="5187819"/>
              <a:ext cx="4765567" cy="463205"/>
            </a:xfrm>
            <a:custGeom>
              <a:avLst/>
              <a:gdLst>
                <a:gd name="T0" fmla="*/ 1596 w 1683"/>
                <a:gd name="T1" fmla="*/ 164 h 164"/>
                <a:gd name="T2" fmla="*/ 58 w 1683"/>
                <a:gd name="T3" fmla="*/ 164 h 164"/>
                <a:gd name="T4" fmla="*/ 21 w 1683"/>
                <a:gd name="T5" fmla="*/ 127 h 164"/>
                <a:gd name="T6" fmla="*/ 21 w 1683"/>
                <a:gd name="T7" fmla="*/ 127 h 164"/>
                <a:gd name="T8" fmla="*/ 58 w 1683"/>
                <a:gd name="T9" fmla="*/ 91 h 164"/>
                <a:gd name="T10" fmla="*/ 194 w 1683"/>
                <a:gd name="T11" fmla="*/ 91 h 164"/>
                <a:gd name="T12" fmla="*/ 218 w 1683"/>
                <a:gd name="T13" fmla="*/ 67 h 164"/>
                <a:gd name="T14" fmla="*/ 218 w 1683"/>
                <a:gd name="T15" fmla="*/ 67 h 164"/>
                <a:gd name="T16" fmla="*/ 194 w 1683"/>
                <a:gd name="T17" fmla="*/ 43 h 164"/>
                <a:gd name="T18" fmla="*/ 76 w 1683"/>
                <a:gd name="T19" fmla="*/ 43 h 164"/>
                <a:gd name="T20" fmla="*/ 54 w 1683"/>
                <a:gd name="T21" fmla="*/ 22 h 164"/>
                <a:gd name="T22" fmla="*/ 54 w 1683"/>
                <a:gd name="T23" fmla="*/ 22 h 164"/>
                <a:gd name="T24" fmla="*/ 76 w 1683"/>
                <a:gd name="T25" fmla="*/ 0 h 164"/>
                <a:gd name="T26" fmla="*/ 1661 w 1683"/>
                <a:gd name="T27" fmla="*/ 0 h 164"/>
                <a:gd name="T28" fmla="*/ 1683 w 1683"/>
                <a:gd name="T29" fmla="*/ 22 h 164"/>
                <a:gd name="T30" fmla="*/ 1683 w 1683"/>
                <a:gd name="T31" fmla="*/ 22 h 164"/>
                <a:gd name="T32" fmla="*/ 1661 w 1683"/>
                <a:gd name="T33" fmla="*/ 43 h 164"/>
                <a:gd name="T34" fmla="*/ 1574 w 1683"/>
                <a:gd name="T35" fmla="*/ 43 h 164"/>
                <a:gd name="T36" fmla="*/ 1550 w 1683"/>
                <a:gd name="T37" fmla="*/ 67 h 164"/>
                <a:gd name="T38" fmla="*/ 1550 w 1683"/>
                <a:gd name="T39" fmla="*/ 67 h 164"/>
                <a:gd name="T40" fmla="*/ 1574 w 1683"/>
                <a:gd name="T41" fmla="*/ 91 h 164"/>
                <a:gd name="T42" fmla="*/ 1596 w 1683"/>
                <a:gd name="T43" fmla="*/ 91 h 164"/>
                <a:gd name="T44" fmla="*/ 1632 w 1683"/>
                <a:gd name="T45" fmla="*/ 127 h 164"/>
                <a:gd name="T46" fmla="*/ 1632 w 1683"/>
                <a:gd name="T47" fmla="*/ 127 h 164"/>
                <a:gd name="T48" fmla="*/ 1596 w 1683"/>
                <a:gd name="T49" fmla="*/ 164 h 164"/>
                <a:gd name="T50" fmla="*/ 21 w 1683"/>
                <a:gd name="T51" fmla="*/ 43 h 164"/>
                <a:gd name="T52" fmla="*/ 23 w 1683"/>
                <a:gd name="T53" fmla="*/ 43 h 164"/>
                <a:gd name="T54" fmla="*/ 45 w 1683"/>
                <a:gd name="T55" fmla="*/ 22 h 164"/>
                <a:gd name="T56" fmla="*/ 45 w 1683"/>
                <a:gd name="T57" fmla="*/ 22 h 164"/>
                <a:gd name="T58" fmla="*/ 23 w 1683"/>
                <a:gd name="T59" fmla="*/ 0 h 164"/>
                <a:gd name="T60" fmla="*/ 21 w 1683"/>
                <a:gd name="T61" fmla="*/ 0 h 164"/>
                <a:gd name="T62" fmla="*/ 0 w 1683"/>
                <a:gd name="T63" fmla="*/ 22 h 164"/>
                <a:gd name="T64" fmla="*/ 0 w 1683"/>
                <a:gd name="T65" fmla="*/ 22 h 164"/>
                <a:gd name="T66" fmla="*/ 21 w 1683"/>
                <a:gd name="T67" fmla="*/ 4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83" h="164">
                  <a:moveTo>
                    <a:pt x="1596" y="164"/>
                  </a:moveTo>
                  <a:cubicBezTo>
                    <a:pt x="58" y="164"/>
                    <a:pt x="58" y="164"/>
                    <a:pt x="58" y="164"/>
                  </a:cubicBezTo>
                  <a:cubicBezTo>
                    <a:pt x="38" y="164"/>
                    <a:pt x="21" y="148"/>
                    <a:pt x="21" y="127"/>
                  </a:cubicBezTo>
                  <a:cubicBezTo>
                    <a:pt x="21" y="127"/>
                    <a:pt x="21" y="127"/>
                    <a:pt x="21" y="127"/>
                  </a:cubicBezTo>
                  <a:cubicBezTo>
                    <a:pt x="21" y="107"/>
                    <a:pt x="38" y="91"/>
                    <a:pt x="58" y="91"/>
                  </a:cubicBezTo>
                  <a:cubicBezTo>
                    <a:pt x="194" y="91"/>
                    <a:pt x="194" y="91"/>
                    <a:pt x="194" y="91"/>
                  </a:cubicBezTo>
                  <a:cubicBezTo>
                    <a:pt x="208" y="91"/>
                    <a:pt x="218" y="80"/>
                    <a:pt x="218" y="67"/>
                  </a:cubicBezTo>
                  <a:cubicBezTo>
                    <a:pt x="218" y="67"/>
                    <a:pt x="218" y="67"/>
                    <a:pt x="218" y="67"/>
                  </a:cubicBezTo>
                  <a:cubicBezTo>
                    <a:pt x="218" y="54"/>
                    <a:pt x="208" y="43"/>
                    <a:pt x="194" y="43"/>
                  </a:cubicBezTo>
                  <a:cubicBezTo>
                    <a:pt x="76" y="43"/>
                    <a:pt x="76" y="43"/>
                    <a:pt x="76" y="43"/>
                  </a:cubicBezTo>
                  <a:cubicBezTo>
                    <a:pt x="64" y="43"/>
                    <a:pt x="54" y="34"/>
                    <a:pt x="54" y="22"/>
                  </a:cubicBezTo>
                  <a:cubicBezTo>
                    <a:pt x="54" y="22"/>
                    <a:pt x="54" y="22"/>
                    <a:pt x="54" y="22"/>
                  </a:cubicBezTo>
                  <a:cubicBezTo>
                    <a:pt x="54" y="10"/>
                    <a:pt x="64" y="0"/>
                    <a:pt x="76" y="0"/>
                  </a:cubicBezTo>
                  <a:cubicBezTo>
                    <a:pt x="1661" y="0"/>
                    <a:pt x="1661" y="0"/>
                    <a:pt x="1661" y="0"/>
                  </a:cubicBezTo>
                  <a:cubicBezTo>
                    <a:pt x="1673" y="0"/>
                    <a:pt x="1683" y="10"/>
                    <a:pt x="1683" y="22"/>
                  </a:cubicBezTo>
                  <a:cubicBezTo>
                    <a:pt x="1683" y="22"/>
                    <a:pt x="1683" y="22"/>
                    <a:pt x="1683" y="22"/>
                  </a:cubicBezTo>
                  <a:cubicBezTo>
                    <a:pt x="1683" y="34"/>
                    <a:pt x="1673" y="43"/>
                    <a:pt x="1661" y="43"/>
                  </a:cubicBezTo>
                  <a:cubicBezTo>
                    <a:pt x="1574" y="43"/>
                    <a:pt x="1574" y="43"/>
                    <a:pt x="1574" y="43"/>
                  </a:cubicBezTo>
                  <a:cubicBezTo>
                    <a:pt x="1561" y="43"/>
                    <a:pt x="1550" y="54"/>
                    <a:pt x="1550" y="67"/>
                  </a:cubicBezTo>
                  <a:cubicBezTo>
                    <a:pt x="1550" y="67"/>
                    <a:pt x="1550" y="67"/>
                    <a:pt x="1550" y="67"/>
                  </a:cubicBezTo>
                  <a:cubicBezTo>
                    <a:pt x="1550" y="80"/>
                    <a:pt x="1561" y="91"/>
                    <a:pt x="1574" y="91"/>
                  </a:cubicBezTo>
                  <a:cubicBezTo>
                    <a:pt x="1596" y="91"/>
                    <a:pt x="1596" y="91"/>
                    <a:pt x="1596" y="91"/>
                  </a:cubicBezTo>
                  <a:cubicBezTo>
                    <a:pt x="1616" y="91"/>
                    <a:pt x="1632" y="107"/>
                    <a:pt x="1632" y="127"/>
                  </a:cubicBezTo>
                  <a:cubicBezTo>
                    <a:pt x="1632" y="127"/>
                    <a:pt x="1632" y="127"/>
                    <a:pt x="1632" y="127"/>
                  </a:cubicBezTo>
                  <a:cubicBezTo>
                    <a:pt x="1632" y="148"/>
                    <a:pt x="1616" y="164"/>
                    <a:pt x="1596" y="164"/>
                  </a:cubicBezTo>
                  <a:close/>
                  <a:moveTo>
                    <a:pt x="21" y="43"/>
                  </a:moveTo>
                  <a:cubicBezTo>
                    <a:pt x="23" y="43"/>
                    <a:pt x="23" y="43"/>
                    <a:pt x="23" y="43"/>
                  </a:cubicBezTo>
                  <a:cubicBezTo>
                    <a:pt x="35" y="43"/>
                    <a:pt x="45" y="34"/>
                    <a:pt x="45" y="22"/>
                  </a:cubicBezTo>
                  <a:cubicBezTo>
                    <a:pt x="45" y="22"/>
                    <a:pt x="45" y="22"/>
                    <a:pt x="45" y="22"/>
                  </a:cubicBezTo>
                  <a:cubicBezTo>
                    <a:pt x="45" y="10"/>
                    <a:pt x="35" y="0"/>
                    <a:pt x="23" y="0"/>
                  </a:cubicBezTo>
                  <a:cubicBezTo>
                    <a:pt x="21" y="0"/>
                    <a:pt x="21" y="0"/>
                    <a:pt x="21" y="0"/>
                  </a:cubicBezTo>
                  <a:cubicBezTo>
                    <a:pt x="9" y="0"/>
                    <a:pt x="0" y="10"/>
                    <a:pt x="0" y="22"/>
                  </a:cubicBezTo>
                  <a:cubicBezTo>
                    <a:pt x="0" y="22"/>
                    <a:pt x="0" y="22"/>
                    <a:pt x="0" y="22"/>
                  </a:cubicBezTo>
                  <a:cubicBezTo>
                    <a:pt x="0" y="34"/>
                    <a:pt x="9" y="43"/>
                    <a:pt x="21" y="43"/>
                  </a:cubicBezTo>
                  <a:close/>
                </a:path>
              </a:pathLst>
            </a:custGeom>
            <a:solidFill>
              <a:srgbClr val="A9B1D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3" name="ï$ļidê">
              <a:extLst>
                <a:ext uri="{FF2B5EF4-FFF2-40B4-BE49-F238E27FC236}">
                  <a16:creationId xmlns:a16="http://schemas.microsoft.com/office/drawing/2014/main" xmlns="" id="{73EC48DE-275F-4181-93D1-59BCA3AD0507}"/>
                </a:ext>
              </a:extLst>
            </p:cNvPr>
            <p:cNvSpPr/>
            <p:nvPr/>
          </p:nvSpPr>
          <p:spPr bwMode="auto">
            <a:xfrm>
              <a:off x="7219956" y="3578861"/>
              <a:ext cx="416885" cy="1351470"/>
            </a:xfrm>
            <a:custGeom>
              <a:avLst/>
              <a:gdLst>
                <a:gd name="T0" fmla="*/ 62 w 147"/>
                <a:gd name="T1" fmla="*/ 49 h 478"/>
                <a:gd name="T2" fmla="*/ 142 w 147"/>
                <a:gd name="T3" fmla="*/ 126 h 478"/>
                <a:gd name="T4" fmla="*/ 95 w 147"/>
                <a:gd name="T5" fmla="*/ 478 h 478"/>
                <a:gd name="T6" fmla="*/ 75 w 147"/>
                <a:gd name="T7" fmla="*/ 478 h 478"/>
                <a:gd name="T8" fmla="*/ 62 w 147"/>
                <a:gd name="T9" fmla="*/ 49 h 478"/>
              </a:gdLst>
              <a:ahLst/>
              <a:cxnLst>
                <a:cxn ang="0">
                  <a:pos x="T0" y="T1"/>
                </a:cxn>
                <a:cxn ang="0">
                  <a:pos x="T2" y="T3"/>
                </a:cxn>
                <a:cxn ang="0">
                  <a:pos x="T4" y="T5"/>
                </a:cxn>
                <a:cxn ang="0">
                  <a:pos x="T6" y="T7"/>
                </a:cxn>
                <a:cxn ang="0">
                  <a:pos x="T8" y="T9"/>
                </a:cxn>
              </a:cxnLst>
              <a:rect l="0" t="0" r="r" b="b"/>
              <a:pathLst>
                <a:path w="147" h="478">
                  <a:moveTo>
                    <a:pt x="62" y="49"/>
                  </a:moveTo>
                  <a:cubicBezTo>
                    <a:pt x="111" y="0"/>
                    <a:pt x="147" y="63"/>
                    <a:pt x="142" y="126"/>
                  </a:cubicBezTo>
                  <a:cubicBezTo>
                    <a:pt x="137" y="186"/>
                    <a:pt x="85" y="392"/>
                    <a:pt x="95" y="478"/>
                  </a:cubicBezTo>
                  <a:cubicBezTo>
                    <a:pt x="75" y="478"/>
                    <a:pt x="75" y="478"/>
                    <a:pt x="75" y="478"/>
                  </a:cubicBezTo>
                  <a:cubicBezTo>
                    <a:pt x="27" y="367"/>
                    <a:pt x="0" y="113"/>
                    <a:pt x="62" y="49"/>
                  </a:cubicBezTo>
                  <a:close/>
                </a:path>
              </a:pathLst>
            </a:custGeom>
            <a:solidFill>
              <a:srgbClr val="F18A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4" name="iṡľiḑé">
              <a:extLst>
                <a:ext uri="{FF2B5EF4-FFF2-40B4-BE49-F238E27FC236}">
                  <a16:creationId xmlns:a16="http://schemas.microsoft.com/office/drawing/2014/main" xmlns="" id="{DC90581D-F811-4352-862D-7308CDBF125D}"/>
                </a:ext>
              </a:extLst>
            </p:cNvPr>
            <p:cNvSpPr/>
            <p:nvPr/>
          </p:nvSpPr>
          <p:spPr bwMode="auto">
            <a:xfrm>
              <a:off x="7319408" y="3742345"/>
              <a:ext cx="186645" cy="1187986"/>
            </a:xfrm>
            <a:custGeom>
              <a:avLst/>
              <a:gdLst>
                <a:gd name="T0" fmla="*/ 48 w 66"/>
                <a:gd name="T1" fmla="*/ 420 h 420"/>
                <a:gd name="T2" fmla="*/ 60 w 66"/>
                <a:gd name="T3" fmla="*/ 3 h 420"/>
                <a:gd name="T4" fmla="*/ 64 w 66"/>
                <a:gd name="T5" fmla="*/ 1 h 420"/>
                <a:gd name="T6" fmla="*/ 66 w 66"/>
                <a:gd name="T7" fmla="*/ 4 h 420"/>
                <a:gd name="T8" fmla="*/ 53 w 66"/>
                <a:gd name="T9" fmla="*/ 420 h 420"/>
                <a:gd name="T10" fmla="*/ 48 w 66"/>
                <a:gd name="T11" fmla="*/ 420 h 420"/>
              </a:gdLst>
              <a:ahLst/>
              <a:cxnLst>
                <a:cxn ang="0">
                  <a:pos x="T0" y="T1"/>
                </a:cxn>
                <a:cxn ang="0">
                  <a:pos x="T2" y="T3"/>
                </a:cxn>
                <a:cxn ang="0">
                  <a:pos x="T4" y="T5"/>
                </a:cxn>
                <a:cxn ang="0">
                  <a:pos x="T6" y="T7"/>
                </a:cxn>
                <a:cxn ang="0">
                  <a:pos x="T8" y="T9"/>
                </a:cxn>
                <a:cxn ang="0">
                  <a:pos x="T10" y="T11"/>
                </a:cxn>
              </a:cxnLst>
              <a:rect l="0" t="0" r="r" b="b"/>
              <a:pathLst>
                <a:path w="66" h="420">
                  <a:moveTo>
                    <a:pt x="48" y="420"/>
                  </a:moveTo>
                  <a:cubicBezTo>
                    <a:pt x="0" y="245"/>
                    <a:pt x="60" y="4"/>
                    <a:pt x="60" y="3"/>
                  </a:cubicBezTo>
                  <a:cubicBezTo>
                    <a:pt x="61" y="1"/>
                    <a:pt x="62" y="0"/>
                    <a:pt x="64" y="1"/>
                  </a:cubicBezTo>
                  <a:cubicBezTo>
                    <a:pt x="65" y="1"/>
                    <a:pt x="66" y="3"/>
                    <a:pt x="66" y="4"/>
                  </a:cubicBezTo>
                  <a:cubicBezTo>
                    <a:pt x="65" y="5"/>
                    <a:pt x="6" y="247"/>
                    <a:pt x="53" y="420"/>
                  </a:cubicBezTo>
                  <a:lnTo>
                    <a:pt x="48" y="420"/>
                  </a:lnTo>
                  <a:close/>
                </a:path>
              </a:pathLst>
            </a:custGeom>
            <a:solidFill>
              <a:srgbClr val="FCC1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5" name="íṧlíḍè">
              <a:extLst>
                <a:ext uri="{FF2B5EF4-FFF2-40B4-BE49-F238E27FC236}">
                  <a16:creationId xmlns:a16="http://schemas.microsoft.com/office/drawing/2014/main" xmlns="" id="{59D5B255-03A2-48D3-AC56-1B89E2ED53DE}"/>
                </a:ext>
              </a:extLst>
            </p:cNvPr>
            <p:cNvSpPr/>
            <p:nvPr/>
          </p:nvSpPr>
          <p:spPr bwMode="auto">
            <a:xfrm>
              <a:off x="7448834" y="3949425"/>
              <a:ext cx="467293" cy="980906"/>
            </a:xfrm>
            <a:custGeom>
              <a:avLst/>
              <a:gdLst>
                <a:gd name="T0" fmla="*/ 101 w 165"/>
                <a:gd name="T1" fmla="*/ 28 h 347"/>
                <a:gd name="T2" fmla="*/ 145 w 165"/>
                <a:gd name="T3" fmla="*/ 109 h 347"/>
                <a:gd name="T4" fmla="*/ 28 w 165"/>
                <a:gd name="T5" fmla="*/ 347 h 347"/>
                <a:gd name="T6" fmla="*/ 2 w 165"/>
                <a:gd name="T7" fmla="*/ 347 h 347"/>
                <a:gd name="T8" fmla="*/ 101 w 165"/>
                <a:gd name="T9" fmla="*/ 28 h 347"/>
              </a:gdLst>
              <a:ahLst/>
              <a:cxnLst>
                <a:cxn ang="0">
                  <a:pos x="T0" y="T1"/>
                </a:cxn>
                <a:cxn ang="0">
                  <a:pos x="T2" y="T3"/>
                </a:cxn>
                <a:cxn ang="0">
                  <a:pos x="T4" y="T5"/>
                </a:cxn>
                <a:cxn ang="0">
                  <a:pos x="T6" y="T7"/>
                </a:cxn>
                <a:cxn ang="0">
                  <a:pos x="T8" y="T9"/>
                </a:cxn>
              </a:cxnLst>
              <a:rect l="0" t="0" r="r" b="b"/>
              <a:pathLst>
                <a:path w="165" h="347">
                  <a:moveTo>
                    <a:pt x="101" y="28"/>
                  </a:moveTo>
                  <a:cubicBezTo>
                    <a:pt x="152" y="0"/>
                    <a:pt x="165" y="60"/>
                    <a:pt x="145" y="109"/>
                  </a:cubicBezTo>
                  <a:cubicBezTo>
                    <a:pt x="129" y="150"/>
                    <a:pt x="56" y="270"/>
                    <a:pt x="28" y="347"/>
                  </a:cubicBezTo>
                  <a:cubicBezTo>
                    <a:pt x="2" y="347"/>
                    <a:pt x="2" y="347"/>
                    <a:pt x="2" y="347"/>
                  </a:cubicBezTo>
                  <a:cubicBezTo>
                    <a:pt x="0" y="240"/>
                    <a:pt x="41" y="60"/>
                    <a:pt x="101" y="28"/>
                  </a:cubicBezTo>
                  <a:close/>
                </a:path>
              </a:pathLst>
            </a:custGeom>
            <a:solidFill>
              <a:srgbClr val="FCC1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6" name="îšľíḍe">
              <a:extLst>
                <a:ext uri="{FF2B5EF4-FFF2-40B4-BE49-F238E27FC236}">
                  <a16:creationId xmlns:a16="http://schemas.microsoft.com/office/drawing/2014/main" xmlns="" id="{8A3CF8A3-9785-4CF8-B83D-4BB8B79CA8A9}"/>
                </a:ext>
              </a:extLst>
            </p:cNvPr>
            <p:cNvSpPr/>
            <p:nvPr/>
          </p:nvSpPr>
          <p:spPr bwMode="auto">
            <a:xfrm>
              <a:off x="7480168" y="4073401"/>
              <a:ext cx="335143" cy="856931"/>
            </a:xfrm>
            <a:custGeom>
              <a:avLst/>
              <a:gdLst>
                <a:gd name="T0" fmla="*/ 0 w 118"/>
                <a:gd name="T1" fmla="*/ 303 h 303"/>
                <a:gd name="T2" fmla="*/ 114 w 118"/>
                <a:gd name="T3" fmla="*/ 1 h 303"/>
                <a:gd name="T4" fmla="*/ 117 w 118"/>
                <a:gd name="T5" fmla="*/ 0 h 303"/>
                <a:gd name="T6" fmla="*/ 118 w 118"/>
                <a:gd name="T7" fmla="*/ 3 h 303"/>
                <a:gd name="T8" fmla="*/ 5 w 118"/>
                <a:gd name="T9" fmla="*/ 303 h 303"/>
                <a:gd name="T10" fmla="*/ 0 w 118"/>
                <a:gd name="T11" fmla="*/ 303 h 303"/>
              </a:gdLst>
              <a:ahLst/>
              <a:cxnLst>
                <a:cxn ang="0">
                  <a:pos x="T0" y="T1"/>
                </a:cxn>
                <a:cxn ang="0">
                  <a:pos x="T2" y="T3"/>
                </a:cxn>
                <a:cxn ang="0">
                  <a:pos x="T4" y="T5"/>
                </a:cxn>
                <a:cxn ang="0">
                  <a:pos x="T6" y="T7"/>
                </a:cxn>
                <a:cxn ang="0">
                  <a:pos x="T8" y="T9"/>
                </a:cxn>
                <a:cxn ang="0">
                  <a:pos x="T10" y="T11"/>
                </a:cxn>
              </a:cxnLst>
              <a:rect l="0" t="0" r="r" b="b"/>
              <a:pathLst>
                <a:path w="118" h="303">
                  <a:moveTo>
                    <a:pt x="0" y="303"/>
                  </a:moveTo>
                  <a:cubicBezTo>
                    <a:pt x="17" y="159"/>
                    <a:pt x="113" y="2"/>
                    <a:pt x="114" y="1"/>
                  </a:cubicBezTo>
                  <a:cubicBezTo>
                    <a:pt x="114" y="0"/>
                    <a:pt x="116" y="0"/>
                    <a:pt x="117" y="0"/>
                  </a:cubicBezTo>
                  <a:cubicBezTo>
                    <a:pt x="118" y="1"/>
                    <a:pt x="118" y="2"/>
                    <a:pt x="118" y="3"/>
                  </a:cubicBezTo>
                  <a:cubicBezTo>
                    <a:pt x="117" y="4"/>
                    <a:pt x="22" y="160"/>
                    <a:pt x="5" y="303"/>
                  </a:cubicBezTo>
                  <a:lnTo>
                    <a:pt x="0" y="303"/>
                  </a:lnTo>
                  <a:close/>
                </a:path>
              </a:pathLst>
            </a:custGeom>
            <a:solidFill>
              <a:srgbClr val="F18A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7" name="ïṥḷîḑê">
              <a:extLst>
                <a:ext uri="{FF2B5EF4-FFF2-40B4-BE49-F238E27FC236}">
                  <a16:creationId xmlns:a16="http://schemas.microsoft.com/office/drawing/2014/main" xmlns="" id="{A025A56B-ADDB-4CB1-BD72-71BB298AD2C2}"/>
                </a:ext>
              </a:extLst>
            </p:cNvPr>
            <p:cNvSpPr/>
            <p:nvPr/>
          </p:nvSpPr>
          <p:spPr bwMode="auto">
            <a:xfrm>
              <a:off x="6959743" y="4157867"/>
              <a:ext cx="475467" cy="772464"/>
            </a:xfrm>
            <a:custGeom>
              <a:avLst/>
              <a:gdLst>
                <a:gd name="T0" fmla="*/ 57 w 168"/>
                <a:gd name="T1" fmla="*/ 22 h 273"/>
                <a:gd name="T2" fmla="*/ 22 w 168"/>
                <a:gd name="T3" fmla="*/ 101 h 273"/>
                <a:gd name="T4" fmla="*/ 127 w 168"/>
                <a:gd name="T5" fmla="*/ 273 h 273"/>
                <a:gd name="T6" fmla="*/ 168 w 168"/>
                <a:gd name="T7" fmla="*/ 273 h 273"/>
                <a:gd name="T8" fmla="*/ 57 w 168"/>
                <a:gd name="T9" fmla="*/ 22 h 273"/>
              </a:gdLst>
              <a:ahLst/>
              <a:cxnLst>
                <a:cxn ang="0">
                  <a:pos x="T0" y="T1"/>
                </a:cxn>
                <a:cxn ang="0">
                  <a:pos x="T2" y="T3"/>
                </a:cxn>
                <a:cxn ang="0">
                  <a:pos x="T4" y="T5"/>
                </a:cxn>
                <a:cxn ang="0">
                  <a:pos x="T6" y="T7"/>
                </a:cxn>
                <a:cxn ang="0">
                  <a:pos x="T8" y="T9"/>
                </a:cxn>
              </a:cxnLst>
              <a:rect l="0" t="0" r="r" b="b"/>
              <a:pathLst>
                <a:path w="168" h="273">
                  <a:moveTo>
                    <a:pt x="57" y="22"/>
                  </a:moveTo>
                  <a:cubicBezTo>
                    <a:pt x="8" y="0"/>
                    <a:pt x="0" y="57"/>
                    <a:pt x="22" y="101"/>
                  </a:cubicBezTo>
                  <a:cubicBezTo>
                    <a:pt x="37" y="131"/>
                    <a:pt x="91" y="208"/>
                    <a:pt x="127" y="273"/>
                  </a:cubicBezTo>
                  <a:cubicBezTo>
                    <a:pt x="168" y="273"/>
                    <a:pt x="168" y="273"/>
                    <a:pt x="168" y="273"/>
                  </a:cubicBezTo>
                  <a:cubicBezTo>
                    <a:pt x="154" y="174"/>
                    <a:pt x="109" y="45"/>
                    <a:pt x="57" y="22"/>
                  </a:cubicBezTo>
                  <a:close/>
                </a:path>
              </a:pathLst>
            </a:custGeom>
            <a:solidFill>
              <a:srgbClr val="FCC1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8" name="îṧḷïḍe">
              <a:extLst>
                <a:ext uri="{FF2B5EF4-FFF2-40B4-BE49-F238E27FC236}">
                  <a16:creationId xmlns:a16="http://schemas.microsoft.com/office/drawing/2014/main" xmlns="" id="{39B87776-205A-4198-92A1-68B6A3C12B14}"/>
                </a:ext>
              </a:extLst>
            </p:cNvPr>
            <p:cNvSpPr/>
            <p:nvPr/>
          </p:nvSpPr>
          <p:spPr bwMode="auto">
            <a:xfrm>
              <a:off x="7049659" y="4268220"/>
              <a:ext cx="346042" cy="662111"/>
            </a:xfrm>
            <a:custGeom>
              <a:avLst/>
              <a:gdLst>
                <a:gd name="T0" fmla="*/ 122 w 122"/>
                <a:gd name="T1" fmla="*/ 234 h 234"/>
                <a:gd name="T2" fmla="*/ 5 w 122"/>
                <a:gd name="T3" fmla="*/ 1 h 234"/>
                <a:gd name="T4" fmla="*/ 2 w 122"/>
                <a:gd name="T5" fmla="*/ 1 h 234"/>
                <a:gd name="T6" fmla="*/ 1 w 122"/>
                <a:gd name="T7" fmla="*/ 4 h 234"/>
                <a:gd name="T8" fmla="*/ 117 w 122"/>
                <a:gd name="T9" fmla="*/ 234 h 234"/>
                <a:gd name="T10" fmla="*/ 122 w 122"/>
                <a:gd name="T11" fmla="*/ 234 h 234"/>
              </a:gdLst>
              <a:ahLst/>
              <a:cxnLst>
                <a:cxn ang="0">
                  <a:pos x="T0" y="T1"/>
                </a:cxn>
                <a:cxn ang="0">
                  <a:pos x="T2" y="T3"/>
                </a:cxn>
                <a:cxn ang="0">
                  <a:pos x="T4" y="T5"/>
                </a:cxn>
                <a:cxn ang="0">
                  <a:pos x="T6" y="T7"/>
                </a:cxn>
                <a:cxn ang="0">
                  <a:pos x="T8" y="T9"/>
                </a:cxn>
                <a:cxn ang="0">
                  <a:pos x="T10" y="T11"/>
                </a:cxn>
              </a:cxnLst>
              <a:rect l="0" t="0" r="r" b="b"/>
              <a:pathLst>
                <a:path w="122" h="234">
                  <a:moveTo>
                    <a:pt x="122" y="234"/>
                  </a:moveTo>
                  <a:cubicBezTo>
                    <a:pt x="86" y="114"/>
                    <a:pt x="5" y="2"/>
                    <a:pt x="5" y="1"/>
                  </a:cubicBezTo>
                  <a:cubicBezTo>
                    <a:pt x="4" y="0"/>
                    <a:pt x="3" y="0"/>
                    <a:pt x="2" y="1"/>
                  </a:cubicBezTo>
                  <a:cubicBezTo>
                    <a:pt x="1" y="1"/>
                    <a:pt x="0" y="3"/>
                    <a:pt x="1" y="4"/>
                  </a:cubicBezTo>
                  <a:cubicBezTo>
                    <a:pt x="1" y="4"/>
                    <a:pt x="82" y="116"/>
                    <a:pt x="117" y="234"/>
                  </a:cubicBezTo>
                  <a:lnTo>
                    <a:pt x="122" y="234"/>
                  </a:lnTo>
                  <a:close/>
                </a:path>
              </a:pathLst>
            </a:custGeom>
            <a:solidFill>
              <a:srgbClr val="F18A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9" name="îṣ1îḍê">
              <a:extLst>
                <a:ext uri="{FF2B5EF4-FFF2-40B4-BE49-F238E27FC236}">
                  <a16:creationId xmlns:a16="http://schemas.microsoft.com/office/drawing/2014/main" xmlns="" id="{9DF842CC-418A-49F9-99BF-0902F1C581C9}"/>
                </a:ext>
              </a:extLst>
            </p:cNvPr>
            <p:cNvSpPr/>
            <p:nvPr/>
          </p:nvSpPr>
          <p:spPr bwMode="auto">
            <a:xfrm>
              <a:off x="7180446" y="4819979"/>
              <a:ext cx="459119" cy="144411"/>
            </a:xfrm>
            <a:custGeom>
              <a:avLst/>
              <a:gdLst>
                <a:gd name="T0" fmla="*/ 154 w 162"/>
                <a:gd name="T1" fmla="*/ 0 h 51"/>
                <a:gd name="T2" fmla="*/ 8 w 162"/>
                <a:gd name="T3" fmla="*/ 0 h 51"/>
                <a:gd name="T4" fmla="*/ 0 w 162"/>
                <a:gd name="T5" fmla="*/ 7 h 51"/>
                <a:gd name="T6" fmla="*/ 0 w 162"/>
                <a:gd name="T7" fmla="*/ 43 h 51"/>
                <a:gd name="T8" fmla="*/ 8 w 162"/>
                <a:gd name="T9" fmla="*/ 51 h 51"/>
                <a:gd name="T10" fmla="*/ 154 w 162"/>
                <a:gd name="T11" fmla="*/ 51 h 51"/>
                <a:gd name="T12" fmla="*/ 162 w 162"/>
                <a:gd name="T13" fmla="*/ 43 h 51"/>
                <a:gd name="T14" fmla="*/ 162 w 162"/>
                <a:gd name="T15" fmla="*/ 7 h 51"/>
                <a:gd name="T16" fmla="*/ 154 w 162"/>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 h="51">
                  <a:moveTo>
                    <a:pt x="154" y="0"/>
                  </a:moveTo>
                  <a:cubicBezTo>
                    <a:pt x="8" y="0"/>
                    <a:pt x="8" y="0"/>
                    <a:pt x="8" y="0"/>
                  </a:cubicBezTo>
                  <a:cubicBezTo>
                    <a:pt x="4" y="0"/>
                    <a:pt x="0" y="3"/>
                    <a:pt x="0" y="7"/>
                  </a:cubicBezTo>
                  <a:cubicBezTo>
                    <a:pt x="0" y="43"/>
                    <a:pt x="0" y="43"/>
                    <a:pt x="0" y="43"/>
                  </a:cubicBezTo>
                  <a:cubicBezTo>
                    <a:pt x="0" y="48"/>
                    <a:pt x="4" y="51"/>
                    <a:pt x="8" y="51"/>
                  </a:cubicBezTo>
                  <a:cubicBezTo>
                    <a:pt x="154" y="51"/>
                    <a:pt x="154" y="51"/>
                    <a:pt x="154" y="51"/>
                  </a:cubicBezTo>
                  <a:cubicBezTo>
                    <a:pt x="158" y="51"/>
                    <a:pt x="162" y="48"/>
                    <a:pt x="162" y="43"/>
                  </a:cubicBezTo>
                  <a:cubicBezTo>
                    <a:pt x="162" y="7"/>
                    <a:pt x="162" y="7"/>
                    <a:pt x="162" y="7"/>
                  </a:cubicBezTo>
                  <a:cubicBezTo>
                    <a:pt x="162" y="3"/>
                    <a:pt x="158" y="0"/>
                    <a:pt x="15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0" name="işliḓè">
              <a:extLst>
                <a:ext uri="{FF2B5EF4-FFF2-40B4-BE49-F238E27FC236}">
                  <a16:creationId xmlns:a16="http://schemas.microsoft.com/office/drawing/2014/main" xmlns="" id="{AF448205-8A35-4615-9501-289D9A1BC680}"/>
                </a:ext>
              </a:extLst>
            </p:cNvPr>
            <p:cNvSpPr/>
            <p:nvPr/>
          </p:nvSpPr>
          <p:spPr bwMode="auto">
            <a:xfrm>
              <a:off x="7203607" y="4901721"/>
              <a:ext cx="412798" cy="286098"/>
            </a:xfrm>
            <a:custGeom>
              <a:avLst/>
              <a:gdLst>
                <a:gd name="T0" fmla="*/ 251 w 303"/>
                <a:gd name="T1" fmla="*/ 0 h 210"/>
                <a:gd name="T2" fmla="*/ 52 w 303"/>
                <a:gd name="T3" fmla="*/ 0 h 210"/>
                <a:gd name="T4" fmla="*/ 0 w 303"/>
                <a:gd name="T5" fmla="*/ 46 h 210"/>
                <a:gd name="T6" fmla="*/ 43 w 303"/>
                <a:gd name="T7" fmla="*/ 210 h 210"/>
                <a:gd name="T8" fmla="*/ 151 w 303"/>
                <a:gd name="T9" fmla="*/ 210 h 210"/>
                <a:gd name="T10" fmla="*/ 262 w 303"/>
                <a:gd name="T11" fmla="*/ 210 h 210"/>
                <a:gd name="T12" fmla="*/ 303 w 303"/>
                <a:gd name="T13" fmla="*/ 46 h 210"/>
                <a:gd name="T14" fmla="*/ 251 w 303"/>
                <a:gd name="T15" fmla="*/ 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3" h="210">
                  <a:moveTo>
                    <a:pt x="251" y="0"/>
                  </a:moveTo>
                  <a:lnTo>
                    <a:pt x="52" y="0"/>
                  </a:lnTo>
                  <a:lnTo>
                    <a:pt x="0" y="46"/>
                  </a:lnTo>
                  <a:lnTo>
                    <a:pt x="43" y="210"/>
                  </a:lnTo>
                  <a:lnTo>
                    <a:pt x="151" y="210"/>
                  </a:lnTo>
                  <a:lnTo>
                    <a:pt x="262" y="210"/>
                  </a:lnTo>
                  <a:lnTo>
                    <a:pt x="303" y="46"/>
                  </a:lnTo>
                  <a:lnTo>
                    <a:pt x="25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1" name="iSḷiḍé">
              <a:extLst>
                <a:ext uri="{FF2B5EF4-FFF2-40B4-BE49-F238E27FC236}">
                  <a16:creationId xmlns:a16="http://schemas.microsoft.com/office/drawing/2014/main" xmlns="" id="{720C4EDB-4255-499E-AE4F-4A130C5EF2AC}"/>
                </a:ext>
              </a:extLst>
            </p:cNvPr>
            <p:cNvSpPr/>
            <p:nvPr/>
          </p:nvSpPr>
          <p:spPr bwMode="auto">
            <a:xfrm>
              <a:off x="7203607" y="4964390"/>
              <a:ext cx="412798" cy="47683"/>
            </a:xfrm>
            <a:custGeom>
              <a:avLst/>
              <a:gdLst>
                <a:gd name="T0" fmla="*/ 0 w 303"/>
                <a:gd name="T1" fmla="*/ 0 h 35"/>
                <a:gd name="T2" fmla="*/ 10 w 303"/>
                <a:gd name="T3" fmla="*/ 35 h 35"/>
                <a:gd name="T4" fmla="*/ 295 w 303"/>
                <a:gd name="T5" fmla="*/ 35 h 35"/>
                <a:gd name="T6" fmla="*/ 303 w 303"/>
                <a:gd name="T7" fmla="*/ 0 h 35"/>
                <a:gd name="T8" fmla="*/ 0 w 303"/>
                <a:gd name="T9" fmla="*/ 0 h 35"/>
              </a:gdLst>
              <a:ahLst/>
              <a:cxnLst>
                <a:cxn ang="0">
                  <a:pos x="T0" y="T1"/>
                </a:cxn>
                <a:cxn ang="0">
                  <a:pos x="T2" y="T3"/>
                </a:cxn>
                <a:cxn ang="0">
                  <a:pos x="T4" y="T5"/>
                </a:cxn>
                <a:cxn ang="0">
                  <a:pos x="T6" y="T7"/>
                </a:cxn>
                <a:cxn ang="0">
                  <a:pos x="T8" y="T9"/>
                </a:cxn>
              </a:cxnLst>
              <a:rect l="0" t="0" r="r" b="b"/>
              <a:pathLst>
                <a:path w="303" h="35">
                  <a:moveTo>
                    <a:pt x="0" y="0"/>
                  </a:moveTo>
                  <a:lnTo>
                    <a:pt x="10" y="35"/>
                  </a:lnTo>
                  <a:lnTo>
                    <a:pt x="295" y="35"/>
                  </a:lnTo>
                  <a:lnTo>
                    <a:pt x="303" y="0"/>
                  </a:lnTo>
                  <a:lnTo>
                    <a:pt x="0" y="0"/>
                  </a:lnTo>
                  <a:close/>
                </a:path>
              </a:pathLst>
            </a:custGeom>
            <a:solidFill>
              <a:srgbClr val="C7C3D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2" name="îṩḻîḋé">
              <a:extLst>
                <a:ext uri="{FF2B5EF4-FFF2-40B4-BE49-F238E27FC236}">
                  <a16:creationId xmlns:a16="http://schemas.microsoft.com/office/drawing/2014/main" xmlns="" id="{E15F7FF9-4952-4B0F-AB09-51FE242574BB}"/>
                </a:ext>
              </a:extLst>
            </p:cNvPr>
            <p:cNvSpPr/>
            <p:nvPr/>
          </p:nvSpPr>
          <p:spPr bwMode="auto">
            <a:xfrm>
              <a:off x="5158690" y="3336359"/>
              <a:ext cx="209805" cy="134875"/>
            </a:xfrm>
            <a:custGeom>
              <a:avLst/>
              <a:gdLst>
                <a:gd name="T0" fmla="*/ 74 w 74"/>
                <a:gd name="T1" fmla="*/ 36 h 48"/>
                <a:gd name="T2" fmla="*/ 73 w 74"/>
                <a:gd name="T3" fmla="*/ 32 h 48"/>
                <a:gd name="T4" fmla="*/ 32 w 74"/>
                <a:gd name="T5" fmla="*/ 3 h 48"/>
                <a:gd name="T6" fmla="*/ 32 w 74"/>
                <a:gd name="T7" fmla="*/ 3 h 48"/>
                <a:gd name="T8" fmla="*/ 4 w 74"/>
                <a:gd name="T9" fmla="*/ 44 h 48"/>
                <a:gd name="T10" fmla="*/ 4 w 74"/>
                <a:gd name="T11" fmla="*/ 48 h 48"/>
                <a:gd name="T12" fmla="*/ 74 w 74"/>
                <a:gd name="T13" fmla="*/ 36 h 48"/>
              </a:gdLst>
              <a:ahLst/>
              <a:cxnLst>
                <a:cxn ang="0">
                  <a:pos x="T0" y="T1"/>
                </a:cxn>
                <a:cxn ang="0">
                  <a:pos x="T2" y="T3"/>
                </a:cxn>
                <a:cxn ang="0">
                  <a:pos x="T4" y="T5"/>
                </a:cxn>
                <a:cxn ang="0">
                  <a:pos x="T6" y="T7"/>
                </a:cxn>
                <a:cxn ang="0">
                  <a:pos x="T8" y="T9"/>
                </a:cxn>
                <a:cxn ang="0">
                  <a:pos x="T10" y="T11"/>
                </a:cxn>
                <a:cxn ang="0">
                  <a:pos x="T12" y="T13"/>
                </a:cxn>
              </a:cxnLst>
              <a:rect l="0" t="0" r="r" b="b"/>
              <a:pathLst>
                <a:path w="74" h="48">
                  <a:moveTo>
                    <a:pt x="74" y="36"/>
                  </a:moveTo>
                  <a:cubicBezTo>
                    <a:pt x="73" y="32"/>
                    <a:pt x="73" y="32"/>
                    <a:pt x="73" y="32"/>
                  </a:cubicBezTo>
                  <a:cubicBezTo>
                    <a:pt x="70" y="13"/>
                    <a:pt x="51" y="0"/>
                    <a:pt x="32" y="3"/>
                  </a:cubicBezTo>
                  <a:cubicBezTo>
                    <a:pt x="32" y="3"/>
                    <a:pt x="32" y="3"/>
                    <a:pt x="32" y="3"/>
                  </a:cubicBezTo>
                  <a:cubicBezTo>
                    <a:pt x="13" y="7"/>
                    <a:pt x="0" y="25"/>
                    <a:pt x="4" y="44"/>
                  </a:cubicBezTo>
                  <a:cubicBezTo>
                    <a:pt x="4" y="48"/>
                    <a:pt x="4" y="48"/>
                    <a:pt x="4" y="48"/>
                  </a:cubicBezTo>
                  <a:lnTo>
                    <a:pt x="74" y="36"/>
                  </a:lnTo>
                  <a:close/>
                </a:path>
              </a:pathLst>
            </a:custGeom>
            <a:solidFill>
              <a:srgbClr val="FCC1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3" name="iṥḷîḋê">
              <a:extLst>
                <a:ext uri="{FF2B5EF4-FFF2-40B4-BE49-F238E27FC236}">
                  <a16:creationId xmlns:a16="http://schemas.microsoft.com/office/drawing/2014/main" xmlns="" id="{1FA1EF01-8781-4FB2-A57E-77439DC1BE39}"/>
                </a:ext>
              </a:extLst>
            </p:cNvPr>
            <p:cNvSpPr/>
            <p:nvPr/>
          </p:nvSpPr>
          <p:spPr bwMode="auto">
            <a:xfrm>
              <a:off x="5164140" y="3389491"/>
              <a:ext cx="204355" cy="81742"/>
            </a:xfrm>
            <a:custGeom>
              <a:avLst/>
              <a:gdLst>
                <a:gd name="T0" fmla="*/ 72 w 72"/>
                <a:gd name="T1" fmla="*/ 17 h 29"/>
                <a:gd name="T2" fmla="*/ 71 w 72"/>
                <a:gd name="T3" fmla="*/ 13 h 29"/>
                <a:gd name="T4" fmla="*/ 66 w 72"/>
                <a:gd name="T5" fmla="*/ 0 h 29"/>
                <a:gd name="T6" fmla="*/ 60 w 72"/>
                <a:gd name="T7" fmla="*/ 6 h 29"/>
                <a:gd name="T8" fmla="*/ 28 w 72"/>
                <a:gd name="T9" fmla="*/ 12 h 29"/>
                <a:gd name="T10" fmla="*/ 6 w 72"/>
                <a:gd name="T11" fmla="*/ 1 h 29"/>
                <a:gd name="T12" fmla="*/ 2 w 72"/>
                <a:gd name="T13" fmla="*/ 25 h 29"/>
                <a:gd name="T14" fmla="*/ 2 w 72"/>
                <a:gd name="T15" fmla="*/ 29 h 29"/>
                <a:gd name="T16" fmla="*/ 72 w 72"/>
                <a:gd name="T17" fmla="*/ 1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29">
                  <a:moveTo>
                    <a:pt x="72" y="17"/>
                  </a:moveTo>
                  <a:cubicBezTo>
                    <a:pt x="71" y="13"/>
                    <a:pt x="71" y="13"/>
                    <a:pt x="71" y="13"/>
                  </a:cubicBezTo>
                  <a:cubicBezTo>
                    <a:pt x="70" y="8"/>
                    <a:pt x="69" y="4"/>
                    <a:pt x="66" y="0"/>
                  </a:cubicBezTo>
                  <a:cubicBezTo>
                    <a:pt x="66" y="3"/>
                    <a:pt x="64" y="5"/>
                    <a:pt x="60" y="6"/>
                  </a:cubicBezTo>
                  <a:cubicBezTo>
                    <a:pt x="52" y="9"/>
                    <a:pt x="36" y="11"/>
                    <a:pt x="28" y="12"/>
                  </a:cubicBezTo>
                  <a:cubicBezTo>
                    <a:pt x="18" y="14"/>
                    <a:pt x="8" y="10"/>
                    <a:pt x="6" y="1"/>
                  </a:cubicBezTo>
                  <a:cubicBezTo>
                    <a:pt x="2" y="8"/>
                    <a:pt x="0" y="16"/>
                    <a:pt x="2" y="25"/>
                  </a:cubicBezTo>
                  <a:cubicBezTo>
                    <a:pt x="2" y="29"/>
                    <a:pt x="2" y="29"/>
                    <a:pt x="2" y="29"/>
                  </a:cubicBezTo>
                  <a:lnTo>
                    <a:pt x="72" y="17"/>
                  </a:lnTo>
                  <a:close/>
                </a:path>
              </a:pathLst>
            </a:custGeom>
            <a:solidFill>
              <a:srgbClr val="F9B1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4" name="ïṣľiḓé">
              <a:extLst>
                <a:ext uri="{FF2B5EF4-FFF2-40B4-BE49-F238E27FC236}">
                  <a16:creationId xmlns:a16="http://schemas.microsoft.com/office/drawing/2014/main" xmlns="" id="{96C2E7CC-9F10-463F-A99B-8A06F4D4DE6D}"/>
                </a:ext>
              </a:extLst>
            </p:cNvPr>
            <p:cNvSpPr/>
            <p:nvPr/>
          </p:nvSpPr>
          <p:spPr bwMode="auto">
            <a:xfrm>
              <a:off x="5158690" y="3423551"/>
              <a:ext cx="235690" cy="62669"/>
            </a:xfrm>
            <a:custGeom>
              <a:avLst/>
              <a:gdLst>
                <a:gd name="T0" fmla="*/ 4 w 83"/>
                <a:gd name="T1" fmla="*/ 13 h 22"/>
                <a:gd name="T2" fmla="*/ 78 w 83"/>
                <a:gd name="T3" fmla="*/ 0 h 22"/>
                <a:gd name="T4" fmla="*/ 83 w 83"/>
                <a:gd name="T5" fmla="*/ 4 h 22"/>
                <a:gd name="T6" fmla="*/ 83 w 83"/>
                <a:gd name="T7" fmla="*/ 4 h 22"/>
                <a:gd name="T8" fmla="*/ 80 w 83"/>
                <a:gd name="T9" fmla="*/ 8 h 22"/>
                <a:gd name="T10" fmla="*/ 5 w 83"/>
                <a:gd name="T11" fmla="*/ 22 h 22"/>
                <a:gd name="T12" fmla="*/ 0 w 83"/>
                <a:gd name="T13" fmla="*/ 18 h 22"/>
                <a:gd name="T14" fmla="*/ 0 w 83"/>
                <a:gd name="T15" fmla="*/ 18 h 22"/>
                <a:gd name="T16" fmla="*/ 4 w 83"/>
                <a:gd name="T17" fmla="*/ 1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22">
                  <a:moveTo>
                    <a:pt x="4" y="13"/>
                  </a:moveTo>
                  <a:cubicBezTo>
                    <a:pt x="78" y="0"/>
                    <a:pt x="78" y="0"/>
                    <a:pt x="78" y="0"/>
                  </a:cubicBezTo>
                  <a:cubicBezTo>
                    <a:pt x="80" y="0"/>
                    <a:pt x="83" y="1"/>
                    <a:pt x="83" y="4"/>
                  </a:cubicBezTo>
                  <a:cubicBezTo>
                    <a:pt x="83" y="4"/>
                    <a:pt x="83" y="4"/>
                    <a:pt x="83" y="4"/>
                  </a:cubicBezTo>
                  <a:cubicBezTo>
                    <a:pt x="83" y="6"/>
                    <a:pt x="82" y="8"/>
                    <a:pt x="80" y="8"/>
                  </a:cubicBezTo>
                  <a:cubicBezTo>
                    <a:pt x="5" y="22"/>
                    <a:pt x="5" y="22"/>
                    <a:pt x="5" y="22"/>
                  </a:cubicBezTo>
                  <a:cubicBezTo>
                    <a:pt x="3" y="22"/>
                    <a:pt x="1" y="21"/>
                    <a:pt x="0" y="18"/>
                  </a:cubicBezTo>
                  <a:cubicBezTo>
                    <a:pt x="0" y="18"/>
                    <a:pt x="0" y="18"/>
                    <a:pt x="0" y="18"/>
                  </a:cubicBezTo>
                  <a:cubicBezTo>
                    <a:pt x="0" y="16"/>
                    <a:pt x="1" y="14"/>
                    <a:pt x="4" y="13"/>
                  </a:cubicBezTo>
                  <a:close/>
                </a:path>
              </a:pathLst>
            </a:custGeom>
            <a:solidFill>
              <a:srgbClr val="F6A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5" name="isľîḋè">
              <a:extLst>
                <a:ext uri="{FF2B5EF4-FFF2-40B4-BE49-F238E27FC236}">
                  <a16:creationId xmlns:a16="http://schemas.microsoft.com/office/drawing/2014/main" xmlns="" id="{63EBB47A-AD8B-43ED-99E2-0321F3068573}"/>
                </a:ext>
              </a:extLst>
            </p:cNvPr>
            <p:cNvSpPr/>
            <p:nvPr/>
          </p:nvSpPr>
          <p:spPr bwMode="auto">
            <a:xfrm>
              <a:off x="5158690" y="3336359"/>
              <a:ext cx="209805" cy="134875"/>
            </a:xfrm>
            <a:custGeom>
              <a:avLst/>
              <a:gdLst>
                <a:gd name="T0" fmla="*/ 74 w 74"/>
                <a:gd name="T1" fmla="*/ 36 h 48"/>
                <a:gd name="T2" fmla="*/ 73 w 74"/>
                <a:gd name="T3" fmla="*/ 32 h 48"/>
                <a:gd name="T4" fmla="*/ 32 w 74"/>
                <a:gd name="T5" fmla="*/ 3 h 48"/>
                <a:gd name="T6" fmla="*/ 32 w 74"/>
                <a:gd name="T7" fmla="*/ 3 h 48"/>
                <a:gd name="T8" fmla="*/ 4 w 74"/>
                <a:gd name="T9" fmla="*/ 44 h 48"/>
                <a:gd name="T10" fmla="*/ 4 w 74"/>
                <a:gd name="T11" fmla="*/ 48 h 48"/>
                <a:gd name="T12" fmla="*/ 74 w 74"/>
                <a:gd name="T13" fmla="*/ 36 h 48"/>
              </a:gdLst>
              <a:ahLst/>
              <a:cxnLst>
                <a:cxn ang="0">
                  <a:pos x="T0" y="T1"/>
                </a:cxn>
                <a:cxn ang="0">
                  <a:pos x="T2" y="T3"/>
                </a:cxn>
                <a:cxn ang="0">
                  <a:pos x="T4" y="T5"/>
                </a:cxn>
                <a:cxn ang="0">
                  <a:pos x="T6" y="T7"/>
                </a:cxn>
                <a:cxn ang="0">
                  <a:pos x="T8" y="T9"/>
                </a:cxn>
                <a:cxn ang="0">
                  <a:pos x="T10" y="T11"/>
                </a:cxn>
                <a:cxn ang="0">
                  <a:pos x="T12" y="T13"/>
                </a:cxn>
              </a:cxnLst>
              <a:rect l="0" t="0" r="r" b="b"/>
              <a:pathLst>
                <a:path w="74" h="48">
                  <a:moveTo>
                    <a:pt x="74" y="36"/>
                  </a:moveTo>
                  <a:cubicBezTo>
                    <a:pt x="73" y="32"/>
                    <a:pt x="73" y="32"/>
                    <a:pt x="73" y="32"/>
                  </a:cubicBezTo>
                  <a:cubicBezTo>
                    <a:pt x="70" y="13"/>
                    <a:pt x="51" y="0"/>
                    <a:pt x="32" y="3"/>
                  </a:cubicBezTo>
                  <a:cubicBezTo>
                    <a:pt x="32" y="3"/>
                    <a:pt x="32" y="3"/>
                    <a:pt x="32" y="3"/>
                  </a:cubicBezTo>
                  <a:cubicBezTo>
                    <a:pt x="13" y="7"/>
                    <a:pt x="0" y="25"/>
                    <a:pt x="4" y="44"/>
                  </a:cubicBezTo>
                  <a:cubicBezTo>
                    <a:pt x="4" y="48"/>
                    <a:pt x="4" y="48"/>
                    <a:pt x="4" y="48"/>
                  </a:cubicBezTo>
                  <a:lnTo>
                    <a:pt x="74" y="36"/>
                  </a:lnTo>
                  <a:close/>
                </a:path>
              </a:pathLst>
            </a:custGeom>
            <a:solidFill>
              <a:srgbClr val="FCC1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6" name="ïŝḷíḍé">
              <a:extLst>
                <a:ext uri="{FF2B5EF4-FFF2-40B4-BE49-F238E27FC236}">
                  <a16:creationId xmlns:a16="http://schemas.microsoft.com/office/drawing/2014/main" xmlns="" id="{EC35A319-4D96-42DC-B026-81BAD0C4E821}"/>
                </a:ext>
              </a:extLst>
            </p:cNvPr>
            <p:cNvSpPr/>
            <p:nvPr/>
          </p:nvSpPr>
          <p:spPr bwMode="auto">
            <a:xfrm>
              <a:off x="5164140" y="3389491"/>
              <a:ext cx="204355" cy="81742"/>
            </a:xfrm>
            <a:custGeom>
              <a:avLst/>
              <a:gdLst>
                <a:gd name="T0" fmla="*/ 72 w 72"/>
                <a:gd name="T1" fmla="*/ 17 h 29"/>
                <a:gd name="T2" fmla="*/ 71 w 72"/>
                <a:gd name="T3" fmla="*/ 13 h 29"/>
                <a:gd name="T4" fmla="*/ 66 w 72"/>
                <a:gd name="T5" fmla="*/ 0 h 29"/>
                <a:gd name="T6" fmla="*/ 60 w 72"/>
                <a:gd name="T7" fmla="*/ 6 h 29"/>
                <a:gd name="T8" fmla="*/ 28 w 72"/>
                <a:gd name="T9" fmla="*/ 12 h 29"/>
                <a:gd name="T10" fmla="*/ 6 w 72"/>
                <a:gd name="T11" fmla="*/ 1 h 29"/>
                <a:gd name="T12" fmla="*/ 2 w 72"/>
                <a:gd name="T13" fmla="*/ 25 h 29"/>
                <a:gd name="T14" fmla="*/ 2 w 72"/>
                <a:gd name="T15" fmla="*/ 29 h 29"/>
                <a:gd name="T16" fmla="*/ 72 w 72"/>
                <a:gd name="T17" fmla="*/ 1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29">
                  <a:moveTo>
                    <a:pt x="72" y="17"/>
                  </a:moveTo>
                  <a:cubicBezTo>
                    <a:pt x="71" y="13"/>
                    <a:pt x="71" y="13"/>
                    <a:pt x="71" y="13"/>
                  </a:cubicBezTo>
                  <a:cubicBezTo>
                    <a:pt x="70" y="8"/>
                    <a:pt x="69" y="4"/>
                    <a:pt x="66" y="0"/>
                  </a:cubicBezTo>
                  <a:cubicBezTo>
                    <a:pt x="66" y="3"/>
                    <a:pt x="64" y="5"/>
                    <a:pt x="60" y="6"/>
                  </a:cubicBezTo>
                  <a:cubicBezTo>
                    <a:pt x="52" y="9"/>
                    <a:pt x="36" y="11"/>
                    <a:pt x="28" y="12"/>
                  </a:cubicBezTo>
                  <a:cubicBezTo>
                    <a:pt x="18" y="14"/>
                    <a:pt x="8" y="10"/>
                    <a:pt x="6" y="1"/>
                  </a:cubicBezTo>
                  <a:cubicBezTo>
                    <a:pt x="2" y="8"/>
                    <a:pt x="0" y="16"/>
                    <a:pt x="2" y="25"/>
                  </a:cubicBezTo>
                  <a:cubicBezTo>
                    <a:pt x="2" y="29"/>
                    <a:pt x="2" y="29"/>
                    <a:pt x="2" y="29"/>
                  </a:cubicBezTo>
                  <a:lnTo>
                    <a:pt x="72" y="17"/>
                  </a:lnTo>
                  <a:close/>
                </a:path>
              </a:pathLst>
            </a:custGeom>
            <a:solidFill>
              <a:srgbClr val="F9B1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7" name="ïṥlidê">
              <a:extLst>
                <a:ext uri="{FF2B5EF4-FFF2-40B4-BE49-F238E27FC236}">
                  <a16:creationId xmlns:a16="http://schemas.microsoft.com/office/drawing/2014/main" xmlns="" id="{94F5FB0C-45FD-4CB5-8C4F-C7E608E606EA}"/>
                </a:ext>
              </a:extLst>
            </p:cNvPr>
            <p:cNvSpPr/>
            <p:nvPr/>
          </p:nvSpPr>
          <p:spPr bwMode="auto">
            <a:xfrm>
              <a:off x="5158690" y="3423551"/>
              <a:ext cx="235690" cy="62669"/>
            </a:xfrm>
            <a:custGeom>
              <a:avLst/>
              <a:gdLst>
                <a:gd name="T0" fmla="*/ 4 w 83"/>
                <a:gd name="T1" fmla="*/ 13 h 22"/>
                <a:gd name="T2" fmla="*/ 78 w 83"/>
                <a:gd name="T3" fmla="*/ 0 h 22"/>
                <a:gd name="T4" fmla="*/ 83 w 83"/>
                <a:gd name="T5" fmla="*/ 4 h 22"/>
                <a:gd name="T6" fmla="*/ 83 w 83"/>
                <a:gd name="T7" fmla="*/ 4 h 22"/>
                <a:gd name="T8" fmla="*/ 80 w 83"/>
                <a:gd name="T9" fmla="*/ 8 h 22"/>
                <a:gd name="T10" fmla="*/ 5 w 83"/>
                <a:gd name="T11" fmla="*/ 22 h 22"/>
                <a:gd name="T12" fmla="*/ 0 w 83"/>
                <a:gd name="T13" fmla="*/ 18 h 22"/>
                <a:gd name="T14" fmla="*/ 0 w 83"/>
                <a:gd name="T15" fmla="*/ 18 h 22"/>
                <a:gd name="T16" fmla="*/ 4 w 83"/>
                <a:gd name="T17" fmla="*/ 1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22">
                  <a:moveTo>
                    <a:pt x="4" y="13"/>
                  </a:moveTo>
                  <a:cubicBezTo>
                    <a:pt x="78" y="0"/>
                    <a:pt x="78" y="0"/>
                    <a:pt x="78" y="0"/>
                  </a:cubicBezTo>
                  <a:cubicBezTo>
                    <a:pt x="80" y="0"/>
                    <a:pt x="83" y="1"/>
                    <a:pt x="83" y="4"/>
                  </a:cubicBezTo>
                  <a:cubicBezTo>
                    <a:pt x="83" y="4"/>
                    <a:pt x="83" y="4"/>
                    <a:pt x="83" y="4"/>
                  </a:cubicBezTo>
                  <a:cubicBezTo>
                    <a:pt x="83" y="6"/>
                    <a:pt x="82" y="8"/>
                    <a:pt x="80" y="8"/>
                  </a:cubicBezTo>
                  <a:cubicBezTo>
                    <a:pt x="5" y="22"/>
                    <a:pt x="5" y="22"/>
                    <a:pt x="5" y="22"/>
                  </a:cubicBezTo>
                  <a:cubicBezTo>
                    <a:pt x="3" y="22"/>
                    <a:pt x="1" y="21"/>
                    <a:pt x="0" y="18"/>
                  </a:cubicBezTo>
                  <a:cubicBezTo>
                    <a:pt x="0" y="18"/>
                    <a:pt x="0" y="18"/>
                    <a:pt x="0" y="18"/>
                  </a:cubicBezTo>
                  <a:cubicBezTo>
                    <a:pt x="0" y="16"/>
                    <a:pt x="1" y="14"/>
                    <a:pt x="4" y="13"/>
                  </a:cubicBezTo>
                  <a:close/>
                </a:path>
              </a:pathLst>
            </a:custGeom>
            <a:solidFill>
              <a:srgbClr val="F6A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8" name="isľîḋê">
              <a:extLst>
                <a:ext uri="{FF2B5EF4-FFF2-40B4-BE49-F238E27FC236}">
                  <a16:creationId xmlns:a16="http://schemas.microsoft.com/office/drawing/2014/main" xmlns="" id="{1D668C0D-409E-48FA-BFAC-251462549B98}"/>
                </a:ext>
              </a:extLst>
            </p:cNvPr>
            <p:cNvSpPr/>
            <p:nvPr/>
          </p:nvSpPr>
          <p:spPr bwMode="auto">
            <a:xfrm>
              <a:off x="5991099" y="1938569"/>
              <a:ext cx="209805" cy="167572"/>
            </a:xfrm>
            <a:custGeom>
              <a:avLst/>
              <a:gdLst>
                <a:gd name="T0" fmla="*/ 0 w 74"/>
                <a:gd name="T1" fmla="*/ 30 h 59"/>
                <a:gd name="T2" fmla="*/ 1 w 74"/>
                <a:gd name="T3" fmla="*/ 26 h 59"/>
                <a:gd name="T4" fmla="*/ 48 w 74"/>
                <a:gd name="T5" fmla="*/ 8 h 59"/>
                <a:gd name="T6" fmla="*/ 48 w 74"/>
                <a:gd name="T7" fmla="*/ 8 h 59"/>
                <a:gd name="T8" fmla="*/ 66 w 74"/>
                <a:gd name="T9" fmla="*/ 55 h 59"/>
                <a:gd name="T10" fmla="*/ 64 w 74"/>
                <a:gd name="T11" fmla="*/ 59 h 59"/>
                <a:gd name="T12" fmla="*/ 0 w 74"/>
                <a:gd name="T13" fmla="*/ 30 h 59"/>
              </a:gdLst>
              <a:ahLst/>
              <a:cxnLst>
                <a:cxn ang="0">
                  <a:pos x="T0" y="T1"/>
                </a:cxn>
                <a:cxn ang="0">
                  <a:pos x="T2" y="T3"/>
                </a:cxn>
                <a:cxn ang="0">
                  <a:pos x="T4" y="T5"/>
                </a:cxn>
                <a:cxn ang="0">
                  <a:pos x="T6" y="T7"/>
                </a:cxn>
                <a:cxn ang="0">
                  <a:pos x="T8" y="T9"/>
                </a:cxn>
                <a:cxn ang="0">
                  <a:pos x="T10" y="T11"/>
                </a:cxn>
                <a:cxn ang="0">
                  <a:pos x="T12" y="T13"/>
                </a:cxn>
              </a:cxnLst>
              <a:rect l="0" t="0" r="r" b="b"/>
              <a:pathLst>
                <a:path w="74" h="59">
                  <a:moveTo>
                    <a:pt x="0" y="30"/>
                  </a:moveTo>
                  <a:cubicBezTo>
                    <a:pt x="1" y="26"/>
                    <a:pt x="1" y="26"/>
                    <a:pt x="1" y="26"/>
                  </a:cubicBezTo>
                  <a:cubicBezTo>
                    <a:pt x="9" y="8"/>
                    <a:pt x="31" y="0"/>
                    <a:pt x="48" y="8"/>
                  </a:cubicBezTo>
                  <a:cubicBezTo>
                    <a:pt x="48" y="8"/>
                    <a:pt x="48" y="8"/>
                    <a:pt x="48" y="8"/>
                  </a:cubicBezTo>
                  <a:cubicBezTo>
                    <a:pt x="66" y="16"/>
                    <a:pt x="74" y="37"/>
                    <a:pt x="66" y="55"/>
                  </a:cubicBezTo>
                  <a:cubicBezTo>
                    <a:pt x="64" y="59"/>
                    <a:pt x="64" y="59"/>
                    <a:pt x="64" y="59"/>
                  </a:cubicBezTo>
                  <a:lnTo>
                    <a:pt x="0" y="30"/>
                  </a:lnTo>
                  <a:close/>
                </a:path>
              </a:pathLst>
            </a:custGeom>
            <a:solidFill>
              <a:srgbClr val="FCC1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9" name="iṥļíḋe">
              <a:extLst>
                <a:ext uri="{FF2B5EF4-FFF2-40B4-BE49-F238E27FC236}">
                  <a16:creationId xmlns:a16="http://schemas.microsoft.com/office/drawing/2014/main" xmlns="" id="{648B3A9C-7D9A-47A2-AA93-BA70F38B8897}"/>
                </a:ext>
              </a:extLst>
            </p:cNvPr>
            <p:cNvSpPr/>
            <p:nvPr/>
          </p:nvSpPr>
          <p:spPr bwMode="auto">
            <a:xfrm>
              <a:off x="5991099" y="1978077"/>
              <a:ext cx="198906" cy="128063"/>
            </a:xfrm>
            <a:custGeom>
              <a:avLst/>
              <a:gdLst>
                <a:gd name="T0" fmla="*/ 0 w 70"/>
                <a:gd name="T1" fmla="*/ 16 h 45"/>
                <a:gd name="T2" fmla="*/ 1 w 70"/>
                <a:gd name="T3" fmla="*/ 12 h 45"/>
                <a:gd name="T4" fmla="*/ 10 w 70"/>
                <a:gd name="T5" fmla="*/ 0 h 45"/>
                <a:gd name="T6" fmla="*/ 14 w 70"/>
                <a:gd name="T7" fmla="*/ 8 h 45"/>
                <a:gd name="T8" fmla="*/ 43 w 70"/>
                <a:gd name="T9" fmla="*/ 22 h 45"/>
                <a:gd name="T10" fmla="*/ 67 w 70"/>
                <a:gd name="T11" fmla="*/ 16 h 45"/>
                <a:gd name="T12" fmla="*/ 66 w 70"/>
                <a:gd name="T13" fmla="*/ 41 h 45"/>
                <a:gd name="T14" fmla="*/ 64 w 70"/>
                <a:gd name="T15" fmla="*/ 45 h 45"/>
                <a:gd name="T16" fmla="*/ 0 w 70"/>
                <a:gd name="T17" fmla="*/ 1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45">
                  <a:moveTo>
                    <a:pt x="0" y="16"/>
                  </a:moveTo>
                  <a:cubicBezTo>
                    <a:pt x="1" y="12"/>
                    <a:pt x="1" y="12"/>
                    <a:pt x="1" y="12"/>
                  </a:cubicBezTo>
                  <a:cubicBezTo>
                    <a:pt x="3" y="7"/>
                    <a:pt x="6" y="3"/>
                    <a:pt x="10" y="0"/>
                  </a:cubicBezTo>
                  <a:cubicBezTo>
                    <a:pt x="9" y="3"/>
                    <a:pt x="10" y="6"/>
                    <a:pt x="14" y="8"/>
                  </a:cubicBezTo>
                  <a:cubicBezTo>
                    <a:pt x="21" y="12"/>
                    <a:pt x="36" y="19"/>
                    <a:pt x="43" y="22"/>
                  </a:cubicBezTo>
                  <a:cubicBezTo>
                    <a:pt x="52" y="26"/>
                    <a:pt x="64" y="25"/>
                    <a:pt x="67" y="16"/>
                  </a:cubicBezTo>
                  <a:cubicBezTo>
                    <a:pt x="70" y="24"/>
                    <a:pt x="70" y="33"/>
                    <a:pt x="66" y="41"/>
                  </a:cubicBezTo>
                  <a:cubicBezTo>
                    <a:pt x="64" y="45"/>
                    <a:pt x="64" y="45"/>
                    <a:pt x="64" y="45"/>
                  </a:cubicBezTo>
                  <a:lnTo>
                    <a:pt x="0" y="16"/>
                  </a:lnTo>
                  <a:close/>
                </a:path>
              </a:pathLst>
            </a:custGeom>
            <a:solidFill>
              <a:srgbClr val="F9B1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0" name="ïSľidè">
              <a:extLst>
                <a:ext uri="{FF2B5EF4-FFF2-40B4-BE49-F238E27FC236}">
                  <a16:creationId xmlns:a16="http://schemas.microsoft.com/office/drawing/2014/main" xmlns="" id="{D3CED3B1-420B-41C4-938A-456E494753D6}"/>
                </a:ext>
              </a:extLst>
            </p:cNvPr>
            <p:cNvSpPr/>
            <p:nvPr/>
          </p:nvSpPr>
          <p:spPr bwMode="auto">
            <a:xfrm>
              <a:off x="5962488" y="2003962"/>
              <a:ext cx="223429" cy="115802"/>
            </a:xfrm>
            <a:custGeom>
              <a:avLst/>
              <a:gdLst>
                <a:gd name="T0" fmla="*/ 76 w 79"/>
                <a:gd name="T1" fmla="*/ 32 h 41"/>
                <a:gd name="T2" fmla="*/ 7 w 79"/>
                <a:gd name="T3" fmla="*/ 1 h 41"/>
                <a:gd name="T4" fmla="*/ 1 w 79"/>
                <a:gd name="T5" fmla="*/ 3 h 41"/>
                <a:gd name="T6" fmla="*/ 1 w 79"/>
                <a:gd name="T7" fmla="*/ 3 h 41"/>
                <a:gd name="T8" fmla="*/ 3 w 79"/>
                <a:gd name="T9" fmla="*/ 9 h 41"/>
                <a:gd name="T10" fmla="*/ 72 w 79"/>
                <a:gd name="T11" fmla="*/ 40 h 41"/>
                <a:gd name="T12" fmla="*/ 78 w 79"/>
                <a:gd name="T13" fmla="*/ 38 h 41"/>
                <a:gd name="T14" fmla="*/ 78 w 79"/>
                <a:gd name="T15" fmla="*/ 38 h 41"/>
                <a:gd name="T16" fmla="*/ 76 w 79"/>
                <a:gd name="T17" fmla="*/ 3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41">
                  <a:moveTo>
                    <a:pt x="76" y="32"/>
                  </a:moveTo>
                  <a:cubicBezTo>
                    <a:pt x="7" y="1"/>
                    <a:pt x="7" y="1"/>
                    <a:pt x="7" y="1"/>
                  </a:cubicBezTo>
                  <a:cubicBezTo>
                    <a:pt x="5" y="0"/>
                    <a:pt x="2" y="1"/>
                    <a:pt x="1" y="3"/>
                  </a:cubicBezTo>
                  <a:cubicBezTo>
                    <a:pt x="1" y="3"/>
                    <a:pt x="1" y="3"/>
                    <a:pt x="1" y="3"/>
                  </a:cubicBezTo>
                  <a:cubicBezTo>
                    <a:pt x="0" y="5"/>
                    <a:pt x="1" y="8"/>
                    <a:pt x="3" y="9"/>
                  </a:cubicBezTo>
                  <a:cubicBezTo>
                    <a:pt x="72" y="40"/>
                    <a:pt x="72" y="40"/>
                    <a:pt x="72" y="40"/>
                  </a:cubicBezTo>
                  <a:cubicBezTo>
                    <a:pt x="74" y="41"/>
                    <a:pt x="77" y="40"/>
                    <a:pt x="78" y="38"/>
                  </a:cubicBezTo>
                  <a:cubicBezTo>
                    <a:pt x="78" y="38"/>
                    <a:pt x="78" y="38"/>
                    <a:pt x="78" y="38"/>
                  </a:cubicBezTo>
                  <a:cubicBezTo>
                    <a:pt x="79" y="36"/>
                    <a:pt x="78" y="33"/>
                    <a:pt x="76" y="32"/>
                  </a:cubicBezTo>
                  <a:close/>
                </a:path>
              </a:pathLst>
            </a:custGeom>
            <a:solidFill>
              <a:srgbClr val="F6A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1" name="í$líḓé">
              <a:extLst>
                <a:ext uri="{FF2B5EF4-FFF2-40B4-BE49-F238E27FC236}">
                  <a16:creationId xmlns:a16="http://schemas.microsoft.com/office/drawing/2014/main" xmlns="" id="{D1306409-FBA9-46DD-B25D-DD769C0AE3DE}"/>
                </a:ext>
              </a:extLst>
            </p:cNvPr>
            <p:cNvSpPr/>
            <p:nvPr/>
          </p:nvSpPr>
          <p:spPr bwMode="auto">
            <a:xfrm>
              <a:off x="5620534" y="1882711"/>
              <a:ext cx="73568" cy="132150"/>
            </a:xfrm>
            <a:custGeom>
              <a:avLst/>
              <a:gdLst>
                <a:gd name="T0" fmla="*/ 8 w 26"/>
                <a:gd name="T1" fmla="*/ 41 h 47"/>
                <a:gd name="T2" fmla="*/ 5 w 26"/>
                <a:gd name="T3" fmla="*/ 35 h 47"/>
                <a:gd name="T4" fmla="*/ 1 w 26"/>
                <a:gd name="T5" fmla="*/ 25 h 47"/>
                <a:gd name="T6" fmla="*/ 3 w 26"/>
                <a:gd name="T7" fmla="*/ 13 h 47"/>
                <a:gd name="T8" fmla="*/ 4 w 26"/>
                <a:gd name="T9" fmla="*/ 10 h 47"/>
                <a:gd name="T10" fmla="*/ 17 w 26"/>
                <a:gd name="T11" fmla="*/ 1 h 47"/>
                <a:gd name="T12" fmla="*/ 16 w 26"/>
                <a:gd name="T13" fmla="*/ 6 h 47"/>
                <a:gd name="T14" fmla="*/ 14 w 26"/>
                <a:gd name="T15" fmla="*/ 10 h 47"/>
                <a:gd name="T16" fmla="*/ 16 w 26"/>
                <a:gd name="T17" fmla="*/ 16 h 47"/>
                <a:gd name="T18" fmla="*/ 20 w 26"/>
                <a:gd name="T19" fmla="*/ 14 h 47"/>
                <a:gd name="T20" fmla="*/ 24 w 26"/>
                <a:gd name="T21" fmla="*/ 12 h 47"/>
                <a:gd name="T22" fmla="*/ 23 w 26"/>
                <a:gd name="T23" fmla="*/ 18 h 47"/>
                <a:gd name="T24" fmla="*/ 19 w 26"/>
                <a:gd name="T25" fmla="*/ 29 h 47"/>
                <a:gd name="T26" fmla="*/ 18 w 26"/>
                <a:gd name="T27" fmla="*/ 38 h 47"/>
                <a:gd name="T28" fmla="*/ 8 w 26"/>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47">
                  <a:moveTo>
                    <a:pt x="8" y="41"/>
                  </a:moveTo>
                  <a:cubicBezTo>
                    <a:pt x="8" y="41"/>
                    <a:pt x="7" y="39"/>
                    <a:pt x="5" y="35"/>
                  </a:cubicBezTo>
                  <a:cubicBezTo>
                    <a:pt x="3" y="32"/>
                    <a:pt x="2" y="28"/>
                    <a:pt x="1" y="25"/>
                  </a:cubicBezTo>
                  <a:cubicBezTo>
                    <a:pt x="0" y="21"/>
                    <a:pt x="1" y="16"/>
                    <a:pt x="3" y="13"/>
                  </a:cubicBezTo>
                  <a:cubicBezTo>
                    <a:pt x="3" y="12"/>
                    <a:pt x="3" y="11"/>
                    <a:pt x="4" y="10"/>
                  </a:cubicBezTo>
                  <a:cubicBezTo>
                    <a:pt x="7" y="7"/>
                    <a:pt x="16" y="0"/>
                    <a:pt x="17" y="1"/>
                  </a:cubicBezTo>
                  <a:cubicBezTo>
                    <a:pt x="18" y="1"/>
                    <a:pt x="21" y="3"/>
                    <a:pt x="16" y="6"/>
                  </a:cubicBezTo>
                  <a:cubicBezTo>
                    <a:pt x="16" y="6"/>
                    <a:pt x="17" y="8"/>
                    <a:pt x="14" y="10"/>
                  </a:cubicBezTo>
                  <a:cubicBezTo>
                    <a:pt x="12" y="13"/>
                    <a:pt x="14" y="15"/>
                    <a:pt x="16" y="16"/>
                  </a:cubicBezTo>
                  <a:cubicBezTo>
                    <a:pt x="18" y="17"/>
                    <a:pt x="18" y="15"/>
                    <a:pt x="20" y="14"/>
                  </a:cubicBezTo>
                  <a:cubicBezTo>
                    <a:pt x="22" y="12"/>
                    <a:pt x="23" y="11"/>
                    <a:pt x="24" y="12"/>
                  </a:cubicBezTo>
                  <a:cubicBezTo>
                    <a:pt x="25" y="13"/>
                    <a:pt x="26" y="15"/>
                    <a:pt x="23" y="18"/>
                  </a:cubicBezTo>
                  <a:cubicBezTo>
                    <a:pt x="20" y="20"/>
                    <a:pt x="20" y="25"/>
                    <a:pt x="19" y="29"/>
                  </a:cubicBezTo>
                  <a:cubicBezTo>
                    <a:pt x="18" y="32"/>
                    <a:pt x="17" y="35"/>
                    <a:pt x="18" y="38"/>
                  </a:cubicBezTo>
                  <a:cubicBezTo>
                    <a:pt x="19" y="41"/>
                    <a:pt x="13" y="47"/>
                    <a:pt x="8" y="41"/>
                  </a:cubicBezTo>
                  <a:close/>
                </a:path>
              </a:pathLst>
            </a:custGeom>
            <a:solidFill>
              <a:srgbClr val="F29C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2" name="îš1iḓê">
              <a:extLst>
                <a:ext uri="{FF2B5EF4-FFF2-40B4-BE49-F238E27FC236}">
                  <a16:creationId xmlns:a16="http://schemas.microsoft.com/office/drawing/2014/main" xmlns="" id="{55EBCBFB-A837-4D71-AA57-2F1C2A02B77E}"/>
                </a:ext>
              </a:extLst>
            </p:cNvPr>
            <p:cNvSpPr/>
            <p:nvPr/>
          </p:nvSpPr>
          <p:spPr bwMode="auto">
            <a:xfrm>
              <a:off x="5583750" y="1783259"/>
              <a:ext cx="215254" cy="201631"/>
            </a:xfrm>
            <a:custGeom>
              <a:avLst/>
              <a:gdLst>
                <a:gd name="T0" fmla="*/ 64 w 76"/>
                <a:gd name="T1" fmla="*/ 29 h 71"/>
                <a:gd name="T2" fmla="*/ 58 w 76"/>
                <a:gd name="T3" fmla="*/ 24 h 71"/>
                <a:gd name="T4" fmla="*/ 58 w 76"/>
                <a:gd name="T5" fmla="*/ 12 h 71"/>
                <a:gd name="T6" fmla="*/ 73 w 76"/>
                <a:gd name="T7" fmla="*/ 4 h 71"/>
                <a:gd name="T8" fmla="*/ 74 w 76"/>
                <a:gd name="T9" fmla="*/ 3 h 71"/>
                <a:gd name="T10" fmla="*/ 74 w 76"/>
                <a:gd name="T11" fmla="*/ 2 h 71"/>
                <a:gd name="T12" fmla="*/ 54 w 76"/>
                <a:gd name="T13" fmla="*/ 5 h 71"/>
                <a:gd name="T14" fmla="*/ 47 w 76"/>
                <a:gd name="T15" fmla="*/ 25 h 71"/>
                <a:gd name="T16" fmla="*/ 2 w 76"/>
                <a:gd name="T17" fmla="*/ 61 h 71"/>
                <a:gd name="T18" fmla="*/ 1 w 76"/>
                <a:gd name="T19" fmla="*/ 69 h 71"/>
                <a:gd name="T20" fmla="*/ 1 w 76"/>
                <a:gd name="T21" fmla="*/ 69 h 71"/>
                <a:gd name="T22" fmla="*/ 9 w 76"/>
                <a:gd name="T23" fmla="*/ 69 h 71"/>
                <a:gd name="T24" fmla="*/ 54 w 76"/>
                <a:gd name="T25" fmla="*/ 33 h 71"/>
                <a:gd name="T26" fmla="*/ 71 w 76"/>
                <a:gd name="T27" fmla="*/ 33 h 71"/>
                <a:gd name="T28" fmla="*/ 76 w 76"/>
                <a:gd name="T29" fmla="*/ 24 h 71"/>
                <a:gd name="T30" fmla="*/ 76 w 76"/>
                <a:gd name="T31" fmla="*/ 23 h 71"/>
                <a:gd name="T32" fmla="*/ 75 w 76"/>
                <a:gd name="T33" fmla="*/ 23 h 71"/>
                <a:gd name="T34" fmla="*/ 64 w 76"/>
                <a:gd name="T35" fmla="*/ 29 h 71"/>
                <a:gd name="T36" fmla="*/ 8 w 76"/>
                <a:gd name="T37" fmla="*/ 63 h 71"/>
                <a:gd name="T38" fmla="*/ 8 w 76"/>
                <a:gd name="T39" fmla="*/ 67 h 71"/>
                <a:gd name="T40" fmla="*/ 4 w 76"/>
                <a:gd name="T41" fmla="*/ 67 h 71"/>
                <a:gd name="T42" fmla="*/ 4 w 76"/>
                <a:gd name="T43" fmla="*/ 63 h 71"/>
                <a:gd name="T44" fmla="*/ 8 w 76"/>
                <a:gd name="T45" fmla="*/ 6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6" h="71">
                  <a:moveTo>
                    <a:pt x="64" y="29"/>
                  </a:moveTo>
                  <a:cubicBezTo>
                    <a:pt x="58" y="24"/>
                    <a:pt x="58" y="24"/>
                    <a:pt x="58" y="24"/>
                  </a:cubicBezTo>
                  <a:cubicBezTo>
                    <a:pt x="58" y="12"/>
                    <a:pt x="58" y="12"/>
                    <a:pt x="58" y="12"/>
                  </a:cubicBezTo>
                  <a:cubicBezTo>
                    <a:pt x="73" y="4"/>
                    <a:pt x="73" y="4"/>
                    <a:pt x="73" y="4"/>
                  </a:cubicBezTo>
                  <a:cubicBezTo>
                    <a:pt x="73" y="4"/>
                    <a:pt x="74" y="3"/>
                    <a:pt x="74" y="3"/>
                  </a:cubicBezTo>
                  <a:cubicBezTo>
                    <a:pt x="74" y="3"/>
                    <a:pt x="74" y="3"/>
                    <a:pt x="74" y="2"/>
                  </a:cubicBezTo>
                  <a:cubicBezTo>
                    <a:pt x="67" y="0"/>
                    <a:pt x="59" y="0"/>
                    <a:pt x="54" y="5"/>
                  </a:cubicBezTo>
                  <a:cubicBezTo>
                    <a:pt x="48" y="10"/>
                    <a:pt x="45" y="18"/>
                    <a:pt x="47" y="25"/>
                  </a:cubicBezTo>
                  <a:cubicBezTo>
                    <a:pt x="2" y="61"/>
                    <a:pt x="2" y="61"/>
                    <a:pt x="2" y="61"/>
                  </a:cubicBezTo>
                  <a:cubicBezTo>
                    <a:pt x="0" y="63"/>
                    <a:pt x="0" y="66"/>
                    <a:pt x="1" y="69"/>
                  </a:cubicBezTo>
                  <a:cubicBezTo>
                    <a:pt x="1" y="69"/>
                    <a:pt x="1" y="69"/>
                    <a:pt x="1" y="69"/>
                  </a:cubicBezTo>
                  <a:cubicBezTo>
                    <a:pt x="3" y="71"/>
                    <a:pt x="7" y="71"/>
                    <a:pt x="9" y="69"/>
                  </a:cubicBezTo>
                  <a:cubicBezTo>
                    <a:pt x="54" y="33"/>
                    <a:pt x="54" y="33"/>
                    <a:pt x="54" y="33"/>
                  </a:cubicBezTo>
                  <a:cubicBezTo>
                    <a:pt x="59" y="37"/>
                    <a:pt x="66" y="37"/>
                    <a:pt x="71" y="33"/>
                  </a:cubicBezTo>
                  <a:cubicBezTo>
                    <a:pt x="74" y="30"/>
                    <a:pt x="76" y="27"/>
                    <a:pt x="76" y="24"/>
                  </a:cubicBezTo>
                  <a:cubicBezTo>
                    <a:pt x="76" y="23"/>
                    <a:pt x="76" y="23"/>
                    <a:pt x="76" y="23"/>
                  </a:cubicBezTo>
                  <a:cubicBezTo>
                    <a:pt x="76" y="23"/>
                    <a:pt x="75" y="23"/>
                    <a:pt x="75" y="23"/>
                  </a:cubicBezTo>
                  <a:cubicBezTo>
                    <a:pt x="64" y="29"/>
                    <a:pt x="64" y="29"/>
                    <a:pt x="64" y="29"/>
                  </a:cubicBezTo>
                  <a:close/>
                  <a:moveTo>
                    <a:pt x="8" y="63"/>
                  </a:moveTo>
                  <a:cubicBezTo>
                    <a:pt x="9" y="64"/>
                    <a:pt x="9" y="66"/>
                    <a:pt x="8" y="67"/>
                  </a:cubicBezTo>
                  <a:cubicBezTo>
                    <a:pt x="6" y="68"/>
                    <a:pt x="5" y="68"/>
                    <a:pt x="4" y="67"/>
                  </a:cubicBezTo>
                  <a:cubicBezTo>
                    <a:pt x="3" y="66"/>
                    <a:pt x="3" y="64"/>
                    <a:pt x="4" y="63"/>
                  </a:cubicBezTo>
                  <a:cubicBezTo>
                    <a:pt x="5" y="62"/>
                    <a:pt x="7" y="62"/>
                    <a:pt x="8" y="63"/>
                  </a:cubicBezTo>
                  <a:close/>
                </a:path>
              </a:pathLst>
            </a:custGeom>
            <a:solidFill>
              <a:srgbClr val="00000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3" name="íšľîdé">
              <a:extLst>
                <a:ext uri="{FF2B5EF4-FFF2-40B4-BE49-F238E27FC236}">
                  <a16:creationId xmlns:a16="http://schemas.microsoft.com/office/drawing/2014/main" xmlns="" id="{AAEC69B9-C2B9-4643-BEA2-052A246CB4B4}"/>
                </a:ext>
              </a:extLst>
            </p:cNvPr>
            <p:cNvSpPr/>
            <p:nvPr/>
          </p:nvSpPr>
          <p:spPr bwMode="auto">
            <a:xfrm>
              <a:off x="5634158" y="1877262"/>
              <a:ext cx="51770" cy="53133"/>
            </a:xfrm>
            <a:custGeom>
              <a:avLst/>
              <a:gdLst>
                <a:gd name="T0" fmla="*/ 0 w 18"/>
                <a:gd name="T1" fmla="*/ 14 h 19"/>
                <a:gd name="T2" fmla="*/ 9 w 18"/>
                <a:gd name="T3" fmla="*/ 15 h 19"/>
                <a:gd name="T4" fmla="*/ 17 w 18"/>
                <a:gd name="T5" fmla="*/ 3 h 19"/>
                <a:gd name="T6" fmla="*/ 10 w 18"/>
                <a:gd name="T7" fmla="*/ 4 h 19"/>
                <a:gd name="T8" fmla="*/ 0 w 18"/>
                <a:gd name="T9" fmla="*/ 14 h 19"/>
              </a:gdLst>
              <a:ahLst/>
              <a:cxnLst>
                <a:cxn ang="0">
                  <a:pos x="T0" y="T1"/>
                </a:cxn>
                <a:cxn ang="0">
                  <a:pos x="T2" y="T3"/>
                </a:cxn>
                <a:cxn ang="0">
                  <a:pos x="T4" y="T5"/>
                </a:cxn>
                <a:cxn ang="0">
                  <a:pos x="T6" y="T7"/>
                </a:cxn>
                <a:cxn ang="0">
                  <a:pos x="T8" y="T9"/>
                </a:cxn>
              </a:cxnLst>
              <a:rect l="0" t="0" r="r" b="b"/>
              <a:pathLst>
                <a:path w="18" h="19">
                  <a:moveTo>
                    <a:pt x="0" y="14"/>
                  </a:moveTo>
                  <a:cubicBezTo>
                    <a:pt x="2" y="16"/>
                    <a:pt x="3" y="19"/>
                    <a:pt x="9" y="15"/>
                  </a:cubicBezTo>
                  <a:cubicBezTo>
                    <a:pt x="15" y="11"/>
                    <a:pt x="18" y="6"/>
                    <a:pt x="17" y="3"/>
                  </a:cubicBezTo>
                  <a:cubicBezTo>
                    <a:pt x="15" y="0"/>
                    <a:pt x="13" y="1"/>
                    <a:pt x="10" y="4"/>
                  </a:cubicBezTo>
                  <a:cubicBezTo>
                    <a:pt x="7" y="6"/>
                    <a:pt x="0" y="14"/>
                    <a:pt x="0" y="14"/>
                  </a:cubicBezTo>
                  <a:close/>
                </a:path>
              </a:pathLst>
            </a:custGeom>
            <a:solidFill>
              <a:srgbClr val="F29C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214" name="文本框 213">
            <a:extLst>
              <a:ext uri="{FF2B5EF4-FFF2-40B4-BE49-F238E27FC236}">
                <a16:creationId xmlns:a16="http://schemas.microsoft.com/office/drawing/2014/main" xmlns="" id="{56FA5752-16C4-4620-A12F-D27BA687EFEE}"/>
              </a:ext>
            </a:extLst>
          </p:cNvPr>
          <p:cNvSpPr txBox="1"/>
          <p:nvPr/>
        </p:nvSpPr>
        <p:spPr>
          <a:xfrm>
            <a:off x="6333809" y="1753599"/>
            <a:ext cx="2155186" cy="461665"/>
          </a:xfrm>
          <a:prstGeom prst="rect">
            <a:avLst/>
          </a:prstGeom>
          <a:noFill/>
        </p:spPr>
        <p:txBody>
          <a:bodyPr wrap="square" rtlCol="0">
            <a:spAutoFit/>
          </a:bodyPr>
          <a:lstStyle/>
          <a:p>
            <a:r>
              <a:rPr lang="zh-CN" altLang="en-US" sz="2400" dirty="0">
                <a:solidFill>
                  <a:srgbClr val="9D80BD"/>
                </a:solidFill>
              </a:rPr>
              <a:t>请输入标题</a:t>
            </a:r>
          </a:p>
        </p:txBody>
      </p:sp>
      <p:sp>
        <p:nvSpPr>
          <p:cNvPr id="215" name="文本框 214">
            <a:extLst>
              <a:ext uri="{FF2B5EF4-FFF2-40B4-BE49-F238E27FC236}">
                <a16:creationId xmlns:a16="http://schemas.microsoft.com/office/drawing/2014/main" xmlns="" id="{1A9B2668-3197-4C05-9879-5A44F67733AC}"/>
              </a:ext>
            </a:extLst>
          </p:cNvPr>
          <p:cNvSpPr txBox="1"/>
          <p:nvPr/>
        </p:nvSpPr>
        <p:spPr>
          <a:xfrm>
            <a:off x="6333809" y="2371038"/>
            <a:ext cx="2751290" cy="1015663"/>
          </a:xfrm>
          <a:prstGeom prst="rect">
            <a:avLst/>
          </a:prstGeom>
          <a:noFill/>
        </p:spPr>
        <p:txBody>
          <a:bodyPr wrap="square" rtlCol="0">
            <a:spAutoFit/>
          </a:bodyPr>
          <a:lstStyle/>
          <a:p>
            <a:r>
              <a:rPr lang="en-US" altLang="zh-CN" sz="1200" dirty="0">
                <a:solidFill>
                  <a:schemeClr val="tx1">
                    <a:lumMod val="65000"/>
                    <a:lumOff val="35000"/>
                  </a:schemeClr>
                </a:solidFill>
                <a:latin typeface="Cambria" panose="02040503050406030204" pitchFamily="18" charset="0"/>
              </a:rPr>
              <a:t>However, the film and TV series often appear the wrong lens, "dear" this drama is no exception, because the shooting time is in the summer, but the time is in the winter, so inevitably</a:t>
            </a:r>
            <a:endParaRPr lang="zh-CN" altLang="en-US" sz="1200" dirty="0">
              <a:solidFill>
                <a:schemeClr val="tx1">
                  <a:lumMod val="65000"/>
                  <a:lumOff val="35000"/>
                </a:schemeClr>
              </a:solidFill>
            </a:endParaRPr>
          </a:p>
        </p:txBody>
      </p:sp>
      <p:cxnSp>
        <p:nvCxnSpPr>
          <p:cNvPr id="216" name="直接连接符 215">
            <a:extLst>
              <a:ext uri="{FF2B5EF4-FFF2-40B4-BE49-F238E27FC236}">
                <a16:creationId xmlns:a16="http://schemas.microsoft.com/office/drawing/2014/main" xmlns="" id="{6C47EFBE-4A43-4EEA-AAE6-FB5FE79C4D32}"/>
              </a:ext>
            </a:extLst>
          </p:cNvPr>
          <p:cNvCxnSpPr/>
          <p:nvPr/>
        </p:nvCxnSpPr>
        <p:spPr>
          <a:xfrm>
            <a:off x="6471904" y="2252645"/>
            <a:ext cx="389075" cy="0"/>
          </a:xfrm>
          <a:prstGeom prst="line">
            <a:avLst/>
          </a:prstGeom>
          <a:ln w="28575">
            <a:solidFill>
              <a:srgbClr val="9D80BD"/>
            </a:solidFill>
          </a:ln>
        </p:spPr>
        <p:style>
          <a:lnRef idx="1">
            <a:schemeClr val="accent1"/>
          </a:lnRef>
          <a:fillRef idx="0">
            <a:schemeClr val="accent1"/>
          </a:fillRef>
          <a:effectRef idx="0">
            <a:schemeClr val="accent1"/>
          </a:effectRef>
          <a:fontRef idx="minor">
            <a:schemeClr val="tx1"/>
          </a:fontRef>
        </p:style>
      </p:cxnSp>
      <p:sp>
        <p:nvSpPr>
          <p:cNvPr id="217" name="椭圆 216">
            <a:extLst>
              <a:ext uri="{FF2B5EF4-FFF2-40B4-BE49-F238E27FC236}">
                <a16:creationId xmlns:a16="http://schemas.microsoft.com/office/drawing/2014/main" xmlns="" id="{3F0D770F-7BBC-4A6C-8925-BC69D2845306}"/>
              </a:ext>
            </a:extLst>
          </p:cNvPr>
          <p:cNvSpPr/>
          <p:nvPr/>
        </p:nvSpPr>
        <p:spPr>
          <a:xfrm>
            <a:off x="6151490" y="1946941"/>
            <a:ext cx="132521" cy="132521"/>
          </a:xfrm>
          <a:prstGeom prst="ellipse">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文本框 217">
            <a:extLst>
              <a:ext uri="{FF2B5EF4-FFF2-40B4-BE49-F238E27FC236}">
                <a16:creationId xmlns:a16="http://schemas.microsoft.com/office/drawing/2014/main" xmlns="" id="{D7CCBA7F-90B7-455E-A2F0-C8F87735E9CA}"/>
              </a:ext>
            </a:extLst>
          </p:cNvPr>
          <p:cNvSpPr txBox="1"/>
          <p:nvPr/>
        </p:nvSpPr>
        <p:spPr>
          <a:xfrm>
            <a:off x="6333809" y="4089786"/>
            <a:ext cx="2155186" cy="461665"/>
          </a:xfrm>
          <a:prstGeom prst="rect">
            <a:avLst/>
          </a:prstGeom>
          <a:noFill/>
        </p:spPr>
        <p:txBody>
          <a:bodyPr wrap="square" rtlCol="0">
            <a:spAutoFit/>
          </a:bodyPr>
          <a:lstStyle/>
          <a:p>
            <a:r>
              <a:rPr lang="zh-CN" altLang="en-US" sz="2400" dirty="0">
                <a:solidFill>
                  <a:srgbClr val="9D80BD"/>
                </a:solidFill>
              </a:rPr>
              <a:t>请输入标题</a:t>
            </a:r>
          </a:p>
        </p:txBody>
      </p:sp>
      <p:sp>
        <p:nvSpPr>
          <p:cNvPr id="219" name="文本框 218">
            <a:extLst>
              <a:ext uri="{FF2B5EF4-FFF2-40B4-BE49-F238E27FC236}">
                <a16:creationId xmlns:a16="http://schemas.microsoft.com/office/drawing/2014/main" xmlns="" id="{98D002B4-AD06-47D9-B869-1BB31C11EE15}"/>
              </a:ext>
            </a:extLst>
          </p:cNvPr>
          <p:cNvSpPr txBox="1"/>
          <p:nvPr/>
        </p:nvSpPr>
        <p:spPr>
          <a:xfrm>
            <a:off x="6333809" y="4707225"/>
            <a:ext cx="2751290" cy="1015663"/>
          </a:xfrm>
          <a:prstGeom prst="rect">
            <a:avLst/>
          </a:prstGeom>
          <a:noFill/>
        </p:spPr>
        <p:txBody>
          <a:bodyPr wrap="square" rtlCol="0">
            <a:spAutoFit/>
          </a:bodyPr>
          <a:lstStyle/>
          <a:p>
            <a:r>
              <a:rPr lang="en-US" altLang="zh-CN" sz="1200" dirty="0">
                <a:solidFill>
                  <a:schemeClr val="tx1">
                    <a:lumMod val="65000"/>
                    <a:lumOff val="35000"/>
                  </a:schemeClr>
                </a:solidFill>
                <a:latin typeface="Cambria" panose="02040503050406030204" pitchFamily="18" charset="0"/>
              </a:rPr>
              <a:t>However, the film and TV series often appear the wrong lens, "dear" this drama is no exception, because the shooting time is in the summer, but the time is in the winter, so inevitably</a:t>
            </a:r>
            <a:endParaRPr lang="zh-CN" altLang="en-US" sz="1200" dirty="0">
              <a:solidFill>
                <a:schemeClr val="tx1">
                  <a:lumMod val="65000"/>
                  <a:lumOff val="35000"/>
                </a:schemeClr>
              </a:solidFill>
            </a:endParaRPr>
          </a:p>
        </p:txBody>
      </p:sp>
      <p:cxnSp>
        <p:nvCxnSpPr>
          <p:cNvPr id="220" name="直接连接符 219">
            <a:extLst>
              <a:ext uri="{FF2B5EF4-FFF2-40B4-BE49-F238E27FC236}">
                <a16:creationId xmlns:a16="http://schemas.microsoft.com/office/drawing/2014/main" xmlns="" id="{F239F190-6800-45ED-B8C8-29098C3D71EA}"/>
              </a:ext>
            </a:extLst>
          </p:cNvPr>
          <p:cNvCxnSpPr/>
          <p:nvPr/>
        </p:nvCxnSpPr>
        <p:spPr>
          <a:xfrm>
            <a:off x="6471904" y="4588832"/>
            <a:ext cx="389075" cy="0"/>
          </a:xfrm>
          <a:prstGeom prst="line">
            <a:avLst/>
          </a:prstGeom>
          <a:ln w="28575">
            <a:solidFill>
              <a:srgbClr val="9D80BD"/>
            </a:solidFill>
          </a:ln>
        </p:spPr>
        <p:style>
          <a:lnRef idx="1">
            <a:schemeClr val="accent1"/>
          </a:lnRef>
          <a:fillRef idx="0">
            <a:schemeClr val="accent1"/>
          </a:fillRef>
          <a:effectRef idx="0">
            <a:schemeClr val="accent1"/>
          </a:effectRef>
          <a:fontRef idx="minor">
            <a:schemeClr val="tx1"/>
          </a:fontRef>
        </p:style>
      </p:cxnSp>
      <p:sp>
        <p:nvSpPr>
          <p:cNvPr id="221" name="椭圆 220">
            <a:extLst>
              <a:ext uri="{FF2B5EF4-FFF2-40B4-BE49-F238E27FC236}">
                <a16:creationId xmlns:a16="http://schemas.microsoft.com/office/drawing/2014/main" xmlns="" id="{ABF6670A-D34A-4545-A29F-30F1C0C3911F}"/>
              </a:ext>
            </a:extLst>
          </p:cNvPr>
          <p:cNvSpPr/>
          <p:nvPr/>
        </p:nvSpPr>
        <p:spPr>
          <a:xfrm>
            <a:off x="6151490" y="4283128"/>
            <a:ext cx="132521" cy="132521"/>
          </a:xfrm>
          <a:prstGeom prst="ellipse">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梯形 222">
            <a:extLst>
              <a:ext uri="{FF2B5EF4-FFF2-40B4-BE49-F238E27FC236}">
                <a16:creationId xmlns:a16="http://schemas.microsoft.com/office/drawing/2014/main" xmlns="" id="{982A96DC-1BB3-4BCA-9C44-7A077BD50AC3}"/>
              </a:ext>
            </a:extLst>
          </p:cNvPr>
          <p:cNvSpPr/>
          <p:nvPr/>
        </p:nvSpPr>
        <p:spPr>
          <a:xfrm rot="10800000">
            <a:off x="4677775" y="0"/>
            <a:ext cx="2979325" cy="238539"/>
          </a:xfrm>
          <a:prstGeom prst="trapezoid">
            <a:avLst>
              <a:gd name="adj" fmla="val 125000"/>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6835755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BA8B83F3-75EE-4183-BF55-D26572EA3144}"/>
              </a:ext>
            </a:extLst>
          </p:cNvPr>
          <p:cNvPicPr>
            <a:picLocks noChangeAspect="1"/>
          </p:cNvPicPr>
          <p:nvPr/>
        </p:nvPicPr>
        <p:blipFill rotWithShape="1">
          <a:blip r:embed="rId2">
            <a:extLst>
              <a:ext uri="{28A0092B-C50C-407E-A947-70E740481C1C}">
                <a14:useLocalDpi xmlns:a14="http://schemas.microsoft.com/office/drawing/2010/main" val="0"/>
              </a:ext>
            </a:extLst>
          </a:blip>
          <a:srcRect r="25926"/>
          <a:stretch/>
        </p:blipFill>
        <p:spPr>
          <a:xfrm>
            <a:off x="0" y="0"/>
            <a:ext cx="12192000" cy="6858000"/>
          </a:xfrm>
          <a:prstGeom prst="rect">
            <a:avLst/>
          </a:prstGeom>
        </p:spPr>
      </p:pic>
      <p:sp>
        <p:nvSpPr>
          <p:cNvPr id="6" name="矩形 5">
            <a:extLst>
              <a:ext uri="{FF2B5EF4-FFF2-40B4-BE49-F238E27FC236}">
                <a16:creationId xmlns:a16="http://schemas.microsoft.com/office/drawing/2014/main" xmlns="" id="{8D877902-4E7F-4F3A-943B-2CB305A0FD31}"/>
              </a:ext>
            </a:extLst>
          </p:cNvPr>
          <p:cNvSpPr/>
          <p:nvPr/>
        </p:nvSpPr>
        <p:spPr>
          <a:xfrm>
            <a:off x="6732105" y="2521227"/>
            <a:ext cx="4744278" cy="2319130"/>
          </a:xfrm>
          <a:prstGeom prst="rect">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6EB103C6-BA19-4E89-AA5B-17F27B81AB95}"/>
              </a:ext>
            </a:extLst>
          </p:cNvPr>
          <p:cNvSpPr/>
          <p:nvPr/>
        </p:nvSpPr>
        <p:spPr>
          <a:xfrm>
            <a:off x="8507897" y="1853649"/>
            <a:ext cx="1335156" cy="133515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rgbClr val="9D80BD"/>
                </a:solidFill>
                <a:latin typeface="微软雅黑" panose="020B0503020204020204" pitchFamily="34" charset="-122"/>
                <a:ea typeface="微软雅黑" panose="020B0503020204020204" pitchFamily="34" charset="-122"/>
              </a:rPr>
              <a:t>03</a:t>
            </a:r>
            <a:endParaRPr lang="zh-CN" altLang="en-US" sz="4800" dirty="0">
              <a:solidFill>
                <a:srgbClr val="9D80BD"/>
              </a:solidFill>
              <a:latin typeface="微软雅黑" panose="020B0503020204020204" pitchFamily="34" charset="-122"/>
              <a:ea typeface="微软雅黑" panose="020B0503020204020204" pitchFamily="34" charset="-122"/>
            </a:endParaRPr>
          </a:p>
        </p:txBody>
      </p:sp>
      <p:sp>
        <p:nvSpPr>
          <p:cNvPr id="22" name="文本框 21">
            <a:extLst>
              <a:ext uri="{FF2B5EF4-FFF2-40B4-BE49-F238E27FC236}">
                <a16:creationId xmlns:a16="http://schemas.microsoft.com/office/drawing/2014/main" xmlns="" id="{8554C133-9C7C-4338-8525-3BA586B3A922}"/>
              </a:ext>
            </a:extLst>
          </p:cNvPr>
          <p:cNvSpPr txBox="1"/>
          <p:nvPr/>
        </p:nvSpPr>
        <p:spPr>
          <a:xfrm>
            <a:off x="6304716" y="3394718"/>
            <a:ext cx="3101009" cy="461665"/>
          </a:xfrm>
          <a:prstGeom prst="rect">
            <a:avLst/>
          </a:prstGeom>
          <a:noFill/>
        </p:spPr>
        <p:txBody>
          <a:bodyPr wrap="square" rtlCol="0">
            <a:spAutoFit/>
          </a:bodyPr>
          <a:lstStyle/>
          <a:p>
            <a:pPr algn="ctr"/>
            <a:r>
              <a:rPr lang="zh-CN" altLang="en-US" sz="2400" b="1" dirty="0">
                <a:solidFill>
                  <a:schemeClr val="bg1">
                    <a:lumMod val="95000"/>
                  </a:schemeClr>
                </a:solidFill>
              </a:rPr>
              <a:t>请输入标题</a:t>
            </a:r>
          </a:p>
        </p:txBody>
      </p:sp>
      <p:sp>
        <p:nvSpPr>
          <p:cNvPr id="23" name="文本框 22">
            <a:extLst>
              <a:ext uri="{FF2B5EF4-FFF2-40B4-BE49-F238E27FC236}">
                <a16:creationId xmlns:a16="http://schemas.microsoft.com/office/drawing/2014/main" xmlns="" id="{C188BD96-3184-40FA-8466-4B9613643980}"/>
              </a:ext>
            </a:extLst>
          </p:cNvPr>
          <p:cNvSpPr txBox="1"/>
          <p:nvPr/>
        </p:nvSpPr>
        <p:spPr>
          <a:xfrm>
            <a:off x="7060084" y="3856383"/>
            <a:ext cx="3578091" cy="430887"/>
          </a:xfrm>
          <a:prstGeom prst="rect">
            <a:avLst/>
          </a:prstGeom>
          <a:noFill/>
        </p:spPr>
        <p:txBody>
          <a:bodyPr wrap="square" rtlCol="0">
            <a:spAutoFit/>
          </a:bodyPr>
          <a:lstStyle/>
          <a:p>
            <a:r>
              <a:rPr lang="en-US" altLang="zh-CN" sz="1100" dirty="0">
                <a:solidFill>
                  <a:schemeClr val="bg1">
                    <a:lumMod val="95000"/>
                  </a:schemeClr>
                </a:solidFill>
              </a:rPr>
              <a:t>However, the film and TV series often appear the wrong lens, "dear" this drama is no exception, because the</a:t>
            </a:r>
            <a:endParaRPr lang="zh-CN" altLang="en-US" sz="1100" dirty="0">
              <a:solidFill>
                <a:schemeClr val="bg1">
                  <a:lumMod val="95000"/>
                </a:schemeClr>
              </a:solidFill>
            </a:endParaRPr>
          </a:p>
        </p:txBody>
      </p:sp>
    </p:spTree>
    <p:extLst>
      <p:ext uri="{BB962C8B-B14F-4D97-AF65-F5344CB8AC3E}">
        <p14:creationId xmlns:p14="http://schemas.microsoft.com/office/powerpoint/2010/main" val="202929753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梯形 1">
            <a:extLst>
              <a:ext uri="{FF2B5EF4-FFF2-40B4-BE49-F238E27FC236}">
                <a16:creationId xmlns:a16="http://schemas.microsoft.com/office/drawing/2014/main" xmlns="" id="{D819F0A1-577E-4EB6-B910-AADBE6C6EE33}"/>
              </a:ext>
            </a:extLst>
          </p:cNvPr>
          <p:cNvSpPr/>
          <p:nvPr/>
        </p:nvSpPr>
        <p:spPr>
          <a:xfrm rot="10800000">
            <a:off x="4677775" y="0"/>
            <a:ext cx="2979325" cy="238539"/>
          </a:xfrm>
          <a:prstGeom prst="trapezoid">
            <a:avLst>
              <a:gd name="adj" fmla="val 125000"/>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xmlns="" id="{0F16D546-2EFF-4E6B-9211-0EAA0E71BD39}"/>
              </a:ext>
            </a:extLst>
          </p:cNvPr>
          <p:cNvGrpSpPr/>
          <p:nvPr/>
        </p:nvGrpSpPr>
        <p:grpSpPr>
          <a:xfrm>
            <a:off x="1322656" y="2433638"/>
            <a:ext cx="9546688" cy="3026256"/>
            <a:chOff x="1557132" y="2433638"/>
            <a:chExt cx="9546688" cy="3026256"/>
          </a:xfrm>
        </p:grpSpPr>
        <p:grpSp>
          <p:nvGrpSpPr>
            <p:cNvPr id="5" name="组合 4">
              <a:extLst>
                <a:ext uri="{FF2B5EF4-FFF2-40B4-BE49-F238E27FC236}">
                  <a16:creationId xmlns:a16="http://schemas.microsoft.com/office/drawing/2014/main" xmlns="" id="{E842CA6C-4EF1-4F4E-A2BF-B331271AD359}"/>
                </a:ext>
              </a:extLst>
            </p:cNvPr>
            <p:cNvGrpSpPr/>
            <p:nvPr/>
          </p:nvGrpSpPr>
          <p:grpSpPr>
            <a:xfrm>
              <a:off x="1557132" y="2433638"/>
              <a:ext cx="2478054" cy="3026256"/>
              <a:chOff x="1557132" y="2433638"/>
              <a:chExt cx="2478054" cy="3026256"/>
            </a:xfrm>
          </p:grpSpPr>
          <p:sp>
            <p:nvSpPr>
              <p:cNvPr id="3" name="矩形: 单圆角 2">
                <a:extLst>
                  <a:ext uri="{FF2B5EF4-FFF2-40B4-BE49-F238E27FC236}">
                    <a16:creationId xmlns:a16="http://schemas.microsoft.com/office/drawing/2014/main" xmlns="" id="{62D681D7-889A-4404-96F0-5BAFD7D41A5F}"/>
                  </a:ext>
                </a:extLst>
              </p:cNvPr>
              <p:cNvSpPr/>
              <p:nvPr/>
            </p:nvSpPr>
            <p:spPr>
              <a:xfrm rot="16200000">
                <a:off x="1275525" y="2733261"/>
                <a:ext cx="3008240" cy="2445025"/>
              </a:xfrm>
              <a:prstGeom prst="round1Rect">
                <a:avLst/>
              </a:prstGeom>
              <a:noFill/>
              <a:ln w="28575">
                <a:solidFill>
                  <a:srgbClr val="4D8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单圆角 3">
                <a:extLst>
                  <a:ext uri="{FF2B5EF4-FFF2-40B4-BE49-F238E27FC236}">
                    <a16:creationId xmlns:a16="http://schemas.microsoft.com/office/drawing/2014/main" xmlns="" id="{AB93B0F4-D037-45C6-8DA0-119FCF0DAEE5}"/>
                  </a:ext>
                </a:extLst>
              </p:cNvPr>
              <p:cNvSpPr/>
              <p:nvPr/>
            </p:nvSpPr>
            <p:spPr>
              <a:xfrm rot="16200000">
                <a:off x="2357130" y="1634988"/>
                <a:ext cx="879406" cy="2476706"/>
              </a:xfrm>
              <a:prstGeom prst="round1Rect">
                <a:avLst>
                  <a:gd name="adj" fmla="val 42821"/>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xmlns="" id="{D9DAC946-EDFE-4215-95AB-3D20712250F1}"/>
                </a:ext>
              </a:extLst>
            </p:cNvPr>
            <p:cNvGrpSpPr/>
            <p:nvPr/>
          </p:nvGrpSpPr>
          <p:grpSpPr>
            <a:xfrm>
              <a:off x="5091449" y="2433638"/>
              <a:ext cx="2478054" cy="3026256"/>
              <a:chOff x="1557132" y="2433638"/>
              <a:chExt cx="2478054" cy="3026256"/>
            </a:xfrm>
          </p:grpSpPr>
          <p:sp>
            <p:nvSpPr>
              <p:cNvPr id="7" name="矩形: 单圆角 6">
                <a:extLst>
                  <a:ext uri="{FF2B5EF4-FFF2-40B4-BE49-F238E27FC236}">
                    <a16:creationId xmlns:a16="http://schemas.microsoft.com/office/drawing/2014/main" xmlns="" id="{17ECCFD6-E9F3-48E5-8D13-A6A7E47B83C4}"/>
                  </a:ext>
                </a:extLst>
              </p:cNvPr>
              <p:cNvSpPr/>
              <p:nvPr/>
            </p:nvSpPr>
            <p:spPr>
              <a:xfrm rot="16200000">
                <a:off x="1275525" y="2733261"/>
                <a:ext cx="3008240" cy="2445025"/>
              </a:xfrm>
              <a:prstGeom prst="round1Rect">
                <a:avLst/>
              </a:prstGeom>
              <a:noFill/>
              <a:ln w="28575">
                <a:solidFill>
                  <a:srgbClr val="4D8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单圆角 7">
                <a:extLst>
                  <a:ext uri="{FF2B5EF4-FFF2-40B4-BE49-F238E27FC236}">
                    <a16:creationId xmlns:a16="http://schemas.microsoft.com/office/drawing/2014/main" xmlns="" id="{20DECEFF-A938-4CCC-815B-9528BEF07BB6}"/>
                  </a:ext>
                </a:extLst>
              </p:cNvPr>
              <p:cNvSpPr/>
              <p:nvPr/>
            </p:nvSpPr>
            <p:spPr>
              <a:xfrm rot="16200000">
                <a:off x="2357130" y="1634988"/>
                <a:ext cx="879406" cy="2476706"/>
              </a:xfrm>
              <a:prstGeom prst="round1Rect">
                <a:avLst>
                  <a:gd name="adj" fmla="val 42821"/>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a:extLst>
                <a:ext uri="{FF2B5EF4-FFF2-40B4-BE49-F238E27FC236}">
                  <a16:creationId xmlns:a16="http://schemas.microsoft.com/office/drawing/2014/main" xmlns="" id="{6643B923-35E9-486A-B3D0-A7059EB3198F}"/>
                </a:ext>
              </a:extLst>
            </p:cNvPr>
            <p:cNvGrpSpPr/>
            <p:nvPr/>
          </p:nvGrpSpPr>
          <p:grpSpPr>
            <a:xfrm>
              <a:off x="8625766" y="2433638"/>
              <a:ext cx="2478054" cy="3026256"/>
              <a:chOff x="1557132" y="2433638"/>
              <a:chExt cx="2478054" cy="3026256"/>
            </a:xfrm>
          </p:grpSpPr>
          <p:sp>
            <p:nvSpPr>
              <p:cNvPr id="10" name="矩形: 单圆角 9">
                <a:extLst>
                  <a:ext uri="{FF2B5EF4-FFF2-40B4-BE49-F238E27FC236}">
                    <a16:creationId xmlns:a16="http://schemas.microsoft.com/office/drawing/2014/main" xmlns="" id="{6955BAF4-7264-4D75-A9A3-3890E79529B7}"/>
                  </a:ext>
                </a:extLst>
              </p:cNvPr>
              <p:cNvSpPr/>
              <p:nvPr/>
            </p:nvSpPr>
            <p:spPr>
              <a:xfrm rot="16200000">
                <a:off x="1275525" y="2733261"/>
                <a:ext cx="3008240" cy="2445025"/>
              </a:xfrm>
              <a:prstGeom prst="round1Rect">
                <a:avLst/>
              </a:prstGeom>
              <a:noFill/>
              <a:ln w="28575">
                <a:solidFill>
                  <a:srgbClr val="4D8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单圆角 10">
                <a:extLst>
                  <a:ext uri="{FF2B5EF4-FFF2-40B4-BE49-F238E27FC236}">
                    <a16:creationId xmlns:a16="http://schemas.microsoft.com/office/drawing/2014/main" xmlns="" id="{15A2339A-5488-4BFF-8EDA-FB132213616E}"/>
                  </a:ext>
                </a:extLst>
              </p:cNvPr>
              <p:cNvSpPr/>
              <p:nvPr/>
            </p:nvSpPr>
            <p:spPr>
              <a:xfrm rot="16200000">
                <a:off x="2357130" y="1634988"/>
                <a:ext cx="879406" cy="2476706"/>
              </a:xfrm>
              <a:prstGeom prst="round1Rect">
                <a:avLst>
                  <a:gd name="adj" fmla="val 42821"/>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 name="椭圆 13">
            <a:extLst>
              <a:ext uri="{FF2B5EF4-FFF2-40B4-BE49-F238E27FC236}">
                <a16:creationId xmlns:a16="http://schemas.microsoft.com/office/drawing/2014/main" xmlns="" id="{3F51E2CF-C9CF-42FB-8DA5-E66DDB17EF87}"/>
              </a:ext>
            </a:extLst>
          </p:cNvPr>
          <p:cNvSpPr/>
          <p:nvPr/>
        </p:nvSpPr>
        <p:spPr>
          <a:xfrm>
            <a:off x="2200613" y="2528784"/>
            <a:ext cx="689112" cy="68911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9D80BD"/>
                </a:solidFill>
              </a:rPr>
              <a:t>01</a:t>
            </a:r>
            <a:endParaRPr lang="zh-CN" altLang="en-US" sz="2000" b="1" dirty="0">
              <a:solidFill>
                <a:srgbClr val="9D80BD"/>
              </a:solidFill>
            </a:endParaRPr>
          </a:p>
        </p:txBody>
      </p:sp>
      <p:sp>
        <p:nvSpPr>
          <p:cNvPr id="16" name="椭圆 15">
            <a:extLst>
              <a:ext uri="{FF2B5EF4-FFF2-40B4-BE49-F238E27FC236}">
                <a16:creationId xmlns:a16="http://schemas.microsoft.com/office/drawing/2014/main" xmlns="" id="{0798B873-0A95-42DC-8519-04F5255EF3B6}"/>
              </a:ext>
            </a:extLst>
          </p:cNvPr>
          <p:cNvSpPr/>
          <p:nvPr/>
        </p:nvSpPr>
        <p:spPr>
          <a:xfrm>
            <a:off x="5734930" y="2528784"/>
            <a:ext cx="689112" cy="68911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9D80BD"/>
                </a:solidFill>
              </a:rPr>
              <a:t>02</a:t>
            </a:r>
            <a:endParaRPr lang="zh-CN" altLang="en-US" sz="2000" b="1" dirty="0">
              <a:solidFill>
                <a:srgbClr val="9D80BD"/>
              </a:solidFill>
            </a:endParaRPr>
          </a:p>
        </p:txBody>
      </p:sp>
      <p:sp>
        <p:nvSpPr>
          <p:cNvPr id="17" name="椭圆 16">
            <a:extLst>
              <a:ext uri="{FF2B5EF4-FFF2-40B4-BE49-F238E27FC236}">
                <a16:creationId xmlns:a16="http://schemas.microsoft.com/office/drawing/2014/main" xmlns="" id="{FBFB8CB4-B9EF-41CE-AE9C-B5E080FCDF75}"/>
              </a:ext>
            </a:extLst>
          </p:cNvPr>
          <p:cNvSpPr/>
          <p:nvPr/>
        </p:nvSpPr>
        <p:spPr>
          <a:xfrm>
            <a:off x="9286435" y="2528784"/>
            <a:ext cx="689112" cy="68911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9D80BD"/>
                </a:solidFill>
              </a:rPr>
              <a:t>03</a:t>
            </a:r>
            <a:endParaRPr lang="zh-CN" altLang="en-US" b="1" dirty="0">
              <a:solidFill>
                <a:srgbClr val="9D80BD"/>
              </a:solidFill>
            </a:endParaRPr>
          </a:p>
        </p:txBody>
      </p:sp>
      <p:sp>
        <p:nvSpPr>
          <p:cNvPr id="18" name="文本框 17">
            <a:extLst>
              <a:ext uri="{FF2B5EF4-FFF2-40B4-BE49-F238E27FC236}">
                <a16:creationId xmlns:a16="http://schemas.microsoft.com/office/drawing/2014/main" xmlns="" id="{6140CCA8-FE3A-4EED-8F87-BEE2D23596AA}"/>
              </a:ext>
            </a:extLst>
          </p:cNvPr>
          <p:cNvSpPr txBox="1"/>
          <p:nvPr/>
        </p:nvSpPr>
        <p:spPr>
          <a:xfrm>
            <a:off x="1467576" y="3719711"/>
            <a:ext cx="2155186" cy="461665"/>
          </a:xfrm>
          <a:prstGeom prst="rect">
            <a:avLst/>
          </a:prstGeom>
          <a:noFill/>
        </p:spPr>
        <p:txBody>
          <a:bodyPr wrap="square" rtlCol="0">
            <a:spAutoFit/>
          </a:bodyPr>
          <a:lstStyle/>
          <a:p>
            <a:r>
              <a:rPr lang="zh-CN" altLang="en-US" sz="2400" dirty="0">
                <a:solidFill>
                  <a:srgbClr val="9D80BD"/>
                </a:solidFill>
              </a:rPr>
              <a:t>请输入标题</a:t>
            </a:r>
          </a:p>
        </p:txBody>
      </p:sp>
      <p:sp>
        <p:nvSpPr>
          <p:cNvPr id="19" name="文本框 18">
            <a:extLst>
              <a:ext uri="{FF2B5EF4-FFF2-40B4-BE49-F238E27FC236}">
                <a16:creationId xmlns:a16="http://schemas.microsoft.com/office/drawing/2014/main" xmlns="" id="{E04EF596-954F-4D1D-B0B9-B8BF6D2CFE68}"/>
              </a:ext>
            </a:extLst>
          </p:cNvPr>
          <p:cNvSpPr txBox="1"/>
          <p:nvPr/>
        </p:nvSpPr>
        <p:spPr>
          <a:xfrm>
            <a:off x="1467576" y="4199392"/>
            <a:ext cx="2155186" cy="830997"/>
          </a:xfrm>
          <a:prstGeom prst="rect">
            <a:avLst/>
          </a:prstGeom>
          <a:noFill/>
        </p:spPr>
        <p:txBody>
          <a:bodyPr wrap="square" rtlCol="0">
            <a:spAutoFit/>
          </a:bodyPr>
          <a:lstStyle/>
          <a:p>
            <a:r>
              <a:rPr lang="en-US" altLang="zh-CN" sz="1200" dirty="0">
                <a:solidFill>
                  <a:schemeClr val="tx1">
                    <a:lumMod val="65000"/>
                    <a:lumOff val="35000"/>
                  </a:schemeClr>
                </a:solidFill>
                <a:latin typeface="Cambria" panose="02040503050406030204" pitchFamily="18" charset="0"/>
              </a:rPr>
              <a:t>However, the film and TV series often appear the wrong lens, "dear" this drama is no exception, because the</a:t>
            </a:r>
            <a:endParaRPr lang="zh-CN" altLang="en-US" sz="1200" dirty="0">
              <a:solidFill>
                <a:schemeClr val="tx1">
                  <a:lumMod val="65000"/>
                  <a:lumOff val="35000"/>
                </a:schemeClr>
              </a:solidFill>
            </a:endParaRPr>
          </a:p>
        </p:txBody>
      </p:sp>
      <p:sp>
        <p:nvSpPr>
          <p:cNvPr id="20" name="文本框 19">
            <a:extLst>
              <a:ext uri="{FF2B5EF4-FFF2-40B4-BE49-F238E27FC236}">
                <a16:creationId xmlns:a16="http://schemas.microsoft.com/office/drawing/2014/main" xmlns="" id="{1D0072D8-3101-498E-9F82-B9625AFE86B6}"/>
              </a:ext>
            </a:extLst>
          </p:cNvPr>
          <p:cNvSpPr txBox="1"/>
          <p:nvPr/>
        </p:nvSpPr>
        <p:spPr>
          <a:xfrm>
            <a:off x="5071766" y="3719711"/>
            <a:ext cx="2155186" cy="461665"/>
          </a:xfrm>
          <a:prstGeom prst="rect">
            <a:avLst/>
          </a:prstGeom>
          <a:noFill/>
        </p:spPr>
        <p:txBody>
          <a:bodyPr wrap="square" rtlCol="0">
            <a:spAutoFit/>
          </a:bodyPr>
          <a:lstStyle/>
          <a:p>
            <a:r>
              <a:rPr lang="zh-CN" altLang="en-US" sz="2400" dirty="0">
                <a:solidFill>
                  <a:srgbClr val="9D80BD"/>
                </a:solidFill>
              </a:rPr>
              <a:t>请输入标题</a:t>
            </a:r>
          </a:p>
        </p:txBody>
      </p:sp>
      <p:sp>
        <p:nvSpPr>
          <p:cNvPr id="21" name="文本框 20">
            <a:extLst>
              <a:ext uri="{FF2B5EF4-FFF2-40B4-BE49-F238E27FC236}">
                <a16:creationId xmlns:a16="http://schemas.microsoft.com/office/drawing/2014/main" xmlns="" id="{4B4760D0-8655-4C1C-9AA0-B37139A81E8A}"/>
              </a:ext>
            </a:extLst>
          </p:cNvPr>
          <p:cNvSpPr txBox="1"/>
          <p:nvPr/>
        </p:nvSpPr>
        <p:spPr>
          <a:xfrm>
            <a:off x="5071766" y="4199392"/>
            <a:ext cx="2155186" cy="830997"/>
          </a:xfrm>
          <a:prstGeom prst="rect">
            <a:avLst/>
          </a:prstGeom>
          <a:noFill/>
        </p:spPr>
        <p:txBody>
          <a:bodyPr wrap="square" rtlCol="0">
            <a:spAutoFit/>
          </a:bodyPr>
          <a:lstStyle/>
          <a:p>
            <a:r>
              <a:rPr lang="en-US" altLang="zh-CN" sz="1200" dirty="0">
                <a:solidFill>
                  <a:schemeClr val="tx1">
                    <a:lumMod val="65000"/>
                    <a:lumOff val="35000"/>
                  </a:schemeClr>
                </a:solidFill>
                <a:latin typeface="Cambria" panose="02040503050406030204" pitchFamily="18" charset="0"/>
              </a:rPr>
              <a:t>However, the film and TV series often appear the wrong lens, "dear" this drama is no exception, because the</a:t>
            </a:r>
            <a:endParaRPr lang="zh-CN" altLang="en-US" sz="1200" dirty="0">
              <a:solidFill>
                <a:schemeClr val="tx1">
                  <a:lumMod val="65000"/>
                  <a:lumOff val="35000"/>
                </a:schemeClr>
              </a:solidFill>
            </a:endParaRPr>
          </a:p>
        </p:txBody>
      </p:sp>
      <p:sp>
        <p:nvSpPr>
          <p:cNvPr id="22" name="文本框 21">
            <a:extLst>
              <a:ext uri="{FF2B5EF4-FFF2-40B4-BE49-F238E27FC236}">
                <a16:creationId xmlns:a16="http://schemas.microsoft.com/office/drawing/2014/main" xmlns="" id="{DD042AA0-68B5-4929-9354-C8334493C922}"/>
              </a:ext>
            </a:extLst>
          </p:cNvPr>
          <p:cNvSpPr txBox="1"/>
          <p:nvPr/>
        </p:nvSpPr>
        <p:spPr>
          <a:xfrm>
            <a:off x="8569238" y="3719711"/>
            <a:ext cx="2155186" cy="461665"/>
          </a:xfrm>
          <a:prstGeom prst="rect">
            <a:avLst/>
          </a:prstGeom>
          <a:noFill/>
        </p:spPr>
        <p:txBody>
          <a:bodyPr wrap="square" rtlCol="0">
            <a:spAutoFit/>
          </a:bodyPr>
          <a:lstStyle/>
          <a:p>
            <a:r>
              <a:rPr lang="zh-CN" altLang="en-US" sz="2400" dirty="0">
                <a:solidFill>
                  <a:srgbClr val="9D80BD"/>
                </a:solidFill>
              </a:rPr>
              <a:t>请输入标题</a:t>
            </a:r>
          </a:p>
        </p:txBody>
      </p:sp>
      <p:sp>
        <p:nvSpPr>
          <p:cNvPr id="23" name="文本框 22">
            <a:extLst>
              <a:ext uri="{FF2B5EF4-FFF2-40B4-BE49-F238E27FC236}">
                <a16:creationId xmlns:a16="http://schemas.microsoft.com/office/drawing/2014/main" xmlns="" id="{9AD2F077-17B5-46EC-ADBE-D86EF0A0304D}"/>
              </a:ext>
            </a:extLst>
          </p:cNvPr>
          <p:cNvSpPr txBox="1"/>
          <p:nvPr/>
        </p:nvSpPr>
        <p:spPr>
          <a:xfrm>
            <a:off x="8569238" y="4199392"/>
            <a:ext cx="2155186" cy="830997"/>
          </a:xfrm>
          <a:prstGeom prst="rect">
            <a:avLst/>
          </a:prstGeom>
          <a:noFill/>
        </p:spPr>
        <p:txBody>
          <a:bodyPr wrap="square" rtlCol="0">
            <a:spAutoFit/>
          </a:bodyPr>
          <a:lstStyle/>
          <a:p>
            <a:r>
              <a:rPr lang="en-US" altLang="zh-CN" sz="1200" dirty="0">
                <a:solidFill>
                  <a:schemeClr val="tx1">
                    <a:lumMod val="65000"/>
                    <a:lumOff val="35000"/>
                  </a:schemeClr>
                </a:solidFill>
                <a:latin typeface="Cambria" panose="02040503050406030204" pitchFamily="18" charset="0"/>
              </a:rPr>
              <a:t>However, the film and TV series often appear the wrong lens, "dear" this drama is no exception, because the</a:t>
            </a:r>
            <a:endParaRPr lang="zh-CN" altLang="en-US" sz="1200" dirty="0">
              <a:solidFill>
                <a:schemeClr val="tx1">
                  <a:lumMod val="65000"/>
                  <a:lumOff val="35000"/>
                </a:schemeClr>
              </a:solidFill>
            </a:endParaRPr>
          </a:p>
        </p:txBody>
      </p:sp>
      <p:sp>
        <p:nvSpPr>
          <p:cNvPr id="28" name="梯形 27">
            <a:extLst>
              <a:ext uri="{FF2B5EF4-FFF2-40B4-BE49-F238E27FC236}">
                <a16:creationId xmlns:a16="http://schemas.microsoft.com/office/drawing/2014/main" xmlns="" id="{D6181EA0-E7BB-4783-ABDA-7361C124F683}"/>
              </a:ext>
            </a:extLst>
          </p:cNvPr>
          <p:cNvSpPr/>
          <p:nvPr/>
        </p:nvSpPr>
        <p:spPr>
          <a:xfrm rot="10800000">
            <a:off x="-278540" y="6692348"/>
            <a:ext cx="12841599" cy="371060"/>
          </a:xfrm>
          <a:prstGeom prst="trapezoid">
            <a:avLst>
              <a:gd name="adj" fmla="val 125000"/>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1519000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梯形 1">
            <a:extLst>
              <a:ext uri="{FF2B5EF4-FFF2-40B4-BE49-F238E27FC236}">
                <a16:creationId xmlns:a16="http://schemas.microsoft.com/office/drawing/2014/main" xmlns="" id="{B106CE3F-E9A8-4F4A-B6E1-539C2AE90270}"/>
              </a:ext>
            </a:extLst>
          </p:cNvPr>
          <p:cNvSpPr/>
          <p:nvPr/>
        </p:nvSpPr>
        <p:spPr>
          <a:xfrm rot="10800000">
            <a:off x="4677775" y="0"/>
            <a:ext cx="2979325" cy="238539"/>
          </a:xfrm>
          <a:prstGeom prst="trapezoid">
            <a:avLst>
              <a:gd name="adj" fmla="val 125000"/>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4" name="17ab641d-a342-4c0f-843a-c24ea4c3a759"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CB535F8A-EF09-4744-BDAC-7F89821D2E7A}"/>
              </a:ext>
            </a:extLst>
          </p:cNvPr>
          <p:cNvGrpSpPr>
            <a:grpSpLocks noChangeAspect="1"/>
          </p:cNvGrpSpPr>
          <p:nvPr>
            <p:custDataLst>
              <p:tags r:id="rId1"/>
            </p:custDataLst>
          </p:nvPr>
        </p:nvGrpSpPr>
        <p:grpSpPr>
          <a:xfrm>
            <a:off x="304800" y="1567122"/>
            <a:ext cx="4677775" cy="3987612"/>
            <a:chOff x="3281363" y="1031875"/>
            <a:chExt cx="5616576" cy="4787901"/>
          </a:xfrm>
        </p:grpSpPr>
        <p:sp>
          <p:nvSpPr>
            <p:cNvPr id="65" name="ïṩḻîďê">
              <a:extLst>
                <a:ext uri="{FF2B5EF4-FFF2-40B4-BE49-F238E27FC236}">
                  <a16:creationId xmlns:a16="http://schemas.microsoft.com/office/drawing/2014/main" xmlns="" id="{8B88D3CB-A48A-4443-8A12-301615A9F035}"/>
                </a:ext>
              </a:extLst>
            </p:cNvPr>
            <p:cNvSpPr/>
            <p:nvPr/>
          </p:nvSpPr>
          <p:spPr bwMode="auto">
            <a:xfrm>
              <a:off x="3281363" y="2735263"/>
              <a:ext cx="4619625" cy="3084513"/>
            </a:xfrm>
            <a:custGeom>
              <a:avLst/>
              <a:gdLst>
                <a:gd name="T0" fmla="*/ 1400 w 1400"/>
                <a:gd name="T1" fmla="*/ 638 h 936"/>
                <a:gd name="T2" fmla="*/ 1205 w 1400"/>
                <a:gd name="T3" fmla="*/ 812 h 936"/>
                <a:gd name="T4" fmla="*/ 694 w 1400"/>
                <a:gd name="T5" fmla="*/ 932 h 936"/>
                <a:gd name="T6" fmla="*/ 50 w 1400"/>
                <a:gd name="T7" fmla="*/ 591 h 936"/>
                <a:gd name="T8" fmla="*/ 5 w 1400"/>
                <a:gd name="T9" fmla="*/ 307 h 936"/>
                <a:gd name="T10" fmla="*/ 69 w 1400"/>
                <a:gd name="T11" fmla="*/ 65 h 936"/>
                <a:gd name="T12" fmla="*/ 113 w 1400"/>
                <a:gd name="T13" fmla="*/ 0 h 936"/>
                <a:gd name="T14" fmla="*/ 113 w 1400"/>
                <a:gd name="T15" fmla="*/ 516 h 936"/>
                <a:gd name="T16" fmla="*/ 235 w 1400"/>
                <a:gd name="T17" fmla="*/ 638 h 936"/>
                <a:gd name="T18" fmla="*/ 235 w 1400"/>
                <a:gd name="T19" fmla="*/ 638 h 936"/>
                <a:gd name="T20" fmla="*/ 1400 w 1400"/>
                <a:gd name="T21" fmla="*/ 638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00" h="936">
                  <a:moveTo>
                    <a:pt x="1400" y="638"/>
                  </a:moveTo>
                  <a:cubicBezTo>
                    <a:pt x="1341" y="704"/>
                    <a:pt x="1279" y="765"/>
                    <a:pt x="1205" y="812"/>
                  </a:cubicBezTo>
                  <a:cubicBezTo>
                    <a:pt x="1055" y="906"/>
                    <a:pt x="871" y="929"/>
                    <a:pt x="694" y="932"/>
                  </a:cubicBezTo>
                  <a:cubicBezTo>
                    <a:pt x="423" y="936"/>
                    <a:pt x="160" y="861"/>
                    <a:pt x="50" y="591"/>
                  </a:cubicBezTo>
                  <a:cubicBezTo>
                    <a:pt x="14" y="501"/>
                    <a:pt x="0" y="403"/>
                    <a:pt x="5" y="307"/>
                  </a:cubicBezTo>
                  <a:cubicBezTo>
                    <a:pt x="9" y="223"/>
                    <a:pt x="28" y="138"/>
                    <a:pt x="69" y="65"/>
                  </a:cubicBezTo>
                  <a:cubicBezTo>
                    <a:pt x="82" y="42"/>
                    <a:pt x="97" y="21"/>
                    <a:pt x="113" y="0"/>
                  </a:cubicBezTo>
                  <a:cubicBezTo>
                    <a:pt x="113" y="516"/>
                    <a:pt x="113" y="516"/>
                    <a:pt x="113" y="516"/>
                  </a:cubicBezTo>
                  <a:cubicBezTo>
                    <a:pt x="113" y="584"/>
                    <a:pt x="168" y="638"/>
                    <a:pt x="235" y="638"/>
                  </a:cubicBezTo>
                  <a:cubicBezTo>
                    <a:pt x="235" y="638"/>
                    <a:pt x="235" y="638"/>
                    <a:pt x="235" y="638"/>
                  </a:cubicBezTo>
                  <a:cubicBezTo>
                    <a:pt x="1400" y="638"/>
                    <a:pt x="1400" y="638"/>
                    <a:pt x="1400" y="638"/>
                  </a:cubicBezTo>
                </a:path>
              </a:pathLst>
            </a:custGeom>
            <a:solidFill>
              <a:srgbClr val="6888FD">
                <a:alpha val="20000"/>
              </a:srgbClr>
            </a:solidFill>
            <a:ln>
              <a:noFill/>
            </a:ln>
          </p:spPr>
          <p:txBody>
            <a:bodyPr anchor="ctr"/>
            <a:lstStyle/>
            <a:p>
              <a:pPr algn="ctr"/>
              <a:endParaRPr/>
            </a:p>
          </p:txBody>
        </p:sp>
        <p:sp>
          <p:nvSpPr>
            <p:cNvPr id="66" name="îşľíḍè">
              <a:extLst>
                <a:ext uri="{FF2B5EF4-FFF2-40B4-BE49-F238E27FC236}">
                  <a16:creationId xmlns:a16="http://schemas.microsoft.com/office/drawing/2014/main" xmlns="" id="{23C407B4-1E60-408F-8E12-69015B2C1319}"/>
                </a:ext>
              </a:extLst>
            </p:cNvPr>
            <p:cNvSpPr/>
            <p:nvPr/>
          </p:nvSpPr>
          <p:spPr bwMode="auto">
            <a:xfrm>
              <a:off x="5465763" y="1031875"/>
              <a:ext cx="1997075" cy="230188"/>
            </a:xfrm>
            <a:custGeom>
              <a:avLst/>
              <a:gdLst>
                <a:gd name="T0" fmla="*/ 605 w 605"/>
                <a:gd name="T1" fmla="*/ 70 h 70"/>
                <a:gd name="T2" fmla="*/ 0 w 605"/>
                <a:gd name="T3" fmla="*/ 70 h 70"/>
                <a:gd name="T4" fmla="*/ 133 w 605"/>
                <a:gd name="T5" fmla="*/ 27 h 70"/>
                <a:gd name="T6" fmla="*/ 311 w 605"/>
                <a:gd name="T7" fmla="*/ 8 h 70"/>
                <a:gd name="T8" fmla="*/ 539 w 605"/>
                <a:gd name="T9" fmla="*/ 30 h 70"/>
                <a:gd name="T10" fmla="*/ 605 w 605"/>
                <a:gd name="T11" fmla="*/ 70 h 70"/>
              </a:gdLst>
              <a:ahLst/>
              <a:cxnLst>
                <a:cxn ang="0">
                  <a:pos x="T0" y="T1"/>
                </a:cxn>
                <a:cxn ang="0">
                  <a:pos x="T2" y="T3"/>
                </a:cxn>
                <a:cxn ang="0">
                  <a:pos x="T4" y="T5"/>
                </a:cxn>
                <a:cxn ang="0">
                  <a:pos x="T6" y="T7"/>
                </a:cxn>
                <a:cxn ang="0">
                  <a:pos x="T8" y="T9"/>
                </a:cxn>
                <a:cxn ang="0">
                  <a:pos x="T10" y="T11"/>
                </a:cxn>
              </a:cxnLst>
              <a:rect l="0" t="0" r="r" b="b"/>
              <a:pathLst>
                <a:path w="605" h="70">
                  <a:moveTo>
                    <a:pt x="605" y="70"/>
                  </a:moveTo>
                  <a:cubicBezTo>
                    <a:pt x="0" y="70"/>
                    <a:pt x="0" y="70"/>
                    <a:pt x="0" y="70"/>
                  </a:cubicBezTo>
                  <a:cubicBezTo>
                    <a:pt x="42" y="51"/>
                    <a:pt x="87" y="36"/>
                    <a:pt x="133" y="27"/>
                  </a:cubicBezTo>
                  <a:cubicBezTo>
                    <a:pt x="191" y="15"/>
                    <a:pt x="251" y="11"/>
                    <a:pt x="311" y="8"/>
                  </a:cubicBezTo>
                  <a:cubicBezTo>
                    <a:pt x="388" y="4"/>
                    <a:pt x="468" y="0"/>
                    <a:pt x="539" y="30"/>
                  </a:cubicBezTo>
                  <a:cubicBezTo>
                    <a:pt x="563" y="41"/>
                    <a:pt x="585" y="54"/>
                    <a:pt x="605" y="70"/>
                  </a:cubicBezTo>
                  <a:close/>
                </a:path>
              </a:pathLst>
            </a:custGeom>
            <a:solidFill>
              <a:srgbClr val="6888FD">
                <a:alpha val="20000"/>
              </a:srgbClr>
            </a:solidFill>
            <a:ln>
              <a:noFill/>
            </a:ln>
          </p:spPr>
          <p:txBody>
            <a:bodyPr anchor="ctr"/>
            <a:lstStyle/>
            <a:p>
              <a:pPr algn="ctr"/>
              <a:endParaRPr/>
            </a:p>
          </p:txBody>
        </p:sp>
        <p:sp>
          <p:nvSpPr>
            <p:cNvPr id="67" name="íšḷíḋê">
              <a:extLst>
                <a:ext uri="{FF2B5EF4-FFF2-40B4-BE49-F238E27FC236}">
                  <a16:creationId xmlns:a16="http://schemas.microsoft.com/office/drawing/2014/main" xmlns="" id="{7F0DA1FF-7C98-45C4-B658-9BE540EF41E2}"/>
                </a:ext>
              </a:extLst>
            </p:cNvPr>
            <p:cNvSpPr/>
            <p:nvPr/>
          </p:nvSpPr>
          <p:spPr bwMode="auto">
            <a:xfrm>
              <a:off x="3654426" y="1265238"/>
              <a:ext cx="5243513" cy="3579813"/>
            </a:xfrm>
            <a:custGeom>
              <a:avLst/>
              <a:gdLst>
                <a:gd name="T0" fmla="*/ 1467 w 1589"/>
                <a:gd name="T1" fmla="*/ 0 h 1086"/>
                <a:gd name="T2" fmla="*/ 122 w 1589"/>
                <a:gd name="T3" fmla="*/ 0 h 1086"/>
                <a:gd name="T4" fmla="*/ 0 w 1589"/>
                <a:gd name="T5" fmla="*/ 122 h 1086"/>
                <a:gd name="T6" fmla="*/ 0 w 1589"/>
                <a:gd name="T7" fmla="*/ 964 h 1086"/>
                <a:gd name="T8" fmla="*/ 2 w 1589"/>
                <a:gd name="T9" fmla="*/ 986 h 1086"/>
                <a:gd name="T10" fmla="*/ 122 w 1589"/>
                <a:gd name="T11" fmla="*/ 1084 h 1086"/>
                <a:gd name="T12" fmla="*/ 122 w 1589"/>
                <a:gd name="T13" fmla="*/ 1084 h 1086"/>
                <a:gd name="T14" fmla="*/ 1287 w 1589"/>
                <a:gd name="T15" fmla="*/ 1084 h 1086"/>
                <a:gd name="T16" fmla="*/ 1286 w 1589"/>
                <a:gd name="T17" fmla="*/ 1086 h 1086"/>
                <a:gd name="T18" fmla="*/ 1467 w 1589"/>
                <a:gd name="T19" fmla="*/ 1086 h 1086"/>
                <a:gd name="T20" fmla="*/ 1589 w 1589"/>
                <a:gd name="T21" fmla="*/ 964 h 1086"/>
                <a:gd name="T22" fmla="*/ 1589 w 1589"/>
                <a:gd name="T23" fmla="*/ 122 h 1086"/>
                <a:gd name="T24" fmla="*/ 1467 w 1589"/>
                <a:gd name="T25" fmla="*/ 0 h 10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9" h="1086">
                  <a:moveTo>
                    <a:pt x="1467" y="0"/>
                  </a:moveTo>
                  <a:cubicBezTo>
                    <a:pt x="122" y="0"/>
                    <a:pt x="122" y="0"/>
                    <a:pt x="122" y="0"/>
                  </a:cubicBezTo>
                  <a:cubicBezTo>
                    <a:pt x="55" y="0"/>
                    <a:pt x="0" y="55"/>
                    <a:pt x="0" y="122"/>
                  </a:cubicBezTo>
                  <a:cubicBezTo>
                    <a:pt x="0" y="964"/>
                    <a:pt x="0" y="964"/>
                    <a:pt x="0" y="964"/>
                  </a:cubicBezTo>
                  <a:cubicBezTo>
                    <a:pt x="0" y="971"/>
                    <a:pt x="1" y="979"/>
                    <a:pt x="2" y="986"/>
                  </a:cubicBezTo>
                  <a:cubicBezTo>
                    <a:pt x="13" y="1042"/>
                    <a:pt x="63" y="1084"/>
                    <a:pt x="122" y="1084"/>
                  </a:cubicBezTo>
                  <a:cubicBezTo>
                    <a:pt x="122" y="1084"/>
                    <a:pt x="122" y="1084"/>
                    <a:pt x="122" y="1084"/>
                  </a:cubicBezTo>
                  <a:cubicBezTo>
                    <a:pt x="1287" y="1084"/>
                    <a:pt x="1287" y="1084"/>
                    <a:pt x="1287" y="1084"/>
                  </a:cubicBezTo>
                  <a:cubicBezTo>
                    <a:pt x="1286" y="1085"/>
                    <a:pt x="1286" y="1085"/>
                    <a:pt x="1286" y="1086"/>
                  </a:cubicBezTo>
                  <a:cubicBezTo>
                    <a:pt x="1467" y="1086"/>
                    <a:pt x="1467" y="1086"/>
                    <a:pt x="1467" y="1086"/>
                  </a:cubicBezTo>
                  <a:cubicBezTo>
                    <a:pt x="1535" y="1086"/>
                    <a:pt x="1589" y="1031"/>
                    <a:pt x="1589" y="964"/>
                  </a:cubicBezTo>
                  <a:cubicBezTo>
                    <a:pt x="1589" y="122"/>
                    <a:pt x="1589" y="122"/>
                    <a:pt x="1589" y="122"/>
                  </a:cubicBezTo>
                  <a:cubicBezTo>
                    <a:pt x="1589" y="55"/>
                    <a:pt x="1535" y="0"/>
                    <a:pt x="1467" y="0"/>
                  </a:cubicBezTo>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p>
          </p:txBody>
        </p:sp>
        <p:sp>
          <p:nvSpPr>
            <p:cNvPr id="68" name="ís1íḍê">
              <a:extLst>
                <a:ext uri="{FF2B5EF4-FFF2-40B4-BE49-F238E27FC236}">
                  <a16:creationId xmlns:a16="http://schemas.microsoft.com/office/drawing/2014/main" xmlns="" id="{33FC4904-0B74-4D55-BDD3-C51D2F95C439}"/>
                </a:ext>
              </a:extLst>
            </p:cNvPr>
            <p:cNvSpPr/>
            <p:nvPr/>
          </p:nvSpPr>
          <p:spPr bwMode="auto">
            <a:xfrm>
              <a:off x="3660776" y="4514850"/>
              <a:ext cx="4240213" cy="330200"/>
            </a:xfrm>
            <a:custGeom>
              <a:avLst/>
              <a:gdLst>
                <a:gd name="T0" fmla="*/ 0 w 1285"/>
                <a:gd name="T1" fmla="*/ 0 h 100"/>
                <a:gd name="T2" fmla="*/ 120 w 1285"/>
                <a:gd name="T3" fmla="*/ 100 h 100"/>
                <a:gd name="T4" fmla="*/ 1284 w 1285"/>
                <a:gd name="T5" fmla="*/ 100 h 100"/>
                <a:gd name="T6" fmla="*/ 1285 w 1285"/>
                <a:gd name="T7" fmla="*/ 98 h 100"/>
                <a:gd name="T8" fmla="*/ 120 w 1285"/>
                <a:gd name="T9" fmla="*/ 98 h 100"/>
                <a:gd name="T10" fmla="*/ 120 w 1285"/>
                <a:gd name="T11" fmla="*/ 98 h 100"/>
                <a:gd name="T12" fmla="*/ 0 w 1285"/>
                <a:gd name="T13" fmla="*/ 0 h 100"/>
              </a:gdLst>
              <a:ahLst/>
              <a:cxnLst>
                <a:cxn ang="0">
                  <a:pos x="T0" y="T1"/>
                </a:cxn>
                <a:cxn ang="0">
                  <a:pos x="T2" y="T3"/>
                </a:cxn>
                <a:cxn ang="0">
                  <a:pos x="T4" y="T5"/>
                </a:cxn>
                <a:cxn ang="0">
                  <a:pos x="T6" y="T7"/>
                </a:cxn>
                <a:cxn ang="0">
                  <a:pos x="T8" y="T9"/>
                </a:cxn>
                <a:cxn ang="0">
                  <a:pos x="T10" y="T11"/>
                </a:cxn>
                <a:cxn ang="0">
                  <a:pos x="T12" y="T13"/>
                </a:cxn>
              </a:cxnLst>
              <a:rect l="0" t="0" r="r" b="b"/>
              <a:pathLst>
                <a:path w="1285" h="100">
                  <a:moveTo>
                    <a:pt x="0" y="0"/>
                  </a:moveTo>
                  <a:cubicBezTo>
                    <a:pt x="11" y="57"/>
                    <a:pt x="61" y="100"/>
                    <a:pt x="120" y="100"/>
                  </a:cubicBezTo>
                  <a:cubicBezTo>
                    <a:pt x="1284" y="100"/>
                    <a:pt x="1284" y="100"/>
                    <a:pt x="1284" y="100"/>
                  </a:cubicBezTo>
                  <a:cubicBezTo>
                    <a:pt x="1284" y="99"/>
                    <a:pt x="1284" y="99"/>
                    <a:pt x="1285" y="98"/>
                  </a:cubicBezTo>
                  <a:cubicBezTo>
                    <a:pt x="120" y="98"/>
                    <a:pt x="120" y="98"/>
                    <a:pt x="120" y="98"/>
                  </a:cubicBezTo>
                  <a:cubicBezTo>
                    <a:pt x="120" y="98"/>
                    <a:pt x="120" y="98"/>
                    <a:pt x="120" y="98"/>
                  </a:cubicBezTo>
                  <a:cubicBezTo>
                    <a:pt x="61" y="98"/>
                    <a:pt x="11" y="56"/>
                    <a:pt x="0" y="0"/>
                  </a:cubicBezTo>
                </a:path>
              </a:pathLst>
            </a:custGeom>
            <a:solidFill>
              <a:srgbClr val="6888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ïs1iḑé">
              <a:extLst>
                <a:ext uri="{FF2B5EF4-FFF2-40B4-BE49-F238E27FC236}">
                  <a16:creationId xmlns:a16="http://schemas.microsoft.com/office/drawing/2014/main" xmlns="" id="{EFE5CD6E-1439-4A3E-851B-073EAC027999}"/>
                </a:ext>
              </a:extLst>
            </p:cNvPr>
            <p:cNvSpPr/>
            <p:nvPr/>
          </p:nvSpPr>
          <p:spPr bwMode="auto">
            <a:xfrm>
              <a:off x="4746626" y="3368675"/>
              <a:ext cx="514350" cy="717550"/>
            </a:xfrm>
            <a:custGeom>
              <a:avLst/>
              <a:gdLst>
                <a:gd name="T0" fmla="*/ 0 w 324"/>
                <a:gd name="T1" fmla="*/ 205 h 452"/>
                <a:gd name="T2" fmla="*/ 97 w 324"/>
                <a:gd name="T3" fmla="*/ 0 h 452"/>
                <a:gd name="T4" fmla="*/ 324 w 324"/>
                <a:gd name="T5" fmla="*/ 133 h 452"/>
                <a:gd name="T6" fmla="*/ 168 w 324"/>
                <a:gd name="T7" fmla="*/ 452 h 452"/>
                <a:gd name="T8" fmla="*/ 45 w 324"/>
                <a:gd name="T9" fmla="*/ 386 h 452"/>
                <a:gd name="T10" fmla="*/ 0 w 324"/>
                <a:gd name="T11" fmla="*/ 205 h 452"/>
              </a:gdLst>
              <a:ahLst/>
              <a:cxnLst>
                <a:cxn ang="0">
                  <a:pos x="T0" y="T1"/>
                </a:cxn>
                <a:cxn ang="0">
                  <a:pos x="T2" y="T3"/>
                </a:cxn>
                <a:cxn ang="0">
                  <a:pos x="T4" y="T5"/>
                </a:cxn>
                <a:cxn ang="0">
                  <a:pos x="T6" y="T7"/>
                </a:cxn>
                <a:cxn ang="0">
                  <a:pos x="T8" y="T9"/>
                </a:cxn>
                <a:cxn ang="0">
                  <a:pos x="T10" y="T11"/>
                </a:cxn>
              </a:cxnLst>
              <a:rect l="0" t="0" r="r" b="b"/>
              <a:pathLst>
                <a:path w="324" h="452">
                  <a:moveTo>
                    <a:pt x="0" y="205"/>
                  </a:moveTo>
                  <a:lnTo>
                    <a:pt x="97" y="0"/>
                  </a:lnTo>
                  <a:lnTo>
                    <a:pt x="324" y="133"/>
                  </a:lnTo>
                  <a:lnTo>
                    <a:pt x="168" y="452"/>
                  </a:lnTo>
                  <a:lnTo>
                    <a:pt x="45" y="386"/>
                  </a:lnTo>
                  <a:lnTo>
                    <a:pt x="0" y="205"/>
                  </a:lnTo>
                  <a:close/>
                </a:path>
              </a:pathLst>
            </a:custGeom>
            <a:solidFill>
              <a:srgbClr val="6888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íṥliḓè">
              <a:extLst>
                <a:ext uri="{FF2B5EF4-FFF2-40B4-BE49-F238E27FC236}">
                  <a16:creationId xmlns:a16="http://schemas.microsoft.com/office/drawing/2014/main" xmlns="" id="{7714111C-B4B1-4B9F-9B22-28EB075C8AC8}"/>
                </a:ext>
              </a:extLst>
            </p:cNvPr>
            <p:cNvSpPr/>
            <p:nvPr/>
          </p:nvSpPr>
          <p:spPr bwMode="auto">
            <a:xfrm>
              <a:off x="4772026" y="3408363"/>
              <a:ext cx="430213" cy="622300"/>
            </a:xfrm>
            <a:custGeom>
              <a:avLst/>
              <a:gdLst>
                <a:gd name="T0" fmla="*/ 0 w 271"/>
                <a:gd name="T1" fmla="*/ 159 h 392"/>
                <a:gd name="T2" fmla="*/ 83 w 271"/>
                <a:gd name="T3" fmla="*/ 0 h 392"/>
                <a:gd name="T4" fmla="*/ 271 w 271"/>
                <a:gd name="T5" fmla="*/ 110 h 392"/>
                <a:gd name="T6" fmla="*/ 129 w 271"/>
                <a:gd name="T7" fmla="*/ 392 h 392"/>
                <a:gd name="T8" fmla="*/ 34 w 271"/>
                <a:gd name="T9" fmla="*/ 319 h 392"/>
                <a:gd name="T10" fmla="*/ 0 w 271"/>
                <a:gd name="T11" fmla="*/ 159 h 392"/>
              </a:gdLst>
              <a:ahLst/>
              <a:cxnLst>
                <a:cxn ang="0">
                  <a:pos x="T0" y="T1"/>
                </a:cxn>
                <a:cxn ang="0">
                  <a:pos x="T2" y="T3"/>
                </a:cxn>
                <a:cxn ang="0">
                  <a:pos x="T4" y="T5"/>
                </a:cxn>
                <a:cxn ang="0">
                  <a:pos x="T6" y="T7"/>
                </a:cxn>
                <a:cxn ang="0">
                  <a:pos x="T8" y="T9"/>
                </a:cxn>
                <a:cxn ang="0">
                  <a:pos x="T10" y="T11"/>
                </a:cxn>
              </a:cxnLst>
              <a:rect l="0" t="0" r="r" b="b"/>
              <a:pathLst>
                <a:path w="271" h="392">
                  <a:moveTo>
                    <a:pt x="0" y="159"/>
                  </a:moveTo>
                  <a:lnTo>
                    <a:pt x="83" y="0"/>
                  </a:lnTo>
                  <a:lnTo>
                    <a:pt x="271" y="110"/>
                  </a:lnTo>
                  <a:lnTo>
                    <a:pt x="129" y="392"/>
                  </a:lnTo>
                  <a:lnTo>
                    <a:pt x="34" y="319"/>
                  </a:lnTo>
                  <a:lnTo>
                    <a:pt x="0" y="1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ïṩļiḍè">
              <a:extLst>
                <a:ext uri="{FF2B5EF4-FFF2-40B4-BE49-F238E27FC236}">
                  <a16:creationId xmlns:a16="http://schemas.microsoft.com/office/drawing/2014/main" xmlns="" id="{6218F542-178B-410E-B13C-803A78FD349B}"/>
                </a:ext>
              </a:extLst>
            </p:cNvPr>
            <p:cNvSpPr/>
            <p:nvPr/>
          </p:nvSpPr>
          <p:spPr bwMode="auto">
            <a:xfrm>
              <a:off x="4306888" y="4383088"/>
              <a:ext cx="561975" cy="1404938"/>
            </a:xfrm>
            <a:custGeom>
              <a:avLst/>
              <a:gdLst>
                <a:gd name="T0" fmla="*/ 138 w 170"/>
                <a:gd name="T1" fmla="*/ 25 h 426"/>
                <a:gd name="T2" fmla="*/ 170 w 170"/>
                <a:gd name="T3" fmla="*/ 218 h 426"/>
                <a:gd name="T4" fmla="*/ 138 w 170"/>
                <a:gd name="T5" fmla="*/ 412 h 426"/>
                <a:gd name="T6" fmla="*/ 156 w 170"/>
                <a:gd name="T7" fmla="*/ 426 h 426"/>
                <a:gd name="T8" fmla="*/ 127 w 170"/>
                <a:gd name="T9" fmla="*/ 424 h 426"/>
                <a:gd name="T10" fmla="*/ 130 w 170"/>
                <a:gd name="T11" fmla="*/ 224 h 426"/>
                <a:gd name="T12" fmla="*/ 75 w 170"/>
                <a:gd name="T13" fmla="*/ 84 h 426"/>
                <a:gd name="T14" fmla="*/ 50 w 170"/>
                <a:gd name="T15" fmla="*/ 418 h 426"/>
                <a:gd name="T16" fmla="*/ 64 w 170"/>
                <a:gd name="T17" fmla="*/ 425 h 426"/>
                <a:gd name="T18" fmla="*/ 33 w 170"/>
                <a:gd name="T19" fmla="*/ 424 h 426"/>
                <a:gd name="T20" fmla="*/ 15 w 170"/>
                <a:gd name="T21" fmla="*/ 108 h 426"/>
                <a:gd name="T22" fmla="*/ 21 w 170"/>
                <a:gd name="T23" fmla="*/ 13 h 426"/>
                <a:gd name="T24" fmla="*/ 138 w 170"/>
                <a:gd name="T25" fmla="*/ 2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0" h="426">
                  <a:moveTo>
                    <a:pt x="138" y="25"/>
                  </a:moveTo>
                  <a:cubicBezTo>
                    <a:pt x="170" y="218"/>
                    <a:pt x="170" y="218"/>
                    <a:pt x="170" y="218"/>
                  </a:cubicBezTo>
                  <a:cubicBezTo>
                    <a:pt x="138" y="412"/>
                    <a:pt x="138" y="412"/>
                    <a:pt x="138" y="412"/>
                  </a:cubicBezTo>
                  <a:cubicBezTo>
                    <a:pt x="156" y="426"/>
                    <a:pt x="156" y="426"/>
                    <a:pt x="156" y="426"/>
                  </a:cubicBezTo>
                  <a:cubicBezTo>
                    <a:pt x="127" y="424"/>
                    <a:pt x="127" y="424"/>
                    <a:pt x="127" y="424"/>
                  </a:cubicBezTo>
                  <a:cubicBezTo>
                    <a:pt x="130" y="224"/>
                    <a:pt x="130" y="224"/>
                    <a:pt x="130" y="224"/>
                  </a:cubicBezTo>
                  <a:cubicBezTo>
                    <a:pt x="75" y="84"/>
                    <a:pt x="75" y="84"/>
                    <a:pt x="75" y="84"/>
                  </a:cubicBezTo>
                  <a:cubicBezTo>
                    <a:pt x="50" y="418"/>
                    <a:pt x="50" y="418"/>
                    <a:pt x="50" y="418"/>
                  </a:cubicBezTo>
                  <a:cubicBezTo>
                    <a:pt x="64" y="425"/>
                    <a:pt x="64" y="425"/>
                    <a:pt x="64" y="425"/>
                  </a:cubicBezTo>
                  <a:cubicBezTo>
                    <a:pt x="33" y="424"/>
                    <a:pt x="33" y="424"/>
                    <a:pt x="33" y="424"/>
                  </a:cubicBezTo>
                  <a:cubicBezTo>
                    <a:pt x="15" y="108"/>
                    <a:pt x="15" y="108"/>
                    <a:pt x="15" y="108"/>
                  </a:cubicBezTo>
                  <a:cubicBezTo>
                    <a:pt x="15" y="108"/>
                    <a:pt x="0" y="27"/>
                    <a:pt x="21" y="13"/>
                  </a:cubicBezTo>
                  <a:cubicBezTo>
                    <a:pt x="43" y="0"/>
                    <a:pt x="138" y="25"/>
                    <a:pt x="138" y="25"/>
                  </a:cubicBezTo>
                  <a:close/>
                </a:path>
              </a:pathLst>
            </a:custGeom>
            <a:solidFill>
              <a:srgbClr val="9D80B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 name="îş1íde">
              <a:extLst>
                <a:ext uri="{FF2B5EF4-FFF2-40B4-BE49-F238E27FC236}">
                  <a16:creationId xmlns:a16="http://schemas.microsoft.com/office/drawing/2014/main" xmlns="" id="{CE6B70EA-D04F-486F-AB99-E4FF8E16CB18}"/>
                </a:ext>
              </a:extLst>
            </p:cNvPr>
            <p:cNvSpPr/>
            <p:nvPr/>
          </p:nvSpPr>
          <p:spPr bwMode="auto">
            <a:xfrm>
              <a:off x="4037013" y="2557463"/>
              <a:ext cx="4464050" cy="1335088"/>
            </a:xfrm>
            <a:custGeom>
              <a:avLst/>
              <a:gdLst>
                <a:gd name="T0" fmla="*/ 1341 w 2812"/>
                <a:gd name="T1" fmla="*/ 841 h 841"/>
                <a:gd name="T2" fmla="*/ 738 w 2812"/>
                <a:gd name="T3" fmla="*/ 239 h 841"/>
                <a:gd name="T4" fmla="*/ 195 w 2812"/>
                <a:gd name="T5" fmla="*/ 673 h 841"/>
                <a:gd name="T6" fmla="*/ 0 w 2812"/>
                <a:gd name="T7" fmla="*/ 662 h 841"/>
                <a:gd name="T8" fmla="*/ 738 w 2812"/>
                <a:gd name="T9" fmla="*/ 54 h 841"/>
                <a:gd name="T10" fmla="*/ 1341 w 2812"/>
                <a:gd name="T11" fmla="*/ 656 h 841"/>
                <a:gd name="T12" fmla="*/ 1887 w 2812"/>
                <a:gd name="T13" fmla="*/ 91 h 841"/>
                <a:gd name="T14" fmla="*/ 2345 w 2812"/>
                <a:gd name="T15" fmla="*/ 378 h 841"/>
                <a:gd name="T16" fmla="*/ 2721 w 2812"/>
                <a:gd name="T17" fmla="*/ 0 h 841"/>
                <a:gd name="T18" fmla="*/ 2812 w 2812"/>
                <a:gd name="T19" fmla="*/ 93 h 841"/>
                <a:gd name="T20" fmla="*/ 2357 w 2812"/>
                <a:gd name="T21" fmla="*/ 546 h 841"/>
                <a:gd name="T22" fmla="*/ 1906 w 2812"/>
                <a:gd name="T23" fmla="*/ 261 h 841"/>
                <a:gd name="T24" fmla="*/ 1341 w 2812"/>
                <a:gd name="T25" fmla="*/ 841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12" h="841">
                  <a:moveTo>
                    <a:pt x="1341" y="841"/>
                  </a:moveTo>
                  <a:lnTo>
                    <a:pt x="738" y="239"/>
                  </a:lnTo>
                  <a:lnTo>
                    <a:pt x="195" y="673"/>
                  </a:lnTo>
                  <a:lnTo>
                    <a:pt x="0" y="662"/>
                  </a:lnTo>
                  <a:lnTo>
                    <a:pt x="738" y="54"/>
                  </a:lnTo>
                  <a:lnTo>
                    <a:pt x="1341" y="656"/>
                  </a:lnTo>
                  <a:lnTo>
                    <a:pt x="1887" y="91"/>
                  </a:lnTo>
                  <a:lnTo>
                    <a:pt x="2345" y="378"/>
                  </a:lnTo>
                  <a:lnTo>
                    <a:pt x="2721" y="0"/>
                  </a:lnTo>
                  <a:lnTo>
                    <a:pt x="2812" y="93"/>
                  </a:lnTo>
                  <a:lnTo>
                    <a:pt x="2357" y="546"/>
                  </a:lnTo>
                  <a:lnTo>
                    <a:pt x="1906" y="261"/>
                  </a:lnTo>
                  <a:lnTo>
                    <a:pt x="1341" y="841"/>
                  </a:lnTo>
                  <a:close/>
                </a:path>
              </a:pathLst>
            </a:custGeom>
            <a:solidFill>
              <a:srgbClr val="6888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îṩľîďé">
              <a:extLst>
                <a:ext uri="{FF2B5EF4-FFF2-40B4-BE49-F238E27FC236}">
                  <a16:creationId xmlns:a16="http://schemas.microsoft.com/office/drawing/2014/main" xmlns="" id="{CBD3E125-186B-4E17-B5D9-57268551CBF4}"/>
                </a:ext>
              </a:extLst>
            </p:cNvPr>
            <p:cNvSpPr/>
            <p:nvPr/>
          </p:nvSpPr>
          <p:spPr bwMode="auto">
            <a:xfrm>
              <a:off x="3983038" y="3390900"/>
              <a:ext cx="442913" cy="438150"/>
            </a:xfrm>
            <a:prstGeom prst="ellipse">
              <a:avLst/>
            </a:prstGeom>
            <a:solidFill>
              <a:srgbClr val="6888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 name="iṩ1iḓê">
              <a:extLst>
                <a:ext uri="{FF2B5EF4-FFF2-40B4-BE49-F238E27FC236}">
                  <a16:creationId xmlns:a16="http://schemas.microsoft.com/office/drawing/2014/main" xmlns="" id="{6780CA42-24F4-4204-838B-431B2C7009F0}"/>
                </a:ext>
              </a:extLst>
            </p:cNvPr>
            <p:cNvSpPr/>
            <p:nvPr/>
          </p:nvSpPr>
          <p:spPr bwMode="auto">
            <a:xfrm>
              <a:off x="4049713" y="3457575"/>
              <a:ext cx="303213" cy="303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îṩľïdê">
              <a:extLst>
                <a:ext uri="{FF2B5EF4-FFF2-40B4-BE49-F238E27FC236}">
                  <a16:creationId xmlns:a16="http://schemas.microsoft.com/office/drawing/2014/main" xmlns="" id="{28181D6C-2CB3-44F4-8B7D-7B89458B6DAA}"/>
                </a:ext>
              </a:extLst>
            </p:cNvPr>
            <p:cNvSpPr/>
            <p:nvPr/>
          </p:nvSpPr>
          <p:spPr bwMode="auto">
            <a:xfrm>
              <a:off x="5946776" y="3532188"/>
              <a:ext cx="442913" cy="439738"/>
            </a:xfrm>
            <a:prstGeom prst="ellipse">
              <a:avLst/>
            </a:prstGeom>
            <a:solidFill>
              <a:srgbClr val="6888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iśliḍê">
              <a:extLst>
                <a:ext uri="{FF2B5EF4-FFF2-40B4-BE49-F238E27FC236}">
                  <a16:creationId xmlns:a16="http://schemas.microsoft.com/office/drawing/2014/main" xmlns="" id="{5D027DC9-B53E-4C15-ACB7-6F4A081798C5}"/>
                </a:ext>
              </a:extLst>
            </p:cNvPr>
            <p:cNvSpPr/>
            <p:nvPr/>
          </p:nvSpPr>
          <p:spPr bwMode="auto">
            <a:xfrm>
              <a:off x="6013451" y="3598863"/>
              <a:ext cx="303213" cy="303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isḷïḓè">
              <a:extLst>
                <a:ext uri="{FF2B5EF4-FFF2-40B4-BE49-F238E27FC236}">
                  <a16:creationId xmlns:a16="http://schemas.microsoft.com/office/drawing/2014/main" xmlns="" id="{D0C702FA-390E-4841-A640-355D01C7D9EE}"/>
                </a:ext>
              </a:extLst>
            </p:cNvPr>
            <p:cNvSpPr/>
            <p:nvPr/>
          </p:nvSpPr>
          <p:spPr bwMode="auto">
            <a:xfrm>
              <a:off x="6832601" y="2619375"/>
              <a:ext cx="441325" cy="438150"/>
            </a:xfrm>
            <a:prstGeom prst="ellipse">
              <a:avLst/>
            </a:prstGeom>
            <a:solidFill>
              <a:srgbClr val="6888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 name="îṣ1ïḍe">
              <a:extLst>
                <a:ext uri="{FF2B5EF4-FFF2-40B4-BE49-F238E27FC236}">
                  <a16:creationId xmlns:a16="http://schemas.microsoft.com/office/drawing/2014/main" xmlns="" id="{DEFA6957-D5A5-4CA4-BFD8-695C3568B02C}"/>
                </a:ext>
              </a:extLst>
            </p:cNvPr>
            <p:cNvSpPr/>
            <p:nvPr/>
          </p:nvSpPr>
          <p:spPr bwMode="auto">
            <a:xfrm>
              <a:off x="6897688" y="2686050"/>
              <a:ext cx="303213" cy="303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 name="iŝļîdè">
              <a:extLst>
                <a:ext uri="{FF2B5EF4-FFF2-40B4-BE49-F238E27FC236}">
                  <a16:creationId xmlns:a16="http://schemas.microsoft.com/office/drawing/2014/main" xmlns="" id="{F9DA68AF-71DF-485C-8D36-5152E6C648C0}"/>
                </a:ext>
              </a:extLst>
            </p:cNvPr>
            <p:cNvSpPr/>
            <p:nvPr/>
          </p:nvSpPr>
          <p:spPr bwMode="auto">
            <a:xfrm>
              <a:off x="5010151" y="2566988"/>
              <a:ext cx="442913" cy="438150"/>
            </a:xfrm>
            <a:prstGeom prst="ellipse">
              <a:avLst/>
            </a:prstGeom>
            <a:solidFill>
              <a:srgbClr val="6888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 name="íšḷïḍê">
              <a:extLst>
                <a:ext uri="{FF2B5EF4-FFF2-40B4-BE49-F238E27FC236}">
                  <a16:creationId xmlns:a16="http://schemas.microsoft.com/office/drawing/2014/main" xmlns="" id="{5EA8C55E-CE42-44F5-9BC2-64E7562D2074}"/>
                </a:ext>
              </a:extLst>
            </p:cNvPr>
            <p:cNvSpPr/>
            <p:nvPr/>
          </p:nvSpPr>
          <p:spPr bwMode="auto">
            <a:xfrm>
              <a:off x="5076826" y="2633663"/>
              <a:ext cx="303213" cy="303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 name="ïṧḻiḋê">
              <a:extLst>
                <a:ext uri="{FF2B5EF4-FFF2-40B4-BE49-F238E27FC236}">
                  <a16:creationId xmlns:a16="http://schemas.microsoft.com/office/drawing/2014/main" xmlns="" id="{6E34AC30-7FFE-442F-965F-DF4A8DF6E811}"/>
                </a:ext>
              </a:extLst>
            </p:cNvPr>
            <p:cNvSpPr/>
            <p:nvPr/>
          </p:nvSpPr>
          <p:spPr bwMode="auto">
            <a:xfrm>
              <a:off x="7870826" y="2428875"/>
              <a:ext cx="703263" cy="688975"/>
            </a:xfrm>
            <a:custGeom>
              <a:avLst/>
              <a:gdLst>
                <a:gd name="T0" fmla="*/ 439 w 443"/>
                <a:gd name="T1" fmla="*/ 434 h 434"/>
                <a:gd name="T2" fmla="*/ 308 w 443"/>
                <a:gd name="T3" fmla="*/ 434 h 434"/>
                <a:gd name="T4" fmla="*/ 312 w 443"/>
                <a:gd name="T5" fmla="*/ 139 h 434"/>
                <a:gd name="T6" fmla="*/ 9 w 443"/>
                <a:gd name="T7" fmla="*/ 160 h 434"/>
                <a:gd name="T8" fmla="*/ 0 w 443"/>
                <a:gd name="T9" fmla="*/ 31 h 434"/>
                <a:gd name="T10" fmla="*/ 443 w 443"/>
                <a:gd name="T11" fmla="*/ 0 h 434"/>
                <a:gd name="T12" fmla="*/ 439 w 443"/>
                <a:gd name="T13" fmla="*/ 434 h 434"/>
              </a:gdLst>
              <a:ahLst/>
              <a:cxnLst>
                <a:cxn ang="0">
                  <a:pos x="T0" y="T1"/>
                </a:cxn>
                <a:cxn ang="0">
                  <a:pos x="T2" y="T3"/>
                </a:cxn>
                <a:cxn ang="0">
                  <a:pos x="T4" y="T5"/>
                </a:cxn>
                <a:cxn ang="0">
                  <a:pos x="T6" y="T7"/>
                </a:cxn>
                <a:cxn ang="0">
                  <a:pos x="T8" y="T9"/>
                </a:cxn>
                <a:cxn ang="0">
                  <a:pos x="T10" y="T11"/>
                </a:cxn>
                <a:cxn ang="0">
                  <a:pos x="T12" y="T13"/>
                </a:cxn>
              </a:cxnLst>
              <a:rect l="0" t="0" r="r" b="b"/>
              <a:pathLst>
                <a:path w="443" h="434">
                  <a:moveTo>
                    <a:pt x="439" y="434"/>
                  </a:moveTo>
                  <a:lnTo>
                    <a:pt x="308" y="434"/>
                  </a:lnTo>
                  <a:lnTo>
                    <a:pt x="312" y="139"/>
                  </a:lnTo>
                  <a:lnTo>
                    <a:pt x="9" y="160"/>
                  </a:lnTo>
                  <a:lnTo>
                    <a:pt x="0" y="31"/>
                  </a:lnTo>
                  <a:lnTo>
                    <a:pt x="443" y="0"/>
                  </a:lnTo>
                  <a:lnTo>
                    <a:pt x="439" y="434"/>
                  </a:lnTo>
                  <a:close/>
                </a:path>
              </a:pathLst>
            </a:custGeom>
            <a:solidFill>
              <a:srgbClr val="6888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 name="iṡḻîḑê">
              <a:extLst>
                <a:ext uri="{FF2B5EF4-FFF2-40B4-BE49-F238E27FC236}">
                  <a16:creationId xmlns:a16="http://schemas.microsoft.com/office/drawing/2014/main" xmlns="" id="{13A6C3BD-3734-48F3-860D-A6A6ECA65BB6}"/>
                </a:ext>
              </a:extLst>
            </p:cNvPr>
            <p:cNvSpPr/>
            <p:nvPr/>
          </p:nvSpPr>
          <p:spPr bwMode="auto">
            <a:xfrm>
              <a:off x="4092576" y="2540000"/>
              <a:ext cx="88900" cy="323850"/>
            </a:xfrm>
            <a:prstGeom prst="rect">
              <a:avLst/>
            </a:prstGeom>
            <a:solidFill>
              <a:srgbClr val="6888F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3" name="ï$ļîḍe">
              <a:extLst>
                <a:ext uri="{FF2B5EF4-FFF2-40B4-BE49-F238E27FC236}">
                  <a16:creationId xmlns:a16="http://schemas.microsoft.com/office/drawing/2014/main" xmlns="" id="{317F9F90-9D18-4884-8ECC-5B1DC398454C}"/>
                </a:ext>
              </a:extLst>
            </p:cNvPr>
            <p:cNvSpPr/>
            <p:nvPr/>
          </p:nvSpPr>
          <p:spPr bwMode="auto">
            <a:xfrm>
              <a:off x="4202113" y="2625725"/>
              <a:ext cx="88900" cy="238125"/>
            </a:xfrm>
            <a:prstGeom prst="rect">
              <a:avLst/>
            </a:prstGeom>
            <a:solidFill>
              <a:srgbClr val="6888F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4" name="ïş1íḑè">
              <a:extLst>
                <a:ext uri="{FF2B5EF4-FFF2-40B4-BE49-F238E27FC236}">
                  <a16:creationId xmlns:a16="http://schemas.microsoft.com/office/drawing/2014/main" xmlns="" id="{33ACE56D-938D-4F6E-990E-935A131C96B5}"/>
                </a:ext>
              </a:extLst>
            </p:cNvPr>
            <p:cNvSpPr/>
            <p:nvPr/>
          </p:nvSpPr>
          <p:spPr bwMode="auto">
            <a:xfrm>
              <a:off x="4316413" y="2698750"/>
              <a:ext cx="90488" cy="165100"/>
            </a:xfrm>
            <a:prstGeom prst="rect">
              <a:avLst/>
            </a:prstGeom>
            <a:solidFill>
              <a:srgbClr val="6888F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5" name="íṩ1ïḓé">
              <a:extLst>
                <a:ext uri="{FF2B5EF4-FFF2-40B4-BE49-F238E27FC236}">
                  <a16:creationId xmlns:a16="http://schemas.microsoft.com/office/drawing/2014/main" xmlns="" id="{C7552E9E-7CFF-4204-AE53-17831C4ED457}"/>
                </a:ext>
              </a:extLst>
            </p:cNvPr>
            <p:cNvSpPr/>
            <p:nvPr/>
          </p:nvSpPr>
          <p:spPr bwMode="auto">
            <a:xfrm>
              <a:off x="6878638" y="3902075"/>
              <a:ext cx="88900" cy="161925"/>
            </a:xfrm>
            <a:prstGeom prst="rect">
              <a:avLst/>
            </a:prstGeom>
            <a:solidFill>
              <a:srgbClr val="6888F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6" name="iṡļïďê">
              <a:extLst>
                <a:ext uri="{FF2B5EF4-FFF2-40B4-BE49-F238E27FC236}">
                  <a16:creationId xmlns:a16="http://schemas.microsoft.com/office/drawing/2014/main" xmlns="" id="{E80318AA-9B4D-4300-A84B-52504910A578}"/>
                </a:ext>
              </a:extLst>
            </p:cNvPr>
            <p:cNvSpPr/>
            <p:nvPr/>
          </p:nvSpPr>
          <p:spPr bwMode="auto">
            <a:xfrm>
              <a:off x="6986588" y="3825875"/>
              <a:ext cx="92075" cy="238125"/>
            </a:xfrm>
            <a:prstGeom prst="rect">
              <a:avLst/>
            </a:prstGeom>
            <a:solidFill>
              <a:srgbClr val="6888F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7" name="îṥľiḓe">
              <a:extLst>
                <a:ext uri="{FF2B5EF4-FFF2-40B4-BE49-F238E27FC236}">
                  <a16:creationId xmlns:a16="http://schemas.microsoft.com/office/drawing/2014/main" xmlns="" id="{4AC31278-6528-4027-A7B3-DAE4AFA18150}"/>
                </a:ext>
              </a:extLst>
            </p:cNvPr>
            <p:cNvSpPr/>
            <p:nvPr/>
          </p:nvSpPr>
          <p:spPr bwMode="auto">
            <a:xfrm>
              <a:off x="7105651" y="3703638"/>
              <a:ext cx="88900" cy="360363"/>
            </a:xfrm>
            <a:prstGeom prst="rect">
              <a:avLst/>
            </a:prstGeom>
            <a:solidFill>
              <a:srgbClr val="6888F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8" name="iŝlîḑê">
              <a:extLst>
                <a:ext uri="{FF2B5EF4-FFF2-40B4-BE49-F238E27FC236}">
                  <a16:creationId xmlns:a16="http://schemas.microsoft.com/office/drawing/2014/main" xmlns="" id="{C2C28FA4-8EA4-4CD6-B037-D9D6975F100A}"/>
                </a:ext>
              </a:extLst>
            </p:cNvPr>
            <p:cNvSpPr/>
            <p:nvPr/>
          </p:nvSpPr>
          <p:spPr bwMode="auto">
            <a:xfrm>
              <a:off x="5937251" y="1944688"/>
              <a:ext cx="400050" cy="481013"/>
            </a:xfrm>
            <a:custGeom>
              <a:avLst/>
              <a:gdLst>
                <a:gd name="T0" fmla="*/ 8 w 121"/>
                <a:gd name="T1" fmla="*/ 79 h 146"/>
                <a:gd name="T2" fmla="*/ 13 w 121"/>
                <a:gd name="T3" fmla="*/ 21 h 146"/>
                <a:gd name="T4" fmla="*/ 34 w 121"/>
                <a:gd name="T5" fmla="*/ 8 h 146"/>
                <a:gd name="T6" fmla="*/ 95 w 121"/>
                <a:gd name="T7" fmla="*/ 16 h 146"/>
                <a:gd name="T8" fmla="*/ 115 w 121"/>
                <a:gd name="T9" fmla="*/ 74 h 146"/>
                <a:gd name="T10" fmla="*/ 96 w 121"/>
                <a:gd name="T11" fmla="*/ 119 h 146"/>
                <a:gd name="T12" fmla="*/ 91 w 121"/>
                <a:gd name="T13" fmla="*/ 139 h 146"/>
                <a:gd name="T14" fmla="*/ 48 w 121"/>
                <a:gd name="T15" fmla="*/ 146 h 146"/>
                <a:gd name="T16" fmla="*/ 8 w 121"/>
                <a:gd name="T17"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146">
                  <a:moveTo>
                    <a:pt x="8" y="79"/>
                  </a:moveTo>
                  <a:cubicBezTo>
                    <a:pt x="1" y="60"/>
                    <a:pt x="0" y="37"/>
                    <a:pt x="13" y="21"/>
                  </a:cubicBezTo>
                  <a:cubicBezTo>
                    <a:pt x="19" y="15"/>
                    <a:pt x="26" y="10"/>
                    <a:pt x="34" y="8"/>
                  </a:cubicBezTo>
                  <a:cubicBezTo>
                    <a:pt x="55" y="0"/>
                    <a:pt x="78" y="3"/>
                    <a:pt x="95" y="16"/>
                  </a:cubicBezTo>
                  <a:cubicBezTo>
                    <a:pt x="113" y="30"/>
                    <a:pt x="121" y="52"/>
                    <a:pt x="115" y="74"/>
                  </a:cubicBezTo>
                  <a:cubicBezTo>
                    <a:pt x="111" y="90"/>
                    <a:pt x="99" y="103"/>
                    <a:pt x="96" y="119"/>
                  </a:cubicBezTo>
                  <a:cubicBezTo>
                    <a:pt x="95" y="126"/>
                    <a:pt x="95" y="134"/>
                    <a:pt x="91" y="139"/>
                  </a:cubicBezTo>
                  <a:cubicBezTo>
                    <a:pt x="85" y="146"/>
                    <a:pt x="57" y="146"/>
                    <a:pt x="48" y="146"/>
                  </a:cubicBezTo>
                  <a:cubicBezTo>
                    <a:pt x="10" y="146"/>
                    <a:pt x="20" y="110"/>
                    <a:pt x="8" y="79"/>
                  </a:cubicBezTo>
                  <a:close/>
                </a:path>
              </a:pathLst>
            </a:custGeom>
            <a:solidFill>
              <a:srgbClr val="6888FD">
                <a:alpha val="70000"/>
              </a:srgbClr>
            </a:solidFill>
            <a:ln>
              <a:noFill/>
            </a:ln>
          </p:spPr>
          <p:txBody>
            <a:bodyPr anchor="ctr"/>
            <a:lstStyle/>
            <a:p>
              <a:pPr algn="ctr"/>
              <a:endParaRPr/>
            </a:p>
          </p:txBody>
        </p:sp>
        <p:sp>
          <p:nvSpPr>
            <p:cNvPr id="89" name="îşļîdé">
              <a:extLst>
                <a:ext uri="{FF2B5EF4-FFF2-40B4-BE49-F238E27FC236}">
                  <a16:creationId xmlns:a16="http://schemas.microsoft.com/office/drawing/2014/main" xmlns="" id="{7E55E3F6-6ABE-4526-B0D2-D5DDDEBE13F4}"/>
                </a:ext>
              </a:extLst>
            </p:cNvPr>
            <p:cNvSpPr/>
            <p:nvPr/>
          </p:nvSpPr>
          <p:spPr bwMode="auto">
            <a:xfrm>
              <a:off x="6000751" y="2395538"/>
              <a:ext cx="233363" cy="174625"/>
            </a:xfrm>
            <a:custGeom>
              <a:avLst/>
              <a:gdLst>
                <a:gd name="T0" fmla="*/ 2 w 71"/>
                <a:gd name="T1" fmla="*/ 30 h 53"/>
                <a:gd name="T2" fmla="*/ 3 w 71"/>
                <a:gd name="T3" fmla="*/ 33 h 53"/>
                <a:gd name="T4" fmla="*/ 3 w 71"/>
                <a:gd name="T5" fmla="*/ 38 h 53"/>
                <a:gd name="T6" fmla="*/ 7 w 71"/>
                <a:gd name="T7" fmla="*/ 46 h 53"/>
                <a:gd name="T8" fmla="*/ 16 w 71"/>
                <a:gd name="T9" fmla="*/ 50 h 53"/>
                <a:gd name="T10" fmla="*/ 61 w 71"/>
                <a:gd name="T11" fmla="*/ 45 h 53"/>
                <a:gd name="T12" fmla="*/ 67 w 71"/>
                <a:gd name="T13" fmla="*/ 39 h 53"/>
                <a:gd name="T14" fmla="*/ 67 w 71"/>
                <a:gd name="T15" fmla="*/ 36 h 53"/>
                <a:gd name="T16" fmla="*/ 69 w 71"/>
                <a:gd name="T17" fmla="*/ 33 h 53"/>
                <a:gd name="T18" fmla="*/ 67 w 71"/>
                <a:gd name="T19" fmla="*/ 18 h 53"/>
                <a:gd name="T20" fmla="*/ 69 w 71"/>
                <a:gd name="T21" fmla="*/ 10 h 53"/>
                <a:gd name="T22" fmla="*/ 61 w 71"/>
                <a:gd name="T23" fmla="*/ 4 h 53"/>
                <a:gd name="T24" fmla="*/ 51 w 71"/>
                <a:gd name="T25" fmla="*/ 4 h 53"/>
                <a:gd name="T26" fmla="*/ 10 w 71"/>
                <a:gd name="T27" fmla="*/ 4 h 53"/>
                <a:gd name="T28" fmla="*/ 2 w 71"/>
                <a:gd name="T29" fmla="*/ 3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53">
                  <a:moveTo>
                    <a:pt x="2" y="30"/>
                  </a:moveTo>
                  <a:cubicBezTo>
                    <a:pt x="3" y="31"/>
                    <a:pt x="3" y="32"/>
                    <a:pt x="3" y="33"/>
                  </a:cubicBezTo>
                  <a:cubicBezTo>
                    <a:pt x="3" y="35"/>
                    <a:pt x="3" y="36"/>
                    <a:pt x="3" y="38"/>
                  </a:cubicBezTo>
                  <a:cubicBezTo>
                    <a:pt x="3" y="41"/>
                    <a:pt x="4" y="44"/>
                    <a:pt x="7" y="46"/>
                  </a:cubicBezTo>
                  <a:cubicBezTo>
                    <a:pt x="10" y="48"/>
                    <a:pt x="13" y="49"/>
                    <a:pt x="16" y="50"/>
                  </a:cubicBezTo>
                  <a:cubicBezTo>
                    <a:pt x="31" y="53"/>
                    <a:pt x="47" y="51"/>
                    <a:pt x="61" y="45"/>
                  </a:cubicBezTo>
                  <a:cubicBezTo>
                    <a:pt x="64" y="44"/>
                    <a:pt x="66" y="42"/>
                    <a:pt x="67" y="39"/>
                  </a:cubicBezTo>
                  <a:cubicBezTo>
                    <a:pt x="67" y="38"/>
                    <a:pt x="67" y="37"/>
                    <a:pt x="67" y="36"/>
                  </a:cubicBezTo>
                  <a:cubicBezTo>
                    <a:pt x="67" y="35"/>
                    <a:pt x="68" y="34"/>
                    <a:pt x="69" y="33"/>
                  </a:cubicBezTo>
                  <a:cubicBezTo>
                    <a:pt x="71" y="28"/>
                    <a:pt x="71" y="22"/>
                    <a:pt x="67" y="18"/>
                  </a:cubicBezTo>
                  <a:cubicBezTo>
                    <a:pt x="70" y="16"/>
                    <a:pt x="71" y="13"/>
                    <a:pt x="69" y="10"/>
                  </a:cubicBezTo>
                  <a:cubicBezTo>
                    <a:pt x="67" y="7"/>
                    <a:pt x="64" y="5"/>
                    <a:pt x="61" y="4"/>
                  </a:cubicBezTo>
                  <a:cubicBezTo>
                    <a:pt x="57" y="4"/>
                    <a:pt x="54" y="4"/>
                    <a:pt x="51" y="4"/>
                  </a:cubicBezTo>
                  <a:cubicBezTo>
                    <a:pt x="39" y="5"/>
                    <a:pt x="21" y="0"/>
                    <a:pt x="10" y="4"/>
                  </a:cubicBezTo>
                  <a:cubicBezTo>
                    <a:pt x="4" y="6"/>
                    <a:pt x="0" y="23"/>
                    <a:pt x="2" y="30"/>
                  </a:cubicBezTo>
                  <a:close/>
                </a:path>
              </a:pathLst>
            </a:custGeom>
            <a:solidFill>
              <a:srgbClr val="3E3E5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 name="ïṩlíḓê">
              <a:extLst>
                <a:ext uri="{FF2B5EF4-FFF2-40B4-BE49-F238E27FC236}">
                  <a16:creationId xmlns:a16="http://schemas.microsoft.com/office/drawing/2014/main" xmlns="" id="{E75DA16B-B9A7-4C1D-9181-368701518A44}"/>
                </a:ext>
              </a:extLst>
            </p:cNvPr>
            <p:cNvSpPr/>
            <p:nvPr/>
          </p:nvSpPr>
          <p:spPr bwMode="auto">
            <a:xfrm>
              <a:off x="6040438" y="2241550"/>
              <a:ext cx="160338" cy="196850"/>
            </a:xfrm>
            <a:custGeom>
              <a:avLst/>
              <a:gdLst>
                <a:gd name="T0" fmla="*/ 12 w 49"/>
                <a:gd name="T1" fmla="*/ 60 h 60"/>
                <a:gd name="T2" fmla="*/ 1 w 49"/>
                <a:gd name="T3" fmla="*/ 30 h 60"/>
                <a:gd name="T4" fmla="*/ 1 w 49"/>
                <a:gd name="T5" fmla="*/ 8 h 60"/>
                <a:gd name="T6" fmla="*/ 4 w 49"/>
                <a:gd name="T7" fmla="*/ 0 h 60"/>
                <a:gd name="T8" fmla="*/ 8 w 49"/>
                <a:gd name="T9" fmla="*/ 0 h 60"/>
                <a:gd name="T10" fmla="*/ 19 w 49"/>
                <a:gd name="T11" fmla="*/ 8 h 60"/>
                <a:gd name="T12" fmla="*/ 22 w 49"/>
                <a:gd name="T13" fmla="*/ 21 h 60"/>
                <a:gd name="T14" fmla="*/ 18 w 49"/>
                <a:gd name="T15" fmla="*/ 30 h 60"/>
                <a:gd name="T16" fmla="*/ 16 w 49"/>
                <a:gd name="T17" fmla="*/ 30 h 60"/>
                <a:gd name="T18" fmla="*/ 16 w 49"/>
                <a:gd name="T19" fmla="*/ 28 h 60"/>
                <a:gd name="T20" fmla="*/ 19 w 49"/>
                <a:gd name="T21" fmla="*/ 10 h 60"/>
                <a:gd name="T22" fmla="*/ 26 w 49"/>
                <a:gd name="T23" fmla="*/ 2 h 60"/>
                <a:gd name="T24" fmla="*/ 31 w 49"/>
                <a:gd name="T25" fmla="*/ 4 h 60"/>
                <a:gd name="T26" fmla="*/ 35 w 49"/>
                <a:gd name="T27" fmla="*/ 15 h 60"/>
                <a:gd name="T28" fmla="*/ 30 w 49"/>
                <a:gd name="T29" fmla="*/ 27 h 60"/>
                <a:gd name="T30" fmla="*/ 29 w 49"/>
                <a:gd name="T31" fmla="*/ 30 h 60"/>
                <a:gd name="T32" fmla="*/ 36 w 49"/>
                <a:gd name="T33" fmla="*/ 3 h 60"/>
                <a:gd name="T34" fmla="*/ 38 w 49"/>
                <a:gd name="T35" fmla="*/ 1 h 60"/>
                <a:gd name="T36" fmla="*/ 45 w 49"/>
                <a:gd name="T37" fmla="*/ 5 h 60"/>
                <a:gd name="T38" fmla="*/ 48 w 49"/>
                <a:gd name="T39" fmla="*/ 22 h 60"/>
                <a:gd name="T40" fmla="*/ 33 w 49"/>
                <a:gd name="T4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60">
                  <a:moveTo>
                    <a:pt x="12" y="60"/>
                  </a:moveTo>
                  <a:cubicBezTo>
                    <a:pt x="4" y="53"/>
                    <a:pt x="2" y="41"/>
                    <a:pt x="1" y="30"/>
                  </a:cubicBezTo>
                  <a:cubicBezTo>
                    <a:pt x="1" y="23"/>
                    <a:pt x="0" y="16"/>
                    <a:pt x="1" y="8"/>
                  </a:cubicBezTo>
                  <a:cubicBezTo>
                    <a:pt x="0" y="5"/>
                    <a:pt x="1" y="2"/>
                    <a:pt x="4" y="0"/>
                  </a:cubicBezTo>
                  <a:cubicBezTo>
                    <a:pt x="5" y="0"/>
                    <a:pt x="6" y="0"/>
                    <a:pt x="8" y="0"/>
                  </a:cubicBezTo>
                  <a:cubicBezTo>
                    <a:pt x="13" y="1"/>
                    <a:pt x="16" y="4"/>
                    <a:pt x="19" y="8"/>
                  </a:cubicBezTo>
                  <a:cubicBezTo>
                    <a:pt x="21" y="12"/>
                    <a:pt x="22" y="16"/>
                    <a:pt x="22" y="21"/>
                  </a:cubicBezTo>
                  <a:cubicBezTo>
                    <a:pt x="22" y="25"/>
                    <a:pt x="21" y="29"/>
                    <a:pt x="18" y="30"/>
                  </a:cubicBezTo>
                  <a:cubicBezTo>
                    <a:pt x="17" y="30"/>
                    <a:pt x="17" y="30"/>
                    <a:pt x="16" y="30"/>
                  </a:cubicBezTo>
                  <a:cubicBezTo>
                    <a:pt x="16" y="29"/>
                    <a:pt x="16" y="29"/>
                    <a:pt x="16" y="28"/>
                  </a:cubicBezTo>
                  <a:cubicBezTo>
                    <a:pt x="15" y="22"/>
                    <a:pt x="16" y="15"/>
                    <a:pt x="19" y="10"/>
                  </a:cubicBezTo>
                  <a:cubicBezTo>
                    <a:pt x="21" y="6"/>
                    <a:pt x="23" y="3"/>
                    <a:pt x="26" y="2"/>
                  </a:cubicBezTo>
                  <a:cubicBezTo>
                    <a:pt x="28" y="2"/>
                    <a:pt x="30" y="2"/>
                    <a:pt x="31" y="4"/>
                  </a:cubicBezTo>
                  <a:cubicBezTo>
                    <a:pt x="34" y="7"/>
                    <a:pt x="36" y="11"/>
                    <a:pt x="35" y="15"/>
                  </a:cubicBezTo>
                  <a:cubicBezTo>
                    <a:pt x="34" y="20"/>
                    <a:pt x="33" y="24"/>
                    <a:pt x="30" y="27"/>
                  </a:cubicBezTo>
                  <a:cubicBezTo>
                    <a:pt x="29" y="30"/>
                    <a:pt x="29" y="30"/>
                    <a:pt x="29" y="30"/>
                  </a:cubicBezTo>
                  <a:cubicBezTo>
                    <a:pt x="27" y="20"/>
                    <a:pt x="30" y="11"/>
                    <a:pt x="36" y="3"/>
                  </a:cubicBezTo>
                  <a:cubicBezTo>
                    <a:pt x="36" y="2"/>
                    <a:pt x="37" y="2"/>
                    <a:pt x="38" y="1"/>
                  </a:cubicBezTo>
                  <a:cubicBezTo>
                    <a:pt x="41" y="0"/>
                    <a:pt x="44" y="2"/>
                    <a:pt x="45" y="5"/>
                  </a:cubicBezTo>
                  <a:cubicBezTo>
                    <a:pt x="48" y="10"/>
                    <a:pt x="49" y="16"/>
                    <a:pt x="48" y="22"/>
                  </a:cubicBezTo>
                  <a:cubicBezTo>
                    <a:pt x="47" y="36"/>
                    <a:pt x="41" y="49"/>
                    <a:pt x="33" y="60"/>
                  </a:cubicBezTo>
                </a:path>
              </a:pathLst>
            </a:custGeom>
            <a:noFill/>
            <a:ln w="95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91" name="îSļíḋe">
              <a:extLst>
                <a:ext uri="{FF2B5EF4-FFF2-40B4-BE49-F238E27FC236}">
                  <a16:creationId xmlns:a16="http://schemas.microsoft.com/office/drawing/2014/main" xmlns="" id="{E819B0FC-C85A-46E8-AB9E-2E63C71D93B5}"/>
                </a:ext>
              </a:extLst>
            </p:cNvPr>
            <p:cNvSpPr/>
            <p:nvPr/>
          </p:nvSpPr>
          <p:spPr bwMode="auto">
            <a:xfrm>
              <a:off x="4224338" y="3506788"/>
              <a:ext cx="788988" cy="992188"/>
            </a:xfrm>
            <a:custGeom>
              <a:avLst/>
              <a:gdLst>
                <a:gd name="T0" fmla="*/ 49 w 239"/>
                <a:gd name="T1" fmla="*/ 0 h 301"/>
                <a:gd name="T2" fmla="*/ 144 w 239"/>
                <a:gd name="T3" fmla="*/ 23 h 301"/>
                <a:gd name="T4" fmla="*/ 182 w 239"/>
                <a:gd name="T5" fmla="*/ 76 h 301"/>
                <a:gd name="T6" fmla="*/ 190 w 239"/>
                <a:gd name="T7" fmla="*/ 180 h 301"/>
                <a:gd name="T8" fmla="*/ 221 w 239"/>
                <a:gd name="T9" fmla="*/ 107 h 301"/>
                <a:gd name="T10" fmla="*/ 239 w 239"/>
                <a:gd name="T11" fmla="*/ 117 h 301"/>
                <a:gd name="T12" fmla="*/ 207 w 239"/>
                <a:gd name="T13" fmla="*/ 247 h 301"/>
                <a:gd name="T14" fmla="*/ 165 w 239"/>
                <a:gd name="T15" fmla="*/ 243 h 301"/>
                <a:gd name="T16" fmla="*/ 163 w 239"/>
                <a:gd name="T17" fmla="*/ 291 h 301"/>
                <a:gd name="T18" fmla="*/ 46 w 239"/>
                <a:gd name="T19" fmla="*/ 279 h 301"/>
                <a:gd name="T20" fmla="*/ 49 w 239"/>
                <a:gd name="T21"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9" h="301">
                  <a:moveTo>
                    <a:pt x="49" y="0"/>
                  </a:moveTo>
                  <a:cubicBezTo>
                    <a:pt x="49" y="0"/>
                    <a:pt x="125" y="9"/>
                    <a:pt x="144" y="23"/>
                  </a:cubicBezTo>
                  <a:cubicBezTo>
                    <a:pt x="163" y="37"/>
                    <a:pt x="182" y="58"/>
                    <a:pt x="182" y="76"/>
                  </a:cubicBezTo>
                  <a:cubicBezTo>
                    <a:pt x="182" y="93"/>
                    <a:pt x="190" y="180"/>
                    <a:pt x="190" y="180"/>
                  </a:cubicBezTo>
                  <a:cubicBezTo>
                    <a:pt x="221" y="107"/>
                    <a:pt x="221" y="107"/>
                    <a:pt x="221" y="107"/>
                  </a:cubicBezTo>
                  <a:cubicBezTo>
                    <a:pt x="239" y="117"/>
                    <a:pt x="239" y="117"/>
                    <a:pt x="239" y="117"/>
                  </a:cubicBezTo>
                  <a:cubicBezTo>
                    <a:pt x="239" y="117"/>
                    <a:pt x="219" y="244"/>
                    <a:pt x="207" y="247"/>
                  </a:cubicBezTo>
                  <a:cubicBezTo>
                    <a:pt x="196" y="251"/>
                    <a:pt x="165" y="243"/>
                    <a:pt x="165" y="243"/>
                  </a:cubicBezTo>
                  <a:cubicBezTo>
                    <a:pt x="163" y="291"/>
                    <a:pt x="163" y="291"/>
                    <a:pt x="163" y="291"/>
                  </a:cubicBezTo>
                  <a:cubicBezTo>
                    <a:pt x="163" y="291"/>
                    <a:pt x="60" y="301"/>
                    <a:pt x="46" y="279"/>
                  </a:cubicBezTo>
                  <a:cubicBezTo>
                    <a:pt x="33" y="258"/>
                    <a:pt x="0" y="35"/>
                    <a:pt x="49" y="0"/>
                  </a:cubicBezTo>
                  <a:close/>
                </a:path>
              </a:pathLst>
            </a:custGeom>
            <a:solidFill>
              <a:srgbClr val="6888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 name="íslîďê">
              <a:extLst>
                <a:ext uri="{FF2B5EF4-FFF2-40B4-BE49-F238E27FC236}">
                  <a16:creationId xmlns:a16="http://schemas.microsoft.com/office/drawing/2014/main" xmlns="" id="{F9D7BE71-5B99-484C-9CAA-A3ADD9D04516}"/>
                </a:ext>
              </a:extLst>
            </p:cNvPr>
            <p:cNvSpPr/>
            <p:nvPr/>
          </p:nvSpPr>
          <p:spPr bwMode="auto">
            <a:xfrm>
              <a:off x="4481513" y="3351213"/>
              <a:ext cx="119063" cy="195263"/>
            </a:xfrm>
            <a:custGeom>
              <a:avLst/>
              <a:gdLst>
                <a:gd name="T0" fmla="*/ 36 w 36"/>
                <a:gd name="T1" fmla="*/ 24 h 59"/>
                <a:gd name="T2" fmla="*/ 32 w 36"/>
                <a:gd name="T3" fmla="*/ 59 h 59"/>
                <a:gd name="T4" fmla="*/ 3 w 36"/>
                <a:gd name="T5" fmla="*/ 52 h 59"/>
                <a:gd name="T6" fmla="*/ 3 w 36"/>
                <a:gd name="T7" fmla="*/ 9 h 59"/>
                <a:gd name="T8" fmla="*/ 36 w 36"/>
                <a:gd name="T9" fmla="*/ 24 h 59"/>
              </a:gdLst>
              <a:ahLst/>
              <a:cxnLst>
                <a:cxn ang="0">
                  <a:pos x="T0" y="T1"/>
                </a:cxn>
                <a:cxn ang="0">
                  <a:pos x="T2" y="T3"/>
                </a:cxn>
                <a:cxn ang="0">
                  <a:pos x="T4" y="T5"/>
                </a:cxn>
                <a:cxn ang="0">
                  <a:pos x="T6" y="T7"/>
                </a:cxn>
                <a:cxn ang="0">
                  <a:pos x="T8" y="T9"/>
                </a:cxn>
              </a:cxnLst>
              <a:rect l="0" t="0" r="r" b="b"/>
              <a:pathLst>
                <a:path w="36" h="59">
                  <a:moveTo>
                    <a:pt x="36" y="24"/>
                  </a:moveTo>
                  <a:cubicBezTo>
                    <a:pt x="36" y="24"/>
                    <a:pt x="27" y="43"/>
                    <a:pt x="32" y="59"/>
                  </a:cubicBezTo>
                  <a:cubicBezTo>
                    <a:pt x="32" y="59"/>
                    <a:pt x="4" y="55"/>
                    <a:pt x="3" y="52"/>
                  </a:cubicBezTo>
                  <a:cubicBezTo>
                    <a:pt x="2" y="48"/>
                    <a:pt x="7" y="19"/>
                    <a:pt x="3" y="9"/>
                  </a:cubicBezTo>
                  <a:cubicBezTo>
                    <a:pt x="0" y="0"/>
                    <a:pt x="36" y="24"/>
                    <a:pt x="36" y="24"/>
                  </a:cubicBezTo>
                  <a:close/>
                </a:path>
              </a:pathLst>
            </a:custGeom>
            <a:solidFill>
              <a:srgbClr val="EEA8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 name="ïṥ1ïḋê">
              <a:extLst>
                <a:ext uri="{FF2B5EF4-FFF2-40B4-BE49-F238E27FC236}">
                  <a16:creationId xmlns:a16="http://schemas.microsoft.com/office/drawing/2014/main" xmlns="" id="{35BA6173-6219-475A-82FF-5A808493536B}"/>
                </a:ext>
              </a:extLst>
            </p:cNvPr>
            <p:cNvSpPr/>
            <p:nvPr/>
          </p:nvSpPr>
          <p:spPr bwMode="auto">
            <a:xfrm>
              <a:off x="4395788" y="3130550"/>
              <a:ext cx="317500" cy="309563"/>
            </a:xfrm>
            <a:custGeom>
              <a:avLst/>
              <a:gdLst>
                <a:gd name="T0" fmla="*/ 32 w 96"/>
                <a:gd name="T1" fmla="*/ 12 h 94"/>
                <a:gd name="T2" fmla="*/ 85 w 96"/>
                <a:gd name="T3" fmla="*/ 46 h 94"/>
                <a:gd name="T4" fmla="*/ 61 w 96"/>
                <a:gd name="T5" fmla="*/ 94 h 94"/>
                <a:gd name="T6" fmla="*/ 11 w 96"/>
                <a:gd name="T7" fmla="*/ 56 h 94"/>
                <a:gd name="T8" fmla="*/ 32 w 96"/>
                <a:gd name="T9" fmla="*/ 12 h 94"/>
              </a:gdLst>
              <a:ahLst/>
              <a:cxnLst>
                <a:cxn ang="0">
                  <a:pos x="T0" y="T1"/>
                </a:cxn>
                <a:cxn ang="0">
                  <a:pos x="T2" y="T3"/>
                </a:cxn>
                <a:cxn ang="0">
                  <a:pos x="T4" y="T5"/>
                </a:cxn>
                <a:cxn ang="0">
                  <a:pos x="T6" y="T7"/>
                </a:cxn>
                <a:cxn ang="0">
                  <a:pos x="T8" y="T9"/>
                </a:cxn>
              </a:cxnLst>
              <a:rect l="0" t="0" r="r" b="b"/>
              <a:pathLst>
                <a:path w="96" h="94">
                  <a:moveTo>
                    <a:pt x="32" y="12"/>
                  </a:moveTo>
                  <a:cubicBezTo>
                    <a:pt x="43" y="7"/>
                    <a:pt x="73" y="0"/>
                    <a:pt x="85" y="46"/>
                  </a:cubicBezTo>
                  <a:cubicBezTo>
                    <a:pt x="96" y="91"/>
                    <a:pt x="79" y="93"/>
                    <a:pt x="61" y="94"/>
                  </a:cubicBezTo>
                  <a:cubicBezTo>
                    <a:pt x="43" y="94"/>
                    <a:pt x="14" y="65"/>
                    <a:pt x="11" y="56"/>
                  </a:cubicBezTo>
                  <a:cubicBezTo>
                    <a:pt x="8" y="46"/>
                    <a:pt x="0" y="25"/>
                    <a:pt x="32" y="12"/>
                  </a:cubicBezTo>
                  <a:close/>
                </a:path>
              </a:pathLst>
            </a:custGeom>
            <a:solidFill>
              <a:srgbClr val="EEA8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4" name="iṧḷíḋê">
              <a:extLst>
                <a:ext uri="{FF2B5EF4-FFF2-40B4-BE49-F238E27FC236}">
                  <a16:creationId xmlns:a16="http://schemas.microsoft.com/office/drawing/2014/main" xmlns="" id="{D55F1A6F-7AA9-4FB6-B821-E67016B12C7F}"/>
                </a:ext>
              </a:extLst>
            </p:cNvPr>
            <p:cNvSpPr/>
            <p:nvPr/>
          </p:nvSpPr>
          <p:spPr bwMode="auto">
            <a:xfrm>
              <a:off x="4370388" y="3140075"/>
              <a:ext cx="300038" cy="620713"/>
            </a:xfrm>
            <a:custGeom>
              <a:avLst/>
              <a:gdLst>
                <a:gd name="T0" fmla="*/ 48 w 91"/>
                <a:gd name="T1" fmla="*/ 5 h 188"/>
                <a:gd name="T2" fmla="*/ 19 w 91"/>
                <a:gd name="T3" fmla="*/ 76 h 188"/>
                <a:gd name="T4" fmla="*/ 11 w 91"/>
                <a:gd name="T5" fmla="*/ 172 h 188"/>
                <a:gd name="T6" fmla="*/ 52 w 91"/>
                <a:gd name="T7" fmla="*/ 172 h 188"/>
                <a:gd name="T8" fmla="*/ 54 w 91"/>
                <a:gd name="T9" fmla="*/ 77 h 188"/>
                <a:gd name="T10" fmla="*/ 91 w 91"/>
                <a:gd name="T11" fmla="*/ 35 h 188"/>
                <a:gd name="T12" fmla="*/ 48 w 91"/>
                <a:gd name="T13" fmla="*/ 5 h 188"/>
              </a:gdLst>
              <a:ahLst/>
              <a:cxnLst>
                <a:cxn ang="0">
                  <a:pos x="T0" y="T1"/>
                </a:cxn>
                <a:cxn ang="0">
                  <a:pos x="T2" y="T3"/>
                </a:cxn>
                <a:cxn ang="0">
                  <a:pos x="T4" y="T5"/>
                </a:cxn>
                <a:cxn ang="0">
                  <a:pos x="T6" y="T7"/>
                </a:cxn>
                <a:cxn ang="0">
                  <a:pos x="T8" y="T9"/>
                </a:cxn>
                <a:cxn ang="0">
                  <a:pos x="T10" y="T11"/>
                </a:cxn>
                <a:cxn ang="0">
                  <a:pos x="T12" y="T13"/>
                </a:cxn>
              </a:cxnLst>
              <a:rect l="0" t="0" r="r" b="b"/>
              <a:pathLst>
                <a:path w="91" h="188">
                  <a:moveTo>
                    <a:pt x="48" y="5"/>
                  </a:moveTo>
                  <a:cubicBezTo>
                    <a:pt x="48" y="5"/>
                    <a:pt x="0" y="6"/>
                    <a:pt x="19" y="76"/>
                  </a:cubicBezTo>
                  <a:cubicBezTo>
                    <a:pt x="32" y="121"/>
                    <a:pt x="8" y="163"/>
                    <a:pt x="11" y="172"/>
                  </a:cubicBezTo>
                  <a:cubicBezTo>
                    <a:pt x="13" y="180"/>
                    <a:pt x="39" y="188"/>
                    <a:pt x="52" y="172"/>
                  </a:cubicBezTo>
                  <a:cubicBezTo>
                    <a:pt x="66" y="155"/>
                    <a:pt x="42" y="101"/>
                    <a:pt x="54" y="77"/>
                  </a:cubicBezTo>
                  <a:cubicBezTo>
                    <a:pt x="66" y="52"/>
                    <a:pt x="91" y="35"/>
                    <a:pt x="91" y="35"/>
                  </a:cubicBezTo>
                  <a:cubicBezTo>
                    <a:pt x="91" y="35"/>
                    <a:pt x="83" y="0"/>
                    <a:pt x="48" y="5"/>
                  </a:cubicBezTo>
                  <a:close/>
                </a:path>
              </a:pathLst>
            </a:custGeom>
            <a:solidFill>
              <a:srgbClr val="FCCCA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5" name="iṣliďé">
              <a:extLst>
                <a:ext uri="{FF2B5EF4-FFF2-40B4-BE49-F238E27FC236}">
                  <a16:creationId xmlns:a16="http://schemas.microsoft.com/office/drawing/2014/main" xmlns="" id="{79281756-387B-4403-BEE7-82C4921BE44E}"/>
                </a:ext>
              </a:extLst>
            </p:cNvPr>
            <p:cNvSpPr/>
            <p:nvPr/>
          </p:nvSpPr>
          <p:spPr bwMode="auto">
            <a:xfrm>
              <a:off x="4327526" y="3219450"/>
              <a:ext cx="239713" cy="557213"/>
            </a:xfrm>
            <a:custGeom>
              <a:avLst/>
              <a:gdLst>
                <a:gd name="T0" fmla="*/ 32 w 73"/>
                <a:gd name="T1" fmla="*/ 0 h 169"/>
                <a:gd name="T2" fmla="*/ 32 w 73"/>
                <a:gd name="T3" fmla="*/ 61 h 169"/>
                <a:gd name="T4" fmla="*/ 27 w 73"/>
                <a:gd name="T5" fmla="*/ 152 h 169"/>
                <a:gd name="T6" fmla="*/ 32 w 73"/>
                <a:gd name="T7" fmla="*/ 0 h 169"/>
              </a:gdLst>
              <a:ahLst/>
              <a:cxnLst>
                <a:cxn ang="0">
                  <a:pos x="T0" y="T1"/>
                </a:cxn>
                <a:cxn ang="0">
                  <a:pos x="T2" y="T3"/>
                </a:cxn>
                <a:cxn ang="0">
                  <a:pos x="T4" y="T5"/>
                </a:cxn>
                <a:cxn ang="0">
                  <a:pos x="T6" y="T7"/>
                </a:cxn>
              </a:cxnLst>
              <a:rect l="0" t="0" r="r" b="b"/>
              <a:pathLst>
                <a:path w="73" h="169">
                  <a:moveTo>
                    <a:pt x="32" y="0"/>
                  </a:moveTo>
                  <a:cubicBezTo>
                    <a:pt x="32" y="0"/>
                    <a:pt x="21" y="21"/>
                    <a:pt x="32" y="61"/>
                  </a:cubicBezTo>
                  <a:cubicBezTo>
                    <a:pt x="35" y="74"/>
                    <a:pt x="0" y="134"/>
                    <a:pt x="27" y="152"/>
                  </a:cubicBezTo>
                  <a:cubicBezTo>
                    <a:pt x="53" y="169"/>
                    <a:pt x="73" y="23"/>
                    <a:pt x="32" y="0"/>
                  </a:cubicBezTo>
                  <a:close/>
                </a:path>
              </a:pathLst>
            </a:custGeom>
            <a:solidFill>
              <a:srgbClr val="FCCCA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 name="ïsḷîḑé">
              <a:extLst>
                <a:ext uri="{FF2B5EF4-FFF2-40B4-BE49-F238E27FC236}">
                  <a16:creationId xmlns:a16="http://schemas.microsoft.com/office/drawing/2014/main" xmlns="" id="{A7DF41C7-E25A-47E1-BEBD-18E4CAC7D43E}"/>
                </a:ext>
              </a:extLst>
            </p:cNvPr>
            <p:cNvSpPr/>
            <p:nvPr/>
          </p:nvSpPr>
          <p:spPr bwMode="auto">
            <a:xfrm>
              <a:off x="4957763" y="3703638"/>
              <a:ext cx="82550" cy="185738"/>
            </a:xfrm>
            <a:custGeom>
              <a:avLst/>
              <a:gdLst>
                <a:gd name="T0" fmla="*/ 1 w 25"/>
                <a:gd name="T1" fmla="*/ 26 h 56"/>
                <a:gd name="T2" fmla="*/ 1 w 25"/>
                <a:gd name="T3" fmla="*/ 22 h 56"/>
                <a:gd name="T4" fmla="*/ 8 w 25"/>
                <a:gd name="T5" fmla="*/ 14 h 56"/>
                <a:gd name="T6" fmla="*/ 10 w 25"/>
                <a:gd name="T7" fmla="*/ 8 h 56"/>
                <a:gd name="T8" fmla="*/ 11 w 25"/>
                <a:gd name="T9" fmla="*/ 3 h 56"/>
                <a:gd name="T10" fmla="*/ 16 w 25"/>
                <a:gd name="T11" fmla="*/ 0 h 56"/>
                <a:gd name="T12" fmla="*/ 20 w 25"/>
                <a:gd name="T13" fmla="*/ 6 h 56"/>
                <a:gd name="T14" fmla="*/ 19 w 25"/>
                <a:gd name="T15" fmla="*/ 51 h 56"/>
                <a:gd name="T16" fmla="*/ 14 w 25"/>
                <a:gd name="T17" fmla="*/ 56 h 56"/>
                <a:gd name="T18" fmla="*/ 12 w 25"/>
                <a:gd name="T19" fmla="*/ 55 h 56"/>
                <a:gd name="T20" fmla="*/ 0 w 25"/>
                <a:gd name="T21" fmla="*/ 45 h 56"/>
                <a:gd name="T22" fmla="*/ 1 w 25"/>
                <a:gd name="T23" fmla="*/ 2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56">
                  <a:moveTo>
                    <a:pt x="1" y="26"/>
                  </a:moveTo>
                  <a:cubicBezTo>
                    <a:pt x="1" y="25"/>
                    <a:pt x="1" y="24"/>
                    <a:pt x="1" y="22"/>
                  </a:cubicBezTo>
                  <a:cubicBezTo>
                    <a:pt x="2" y="19"/>
                    <a:pt x="6" y="17"/>
                    <a:pt x="8" y="14"/>
                  </a:cubicBezTo>
                  <a:cubicBezTo>
                    <a:pt x="9" y="12"/>
                    <a:pt x="9" y="10"/>
                    <a:pt x="10" y="8"/>
                  </a:cubicBezTo>
                  <a:cubicBezTo>
                    <a:pt x="10" y="6"/>
                    <a:pt x="10" y="4"/>
                    <a:pt x="11" y="3"/>
                  </a:cubicBezTo>
                  <a:cubicBezTo>
                    <a:pt x="12" y="1"/>
                    <a:pt x="14" y="0"/>
                    <a:pt x="16" y="0"/>
                  </a:cubicBezTo>
                  <a:cubicBezTo>
                    <a:pt x="18" y="0"/>
                    <a:pt x="20" y="3"/>
                    <a:pt x="20" y="6"/>
                  </a:cubicBezTo>
                  <a:cubicBezTo>
                    <a:pt x="25" y="21"/>
                    <a:pt x="24" y="37"/>
                    <a:pt x="19" y="51"/>
                  </a:cubicBezTo>
                  <a:cubicBezTo>
                    <a:pt x="18" y="54"/>
                    <a:pt x="16" y="56"/>
                    <a:pt x="14" y="56"/>
                  </a:cubicBezTo>
                  <a:cubicBezTo>
                    <a:pt x="13" y="56"/>
                    <a:pt x="12" y="55"/>
                    <a:pt x="12" y="55"/>
                  </a:cubicBezTo>
                  <a:cubicBezTo>
                    <a:pt x="7" y="53"/>
                    <a:pt x="1" y="51"/>
                    <a:pt x="0" y="45"/>
                  </a:cubicBezTo>
                  <a:cubicBezTo>
                    <a:pt x="0" y="39"/>
                    <a:pt x="1" y="32"/>
                    <a:pt x="1" y="26"/>
                  </a:cubicBezTo>
                  <a:close/>
                </a:path>
              </a:pathLst>
            </a:custGeom>
            <a:solidFill>
              <a:srgbClr val="EEA8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íṧľiḍé">
              <a:extLst>
                <a:ext uri="{FF2B5EF4-FFF2-40B4-BE49-F238E27FC236}">
                  <a16:creationId xmlns:a16="http://schemas.microsoft.com/office/drawing/2014/main" xmlns="" id="{BB8EED54-0904-4443-BC33-9D762B3ADDC3}"/>
                </a:ext>
              </a:extLst>
            </p:cNvPr>
            <p:cNvSpPr/>
            <p:nvPr/>
          </p:nvSpPr>
          <p:spPr bwMode="auto">
            <a:xfrm>
              <a:off x="5254626" y="4324350"/>
              <a:ext cx="3359150" cy="134938"/>
            </a:xfrm>
            <a:custGeom>
              <a:avLst/>
              <a:gdLst>
                <a:gd name="T0" fmla="*/ 20 w 1018"/>
                <a:gd name="T1" fmla="*/ 0 h 41"/>
                <a:gd name="T2" fmla="*/ 997 w 1018"/>
                <a:gd name="T3" fmla="*/ 0 h 41"/>
                <a:gd name="T4" fmla="*/ 1018 w 1018"/>
                <a:gd name="T5" fmla="*/ 21 h 41"/>
                <a:gd name="T6" fmla="*/ 1018 w 1018"/>
                <a:gd name="T7" fmla="*/ 21 h 41"/>
                <a:gd name="T8" fmla="*/ 997 w 1018"/>
                <a:gd name="T9" fmla="*/ 41 h 41"/>
                <a:gd name="T10" fmla="*/ 20 w 1018"/>
                <a:gd name="T11" fmla="*/ 41 h 41"/>
                <a:gd name="T12" fmla="*/ 0 w 1018"/>
                <a:gd name="T13" fmla="*/ 21 h 41"/>
                <a:gd name="T14" fmla="*/ 0 w 1018"/>
                <a:gd name="T15" fmla="*/ 21 h 41"/>
                <a:gd name="T16" fmla="*/ 20 w 101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8" h="41">
                  <a:moveTo>
                    <a:pt x="20" y="0"/>
                  </a:moveTo>
                  <a:cubicBezTo>
                    <a:pt x="997" y="0"/>
                    <a:pt x="997" y="0"/>
                    <a:pt x="997" y="0"/>
                  </a:cubicBezTo>
                  <a:cubicBezTo>
                    <a:pt x="1008" y="0"/>
                    <a:pt x="1018" y="9"/>
                    <a:pt x="1018" y="21"/>
                  </a:cubicBezTo>
                  <a:cubicBezTo>
                    <a:pt x="1018" y="21"/>
                    <a:pt x="1018" y="21"/>
                    <a:pt x="1018" y="21"/>
                  </a:cubicBezTo>
                  <a:cubicBezTo>
                    <a:pt x="1018" y="32"/>
                    <a:pt x="1008" y="41"/>
                    <a:pt x="997" y="41"/>
                  </a:cubicBezTo>
                  <a:cubicBezTo>
                    <a:pt x="20" y="41"/>
                    <a:pt x="20" y="41"/>
                    <a:pt x="20" y="41"/>
                  </a:cubicBezTo>
                  <a:cubicBezTo>
                    <a:pt x="9" y="41"/>
                    <a:pt x="0" y="32"/>
                    <a:pt x="0" y="21"/>
                  </a:cubicBezTo>
                  <a:cubicBezTo>
                    <a:pt x="0" y="21"/>
                    <a:pt x="0" y="21"/>
                    <a:pt x="0" y="21"/>
                  </a:cubicBezTo>
                  <a:cubicBezTo>
                    <a:pt x="0" y="9"/>
                    <a:pt x="9" y="0"/>
                    <a:pt x="20" y="0"/>
                  </a:cubicBezTo>
                  <a:close/>
                </a:path>
              </a:pathLst>
            </a:custGeom>
            <a:solidFill>
              <a:srgbClr val="6888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 name="îş1îḓé">
              <a:extLst>
                <a:ext uri="{FF2B5EF4-FFF2-40B4-BE49-F238E27FC236}">
                  <a16:creationId xmlns:a16="http://schemas.microsoft.com/office/drawing/2014/main" xmlns="" id="{0AD617A7-F75D-4A25-9BC2-C9F6C2C048A9}"/>
                </a:ext>
              </a:extLst>
            </p:cNvPr>
            <p:cNvSpPr/>
            <p:nvPr/>
          </p:nvSpPr>
          <p:spPr bwMode="auto">
            <a:xfrm>
              <a:off x="4918076" y="3671888"/>
              <a:ext cx="79375" cy="77788"/>
            </a:xfrm>
            <a:custGeom>
              <a:avLst/>
              <a:gdLst>
                <a:gd name="T0" fmla="*/ 23 w 24"/>
                <a:gd name="T1" fmla="*/ 20 h 24"/>
                <a:gd name="T2" fmla="*/ 2 w 24"/>
                <a:gd name="T3" fmla="*/ 0 h 24"/>
                <a:gd name="T4" fmla="*/ 0 w 24"/>
                <a:gd name="T5" fmla="*/ 4 h 24"/>
                <a:gd name="T6" fmla="*/ 20 w 24"/>
                <a:gd name="T7" fmla="*/ 24 h 24"/>
                <a:gd name="T8" fmla="*/ 23 w 24"/>
                <a:gd name="T9" fmla="*/ 20 h 24"/>
              </a:gdLst>
              <a:ahLst/>
              <a:cxnLst>
                <a:cxn ang="0">
                  <a:pos x="T0" y="T1"/>
                </a:cxn>
                <a:cxn ang="0">
                  <a:pos x="T2" y="T3"/>
                </a:cxn>
                <a:cxn ang="0">
                  <a:pos x="T4" y="T5"/>
                </a:cxn>
                <a:cxn ang="0">
                  <a:pos x="T6" y="T7"/>
                </a:cxn>
                <a:cxn ang="0">
                  <a:pos x="T8" y="T9"/>
                </a:cxn>
              </a:cxnLst>
              <a:rect l="0" t="0" r="r" b="b"/>
              <a:pathLst>
                <a:path w="24" h="24">
                  <a:moveTo>
                    <a:pt x="23" y="20"/>
                  </a:moveTo>
                  <a:cubicBezTo>
                    <a:pt x="2" y="0"/>
                    <a:pt x="2" y="0"/>
                    <a:pt x="2" y="0"/>
                  </a:cubicBezTo>
                  <a:cubicBezTo>
                    <a:pt x="0" y="4"/>
                    <a:pt x="0" y="4"/>
                    <a:pt x="0" y="4"/>
                  </a:cubicBezTo>
                  <a:cubicBezTo>
                    <a:pt x="20" y="24"/>
                    <a:pt x="20" y="24"/>
                    <a:pt x="20" y="24"/>
                  </a:cubicBezTo>
                  <a:cubicBezTo>
                    <a:pt x="20" y="24"/>
                    <a:pt x="24" y="23"/>
                    <a:pt x="23" y="20"/>
                  </a:cubicBezTo>
                  <a:close/>
                </a:path>
              </a:pathLst>
            </a:custGeom>
            <a:solidFill>
              <a:srgbClr val="6888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9" name="íš1iḋe">
              <a:extLst>
                <a:ext uri="{FF2B5EF4-FFF2-40B4-BE49-F238E27FC236}">
                  <a16:creationId xmlns:a16="http://schemas.microsoft.com/office/drawing/2014/main" xmlns="" id="{0E5F93D9-819D-4B90-A062-18B96E511426}"/>
                </a:ext>
              </a:extLst>
            </p:cNvPr>
            <p:cNvSpPr/>
            <p:nvPr/>
          </p:nvSpPr>
          <p:spPr bwMode="auto">
            <a:xfrm>
              <a:off x="4692651" y="3971925"/>
              <a:ext cx="82550" cy="496888"/>
            </a:xfrm>
            <a:custGeom>
              <a:avLst/>
              <a:gdLst>
                <a:gd name="T0" fmla="*/ 23 w 25"/>
                <a:gd name="T1" fmla="*/ 102 h 151"/>
                <a:gd name="T2" fmla="*/ 8 w 25"/>
                <a:gd name="T3" fmla="*/ 66 h 151"/>
                <a:gd name="T4" fmla="*/ 0 w 25"/>
                <a:gd name="T5" fmla="*/ 0 h 151"/>
                <a:gd name="T6" fmla="*/ 0 w 25"/>
                <a:gd name="T7" fmla="*/ 151 h 151"/>
                <a:gd name="T8" fmla="*/ 25 w 25"/>
                <a:gd name="T9" fmla="*/ 151 h 151"/>
                <a:gd name="T10" fmla="*/ 23 w 25"/>
                <a:gd name="T11" fmla="*/ 102 h 151"/>
              </a:gdLst>
              <a:ahLst/>
              <a:cxnLst>
                <a:cxn ang="0">
                  <a:pos x="T0" y="T1"/>
                </a:cxn>
                <a:cxn ang="0">
                  <a:pos x="T2" y="T3"/>
                </a:cxn>
                <a:cxn ang="0">
                  <a:pos x="T4" y="T5"/>
                </a:cxn>
                <a:cxn ang="0">
                  <a:pos x="T6" y="T7"/>
                </a:cxn>
                <a:cxn ang="0">
                  <a:pos x="T8" y="T9"/>
                </a:cxn>
                <a:cxn ang="0">
                  <a:pos x="T10" y="T11"/>
                </a:cxn>
              </a:cxnLst>
              <a:rect l="0" t="0" r="r" b="b"/>
              <a:pathLst>
                <a:path w="25" h="151">
                  <a:moveTo>
                    <a:pt x="23" y="102"/>
                  </a:moveTo>
                  <a:cubicBezTo>
                    <a:pt x="23" y="102"/>
                    <a:pt x="12" y="98"/>
                    <a:pt x="8" y="66"/>
                  </a:cubicBezTo>
                  <a:cubicBezTo>
                    <a:pt x="5" y="33"/>
                    <a:pt x="0" y="0"/>
                    <a:pt x="0" y="0"/>
                  </a:cubicBezTo>
                  <a:cubicBezTo>
                    <a:pt x="0" y="151"/>
                    <a:pt x="0" y="151"/>
                    <a:pt x="0" y="151"/>
                  </a:cubicBezTo>
                  <a:cubicBezTo>
                    <a:pt x="25" y="151"/>
                    <a:pt x="25" y="151"/>
                    <a:pt x="25" y="151"/>
                  </a:cubicBezTo>
                  <a:lnTo>
                    <a:pt x="23" y="102"/>
                  </a:lnTo>
                  <a:close/>
                </a:path>
              </a:pathLst>
            </a:custGeom>
            <a:solidFill>
              <a:srgbClr val="000000">
                <a:alpha val="20000"/>
              </a:srgbClr>
            </a:solidFill>
            <a:ln>
              <a:noFill/>
            </a:ln>
          </p:spPr>
          <p:txBody>
            <a:bodyPr anchor="ctr"/>
            <a:lstStyle/>
            <a:p>
              <a:pPr algn="ctr"/>
              <a:endParaRPr/>
            </a:p>
          </p:txBody>
        </p:sp>
      </p:grpSp>
      <p:sp>
        <p:nvSpPr>
          <p:cNvPr id="100" name="文本框 99">
            <a:extLst>
              <a:ext uri="{FF2B5EF4-FFF2-40B4-BE49-F238E27FC236}">
                <a16:creationId xmlns:a16="http://schemas.microsoft.com/office/drawing/2014/main" xmlns="" id="{C45C4F19-E08F-4A44-BBC0-4E967B9B1803}"/>
              </a:ext>
            </a:extLst>
          </p:cNvPr>
          <p:cNvSpPr txBox="1"/>
          <p:nvPr/>
        </p:nvSpPr>
        <p:spPr>
          <a:xfrm>
            <a:off x="6442093" y="1830111"/>
            <a:ext cx="2155186" cy="523220"/>
          </a:xfrm>
          <a:prstGeom prst="rect">
            <a:avLst/>
          </a:prstGeom>
          <a:noFill/>
        </p:spPr>
        <p:txBody>
          <a:bodyPr wrap="square" rtlCol="0">
            <a:spAutoFit/>
          </a:bodyPr>
          <a:lstStyle/>
          <a:p>
            <a:r>
              <a:rPr lang="zh-CN" altLang="en-US" sz="2800" dirty="0">
                <a:solidFill>
                  <a:srgbClr val="9D80BD"/>
                </a:solidFill>
              </a:rPr>
              <a:t>请输入标题</a:t>
            </a:r>
          </a:p>
        </p:txBody>
      </p:sp>
      <p:sp>
        <p:nvSpPr>
          <p:cNvPr id="101" name="文本框 100">
            <a:extLst>
              <a:ext uri="{FF2B5EF4-FFF2-40B4-BE49-F238E27FC236}">
                <a16:creationId xmlns:a16="http://schemas.microsoft.com/office/drawing/2014/main" xmlns="" id="{8AB36B0B-B490-448A-A893-C5ED46B8B0B1}"/>
              </a:ext>
            </a:extLst>
          </p:cNvPr>
          <p:cNvSpPr txBox="1"/>
          <p:nvPr/>
        </p:nvSpPr>
        <p:spPr>
          <a:xfrm>
            <a:off x="6442093" y="2608276"/>
            <a:ext cx="4860716" cy="1384995"/>
          </a:xfrm>
          <a:prstGeom prst="rect">
            <a:avLst/>
          </a:prstGeom>
          <a:noFill/>
        </p:spPr>
        <p:txBody>
          <a:bodyPr wrap="square" rtlCol="0">
            <a:spAutoFit/>
          </a:bodyPr>
          <a:lstStyle/>
          <a:p>
            <a:r>
              <a:rPr lang="en-US" altLang="zh-CN" sz="1200" dirty="0">
                <a:solidFill>
                  <a:schemeClr val="tx1">
                    <a:lumMod val="65000"/>
                    <a:lumOff val="35000"/>
                  </a:schemeClr>
                </a:solidFill>
                <a:latin typeface="Cambria" panose="02040503050406030204" pitchFamily="18" charset="0"/>
              </a:rPr>
              <a:t>However, the film and TV series often appear the wrong lens, "dear" this drama is no exception, because the shooting time is in the summer, but the time is in the winter, so </a:t>
            </a:r>
            <a:r>
              <a:rPr lang="en-US" altLang="zh-CN" sz="1200" dirty="0" err="1">
                <a:solidFill>
                  <a:schemeClr val="tx1">
                    <a:lumMod val="65000"/>
                    <a:lumOff val="35000"/>
                  </a:schemeClr>
                </a:solidFill>
                <a:latin typeface="Cambria" panose="02040503050406030204" pitchFamily="18" charset="0"/>
              </a:rPr>
              <a:t>inevitablyHowever</a:t>
            </a:r>
            <a:r>
              <a:rPr lang="en-US" altLang="zh-CN" sz="1200" dirty="0">
                <a:solidFill>
                  <a:schemeClr val="tx1">
                    <a:lumMod val="65000"/>
                    <a:lumOff val="35000"/>
                  </a:schemeClr>
                </a:solidFill>
                <a:latin typeface="Cambria" panose="02040503050406030204" pitchFamily="18" charset="0"/>
              </a:rPr>
              <a:t>, the film and TV series often appear the wrong lens, "dear" this drama is no exception, because the shooting time is in the summer, but the time is in the winter, so inevitably</a:t>
            </a:r>
            <a:endParaRPr lang="zh-CN" altLang="en-US" sz="1200" dirty="0">
              <a:solidFill>
                <a:schemeClr val="tx1">
                  <a:lumMod val="65000"/>
                  <a:lumOff val="35000"/>
                </a:schemeClr>
              </a:solidFill>
            </a:endParaRPr>
          </a:p>
          <a:p>
            <a:endParaRPr lang="zh-CN" altLang="en-US" sz="1200" dirty="0">
              <a:solidFill>
                <a:schemeClr val="tx1">
                  <a:lumMod val="65000"/>
                  <a:lumOff val="35000"/>
                </a:schemeClr>
              </a:solidFill>
            </a:endParaRPr>
          </a:p>
        </p:txBody>
      </p:sp>
      <p:cxnSp>
        <p:nvCxnSpPr>
          <p:cNvPr id="102" name="直接连接符 101">
            <a:extLst>
              <a:ext uri="{FF2B5EF4-FFF2-40B4-BE49-F238E27FC236}">
                <a16:creationId xmlns:a16="http://schemas.microsoft.com/office/drawing/2014/main" xmlns="" id="{A2F8334E-C4F0-42E3-A80A-C5F630008411}"/>
              </a:ext>
            </a:extLst>
          </p:cNvPr>
          <p:cNvCxnSpPr/>
          <p:nvPr/>
        </p:nvCxnSpPr>
        <p:spPr>
          <a:xfrm>
            <a:off x="6593440" y="2448425"/>
            <a:ext cx="389075" cy="0"/>
          </a:xfrm>
          <a:prstGeom prst="line">
            <a:avLst/>
          </a:prstGeom>
          <a:ln w="28575">
            <a:solidFill>
              <a:srgbClr val="9D80BD"/>
            </a:solidFill>
          </a:ln>
        </p:spPr>
        <p:style>
          <a:lnRef idx="1">
            <a:schemeClr val="accent1"/>
          </a:lnRef>
          <a:fillRef idx="0">
            <a:schemeClr val="accent1"/>
          </a:fillRef>
          <a:effectRef idx="0">
            <a:schemeClr val="accent1"/>
          </a:effectRef>
          <a:fontRef idx="minor">
            <a:schemeClr val="tx1"/>
          </a:fontRef>
        </p:style>
      </p:cxnSp>
      <p:sp>
        <p:nvSpPr>
          <p:cNvPr id="103" name="椭圆 102">
            <a:extLst>
              <a:ext uri="{FF2B5EF4-FFF2-40B4-BE49-F238E27FC236}">
                <a16:creationId xmlns:a16="http://schemas.microsoft.com/office/drawing/2014/main" xmlns="" id="{8A024664-0A6C-46ED-A686-FF53A48316BB}"/>
              </a:ext>
            </a:extLst>
          </p:cNvPr>
          <p:cNvSpPr/>
          <p:nvPr/>
        </p:nvSpPr>
        <p:spPr>
          <a:xfrm>
            <a:off x="6259774" y="2023453"/>
            <a:ext cx="132521" cy="132521"/>
          </a:xfrm>
          <a:prstGeom prst="ellipse">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xmlns="" id="{1BD9256E-E47E-4113-BE40-1D555F1E39A4}"/>
              </a:ext>
            </a:extLst>
          </p:cNvPr>
          <p:cNvSpPr/>
          <p:nvPr/>
        </p:nvSpPr>
        <p:spPr>
          <a:xfrm>
            <a:off x="6586934" y="4295647"/>
            <a:ext cx="709489" cy="709489"/>
          </a:xfrm>
          <a:prstGeom prst="ellipse">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xmlns="" id="{C4083FC2-7A2A-4717-9DBE-299D2BA21EB1}"/>
              </a:ext>
            </a:extLst>
          </p:cNvPr>
          <p:cNvSpPr/>
          <p:nvPr/>
        </p:nvSpPr>
        <p:spPr>
          <a:xfrm>
            <a:off x="8618848" y="4295647"/>
            <a:ext cx="709489" cy="709489"/>
          </a:xfrm>
          <a:prstGeom prst="ellipse">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a:extLst>
              <a:ext uri="{FF2B5EF4-FFF2-40B4-BE49-F238E27FC236}">
                <a16:creationId xmlns:a16="http://schemas.microsoft.com/office/drawing/2014/main" xmlns="" id="{3A8B024E-02EE-4630-B655-49271F260D79}"/>
              </a:ext>
            </a:extLst>
          </p:cNvPr>
          <p:cNvSpPr/>
          <p:nvPr/>
        </p:nvSpPr>
        <p:spPr>
          <a:xfrm>
            <a:off x="10650761" y="4310491"/>
            <a:ext cx="709489" cy="709489"/>
          </a:xfrm>
          <a:prstGeom prst="ellipse">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24-hours_152443">
            <a:extLst>
              <a:ext uri="{FF2B5EF4-FFF2-40B4-BE49-F238E27FC236}">
                <a16:creationId xmlns:a16="http://schemas.microsoft.com/office/drawing/2014/main" xmlns="" id="{032F1BCD-F255-450F-A34A-30CF1B7724A8}"/>
              </a:ext>
            </a:extLst>
          </p:cNvPr>
          <p:cNvSpPr>
            <a:spLocks noChangeAspect="1"/>
          </p:cNvSpPr>
          <p:nvPr/>
        </p:nvSpPr>
        <p:spPr bwMode="auto">
          <a:xfrm>
            <a:off x="10806813" y="4466846"/>
            <a:ext cx="397384" cy="396778"/>
          </a:xfrm>
          <a:custGeom>
            <a:avLst/>
            <a:gdLst>
              <a:gd name="connsiteX0" fmla="*/ 369911 w 602276"/>
              <a:gd name="connsiteY0" fmla="*/ 288679 h 601359"/>
              <a:gd name="connsiteX1" fmla="*/ 353291 w 602276"/>
              <a:gd name="connsiteY1" fmla="*/ 321381 h 601359"/>
              <a:gd name="connsiteX2" fmla="*/ 369911 w 602276"/>
              <a:gd name="connsiteY2" fmla="*/ 321381 h 601359"/>
              <a:gd name="connsiteX3" fmla="*/ 384432 w 602276"/>
              <a:gd name="connsiteY3" fmla="*/ 193632 h 601359"/>
              <a:gd name="connsiteX4" fmla="*/ 405569 w 602276"/>
              <a:gd name="connsiteY4" fmla="*/ 213447 h 601359"/>
              <a:gd name="connsiteX5" fmla="*/ 403794 w 602276"/>
              <a:gd name="connsiteY5" fmla="*/ 221663 h 601359"/>
              <a:gd name="connsiteX6" fmla="*/ 403472 w 602276"/>
              <a:gd name="connsiteY6" fmla="*/ 222629 h 601359"/>
              <a:gd name="connsiteX7" fmla="*/ 380560 w 602276"/>
              <a:gd name="connsiteY7" fmla="*/ 267736 h 601359"/>
              <a:gd name="connsiteX8" fmla="*/ 391370 w 602276"/>
              <a:gd name="connsiteY8" fmla="*/ 265320 h 601359"/>
              <a:gd name="connsiteX9" fmla="*/ 412830 w 602276"/>
              <a:gd name="connsiteY9" fmla="*/ 284651 h 601359"/>
              <a:gd name="connsiteX10" fmla="*/ 412830 w 602276"/>
              <a:gd name="connsiteY10" fmla="*/ 321381 h 601359"/>
              <a:gd name="connsiteX11" fmla="*/ 414121 w 602276"/>
              <a:gd name="connsiteY11" fmla="*/ 321381 h 601359"/>
              <a:gd name="connsiteX12" fmla="*/ 433483 w 602276"/>
              <a:gd name="connsiteY12" fmla="*/ 342323 h 601359"/>
              <a:gd name="connsiteX13" fmla="*/ 414121 w 602276"/>
              <a:gd name="connsiteY13" fmla="*/ 363427 h 601359"/>
              <a:gd name="connsiteX14" fmla="*/ 412830 w 602276"/>
              <a:gd name="connsiteY14" fmla="*/ 363427 h 601359"/>
              <a:gd name="connsiteX15" fmla="*/ 412830 w 602276"/>
              <a:gd name="connsiteY15" fmla="*/ 388236 h 601359"/>
              <a:gd name="connsiteX16" fmla="*/ 391370 w 602276"/>
              <a:gd name="connsiteY16" fmla="*/ 407728 h 601359"/>
              <a:gd name="connsiteX17" fmla="*/ 369911 w 602276"/>
              <a:gd name="connsiteY17" fmla="*/ 388236 h 601359"/>
              <a:gd name="connsiteX18" fmla="*/ 369911 w 602276"/>
              <a:gd name="connsiteY18" fmla="*/ 363427 h 601359"/>
              <a:gd name="connsiteX19" fmla="*/ 317310 w 602276"/>
              <a:gd name="connsiteY19" fmla="*/ 363427 h 601359"/>
              <a:gd name="connsiteX20" fmla="*/ 297786 w 602276"/>
              <a:gd name="connsiteY20" fmla="*/ 343612 h 601359"/>
              <a:gd name="connsiteX21" fmla="*/ 300368 w 602276"/>
              <a:gd name="connsiteY21" fmla="*/ 332980 h 601359"/>
              <a:gd name="connsiteX22" fmla="*/ 364909 w 602276"/>
              <a:gd name="connsiteY22" fmla="*/ 205875 h 601359"/>
              <a:gd name="connsiteX23" fmla="*/ 384432 w 602276"/>
              <a:gd name="connsiteY23" fmla="*/ 193632 h 601359"/>
              <a:gd name="connsiteX24" fmla="*/ 234600 w 602276"/>
              <a:gd name="connsiteY24" fmla="*/ 193632 h 601359"/>
              <a:gd name="connsiteX25" fmla="*/ 298975 w 602276"/>
              <a:gd name="connsiteY25" fmla="*/ 255976 h 601359"/>
              <a:gd name="connsiteX26" fmla="*/ 242344 w 602276"/>
              <a:gd name="connsiteY26" fmla="*/ 333624 h 601359"/>
              <a:gd name="connsiteX27" fmla="*/ 212173 w 602276"/>
              <a:gd name="connsiteY27" fmla="*/ 363105 h 601359"/>
              <a:gd name="connsiteX28" fmla="*/ 212173 w 602276"/>
              <a:gd name="connsiteY28" fmla="*/ 366327 h 601359"/>
              <a:gd name="connsiteX29" fmla="*/ 281550 w 602276"/>
              <a:gd name="connsiteY29" fmla="*/ 366327 h 601359"/>
              <a:gd name="connsiteX30" fmla="*/ 300750 w 602276"/>
              <a:gd name="connsiteY30" fmla="*/ 386947 h 601359"/>
              <a:gd name="connsiteX31" fmla="*/ 281550 w 602276"/>
              <a:gd name="connsiteY31" fmla="*/ 407728 h 601359"/>
              <a:gd name="connsiteX32" fmla="*/ 189747 w 602276"/>
              <a:gd name="connsiteY32" fmla="*/ 407728 h 601359"/>
              <a:gd name="connsiteX33" fmla="*/ 168934 w 602276"/>
              <a:gd name="connsiteY33" fmla="*/ 388236 h 601359"/>
              <a:gd name="connsiteX34" fmla="*/ 168934 w 602276"/>
              <a:gd name="connsiteY34" fmla="*/ 363105 h 601359"/>
              <a:gd name="connsiteX35" fmla="*/ 217014 w 602276"/>
              <a:gd name="connsiteY35" fmla="*/ 300922 h 601359"/>
              <a:gd name="connsiteX36" fmla="*/ 256058 w 602276"/>
              <a:gd name="connsiteY36" fmla="*/ 256459 h 601359"/>
              <a:gd name="connsiteX37" fmla="*/ 234116 w 602276"/>
              <a:gd name="connsiteY37" fmla="*/ 235356 h 601359"/>
              <a:gd name="connsiteX38" fmla="*/ 215884 w 602276"/>
              <a:gd name="connsiteY38" fmla="*/ 252915 h 601359"/>
              <a:gd name="connsiteX39" fmla="*/ 193942 w 602276"/>
              <a:gd name="connsiteY39" fmla="*/ 272730 h 601359"/>
              <a:gd name="connsiteX40" fmla="*/ 173290 w 602276"/>
              <a:gd name="connsiteY40" fmla="*/ 249371 h 601359"/>
              <a:gd name="connsiteX41" fmla="*/ 234600 w 602276"/>
              <a:gd name="connsiteY41" fmla="*/ 193632 h 601359"/>
              <a:gd name="connsiteX42" fmla="*/ 301219 w 602276"/>
              <a:gd name="connsiteY42" fmla="*/ 64437 h 601359"/>
              <a:gd name="connsiteX43" fmla="*/ 64535 w 602276"/>
              <a:gd name="connsiteY43" fmla="*/ 300760 h 601359"/>
              <a:gd name="connsiteX44" fmla="*/ 301219 w 602276"/>
              <a:gd name="connsiteY44" fmla="*/ 536922 h 601359"/>
              <a:gd name="connsiteX45" fmla="*/ 537741 w 602276"/>
              <a:gd name="connsiteY45" fmla="*/ 300760 h 601359"/>
              <a:gd name="connsiteX46" fmla="*/ 301219 w 602276"/>
              <a:gd name="connsiteY46" fmla="*/ 64437 h 601359"/>
              <a:gd name="connsiteX47" fmla="*/ 301219 w 602276"/>
              <a:gd name="connsiteY47" fmla="*/ 0 h 601359"/>
              <a:gd name="connsiteX48" fmla="*/ 602276 w 602276"/>
              <a:gd name="connsiteY48" fmla="*/ 300760 h 601359"/>
              <a:gd name="connsiteX49" fmla="*/ 301219 w 602276"/>
              <a:gd name="connsiteY49" fmla="*/ 601359 h 601359"/>
              <a:gd name="connsiteX50" fmla="*/ 0 w 602276"/>
              <a:gd name="connsiteY50" fmla="*/ 300760 h 601359"/>
              <a:gd name="connsiteX51" fmla="*/ 301219 w 602276"/>
              <a:gd name="connsiteY51" fmla="*/ 0 h 601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2276" h="601359">
                <a:moveTo>
                  <a:pt x="369911" y="288679"/>
                </a:moveTo>
                <a:lnTo>
                  <a:pt x="353291" y="321381"/>
                </a:lnTo>
                <a:lnTo>
                  <a:pt x="369911" y="321381"/>
                </a:lnTo>
                <a:close/>
                <a:moveTo>
                  <a:pt x="384432" y="193632"/>
                </a:moveTo>
                <a:cubicBezTo>
                  <a:pt x="394436" y="193632"/>
                  <a:pt x="405569" y="201848"/>
                  <a:pt x="405569" y="213447"/>
                </a:cubicBezTo>
                <a:cubicBezTo>
                  <a:pt x="405569" y="216186"/>
                  <a:pt x="405085" y="218763"/>
                  <a:pt x="403794" y="221663"/>
                </a:cubicBezTo>
                <a:cubicBezTo>
                  <a:pt x="403794" y="221985"/>
                  <a:pt x="403633" y="222307"/>
                  <a:pt x="403472" y="222629"/>
                </a:cubicBezTo>
                <a:lnTo>
                  <a:pt x="380560" y="267736"/>
                </a:lnTo>
                <a:cubicBezTo>
                  <a:pt x="383625" y="266125"/>
                  <a:pt x="387337" y="265320"/>
                  <a:pt x="391370" y="265320"/>
                </a:cubicBezTo>
                <a:cubicBezTo>
                  <a:pt x="403633" y="265320"/>
                  <a:pt x="412830" y="273536"/>
                  <a:pt x="412830" y="284651"/>
                </a:cubicBezTo>
                <a:lnTo>
                  <a:pt x="412830" y="321381"/>
                </a:lnTo>
                <a:lnTo>
                  <a:pt x="414121" y="321381"/>
                </a:lnTo>
                <a:cubicBezTo>
                  <a:pt x="425093" y="321381"/>
                  <a:pt x="433483" y="330402"/>
                  <a:pt x="433483" y="342323"/>
                </a:cubicBezTo>
                <a:cubicBezTo>
                  <a:pt x="433483" y="354083"/>
                  <a:pt x="424932" y="363427"/>
                  <a:pt x="414121" y="363427"/>
                </a:cubicBezTo>
                <a:lnTo>
                  <a:pt x="412830" y="363427"/>
                </a:lnTo>
                <a:lnTo>
                  <a:pt x="412830" y="388236"/>
                </a:lnTo>
                <a:cubicBezTo>
                  <a:pt x="412830" y="399190"/>
                  <a:pt x="403310" y="407728"/>
                  <a:pt x="391370" y="407728"/>
                </a:cubicBezTo>
                <a:cubicBezTo>
                  <a:pt x="379108" y="407728"/>
                  <a:pt x="369911" y="399351"/>
                  <a:pt x="369911" y="388236"/>
                </a:cubicBezTo>
                <a:lnTo>
                  <a:pt x="369911" y="363427"/>
                </a:lnTo>
                <a:lnTo>
                  <a:pt x="317310" y="363427"/>
                </a:lnTo>
                <a:cubicBezTo>
                  <a:pt x="306177" y="363427"/>
                  <a:pt x="297786" y="354889"/>
                  <a:pt x="297786" y="343612"/>
                </a:cubicBezTo>
                <a:cubicBezTo>
                  <a:pt x="297786" y="339585"/>
                  <a:pt x="298593" y="336041"/>
                  <a:pt x="300368" y="332980"/>
                </a:cubicBezTo>
                <a:lnTo>
                  <a:pt x="364909" y="205875"/>
                </a:lnTo>
                <a:cubicBezTo>
                  <a:pt x="368781" y="198304"/>
                  <a:pt x="376042" y="193632"/>
                  <a:pt x="384432" y="193632"/>
                </a:cubicBezTo>
                <a:close/>
                <a:moveTo>
                  <a:pt x="234600" y="193632"/>
                </a:moveTo>
                <a:cubicBezTo>
                  <a:pt x="271224" y="193632"/>
                  <a:pt x="298975" y="220535"/>
                  <a:pt x="298975" y="255976"/>
                </a:cubicBezTo>
                <a:cubicBezTo>
                  <a:pt x="298975" y="293672"/>
                  <a:pt x="267513" y="315743"/>
                  <a:pt x="242344" y="333624"/>
                </a:cubicBezTo>
                <a:cubicBezTo>
                  <a:pt x="227501" y="343934"/>
                  <a:pt x="212173" y="354728"/>
                  <a:pt x="212173" y="363105"/>
                </a:cubicBezTo>
                <a:lnTo>
                  <a:pt x="212173" y="366327"/>
                </a:lnTo>
                <a:lnTo>
                  <a:pt x="281550" y="366327"/>
                </a:lnTo>
                <a:cubicBezTo>
                  <a:pt x="292199" y="366327"/>
                  <a:pt x="300750" y="375509"/>
                  <a:pt x="300750" y="386947"/>
                </a:cubicBezTo>
                <a:cubicBezTo>
                  <a:pt x="300750" y="398385"/>
                  <a:pt x="292199" y="407728"/>
                  <a:pt x="281550" y="407728"/>
                </a:cubicBezTo>
                <a:lnTo>
                  <a:pt x="189747" y="407728"/>
                </a:lnTo>
                <a:cubicBezTo>
                  <a:pt x="179744" y="407728"/>
                  <a:pt x="168934" y="399834"/>
                  <a:pt x="168934" y="388236"/>
                </a:cubicBezTo>
                <a:lnTo>
                  <a:pt x="168934" y="363105"/>
                </a:lnTo>
                <a:cubicBezTo>
                  <a:pt x="168934" y="335396"/>
                  <a:pt x="193296" y="317837"/>
                  <a:pt x="217014" y="300922"/>
                </a:cubicBezTo>
                <a:cubicBezTo>
                  <a:pt x="237020" y="286423"/>
                  <a:pt x="256058" y="272730"/>
                  <a:pt x="256058" y="256459"/>
                </a:cubicBezTo>
                <a:cubicBezTo>
                  <a:pt x="256058" y="254365"/>
                  <a:pt x="255413" y="235356"/>
                  <a:pt x="234116" y="235356"/>
                </a:cubicBezTo>
                <a:cubicBezTo>
                  <a:pt x="215884" y="235356"/>
                  <a:pt x="215884" y="248566"/>
                  <a:pt x="215884" y="252915"/>
                </a:cubicBezTo>
                <a:cubicBezTo>
                  <a:pt x="215884" y="262742"/>
                  <a:pt x="207656" y="272730"/>
                  <a:pt x="193942" y="272730"/>
                </a:cubicBezTo>
                <a:cubicBezTo>
                  <a:pt x="183939" y="272730"/>
                  <a:pt x="173290" y="266608"/>
                  <a:pt x="173290" y="249371"/>
                </a:cubicBezTo>
                <a:cubicBezTo>
                  <a:pt x="173290" y="217635"/>
                  <a:pt x="199589" y="193632"/>
                  <a:pt x="234600" y="193632"/>
                </a:cubicBezTo>
                <a:close/>
                <a:moveTo>
                  <a:pt x="301219" y="64437"/>
                </a:moveTo>
                <a:cubicBezTo>
                  <a:pt x="170696" y="64437"/>
                  <a:pt x="64535" y="170436"/>
                  <a:pt x="64535" y="300760"/>
                </a:cubicBezTo>
                <a:cubicBezTo>
                  <a:pt x="64535" y="430923"/>
                  <a:pt x="170696" y="536922"/>
                  <a:pt x="301219" y="536922"/>
                </a:cubicBezTo>
                <a:cubicBezTo>
                  <a:pt x="431580" y="536922"/>
                  <a:pt x="537741" y="430923"/>
                  <a:pt x="537741" y="300760"/>
                </a:cubicBezTo>
                <a:cubicBezTo>
                  <a:pt x="537741" y="170436"/>
                  <a:pt x="431580" y="64437"/>
                  <a:pt x="301219" y="64437"/>
                </a:cubicBezTo>
                <a:close/>
                <a:moveTo>
                  <a:pt x="301219" y="0"/>
                </a:moveTo>
                <a:cubicBezTo>
                  <a:pt x="467236" y="0"/>
                  <a:pt x="602276" y="134834"/>
                  <a:pt x="602276" y="300760"/>
                </a:cubicBezTo>
                <a:cubicBezTo>
                  <a:pt x="602276" y="466525"/>
                  <a:pt x="467236" y="601359"/>
                  <a:pt x="301219" y="601359"/>
                </a:cubicBezTo>
                <a:cubicBezTo>
                  <a:pt x="135040" y="601359"/>
                  <a:pt x="0" y="466525"/>
                  <a:pt x="0" y="300760"/>
                </a:cubicBezTo>
                <a:cubicBezTo>
                  <a:pt x="0" y="134834"/>
                  <a:pt x="135040" y="0"/>
                  <a:pt x="301219" y="0"/>
                </a:cubicBezTo>
                <a:close/>
              </a:path>
            </a:pathLst>
          </a:custGeom>
          <a:solidFill>
            <a:schemeClr val="bg1">
              <a:lumMod val="95000"/>
            </a:schemeClr>
          </a:solidFill>
          <a:ln>
            <a:noFill/>
          </a:ln>
        </p:spPr>
      </p:sp>
      <p:sp>
        <p:nvSpPr>
          <p:cNvPr id="109" name="barbecue_53564">
            <a:extLst>
              <a:ext uri="{FF2B5EF4-FFF2-40B4-BE49-F238E27FC236}">
                <a16:creationId xmlns:a16="http://schemas.microsoft.com/office/drawing/2014/main" xmlns="" id="{36C983A0-1ED8-49FB-91A9-02F8231446D7}"/>
              </a:ext>
            </a:extLst>
          </p:cNvPr>
          <p:cNvSpPr>
            <a:spLocks noChangeAspect="1"/>
          </p:cNvSpPr>
          <p:nvPr/>
        </p:nvSpPr>
        <p:spPr bwMode="auto">
          <a:xfrm>
            <a:off x="8785372" y="4451699"/>
            <a:ext cx="376440" cy="397384"/>
          </a:xfrm>
          <a:custGeom>
            <a:avLst/>
            <a:gdLst>
              <a:gd name="connsiteX0" fmla="*/ 85358 w 575814"/>
              <a:gd name="connsiteY0" fmla="*/ 483356 h 607851"/>
              <a:gd name="connsiteX1" fmla="*/ 79854 w 575814"/>
              <a:gd name="connsiteY1" fmla="*/ 483735 h 607851"/>
              <a:gd name="connsiteX2" fmla="*/ 47447 w 575814"/>
              <a:gd name="connsiteY2" fmla="*/ 521160 h 607851"/>
              <a:gd name="connsiteX3" fmla="*/ 85358 w 575814"/>
              <a:gd name="connsiteY3" fmla="*/ 559010 h 607851"/>
              <a:gd name="connsiteX4" fmla="*/ 107611 w 575814"/>
              <a:gd name="connsiteY4" fmla="*/ 551810 h 607851"/>
              <a:gd name="connsiteX5" fmla="*/ 123174 w 575814"/>
              <a:gd name="connsiteY5" fmla="*/ 521160 h 607851"/>
              <a:gd name="connsiteX6" fmla="*/ 120706 w 575814"/>
              <a:gd name="connsiteY6" fmla="*/ 507658 h 607851"/>
              <a:gd name="connsiteX7" fmla="*/ 119330 w 575814"/>
              <a:gd name="connsiteY7" fmla="*/ 504437 h 607851"/>
              <a:gd name="connsiteX8" fmla="*/ 85358 w 575814"/>
              <a:gd name="connsiteY8" fmla="*/ 483356 h 607851"/>
              <a:gd name="connsiteX9" fmla="*/ 385654 w 575814"/>
              <a:gd name="connsiteY9" fmla="*/ 384300 h 607851"/>
              <a:gd name="connsiteX10" fmla="*/ 493597 w 575814"/>
              <a:gd name="connsiteY10" fmla="*/ 572322 h 607851"/>
              <a:gd name="connsiteX11" fmla="*/ 484819 w 575814"/>
              <a:gd name="connsiteY11" fmla="*/ 604677 h 607851"/>
              <a:gd name="connsiteX12" fmla="*/ 473052 w 575814"/>
              <a:gd name="connsiteY12" fmla="*/ 607851 h 607851"/>
              <a:gd name="connsiteX13" fmla="*/ 452412 w 575814"/>
              <a:gd name="connsiteY13" fmla="*/ 595913 h 607851"/>
              <a:gd name="connsiteX14" fmla="*/ 427123 w 575814"/>
              <a:gd name="connsiteY14" fmla="*/ 551810 h 607851"/>
              <a:gd name="connsiteX15" fmla="*/ 165022 w 575814"/>
              <a:gd name="connsiteY15" fmla="*/ 551810 h 607851"/>
              <a:gd name="connsiteX16" fmla="*/ 163979 w 575814"/>
              <a:gd name="connsiteY16" fmla="*/ 554320 h 607851"/>
              <a:gd name="connsiteX17" fmla="*/ 145711 w 575814"/>
              <a:gd name="connsiteY17" fmla="*/ 581417 h 607851"/>
              <a:gd name="connsiteX18" fmla="*/ 118571 w 575814"/>
              <a:gd name="connsiteY18" fmla="*/ 599703 h 607851"/>
              <a:gd name="connsiteX19" fmla="*/ 85358 w 575814"/>
              <a:gd name="connsiteY19" fmla="*/ 606383 h 607851"/>
              <a:gd name="connsiteX20" fmla="*/ 52145 w 575814"/>
              <a:gd name="connsiteY20" fmla="*/ 599703 h 607851"/>
              <a:gd name="connsiteX21" fmla="*/ 25005 w 575814"/>
              <a:gd name="connsiteY21" fmla="*/ 581417 h 607851"/>
              <a:gd name="connsiteX22" fmla="*/ 6737 w 575814"/>
              <a:gd name="connsiteY22" fmla="*/ 554320 h 607851"/>
              <a:gd name="connsiteX23" fmla="*/ 0 w 575814"/>
              <a:gd name="connsiteY23" fmla="*/ 521160 h 607851"/>
              <a:gd name="connsiteX24" fmla="*/ 6737 w 575814"/>
              <a:gd name="connsiteY24" fmla="*/ 487999 h 607851"/>
              <a:gd name="connsiteX25" fmla="*/ 25005 w 575814"/>
              <a:gd name="connsiteY25" fmla="*/ 460902 h 607851"/>
              <a:gd name="connsiteX26" fmla="*/ 52145 w 575814"/>
              <a:gd name="connsiteY26" fmla="*/ 442663 h 607851"/>
              <a:gd name="connsiteX27" fmla="*/ 85358 w 575814"/>
              <a:gd name="connsiteY27" fmla="*/ 435984 h 607851"/>
              <a:gd name="connsiteX28" fmla="*/ 106282 w 575814"/>
              <a:gd name="connsiteY28" fmla="*/ 438542 h 607851"/>
              <a:gd name="connsiteX29" fmla="*/ 137882 w 575814"/>
              <a:gd name="connsiteY29" fmla="*/ 384727 h 607851"/>
              <a:gd name="connsiteX30" fmla="*/ 158190 w 575814"/>
              <a:gd name="connsiteY30" fmla="*/ 394722 h 607851"/>
              <a:gd name="connsiteX31" fmla="*/ 181771 w 575814"/>
              <a:gd name="connsiteY31" fmla="*/ 403676 h 607851"/>
              <a:gd name="connsiteX32" fmla="*/ 147277 w 575814"/>
              <a:gd name="connsiteY32" fmla="*/ 462512 h 607851"/>
              <a:gd name="connsiteX33" fmla="*/ 163979 w 575814"/>
              <a:gd name="connsiteY33" fmla="*/ 487951 h 607851"/>
              <a:gd name="connsiteX34" fmla="*/ 169055 w 575814"/>
              <a:gd name="connsiteY34" fmla="*/ 504390 h 607851"/>
              <a:gd name="connsiteX35" fmla="*/ 399983 w 575814"/>
              <a:gd name="connsiteY35" fmla="*/ 504390 h 607851"/>
              <a:gd name="connsiteX36" fmla="*/ 341955 w 575814"/>
              <a:gd name="connsiteY36" fmla="*/ 403297 h 607851"/>
              <a:gd name="connsiteX37" fmla="*/ 361693 w 575814"/>
              <a:gd name="connsiteY37" fmla="*/ 395907 h 607851"/>
              <a:gd name="connsiteX38" fmla="*/ 385654 w 575814"/>
              <a:gd name="connsiteY38" fmla="*/ 384300 h 607851"/>
              <a:gd name="connsiteX39" fmla="*/ 518861 w 575814"/>
              <a:gd name="connsiteY39" fmla="*/ 146141 h 607851"/>
              <a:gd name="connsiteX40" fmla="*/ 544205 w 575814"/>
              <a:gd name="connsiteY40" fmla="*/ 146141 h 607851"/>
              <a:gd name="connsiteX41" fmla="*/ 575814 w 575814"/>
              <a:gd name="connsiteY41" fmla="*/ 177708 h 607851"/>
              <a:gd name="connsiteX42" fmla="*/ 544205 w 575814"/>
              <a:gd name="connsiteY42" fmla="*/ 209227 h 607851"/>
              <a:gd name="connsiteX43" fmla="*/ 514210 w 575814"/>
              <a:gd name="connsiteY43" fmla="*/ 209227 h 607851"/>
              <a:gd name="connsiteX44" fmla="*/ 519193 w 575814"/>
              <a:gd name="connsiteY44" fmla="*/ 158635 h 607851"/>
              <a:gd name="connsiteX45" fmla="*/ 518861 w 575814"/>
              <a:gd name="connsiteY45" fmla="*/ 146141 h 607851"/>
              <a:gd name="connsiteX46" fmla="*/ 81776 w 575814"/>
              <a:gd name="connsiteY46" fmla="*/ 135414 h 607851"/>
              <a:gd name="connsiteX47" fmla="*/ 57911 w 575814"/>
              <a:gd name="connsiteY47" fmla="*/ 159102 h 607851"/>
              <a:gd name="connsiteX48" fmla="*/ 57911 w 575814"/>
              <a:gd name="connsiteY48" fmla="*/ 159339 h 607851"/>
              <a:gd name="connsiteX49" fmla="*/ 57911 w 575814"/>
              <a:gd name="connsiteY49" fmla="*/ 160523 h 607851"/>
              <a:gd name="connsiteX50" fmla="*/ 168124 w 575814"/>
              <a:gd name="connsiteY50" fmla="*/ 333256 h 607851"/>
              <a:gd name="connsiteX51" fmla="*/ 212390 w 575814"/>
              <a:gd name="connsiteY51" fmla="*/ 351449 h 607851"/>
              <a:gd name="connsiteX52" fmla="*/ 215569 w 575814"/>
              <a:gd name="connsiteY52" fmla="*/ 352396 h 607851"/>
              <a:gd name="connsiteX53" fmla="*/ 218036 w 575814"/>
              <a:gd name="connsiteY53" fmla="*/ 345953 h 607851"/>
              <a:gd name="connsiteX54" fmla="*/ 216185 w 575814"/>
              <a:gd name="connsiteY54" fmla="*/ 345053 h 607851"/>
              <a:gd name="connsiteX55" fmla="*/ 176095 w 575814"/>
              <a:gd name="connsiteY55" fmla="*/ 319707 h 607851"/>
              <a:gd name="connsiteX56" fmla="*/ 105071 w 575814"/>
              <a:gd name="connsiteY56" fmla="*/ 164313 h 607851"/>
              <a:gd name="connsiteX57" fmla="*/ 105261 w 575814"/>
              <a:gd name="connsiteY57" fmla="*/ 162418 h 607851"/>
              <a:gd name="connsiteX58" fmla="*/ 105308 w 575814"/>
              <a:gd name="connsiteY58" fmla="*/ 162039 h 607851"/>
              <a:gd name="connsiteX59" fmla="*/ 105308 w 575814"/>
              <a:gd name="connsiteY59" fmla="*/ 161992 h 607851"/>
              <a:gd name="connsiteX60" fmla="*/ 105498 w 575814"/>
              <a:gd name="connsiteY60" fmla="*/ 159196 h 607851"/>
              <a:gd name="connsiteX61" fmla="*/ 81776 w 575814"/>
              <a:gd name="connsiteY61" fmla="*/ 135414 h 607851"/>
              <a:gd name="connsiteX62" fmla="*/ 46715 w 575814"/>
              <a:gd name="connsiteY62" fmla="*/ 102108 h 607851"/>
              <a:gd name="connsiteX63" fmla="*/ 475895 w 575814"/>
              <a:gd name="connsiteY63" fmla="*/ 102345 h 607851"/>
              <a:gd name="connsiteX64" fmla="*/ 500851 w 575814"/>
              <a:gd name="connsiteY64" fmla="*/ 123759 h 607851"/>
              <a:gd name="connsiteX65" fmla="*/ 503081 w 575814"/>
              <a:gd name="connsiteY65" fmla="*/ 146121 h 607851"/>
              <a:gd name="connsiteX66" fmla="*/ 503413 w 575814"/>
              <a:gd name="connsiteY66" fmla="*/ 158628 h 607851"/>
              <a:gd name="connsiteX67" fmla="*/ 498147 w 575814"/>
              <a:gd name="connsiteY67" fmla="*/ 209226 h 607851"/>
              <a:gd name="connsiteX68" fmla="*/ 377876 w 575814"/>
              <a:gd name="connsiteY68" fmla="*/ 370589 h 607851"/>
              <a:gd name="connsiteX69" fmla="*/ 333990 w 575814"/>
              <a:gd name="connsiteY69" fmla="*/ 389350 h 607851"/>
              <a:gd name="connsiteX70" fmla="*/ 261352 w 575814"/>
              <a:gd name="connsiteY70" fmla="*/ 400388 h 607851"/>
              <a:gd name="connsiteX71" fmla="*/ 257889 w 575814"/>
              <a:gd name="connsiteY71" fmla="*/ 400388 h 607851"/>
              <a:gd name="connsiteX72" fmla="*/ 189996 w 575814"/>
              <a:gd name="connsiteY72" fmla="*/ 389729 h 607851"/>
              <a:gd name="connsiteX73" fmla="*/ 145920 w 575814"/>
              <a:gd name="connsiteY73" fmla="*/ 371157 h 607851"/>
              <a:gd name="connsiteX74" fmla="*/ 19197 w 575814"/>
              <a:gd name="connsiteY74" fmla="*/ 157491 h 607851"/>
              <a:gd name="connsiteX75" fmla="*/ 21664 w 575814"/>
              <a:gd name="connsiteY75" fmla="*/ 123854 h 607851"/>
              <a:gd name="connsiteX76" fmla="*/ 46715 w 575814"/>
              <a:gd name="connsiteY76" fmla="*/ 102108 h 607851"/>
              <a:gd name="connsiteX77" fmla="*/ 404841 w 575814"/>
              <a:gd name="connsiteY77" fmla="*/ 0 h 607851"/>
              <a:gd name="connsiteX78" fmla="*/ 405600 w 575814"/>
              <a:gd name="connsiteY78" fmla="*/ 2038 h 607851"/>
              <a:gd name="connsiteX79" fmla="*/ 406264 w 575814"/>
              <a:gd name="connsiteY79" fmla="*/ 4549 h 607851"/>
              <a:gd name="connsiteX80" fmla="*/ 406691 w 575814"/>
              <a:gd name="connsiteY80" fmla="*/ 8008 h 607851"/>
              <a:gd name="connsiteX81" fmla="*/ 405885 w 575814"/>
              <a:gd name="connsiteY81" fmla="*/ 17770 h 607851"/>
              <a:gd name="connsiteX82" fmla="*/ 400664 w 575814"/>
              <a:gd name="connsiteY82" fmla="*/ 29948 h 607851"/>
              <a:gd name="connsiteX83" fmla="*/ 389797 w 575814"/>
              <a:gd name="connsiteY83" fmla="*/ 41699 h 607851"/>
              <a:gd name="connsiteX84" fmla="*/ 374469 w 575814"/>
              <a:gd name="connsiteY84" fmla="*/ 50229 h 607851"/>
              <a:gd name="connsiteX85" fmla="*/ 370245 w 575814"/>
              <a:gd name="connsiteY85" fmla="*/ 51745 h 607851"/>
              <a:gd name="connsiteX86" fmla="*/ 368109 w 575814"/>
              <a:gd name="connsiteY86" fmla="*/ 52361 h 607851"/>
              <a:gd name="connsiteX87" fmla="*/ 365926 w 575814"/>
              <a:gd name="connsiteY87" fmla="*/ 52930 h 607851"/>
              <a:gd name="connsiteX88" fmla="*/ 361560 w 575814"/>
              <a:gd name="connsiteY88" fmla="*/ 53972 h 607851"/>
              <a:gd name="connsiteX89" fmla="*/ 357147 w 575814"/>
              <a:gd name="connsiteY89" fmla="*/ 54730 h 607851"/>
              <a:gd name="connsiteX90" fmla="*/ 356008 w 575814"/>
              <a:gd name="connsiteY90" fmla="*/ 54920 h 607851"/>
              <a:gd name="connsiteX91" fmla="*/ 354869 w 575814"/>
              <a:gd name="connsiteY91" fmla="*/ 55015 h 607851"/>
              <a:gd name="connsiteX92" fmla="*/ 352544 w 575814"/>
              <a:gd name="connsiteY92" fmla="*/ 55299 h 607851"/>
              <a:gd name="connsiteX93" fmla="*/ 350171 w 575814"/>
              <a:gd name="connsiteY93" fmla="*/ 55536 h 607851"/>
              <a:gd name="connsiteX94" fmla="*/ 349886 w 575814"/>
              <a:gd name="connsiteY94" fmla="*/ 55536 h 607851"/>
              <a:gd name="connsiteX95" fmla="*/ 349602 w 575814"/>
              <a:gd name="connsiteY95" fmla="*/ 55536 h 607851"/>
              <a:gd name="connsiteX96" fmla="*/ 349127 w 575814"/>
              <a:gd name="connsiteY96" fmla="*/ 55536 h 607851"/>
              <a:gd name="connsiteX97" fmla="*/ 348083 w 575814"/>
              <a:gd name="connsiteY97" fmla="*/ 55583 h 607851"/>
              <a:gd name="connsiteX98" fmla="*/ 346137 w 575814"/>
              <a:gd name="connsiteY98" fmla="*/ 55678 h 607851"/>
              <a:gd name="connsiteX99" fmla="*/ 345141 w 575814"/>
              <a:gd name="connsiteY99" fmla="*/ 55726 h 607851"/>
              <a:gd name="connsiteX100" fmla="*/ 343812 w 575814"/>
              <a:gd name="connsiteY100" fmla="*/ 55773 h 607851"/>
              <a:gd name="connsiteX101" fmla="*/ 340300 w 575814"/>
              <a:gd name="connsiteY101" fmla="*/ 55915 h 607851"/>
              <a:gd name="connsiteX102" fmla="*/ 326775 w 575814"/>
              <a:gd name="connsiteY102" fmla="*/ 56815 h 607851"/>
              <a:gd name="connsiteX103" fmla="*/ 314199 w 575814"/>
              <a:gd name="connsiteY103" fmla="*/ 58806 h 607851"/>
              <a:gd name="connsiteX104" fmla="*/ 305277 w 575814"/>
              <a:gd name="connsiteY104" fmla="*/ 61175 h 607851"/>
              <a:gd name="connsiteX105" fmla="*/ 302667 w 575814"/>
              <a:gd name="connsiteY105" fmla="*/ 61980 h 607851"/>
              <a:gd name="connsiteX106" fmla="*/ 292559 w 575814"/>
              <a:gd name="connsiteY106" fmla="*/ 66340 h 607851"/>
              <a:gd name="connsiteX107" fmla="*/ 284017 w 575814"/>
              <a:gd name="connsiteY107" fmla="*/ 71410 h 607851"/>
              <a:gd name="connsiteX108" fmla="*/ 277468 w 575814"/>
              <a:gd name="connsiteY108" fmla="*/ 76338 h 607851"/>
              <a:gd name="connsiteX109" fmla="*/ 275095 w 575814"/>
              <a:gd name="connsiteY109" fmla="*/ 78423 h 607851"/>
              <a:gd name="connsiteX110" fmla="*/ 273292 w 575814"/>
              <a:gd name="connsiteY110" fmla="*/ 80034 h 607851"/>
              <a:gd name="connsiteX111" fmla="*/ 271868 w 575814"/>
              <a:gd name="connsiteY111" fmla="*/ 81503 h 607851"/>
              <a:gd name="connsiteX112" fmla="*/ 271584 w 575814"/>
              <a:gd name="connsiteY112" fmla="*/ 79371 h 607851"/>
              <a:gd name="connsiteX113" fmla="*/ 271536 w 575814"/>
              <a:gd name="connsiteY113" fmla="*/ 78234 h 607851"/>
              <a:gd name="connsiteX114" fmla="*/ 271536 w 575814"/>
              <a:gd name="connsiteY114" fmla="*/ 76812 h 607851"/>
              <a:gd name="connsiteX115" fmla="*/ 271584 w 575814"/>
              <a:gd name="connsiteY115" fmla="*/ 75201 h 607851"/>
              <a:gd name="connsiteX116" fmla="*/ 271773 w 575814"/>
              <a:gd name="connsiteY116" fmla="*/ 73353 h 607851"/>
              <a:gd name="connsiteX117" fmla="*/ 274051 w 575814"/>
              <a:gd name="connsiteY117" fmla="*/ 64113 h 607851"/>
              <a:gd name="connsiteX118" fmla="*/ 279888 w 575814"/>
              <a:gd name="connsiteY118" fmla="*/ 52930 h 607851"/>
              <a:gd name="connsiteX119" fmla="*/ 290091 w 575814"/>
              <a:gd name="connsiteY119" fmla="*/ 41699 h 607851"/>
              <a:gd name="connsiteX120" fmla="*/ 304328 w 575814"/>
              <a:gd name="connsiteY120" fmla="*/ 32412 h 607851"/>
              <a:gd name="connsiteX121" fmla="*/ 321270 w 575814"/>
              <a:gd name="connsiteY121" fmla="*/ 26489 h 607851"/>
              <a:gd name="connsiteX122" fmla="*/ 339161 w 575814"/>
              <a:gd name="connsiteY122" fmla="*/ 24214 h 607851"/>
              <a:gd name="connsiteX123" fmla="*/ 343670 w 575814"/>
              <a:gd name="connsiteY123" fmla="*/ 24214 h 607851"/>
              <a:gd name="connsiteX124" fmla="*/ 343717 w 575814"/>
              <a:gd name="connsiteY124" fmla="*/ 24214 h 607851"/>
              <a:gd name="connsiteX125" fmla="*/ 343812 w 575814"/>
              <a:gd name="connsiteY125" fmla="*/ 24214 h 607851"/>
              <a:gd name="connsiteX126" fmla="*/ 343907 w 575814"/>
              <a:gd name="connsiteY126" fmla="*/ 24214 h 607851"/>
              <a:gd name="connsiteX127" fmla="*/ 344002 w 575814"/>
              <a:gd name="connsiteY127" fmla="*/ 24214 h 607851"/>
              <a:gd name="connsiteX128" fmla="*/ 344476 w 575814"/>
              <a:gd name="connsiteY128" fmla="*/ 24214 h 607851"/>
              <a:gd name="connsiteX129" fmla="*/ 345520 w 575814"/>
              <a:gd name="connsiteY129" fmla="*/ 24214 h 607851"/>
              <a:gd name="connsiteX130" fmla="*/ 347466 w 575814"/>
              <a:gd name="connsiteY130" fmla="*/ 24214 h 607851"/>
              <a:gd name="connsiteX131" fmla="*/ 348463 w 575814"/>
              <a:gd name="connsiteY131" fmla="*/ 24214 h 607851"/>
              <a:gd name="connsiteX132" fmla="*/ 348985 w 575814"/>
              <a:gd name="connsiteY132" fmla="*/ 24214 h 607851"/>
              <a:gd name="connsiteX133" fmla="*/ 349222 w 575814"/>
              <a:gd name="connsiteY133" fmla="*/ 24214 h 607851"/>
              <a:gd name="connsiteX134" fmla="*/ 349412 w 575814"/>
              <a:gd name="connsiteY134" fmla="*/ 24214 h 607851"/>
              <a:gd name="connsiteX135" fmla="*/ 351025 w 575814"/>
              <a:gd name="connsiteY135" fmla="*/ 24214 h 607851"/>
              <a:gd name="connsiteX136" fmla="*/ 352591 w 575814"/>
              <a:gd name="connsiteY136" fmla="*/ 24214 h 607851"/>
              <a:gd name="connsiteX137" fmla="*/ 353351 w 575814"/>
              <a:gd name="connsiteY137" fmla="*/ 24214 h 607851"/>
              <a:gd name="connsiteX138" fmla="*/ 354157 w 575814"/>
              <a:gd name="connsiteY138" fmla="*/ 24119 h 607851"/>
              <a:gd name="connsiteX139" fmla="*/ 366876 w 575814"/>
              <a:gd name="connsiteY139" fmla="*/ 23172 h 607851"/>
              <a:gd name="connsiteX140" fmla="*/ 367065 w 575814"/>
              <a:gd name="connsiteY140" fmla="*/ 23172 h 607851"/>
              <a:gd name="connsiteX141" fmla="*/ 387519 w 575814"/>
              <a:gd name="connsiteY141" fmla="*/ 17249 h 607851"/>
              <a:gd name="connsiteX142" fmla="*/ 395112 w 575814"/>
              <a:gd name="connsiteY142" fmla="*/ 11989 h 607851"/>
              <a:gd name="connsiteX143" fmla="*/ 400569 w 575814"/>
              <a:gd name="connsiteY143" fmla="*/ 6303 h 607851"/>
              <a:gd name="connsiteX144" fmla="*/ 401566 w 575814"/>
              <a:gd name="connsiteY144" fmla="*/ 4976 h 607851"/>
              <a:gd name="connsiteX145" fmla="*/ 402468 w 575814"/>
              <a:gd name="connsiteY145" fmla="*/ 3791 h 607851"/>
              <a:gd name="connsiteX146" fmla="*/ 403796 w 575814"/>
              <a:gd name="connsiteY146" fmla="*/ 1754 h 607851"/>
              <a:gd name="connsiteX147" fmla="*/ 404841 w 575814"/>
              <a:gd name="connsiteY147" fmla="*/ 0 h 607851"/>
              <a:gd name="connsiteX148" fmla="*/ 271967 w 575814"/>
              <a:gd name="connsiteY148" fmla="*/ 0 h 607851"/>
              <a:gd name="connsiteX149" fmla="*/ 272725 w 575814"/>
              <a:gd name="connsiteY149" fmla="*/ 2038 h 607851"/>
              <a:gd name="connsiteX150" fmla="*/ 273390 w 575814"/>
              <a:gd name="connsiteY150" fmla="*/ 4549 h 607851"/>
              <a:gd name="connsiteX151" fmla="*/ 273816 w 575814"/>
              <a:gd name="connsiteY151" fmla="*/ 8008 h 607851"/>
              <a:gd name="connsiteX152" fmla="*/ 273010 w 575814"/>
              <a:gd name="connsiteY152" fmla="*/ 17770 h 607851"/>
              <a:gd name="connsiteX153" fmla="*/ 267792 w 575814"/>
              <a:gd name="connsiteY153" fmla="*/ 29948 h 607851"/>
              <a:gd name="connsiteX154" fmla="*/ 256931 w 575814"/>
              <a:gd name="connsiteY154" fmla="*/ 41699 h 607851"/>
              <a:gd name="connsiteX155" fmla="*/ 241610 w 575814"/>
              <a:gd name="connsiteY155" fmla="*/ 50229 h 607851"/>
              <a:gd name="connsiteX156" fmla="*/ 237389 w 575814"/>
              <a:gd name="connsiteY156" fmla="*/ 51745 h 607851"/>
              <a:gd name="connsiteX157" fmla="*/ 235255 w 575814"/>
              <a:gd name="connsiteY157" fmla="*/ 52361 h 607851"/>
              <a:gd name="connsiteX158" fmla="*/ 233073 w 575814"/>
              <a:gd name="connsiteY158" fmla="*/ 52930 h 607851"/>
              <a:gd name="connsiteX159" fmla="*/ 228709 w 575814"/>
              <a:gd name="connsiteY159" fmla="*/ 53972 h 607851"/>
              <a:gd name="connsiteX160" fmla="*/ 224298 w 575814"/>
              <a:gd name="connsiteY160" fmla="*/ 54730 h 607851"/>
              <a:gd name="connsiteX161" fmla="*/ 223160 w 575814"/>
              <a:gd name="connsiteY161" fmla="*/ 54920 h 607851"/>
              <a:gd name="connsiteX162" fmla="*/ 222021 w 575814"/>
              <a:gd name="connsiteY162" fmla="*/ 55015 h 607851"/>
              <a:gd name="connsiteX163" fmla="*/ 219697 w 575814"/>
              <a:gd name="connsiteY163" fmla="*/ 55299 h 607851"/>
              <a:gd name="connsiteX164" fmla="*/ 217325 w 575814"/>
              <a:gd name="connsiteY164" fmla="*/ 55536 h 607851"/>
              <a:gd name="connsiteX165" fmla="*/ 217041 w 575814"/>
              <a:gd name="connsiteY165" fmla="*/ 55536 h 607851"/>
              <a:gd name="connsiteX166" fmla="*/ 216756 w 575814"/>
              <a:gd name="connsiteY166" fmla="*/ 55536 h 607851"/>
              <a:gd name="connsiteX167" fmla="*/ 216282 w 575814"/>
              <a:gd name="connsiteY167" fmla="*/ 55536 h 607851"/>
              <a:gd name="connsiteX168" fmla="*/ 215239 w 575814"/>
              <a:gd name="connsiteY168" fmla="*/ 55583 h 607851"/>
              <a:gd name="connsiteX169" fmla="*/ 213294 w 575814"/>
              <a:gd name="connsiteY169" fmla="*/ 55678 h 607851"/>
              <a:gd name="connsiteX170" fmla="*/ 212298 w 575814"/>
              <a:gd name="connsiteY170" fmla="*/ 55726 h 607851"/>
              <a:gd name="connsiteX171" fmla="*/ 210970 w 575814"/>
              <a:gd name="connsiteY171" fmla="*/ 55773 h 607851"/>
              <a:gd name="connsiteX172" fmla="*/ 207460 w 575814"/>
              <a:gd name="connsiteY172" fmla="*/ 55915 h 607851"/>
              <a:gd name="connsiteX173" fmla="*/ 193942 w 575814"/>
              <a:gd name="connsiteY173" fmla="*/ 56815 h 607851"/>
              <a:gd name="connsiteX174" fmla="*/ 181373 w 575814"/>
              <a:gd name="connsiteY174" fmla="*/ 58806 h 607851"/>
              <a:gd name="connsiteX175" fmla="*/ 172456 w 575814"/>
              <a:gd name="connsiteY175" fmla="*/ 61175 h 607851"/>
              <a:gd name="connsiteX176" fmla="*/ 169847 w 575814"/>
              <a:gd name="connsiteY176" fmla="*/ 61980 h 607851"/>
              <a:gd name="connsiteX177" fmla="*/ 159744 w 575814"/>
              <a:gd name="connsiteY177" fmla="*/ 66340 h 607851"/>
              <a:gd name="connsiteX178" fmla="*/ 151206 w 575814"/>
              <a:gd name="connsiteY178" fmla="*/ 71410 h 607851"/>
              <a:gd name="connsiteX179" fmla="*/ 144661 w 575814"/>
              <a:gd name="connsiteY179" fmla="*/ 76338 h 607851"/>
              <a:gd name="connsiteX180" fmla="*/ 142289 w 575814"/>
              <a:gd name="connsiteY180" fmla="*/ 78423 h 607851"/>
              <a:gd name="connsiteX181" fmla="*/ 140487 w 575814"/>
              <a:gd name="connsiteY181" fmla="*/ 80034 h 607851"/>
              <a:gd name="connsiteX182" fmla="*/ 139064 w 575814"/>
              <a:gd name="connsiteY182" fmla="*/ 81503 h 607851"/>
              <a:gd name="connsiteX183" fmla="*/ 138779 w 575814"/>
              <a:gd name="connsiteY183" fmla="*/ 79371 h 607851"/>
              <a:gd name="connsiteX184" fmla="*/ 138732 w 575814"/>
              <a:gd name="connsiteY184" fmla="*/ 78234 h 607851"/>
              <a:gd name="connsiteX185" fmla="*/ 138732 w 575814"/>
              <a:gd name="connsiteY185" fmla="*/ 76812 h 607851"/>
              <a:gd name="connsiteX186" fmla="*/ 138779 w 575814"/>
              <a:gd name="connsiteY186" fmla="*/ 75201 h 607851"/>
              <a:gd name="connsiteX187" fmla="*/ 138969 w 575814"/>
              <a:gd name="connsiteY187" fmla="*/ 73353 h 607851"/>
              <a:gd name="connsiteX188" fmla="*/ 141246 w 575814"/>
              <a:gd name="connsiteY188" fmla="*/ 64113 h 607851"/>
              <a:gd name="connsiteX189" fmla="*/ 147080 w 575814"/>
              <a:gd name="connsiteY189" fmla="*/ 52930 h 607851"/>
              <a:gd name="connsiteX190" fmla="*/ 157278 w 575814"/>
              <a:gd name="connsiteY190" fmla="*/ 41699 h 607851"/>
              <a:gd name="connsiteX191" fmla="*/ 171507 w 575814"/>
              <a:gd name="connsiteY191" fmla="*/ 32412 h 607851"/>
              <a:gd name="connsiteX192" fmla="*/ 188440 w 575814"/>
              <a:gd name="connsiteY192" fmla="*/ 26489 h 607851"/>
              <a:gd name="connsiteX193" fmla="*/ 206321 w 575814"/>
              <a:gd name="connsiteY193" fmla="*/ 24214 h 607851"/>
              <a:gd name="connsiteX194" fmla="*/ 210827 w 575814"/>
              <a:gd name="connsiteY194" fmla="*/ 24214 h 607851"/>
              <a:gd name="connsiteX195" fmla="*/ 210875 w 575814"/>
              <a:gd name="connsiteY195" fmla="*/ 24214 h 607851"/>
              <a:gd name="connsiteX196" fmla="*/ 210970 w 575814"/>
              <a:gd name="connsiteY196" fmla="*/ 24214 h 607851"/>
              <a:gd name="connsiteX197" fmla="*/ 211065 w 575814"/>
              <a:gd name="connsiteY197" fmla="*/ 24214 h 607851"/>
              <a:gd name="connsiteX198" fmla="*/ 211159 w 575814"/>
              <a:gd name="connsiteY198" fmla="*/ 24214 h 607851"/>
              <a:gd name="connsiteX199" fmla="*/ 211634 w 575814"/>
              <a:gd name="connsiteY199" fmla="*/ 24214 h 607851"/>
              <a:gd name="connsiteX200" fmla="*/ 212677 w 575814"/>
              <a:gd name="connsiteY200" fmla="*/ 24214 h 607851"/>
              <a:gd name="connsiteX201" fmla="*/ 214622 w 575814"/>
              <a:gd name="connsiteY201" fmla="*/ 24214 h 607851"/>
              <a:gd name="connsiteX202" fmla="*/ 215618 w 575814"/>
              <a:gd name="connsiteY202" fmla="*/ 24214 h 607851"/>
              <a:gd name="connsiteX203" fmla="*/ 216140 w 575814"/>
              <a:gd name="connsiteY203" fmla="*/ 24214 h 607851"/>
              <a:gd name="connsiteX204" fmla="*/ 216377 w 575814"/>
              <a:gd name="connsiteY204" fmla="*/ 24214 h 607851"/>
              <a:gd name="connsiteX205" fmla="*/ 216567 w 575814"/>
              <a:gd name="connsiteY205" fmla="*/ 24214 h 607851"/>
              <a:gd name="connsiteX206" fmla="*/ 218179 w 575814"/>
              <a:gd name="connsiteY206" fmla="*/ 24214 h 607851"/>
              <a:gd name="connsiteX207" fmla="*/ 219744 w 575814"/>
              <a:gd name="connsiteY207" fmla="*/ 24214 h 607851"/>
              <a:gd name="connsiteX208" fmla="*/ 220503 w 575814"/>
              <a:gd name="connsiteY208" fmla="*/ 24214 h 607851"/>
              <a:gd name="connsiteX209" fmla="*/ 221310 w 575814"/>
              <a:gd name="connsiteY209" fmla="*/ 24119 h 607851"/>
              <a:gd name="connsiteX210" fmla="*/ 234021 w 575814"/>
              <a:gd name="connsiteY210" fmla="*/ 23172 h 607851"/>
              <a:gd name="connsiteX211" fmla="*/ 234211 w 575814"/>
              <a:gd name="connsiteY211" fmla="*/ 23172 h 607851"/>
              <a:gd name="connsiteX212" fmla="*/ 254654 w 575814"/>
              <a:gd name="connsiteY212" fmla="*/ 17249 h 607851"/>
              <a:gd name="connsiteX213" fmla="*/ 262243 w 575814"/>
              <a:gd name="connsiteY213" fmla="*/ 11989 h 607851"/>
              <a:gd name="connsiteX214" fmla="*/ 267698 w 575814"/>
              <a:gd name="connsiteY214" fmla="*/ 6303 h 607851"/>
              <a:gd name="connsiteX215" fmla="*/ 268694 w 575814"/>
              <a:gd name="connsiteY215" fmla="*/ 4976 h 607851"/>
              <a:gd name="connsiteX216" fmla="*/ 269595 w 575814"/>
              <a:gd name="connsiteY216" fmla="*/ 3791 h 607851"/>
              <a:gd name="connsiteX217" fmla="*/ 270923 w 575814"/>
              <a:gd name="connsiteY217" fmla="*/ 1754 h 607851"/>
              <a:gd name="connsiteX218" fmla="*/ 271967 w 575814"/>
              <a:gd name="connsiteY218"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Lst>
            <a:rect l="l" t="t" r="r" b="b"/>
            <a:pathLst>
              <a:path w="575814" h="607851">
                <a:moveTo>
                  <a:pt x="85358" y="483356"/>
                </a:moveTo>
                <a:cubicBezTo>
                  <a:pt x="83508" y="483356"/>
                  <a:pt x="81705" y="483451"/>
                  <a:pt x="79854" y="483735"/>
                </a:cubicBezTo>
                <a:cubicBezTo>
                  <a:pt x="61492" y="486435"/>
                  <a:pt x="47447" y="502163"/>
                  <a:pt x="47447" y="521160"/>
                </a:cubicBezTo>
                <a:cubicBezTo>
                  <a:pt x="47447" y="542098"/>
                  <a:pt x="64434" y="559010"/>
                  <a:pt x="85358" y="559010"/>
                </a:cubicBezTo>
                <a:cubicBezTo>
                  <a:pt x="93709" y="559010"/>
                  <a:pt x="101348" y="556357"/>
                  <a:pt x="107611" y="551810"/>
                </a:cubicBezTo>
                <a:cubicBezTo>
                  <a:pt x="117100" y="544941"/>
                  <a:pt x="123269" y="533808"/>
                  <a:pt x="123174" y="521160"/>
                </a:cubicBezTo>
                <a:cubicBezTo>
                  <a:pt x="123174" y="516375"/>
                  <a:pt x="122320" y="511827"/>
                  <a:pt x="120706" y="507658"/>
                </a:cubicBezTo>
                <a:cubicBezTo>
                  <a:pt x="120327" y="506569"/>
                  <a:pt x="119852" y="505527"/>
                  <a:pt x="119330" y="504437"/>
                </a:cubicBezTo>
                <a:cubicBezTo>
                  <a:pt x="113210" y="491931"/>
                  <a:pt x="100304" y="483356"/>
                  <a:pt x="85358" y="483356"/>
                </a:cubicBezTo>
                <a:close/>
                <a:moveTo>
                  <a:pt x="385654" y="384300"/>
                </a:moveTo>
                <a:lnTo>
                  <a:pt x="493597" y="572322"/>
                </a:lnTo>
                <a:cubicBezTo>
                  <a:pt x="500097" y="583691"/>
                  <a:pt x="496206" y="598187"/>
                  <a:pt x="484819" y="604677"/>
                </a:cubicBezTo>
                <a:cubicBezTo>
                  <a:pt x="481071" y="606809"/>
                  <a:pt x="477038" y="607851"/>
                  <a:pt x="473052" y="607851"/>
                </a:cubicBezTo>
                <a:cubicBezTo>
                  <a:pt x="464796" y="607851"/>
                  <a:pt x="456778" y="603540"/>
                  <a:pt x="452412" y="595913"/>
                </a:cubicBezTo>
                <a:lnTo>
                  <a:pt x="427123" y="551810"/>
                </a:lnTo>
                <a:lnTo>
                  <a:pt x="165022" y="551810"/>
                </a:lnTo>
                <a:cubicBezTo>
                  <a:pt x="164690" y="552615"/>
                  <a:pt x="164358" y="553515"/>
                  <a:pt x="163979" y="554320"/>
                </a:cubicBezTo>
                <a:cubicBezTo>
                  <a:pt x="159708" y="564505"/>
                  <a:pt x="153540" y="573601"/>
                  <a:pt x="145711" y="581417"/>
                </a:cubicBezTo>
                <a:cubicBezTo>
                  <a:pt x="137882" y="589281"/>
                  <a:pt x="128772" y="595392"/>
                  <a:pt x="118571" y="599703"/>
                </a:cubicBezTo>
                <a:cubicBezTo>
                  <a:pt x="108085" y="604109"/>
                  <a:pt x="96793" y="606383"/>
                  <a:pt x="85358" y="606383"/>
                </a:cubicBezTo>
                <a:cubicBezTo>
                  <a:pt x="73923" y="606383"/>
                  <a:pt x="62726" y="604156"/>
                  <a:pt x="52145" y="599703"/>
                </a:cubicBezTo>
                <a:cubicBezTo>
                  <a:pt x="41943" y="595392"/>
                  <a:pt x="32834" y="589281"/>
                  <a:pt x="25005" y="581417"/>
                </a:cubicBezTo>
                <a:cubicBezTo>
                  <a:pt x="17176" y="573601"/>
                  <a:pt x="11008" y="564505"/>
                  <a:pt x="6737" y="554320"/>
                </a:cubicBezTo>
                <a:cubicBezTo>
                  <a:pt x="2277" y="543851"/>
                  <a:pt x="0" y="532624"/>
                  <a:pt x="0" y="521160"/>
                </a:cubicBezTo>
                <a:cubicBezTo>
                  <a:pt x="0" y="509743"/>
                  <a:pt x="2230" y="498563"/>
                  <a:pt x="6737" y="487999"/>
                </a:cubicBezTo>
                <a:cubicBezTo>
                  <a:pt x="11008" y="477861"/>
                  <a:pt x="17176" y="468765"/>
                  <a:pt x="25005" y="460902"/>
                </a:cubicBezTo>
                <a:cubicBezTo>
                  <a:pt x="32834" y="453085"/>
                  <a:pt x="41943" y="446974"/>
                  <a:pt x="52145" y="442663"/>
                </a:cubicBezTo>
                <a:cubicBezTo>
                  <a:pt x="62631" y="438258"/>
                  <a:pt x="73828" y="435984"/>
                  <a:pt x="85358" y="435984"/>
                </a:cubicBezTo>
                <a:cubicBezTo>
                  <a:pt x="92428" y="435984"/>
                  <a:pt x="99450" y="436836"/>
                  <a:pt x="106282" y="438542"/>
                </a:cubicBezTo>
                <a:lnTo>
                  <a:pt x="137882" y="384727"/>
                </a:lnTo>
                <a:cubicBezTo>
                  <a:pt x="144430" y="388327"/>
                  <a:pt x="151215" y="391690"/>
                  <a:pt x="158190" y="394722"/>
                </a:cubicBezTo>
                <a:cubicBezTo>
                  <a:pt x="165971" y="398133"/>
                  <a:pt x="173800" y="401117"/>
                  <a:pt x="181771" y="403676"/>
                </a:cubicBezTo>
                <a:lnTo>
                  <a:pt x="147277" y="462512"/>
                </a:lnTo>
                <a:cubicBezTo>
                  <a:pt x="154394" y="469902"/>
                  <a:pt x="159993" y="478477"/>
                  <a:pt x="163979" y="487951"/>
                </a:cubicBezTo>
                <a:cubicBezTo>
                  <a:pt x="166209" y="493257"/>
                  <a:pt x="167917" y="498752"/>
                  <a:pt x="169055" y="504390"/>
                </a:cubicBezTo>
                <a:lnTo>
                  <a:pt x="399983" y="504390"/>
                </a:lnTo>
                <a:lnTo>
                  <a:pt x="341955" y="403297"/>
                </a:lnTo>
                <a:cubicBezTo>
                  <a:pt x="348597" y="401165"/>
                  <a:pt x="355192" y="398654"/>
                  <a:pt x="361693" y="395907"/>
                </a:cubicBezTo>
                <a:cubicBezTo>
                  <a:pt x="369901" y="392448"/>
                  <a:pt x="377872" y="388611"/>
                  <a:pt x="385654" y="384300"/>
                </a:cubicBezTo>
                <a:close/>
                <a:moveTo>
                  <a:pt x="518861" y="146141"/>
                </a:moveTo>
                <a:lnTo>
                  <a:pt x="544205" y="146141"/>
                </a:lnTo>
                <a:cubicBezTo>
                  <a:pt x="561671" y="146141"/>
                  <a:pt x="575814" y="160292"/>
                  <a:pt x="575814" y="177708"/>
                </a:cubicBezTo>
                <a:cubicBezTo>
                  <a:pt x="575814" y="195124"/>
                  <a:pt x="561671" y="209227"/>
                  <a:pt x="544205" y="209227"/>
                </a:cubicBezTo>
                <a:lnTo>
                  <a:pt x="514210" y="209227"/>
                </a:lnTo>
                <a:cubicBezTo>
                  <a:pt x="517532" y="192710"/>
                  <a:pt x="519193" y="175815"/>
                  <a:pt x="519193" y="158635"/>
                </a:cubicBezTo>
                <a:cubicBezTo>
                  <a:pt x="519193" y="154423"/>
                  <a:pt x="519051" y="150259"/>
                  <a:pt x="518861" y="146141"/>
                </a:cubicBezTo>
                <a:close/>
                <a:moveTo>
                  <a:pt x="81776" y="135414"/>
                </a:moveTo>
                <a:cubicBezTo>
                  <a:pt x="68634" y="135414"/>
                  <a:pt x="58006" y="145931"/>
                  <a:pt x="57911" y="159102"/>
                </a:cubicBezTo>
                <a:lnTo>
                  <a:pt x="57911" y="159339"/>
                </a:lnTo>
                <a:lnTo>
                  <a:pt x="57911" y="160523"/>
                </a:lnTo>
                <a:cubicBezTo>
                  <a:pt x="57722" y="238030"/>
                  <a:pt x="104549" y="299525"/>
                  <a:pt x="168124" y="333256"/>
                </a:cubicBezTo>
                <a:cubicBezTo>
                  <a:pt x="182168" y="340694"/>
                  <a:pt x="197018" y="346806"/>
                  <a:pt x="212390" y="351449"/>
                </a:cubicBezTo>
                <a:cubicBezTo>
                  <a:pt x="213481" y="351733"/>
                  <a:pt x="214477" y="352065"/>
                  <a:pt x="215569" y="352396"/>
                </a:cubicBezTo>
                <a:cubicBezTo>
                  <a:pt x="219696" y="353581"/>
                  <a:pt x="221831" y="347753"/>
                  <a:pt x="218036" y="345953"/>
                </a:cubicBezTo>
                <a:cubicBezTo>
                  <a:pt x="217419" y="345621"/>
                  <a:pt x="216850" y="345385"/>
                  <a:pt x="216185" y="345053"/>
                </a:cubicBezTo>
                <a:cubicBezTo>
                  <a:pt x="201952" y="338089"/>
                  <a:pt x="188431" y="329561"/>
                  <a:pt x="176095" y="319707"/>
                </a:cubicBezTo>
                <a:cubicBezTo>
                  <a:pt x="129552" y="282564"/>
                  <a:pt x="99093" y="226660"/>
                  <a:pt x="105071" y="164313"/>
                </a:cubicBezTo>
                <a:cubicBezTo>
                  <a:pt x="105118" y="163460"/>
                  <a:pt x="105166" y="162797"/>
                  <a:pt x="105261" y="162418"/>
                </a:cubicBezTo>
                <a:cubicBezTo>
                  <a:pt x="105261" y="162229"/>
                  <a:pt x="105308" y="162134"/>
                  <a:pt x="105308" y="162039"/>
                </a:cubicBezTo>
                <a:lnTo>
                  <a:pt x="105308" y="161992"/>
                </a:lnTo>
                <a:cubicBezTo>
                  <a:pt x="105451" y="161044"/>
                  <a:pt x="105498" y="160144"/>
                  <a:pt x="105498" y="159196"/>
                </a:cubicBezTo>
                <a:cubicBezTo>
                  <a:pt x="105498" y="146073"/>
                  <a:pt x="94918" y="135414"/>
                  <a:pt x="81776" y="135414"/>
                </a:cubicBezTo>
                <a:close/>
                <a:moveTo>
                  <a:pt x="46715" y="102108"/>
                </a:moveTo>
                <a:lnTo>
                  <a:pt x="475895" y="102345"/>
                </a:lnTo>
                <a:cubicBezTo>
                  <a:pt x="488326" y="102345"/>
                  <a:pt x="499048" y="111441"/>
                  <a:pt x="500851" y="123759"/>
                </a:cubicBezTo>
                <a:cubicBezTo>
                  <a:pt x="501942" y="131102"/>
                  <a:pt x="502701" y="138540"/>
                  <a:pt x="503081" y="146121"/>
                </a:cubicBezTo>
                <a:cubicBezTo>
                  <a:pt x="503271" y="150242"/>
                  <a:pt x="503413" y="154411"/>
                  <a:pt x="503413" y="158628"/>
                </a:cubicBezTo>
                <a:cubicBezTo>
                  <a:pt x="503413" y="176015"/>
                  <a:pt x="501563" y="192928"/>
                  <a:pt x="498147" y="209226"/>
                </a:cubicBezTo>
                <a:cubicBezTo>
                  <a:pt x="483297" y="278774"/>
                  <a:pt x="438509" y="337283"/>
                  <a:pt x="377876" y="370589"/>
                </a:cubicBezTo>
                <a:cubicBezTo>
                  <a:pt x="364022" y="378216"/>
                  <a:pt x="349362" y="384517"/>
                  <a:pt x="333990" y="389350"/>
                </a:cubicBezTo>
                <a:cubicBezTo>
                  <a:pt x="311074" y="396551"/>
                  <a:pt x="286688" y="400388"/>
                  <a:pt x="261352" y="400388"/>
                </a:cubicBezTo>
                <a:lnTo>
                  <a:pt x="257889" y="400388"/>
                </a:lnTo>
                <a:cubicBezTo>
                  <a:pt x="234309" y="400057"/>
                  <a:pt x="211536" y="396361"/>
                  <a:pt x="189996" y="389729"/>
                </a:cubicBezTo>
                <a:cubicBezTo>
                  <a:pt x="174577" y="384991"/>
                  <a:pt x="159822" y="378737"/>
                  <a:pt x="145920" y="371157"/>
                </a:cubicBezTo>
                <a:cubicBezTo>
                  <a:pt x="70152" y="329893"/>
                  <a:pt x="18770" y="249401"/>
                  <a:pt x="19197" y="157491"/>
                </a:cubicBezTo>
                <a:cubicBezTo>
                  <a:pt x="19292" y="146073"/>
                  <a:pt x="20098" y="134845"/>
                  <a:pt x="21664" y="123854"/>
                </a:cubicBezTo>
                <a:cubicBezTo>
                  <a:pt x="23467" y="111394"/>
                  <a:pt x="34142" y="102108"/>
                  <a:pt x="46715" y="102108"/>
                </a:cubicBezTo>
                <a:close/>
                <a:moveTo>
                  <a:pt x="404841" y="0"/>
                </a:moveTo>
                <a:cubicBezTo>
                  <a:pt x="404841" y="0"/>
                  <a:pt x="405173" y="711"/>
                  <a:pt x="405600" y="2038"/>
                </a:cubicBezTo>
                <a:cubicBezTo>
                  <a:pt x="405790" y="2701"/>
                  <a:pt x="406074" y="3554"/>
                  <a:pt x="406264" y="4549"/>
                </a:cubicBezTo>
                <a:cubicBezTo>
                  <a:pt x="406454" y="5497"/>
                  <a:pt x="406644" y="6682"/>
                  <a:pt x="406691" y="8008"/>
                </a:cubicBezTo>
                <a:cubicBezTo>
                  <a:pt x="406881" y="10662"/>
                  <a:pt x="406739" y="13979"/>
                  <a:pt x="405885" y="17770"/>
                </a:cubicBezTo>
                <a:cubicBezTo>
                  <a:pt x="404983" y="21561"/>
                  <a:pt x="403322" y="25778"/>
                  <a:pt x="400664" y="29948"/>
                </a:cubicBezTo>
                <a:cubicBezTo>
                  <a:pt x="398007" y="34165"/>
                  <a:pt x="394305" y="38240"/>
                  <a:pt x="389797" y="41699"/>
                </a:cubicBezTo>
                <a:cubicBezTo>
                  <a:pt x="385289" y="45159"/>
                  <a:pt x="380068" y="48096"/>
                  <a:pt x="374469" y="50229"/>
                </a:cubicBezTo>
                <a:cubicBezTo>
                  <a:pt x="373092" y="50797"/>
                  <a:pt x="371716" y="51366"/>
                  <a:pt x="370245" y="51745"/>
                </a:cubicBezTo>
                <a:cubicBezTo>
                  <a:pt x="369533" y="51935"/>
                  <a:pt x="368774" y="52172"/>
                  <a:pt x="368109" y="52361"/>
                </a:cubicBezTo>
                <a:cubicBezTo>
                  <a:pt x="367398" y="52551"/>
                  <a:pt x="366638" y="52835"/>
                  <a:pt x="365926" y="52930"/>
                </a:cubicBezTo>
                <a:cubicBezTo>
                  <a:pt x="364503" y="53262"/>
                  <a:pt x="363032" y="53641"/>
                  <a:pt x="361560" y="53972"/>
                </a:cubicBezTo>
                <a:cubicBezTo>
                  <a:pt x="360137" y="54209"/>
                  <a:pt x="358618" y="54446"/>
                  <a:pt x="357147" y="54730"/>
                </a:cubicBezTo>
                <a:cubicBezTo>
                  <a:pt x="356767" y="54778"/>
                  <a:pt x="356388" y="54825"/>
                  <a:pt x="356008" y="54920"/>
                </a:cubicBezTo>
                <a:lnTo>
                  <a:pt x="354869" y="55015"/>
                </a:lnTo>
                <a:cubicBezTo>
                  <a:pt x="354110" y="55110"/>
                  <a:pt x="353303" y="55204"/>
                  <a:pt x="352544" y="55299"/>
                </a:cubicBezTo>
                <a:cubicBezTo>
                  <a:pt x="351785" y="55394"/>
                  <a:pt x="350930" y="55489"/>
                  <a:pt x="350171" y="55536"/>
                </a:cubicBezTo>
                <a:lnTo>
                  <a:pt x="349886" y="55536"/>
                </a:lnTo>
                <a:lnTo>
                  <a:pt x="349602" y="55536"/>
                </a:lnTo>
                <a:lnTo>
                  <a:pt x="349127" y="55536"/>
                </a:lnTo>
                <a:lnTo>
                  <a:pt x="348083" y="55583"/>
                </a:lnTo>
                <a:lnTo>
                  <a:pt x="346137" y="55678"/>
                </a:lnTo>
                <a:lnTo>
                  <a:pt x="345141" y="55726"/>
                </a:lnTo>
                <a:lnTo>
                  <a:pt x="343812" y="55773"/>
                </a:lnTo>
                <a:lnTo>
                  <a:pt x="340300" y="55915"/>
                </a:lnTo>
                <a:cubicBezTo>
                  <a:pt x="335697" y="56105"/>
                  <a:pt x="331141" y="56294"/>
                  <a:pt x="326775" y="56815"/>
                </a:cubicBezTo>
                <a:cubicBezTo>
                  <a:pt x="322409" y="57289"/>
                  <a:pt x="318233" y="57953"/>
                  <a:pt x="314199" y="58806"/>
                </a:cubicBezTo>
                <a:cubicBezTo>
                  <a:pt x="311067" y="59469"/>
                  <a:pt x="308125" y="60275"/>
                  <a:pt x="305277" y="61175"/>
                </a:cubicBezTo>
                <a:cubicBezTo>
                  <a:pt x="304376" y="61412"/>
                  <a:pt x="303474" y="61649"/>
                  <a:pt x="302667" y="61980"/>
                </a:cubicBezTo>
                <a:cubicBezTo>
                  <a:pt x="299061" y="63260"/>
                  <a:pt x="295644" y="64776"/>
                  <a:pt x="292559" y="66340"/>
                </a:cubicBezTo>
                <a:cubicBezTo>
                  <a:pt x="289380" y="67904"/>
                  <a:pt x="286532" y="69704"/>
                  <a:pt x="284017" y="71410"/>
                </a:cubicBezTo>
                <a:cubicBezTo>
                  <a:pt x="281454" y="73116"/>
                  <a:pt x="279319" y="74822"/>
                  <a:pt x="277468" y="76338"/>
                </a:cubicBezTo>
                <a:cubicBezTo>
                  <a:pt x="276614" y="77096"/>
                  <a:pt x="275760" y="77760"/>
                  <a:pt x="275095" y="78423"/>
                </a:cubicBezTo>
                <a:cubicBezTo>
                  <a:pt x="274383" y="79039"/>
                  <a:pt x="273814" y="79608"/>
                  <a:pt x="273292" y="80034"/>
                </a:cubicBezTo>
                <a:cubicBezTo>
                  <a:pt x="272343" y="80935"/>
                  <a:pt x="271868" y="81503"/>
                  <a:pt x="271868" y="81503"/>
                </a:cubicBezTo>
                <a:cubicBezTo>
                  <a:pt x="271868" y="81503"/>
                  <a:pt x="271678" y="80745"/>
                  <a:pt x="271584" y="79371"/>
                </a:cubicBezTo>
                <a:cubicBezTo>
                  <a:pt x="271584" y="79039"/>
                  <a:pt x="271536" y="78660"/>
                  <a:pt x="271536" y="78234"/>
                </a:cubicBezTo>
                <a:lnTo>
                  <a:pt x="271536" y="76812"/>
                </a:lnTo>
                <a:cubicBezTo>
                  <a:pt x="271536" y="76338"/>
                  <a:pt x="271536" y="75770"/>
                  <a:pt x="271584" y="75201"/>
                </a:cubicBezTo>
                <a:cubicBezTo>
                  <a:pt x="271678" y="74632"/>
                  <a:pt x="271726" y="73969"/>
                  <a:pt x="271773" y="73353"/>
                </a:cubicBezTo>
                <a:cubicBezTo>
                  <a:pt x="272106" y="70747"/>
                  <a:pt x="272817" y="67619"/>
                  <a:pt x="274051" y="64113"/>
                </a:cubicBezTo>
                <a:cubicBezTo>
                  <a:pt x="275380" y="60654"/>
                  <a:pt x="277231" y="56815"/>
                  <a:pt x="279888" y="52930"/>
                </a:cubicBezTo>
                <a:cubicBezTo>
                  <a:pt x="282546" y="49092"/>
                  <a:pt x="285963" y="45253"/>
                  <a:pt x="290091" y="41699"/>
                </a:cubicBezTo>
                <a:cubicBezTo>
                  <a:pt x="294173" y="38146"/>
                  <a:pt x="299013" y="35018"/>
                  <a:pt x="304328" y="32412"/>
                </a:cubicBezTo>
                <a:cubicBezTo>
                  <a:pt x="309643" y="29806"/>
                  <a:pt x="315386" y="27863"/>
                  <a:pt x="321270" y="26489"/>
                </a:cubicBezTo>
                <a:cubicBezTo>
                  <a:pt x="327155" y="25067"/>
                  <a:pt x="333229" y="24451"/>
                  <a:pt x="339161" y="24214"/>
                </a:cubicBezTo>
                <a:lnTo>
                  <a:pt x="343670" y="24214"/>
                </a:lnTo>
                <a:lnTo>
                  <a:pt x="343717" y="24214"/>
                </a:lnTo>
                <a:lnTo>
                  <a:pt x="343812" y="24214"/>
                </a:lnTo>
                <a:lnTo>
                  <a:pt x="343907" y="24214"/>
                </a:lnTo>
                <a:lnTo>
                  <a:pt x="344002" y="24214"/>
                </a:lnTo>
                <a:lnTo>
                  <a:pt x="344476" y="24214"/>
                </a:lnTo>
                <a:lnTo>
                  <a:pt x="345520" y="24214"/>
                </a:lnTo>
                <a:lnTo>
                  <a:pt x="347466" y="24214"/>
                </a:lnTo>
                <a:lnTo>
                  <a:pt x="348463" y="24214"/>
                </a:lnTo>
                <a:lnTo>
                  <a:pt x="348985" y="24214"/>
                </a:lnTo>
                <a:lnTo>
                  <a:pt x="349222" y="24214"/>
                </a:lnTo>
                <a:lnTo>
                  <a:pt x="349412" y="24214"/>
                </a:lnTo>
                <a:lnTo>
                  <a:pt x="351025" y="24214"/>
                </a:lnTo>
                <a:lnTo>
                  <a:pt x="352591" y="24214"/>
                </a:lnTo>
                <a:lnTo>
                  <a:pt x="353351" y="24214"/>
                </a:lnTo>
                <a:lnTo>
                  <a:pt x="354157" y="24119"/>
                </a:lnTo>
                <a:cubicBezTo>
                  <a:pt x="358666" y="24025"/>
                  <a:pt x="362889" y="23693"/>
                  <a:pt x="366876" y="23172"/>
                </a:cubicBezTo>
                <a:lnTo>
                  <a:pt x="367065" y="23172"/>
                </a:lnTo>
                <a:cubicBezTo>
                  <a:pt x="375038" y="22177"/>
                  <a:pt x="381824" y="20281"/>
                  <a:pt x="387519" y="17249"/>
                </a:cubicBezTo>
                <a:cubicBezTo>
                  <a:pt x="390366" y="15732"/>
                  <a:pt x="392882" y="13884"/>
                  <a:pt x="395112" y="11989"/>
                </a:cubicBezTo>
                <a:cubicBezTo>
                  <a:pt x="397342" y="10093"/>
                  <a:pt x="399098" y="8103"/>
                  <a:pt x="400569" y="6303"/>
                </a:cubicBezTo>
                <a:cubicBezTo>
                  <a:pt x="400949" y="5876"/>
                  <a:pt x="401234" y="5450"/>
                  <a:pt x="401566" y="4976"/>
                </a:cubicBezTo>
                <a:cubicBezTo>
                  <a:pt x="401898" y="4549"/>
                  <a:pt x="402183" y="4170"/>
                  <a:pt x="402468" y="3791"/>
                </a:cubicBezTo>
                <a:cubicBezTo>
                  <a:pt x="402942" y="3033"/>
                  <a:pt x="403417" y="2322"/>
                  <a:pt x="403796" y="1754"/>
                </a:cubicBezTo>
                <a:cubicBezTo>
                  <a:pt x="404461" y="711"/>
                  <a:pt x="404841" y="0"/>
                  <a:pt x="404841" y="0"/>
                </a:cubicBezTo>
                <a:close/>
                <a:moveTo>
                  <a:pt x="271967" y="0"/>
                </a:moveTo>
                <a:cubicBezTo>
                  <a:pt x="271967" y="0"/>
                  <a:pt x="272299" y="711"/>
                  <a:pt x="272725" y="2038"/>
                </a:cubicBezTo>
                <a:cubicBezTo>
                  <a:pt x="272915" y="2701"/>
                  <a:pt x="273200" y="3554"/>
                  <a:pt x="273390" y="4549"/>
                </a:cubicBezTo>
                <a:cubicBezTo>
                  <a:pt x="273579" y="5497"/>
                  <a:pt x="273769" y="6682"/>
                  <a:pt x="273816" y="8008"/>
                </a:cubicBezTo>
                <a:cubicBezTo>
                  <a:pt x="274006" y="10662"/>
                  <a:pt x="273864" y="13979"/>
                  <a:pt x="273010" y="17770"/>
                </a:cubicBezTo>
                <a:cubicBezTo>
                  <a:pt x="272109" y="21561"/>
                  <a:pt x="270449" y="25778"/>
                  <a:pt x="267792" y="29948"/>
                </a:cubicBezTo>
                <a:cubicBezTo>
                  <a:pt x="265136" y="34165"/>
                  <a:pt x="261437" y="38240"/>
                  <a:pt x="256931" y="41699"/>
                </a:cubicBezTo>
                <a:cubicBezTo>
                  <a:pt x="252425" y="45159"/>
                  <a:pt x="247207" y="48096"/>
                  <a:pt x="241610" y="50229"/>
                </a:cubicBezTo>
                <a:cubicBezTo>
                  <a:pt x="240235" y="50797"/>
                  <a:pt x="238859" y="51366"/>
                  <a:pt x="237389" y="51745"/>
                </a:cubicBezTo>
                <a:cubicBezTo>
                  <a:pt x="236677" y="51935"/>
                  <a:pt x="235919" y="52172"/>
                  <a:pt x="235255" y="52361"/>
                </a:cubicBezTo>
                <a:cubicBezTo>
                  <a:pt x="234543" y="52551"/>
                  <a:pt x="233784" y="52835"/>
                  <a:pt x="233073" y="52930"/>
                </a:cubicBezTo>
                <a:cubicBezTo>
                  <a:pt x="231650" y="53262"/>
                  <a:pt x="230179" y="53641"/>
                  <a:pt x="228709" y="53972"/>
                </a:cubicBezTo>
                <a:cubicBezTo>
                  <a:pt x="227286" y="54209"/>
                  <a:pt x="225768" y="54446"/>
                  <a:pt x="224298" y="54730"/>
                </a:cubicBezTo>
                <a:cubicBezTo>
                  <a:pt x="223918" y="54778"/>
                  <a:pt x="223539" y="54825"/>
                  <a:pt x="223160" y="54920"/>
                </a:cubicBezTo>
                <a:lnTo>
                  <a:pt x="222021" y="55015"/>
                </a:lnTo>
                <a:cubicBezTo>
                  <a:pt x="221262" y="55110"/>
                  <a:pt x="220456" y="55204"/>
                  <a:pt x="219697" y="55299"/>
                </a:cubicBezTo>
                <a:cubicBezTo>
                  <a:pt x="218938" y="55394"/>
                  <a:pt x="218084" y="55489"/>
                  <a:pt x="217325" y="55536"/>
                </a:cubicBezTo>
                <a:lnTo>
                  <a:pt x="217041" y="55536"/>
                </a:lnTo>
                <a:lnTo>
                  <a:pt x="216756" y="55536"/>
                </a:lnTo>
                <a:lnTo>
                  <a:pt x="216282" y="55536"/>
                </a:lnTo>
                <a:lnTo>
                  <a:pt x="215239" y="55583"/>
                </a:lnTo>
                <a:lnTo>
                  <a:pt x="213294" y="55678"/>
                </a:lnTo>
                <a:lnTo>
                  <a:pt x="212298" y="55726"/>
                </a:lnTo>
                <a:lnTo>
                  <a:pt x="210970" y="55773"/>
                </a:lnTo>
                <a:lnTo>
                  <a:pt x="207460" y="55915"/>
                </a:lnTo>
                <a:cubicBezTo>
                  <a:pt x="202859" y="56105"/>
                  <a:pt x="198306" y="56294"/>
                  <a:pt x="193942" y="56815"/>
                </a:cubicBezTo>
                <a:cubicBezTo>
                  <a:pt x="189578" y="57289"/>
                  <a:pt x="185404" y="57953"/>
                  <a:pt x="181373" y="58806"/>
                </a:cubicBezTo>
                <a:cubicBezTo>
                  <a:pt x="178242" y="59469"/>
                  <a:pt x="175301" y="60275"/>
                  <a:pt x="172456" y="61175"/>
                </a:cubicBezTo>
                <a:cubicBezTo>
                  <a:pt x="171554" y="61412"/>
                  <a:pt x="170653" y="61649"/>
                  <a:pt x="169847" y="61980"/>
                </a:cubicBezTo>
                <a:cubicBezTo>
                  <a:pt x="166242" y="63260"/>
                  <a:pt x="162827" y="64776"/>
                  <a:pt x="159744" y="66340"/>
                </a:cubicBezTo>
                <a:cubicBezTo>
                  <a:pt x="156566" y="67904"/>
                  <a:pt x="153720" y="69704"/>
                  <a:pt x="151206" y="71410"/>
                </a:cubicBezTo>
                <a:cubicBezTo>
                  <a:pt x="148645" y="73116"/>
                  <a:pt x="146511" y="74822"/>
                  <a:pt x="144661" y="76338"/>
                </a:cubicBezTo>
                <a:cubicBezTo>
                  <a:pt x="143807" y="77096"/>
                  <a:pt x="142953" y="77760"/>
                  <a:pt x="142289" y="78423"/>
                </a:cubicBezTo>
                <a:cubicBezTo>
                  <a:pt x="141578" y="79039"/>
                  <a:pt x="141009" y="79608"/>
                  <a:pt x="140487" y="80034"/>
                </a:cubicBezTo>
                <a:cubicBezTo>
                  <a:pt x="139538" y="80935"/>
                  <a:pt x="139064" y="81503"/>
                  <a:pt x="139064" y="81503"/>
                </a:cubicBezTo>
                <a:cubicBezTo>
                  <a:pt x="139064" y="81503"/>
                  <a:pt x="138874" y="80745"/>
                  <a:pt x="138779" y="79371"/>
                </a:cubicBezTo>
                <a:cubicBezTo>
                  <a:pt x="138779" y="79039"/>
                  <a:pt x="138732" y="78660"/>
                  <a:pt x="138732" y="78234"/>
                </a:cubicBezTo>
                <a:lnTo>
                  <a:pt x="138732" y="76812"/>
                </a:lnTo>
                <a:cubicBezTo>
                  <a:pt x="138732" y="76338"/>
                  <a:pt x="138732" y="75770"/>
                  <a:pt x="138779" y="75201"/>
                </a:cubicBezTo>
                <a:cubicBezTo>
                  <a:pt x="138874" y="74632"/>
                  <a:pt x="138922" y="73969"/>
                  <a:pt x="138969" y="73353"/>
                </a:cubicBezTo>
                <a:cubicBezTo>
                  <a:pt x="139301" y="70747"/>
                  <a:pt x="140013" y="67619"/>
                  <a:pt x="141246" y="64113"/>
                </a:cubicBezTo>
                <a:cubicBezTo>
                  <a:pt x="142574" y="60654"/>
                  <a:pt x="144424" y="56815"/>
                  <a:pt x="147080" y="52930"/>
                </a:cubicBezTo>
                <a:cubicBezTo>
                  <a:pt x="149736" y="49092"/>
                  <a:pt x="153151" y="45253"/>
                  <a:pt x="157278" y="41699"/>
                </a:cubicBezTo>
                <a:cubicBezTo>
                  <a:pt x="161357" y="38146"/>
                  <a:pt x="166195" y="35018"/>
                  <a:pt x="171507" y="32412"/>
                </a:cubicBezTo>
                <a:cubicBezTo>
                  <a:pt x="176819" y="29806"/>
                  <a:pt x="182558" y="27863"/>
                  <a:pt x="188440" y="26489"/>
                </a:cubicBezTo>
                <a:cubicBezTo>
                  <a:pt x="194321" y="25067"/>
                  <a:pt x="200393" y="24451"/>
                  <a:pt x="206321" y="24214"/>
                </a:cubicBezTo>
                <a:lnTo>
                  <a:pt x="210827" y="24214"/>
                </a:lnTo>
                <a:lnTo>
                  <a:pt x="210875" y="24214"/>
                </a:lnTo>
                <a:lnTo>
                  <a:pt x="210970" y="24214"/>
                </a:lnTo>
                <a:lnTo>
                  <a:pt x="211065" y="24214"/>
                </a:lnTo>
                <a:lnTo>
                  <a:pt x="211159" y="24214"/>
                </a:lnTo>
                <a:lnTo>
                  <a:pt x="211634" y="24214"/>
                </a:lnTo>
                <a:lnTo>
                  <a:pt x="212677" y="24214"/>
                </a:lnTo>
                <a:lnTo>
                  <a:pt x="214622" y="24214"/>
                </a:lnTo>
                <a:lnTo>
                  <a:pt x="215618" y="24214"/>
                </a:lnTo>
                <a:lnTo>
                  <a:pt x="216140" y="24214"/>
                </a:lnTo>
                <a:lnTo>
                  <a:pt x="216377" y="24214"/>
                </a:lnTo>
                <a:lnTo>
                  <a:pt x="216567" y="24214"/>
                </a:lnTo>
                <a:lnTo>
                  <a:pt x="218179" y="24214"/>
                </a:lnTo>
                <a:lnTo>
                  <a:pt x="219744" y="24214"/>
                </a:lnTo>
                <a:lnTo>
                  <a:pt x="220503" y="24214"/>
                </a:lnTo>
                <a:lnTo>
                  <a:pt x="221310" y="24119"/>
                </a:lnTo>
                <a:cubicBezTo>
                  <a:pt x="225816" y="24025"/>
                  <a:pt x="230037" y="23693"/>
                  <a:pt x="234021" y="23172"/>
                </a:cubicBezTo>
                <a:lnTo>
                  <a:pt x="234211" y="23172"/>
                </a:lnTo>
                <a:cubicBezTo>
                  <a:pt x="242179" y="22177"/>
                  <a:pt x="248962" y="20281"/>
                  <a:pt x="254654" y="17249"/>
                </a:cubicBezTo>
                <a:cubicBezTo>
                  <a:pt x="257500" y="15732"/>
                  <a:pt x="260014" y="13884"/>
                  <a:pt x="262243" y="11989"/>
                </a:cubicBezTo>
                <a:cubicBezTo>
                  <a:pt x="264472" y="10093"/>
                  <a:pt x="266227" y="8103"/>
                  <a:pt x="267698" y="6303"/>
                </a:cubicBezTo>
                <a:cubicBezTo>
                  <a:pt x="268077" y="5876"/>
                  <a:pt x="268362" y="5450"/>
                  <a:pt x="268694" y="4976"/>
                </a:cubicBezTo>
                <a:cubicBezTo>
                  <a:pt x="269026" y="4549"/>
                  <a:pt x="269310" y="4170"/>
                  <a:pt x="269595" y="3791"/>
                </a:cubicBezTo>
                <a:cubicBezTo>
                  <a:pt x="270069" y="3033"/>
                  <a:pt x="270543" y="2322"/>
                  <a:pt x="270923" y="1754"/>
                </a:cubicBezTo>
                <a:cubicBezTo>
                  <a:pt x="271587" y="711"/>
                  <a:pt x="271967" y="0"/>
                  <a:pt x="271967" y="0"/>
                </a:cubicBezTo>
                <a:close/>
              </a:path>
            </a:pathLst>
          </a:custGeom>
          <a:solidFill>
            <a:schemeClr val="bg1">
              <a:lumMod val="95000"/>
            </a:schemeClr>
          </a:solidFill>
          <a:ln>
            <a:noFill/>
          </a:ln>
        </p:spPr>
      </p:sp>
      <p:sp>
        <p:nvSpPr>
          <p:cNvPr id="110" name="apple_98001">
            <a:extLst>
              <a:ext uri="{FF2B5EF4-FFF2-40B4-BE49-F238E27FC236}">
                <a16:creationId xmlns:a16="http://schemas.microsoft.com/office/drawing/2014/main" xmlns="" id="{6CDFE692-677F-414B-9F11-E3D00871C63C}"/>
              </a:ext>
            </a:extLst>
          </p:cNvPr>
          <p:cNvSpPr>
            <a:spLocks noChangeAspect="1"/>
          </p:cNvSpPr>
          <p:nvPr/>
        </p:nvSpPr>
        <p:spPr bwMode="auto">
          <a:xfrm>
            <a:off x="6765559" y="4451699"/>
            <a:ext cx="352239" cy="397384"/>
          </a:xfrm>
          <a:custGeom>
            <a:avLst/>
            <a:gdLst>
              <a:gd name="T0" fmla="*/ 3010 w 3610"/>
              <a:gd name="T1" fmla="*/ 1225 h 4079"/>
              <a:gd name="T2" fmla="*/ 2145 w 3610"/>
              <a:gd name="T3" fmla="*/ 1265 h 4079"/>
              <a:gd name="T4" fmla="*/ 1946 w 3610"/>
              <a:gd name="T5" fmla="*/ 1361 h 4079"/>
              <a:gd name="T6" fmla="*/ 2141 w 3610"/>
              <a:gd name="T7" fmla="*/ 881 h 4079"/>
              <a:gd name="T8" fmla="*/ 2457 w 3610"/>
              <a:gd name="T9" fmla="*/ 559 h 4079"/>
              <a:gd name="T10" fmla="*/ 2493 w 3610"/>
              <a:gd name="T11" fmla="*/ 374 h 4079"/>
              <a:gd name="T12" fmla="*/ 2308 w 3610"/>
              <a:gd name="T13" fmla="*/ 337 h 4079"/>
              <a:gd name="T14" fmla="*/ 1929 w 3610"/>
              <a:gd name="T15" fmla="*/ 719 h 4079"/>
              <a:gd name="T16" fmla="*/ 1827 w 3610"/>
              <a:gd name="T17" fmla="*/ 883 h 4079"/>
              <a:gd name="T18" fmla="*/ 1746 w 3610"/>
              <a:gd name="T19" fmla="*/ 758 h 4079"/>
              <a:gd name="T20" fmla="*/ 1448 w 3610"/>
              <a:gd name="T21" fmla="*/ 190 h 4079"/>
              <a:gd name="T22" fmla="*/ 218 w 3610"/>
              <a:gd name="T23" fmla="*/ 185 h 4079"/>
              <a:gd name="T24" fmla="*/ 136 w 3610"/>
              <a:gd name="T25" fmla="*/ 289 h 4079"/>
              <a:gd name="T26" fmla="*/ 182 w 3610"/>
              <a:gd name="T27" fmla="*/ 391 h 4079"/>
              <a:gd name="T28" fmla="*/ 1093 w 3610"/>
              <a:gd name="T29" fmla="*/ 1010 h 4079"/>
              <a:gd name="T30" fmla="*/ 1581 w 3610"/>
              <a:gd name="T31" fmla="*/ 989 h 4079"/>
              <a:gd name="T32" fmla="*/ 1678 w 3610"/>
              <a:gd name="T33" fmla="*/ 1367 h 4079"/>
              <a:gd name="T34" fmla="*/ 1464 w 3610"/>
              <a:gd name="T35" fmla="*/ 1265 h 4079"/>
              <a:gd name="T36" fmla="*/ 600 w 3610"/>
              <a:gd name="T37" fmla="*/ 1225 h 4079"/>
              <a:gd name="T38" fmla="*/ 309 w 3610"/>
              <a:gd name="T39" fmla="*/ 2911 h 4079"/>
              <a:gd name="T40" fmla="*/ 1717 w 3610"/>
              <a:gd name="T41" fmla="*/ 3882 h 4079"/>
              <a:gd name="T42" fmla="*/ 1717 w 3610"/>
              <a:gd name="T43" fmla="*/ 3882 h 4079"/>
              <a:gd name="T44" fmla="*/ 1893 w 3610"/>
              <a:gd name="T45" fmla="*/ 3882 h 4079"/>
              <a:gd name="T46" fmla="*/ 1893 w 3610"/>
              <a:gd name="T47" fmla="*/ 3882 h 4079"/>
              <a:gd name="T48" fmla="*/ 3301 w 3610"/>
              <a:gd name="T49" fmla="*/ 2911 h 4079"/>
              <a:gd name="T50" fmla="*/ 3010 w 3610"/>
              <a:gd name="T51" fmla="*/ 1225 h 4079"/>
              <a:gd name="T52" fmla="*/ 1132 w 3610"/>
              <a:gd name="T53" fmla="*/ 1577 h 4079"/>
              <a:gd name="T54" fmla="*/ 653 w 3610"/>
              <a:gd name="T55" fmla="*/ 2055 h 4079"/>
              <a:gd name="T56" fmla="*/ 553 w 3610"/>
              <a:gd name="T57" fmla="*/ 2155 h 4079"/>
              <a:gd name="T58" fmla="*/ 453 w 3610"/>
              <a:gd name="T59" fmla="*/ 2055 h 4079"/>
              <a:gd name="T60" fmla="*/ 1132 w 3610"/>
              <a:gd name="T61" fmla="*/ 1377 h 4079"/>
              <a:gd name="T62" fmla="*/ 1232 w 3610"/>
              <a:gd name="T63" fmla="*/ 1477 h 4079"/>
              <a:gd name="T64" fmla="*/ 1132 w 3610"/>
              <a:gd name="T65" fmla="*/ 1577 h 40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10" h="4079">
                <a:moveTo>
                  <a:pt x="3010" y="1225"/>
                </a:moveTo>
                <a:cubicBezTo>
                  <a:pt x="2628" y="1065"/>
                  <a:pt x="2350" y="1168"/>
                  <a:pt x="2145" y="1265"/>
                </a:cubicBezTo>
                <a:cubicBezTo>
                  <a:pt x="2059" y="1306"/>
                  <a:pt x="1996" y="1338"/>
                  <a:pt x="1946" y="1361"/>
                </a:cubicBezTo>
                <a:cubicBezTo>
                  <a:pt x="1968" y="1196"/>
                  <a:pt x="2032" y="1035"/>
                  <a:pt x="2141" y="881"/>
                </a:cubicBezTo>
                <a:cubicBezTo>
                  <a:pt x="2285" y="676"/>
                  <a:pt x="2456" y="560"/>
                  <a:pt x="2457" y="559"/>
                </a:cubicBezTo>
                <a:cubicBezTo>
                  <a:pt x="2518" y="517"/>
                  <a:pt x="2534" y="435"/>
                  <a:pt x="2493" y="374"/>
                </a:cubicBezTo>
                <a:cubicBezTo>
                  <a:pt x="2452" y="313"/>
                  <a:pt x="2370" y="296"/>
                  <a:pt x="2308" y="337"/>
                </a:cubicBezTo>
                <a:cubicBezTo>
                  <a:pt x="2300" y="343"/>
                  <a:pt x="2102" y="477"/>
                  <a:pt x="1929" y="719"/>
                </a:cubicBezTo>
                <a:cubicBezTo>
                  <a:pt x="1891" y="772"/>
                  <a:pt x="1857" y="827"/>
                  <a:pt x="1827" y="883"/>
                </a:cubicBezTo>
                <a:cubicBezTo>
                  <a:pt x="1802" y="835"/>
                  <a:pt x="1774" y="794"/>
                  <a:pt x="1746" y="758"/>
                </a:cubicBezTo>
                <a:cubicBezTo>
                  <a:pt x="1813" y="541"/>
                  <a:pt x="1687" y="293"/>
                  <a:pt x="1448" y="190"/>
                </a:cubicBezTo>
                <a:cubicBezTo>
                  <a:pt x="1010" y="0"/>
                  <a:pt x="532" y="85"/>
                  <a:pt x="218" y="185"/>
                </a:cubicBezTo>
                <a:cubicBezTo>
                  <a:pt x="178" y="198"/>
                  <a:pt x="145" y="240"/>
                  <a:pt x="136" y="289"/>
                </a:cubicBezTo>
                <a:cubicBezTo>
                  <a:pt x="128" y="337"/>
                  <a:pt x="147" y="380"/>
                  <a:pt x="182" y="391"/>
                </a:cubicBezTo>
                <a:cubicBezTo>
                  <a:pt x="418" y="468"/>
                  <a:pt x="758" y="638"/>
                  <a:pt x="1093" y="1010"/>
                </a:cubicBezTo>
                <a:cubicBezTo>
                  <a:pt x="1227" y="1158"/>
                  <a:pt x="1433" y="1109"/>
                  <a:pt x="1581" y="989"/>
                </a:cubicBezTo>
                <a:cubicBezTo>
                  <a:pt x="1624" y="1063"/>
                  <a:pt x="1697" y="1218"/>
                  <a:pt x="1678" y="1367"/>
                </a:cubicBezTo>
                <a:cubicBezTo>
                  <a:pt x="1626" y="1344"/>
                  <a:pt x="1560" y="1310"/>
                  <a:pt x="1464" y="1265"/>
                </a:cubicBezTo>
                <a:cubicBezTo>
                  <a:pt x="1260" y="1168"/>
                  <a:pt x="982" y="1065"/>
                  <a:pt x="600" y="1225"/>
                </a:cubicBezTo>
                <a:cubicBezTo>
                  <a:pt x="131" y="1422"/>
                  <a:pt x="0" y="2177"/>
                  <a:pt x="309" y="2911"/>
                </a:cubicBezTo>
                <a:cubicBezTo>
                  <a:pt x="617" y="3645"/>
                  <a:pt x="1248" y="4079"/>
                  <a:pt x="1717" y="3882"/>
                </a:cubicBezTo>
                <a:cubicBezTo>
                  <a:pt x="1717" y="3882"/>
                  <a:pt x="1717" y="3882"/>
                  <a:pt x="1717" y="3882"/>
                </a:cubicBezTo>
                <a:cubicBezTo>
                  <a:pt x="1773" y="3859"/>
                  <a:pt x="1837" y="3859"/>
                  <a:pt x="1893" y="3882"/>
                </a:cubicBezTo>
                <a:cubicBezTo>
                  <a:pt x="1893" y="3882"/>
                  <a:pt x="1893" y="3882"/>
                  <a:pt x="1893" y="3882"/>
                </a:cubicBezTo>
                <a:cubicBezTo>
                  <a:pt x="2362" y="4079"/>
                  <a:pt x="2993" y="3645"/>
                  <a:pt x="3301" y="2911"/>
                </a:cubicBezTo>
                <a:cubicBezTo>
                  <a:pt x="3610" y="2177"/>
                  <a:pt x="3479" y="1422"/>
                  <a:pt x="3010" y="1225"/>
                </a:cubicBezTo>
                <a:close/>
                <a:moveTo>
                  <a:pt x="1132" y="1577"/>
                </a:moveTo>
                <a:cubicBezTo>
                  <a:pt x="868" y="1577"/>
                  <a:pt x="653" y="1791"/>
                  <a:pt x="653" y="2055"/>
                </a:cubicBezTo>
                <a:cubicBezTo>
                  <a:pt x="653" y="2110"/>
                  <a:pt x="609" y="2155"/>
                  <a:pt x="553" y="2155"/>
                </a:cubicBezTo>
                <a:cubicBezTo>
                  <a:pt x="498" y="2155"/>
                  <a:pt x="453" y="2110"/>
                  <a:pt x="453" y="2055"/>
                </a:cubicBezTo>
                <a:cubicBezTo>
                  <a:pt x="453" y="1681"/>
                  <a:pt x="758" y="1377"/>
                  <a:pt x="1132" y="1377"/>
                </a:cubicBezTo>
                <a:cubicBezTo>
                  <a:pt x="1187" y="1377"/>
                  <a:pt x="1232" y="1421"/>
                  <a:pt x="1232" y="1477"/>
                </a:cubicBezTo>
                <a:cubicBezTo>
                  <a:pt x="1232" y="1532"/>
                  <a:pt x="1187" y="1577"/>
                  <a:pt x="1132" y="1577"/>
                </a:cubicBezTo>
                <a:close/>
              </a:path>
            </a:pathLst>
          </a:custGeom>
          <a:solidFill>
            <a:schemeClr val="bg1">
              <a:lumMod val="95000"/>
            </a:schemeClr>
          </a:solidFill>
          <a:ln>
            <a:noFill/>
          </a:ln>
        </p:spPr>
        <p:txBody>
          <a:bodyPr/>
          <a:lstStyle/>
          <a:p>
            <a:endParaRPr lang="zh-CN" altLang="en-US" dirty="0"/>
          </a:p>
        </p:txBody>
      </p:sp>
    </p:spTree>
    <p:extLst>
      <p:ext uri="{BB962C8B-B14F-4D97-AF65-F5344CB8AC3E}">
        <p14:creationId xmlns:p14="http://schemas.microsoft.com/office/powerpoint/2010/main" val="219672578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f207d413-2311-4543-913d-cb2efcab5f02" descr="fggAAB+LCAAAAAAABADVVE1PwkAQ/S+r3qop4Be9FRXDQTGB6MFwWLsDXWy3ZLs1EMJ/d7b005aPXoyml3b6Zua9mbe7JqdqtQBikZFPpbrndCapP1DgE4MMGLFE5HkG6XHBuJg9yiBahMR6X2dpxT9vXLl3gRfIV+pFoAsIrjj1tp9WJamEfZEcGazi2C4swiq1htMpd2Dsgg8pZsyFsgUbuZQhwrwwUYDkM1cJCMMkMPyYg6MKaVZXo6LQxZon/X7/4druXOpicRtzszHICJxAsN8ieX0MybuOfV8muWvY6ZyfuOB+5CewuO8TXRZCLXMb5Ix5UIQNhAL5la2zpWPx+0hJbNAPpE8VNlybm7N8CFe3FzGvgWCwxEopWVLafkJSG6/WX/pHZq/YbHnSC0XLAnKrUV3Ny9EGscXMS9WlI8zK4mYW8IxYTSgRqkOtFpmURaR8sDQIVZW3MXbystk8CpWPac305HlFPcmM2z+3fN6t2XP7BoNHyC2oLbEtqT0odAzLhhJ1RlFcncv20o9b5uQTBs1op6e1qdWKxPHwh6Bsx8G+yTHeXkFxvHIzHWPEHnU+KzasdeBfEnd1UJzWVXHd/xCXba7dxJT/TFvD+2Kfugk+38jhCL5+CAAA">
            <a:extLst>
              <a:ext uri="{FF2B5EF4-FFF2-40B4-BE49-F238E27FC236}">
                <a16:creationId xmlns:a16="http://schemas.microsoft.com/office/drawing/2014/main" xmlns="" id="{BB0F0874-90EF-48E7-9526-726A2614D875}"/>
              </a:ext>
            </a:extLst>
          </p:cNvPr>
          <p:cNvGrpSpPr>
            <a:grpSpLocks noChangeAspect="1"/>
          </p:cNvGrpSpPr>
          <p:nvPr/>
        </p:nvGrpSpPr>
        <p:grpSpPr>
          <a:xfrm>
            <a:off x="6167437" y="2021103"/>
            <a:ext cx="5364272" cy="2451222"/>
            <a:chOff x="3413864" y="2203389"/>
            <a:chExt cx="5364272" cy="2451222"/>
          </a:xfrm>
        </p:grpSpPr>
        <p:sp>
          <p:nvSpPr>
            <p:cNvPr id="3" name="ValueShape11">
              <a:extLst>
                <a:ext uri="{FF2B5EF4-FFF2-40B4-BE49-F238E27FC236}">
                  <a16:creationId xmlns:a16="http://schemas.microsoft.com/office/drawing/2014/main" xmlns="" id="{7F5E7072-94BB-4C38-8ED1-0B28298E780E}"/>
                </a:ext>
              </a:extLst>
            </p:cNvPr>
            <p:cNvSpPr/>
            <p:nvPr/>
          </p:nvSpPr>
          <p:spPr bwMode="auto">
            <a:xfrm>
              <a:off x="5967950" y="3064002"/>
              <a:ext cx="2810186" cy="1500816"/>
            </a:xfrm>
            <a:custGeom>
              <a:avLst/>
              <a:gdLst>
                <a:gd name="connsiteX0" fmla="*/ 0 w 2810186"/>
                <a:gd name="connsiteY0" fmla="*/ 1179456 h 1500816"/>
                <a:gd name="connsiteX1" fmla="*/ 378020 w 2810186"/>
                <a:gd name="connsiteY1" fmla="*/ 1300859 h 1500816"/>
                <a:gd name="connsiteX2" fmla="*/ 698980 w 2810186"/>
                <a:gd name="connsiteY2" fmla="*/ 1400838 h 1500816"/>
                <a:gd name="connsiteX3" fmla="*/ 1027073 w 2810186"/>
                <a:gd name="connsiteY3" fmla="*/ 1300859 h 1500816"/>
                <a:gd name="connsiteX4" fmla="*/ 1405093 w 2810186"/>
                <a:gd name="connsiteY4" fmla="*/ 1179456 h 1500816"/>
                <a:gd name="connsiteX5" fmla="*/ 1783113 w 2810186"/>
                <a:gd name="connsiteY5" fmla="*/ 1300859 h 1500816"/>
                <a:gd name="connsiteX6" fmla="*/ 2111206 w 2810186"/>
                <a:gd name="connsiteY6" fmla="*/ 1400838 h 1500816"/>
                <a:gd name="connsiteX7" fmla="*/ 2432166 w 2810186"/>
                <a:gd name="connsiteY7" fmla="*/ 1300859 h 1500816"/>
                <a:gd name="connsiteX8" fmla="*/ 2810186 w 2810186"/>
                <a:gd name="connsiteY8" fmla="*/ 1179456 h 1500816"/>
                <a:gd name="connsiteX9" fmla="*/ 2810186 w 2810186"/>
                <a:gd name="connsiteY9" fmla="*/ 1279435 h 1500816"/>
                <a:gd name="connsiteX10" fmla="*/ 2489226 w 2810186"/>
                <a:gd name="connsiteY10" fmla="*/ 1379414 h 1500816"/>
                <a:gd name="connsiteX11" fmla="*/ 2111206 w 2810186"/>
                <a:gd name="connsiteY11" fmla="*/ 1500816 h 1500816"/>
                <a:gd name="connsiteX12" fmla="*/ 1733186 w 2810186"/>
                <a:gd name="connsiteY12" fmla="*/ 1379414 h 1500816"/>
                <a:gd name="connsiteX13" fmla="*/ 1405093 w 2810186"/>
                <a:gd name="connsiteY13" fmla="*/ 1279435 h 1500816"/>
                <a:gd name="connsiteX14" fmla="*/ 1077000 w 2810186"/>
                <a:gd name="connsiteY14" fmla="*/ 1379414 h 1500816"/>
                <a:gd name="connsiteX15" fmla="*/ 698980 w 2810186"/>
                <a:gd name="connsiteY15" fmla="*/ 1500816 h 1500816"/>
                <a:gd name="connsiteX16" fmla="*/ 320961 w 2810186"/>
                <a:gd name="connsiteY16" fmla="*/ 1379414 h 1500816"/>
                <a:gd name="connsiteX17" fmla="*/ 0 w 2810186"/>
                <a:gd name="connsiteY17" fmla="*/ 1279435 h 1500816"/>
                <a:gd name="connsiteX18" fmla="*/ 0 w 2810186"/>
                <a:gd name="connsiteY18" fmla="*/ 1179456 h 1500816"/>
                <a:gd name="connsiteX19" fmla="*/ 0 w 2810186"/>
                <a:gd name="connsiteY19" fmla="*/ 885447 h 1500816"/>
                <a:gd name="connsiteX20" fmla="*/ 378020 w 2810186"/>
                <a:gd name="connsiteY20" fmla="*/ 999708 h 1500816"/>
                <a:gd name="connsiteX21" fmla="*/ 698980 w 2810186"/>
                <a:gd name="connsiteY21" fmla="*/ 1106828 h 1500816"/>
                <a:gd name="connsiteX22" fmla="*/ 1027073 w 2810186"/>
                <a:gd name="connsiteY22" fmla="*/ 999708 h 1500816"/>
                <a:gd name="connsiteX23" fmla="*/ 1405093 w 2810186"/>
                <a:gd name="connsiteY23" fmla="*/ 885447 h 1500816"/>
                <a:gd name="connsiteX24" fmla="*/ 1783113 w 2810186"/>
                <a:gd name="connsiteY24" fmla="*/ 999708 h 1500816"/>
                <a:gd name="connsiteX25" fmla="*/ 2111206 w 2810186"/>
                <a:gd name="connsiteY25" fmla="*/ 1106828 h 1500816"/>
                <a:gd name="connsiteX26" fmla="*/ 2432166 w 2810186"/>
                <a:gd name="connsiteY26" fmla="*/ 999708 h 1500816"/>
                <a:gd name="connsiteX27" fmla="*/ 2810186 w 2810186"/>
                <a:gd name="connsiteY27" fmla="*/ 885447 h 1500816"/>
                <a:gd name="connsiteX28" fmla="*/ 2810186 w 2810186"/>
                <a:gd name="connsiteY28" fmla="*/ 985426 h 1500816"/>
                <a:gd name="connsiteX29" fmla="*/ 2489226 w 2810186"/>
                <a:gd name="connsiteY29" fmla="*/ 1085404 h 1500816"/>
                <a:gd name="connsiteX30" fmla="*/ 2111206 w 2810186"/>
                <a:gd name="connsiteY30" fmla="*/ 1206807 h 1500816"/>
                <a:gd name="connsiteX31" fmla="*/ 1733186 w 2810186"/>
                <a:gd name="connsiteY31" fmla="*/ 1085404 h 1500816"/>
                <a:gd name="connsiteX32" fmla="*/ 1405093 w 2810186"/>
                <a:gd name="connsiteY32" fmla="*/ 985426 h 1500816"/>
                <a:gd name="connsiteX33" fmla="*/ 1077000 w 2810186"/>
                <a:gd name="connsiteY33" fmla="*/ 1085404 h 1500816"/>
                <a:gd name="connsiteX34" fmla="*/ 698980 w 2810186"/>
                <a:gd name="connsiteY34" fmla="*/ 1206807 h 1500816"/>
                <a:gd name="connsiteX35" fmla="*/ 320961 w 2810186"/>
                <a:gd name="connsiteY35" fmla="*/ 1085404 h 1500816"/>
                <a:gd name="connsiteX36" fmla="*/ 0 w 2810186"/>
                <a:gd name="connsiteY36" fmla="*/ 985426 h 1500816"/>
                <a:gd name="connsiteX37" fmla="*/ 0 w 2810186"/>
                <a:gd name="connsiteY37" fmla="*/ 885447 h 1500816"/>
                <a:gd name="connsiteX38" fmla="*/ 0 w 2810186"/>
                <a:gd name="connsiteY38" fmla="*/ 594857 h 1500816"/>
                <a:gd name="connsiteX39" fmla="*/ 378020 w 2810186"/>
                <a:gd name="connsiteY39" fmla="*/ 709229 h 1500816"/>
                <a:gd name="connsiteX40" fmla="*/ 698980 w 2810186"/>
                <a:gd name="connsiteY40" fmla="*/ 816452 h 1500816"/>
                <a:gd name="connsiteX41" fmla="*/ 1027073 w 2810186"/>
                <a:gd name="connsiteY41" fmla="*/ 709229 h 1500816"/>
                <a:gd name="connsiteX42" fmla="*/ 1405093 w 2810186"/>
                <a:gd name="connsiteY42" fmla="*/ 594857 h 1500816"/>
                <a:gd name="connsiteX43" fmla="*/ 1783113 w 2810186"/>
                <a:gd name="connsiteY43" fmla="*/ 709229 h 1500816"/>
                <a:gd name="connsiteX44" fmla="*/ 2111206 w 2810186"/>
                <a:gd name="connsiteY44" fmla="*/ 816452 h 1500816"/>
                <a:gd name="connsiteX45" fmla="*/ 2432166 w 2810186"/>
                <a:gd name="connsiteY45" fmla="*/ 709229 h 1500816"/>
                <a:gd name="connsiteX46" fmla="*/ 2810186 w 2810186"/>
                <a:gd name="connsiteY46" fmla="*/ 594857 h 1500816"/>
                <a:gd name="connsiteX47" fmla="*/ 2810186 w 2810186"/>
                <a:gd name="connsiteY47" fmla="*/ 694932 h 1500816"/>
                <a:gd name="connsiteX48" fmla="*/ 2489226 w 2810186"/>
                <a:gd name="connsiteY48" fmla="*/ 795007 h 1500816"/>
                <a:gd name="connsiteX49" fmla="*/ 2111206 w 2810186"/>
                <a:gd name="connsiteY49" fmla="*/ 909379 h 1500816"/>
                <a:gd name="connsiteX50" fmla="*/ 1733186 w 2810186"/>
                <a:gd name="connsiteY50" fmla="*/ 795007 h 1500816"/>
                <a:gd name="connsiteX51" fmla="*/ 1405093 w 2810186"/>
                <a:gd name="connsiteY51" fmla="*/ 694932 h 1500816"/>
                <a:gd name="connsiteX52" fmla="*/ 1077000 w 2810186"/>
                <a:gd name="connsiteY52" fmla="*/ 795007 h 1500816"/>
                <a:gd name="connsiteX53" fmla="*/ 698980 w 2810186"/>
                <a:gd name="connsiteY53" fmla="*/ 909379 h 1500816"/>
                <a:gd name="connsiteX54" fmla="*/ 320961 w 2810186"/>
                <a:gd name="connsiteY54" fmla="*/ 795007 h 1500816"/>
                <a:gd name="connsiteX55" fmla="*/ 0 w 2810186"/>
                <a:gd name="connsiteY55" fmla="*/ 694932 h 1500816"/>
                <a:gd name="connsiteX56" fmla="*/ 0 w 2810186"/>
                <a:gd name="connsiteY56" fmla="*/ 594857 h 1500816"/>
                <a:gd name="connsiteX57" fmla="*/ 0 w 2810186"/>
                <a:gd name="connsiteY57" fmla="*/ 300847 h 1500816"/>
                <a:gd name="connsiteX58" fmla="*/ 378020 w 2810186"/>
                <a:gd name="connsiteY58" fmla="*/ 415219 h 1500816"/>
                <a:gd name="connsiteX59" fmla="*/ 698980 w 2810186"/>
                <a:gd name="connsiteY59" fmla="*/ 515294 h 1500816"/>
                <a:gd name="connsiteX60" fmla="*/ 1027073 w 2810186"/>
                <a:gd name="connsiteY60" fmla="*/ 415219 h 1500816"/>
                <a:gd name="connsiteX61" fmla="*/ 1405093 w 2810186"/>
                <a:gd name="connsiteY61" fmla="*/ 300847 h 1500816"/>
                <a:gd name="connsiteX62" fmla="*/ 1783113 w 2810186"/>
                <a:gd name="connsiteY62" fmla="*/ 415219 h 1500816"/>
                <a:gd name="connsiteX63" fmla="*/ 2111206 w 2810186"/>
                <a:gd name="connsiteY63" fmla="*/ 515294 h 1500816"/>
                <a:gd name="connsiteX64" fmla="*/ 2432166 w 2810186"/>
                <a:gd name="connsiteY64" fmla="*/ 415219 h 1500816"/>
                <a:gd name="connsiteX65" fmla="*/ 2810186 w 2810186"/>
                <a:gd name="connsiteY65" fmla="*/ 300847 h 1500816"/>
                <a:gd name="connsiteX66" fmla="*/ 2810186 w 2810186"/>
                <a:gd name="connsiteY66" fmla="*/ 400922 h 1500816"/>
                <a:gd name="connsiteX67" fmla="*/ 2489226 w 2810186"/>
                <a:gd name="connsiteY67" fmla="*/ 500997 h 1500816"/>
                <a:gd name="connsiteX68" fmla="*/ 2111206 w 2810186"/>
                <a:gd name="connsiteY68" fmla="*/ 615369 h 1500816"/>
                <a:gd name="connsiteX69" fmla="*/ 1733186 w 2810186"/>
                <a:gd name="connsiteY69" fmla="*/ 500997 h 1500816"/>
                <a:gd name="connsiteX70" fmla="*/ 1405093 w 2810186"/>
                <a:gd name="connsiteY70" fmla="*/ 400922 h 1500816"/>
                <a:gd name="connsiteX71" fmla="*/ 1077000 w 2810186"/>
                <a:gd name="connsiteY71" fmla="*/ 500997 h 1500816"/>
                <a:gd name="connsiteX72" fmla="*/ 698980 w 2810186"/>
                <a:gd name="connsiteY72" fmla="*/ 615369 h 1500816"/>
                <a:gd name="connsiteX73" fmla="*/ 320961 w 2810186"/>
                <a:gd name="connsiteY73" fmla="*/ 500997 h 1500816"/>
                <a:gd name="connsiteX74" fmla="*/ 0 w 2810186"/>
                <a:gd name="connsiteY74" fmla="*/ 400922 h 1500816"/>
                <a:gd name="connsiteX75" fmla="*/ 0 w 2810186"/>
                <a:gd name="connsiteY75" fmla="*/ 300847 h 1500816"/>
                <a:gd name="connsiteX76" fmla="*/ 0 w 2810186"/>
                <a:gd name="connsiteY76" fmla="*/ 0 h 1500816"/>
                <a:gd name="connsiteX77" fmla="*/ 378020 w 2810186"/>
                <a:gd name="connsiteY77" fmla="*/ 121403 h 1500816"/>
                <a:gd name="connsiteX78" fmla="*/ 698980 w 2810186"/>
                <a:gd name="connsiteY78" fmla="*/ 221381 h 1500816"/>
                <a:gd name="connsiteX79" fmla="*/ 1027073 w 2810186"/>
                <a:gd name="connsiteY79" fmla="*/ 121403 h 1500816"/>
                <a:gd name="connsiteX80" fmla="*/ 1405093 w 2810186"/>
                <a:gd name="connsiteY80" fmla="*/ 0 h 1500816"/>
                <a:gd name="connsiteX81" fmla="*/ 1783113 w 2810186"/>
                <a:gd name="connsiteY81" fmla="*/ 121403 h 1500816"/>
                <a:gd name="connsiteX82" fmla="*/ 2111206 w 2810186"/>
                <a:gd name="connsiteY82" fmla="*/ 221381 h 1500816"/>
                <a:gd name="connsiteX83" fmla="*/ 2432166 w 2810186"/>
                <a:gd name="connsiteY83" fmla="*/ 121403 h 1500816"/>
                <a:gd name="connsiteX84" fmla="*/ 2810186 w 2810186"/>
                <a:gd name="connsiteY84" fmla="*/ 0 h 1500816"/>
                <a:gd name="connsiteX85" fmla="*/ 2810186 w 2810186"/>
                <a:gd name="connsiteY85" fmla="*/ 99979 h 1500816"/>
                <a:gd name="connsiteX86" fmla="*/ 2489226 w 2810186"/>
                <a:gd name="connsiteY86" fmla="*/ 207099 h 1500816"/>
                <a:gd name="connsiteX87" fmla="*/ 2111206 w 2810186"/>
                <a:gd name="connsiteY87" fmla="*/ 321360 h 1500816"/>
                <a:gd name="connsiteX88" fmla="*/ 1733186 w 2810186"/>
                <a:gd name="connsiteY88" fmla="*/ 207099 h 1500816"/>
                <a:gd name="connsiteX89" fmla="*/ 1405093 w 2810186"/>
                <a:gd name="connsiteY89" fmla="*/ 99979 h 1500816"/>
                <a:gd name="connsiteX90" fmla="*/ 1077000 w 2810186"/>
                <a:gd name="connsiteY90" fmla="*/ 207099 h 1500816"/>
                <a:gd name="connsiteX91" fmla="*/ 698980 w 2810186"/>
                <a:gd name="connsiteY91" fmla="*/ 321360 h 1500816"/>
                <a:gd name="connsiteX92" fmla="*/ 320961 w 2810186"/>
                <a:gd name="connsiteY92" fmla="*/ 207099 h 1500816"/>
                <a:gd name="connsiteX93" fmla="*/ 0 w 2810186"/>
                <a:gd name="connsiteY93" fmla="*/ 99979 h 1500816"/>
                <a:gd name="connsiteX94" fmla="*/ 0 w 2810186"/>
                <a:gd name="connsiteY94" fmla="*/ 0 h 1500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2810186" h="1500816">
                  <a:moveTo>
                    <a:pt x="0" y="1179456"/>
                  </a:moveTo>
                  <a:cubicBezTo>
                    <a:pt x="185444" y="1179456"/>
                    <a:pt x="285298" y="1236587"/>
                    <a:pt x="378020" y="1300859"/>
                  </a:cubicBezTo>
                  <a:cubicBezTo>
                    <a:pt x="456477" y="1350848"/>
                    <a:pt x="542067" y="1400838"/>
                    <a:pt x="698980" y="1400838"/>
                  </a:cubicBezTo>
                  <a:cubicBezTo>
                    <a:pt x="863027" y="1400838"/>
                    <a:pt x="941484" y="1350848"/>
                    <a:pt x="1027073" y="1300859"/>
                  </a:cubicBezTo>
                  <a:cubicBezTo>
                    <a:pt x="1119795" y="1236587"/>
                    <a:pt x="1212517" y="1179456"/>
                    <a:pt x="1405093" y="1179456"/>
                  </a:cubicBezTo>
                  <a:cubicBezTo>
                    <a:pt x="1597669" y="1179456"/>
                    <a:pt x="1690391" y="1236587"/>
                    <a:pt x="1783113" y="1300859"/>
                  </a:cubicBezTo>
                  <a:cubicBezTo>
                    <a:pt x="1868703" y="1350848"/>
                    <a:pt x="1947160" y="1400838"/>
                    <a:pt x="2111206" y="1400838"/>
                  </a:cubicBezTo>
                  <a:cubicBezTo>
                    <a:pt x="2268120" y="1400838"/>
                    <a:pt x="2346577" y="1350848"/>
                    <a:pt x="2432166" y="1300859"/>
                  </a:cubicBezTo>
                  <a:cubicBezTo>
                    <a:pt x="2524888" y="1236587"/>
                    <a:pt x="2624742" y="1179456"/>
                    <a:pt x="2810186" y="1179456"/>
                  </a:cubicBezTo>
                  <a:cubicBezTo>
                    <a:pt x="2810186" y="1279435"/>
                    <a:pt x="2810186" y="1279435"/>
                    <a:pt x="2810186" y="1279435"/>
                  </a:cubicBezTo>
                  <a:cubicBezTo>
                    <a:pt x="2653272" y="1279435"/>
                    <a:pt x="2567683" y="1329424"/>
                    <a:pt x="2489226" y="1379414"/>
                  </a:cubicBezTo>
                  <a:cubicBezTo>
                    <a:pt x="2396504" y="1436544"/>
                    <a:pt x="2296650" y="1500816"/>
                    <a:pt x="2111206" y="1500816"/>
                  </a:cubicBezTo>
                  <a:cubicBezTo>
                    <a:pt x="1918630" y="1500816"/>
                    <a:pt x="1825908" y="1436544"/>
                    <a:pt x="1733186" y="1379414"/>
                  </a:cubicBezTo>
                  <a:cubicBezTo>
                    <a:pt x="1647597" y="1329424"/>
                    <a:pt x="1569140" y="1279435"/>
                    <a:pt x="1405093" y="1279435"/>
                  </a:cubicBezTo>
                  <a:cubicBezTo>
                    <a:pt x="1241047" y="1279435"/>
                    <a:pt x="1162590" y="1329424"/>
                    <a:pt x="1077000" y="1379414"/>
                  </a:cubicBezTo>
                  <a:cubicBezTo>
                    <a:pt x="984279" y="1436544"/>
                    <a:pt x="891557" y="1500816"/>
                    <a:pt x="698980" y="1500816"/>
                  </a:cubicBezTo>
                  <a:cubicBezTo>
                    <a:pt x="513537" y="1500816"/>
                    <a:pt x="413682" y="1436544"/>
                    <a:pt x="320961" y="1379414"/>
                  </a:cubicBezTo>
                  <a:cubicBezTo>
                    <a:pt x="235371" y="1329424"/>
                    <a:pt x="156914" y="1279435"/>
                    <a:pt x="0" y="1279435"/>
                  </a:cubicBezTo>
                  <a:cubicBezTo>
                    <a:pt x="0" y="1179456"/>
                    <a:pt x="0" y="1179456"/>
                    <a:pt x="0" y="1179456"/>
                  </a:cubicBezTo>
                  <a:close/>
                  <a:moveTo>
                    <a:pt x="0" y="885447"/>
                  </a:moveTo>
                  <a:cubicBezTo>
                    <a:pt x="185444" y="885447"/>
                    <a:pt x="285298" y="942578"/>
                    <a:pt x="378020" y="999708"/>
                  </a:cubicBezTo>
                  <a:cubicBezTo>
                    <a:pt x="456477" y="1056839"/>
                    <a:pt x="542067" y="1106828"/>
                    <a:pt x="698980" y="1106828"/>
                  </a:cubicBezTo>
                  <a:cubicBezTo>
                    <a:pt x="863027" y="1106828"/>
                    <a:pt x="941484" y="1056839"/>
                    <a:pt x="1027073" y="999708"/>
                  </a:cubicBezTo>
                  <a:cubicBezTo>
                    <a:pt x="1119795" y="942578"/>
                    <a:pt x="1212517" y="885447"/>
                    <a:pt x="1405093" y="885447"/>
                  </a:cubicBezTo>
                  <a:cubicBezTo>
                    <a:pt x="1597669" y="885447"/>
                    <a:pt x="1690391" y="942578"/>
                    <a:pt x="1783113" y="999708"/>
                  </a:cubicBezTo>
                  <a:cubicBezTo>
                    <a:pt x="1868703" y="1056839"/>
                    <a:pt x="1947160" y="1106828"/>
                    <a:pt x="2111206" y="1106828"/>
                  </a:cubicBezTo>
                  <a:cubicBezTo>
                    <a:pt x="2268120" y="1106828"/>
                    <a:pt x="2346577" y="1056839"/>
                    <a:pt x="2432166" y="999708"/>
                  </a:cubicBezTo>
                  <a:cubicBezTo>
                    <a:pt x="2524888" y="942578"/>
                    <a:pt x="2624742" y="885447"/>
                    <a:pt x="2810186" y="885447"/>
                  </a:cubicBezTo>
                  <a:cubicBezTo>
                    <a:pt x="2810186" y="985426"/>
                    <a:pt x="2810186" y="985426"/>
                    <a:pt x="2810186" y="985426"/>
                  </a:cubicBezTo>
                  <a:cubicBezTo>
                    <a:pt x="2653272" y="985426"/>
                    <a:pt x="2567683" y="1035415"/>
                    <a:pt x="2489226" y="1085404"/>
                  </a:cubicBezTo>
                  <a:cubicBezTo>
                    <a:pt x="2396504" y="1142535"/>
                    <a:pt x="2296650" y="1206807"/>
                    <a:pt x="2111206" y="1206807"/>
                  </a:cubicBezTo>
                  <a:cubicBezTo>
                    <a:pt x="1918630" y="1206807"/>
                    <a:pt x="1825908" y="1142535"/>
                    <a:pt x="1733186" y="1085404"/>
                  </a:cubicBezTo>
                  <a:cubicBezTo>
                    <a:pt x="1647597" y="1035415"/>
                    <a:pt x="1569140" y="985426"/>
                    <a:pt x="1405093" y="985426"/>
                  </a:cubicBezTo>
                  <a:cubicBezTo>
                    <a:pt x="1241047" y="985426"/>
                    <a:pt x="1162590" y="1035415"/>
                    <a:pt x="1077000" y="1085404"/>
                  </a:cubicBezTo>
                  <a:cubicBezTo>
                    <a:pt x="984279" y="1142535"/>
                    <a:pt x="891557" y="1206807"/>
                    <a:pt x="698980" y="1206807"/>
                  </a:cubicBezTo>
                  <a:cubicBezTo>
                    <a:pt x="513537" y="1206807"/>
                    <a:pt x="413682" y="1142535"/>
                    <a:pt x="320961" y="1085404"/>
                  </a:cubicBezTo>
                  <a:cubicBezTo>
                    <a:pt x="235371" y="1035415"/>
                    <a:pt x="156914" y="985426"/>
                    <a:pt x="0" y="985426"/>
                  </a:cubicBezTo>
                  <a:cubicBezTo>
                    <a:pt x="0" y="885447"/>
                    <a:pt x="0" y="885447"/>
                    <a:pt x="0" y="885447"/>
                  </a:cubicBezTo>
                  <a:close/>
                  <a:moveTo>
                    <a:pt x="0" y="594857"/>
                  </a:moveTo>
                  <a:cubicBezTo>
                    <a:pt x="185444" y="594857"/>
                    <a:pt x="285298" y="652043"/>
                    <a:pt x="378020" y="709229"/>
                  </a:cubicBezTo>
                  <a:cubicBezTo>
                    <a:pt x="456477" y="766415"/>
                    <a:pt x="542067" y="816452"/>
                    <a:pt x="698980" y="816452"/>
                  </a:cubicBezTo>
                  <a:cubicBezTo>
                    <a:pt x="863027" y="816452"/>
                    <a:pt x="941484" y="766415"/>
                    <a:pt x="1027073" y="709229"/>
                  </a:cubicBezTo>
                  <a:cubicBezTo>
                    <a:pt x="1119795" y="652043"/>
                    <a:pt x="1212517" y="594857"/>
                    <a:pt x="1405093" y="594857"/>
                  </a:cubicBezTo>
                  <a:cubicBezTo>
                    <a:pt x="1597669" y="594857"/>
                    <a:pt x="1690391" y="652043"/>
                    <a:pt x="1783113" y="709229"/>
                  </a:cubicBezTo>
                  <a:cubicBezTo>
                    <a:pt x="1868703" y="766415"/>
                    <a:pt x="1947160" y="816452"/>
                    <a:pt x="2111206" y="816452"/>
                  </a:cubicBezTo>
                  <a:cubicBezTo>
                    <a:pt x="2268120" y="816452"/>
                    <a:pt x="2346577" y="766415"/>
                    <a:pt x="2432166" y="709229"/>
                  </a:cubicBezTo>
                  <a:cubicBezTo>
                    <a:pt x="2524888" y="652043"/>
                    <a:pt x="2624742" y="594857"/>
                    <a:pt x="2810186" y="594857"/>
                  </a:cubicBezTo>
                  <a:cubicBezTo>
                    <a:pt x="2810186" y="694932"/>
                    <a:pt x="2810186" y="694932"/>
                    <a:pt x="2810186" y="694932"/>
                  </a:cubicBezTo>
                  <a:cubicBezTo>
                    <a:pt x="2653272" y="694932"/>
                    <a:pt x="2567683" y="744970"/>
                    <a:pt x="2489226" y="795007"/>
                  </a:cubicBezTo>
                  <a:cubicBezTo>
                    <a:pt x="2396504" y="852193"/>
                    <a:pt x="2296650" y="909379"/>
                    <a:pt x="2111206" y="909379"/>
                  </a:cubicBezTo>
                  <a:cubicBezTo>
                    <a:pt x="1918630" y="909379"/>
                    <a:pt x="1825908" y="852193"/>
                    <a:pt x="1733186" y="795007"/>
                  </a:cubicBezTo>
                  <a:cubicBezTo>
                    <a:pt x="1647597" y="744970"/>
                    <a:pt x="1569140" y="694932"/>
                    <a:pt x="1405093" y="694932"/>
                  </a:cubicBezTo>
                  <a:cubicBezTo>
                    <a:pt x="1241047" y="694932"/>
                    <a:pt x="1162590" y="744970"/>
                    <a:pt x="1077000" y="795007"/>
                  </a:cubicBezTo>
                  <a:cubicBezTo>
                    <a:pt x="984279" y="852193"/>
                    <a:pt x="891557" y="909379"/>
                    <a:pt x="698980" y="909379"/>
                  </a:cubicBezTo>
                  <a:cubicBezTo>
                    <a:pt x="513537" y="909379"/>
                    <a:pt x="413682" y="852193"/>
                    <a:pt x="320961" y="795007"/>
                  </a:cubicBezTo>
                  <a:cubicBezTo>
                    <a:pt x="235371" y="744970"/>
                    <a:pt x="156914" y="694932"/>
                    <a:pt x="0" y="694932"/>
                  </a:cubicBezTo>
                  <a:cubicBezTo>
                    <a:pt x="0" y="594857"/>
                    <a:pt x="0" y="594857"/>
                    <a:pt x="0" y="594857"/>
                  </a:cubicBezTo>
                  <a:close/>
                  <a:moveTo>
                    <a:pt x="0" y="300847"/>
                  </a:moveTo>
                  <a:cubicBezTo>
                    <a:pt x="185444" y="300847"/>
                    <a:pt x="285298" y="358033"/>
                    <a:pt x="378020" y="415219"/>
                  </a:cubicBezTo>
                  <a:cubicBezTo>
                    <a:pt x="456477" y="465256"/>
                    <a:pt x="542067" y="515294"/>
                    <a:pt x="698980" y="515294"/>
                  </a:cubicBezTo>
                  <a:cubicBezTo>
                    <a:pt x="863027" y="515294"/>
                    <a:pt x="941484" y="465256"/>
                    <a:pt x="1027073" y="415219"/>
                  </a:cubicBezTo>
                  <a:cubicBezTo>
                    <a:pt x="1119795" y="358033"/>
                    <a:pt x="1212517" y="300847"/>
                    <a:pt x="1405093" y="300847"/>
                  </a:cubicBezTo>
                  <a:cubicBezTo>
                    <a:pt x="1597669" y="300847"/>
                    <a:pt x="1690391" y="358033"/>
                    <a:pt x="1783113" y="415219"/>
                  </a:cubicBezTo>
                  <a:cubicBezTo>
                    <a:pt x="1868703" y="465256"/>
                    <a:pt x="1947160" y="515294"/>
                    <a:pt x="2111206" y="515294"/>
                  </a:cubicBezTo>
                  <a:cubicBezTo>
                    <a:pt x="2268120" y="515294"/>
                    <a:pt x="2346577" y="465256"/>
                    <a:pt x="2432166" y="415219"/>
                  </a:cubicBezTo>
                  <a:cubicBezTo>
                    <a:pt x="2524888" y="358033"/>
                    <a:pt x="2624742" y="300847"/>
                    <a:pt x="2810186" y="300847"/>
                  </a:cubicBezTo>
                  <a:cubicBezTo>
                    <a:pt x="2810186" y="400922"/>
                    <a:pt x="2810186" y="400922"/>
                    <a:pt x="2810186" y="400922"/>
                  </a:cubicBezTo>
                  <a:cubicBezTo>
                    <a:pt x="2653272" y="400922"/>
                    <a:pt x="2567683" y="443812"/>
                    <a:pt x="2489226" y="500997"/>
                  </a:cubicBezTo>
                  <a:cubicBezTo>
                    <a:pt x="2396504" y="558183"/>
                    <a:pt x="2296650" y="615369"/>
                    <a:pt x="2111206" y="615369"/>
                  </a:cubicBezTo>
                  <a:cubicBezTo>
                    <a:pt x="1918630" y="615369"/>
                    <a:pt x="1825908" y="558183"/>
                    <a:pt x="1733186" y="500997"/>
                  </a:cubicBezTo>
                  <a:cubicBezTo>
                    <a:pt x="1647597" y="443812"/>
                    <a:pt x="1569140" y="400922"/>
                    <a:pt x="1405093" y="400922"/>
                  </a:cubicBezTo>
                  <a:cubicBezTo>
                    <a:pt x="1241047" y="400922"/>
                    <a:pt x="1162590" y="443812"/>
                    <a:pt x="1077000" y="500997"/>
                  </a:cubicBezTo>
                  <a:cubicBezTo>
                    <a:pt x="984279" y="558183"/>
                    <a:pt x="891557" y="615369"/>
                    <a:pt x="698980" y="615369"/>
                  </a:cubicBezTo>
                  <a:cubicBezTo>
                    <a:pt x="513537" y="615369"/>
                    <a:pt x="413682" y="558183"/>
                    <a:pt x="320961" y="500997"/>
                  </a:cubicBezTo>
                  <a:cubicBezTo>
                    <a:pt x="235371" y="443812"/>
                    <a:pt x="156914" y="400922"/>
                    <a:pt x="0" y="400922"/>
                  </a:cubicBezTo>
                  <a:cubicBezTo>
                    <a:pt x="0" y="300847"/>
                    <a:pt x="0" y="300847"/>
                    <a:pt x="0" y="300847"/>
                  </a:cubicBezTo>
                  <a:close/>
                  <a:moveTo>
                    <a:pt x="0" y="0"/>
                  </a:moveTo>
                  <a:cubicBezTo>
                    <a:pt x="185444" y="0"/>
                    <a:pt x="285298" y="64272"/>
                    <a:pt x="378020" y="121403"/>
                  </a:cubicBezTo>
                  <a:cubicBezTo>
                    <a:pt x="456477" y="171392"/>
                    <a:pt x="542067" y="221381"/>
                    <a:pt x="698980" y="221381"/>
                  </a:cubicBezTo>
                  <a:cubicBezTo>
                    <a:pt x="863027" y="221381"/>
                    <a:pt x="941484" y="171392"/>
                    <a:pt x="1027073" y="121403"/>
                  </a:cubicBezTo>
                  <a:cubicBezTo>
                    <a:pt x="1119795" y="64272"/>
                    <a:pt x="1212517" y="0"/>
                    <a:pt x="1405093" y="0"/>
                  </a:cubicBezTo>
                  <a:cubicBezTo>
                    <a:pt x="1597669" y="0"/>
                    <a:pt x="1690391" y="64272"/>
                    <a:pt x="1783113" y="121403"/>
                  </a:cubicBezTo>
                  <a:cubicBezTo>
                    <a:pt x="1868703" y="171392"/>
                    <a:pt x="1947160" y="221381"/>
                    <a:pt x="2111206" y="221381"/>
                  </a:cubicBezTo>
                  <a:cubicBezTo>
                    <a:pt x="2268120" y="221381"/>
                    <a:pt x="2346577" y="171392"/>
                    <a:pt x="2432166" y="121403"/>
                  </a:cubicBezTo>
                  <a:cubicBezTo>
                    <a:pt x="2524888" y="64272"/>
                    <a:pt x="2624742" y="0"/>
                    <a:pt x="2810186" y="0"/>
                  </a:cubicBezTo>
                  <a:cubicBezTo>
                    <a:pt x="2810186" y="99979"/>
                    <a:pt x="2810186" y="99979"/>
                    <a:pt x="2810186" y="99979"/>
                  </a:cubicBezTo>
                  <a:cubicBezTo>
                    <a:pt x="2653272" y="99979"/>
                    <a:pt x="2567683" y="149968"/>
                    <a:pt x="2489226" y="207099"/>
                  </a:cubicBezTo>
                  <a:cubicBezTo>
                    <a:pt x="2396504" y="264229"/>
                    <a:pt x="2296650" y="321360"/>
                    <a:pt x="2111206" y="321360"/>
                  </a:cubicBezTo>
                  <a:cubicBezTo>
                    <a:pt x="1918630" y="321360"/>
                    <a:pt x="1825908" y="264229"/>
                    <a:pt x="1733186" y="207099"/>
                  </a:cubicBezTo>
                  <a:cubicBezTo>
                    <a:pt x="1647597" y="149968"/>
                    <a:pt x="1569140" y="99979"/>
                    <a:pt x="1405093" y="99979"/>
                  </a:cubicBezTo>
                  <a:cubicBezTo>
                    <a:pt x="1241047" y="99979"/>
                    <a:pt x="1162590" y="149968"/>
                    <a:pt x="1077000" y="207099"/>
                  </a:cubicBezTo>
                  <a:cubicBezTo>
                    <a:pt x="984279" y="264229"/>
                    <a:pt x="891557" y="321360"/>
                    <a:pt x="698980" y="321360"/>
                  </a:cubicBezTo>
                  <a:cubicBezTo>
                    <a:pt x="513537" y="321360"/>
                    <a:pt x="413682" y="264229"/>
                    <a:pt x="320961" y="207099"/>
                  </a:cubicBezTo>
                  <a:cubicBezTo>
                    <a:pt x="235371" y="149968"/>
                    <a:pt x="156914" y="99979"/>
                    <a:pt x="0" y="99979"/>
                  </a:cubicBezTo>
                  <a:cubicBezTo>
                    <a:pt x="0" y="0"/>
                    <a:pt x="0" y="0"/>
                    <a:pt x="0" y="0"/>
                  </a:cubicBezTo>
                  <a:close/>
                </a:path>
              </a:pathLst>
            </a:custGeom>
            <a:gradFill flip="none" rotWithShape="1">
              <a:gsLst>
                <a:gs pos="0">
                  <a:schemeClr val="accent5">
                    <a:lumMod val="100000"/>
                  </a:schemeClr>
                </a:gs>
                <a:gs pos="100000">
                  <a:schemeClr val="accent5">
                    <a:lumMod val="40000"/>
                    <a:lumOff val="60000"/>
                  </a:schemeClr>
                </a:gs>
                <a:gs pos="58000">
                  <a:schemeClr val="accent5">
                    <a:lumMod val="100000"/>
                  </a:schemeClr>
                </a:gs>
                <a:gs pos="58100">
                  <a:schemeClr val="accent5">
                    <a:lumMod val="40000"/>
                    <a:lumOff val="60000"/>
                  </a:schemeClr>
                </a:gs>
              </a:gsLst>
              <a:lin ang="0" scaled="1"/>
              <a:tileRect/>
            </a:gra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4" name="BackShape1">
              <a:extLst>
                <a:ext uri="{FF2B5EF4-FFF2-40B4-BE49-F238E27FC236}">
                  <a16:creationId xmlns:a16="http://schemas.microsoft.com/office/drawing/2014/main" xmlns="" id="{B757DA22-4D5E-4CEA-B3E0-D8CD50DED52D}"/>
                </a:ext>
              </a:extLst>
            </p:cNvPr>
            <p:cNvSpPr/>
            <p:nvPr/>
          </p:nvSpPr>
          <p:spPr>
            <a:xfrm>
              <a:off x="3932924" y="2720942"/>
              <a:ext cx="1392004" cy="1392004"/>
            </a:xfrm>
            <a:prstGeom prst="ellipse">
              <a:avLst/>
            </a:prstGeom>
            <a:solidFill>
              <a:schemeClr val="accent5">
                <a:lumMod val="50000"/>
                <a:lumOff val="5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ValueShape1">
              <a:extLst>
                <a:ext uri="{FF2B5EF4-FFF2-40B4-BE49-F238E27FC236}">
                  <a16:creationId xmlns:a16="http://schemas.microsoft.com/office/drawing/2014/main" xmlns="" id="{C4016BF1-FDB8-4119-8A80-0AAC16B78843}"/>
                </a:ext>
              </a:extLst>
            </p:cNvPr>
            <p:cNvSpPr/>
            <p:nvPr/>
          </p:nvSpPr>
          <p:spPr>
            <a:xfrm>
              <a:off x="4013800" y="2801818"/>
              <a:ext cx="1230253" cy="1230253"/>
            </a:xfrm>
            <a:prstGeom prst="pie">
              <a:avLst>
                <a:gd name="adj1" fmla="val 16143427"/>
                <a:gd name="adj2" fmla="val 7128000"/>
              </a:avLst>
            </a:prstGeom>
            <a:solidFill>
              <a:schemeClr val="accent5">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ValueBack1">
              <a:extLst>
                <a:ext uri="{FF2B5EF4-FFF2-40B4-BE49-F238E27FC236}">
                  <a16:creationId xmlns:a16="http://schemas.microsoft.com/office/drawing/2014/main" xmlns="" id="{4BFEC73E-8822-4876-8A9A-C4E03D3C0282}"/>
                </a:ext>
              </a:extLst>
            </p:cNvPr>
            <p:cNvSpPr/>
            <p:nvPr/>
          </p:nvSpPr>
          <p:spPr bwMode="auto">
            <a:xfrm>
              <a:off x="3413864" y="2203389"/>
              <a:ext cx="2444385" cy="2451222"/>
            </a:xfrm>
            <a:custGeom>
              <a:avLst/>
              <a:gdLst>
                <a:gd name="T0" fmla="*/ 172 w 343"/>
                <a:gd name="T1" fmla="*/ 343 h 343"/>
                <a:gd name="T2" fmla="*/ 0 w 343"/>
                <a:gd name="T3" fmla="*/ 172 h 343"/>
                <a:gd name="T4" fmla="*/ 172 w 343"/>
                <a:gd name="T5" fmla="*/ 0 h 343"/>
                <a:gd name="T6" fmla="*/ 343 w 343"/>
                <a:gd name="T7" fmla="*/ 172 h 343"/>
                <a:gd name="T8" fmla="*/ 172 w 343"/>
                <a:gd name="T9" fmla="*/ 343 h 343"/>
                <a:gd name="T10" fmla="*/ 172 w 343"/>
                <a:gd name="T11" fmla="*/ 17 h 343"/>
                <a:gd name="T12" fmla="*/ 17 w 343"/>
                <a:gd name="T13" fmla="*/ 172 h 343"/>
                <a:gd name="T14" fmla="*/ 172 w 343"/>
                <a:gd name="T15" fmla="*/ 326 h 343"/>
                <a:gd name="T16" fmla="*/ 326 w 343"/>
                <a:gd name="T17" fmla="*/ 172 h 343"/>
                <a:gd name="T18" fmla="*/ 172 w 343"/>
                <a:gd name="T19" fmla="*/ 17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3" h="343">
                  <a:moveTo>
                    <a:pt x="172" y="343"/>
                  </a:moveTo>
                  <a:cubicBezTo>
                    <a:pt x="77" y="343"/>
                    <a:pt x="0" y="266"/>
                    <a:pt x="0" y="172"/>
                  </a:cubicBezTo>
                  <a:cubicBezTo>
                    <a:pt x="0" y="77"/>
                    <a:pt x="77" y="0"/>
                    <a:pt x="172" y="0"/>
                  </a:cubicBezTo>
                  <a:cubicBezTo>
                    <a:pt x="266" y="0"/>
                    <a:pt x="343" y="77"/>
                    <a:pt x="343" y="172"/>
                  </a:cubicBezTo>
                  <a:cubicBezTo>
                    <a:pt x="343" y="266"/>
                    <a:pt x="266" y="343"/>
                    <a:pt x="172" y="343"/>
                  </a:cubicBezTo>
                  <a:close/>
                  <a:moveTo>
                    <a:pt x="172" y="17"/>
                  </a:moveTo>
                  <a:cubicBezTo>
                    <a:pt x="87" y="17"/>
                    <a:pt x="17" y="86"/>
                    <a:pt x="17" y="172"/>
                  </a:cubicBezTo>
                  <a:cubicBezTo>
                    <a:pt x="17" y="257"/>
                    <a:pt x="87" y="326"/>
                    <a:pt x="172" y="326"/>
                  </a:cubicBezTo>
                  <a:cubicBezTo>
                    <a:pt x="257" y="326"/>
                    <a:pt x="326" y="257"/>
                    <a:pt x="326" y="172"/>
                  </a:cubicBezTo>
                  <a:cubicBezTo>
                    <a:pt x="326" y="86"/>
                    <a:pt x="257" y="17"/>
                    <a:pt x="172" y="17"/>
                  </a:cubicBezTo>
                  <a:close/>
                </a:path>
              </a:pathLst>
            </a:custGeom>
            <a:solidFill>
              <a:schemeClr val="accent5">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ValueBack1">
              <a:extLst>
                <a:ext uri="{FF2B5EF4-FFF2-40B4-BE49-F238E27FC236}">
                  <a16:creationId xmlns:a16="http://schemas.microsoft.com/office/drawing/2014/main" xmlns="" id="{10C38E9C-F170-4A98-97CE-94E878B9C15E}"/>
                </a:ext>
              </a:extLst>
            </p:cNvPr>
            <p:cNvSpPr/>
            <p:nvPr/>
          </p:nvSpPr>
          <p:spPr bwMode="auto">
            <a:xfrm>
              <a:off x="3800180" y="2589705"/>
              <a:ext cx="1682009" cy="1685429"/>
            </a:xfrm>
            <a:custGeom>
              <a:avLst/>
              <a:gdLst>
                <a:gd name="T0" fmla="*/ 118 w 236"/>
                <a:gd name="T1" fmla="*/ 236 h 236"/>
                <a:gd name="T2" fmla="*/ 0 w 236"/>
                <a:gd name="T3" fmla="*/ 118 h 236"/>
                <a:gd name="T4" fmla="*/ 118 w 236"/>
                <a:gd name="T5" fmla="*/ 0 h 236"/>
                <a:gd name="T6" fmla="*/ 236 w 236"/>
                <a:gd name="T7" fmla="*/ 118 h 236"/>
                <a:gd name="T8" fmla="*/ 118 w 236"/>
                <a:gd name="T9" fmla="*/ 236 h 236"/>
                <a:gd name="T10" fmla="*/ 118 w 236"/>
                <a:gd name="T11" fmla="*/ 8 h 236"/>
                <a:gd name="T12" fmla="*/ 8 w 236"/>
                <a:gd name="T13" fmla="*/ 118 h 236"/>
                <a:gd name="T14" fmla="*/ 118 w 236"/>
                <a:gd name="T15" fmla="*/ 227 h 236"/>
                <a:gd name="T16" fmla="*/ 228 w 236"/>
                <a:gd name="T17" fmla="*/ 118 h 236"/>
                <a:gd name="T18" fmla="*/ 118 w 236"/>
                <a:gd name="T19" fmla="*/ 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6" h="236">
                  <a:moveTo>
                    <a:pt x="118" y="236"/>
                  </a:moveTo>
                  <a:cubicBezTo>
                    <a:pt x="53" y="236"/>
                    <a:pt x="0" y="183"/>
                    <a:pt x="0" y="118"/>
                  </a:cubicBezTo>
                  <a:cubicBezTo>
                    <a:pt x="0" y="53"/>
                    <a:pt x="53" y="0"/>
                    <a:pt x="118" y="0"/>
                  </a:cubicBezTo>
                  <a:cubicBezTo>
                    <a:pt x="183" y="0"/>
                    <a:pt x="236" y="53"/>
                    <a:pt x="236" y="118"/>
                  </a:cubicBezTo>
                  <a:cubicBezTo>
                    <a:pt x="236" y="183"/>
                    <a:pt x="183" y="236"/>
                    <a:pt x="118" y="236"/>
                  </a:cubicBezTo>
                  <a:close/>
                  <a:moveTo>
                    <a:pt x="118" y="8"/>
                  </a:moveTo>
                  <a:cubicBezTo>
                    <a:pt x="57" y="8"/>
                    <a:pt x="8" y="57"/>
                    <a:pt x="8" y="118"/>
                  </a:cubicBezTo>
                  <a:cubicBezTo>
                    <a:pt x="8" y="178"/>
                    <a:pt x="57" y="227"/>
                    <a:pt x="118" y="227"/>
                  </a:cubicBezTo>
                  <a:cubicBezTo>
                    <a:pt x="178" y="227"/>
                    <a:pt x="228" y="178"/>
                    <a:pt x="228" y="118"/>
                  </a:cubicBezTo>
                  <a:cubicBezTo>
                    <a:pt x="228" y="57"/>
                    <a:pt x="178" y="8"/>
                    <a:pt x="118" y="8"/>
                  </a:cubicBezTo>
                  <a:close/>
                </a:path>
              </a:pathLst>
            </a:custGeom>
            <a:solidFill>
              <a:schemeClr val="accent5">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ValueText">
              <a:extLst>
                <a:ext uri="{FF2B5EF4-FFF2-40B4-BE49-F238E27FC236}">
                  <a16:creationId xmlns:a16="http://schemas.microsoft.com/office/drawing/2014/main" xmlns="" id="{7B518866-FDB5-498B-94E4-2AF6AA116E35}"/>
                </a:ext>
              </a:extLst>
            </p:cNvPr>
            <p:cNvSpPr txBox="1"/>
            <p:nvPr/>
          </p:nvSpPr>
          <p:spPr>
            <a:xfrm>
              <a:off x="6089583" y="2368339"/>
              <a:ext cx="752077" cy="564058"/>
            </a:xfrm>
            <a:prstGeom prst="rect">
              <a:avLst/>
            </a:prstGeom>
            <a:noFill/>
          </p:spPr>
          <p:txBody>
            <a:bodyPr wrap="square" lIns="0" tIns="0" rIns="0" bIns="0" numCol="1" anchor="ctr" anchorCtr="1">
              <a:prstTxWarp prst="textPlain">
                <a:avLst/>
              </a:prstTxWarp>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3600" b="1" dirty="0">
                  <a:solidFill>
                    <a:schemeClr val="accent5">
                      <a:lumMod val="100000"/>
                    </a:schemeClr>
                  </a:solidFill>
                  <a:latin typeface="Impact" panose="020B0806030902050204" pitchFamily="34" charset="0"/>
                </a:rPr>
                <a:t>58%</a:t>
              </a:r>
            </a:p>
          </p:txBody>
        </p:sp>
        <p:sp>
          <p:nvSpPr>
            <p:cNvPr id="9" name="CustomText">
              <a:extLst>
                <a:ext uri="{FF2B5EF4-FFF2-40B4-BE49-F238E27FC236}">
                  <a16:creationId xmlns:a16="http://schemas.microsoft.com/office/drawing/2014/main" xmlns="" id="{228CEC01-D676-4997-90E9-27C7B9F561E0}"/>
                </a:ext>
              </a:extLst>
            </p:cNvPr>
            <p:cNvSpPr txBox="1"/>
            <p:nvPr/>
          </p:nvSpPr>
          <p:spPr>
            <a:xfrm>
              <a:off x="6907717" y="2368339"/>
              <a:ext cx="1828358" cy="362830"/>
            </a:xfrm>
            <a:prstGeom prst="rect">
              <a:avLst/>
            </a:prstGeom>
            <a:noFill/>
          </p:spPr>
          <p:txBody>
            <a:bodyPr wrap="square" lIns="90000" tIns="46800" rIns="90000" bIns="46800" rtlCol="0">
              <a:normAutofit fontScale="77500" lnSpcReduction="20000"/>
            </a:bodyPr>
            <a:lstStyle/>
            <a:p>
              <a:r>
                <a:rPr lang="en-US" altLang="zh-CN" sz="2800" b="1" dirty="0"/>
                <a:t>TEXT HERE</a:t>
              </a:r>
            </a:p>
          </p:txBody>
        </p:sp>
        <p:sp>
          <p:nvSpPr>
            <p:cNvPr id="10" name="CustomText">
              <a:extLst>
                <a:ext uri="{FF2B5EF4-FFF2-40B4-BE49-F238E27FC236}">
                  <a16:creationId xmlns:a16="http://schemas.microsoft.com/office/drawing/2014/main" xmlns="" id="{6B61D4B5-C8E5-40DB-BADD-D7BEB448ABAA}"/>
                </a:ext>
              </a:extLst>
            </p:cNvPr>
            <p:cNvSpPr/>
            <p:nvPr/>
          </p:nvSpPr>
          <p:spPr>
            <a:xfrm>
              <a:off x="6907717" y="2683986"/>
              <a:ext cx="1828358" cy="256115"/>
            </a:xfrm>
            <a:prstGeom prst="rect">
              <a:avLst/>
            </a:prstGeom>
          </p:spPr>
          <p:txBody>
            <a:bodyPr wrap="square" lIns="90000" tIns="46800" rIns="90000" bIns="46800">
              <a:normAutofit fontScale="70000" lnSpcReduction="20000"/>
            </a:bodyPr>
            <a:lstStyle/>
            <a:p>
              <a:r>
                <a:rPr lang="en-US" altLang="zh-CN" dirty="0"/>
                <a:t>Supporting text here</a:t>
              </a:r>
            </a:p>
          </p:txBody>
        </p:sp>
      </p:grpSp>
      <p:sp>
        <p:nvSpPr>
          <p:cNvPr id="11" name="梯形 10">
            <a:extLst>
              <a:ext uri="{FF2B5EF4-FFF2-40B4-BE49-F238E27FC236}">
                <a16:creationId xmlns:a16="http://schemas.microsoft.com/office/drawing/2014/main" xmlns="" id="{A58074D2-676E-4DB7-B1FF-ECF0819799ED}"/>
              </a:ext>
            </a:extLst>
          </p:cNvPr>
          <p:cNvSpPr/>
          <p:nvPr/>
        </p:nvSpPr>
        <p:spPr>
          <a:xfrm rot="10800000">
            <a:off x="4677775" y="0"/>
            <a:ext cx="2979325" cy="238539"/>
          </a:xfrm>
          <a:prstGeom prst="trapezoid">
            <a:avLst>
              <a:gd name="adj" fmla="val 125000"/>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xmlns="" id="{D28A205D-9DAC-4DD9-BD3D-B11E54A8E805}"/>
              </a:ext>
            </a:extLst>
          </p:cNvPr>
          <p:cNvSpPr txBox="1"/>
          <p:nvPr/>
        </p:nvSpPr>
        <p:spPr>
          <a:xfrm>
            <a:off x="572487" y="2477386"/>
            <a:ext cx="2155186" cy="523220"/>
          </a:xfrm>
          <a:prstGeom prst="rect">
            <a:avLst/>
          </a:prstGeom>
          <a:noFill/>
        </p:spPr>
        <p:txBody>
          <a:bodyPr wrap="square" rtlCol="0">
            <a:spAutoFit/>
          </a:bodyPr>
          <a:lstStyle/>
          <a:p>
            <a:r>
              <a:rPr lang="zh-CN" altLang="en-US" sz="2800" dirty="0">
                <a:solidFill>
                  <a:srgbClr val="9D80BD"/>
                </a:solidFill>
              </a:rPr>
              <a:t>请输入标题</a:t>
            </a:r>
          </a:p>
        </p:txBody>
      </p:sp>
      <p:sp>
        <p:nvSpPr>
          <p:cNvPr id="13" name="文本框 12">
            <a:extLst>
              <a:ext uri="{FF2B5EF4-FFF2-40B4-BE49-F238E27FC236}">
                <a16:creationId xmlns:a16="http://schemas.microsoft.com/office/drawing/2014/main" xmlns="" id="{B3C694F9-4EA3-42BB-8BFE-2D62A0970DB3}"/>
              </a:ext>
            </a:extLst>
          </p:cNvPr>
          <p:cNvSpPr txBox="1"/>
          <p:nvPr/>
        </p:nvSpPr>
        <p:spPr>
          <a:xfrm>
            <a:off x="572487" y="3255551"/>
            <a:ext cx="4860716" cy="1384995"/>
          </a:xfrm>
          <a:prstGeom prst="rect">
            <a:avLst/>
          </a:prstGeom>
          <a:noFill/>
        </p:spPr>
        <p:txBody>
          <a:bodyPr wrap="square" rtlCol="0">
            <a:spAutoFit/>
          </a:bodyPr>
          <a:lstStyle/>
          <a:p>
            <a:r>
              <a:rPr lang="en-US" altLang="zh-CN" sz="1200" dirty="0">
                <a:solidFill>
                  <a:schemeClr val="tx1">
                    <a:lumMod val="65000"/>
                    <a:lumOff val="35000"/>
                  </a:schemeClr>
                </a:solidFill>
                <a:latin typeface="Cambria" panose="02040503050406030204" pitchFamily="18" charset="0"/>
              </a:rPr>
              <a:t>However, the film and TV series often appear the wrong lens, "dear" this drama is no exception, because the shooting time is in the summer, but the time is in the winter, so </a:t>
            </a:r>
            <a:r>
              <a:rPr lang="en-US" altLang="zh-CN" sz="1200" dirty="0" err="1">
                <a:solidFill>
                  <a:schemeClr val="tx1">
                    <a:lumMod val="65000"/>
                    <a:lumOff val="35000"/>
                  </a:schemeClr>
                </a:solidFill>
                <a:latin typeface="Cambria" panose="02040503050406030204" pitchFamily="18" charset="0"/>
              </a:rPr>
              <a:t>inevitablyHowever</a:t>
            </a:r>
            <a:r>
              <a:rPr lang="en-US" altLang="zh-CN" sz="1200" dirty="0">
                <a:solidFill>
                  <a:schemeClr val="tx1">
                    <a:lumMod val="65000"/>
                    <a:lumOff val="35000"/>
                  </a:schemeClr>
                </a:solidFill>
                <a:latin typeface="Cambria" panose="02040503050406030204" pitchFamily="18" charset="0"/>
              </a:rPr>
              <a:t>, the film and TV series often appear the wrong lens, "dear" this drama is no exception, because the shooting time is in the summer, but the time is in the winter, so inevitably</a:t>
            </a:r>
            <a:endParaRPr lang="zh-CN" altLang="en-US" sz="1200" dirty="0">
              <a:solidFill>
                <a:schemeClr val="tx1">
                  <a:lumMod val="65000"/>
                  <a:lumOff val="35000"/>
                </a:schemeClr>
              </a:solidFill>
            </a:endParaRPr>
          </a:p>
          <a:p>
            <a:endParaRPr lang="zh-CN" altLang="en-US" sz="1200" dirty="0">
              <a:solidFill>
                <a:schemeClr val="tx1">
                  <a:lumMod val="65000"/>
                  <a:lumOff val="35000"/>
                </a:schemeClr>
              </a:solidFill>
            </a:endParaRPr>
          </a:p>
        </p:txBody>
      </p:sp>
      <p:cxnSp>
        <p:nvCxnSpPr>
          <p:cNvPr id="14" name="直接连接符 13">
            <a:extLst>
              <a:ext uri="{FF2B5EF4-FFF2-40B4-BE49-F238E27FC236}">
                <a16:creationId xmlns:a16="http://schemas.microsoft.com/office/drawing/2014/main" xmlns="" id="{3893EBEF-B5B9-4A2E-B846-7D913EA6BC9D}"/>
              </a:ext>
            </a:extLst>
          </p:cNvPr>
          <p:cNvCxnSpPr/>
          <p:nvPr/>
        </p:nvCxnSpPr>
        <p:spPr>
          <a:xfrm>
            <a:off x="723834" y="3095700"/>
            <a:ext cx="389075" cy="0"/>
          </a:xfrm>
          <a:prstGeom prst="line">
            <a:avLst/>
          </a:prstGeom>
          <a:ln w="28575">
            <a:solidFill>
              <a:srgbClr val="9D80BD"/>
            </a:solidFill>
          </a:ln>
        </p:spPr>
        <p:style>
          <a:lnRef idx="1">
            <a:schemeClr val="accent1"/>
          </a:lnRef>
          <a:fillRef idx="0">
            <a:schemeClr val="accent1"/>
          </a:fillRef>
          <a:effectRef idx="0">
            <a:schemeClr val="accent1"/>
          </a:effectRef>
          <a:fontRef idx="minor">
            <a:schemeClr val="tx1"/>
          </a:fontRef>
        </p:style>
      </p:cxnSp>
      <p:sp>
        <p:nvSpPr>
          <p:cNvPr id="15" name="椭圆 14">
            <a:extLst>
              <a:ext uri="{FF2B5EF4-FFF2-40B4-BE49-F238E27FC236}">
                <a16:creationId xmlns:a16="http://schemas.microsoft.com/office/drawing/2014/main" xmlns="" id="{2CDD2C65-948B-47CF-B91C-C83C98BF6549}"/>
              </a:ext>
            </a:extLst>
          </p:cNvPr>
          <p:cNvSpPr/>
          <p:nvPr/>
        </p:nvSpPr>
        <p:spPr>
          <a:xfrm>
            <a:off x="390168" y="2670728"/>
            <a:ext cx="132521" cy="132521"/>
          </a:xfrm>
          <a:prstGeom prst="ellipse">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梯形 15">
            <a:extLst>
              <a:ext uri="{FF2B5EF4-FFF2-40B4-BE49-F238E27FC236}">
                <a16:creationId xmlns:a16="http://schemas.microsoft.com/office/drawing/2014/main" xmlns="" id="{3BD22898-F10A-4CCF-9CD9-3C3C6CDC8A57}"/>
              </a:ext>
            </a:extLst>
          </p:cNvPr>
          <p:cNvSpPr/>
          <p:nvPr/>
        </p:nvSpPr>
        <p:spPr>
          <a:xfrm rot="10800000">
            <a:off x="-278540" y="6692348"/>
            <a:ext cx="12841599" cy="371060"/>
          </a:xfrm>
          <a:prstGeom prst="trapezoid">
            <a:avLst>
              <a:gd name="adj" fmla="val 125000"/>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551494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a:extLst>
              <a:ext uri="{FF2B5EF4-FFF2-40B4-BE49-F238E27FC236}">
                <a16:creationId xmlns:a16="http://schemas.microsoft.com/office/drawing/2014/main" xmlns="" id="{54903C8A-3ED2-4109-B159-FDC80FBBA194}"/>
              </a:ext>
            </a:extLst>
          </p:cNvPr>
          <p:cNvGraphicFramePr/>
          <p:nvPr>
            <p:extLst>
              <p:ext uri="{D42A27DB-BD31-4B8C-83A1-F6EECF244321}">
                <p14:modId xmlns:p14="http://schemas.microsoft.com/office/powerpoint/2010/main" val="4233045853"/>
              </p:ext>
            </p:extLst>
          </p:nvPr>
        </p:nvGraphicFramePr>
        <p:xfrm>
          <a:off x="534506" y="1357244"/>
          <a:ext cx="5442226" cy="3628151"/>
        </p:xfrm>
        <a:graphic>
          <a:graphicData uri="http://schemas.openxmlformats.org/drawingml/2006/chart">
            <c:chart xmlns:c="http://schemas.openxmlformats.org/drawingml/2006/chart" xmlns:r="http://schemas.openxmlformats.org/officeDocument/2006/relationships" r:id="rId2"/>
          </a:graphicData>
        </a:graphic>
      </p:graphicFrame>
      <p:sp>
        <p:nvSpPr>
          <p:cNvPr id="5" name="文本框 4">
            <a:extLst>
              <a:ext uri="{FF2B5EF4-FFF2-40B4-BE49-F238E27FC236}">
                <a16:creationId xmlns:a16="http://schemas.microsoft.com/office/drawing/2014/main" xmlns="" id="{11591282-CFC5-4A90-9A3A-D2AB2362EAE4}"/>
              </a:ext>
            </a:extLst>
          </p:cNvPr>
          <p:cNvSpPr txBox="1"/>
          <p:nvPr/>
        </p:nvSpPr>
        <p:spPr>
          <a:xfrm>
            <a:off x="6694991" y="2450881"/>
            <a:ext cx="2155186" cy="523220"/>
          </a:xfrm>
          <a:prstGeom prst="rect">
            <a:avLst/>
          </a:prstGeom>
          <a:noFill/>
        </p:spPr>
        <p:txBody>
          <a:bodyPr wrap="square" rtlCol="0">
            <a:spAutoFit/>
          </a:bodyPr>
          <a:lstStyle/>
          <a:p>
            <a:r>
              <a:rPr lang="zh-CN" altLang="en-US" sz="2800" dirty="0">
                <a:solidFill>
                  <a:srgbClr val="9D80BD"/>
                </a:solidFill>
              </a:rPr>
              <a:t>请输入标题</a:t>
            </a:r>
          </a:p>
        </p:txBody>
      </p:sp>
      <p:sp>
        <p:nvSpPr>
          <p:cNvPr id="6" name="文本框 5">
            <a:extLst>
              <a:ext uri="{FF2B5EF4-FFF2-40B4-BE49-F238E27FC236}">
                <a16:creationId xmlns:a16="http://schemas.microsoft.com/office/drawing/2014/main" xmlns="" id="{1C32DCB7-0130-453C-A62E-B33A7CAB71BB}"/>
              </a:ext>
            </a:extLst>
          </p:cNvPr>
          <p:cNvSpPr txBox="1"/>
          <p:nvPr/>
        </p:nvSpPr>
        <p:spPr>
          <a:xfrm>
            <a:off x="6694991" y="3229046"/>
            <a:ext cx="4860716" cy="1384995"/>
          </a:xfrm>
          <a:prstGeom prst="rect">
            <a:avLst/>
          </a:prstGeom>
          <a:noFill/>
        </p:spPr>
        <p:txBody>
          <a:bodyPr wrap="square" rtlCol="0">
            <a:spAutoFit/>
          </a:bodyPr>
          <a:lstStyle/>
          <a:p>
            <a:r>
              <a:rPr lang="en-US" altLang="zh-CN" sz="1200" dirty="0">
                <a:solidFill>
                  <a:schemeClr val="tx1">
                    <a:lumMod val="65000"/>
                    <a:lumOff val="35000"/>
                  </a:schemeClr>
                </a:solidFill>
                <a:latin typeface="Cambria" panose="02040503050406030204" pitchFamily="18" charset="0"/>
              </a:rPr>
              <a:t>However, the film and TV series often appear the wrong lens, "dear" this drama is no exception, because the shooting time is in the summer, but the time is in the winter, so </a:t>
            </a:r>
            <a:r>
              <a:rPr lang="en-US" altLang="zh-CN" sz="1200" dirty="0" err="1">
                <a:solidFill>
                  <a:schemeClr val="tx1">
                    <a:lumMod val="65000"/>
                    <a:lumOff val="35000"/>
                  </a:schemeClr>
                </a:solidFill>
                <a:latin typeface="Cambria" panose="02040503050406030204" pitchFamily="18" charset="0"/>
              </a:rPr>
              <a:t>inevitablyHowever</a:t>
            </a:r>
            <a:r>
              <a:rPr lang="en-US" altLang="zh-CN" sz="1200" dirty="0">
                <a:solidFill>
                  <a:schemeClr val="tx1">
                    <a:lumMod val="65000"/>
                    <a:lumOff val="35000"/>
                  </a:schemeClr>
                </a:solidFill>
                <a:latin typeface="Cambria" panose="02040503050406030204" pitchFamily="18" charset="0"/>
              </a:rPr>
              <a:t>, the film and TV series often appear the wrong lens, "dear" this drama is no exception, because the shooting time is in the summer, but the time is in the winter, so inevitably</a:t>
            </a:r>
            <a:endParaRPr lang="zh-CN" altLang="en-US" sz="1200" dirty="0">
              <a:solidFill>
                <a:schemeClr val="tx1">
                  <a:lumMod val="65000"/>
                  <a:lumOff val="35000"/>
                </a:schemeClr>
              </a:solidFill>
            </a:endParaRPr>
          </a:p>
          <a:p>
            <a:endParaRPr lang="zh-CN" altLang="en-US" sz="1200" dirty="0">
              <a:solidFill>
                <a:schemeClr val="tx1">
                  <a:lumMod val="65000"/>
                  <a:lumOff val="35000"/>
                </a:schemeClr>
              </a:solidFill>
            </a:endParaRPr>
          </a:p>
        </p:txBody>
      </p:sp>
      <p:cxnSp>
        <p:nvCxnSpPr>
          <p:cNvPr id="7" name="直接连接符 6">
            <a:extLst>
              <a:ext uri="{FF2B5EF4-FFF2-40B4-BE49-F238E27FC236}">
                <a16:creationId xmlns:a16="http://schemas.microsoft.com/office/drawing/2014/main" xmlns="" id="{27A982E0-EB8F-4D64-9440-868A1740B4E9}"/>
              </a:ext>
            </a:extLst>
          </p:cNvPr>
          <p:cNvCxnSpPr/>
          <p:nvPr/>
        </p:nvCxnSpPr>
        <p:spPr>
          <a:xfrm>
            <a:off x="6846338" y="3069195"/>
            <a:ext cx="389075" cy="0"/>
          </a:xfrm>
          <a:prstGeom prst="line">
            <a:avLst/>
          </a:prstGeom>
          <a:ln w="28575">
            <a:solidFill>
              <a:srgbClr val="9D80BD"/>
            </a:solidFill>
          </a:ln>
        </p:spPr>
        <p:style>
          <a:lnRef idx="1">
            <a:schemeClr val="accent1"/>
          </a:lnRef>
          <a:fillRef idx="0">
            <a:schemeClr val="accent1"/>
          </a:fillRef>
          <a:effectRef idx="0">
            <a:schemeClr val="accent1"/>
          </a:effectRef>
          <a:fontRef idx="minor">
            <a:schemeClr val="tx1"/>
          </a:fontRef>
        </p:style>
      </p:cxnSp>
      <p:sp>
        <p:nvSpPr>
          <p:cNvPr id="8" name="椭圆 7">
            <a:extLst>
              <a:ext uri="{FF2B5EF4-FFF2-40B4-BE49-F238E27FC236}">
                <a16:creationId xmlns:a16="http://schemas.microsoft.com/office/drawing/2014/main" xmlns="" id="{4DB9BAAD-1CA7-4C2F-928E-70DE374AE02F}"/>
              </a:ext>
            </a:extLst>
          </p:cNvPr>
          <p:cNvSpPr/>
          <p:nvPr/>
        </p:nvSpPr>
        <p:spPr>
          <a:xfrm>
            <a:off x="6512672" y="2644223"/>
            <a:ext cx="132521" cy="132521"/>
          </a:xfrm>
          <a:prstGeom prst="ellipse">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梯形 8">
            <a:extLst>
              <a:ext uri="{FF2B5EF4-FFF2-40B4-BE49-F238E27FC236}">
                <a16:creationId xmlns:a16="http://schemas.microsoft.com/office/drawing/2014/main" xmlns="" id="{E9BD5A7B-4ACB-41BA-9A61-3A182A9E517B}"/>
              </a:ext>
            </a:extLst>
          </p:cNvPr>
          <p:cNvSpPr/>
          <p:nvPr/>
        </p:nvSpPr>
        <p:spPr>
          <a:xfrm rot="10800000">
            <a:off x="4677775" y="0"/>
            <a:ext cx="2979325" cy="238539"/>
          </a:xfrm>
          <a:prstGeom prst="trapezoid">
            <a:avLst>
              <a:gd name="adj" fmla="val 125000"/>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457769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BA8B83F3-75EE-4183-BF55-D26572EA3144}"/>
              </a:ext>
            </a:extLst>
          </p:cNvPr>
          <p:cNvPicPr>
            <a:picLocks noChangeAspect="1"/>
          </p:cNvPicPr>
          <p:nvPr/>
        </p:nvPicPr>
        <p:blipFill rotWithShape="1">
          <a:blip r:embed="rId2">
            <a:extLst>
              <a:ext uri="{28A0092B-C50C-407E-A947-70E740481C1C}">
                <a14:useLocalDpi xmlns:a14="http://schemas.microsoft.com/office/drawing/2010/main" val="0"/>
              </a:ext>
            </a:extLst>
          </a:blip>
          <a:srcRect r="25926"/>
          <a:stretch/>
        </p:blipFill>
        <p:spPr>
          <a:xfrm>
            <a:off x="0" y="0"/>
            <a:ext cx="12192000" cy="6858000"/>
          </a:xfrm>
          <a:prstGeom prst="rect">
            <a:avLst/>
          </a:prstGeom>
        </p:spPr>
      </p:pic>
      <p:sp>
        <p:nvSpPr>
          <p:cNvPr id="6" name="矩形 5">
            <a:extLst>
              <a:ext uri="{FF2B5EF4-FFF2-40B4-BE49-F238E27FC236}">
                <a16:creationId xmlns:a16="http://schemas.microsoft.com/office/drawing/2014/main" xmlns="" id="{8D877902-4E7F-4F3A-943B-2CB305A0FD31}"/>
              </a:ext>
            </a:extLst>
          </p:cNvPr>
          <p:cNvSpPr/>
          <p:nvPr/>
        </p:nvSpPr>
        <p:spPr>
          <a:xfrm>
            <a:off x="6732105" y="2521227"/>
            <a:ext cx="4744278" cy="2319130"/>
          </a:xfrm>
          <a:prstGeom prst="rect">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6EB103C6-BA19-4E89-AA5B-17F27B81AB95}"/>
              </a:ext>
            </a:extLst>
          </p:cNvPr>
          <p:cNvSpPr/>
          <p:nvPr/>
        </p:nvSpPr>
        <p:spPr>
          <a:xfrm>
            <a:off x="8507897" y="1853649"/>
            <a:ext cx="1335156" cy="133515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rgbClr val="9D80BD"/>
                </a:solidFill>
                <a:latin typeface="微软雅黑" panose="020B0503020204020204" pitchFamily="34" charset="-122"/>
                <a:ea typeface="微软雅黑" panose="020B0503020204020204" pitchFamily="34" charset="-122"/>
              </a:rPr>
              <a:t>04</a:t>
            </a:r>
            <a:endParaRPr lang="zh-CN" altLang="en-US" sz="4800" dirty="0">
              <a:solidFill>
                <a:srgbClr val="9D80BD"/>
              </a:solidFill>
              <a:latin typeface="微软雅黑" panose="020B0503020204020204" pitchFamily="34" charset="-122"/>
              <a:ea typeface="微软雅黑" panose="020B0503020204020204" pitchFamily="34" charset="-122"/>
            </a:endParaRPr>
          </a:p>
        </p:txBody>
      </p:sp>
      <p:sp>
        <p:nvSpPr>
          <p:cNvPr id="22" name="文本框 21">
            <a:extLst>
              <a:ext uri="{FF2B5EF4-FFF2-40B4-BE49-F238E27FC236}">
                <a16:creationId xmlns:a16="http://schemas.microsoft.com/office/drawing/2014/main" xmlns="" id="{8554C133-9C7C-4338-8525-3BA586B3A922}"/>
              </a:ext>
            </a:extLst>
          </p:cNvPr>
          <p:cNvSpPr txBox="1"/>
          <p:nvPr/>
        </p:nvSpPr>
        <p:spPr>
          <a:xfrm>
            <a:off x="6304716" y="3394718"/>
            <a:ext cx="3101009" cy="461665"/>
          </a:xfrm>
          <a:prstGeom prst="rect">
            <a:avLst/>
          </a:prstGeom>
          <a:noFill/>
        </p:spPr>
        <p:txBody>
          <a:bodyPr wrap="square" rtlCol="0">
            <a:spAutoFit/>
          </a:bodyPr>
          <a:lstStyle/>
          <a:p>
            <a:pPr algn="ctr"/>
            <a:r>
              <a:rPr lang="zh-CN" altLang="en-US" sz="2400" b="1" dirty="0">
                <a:solidFill>
                  <a:schemeClr val="bg1">
                    <a:lumMod val="95000"/>
                  </a:schemeClr>
                </a:solidFill>
              </a:rPr>
              <a:t>请输入标题</a:t>
            </a:r>
          </a:p>
        </p:txBody>
      </p:sp>
      <p:sp>
        <p:nvSpPr>
          <p:cNvPr id="23" name="文本框 22">
            <a:extLst>
              <a:ext uri="{FF2B5EF4-FFF2-40B4-BE49-F238E27FC236}">
                <a16:creationId xmlns:a16="http://schemas.microsoft.com/office/drawing/2014/main" xmlns="" id="{C188BD96-3184-40FA-8466-4B9613643980}"/>
              </a:ext>
            </a:extLst>
          </p:cNvPr>
          <p:cNvSpPr txBox="1"/>
          <p:nvPr/>
        </p:nvSpPr>
        <p:spPr>
          <a:xfrm>
            <a:off x="7060084" y="3856383"/>
            <a:ext cx="3578091" cy="430887"/>
          </a:xfrm>
          <a:prstGeom prst="rect">
            <a:avLst/>
          </a:prstGeom>
          <a:noFill/>
        </p:spPr>
        <p:txBody>
          <a:bodyPr wrap="square" rtlCol="0">
            <a:spAutoFit/>
          </a:bodyPr>
          <a:lstStyle/>
          <a:p>
            <a:r>
              <a:rPr lang="en-US" altLang="zh-CN" sz="1100" dirty="0">
                <a:solidFill>
                  <a:schemeClr val="bg1">
                    <a:lumMod val="95000"/>
                  </a:schemeClr>
                </a:solidFill>
              </a:rPr>
              <a:t>However, the film and TV series often appear the wrong lens, "dear" this drama is no exception, because the</a:t>
            </a:r>
            <a:endParaRPr lang="zh-CN" altLang="en-US" sz="1100" dirty="0">
              <a:solidFill>
                <a:schemeClr val="bg1">
                  <a:lumMod val="95000"/>
                </a:schemeClr>
              </a:solidFill>
            </a:endParaRPr>
          </a:p>
        </p:txBody>
      </p:sp>
    </p:spTree>
    <p:extLst>
      <p:ext uri="{BB962C8B-B14F-4D97-AF65-F5344CB8AC3E}">
        <p14:creationId xmlns:p14="http://schemas.microsoft.com/office/powerpoint/2010/main" val="130775164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224BD02-583F-41C3-91A8-4CDB291D02C0}"/>
              </a:ext>
            </a:extLst>
          </p:cNvPr>
          <p:cNvSpPr/>
          <p:nvPr/>
        </p:nvSpPr>
        <p:spPr>
          <a:xfrm>
            <a:off x="0" y="675862"/>
            <a:ext cx="12192000" cy="2469667"/>
          </a:xfrm>
          <a:prstGeom prst="rect">
            <a:avLst/>
          </a:prstGeom>
          <a:blipFill>
            <a:blip r:embed="rId2"/>
            <a:stretch>
              <a:fillRect t="-112174" b="-1110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A84ED27C-5494-4C57-B05E-E4A0A07D50A3}"/>
              </a:ext>
            </a:extLst>
          </p:cNvPr>
          <p:cNvSpPr/>
          <p:nvPr/>
        </p:nvSpPr>
        <p:spPr>
          <a:xfrm>
            <a:off x="1272209" y="675861"/>
            <a:ext cx="9647582" cy="2469667"/>
          </a:xfrm>
          <a:prstGeom prst="rect">
            <a:avLst/>
          </a:prstGeom>
          <a:solidFill>
            <a:srgbClr val="9D80BD">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AB1B2AA6-30EF-4648-9C1A-7AB3DE006B48}"/>
              </a:ext>
            </a:extLst>
          </p:cNvPr>
          <p:cNvSpPr txBox="1"/>
          <p:nvPr/>
        </p:nvSpPr>
        <p:spPr>
          <a:xfrm>
            <a:off x="1523270" y="4351026"/>
            <a:ext cx="2155186" cy="461665"/>
          </a:xfrm>
          <a:prstGeom prst="rect">
            <a:avLst/>
          </a:prstGeom>
          <a:noFill/>
        </p:spPr>
        <p:txBody>
          <a:bodyPr wrap="square" rtlCol="0">
            <a:spAutoFit/>
          </a:bodyPr>
          <a:lstStyle/>
          <a:p>
            <a:r>
              <a:rPr lang="zh-CN" altLang="en-US" sz="2400" dirty="0">
                <a:solidFill>
                  <a:srgbClr val="9D80BD"/>
                </a:solidFill>
              </a:rPr>
              <a:t>请输入标题</a:t>
            </a:r>
          </a:p>
        </p:txBody>
      </p:sp>
      <p:sp>
        <p:nvSpPr>
          <p:cNvPr id="5" name="文本框 4">
            <a:extLst>
              <a:ext uri="{FF2B5EF4-FFF2-40B4-BE49-F238E27FC236}">
                <a16:creationId xmlns:a16="http://schemas.microsoft.com/office/drawing/2014/main" xmlns="" id="{459653C8-DC7B-4578-9231-6EAFA3612320}"/>
              </a:ext>
            </a:extLst>
          </p:cNvPr>
          <p:cNvSpPr txBox="1"/>
          <p:nvPr/>
        </p:nvSpPr>
        <p:spPr>
          <a:xfrm>
            <a:off x="1523270" y="4968465"/>
            <a:ext cx="2751290" cy="1015663"/>
          </a:xfrm>
          <a:prstGeom prst="rect">
            <a:avLst/>
          </a:prstGeom>
          <a:noFill/>
        </p:spPr>
        <p:txBody>
          <a:bodyPr wrap="square" rtlCol="0">
            <a:spAutoFit/>
          </a:bodyPr>
          <a:lstStyle/>
          <a:p>
            <a:r>
              <a:rPr lang="en-US" altLang="zh-CN" sz="1200" dirty="0">
                <a:solidFill>
                  <a:schemeClr val="tx1">
                    <a:lumMod val="65000"/>
                    <a:lumOff val="35000"/>
                  </a:schemeClr>
                </a:solidFill>
                <a:latin typeface="Cambria" panose="02040503050406030204" pitchFamily="18" charset="0"/>
              </a:rPr>
              <a:t>However, the film and TV series often appear the wrong lens, "dear" this drama is no exception, because the shooting time is in the summer, but the time is in the winter, so inevitably</a:t>
            </a:r>
            <a:endParaRPr lang="zh-CN" altLang="en-US" sz="1200" dirty="0">
              <a:solidFill>
                <a:schemeClr val="tx1">
                  <a:lumMod val="65000"/>
                  <a:lumOff val="35000"/>
                </a:schemeClr>
              </a:solidFill>
            </a:endParaRPr>
          </a:p>
        </p:txBody>
      </p:sp>
      <p:cxnSp>
        <p:nvCxnSpPr>
          <p:cNvPr id="6" name="直接连接符 5">
            <a:extLst>
              <a:ext uri="{FF2B5EF4-FFF2-40B4-BE49-F238E27FC236}">
                <a16:creationId xmlns:a16="http://schemas.microsoft.com/office/drawing/2014/main" xmlns="" id="{D6CAAEE4-7811-44BB-BAB4-5CBC60138DBE}"/>
              </a:ext>
            </a:extLst>
          </p:cNvPr>
          <p:cNvCxnSpPr/>
          <p:nvPr/>
        </p:nvCxnSpPr>
        <p:spPr>
          <a:xfrm>
            <a:off x="1661365" y="4850072"/>
            <a:ext cx="389075" cy="0"/>
          </a:xfrm>
          <a:prstGeom prst="line">
            <a:avLst/>
          </a:prstGeom>
          <a:ln w="28575">
            <a:solidFill>
              <a:srgbClr val="9D80BD"/>
            </a:solidFill>
          </a:ln>
        </p:spPr>
        <p:style>
          <a:lnRef idx="1">
            <a:schemeClr val="accent1"/>
          </a:lnRef>
          <a:fillRef idx="0">
            <a:schemeClr val="accent1"/>
          </a:fillRef>
          <a:effectRef idx="0">
            <a:schemeClr val="accent1"/>
          </a:effectRef>
          <a:fontRef idx="minor">
            <a:schemeClr val="tx1"/>
          </a:fontRef>
        </p:style>
      </p:cxnSp>
      <p:sp>
        <p:nvSpPr>
          <p:cNvPr id="7" name="椭圆 6">
            <a:extLst>
              <a:ext uri="{FF2B5EF4-FFF2-40B4-BE49-F238E27FC236}">
                <a16:creationId xmlns:a16="http://schemas.microsoft.com/office/drawing/2014/main" xmlns="" id="{B1E39D6E-BE5A-4385-804A-1501BA7C0B95}"/>
              </a:ext>
            </a:extLst>
          </p:cNvPr>
          <p:cNvSpPr/>
          <p:nvPr/>
        </p:nvSpPr>
        <p:spPr>
          <a:xfrm>
            <a:off x="1340951" y="4544368"/>
            <a:ext cx="132521" cy="132521"/>
          </a:xfrm>
          <a:prstGeom prst="ellipse">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A37191DB-E509-4B4C-854E-5F8A5E07CC66}"/>
              </a:ext>
            </a:extLst>
          </p:cNvPr>
          <p:cNvSpPr txBox="1"/>
          <p:nvPr/>
        </p:nvSpPr>
        <p:spPr>
          <a:xfrm>
            <a:off x="8348140" y="4351026"/>
            <a:ext cx="2155186" cy="461665"/>
          </a:xfrm>
          <a:prstGeom prst="rect">
            <a:avLst/>
          </a:prstGeom>
          <a:noFill/>
        </p:spPr>
        <p:txBody>
          <a:bodyPr wrap="square" rtlCol="0">
            <a:spAutoFit/>
          </a:bodyPr>
          <a:lstStyle/>
          <a:p>
            <a:r>
              <a:rPr lang="zh-CN" altLang="en-US" sz="2400" dirty="0">
                <a:solidFill>
                  <a:srgbClr val="9D80BD"/>
                </a:solidFill>
              </a:rPr>
              <a:t>请输入标题</a:t>
            </a:r>
          </a:p>
        </p:txBody>
      </p:sp>
      <p:sp>
        <p:nvSpPr>
          <p:cNvPr id="9" name="文本框 8">
            <a:extLst>
              <a:ext uri="{FF2B5EF4-FFF2-40B4-BE49-F238E27FC236}">
                <a16:creationId xmlns:a16="http://schemas.microsoft.com/office/drawing/2014/main" xmlns="" id="{B68E80EA-887B-4E7E-B42E-AB83C3E4725F}"/>
              </a:ext>
            </a:extLst>
          </p:cNvPr>
          <p:cNvSpPr txBox="1"/>
          <p:nvPr/>
        </p:nvSpPr>
        <p:spPr>
          <a:xfrm>
            <a:off x="8348140" y="4968465"/>
            <a:ext cx="2751290" cy="1015663"/>
          </a:xfrm>
          <a:prstGeom prst="rect">
            <a:avLst/>
          </a:prstGeom>
          <a:noFill/>
        </p:spPr>
        <p:txBody>
          <a:bodyPr wrap="square" rtlCol="0">
            <a:spAutoFit/>
          </a:bodyPr>
          <a:lstStyle/>
          <a:p>
            <a:r>
              <a:rPr lang="en-US" altLang="zh-CN" sz="1200" dirty="0">
                <a:solidFill>
                  <a:schemeClr val="tx1">
                    <a:lumMod val="65000"/>
                    <a:lumOff val="35000"/>
                  </a:schemeClr>
                </a:solidFill>
                <a:latin typeface="Cambria" panose="02040503050406030204" pitchFamily="18" charset="0"/>
              </a:rPr>
              <a:t>However, the film and TV series often appear the wrong lens, "dear" this drama is no exception, because the shooting time is in the summer, but the time is in the winter, so inevitably</a:t>
            </a:r>
            <a:endParaRPr lang="zh-CN" altLang="en-US" sz="1200" dirty="0">
              <a:solidFill>
                <a:schemeClr val="tx1">
                  <a:lumMod val="65000"/>
                  <a:lumOff val="35000"/>
                </a:schemeClr>
              </a:solidFill>
            </a:endParaRPr>
          </a:p>
        </p:txBody>
      </p:sp>
      <p:cxnSp>
        <p:nvCxnSpPr>
          <p:cNvPr id="10" name="直接连接符 9">
            <a:extLst>
              <a:ext uri="{FF2B5EF4-FFF2-40B4-BE49-F238E27FC236}">
                <a16:creationId xmlns:a16="http://schemas.microsoft.com/office/drawing/2014/main" xmlns="" id="{E6E682AA-AEB1-4813-8F51-ABA1BD32D4BA}"/>
              </a:ext>
            </a:extLst>
          </p:cNvPr>
          <p:cNvCxnSpPr/>
          <p:nvPr/>
        </p:nvCxnSpPr>
        <p:spPr>
          <a:xfrm>
            <a:off x="8486235" y="4850072"/>
            <a:ext cx="389075" cy="0"/>
          </a:xfrm>
          <a:prstGeom prst="line">
            <a:avLst/>
          </a:prstGeom>
          <a:ln w="28575">
            <a:solidFill>
              <a:srgbClr val="9D80BD"/>
            </a:solidFill>
          </a:ln>
        </p:spPr>
        <p:style>
          <a:lnRef idx="1">
            <a:schemeClr val="accent1"/>
          </a:lnRef>
          <a:fillRef idx="0">
            <a:schemeClr val="accent1"/>
          </a:fillRef>
          <a:effectRef idx="0">
            <a:schemeClr val="accent1"/>
          </a:effectRef>
          <a:fontRef idx="minor">
            <a:schemeClr val="tx1"/>
          </a:fontRef>
        </p:style>
      </p:cxnSp>
      <p:sp>
        <p:nvSpPr>
          <p:cNvPr id="11" name="椭圆 10">
            <a:extLst>
              <a:ext uri="{FF2B5EF4-FFF2-40B4-BE49-F238E27FC236}">
                <a16:creationId xmlns:a16="http://schemas.microsoft.com/office/drawing/2014/main" xmlns="" id="{C3E9413C-736B-4B28-B538-087D00838848}"/>
              </a:ext>
            </a:extLst>
          </p:cNvPr>
          <p:cNvSpPr/>
          <p:nvPr/>
        </p:nvSpPr>
        <p:spPr>
          <a:xfrm>
            <a:off x="8165821" y="4544368"/>
            <a:ext cx="132521" cy="132521"/>
          </a:xfrm>
          <a:prstGeom prst="ellipse">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梯形 11">
            <a:extLst>
              <a:ext uri="{FF2B5EF4-FFF2-40B4-BE49-F238E27FC236}">
                <a16:creationId xmlns:a16="http://schemas.microsoft.com/office/drawing/2014/main" xmlns="" id="{21A6DAAE-B69C-4844-846D-21F60D6B0C76}"/>
              </a:ext>
            </a:extLst>
          </p:cNvPr>
          <p:cNvSpPr/>
          <p:nvPr/>
        </p:nvSpPr>
        <p:spPr>
          <a:xfrm rot="10800000">
            <a:off x="-278540" y="6692348"/>
            <a:ext cx="12841599" cy="371060"/>
          </a:xfrm>
          <a:prstGeom prst="trapezoid">
            <a:avLst>
              <a:gd name="adj" fmla="val 125000"/>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a:extLst>
              <a:ext uri="{FF2B5EF4-FFF2-40B4-BE49-F238E27FC236}">
                <a16:creationId xmlns:a16="http://schemas.microsoft.com/office/drawing/2014/main" xmlns="" id="{B335FBBC-632C-4150-AE90-480DAED426AC}"/>
              </a:ext>
            </a:extLst>
          </p:cNvPr>
          <p:cNvCxnSpPr>
            <a:cxnSpLocks/>
          </p:cNvCxnSpPr>
          <p:nvPr/>
        </p:nvCxnSpPr>
        <p:spPr>
          <a:xfrm>
            <a:off x="5572539" y="3657602"/>
            <a:ext cx="1046922" cy="0"/>
          </a:xfrm>
          <a:prstGeom prst="line">
            <a:avLst/>
          </a:prstGeom>
          <a:ln w="38100">
            <a:solidFill>
              <a:srgbClr val="4D8BC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32949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BA8B83F3-75EE-4183-BF55-D26572EA3144}"/>
              </a:ext>
            </a:extLst>
          </p:cNvPr>
          <p:cNvPicPr>
            <a:picLocks noChangeAspect="1"/>
          </p:cNvPicPr>
          <p:nvPr/>
        </p:nvPicPr>
        <p:blipFill rotWithShape="1">
          <a:blip r:embed="rId2">
            <a:extLst>
              <a:ext uri="{28A0092B-C50C-407E-A947-70E740481C1C}">
                <a14:useLocalDpi xmlns:a14="http://schemas.microsoft.com/office/drawing/2010/main" val="0"/>
              </a:ext>
            </a:extLst>
          </a:blip>
          <a:srcRect r="25926"/>
          <a:stretch/>
        </p:blipFill>
        <p:spPr>
          <a:xfrm>
            <a:off x="0" y="0"/>
            <a:ext cx="12192000" cy="6858000"/>
          </a:xfrm>
          <a:prstGeom prst="rect">
            <a:avLst/>
          </a:prstGeom>
        </p:spPr>
      </p:pic>
      <p:sp>
        <p:nvSpPr>
          <p:cNvPr id="2" name="文本框 1">
            <a:extLst>
              <a:ext uri="{FF2B5EF4-FFF2-40B4-BE49-F238E27FC236}">
                <a16:creationId xmlns:a16="http://schemas.microsoft.com/office/drawing/2014/main" xmlns="" id="{3E4D47F6-6306-41E1-A002-3E9756E83893}"/>
              </a:ext>
            </a:extLst>
          </p:cNvPr>
          <p:cNvSpPr txBox="1"/>
          <p:nvPr/>
        </p:nvSpPr>
        <p:spPr>
          <a:xfrm>
            <a:off x="7711091" y="488415"/>
            <a:ext cx="2753154" cy="830997"/>
          </a:xfrm>
          <a:prstGeom prst="rect">
            <a:avLst/>
          </a:prstGeom>
          <a:noFill/>
        </p:spPr>
        <p:txBody>
          <a:bodyPr wrap="square" rtlCol="0">
            <a:spAutoFit/>
          </a:bodyPr>
          <a:lstStyle/>
          <a:p>
            <a:pPr algn="dist"/>
            <a:r>
              <a:rPr lang="zh-CN" altLang="en-US" sz="4800" b="1" dirty="0">
                <a:solidFill>
                  <a:schemeClr val="bg1">
                    <a:lumMod val="95000"/>
                  </a:schemeClr>
                </a:solidFill>
                <a:latin typeface="微软雅黑" panose="020B0503020204020204" pitchFamily="34" charset="-122"/>
                <a:ea typeface="微软雅黑" panose="020B0503020204020204" pitchFamily="34" charset="-122"/>
              </a:rPr>
              <a:t>目录</a:t>
            </a:r>
          </a:p>
        </p:txBody>
      </p:sp>
      <p:sp>
        <p:nvSpPr>
          <p:cNvPr id="10" name="文本框 9">
            <a:extLst>
              <a:ext uri="{FF2B5EF4-FFF2-40B4-BE49-F238E27FC236}">
                <a16:creationId xmlns:a16="http://schemas.microsoft.com/office/drawing/2014/main" xmlns="" id="{36A35C03-8FD7-4230-9BD4-8BB678224303}"/>
              </a:ext>
            </a:extLst>
          </p:cNvPr>
          <p:cNvSpPr txBox="1"/>
          <p:nvPr/>
        </p:nvSpPr>
        <p:spPr>
          <a:xfrm>
            <a:off x="6543255" y="1807826"/>
            <a:ext cx="3101009" cy="461665"/>
          </a:xfrm>
          <a:prstGeom prst="rect">
            <a:avLst/>
          </a:prstGeom>
          <a:noFill/>
        </p:spPr>
        <p:txBody>
          <a:bodyPr wrap="square" rtlCol="0">
            <a:spAutoFit/>
          </a:bodyPr>
          <a:lstStyle/>
          <a:p>
            <a:pPr algn="ctr"/>
            <a:r>
              <a:rPr lang="zh-CN" altLang="en-US" sz="2400" dirty="0">
                <a:solidFill>
                  <a:schemeClr val="bg1">
                    <a:lumMod val="95000"/>
                  </a:schemeClr>
                </a:solidFill>
                <a:latin typeface="微软雅黑" panose="020B0503020204020204" pitchFamily="34" charset="-122"/>
                <a:ea typeface="微软雅黑" panose="020B0503020204020204" pitchFamily="34" charset="-122"/>
              </a:rPr>
              <a:t>请输入标题</a:t>
            </a:r>
          </a:p>
        </p:txBody>
      </p:sp>
      <p:sp>
        <p:nvSpPr>
          <p:cNvPr id="12" name="文本框 11">
            <a:extLst>
              <a:ext uri="{FF2B5EF4-FFF2-40B4-BE49-F238E27FC236}">
                <a16:creationId xmlns:a16="http://schemas.microsoft.com/office/drawing/2014/main" xmlns="" id="{B4675749-2E67-4787-88D4-A82BE57BBD26}"/>
              </a:ext>
            </a:extLst>
          </p:cNvPr>
          <p:cNvSpPr txBox="1"/>
          <p:nvPr/>
        </p:nvSpPr>
        <p:spPr>
          <a:xfrm>
            <a:off x="6543255" y="2997256"/>
            <a:ext cx="3101009" cy="461665"/>
          </a:xfrm>
          <a:prstGeom prst="rect">
            <a:avLst/>
          </a:prstGeom>
          <a:noFill/>
        </p:spPr>
        <p:txBody>
          <a:bodyPr wrap="square" rtlCol="0">
            <a:spAutoFit/>
          </a:bodyPr>
          <a:lstStyle/>
          <a:p>
            <a:pPr algn="ctr"/>
            <a:r>
              <a:rPr lang="zh-CN" altLang="en-US" sz="2400" dirty="0">
                <a:solidFill>
                  <a:schemeClr val="bg1">
                    <a:lumMod val="95000"/>
                  </a:schemeClr>
                </a:solidFill>
                <a:latin typeface="微软雅黑" panose="020B0503020204020204" pitchFamily="34" charset="-122"/>
                <a:ea typeface="微软雅黑" panose="020B0503020204020204" pitchFamily="34" charset="-122"/>
              </a:rPr>
              <a:t>请输入标题</a:t>
            </a:r>
          </a:p>
        </p:txBody>
      </p:sp>
      <p:sp>
        <p:nvSpPr>
          <p:cNvPr id="13" name="文本框 12">
            <a:extLst>
              <a:ext uri="{FF2B5EF4-FFF2-40B4-BE49-F238E27FC236}">
                <a16:creationId xmlns:a16="http://schemas.microsoft.com/office/drawing/2014/main" xmlns="" id="{1F7D5043-37BD-4BDD-8B82-114488A30998}"/>
              </a:ext>
            </a:extLst>
          </p:cNvPr>
          <p:cNvSpPr txBox="1"/>
          <p:nvPr/>
        </p:nvSpPr>
        <p:spPr>
          <a:xfrm>
            <a:off x="6543255" y="4186686"/>
            <a:ext cx="3101009" cy="461665"/>
          </a:xfrm>
          <a:prstGeom prst="rect">
            <a:avLst/>
          </a:prstGeom>
          <a:noFill/>
        </p:spPr>
        <p:txBody>
          <a:bodyPr wrap="square" rtlCol="0">
            <a:spAutoFit/>
          </a:bodyPr>
          <a:lstStyle/>
          <a:p>
            <a:pPr algn="ctr"/>
            <a:r>
              <a:rPr lang="zh-CN" altLang="en-US" sz="2400" dirty="0">
                <a:solidFill>
                  <a:schemeClr val="bg1">
                    <a:lumMod val="95000"/>
                  </a:schemeClr>
                </a:solidFill>
                <a:latin typeface="微软雅黑" panose="020B0503020204020204" pitchFamily="34" charset="-122"/>
                <a:ea typeface="微软雅黑" panose="020B0503020204020204" pitchFamily="34" charset="-122"/>
              </a:rPr>
              <a:t>请输入标题</a:t>
            </a:r>
          </a:p>
        </p:txBody>
      </p:sp>
      <p:sp>
        <p:nvSpPr>
          <p:cNvPr id="14" name="文本框 13">
            <a:extLst>
              <a:ext uri="{FF2B5EF4-FFF2-40B4-BE49-F238E27FC236}">
                <a16:creationId xmlns:a16="http://schemas.microsoft.com/office/drawing/2014/main" xmlns="" id="{91382E8B-8BA7-4677-889F-B1682C6BAD5E}"/>
              </a:ext>
            </a:extLst>
          </p:cNvPr>
          <p:cNvSpPr txBox="1"/>
          <p:nvPr/>
        </p:nvSpPr>
        <p:spPr>
          <a:xfrm>
            <a:off x="6543255" y="5414120"/>
            <a:ext cx="3101009" cy="461665"/>
          </a:xfrm>
          <a:prstGeom prst="rect">
            <a:avLst/>
          </a:prstGeom>
          <a:noFill/>
        </p:spPr>
        <p:txBody>
          <a:bodyPr wrap="square" rtlCol="0">
            <a:spAutoFit/>
          </a:bodyPr>
          <a:lstStyle/>
          <a:p>
            <a:pPr algn="ctr"/>
            <a:r>
              <a:rPr lang="zh-CN" altLang="en-US" sz="2400" dirty="0">
                <a:solidFill>
                  <a:schemeClr val="bg1">
                    <a:lumMod val="95000"/>
                  </a:schemeClr>
                </a:solidFill>
                <a:latin typeface="微软雅黑" panose="020B0503020204020204" pitchFamily="34" charset="-122"/>
                <a:ea typeface="微软雅黑" panose="020B0503020204020204" pitchFamily="34" charset="-122"/>
              </a:rPr>
              <a:t>请输入标题</a:t>
            </a:r>
          </a:p>
        </p:txBody>
      </p:sp>
      <p:sp>
        <p:nvSpPr>
          <p:cNvPr id="3" name="文本框 2">
            <a:extLst>
              <a:ext uri="{FF2B5EF4-FFF2-40B4-BE49-F238E27FC236}">
                <a16:creationId xmlns:a16="http://schemas.microsoft.com/office/drawing/2014/main" xmlns="" id="{61740E36-D73B-4D97-9C3D-0AAD4C77FAED}"/>
              </a:ext>
            </a:extLst>
          </p:cNvPr>
          <p:cNvSpPr txBox="1"/>
          <p:nvPr/>
        </p:nvSpPr>
        <p:spPr>
          <a:xfrm>
            <a:off x="6609519" y="1807826"/>
            <a:ext cx="569844" cy="461665"/>
          </a:xfrm>
          <a:prstGeom prst="rect">
            <a:avLst/>
          </a:prstGeom>
          <a:noFill/>
        </p:spPr>
        <p:txBody>
          <a:bodyPr wrap="square" rtlCol="0">
            <a:spAutoFit/>
          </a:bodyPr>
          <a:lstStyle/>
          <a:p>
            <a:r>
              <a:rPr lang="en-US" altLang="zh-CN" sz="2400" dirty="0">
                <a:solidFill>
                  <a:schemeClr val="bg1">
                    <a:lumMod val="95000"/>
                  </a:schemeClr>
                </a:solidFill>
              </a:rPr>
              <a:t>01</a:t>
            </a:r>
            <a:endParaRPr lang="zh-CN" altLang="en-US" sz="2400" dirty="0">
              <a:solidFill>
                <a:schemeClr val="bg1">
                  <a:lumMod val="95000"/>
                </a:schemeClr>
              </a:solidFill>
            </a:endParaRPr>
          </a:p>
        </p:txBody>
      </p:sp>
      <p:sp>
        <p:nvSpPr>
          <p:cNvPr id="15" name="文本框 14">
            <a:extLst>
              <a:ext uri="{FF2B5EF4-FFF2-40B4-BE49-F238E27FC236}">
                <a16:creationId xmlns:a16="http://schemas.microsoft.com/office/drawing/2014/main" xmlns="" id="{2EC42F19-1889-45EE-95C2-797B51BBF995}"/>
              </a:ext>
            </a:extLst>
          </p:cNvPr>
          <p:cNvSpPr txBox="1"/>
          <p:nvPr/>
        </p:nvSpPr>
        <p:spPr>
          <a:xfrm>
            <a:off x="6609519" y="3009924"/>
            <a:ext cx="569844" cy="461665"/>
          </a:xfrm>
          <a:prstGeom prst="rect">
            <a:avLst/>
          </a:prstGeom>
          <a:noFill/>
        </p:spPr>
        <p:txBody>
          <a:bodyPr wrap="square" rtlCol="0">
            <a:spAutoFit/>
          </a:bodyPr>
          <a:lstStyle/>
          <a:p>
            <a:r>
              <a:rPr lang="en-US" altLang="zh-CN" sz="2400" dirty="0">
                <a:solidFill>
                  <a:schemeClr val="bg1">
                    <a:lumMod val="95000"/>
                  </a:schemeClr>
                </a:solidFill>
              </a:rPr>
              <a:t>02</a:t>
            </a:r>
            <a:endParaRPr lang="zh-CN" altLang="en-US" sz="2400" dirty="0">
              <a:solidFill>
                <a:schemeClr val="bg1">
                  <a:lumMod val="95000"/>
                </a:schemeClr>
              </a:solidFill>
            </a:endParaRPr>
          </a:p>
        </p:txBody>
      </p:sp>
      <p:sp>
        <p:nvSpPr>
          <p:cNvPr id="16" name="文本框 15">
            <a:extLst>
              <a:ext uri="{FF2B5EF4-FFF2-40B4-BE49-F238E27FC236}">
                <a16:creationId xmlns:a16="http://schemas.microsoft.com/office/drawing/2014/main" xmlns="" id="{6CFC4AB3-0BD3-4D53-BB6E-5C2100D46C7B}"/>
              </a:ext>
            </a:extLst>
          </p:cNvPr>
          <p:cNvSpPr txBox="1"/>
          <p:nvPr/>
        </p:nvSpPr>
        <p:spPr>
          <a:xfrm>
            <a:off x="6609519" y="4212022"/>
            <a:ext cx="569844" cy="461665"/>
          </a:xfrm>
          <a:prstGeom prst="rect">
            <a:avLst/>
          </a:prstGeom>
          <a:noFill/>
        </p:spPr>
        <p:txBody>
          <a:bodyPr wrap="square" rtlCol="0">
            <a:spAutoFit/>
          </a:bodyPr>
          <a:lstStyle/>
          <a:p>
            <a:r>
              <a:rPr lang="en-US" altLang="zh-CN" sz="2400" dirty="0">
                <a:solidFill>
                  <a:schemeClr val="bg1">
                    <a:lumMod val="95000"/>
                  </a:schemeClr>
                </a:solidFill>
              </a:rPr>
              <a:t>03</a:t>
            </a:r>
            <a:endParaRPr lang="zh-CN" altLang="en-US" sz="2400" dirty="0">
              <a:solidFill>
                <a:schemeClr val="bg1">
                  <a:lumMod val="95000"/>
                </a:schemeClr>
              </a:solidFill>
            </a:endParaRPr>
          </a:p>
        </p:txBody>
      </p:sp>
      <p:sp>
        <p:nvSpPr>
          <p:cNvPr id="17" name="文本框 16">
            <a:extLst>
              <a:ext uri="{FF2B5EF4-FFF2-40B4-BE49-F238E27FC236}">
                <a16:creationId xmlns:a16="http://schemas.microsoft.com/office/drawing/2014/main" xmlns="" id="{2518FC4B-C67B-4B3D-B0E4-6324C4522AD6}"/>
              </a:ext>
            </a:extLst>
          </p:cNvPr>
          <p:cNvSpPr txBox="1"/>
          <p:nvPr/>
        </p:nvSpPr>
        <p:spPr>
          <a:xfrm>
            <a:off x="6609519" y="5414120"/>
            <a:ext cx="569844" cy="461665"/>
          </a:xfrm>
          <a:prstGeom prst="rect">
            <a:avLst/>
          </a:prstGeom>
          <a:noFill/>
        </p:spPr>
        <p:txBody>
          <a:bodyPr wrap="square" rtlCol="0">
            <a:spAutoFit/>
          </a:bodyPr>
          <a:lstStyle/>
          <a:p>
            <a:r>
              <a:rPr lang="en-US" altLang="zh-CN" sz="2400" dirty="0">
                <a:solidFill>
                  <a:schemeClr val="bg1">
                    <a:lumMod val="95000"/>
                  </a:schemeClr>
                </a:solidFill>
              </a:rPr>
              <a:t>04</a:t>
            </a:r>
            <a:endParaRPr lang="zh-CN" altLang="en-US" sz="2400" dirty="0">
              <a:solidFill>
                <a:schemeClr val="bg1">
                  <a:lumMod val="95000"/>
                </a:schemeClr>
              </a:solidFill>
            </a:endParaRPr>
          </a:p>
        </p:txBody>
      </p:sp>
      <p:sp>
        <p:nvSpPr>
          <p:cNvPr id="18" name="文本框 17">
            <a:extLst>
              <a:ext uri="{FF2B5EF4-FFF2-40B4-BE49-F238E27FC236}">
                <a16:creationId xmlns:a16="http://schemas.microsoft.com/office/drawing/2014/main" xmlns="" id="{38BCEB3F-0197-4502-8030-CF94E3D54B97}"/>
              </a:ext>
            </a:extLst>
          </p:cNvPr>
          <p:cNvSpPr txBox="1"/>
          <p:nvPr/>
        </p:nvSpPr>
        <p:spPr>
          <a:xfrm>
            <a:off x="7298623" y="2269491"/>
            <a:ext cx="3578091" cy="430887"/>
          </a:xfrm>
          <a:prstGeom prst="rect">
            <a:avLst/>
          </a:prstGeom>
          <a:noFill/>
        </p:spPr>
        <p:txBody>
          <a:bodyPr wrap="square" rtlCol="0">
            <a:spAutoFit/>
          </a:bodyPr>
          <a:lstStyle/>
          <a:p>
            <a:r>
              <a:rPr lang="en-US" altLang="zh-CN" sz="1100" dirty="0">
                <a:solidFill>
                  <a:schemeClr val="bg1">
                    <a:lumMod val="95000"/>
                  </a:schemeClr>
                </a:solidFill>
                <a:latin typeface="Cambria" panose="02040503050406030204" pitchFamily="18" charset="0"/>
              </a:rPr>
              <a:t>However, the film and TV series often appear the wrong lens, "dear" this drama is no exception, because the</a:t>
            </a:r>
            <a:endParaRPr lang="zh-CN" altLang="en-US" sz="1100" dirty="0">
              <a:solidFill>
                <a:schemeClr val="bg1">
                  <a:lumMod val="95000"/>
                </a:schemeClr>
              </a:solidFill>
              <a:latin typeface="Cambria" panose="02040503050406030204" pitchFamily="18" charset="0"/>
            </a:endParaRPr>
          </a:p>
        </p:txBody>
      </p:sp>
      <p:sp>
        <p:nvSpPr>
          <p:cNvPr id="19" name="文本框 18">
            <a:extLst>
              <a:ext uri="{FF2B5EF4-FFF2-40B4-BE49-F238E27FC236}">
                <a16:creationId xmlns:a16="http://schemas.microsoft.com/office/drawing/2014/main" xmlns="" id="{C2C4C5A0-1241-4CE9-8C58-8338CC405DF1}"/>
              </a:ext>
            </a:extLst>
          </p:cNvPr>
          <p:cNvSpPr txBox="1"/>
          <p:nvPr/>
        </p:nvSpPr>
        <p:spPr>
          <a:xfrm>
            <a:off x="7298623" y="3470905"/>
            <a:ext cx="3578091" cy="430887"/>
          </a:xfrm>
          <a:prstGeom prst="rect">
            <a:avLst/>
          </a:prstGeom>
          <a:noFill/>
        </p:spPr>
        <p:txBody>
          <a:bodyPr wrap="square" rtlCol="0">
            <a:spAutoFit/>
          </a:bodyPr>
          <a:lstStyle/>
          <a:p>
            <a:r>
              <a:rPr lang="en-US" altLang="zh-CN" sz="1100" dirty="0">
                <a:solidFill>
                  <a:schemeClr val="bg1">
                    <a:lumMod val="95000"/>
                  </a:schemeClr>
                </a:solidFill>
                <a:latin typeface="Cambria" panose="02040503050406030204" pitchFamily="18" charset="0"/>
              </a:rPr>
              <a:t>However, the film and TV series often appear the wrong lens, "dear" this drama is no exception, because the</a:t>
            </a:r>
            <a:endParaRPr lang="zh-CN" altLang="en-US" sz="1100" dirty="0">
              <a:solidFill>
                <a:schemeClr val="bg1">
                  <a:lumMod val="95000"/>
                </a:schemeClr>
              </a:solidFill>
              <a:latin typeface="Cambria" panose="02040503050406030204" pitchFamily="18" charset="0"/>
            </a:endParaRPr>
          </a:p>
        </p:txBody>
      </p:sp>
      <p:sp>
        <p:nvSpPr>
          <p:cNvPr id="20" name="文本框 19">
            <a:extLst>
              <a:ext uri="{FF2B5EF4-FFF2-40B4-BE49-F238E27FC236}">
                <a16:creationId xmlns:a16="http://schemas.microsoft.com/office/drawing/2014/main" xmlns="" id="{E0CD2523-D903-49A6-BEB7-323DFC8203D3}"/>
              </a:ext>
            </a:extLst>
          </p:cNvPr>
          <p:cNvSpPr txBox="1"/>
          <p:nvPr/>
        </p:nvSpPr>
        <p:spPr>
          <a:xfrm>
            <a:off x="7298623" y="4642225"/>
            <a:ext cx="3578091" cy="430887"/>
          </a:xfrm>
          <a:prstGeom prst="rect">
            <a:avLst/>
          </a:prstGeom>
          <a:noFill/>
        </p:spPr>
        <p:txBody>
          <a:bodyPr wrap="square" rtlCol="0">
            <a:spAutoFit/>
          </a:bodyPr>
          <a:lstStyle/>
          <a:p>
            <a:r>
              <a:rPr lang="en-US" altLang="zh-CN" sz="1100" dirty="0">
                <a:solidFill>
                  <a:schemeClr val="bg1">
                    <a:lumMod val="95000"/>
                  </a:schemeClr>
                </a:solidFill>
                <a:latin typeface="Cambria" panose="02040503050406030204" pitchFamily="18" charset="0"/>
              </a:rPr>
              <a:t>However, the film and TV series often appear the wrong lens, "dear" this drama is no exception, because the</a:t>
            </a:r>
            <a:endParaRPr lang="zh-CN" altLang="en-US" sz="1100" dirty="0">
              <a:solidFill>
                <a:schemeClr val="bg1">
                  <a:lumMod val="95000"/>
                </a:schemeClr>
              </a:solidFill>
              <a:latin typeface="Cambria" panose="02040503050406030204" pitchFamily="18" charset="0"/>
            </a:endParaRPr>
          </a:p>
        </p:txBody>
      </p:sp>
      <p:sp>
        <p:nvSpPr>
          <p:cNvPr id="21" name="文本框 20">
            <a:extLst>
              <a:ext uri="{FF2B5EF4-FFF2-40B4-BE49-F238E27FC236}">
                <a16:creationId xmlns:a16="http://schemas.microsoft.com/office/drawing/2014/main" xmlns="" id="{93BF0233-C552-4804-AAFC-9A0A053946F9}"/>
              </a:ext>
            </a:extLst>
          </p:cNvPr>
          <p:cNvSpPr txBox="1"/>
          <p:nvPr/>
        </p:nvSpPr>
        <p:spPr>
          <a:xfrm>
            <a:off x="7298623" y="5848406"/>
            <a:ext cx="3578091" cy="430887"/>
          </a:xfrm>
          <a:prstGeom prst="rect">
            <a:avLst/>
          </a:prstGeom>
          <a:noFill/>
        </p:spPr>
        <p:txBody>
          <a:bodyPr wrap="square" rtlCol="0">
            <a:spAutoFit/>
          </a:bodyPr>
          <a:lstStyle/>
          <a:p>
            <a:r>
              <a:rPr lang="en-US" altLang="zh-CN" sz="1100" dirty="0">
                <a:solidFill>
                  <a:schemeClr val="bg1">
                    <a:lumMod val="95000"/>
                  </a:schemeClr>
                </a:solidFill>
                <a:latin typeface="Cambria" panose="02040503050406030204" pitchFamily="18" charset="0"/>
              </a:rPr>
              <a:t>However, the film and TV series often appear the wrong lens, "dear" this drama is no exception, because the</a:t>
            </a:r>
            <a:endParaRPr lang="zh-CN" altLang="en-US" sz="1100" dirty="0">
              <a:solidFill>
                <a:schemeClr val="bg1">
                  <a:lumMod val="95000"/>
                </a:schemeClr>
              </a:solidFill>
              <a:latin typeface="Cambria" panose="02040503050406030204" pitchFamily="18" charset="0"/>
            </a:endParaRPr>
          </a:p>
        </p:txBody>
      </p:sp>
    </p:spTree>
    <p:extLst>
      <p:ext uri="{BB962C8B-B14F-4D97-AF65-F5344CB8AC3E}">
        <p14:creationId xmlns:p14="http://schemas.microsoft.com/office/powerpoint/2010/main" val="33816689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A7E8B7DF-9A73-4249-93EF-7D7504DB15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65871" y="1142661"/>
            <a:ext cx="10287000" cy="6858000"/>
          </a:xfrm>
          <a:prstGeom prst="rect">
            <a:avLst/>
          </a:prstGeom>
        </p:spPr>
      </p:pic>
      <p:sp>
        <p:nvSpPr>
          <p:cNvPr id="5" name="矩形 4">
            <a:extLst>
              <a:ext uri="{FF2B5EF4-FFF2-40B4-BE49-F238E27FC236}">
                <a16:creationId xmlns:a16="http://schemas.microsoft.com/office/drawing/2014/main" xmlns="" id="{B0186E86-1B3C-432C-A1E3-CC35FB55147C}"/>
              </a:ext>
            </a:extLst>
          </p:cNvPr>
          <p:cNvSpPr/>
          <p:nvPr/>
        </p:nvSpPr>
        <p:spPr>
          <a:xfrm>
            <a:off x="-2674963" y="2292830"/>
            <a:ext cx="6387152" cy="3889612"/>
          </a:xfrm>
          <a:prstGeom prst="rect">
            <a:avLst/>
          </a:prstGeom>
          <a:blipFill>
            <a:blip r:embed="rId3"/>
            <a:stretch>
              <a:fillRect t="-5138" b="-510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梯形 5">
            <a:extLst>
              <a:ext uri="{FF2B5EF4-FFF2-40B4-BE49-F238E27FC236}">
                <a16:creationId xmlns:a16="http://schemas.microsoft.com/office/drawing/2014/main" xmlns="" id="{183166F9-C40C-4C1D-8767-294F8C119170}"/>
              </a:ext>
            </a:extLst>
          </p:cNvPr>
          <p:cNvSpPr/>
          <p:nvPr/>
        </p:nvSpPr>
        <p:spPr>
          <a:xfrm rot="10800000">
            <a:off x="4677775" y="0"/>
            <a:ext cx="2979325" cy="238539"/>
          </a:xfrm>
          <a:prstGeom prst="trapezoid">
            <a:avLst>
              <a:gd name="adj" fmla="val 125000"/>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EA910BB3-865D-42EC-8EF0-4FCB66DA2727}"/>
              </a:ext>
            </a:extLst>
          </p:cNvPr>
          <p:cNvSpPr txBox="1"/>
          <p:nvPr/>
        </p:nvSpPr>
        <p:spPr>
          <a:xfrm>
            <a:off x="6694991" y="2450881"/>
            <a:ext cx="2155186" cy="523220"/>
          </a:xfrm>
          <a:prstGeom prst="rect">
            <a:avLst/>
          </a:prstGeom>
          <a:noFill/>
        </p:spPr>
        <p:txBody>
          <a:bodyPr wrap="square" rtlCol="0">
            <a:spAutoFit/>
          </a:bodyPr>
          <a:lstStyle/>
          <a:p>
            <a:r>
              <a:rPr lang="zh-CN" altLang="en-US" sz="2800" dirty="0">
                <a:solidFill>
                  <a:srgbClr val="9D80BD"/>
                </a:solidFill>
              </a:rPr>
              <a:t>请输入标题</a:t>
            </a:r>
          </a:p>
        </p:txBody>
      </p:sp>
      <p:sp>
        <p:nvSpPr>
          <p:cNvPr id="8" name="文本框 7">
            <a:extLst>
              <a:ext uri="{FF2B5EF4-FFF2-40B4-BE49-F238E27FC236}">
                <a16:creationId xmlns:a16="http://schemas.microsoft.com/office/drawing/2014/main" xmlns="" id="{4E96C7A5-896B-4A7E-A281-395DE5AC97B3}"/>
              </a:ext>
            </a:extLst>
          </p:cNvPr>
          <p:cNvSpPr txBox="1"/>
          <p:nvPr/>
        </p:nvSpPr>
        <p:spPr>
          <a:xfrm>
            <a:off x="6694991" y="3229046"/>
            <a:ext cx="4860716" cy="1384995"/>
          </a:xfrm>
          <a:prstGeom prst="rect">
            <a:avLst/>
          </a:prstGeom>
          <a:noFill/>
        </p:spPr>
        <p:txBody>
          <a:bodyPr wrap="square" rtlCol="0">
            <a:spAutoFit/>
          </a:bodyPr>
          <a:lstStyle/>
          <a:p>
            <a:r>
              <a:rPr lang="en-US" altLang="zh-CN" sz="1200" dirty="0">
                <a:solidFill>
                  <a:schemeClr val="tx1">
                    <a:lumMod val="65000"/>
                    <a:lumOff val="35000"/>
                  </a:schemeClr>
                </a:solidFill>
                <a:latin typeface="Cambria" panose="02040503050406030204" pitchFamily="18" charset="0"/>
              </a:rPr>
              <a:t>However, the film and TV series often appear the wrong lens, "dear" this drama is no exception, because the shooting time is in the summer, but the time is in the winter, so </a:t>
            </a:r>
            <a:r>
              <a:rPr lang="en-US" altLang="zh-CN" sz="1200" dirty="0" err="1">
                <a:solidFill>
                  <a:schemeClr val="tx1">
                    <a:lumMod val="65000"/>
                    <a:lumOff val="35000"/>
                  </a:schemeClr>
                </a:solidFill>
                <a:latin typeface="Cambria" panose="02040503050406030204" pitchFamily="18" charset="0"/>
              </a:rPr>
              <a:t>inevitablyHowever</a:t>
            </a:r>
            <a:r>
              <a:rPr lang="en-US" altLang="zh-CN" sz="1200" dirty="0">
                <a:solidFill>
                  <a:schemeClr val="tx1">
                    <a:lumMod val="65000"/>
                    <a:lumOff val="35000"/>
                  </a:schemeClr>
                </a:solidFill>
                <a:latin typeface="Cambria" panose="02040503050406030204" pitchFamily="18" charset="0"/>
              </a:rPr>
              <a:t>, the film and TV series often appear the wrong lens, "dear" this drama is no exception, because the shooting time is in the summer, but the time is in the winter, so inevitably</a:t>
            </a:r>
            <a:endParaRPr lang="zh-CN" altLang="en-US" sz="1200" dirty="0">
              <a:solidFill>
                <a:schemeClr val="tx1">
                  <a:lumMod val="65000"/>
                  <a:lumOff val="35000"/>
                </a:schemeClr>
              </a:solidFill>
            </a:endParaRPr>
          </a:p>
          <a:p>
            <a:endParaRPr lang="zh-CN" altLang="en-US" sz="1200" dirty="0">
              <a:solidFill>
                <a:schemeClr val="tx1">
                  <a:lumMod val="65000"/>
                  <a:lumOff val="35000"/>
                </a:schemeClr>
              </a:solidFill>
            </a:endParaRPr>
          </a:p>
        </p:txBody>
      </p:sp>
      <p:cxnSp>
        <p:nvCxnSpPr>
          <p:cNvPr id="9" name="直接连接符 8">
            <a:extLst>
              <a:ext uri="{FF2B5EF4-FFF2-40B4-BE49-F238E27FC236}">
                <a16:creationId xmlns:a16="http://schemas.microsoft.com/office/drawing/2014/main" xmlns="" id="{B85E9FD4-891F-4F1C-A591-AB289FBDAAC2}"/>
              </a:ext>
            </a:extLst>
          </p:cNvPr>
          <p:cNvCxnSpPr/>
          <p:nvPr/>
        </p:nvCxnSpPr>
        <p:spPr>
          <a:xfrm>
            <a:off x="6846338" y="3069195"/>
            <a:ext cx="389075" cy="0"/>
          </a:xfrm>
          <a:prstGeom prst="line">
            <a:avLst/>
          </a:prstGeom>
          <a:ln w="28575">
            <a:solidFill>
              <a:srgbClr val="9D80BD"/>
            </a:solidFill>
          </a:ln>
        </p:spPr>
        <p:style>
          <a:lnRef idx="1">
            <a:schemeClr val="accent1"/>
          </a:lnRef>
          <a:fillRef idx="0">
            <a:schemeClr val="accent1"/>
          </a:fillRef>
          <a:effectRef idx="0">
            <a:schemeClr val="accent1"/>
          </a:effectRef>
          <a:fontRef idx="minor">
            <a:schemeClr val="tx1"/>
          </a:fontRef>
        </p:style>
      </p:cxnSp>
      <p:sp>
        <p:nvSpPr>
          <p:cNvPr id="10" name="椭圆 9">
            <a:extLst>
              <a:ext uri="{FF2B5EF4-FFF2-40B4-BE49-F238E27FC236}">
                <a16:creationId xmlns:a16="http://schemas.microsoft.com/office/drawing/2014/main" xmlns="" id="{01A07EB9-5D57-484D-B673-52CE134E4B03}"/>
              </a:ext>
            </a:extLst>
          </p:cNvPr>
          <p:cNvSpPr/>
          <p:nvPr/>
        </p:nvSpPr>
        <p:spPr>
          <a:xfrm>
            <a:off x="6512672" y="2644223"/>
            <a:ext cx="132521" cy="132521"/>
          </a:xfrm>
          <a:prstGeom prst="ellipse">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xmlns="" id="{0C75C4F2-1C74-4304-85E9-41439DF13F10}"/>
              </a:ext>
            </a:extLst>
          </p:cNvPr>
          <p:cNvSpPr/>
          <p:nvPr/>
        </p:nvSpPr>
        <p:spPr>
          <a:xfrm>
            <a:off x="6819042" y="4844955"/>
            <a:ext cx="4860716" cy="122830"/>
          </a:xfrm>
          <a:prstGeom prst="rect">
            <a:avLst/>
          </a:prstGeom>
          <a:solidFill>
            <a:srgbClr val="4D8B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7377530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0389AAD3-18FD-46E9-9944-47B7EE09333A}"/>
              </a:ext>
            </a:extLst>
          </p:cNvPr>
          <p:cNvSpPr/>
          <p:nvPr/>
        </p:nvSpPr>
        <p:spPr>
          <a:xfrm flipV="1">
            <a:off x="1046922" y="3498575"/>
            <a:ext cx="10098156" cy="110780"/>
          </a:xfrm>
          <a:prstGeom prst="rect">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a:extLst>
              <a:ext uri="{FF2B5EF4-FFF2-40B4-BE49-F238E27FC236}">
                <a16:creationId xmlns:a16="http://schemas.microsoft.com/office/drawing/2014/main" xmlns="" id="{E4303CF0-5F2A-45CB-8C06-1B2AABAC12D5}"/>
              </a:ext>
            </a:extLst>
          </p:cNvPr>
          <p:cNvCxnSpPr>
            <a:cxnSpLocks/>
          </p:cNvCxnSpPr>
          <p:nvPr/>
        </p:nvCxnSpPr>
        <p:spPr>
          <a:xfrm>
            <a:off x="2027583" y="3599556"/>
            <a:ext cx="0" cy="1116496"/>
          </a:xfrm>
          <a:prstGeom prst="line">
            <a:avLst/>
          </a:prstGeom>
          <a:ln w="38100">
            <a:solidFill>
              <a:srgbClr val="4D8BC7"/>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xmlns="" id="{7BA3A58A-1BEE-4740-8A34-BA9B10FE383F}"/>
              </a:ext>
            </a:extLst>
          </p:cNvPr>
          <p:cNvCxnSpPr/>
          <p:nvPr/>
        </p:nvCxnSpPr>
        <p:spPr>
          <a:xfrm>
            <a:off x="4459356" y="2673627"/>
            <a:ext cx="0" cy="824948"/>
          </a:xfrm>
          <a:prstGeom prst="line">
            <a:avLst/>
          </a:prstGeom>
          <a:ln w="38100">
            <a:solidFill>
              <a:srgbClr val="4D8BC7"/>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3F2902CF-E9BF-4557-9B4C-645B14291D3C}"/>
              </a:ext>
            </a:extLst>
          </p:cNvPr>
          <p:cNvCxnSpPr>
            <a:cxnSpLocks/>
          </p:cNvCxnSpPr>
          <p:nvPr/>
        </p:nvCxnSpPr>
        <p:spPr>
          <a:xfrm>
            <a:off x="7176052" y="3609356"/>
            <a:ext cx="0" cy="548448"/>
          </a:xfrm>
          <a:prstGeom prst="line">
            <a:avLst/>
          </a:prstGeom>
          <a:ln w="38100">
            <a:solidFill>
              <a:srgbClr val="4D8BC7"/>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1C3555CB-6A9E-4DF8-B37D-8F1ACC9758DC}"/>
              </a:ext>
            </a:extLst>
          </p:cNvPr>
          <p:cNvCxnSpPr>
            <a:cxnSpLocks/>
          </p:cNvCxnSpPr>
          <p:nvPr/>
        </p:nvCxnSpPr>
        <p:spPr>
          <a:xfrm>
            <a:off x="9945756" y="2310641"/>
            <a:ext cx="0" cy="1187934"/>
          </a:xfrm>
          <a:prstGeom prst="line">
            <a:avLst/>
          </a:prstGeom>
          <a:ln w="38100">
            <a:solidFill>
              <a:srgbClr val="4D8BC7"/>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xmlns="" id="{148E9604-4E90-4D70-9FD4-10A8D8F60C4F}"/>
              </a:ext>
            </a:extLst>
          </p:cNvPr>
          <p:cNvSpPr txBox="1"/>
          <p:nvPr/>
        </p:nvSpPr>
        <p:spPr>
          <a:xfrm>
            <a:off x="1364975" y="4959636"/>
            <a:ext cx="1364972" cy="369332"/>
          </a:xfrm>
          <a:prstGeom prst="rect">
            <a:avLst/>
          </a:prstGeom>
          <a:noFill/>
        </p:spPr>
        <p:txBody>
          <a:bodyPr wrap="square" rtlCol="0">
            <a:spAutoFit/>
          </a:bodyPr>
          <a:lstStyle/>
          <a:p>
            <a:pPr algn="ctr"/>
            <a:r>
              <a:rPr lang="en-US" altLang="zh-CN" b="1" dirty="0">
                <a:solidFill>
                  <a:schemeClr val="tx1">
                    <a:lumMod val="75000"/>
                    <a:lumOff val="25000"/>
                  </a:schemeClr>
                </a:solidFill>
              </a:rPr>
              <a:t>2017</a:t>
            </a:r>
            <a:endParaRPr lang="zh-CN" altLang="en-US" b="1" dirty="0">
              <a:solidFill>
                <a:schemeClr val="tx1">
                  <a:lumMod val="75000"/>
                  <a:lumOff val="25000"/>
                </a:schemeClr>
              </a:solidFill>
            </a:endParaRPr>
          </a:p>
        </p:txBody>
      </p:sp>
      <p:sp>
        <p:nvSpPr>
          <p:cNvPr id="9" name="文本框 8">
            <a:extLst>
              <a:ext uri="{FF2B5EF4-FFF2-40B4-BE49-F238E27FC236}">
                <a16:creationId xmlns:a16="http://schemas.microsoft.com/office/drawing/2014/main" xmlns="" id="{DC3EA9B0-6877-4A46-B5C1-7273D9A129F3}"/>
              </a:ext>
            </a:extLst>
          </p:cNvPr>
          <p:cNvSpPr txBox="1"/>
          <p:nvPr/>
        </p:nvSpPr>
        <p:spPr>
          <a:xfrm>
            <a:off x="3776870" y="2223127"/>
            <a:ext cx="1364972" cy="369332"/>
          </a:xfrm>
          <a:prstGeom prst="rect">
            <a:avLst/>
          </a:prstGeom>
          <a:noFill/>
        </p:spPr>
        <p:txBody>
          <a:bodyPr wrap="square" rtlCol="0">
            <a:spAutoFit/>
          </a:bodyPr>
          <a:lstStyle/>
          <a:p>
            <a:pPr algn="ctr"/>
            <a:r>
              <a:rPr lang="en-US" altLang="zh-CN" b="1" dirty="0">
                <a:solidFill>
                  <a:schemeClr val="tx1">
                    <a:lumMod val="75000"/>
                    <a:lumOff val="25000"/>
                  </a:schemeClr>
                </a:solidFill>
              </a:rPr>
              <a:t>2018</a:t>
            </a:r>
            <a:endParaRPr lang="zh-CN" altLang="en-US" b="1" dirty="0">
              <a:solidFill>
                <a:schemeClr val="tx1">
                  <a:lumMod val="75000"/>
                  <a:lumOff val="25000"/>
                </a:schemeClr>
              </a:solidFill>
            </a:endParaRPr>
          </a:p>
        </p:txBody>
      </p:sp>
      <p:sp>
        <p:nvSpPr>
          <p:cNvPr id="10" name="文本框 9">
            <a:extLst>
              <a:ext uri="{FF2B5EF4-FFF2-40B4-BE49-F238E27FC236}">
                <a16:creationId xmlns:a16="http://schemas.microsoft.com/office/drawing/2014/main" xmlns="" id="{6C8B0407-21A4-4F35-8CF2-59682ECE3C0E}"/>
              </a:ext>
            </a:extLst>
          </p:cNvPr>
          <p:cNvSpPr txBox="1"/>
          <p:nvPr/>
        </p:nvSpPr>
        <p:spPr>
          <a:xfrm>
            <a:off x="6493566" y="4332603"/>
            <a:ext cx="1364972" cy="369332"/>
          </a:xfrm>
          <a:prstGeom prst="rect">
            <a:avLst/>
          </a:prstGeom>
          <a:noFill/>
        </p:spPr>
        <p:txBody>
          <a:bodyPr wrap="square" rtlCol="0">
            <a:spAutoFit/>
          </a:bodyPr>
          <a:lstStyle/>
          <a:p>
            <a:pPr algn="ctr"/>
            <a:r>
              <a:rPr lang="en-US" altLang="zh-CN" b="1" dirty="0">
                <a:solidFill>
                  <a:schemeClr val="tx1">
                    <a:lumMod val="75000"/>
                    <a:lumOff val="25000"/>
                  </a:schemeClr>
                </a:solidFill>
              </a:rPr>
              <a:t>2019</a:t>
            </a:r>
            <a:endParaRPr lang="zh-CN" altLang="en-US" b="1" dirty="0">
              <a:solidFill>
                <a:schemeClr val="tx1">
                  <a:lumMod val="75000"/>
                  <a:lumOff val="25000"/>
                </a:schemeClr>
              </a:solidFill>
            </a:endParaRPr>
          </a:p>
        </p:txBody>
      </p:sp>
      <p:sp>
        <p:nvSpPr>
          <p:cNvPr id="11" name="文本框 10">
            <a:extLst>
              <a:ext uri="{FF2B5EF4-FFF2-40B4-BE49-F238E27FC236}">
                <a16:creationId xmlns:a16="http://schemas.microsoft.com/office/drawing/2014/main" xmlns="" id="{B7940CFD-A996-4269-B533-ACE168958B21}"/>
              </a:ext>
            </a:extLst>
          </p:cNvPr>
          <p:cNvSpPr txBox="1"/>
          <p:nvPr/>
        </p:nvSpPr>
        <p:spPr>
          <a:xfrm>
            <a:off x="9263270" y="1817209"/>
            <a:ext cx="1364972" cy="369332"/>
          </a:xfrm>
          <a:prstGeom prst="rect">
            <a:avLst/>
          </a:prstGeom>
          <a:noFill/>
        </p:spPr>
        <p:txBody>
          <a:bodyPr wrap="square" rtlCol="0">
            <a:spAutoFit/>
          </a:bodyPr>
          <a:lstStyle/>
          <a:p>
            <a:pPr algn="ctr"/>
            <a:r>
              <a:rPr lang="en-US" altLang="zh-CN" b="1" dirty="0">
                <a:solidFill>
                  <a:schemeClr val="tx1">
                    <a:lumMod val="75000"/>
                    <a:lumOff val="25000"/>
                  </a:schemeClr>
                </a:solidFill>
              </a:rPr>
              <a:t>2020</a:t>
            </a:r>
            <a:endParaRPr lang="zh-CN" altLang="en-US" b="1" dirty="0">
              <a:solidFill>
                <a:schemeClr val="tx1">
                  <a:lumMod val="75000"/>
                  <a:lumOff val="25000"/>
                </a:schemeClr>
              </a:solidFill>
            </a:endParaRPr>
          </a:p>
        </p:txBody>
      </p:sp>
      <p:sp>
        <p:nvSpPr>
          <p:cNvPr id="17" name="文本框 16">
            <a:extLst>
              <a:ext uri="{FF2B5EF4-FFF2-40B4-BE49-F238E27FC236}">
                <a16:creationId xmlns:a16="http://schemas.microsoft.com/office/drawing/2014/main" xmlns="" id="{54562835-53C2-4C4E-B7BC-6F081A2A3902}"/>
              </a:ext>
            </a:extLst>
          </p:cNvPr>
          <p:cNvSpPr txBox="1"/>
          <p:nvPr/>
        </p:nvSpPr>
        <p:spPr>
          <a:xfrm>
            <a:off x="1345097" y="5328968"/>
            <a:ext cx="1364972" cy="1200329"/>
          </a:xfrm>
          <a:prstGeom prst="rect">
            <a:avLst/>
          </a:prstGeom>
          <a:noFill/>
        </p:spPr>
        <p:txBody>
          <a:bodyPr wrap="square" rtlCol="0">
            <a:spAutoFit/>
          </a:bodyPr>
          <a:lstStyle/>
          <a:p>
            <a:pPr algn="ctr"/>
            <a:r>
              <a:rPr lang="en-US" altLang="zh-CN" sz="1200" dirty="0">
                <a:solidFill>
                  <a:schemeClr val="tx1">
                    <a:lumMod val="65000"/>
                    <a:lumOff val="35000"/>
                  </a:schemeClr>
                </a:solidFill>
                <a:latin typeface="Cambria" panose="02040503050406030204" pitchFamily="18" charset="0"/>
              </a:rPr>
              <a:t>However, the film and TV series often appear the wrong lens, "dear" this drama is no</a:t>
            </a:r>
            <a:endParaRPr lang="zh-CN" altLang="en-US" sz="1200" dirty="0">
              <a:solidFill>
                <a:schemeClr val="tx1">
                  <a:lumMod val="65000"/>
                  <a:lumOff val="35000"/>
                </a:schemeClr>
              </a:solidFill>
            </a:endParaRPr>
          </a:p>
        </p:txBody>
      </p:sp>
      <p:sp>
        <p:nvSpPr>
          <p:cNvPr id="18" name="文本框 17">
            <a:extLst>
              <a:ext uri="{FF2B5EF4-FFF2-40B4-BE49-F238E27FC236}">
                <a16:creationId xmlns:a16="http://schemas.microsoft.com/office/drawing/2014/main" xmlns="" id="{9BD13FFB-A035-4731-AADE-D346668945BB}"/>
              </a:ext>
            </a:extLst>
          </p:cNvPr>
          <p:cNvSpPr txBox="1"/>
          <p:nvPr/>
        </p:nvSpPr>
        <p:spPr>
          <a:xfrm>
            <a:off x="6506818" y="4728803"/>
            <a:ext cx="1364972" cy="1200329"/>
          </a:xfrm>
          <a:prstGeom prst="rect">
            <a:avLst/>
          </a:prstGeom>
          <a:noFill/>
        </p:spPr>
        <p:txBody>
          <a:bodyPr wrap="square" rtlCol="0">
            <a:spAutoFit/>
          </a:bodyPr>
          <a:lstStyle/>
          <a:p>
            <a:pPr algn="ctr"/>
            <a:r>
              <a:rPr lang="en-US" altLang="zh-CN" sz="1200" dirty="0">
                <a:solidFill>
                  <a:schemeClr val="tx1">
                    <a:lumMod val="65000"/>
                    <a:lumOff val="35000"/>
                  </a:schemeClr>
                </a:solidFill>
                <a:latin typeface="Cambria" panose="02040503050406030204" pitchFamily="18" charset="0"/>
              </a:rPr>
              <a:t>However, the film and TV series often appear the wrong lens, "dear" this drama is no</a:t>
            </a:r>
            <a:endParaRPr lang="zh-CN" altLang="en-US" sz="1200" dirty="0">
              <a:solidFill>
                <a:schemeClr val="tx1">
                  <a:lumMod val="65000"/>
                  <a:lumOff val="35000"/>
                </a:schemeClr>
              </a:solidFill>
            </a:endParaRPr>
          </a:p>
        </p:txBody>
      </p:sp>
      <p:sp>
        <p:nvSpPr>
          <p:cNvPr id="19" name="文本框 18">
            <a:extLst>
              <a:ext uri="{FF2B5EF4-FFF2-40B4-BE49-F238E27FC236}">
                <a16:creationId xmlns:a16="http://schemas.microsoft.com/office/drawing/2014/main" xmlns="" id="{EFE1B73D-03C5-44BE-A7D8-E7FD0BE95E5A}"/>
              </a:ext>
            </a:extLst>
          </p:cNvPr>
          <p:cNvSpPr txBox="1"/>
          <p:nvPr/>
        </p:nvSpPr>
        <p:spPr>
          <a:xfrm>
            <a:off x="3776870" y="1028348"/>
            <a:ext cx="1364972" cy="1200329"/>
          </a:xfrm>
          <a:prstGeom prst="rect">
            <a:avLst/>
          </a:prstGeom>
          <a:noFill/>
        </p:spPr>
        <p:txBody>
          <a:bodyPr wrap="square" rtlCol="0">
            <a:spAutoFit/>
          </a:bodyPr>
          <a:lstStyle/>
          <a:p>
            <a:pPr algn="ctr"/>
            <a:r>
              <a:rPr lang="en-US" altLang="zh-CN" sz="1200" dirty="0">
                <a:solidFill>
                  <a:schemeClr val="tx1">
                    <a:lumMod val="65000"/>
                    <a:lumOff val="35000"/>
                  </a:schemeClr>
                </a:solidFill>
                <a:latin typeface="Cambria" panose="02040503050406030204" pitchFamily="18" charset="0"/>
              </a:rPr>
              <a:t>However, the film and TV series often appear the wrong lens, "dear" this drama is no</a:t>
            </a:r>
            <a:endParaRPr lang="zh-CN" altLang="en-US" sz="1200" dirty="0">
              <a:solidFill>
                <a:schemeClr val="tx1">
                  <a:lumMod val="65000"/>
                  <a:lumOff val="35000"/>
                </a:schemeClr>
              </a:solidFill>
            </a:endParaRPr>
          </a:p>
        </p:txBody>
      </p:sp>
      <p:sp>
        <p:nvSpPr>
          <p:cNvPr id="20" name="文本框 19">
            <a:extLst>
              <a:ext uri="{FF2B5EF4-FFF2-40B4-BE49-F238E27FC236}">
                <a16:creationId xmlns:a16="http://schemas.microsoft.com/office/drawing/2014/main" xmlns="" id="{86DD54AE-4FC2-4E4B-B62D-39FEBE0691FC}"/>
              </a:ext>
            </a:extLst>
          </p:cNvPr>
          <p:cNvSpPr txBox="1"/>
          <p:nvPr/>
        </p:nvSpPr>
        <p:spPr>
          <a:xfrm>
            <a:off x="9263270" y="591028"/>
            <a:ext cx="1364972" cy="1200329"/>
          </a:xfrm>
          <a:prstGeom prst="rect">
            <a:avLst/>
          </a:prstGeom>
          <a:noFill/>
        </p:spPr>
        <p:txBody>
          <a:bodyPr wrap="square" rtlCol="0">
            <a:spAutoFit/>
          </a:bodyPr>
          <a:lstStyle/>
          <a:p>
            <a:pPr algn="ctr"/>
            <a:r>
              <a:rPr lang="en-US" altLang="zh-CN" sz="1200" dirty="0">
                <a:solidFill>
                  <a:schemeClr val="tx1">
                    <a:lumMod val="65000"/>
                    <a:lumOff val="35000"/>
                  </a:schemeClr>
                </a:solidFill>
                <a:latin typeface="Cambria" panose="02040503050406030204" pitchFamily="18" charset="0"/>
              </a:rPr>
              <a:t>However, the film and TV series often appear the wrong lens, "dear" this drama is no</a:t>
            </a:r>
            <a:endParaRPr lang="zh-CN" altLang="en-US" sz="1200" dirty="0">
              <a:solidFill>
                <a:schemeClr val="tx1">
                  <a:lumMod val="65000"/>
                  <a:lumOff val="35000"/>
                </a:schemeClr>
              </a:solidFill>
            </a:endParaRPr>
          </a:p>
        </p:txBody>
      </p:sp>
      <p:sp>
        <p:nvSpPr>
          <p:cNvPr id="21" name="椭圆 20">
            <a:extLst>
              <a:ext uri="{FF2B5EF4-FFF2-40B4-BE49-F238E27FC236}">
                <a16:creationId xmlns:a16="http://schemas.microsoft.com/office/drawing/2014/main" xmlns="" id="{84133941-3CC5-4183-96BC-467D630670AD}"/>
              </a:ext>
            </a:extLst>
          </p:cNvPr>
          <p:cNvSpPr/>
          <p:nvPr/>
        </p:nvSpPr>
        <p:spPr>
          <a:xfrm>
            <a:off x="9945756" y="4959636"/>
            <a:ext cx="3067879" cy="3067879"/>
          </a:xfrm>
          <a:prstGeom prst="ellipse">
            <a:avLst/>
          </a:prstGeom>
          <a:solidFill>
            <a:srgbClr val="4D8BC7">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xmlns="" id="{9C6ECB9F-832D-46D9-BD5C-2DC1F642B63B}"/>
              </a:ext>
            </a:extLst>
          </p:cNvPr>
          <p:cNvSpPr/>
          <p:nvPr/>
        </p:nvSpPr>
        <p:spPr>
          <a:xfrm>
            <a:off x="-1133061" y="-1147818"/>
            <a:ext cx="3067879" cy="3067879"/>
          </a:xfrm>
          <a:prstGeom prst="ellipse">
            <a:avLst/>
          </a:prstGeom>
          <a:solidFill>
            <a:srgbClr val="9D80BD">
              <a:alpha val="9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2020052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BA8B83F3-75EE-4183-BF55-D26572EA3144}"/>
              </a:ext>
            </a:extLst>
          </p:cNvPr>
          <p:cNvPicPr>
            <a:picLocks noChangeAspect="1"/>
          </p:cNvPicPr>
          <p:nvPr/>
        </p:nvPicPr>
        <p:blipFill rotWithShape="1">
          <a:blip r:embed="rId2">
            <a:extLst>
              <a:ext uri="{28A0092B-C50C-407E-A947-70E740481C1C}">
                <a14:useLocalDpi xmlns:a14="http://schemas.microsoft.com/office/drawing/2010/main" val="0"/>
              </a:ext>
            </a:extLst>
          </a:blip>
          <a:srcRect r="25926"/>
          <a:stretch/>
        </p:blipFill>
        <p:spPr>
          <a:xfrm>
            <a:off x="0" y="0"/>
            <a:ext cx="12192000" cy="6858000"/>
          </a:xfrm>
          <a:prstGeom prst="rect">
            <a:avLst/>
          </a:prstGeom>
        </p:spPr>
      </p:pic>
      <p:sp>
        <p:nvSpPr>
          <p:cNvPr id="6" name="文本框 5">
            <a:extLst>
              <a:ext uri="{FF2B5EF4-FFF2-40B4-BE49-F238E27FC236}">
                <a16:creationId xmlns:a16="http://schemas.microsoft.com/office/drawing/2014/main" xmlns="" id="{E1F4DADE-6D4D-4FE1-A9B5-ED2F5325E56B}"/>
              </a:ext>
            </a:extLst>
          </p:cNvPr>
          <p:cNvSpPr txBox="1"/>
          <p:nvPr/>
        </p:nvSpPr>
        <p:spPr>
          <a:xfrm>
            <a:off x="5976730" y="2239617"/>
            <a:ext cx="5870713" cy="646331"/>
          </a:xfrm>
          <a:prstGeom prst="rect">
            <a:avLst/>
          </a:prstGeom>
          <a:noFill/>
        </p:spPr>
        <p:txBody>
          <a:bodyPr wrap="square" rtlCol="0">
            <a:spAutoFit/>
          </a:bodyPr>
          <a:lstStyle/>
          <a:p>
            <a:pPr algn="r"/>
            <a:r>
              <a:rPr lang="zh-CN" altLang="en-US" sz="3600" b="1" dirty="0">
                <a:solidFill>
                  <a:schemeClr val="bg1"/>
                </a:solidFill>
                <a:latin typeface="微软雅黑" panose="020B0503020204020204" pitchFamily="34" charset="-122"/>
                <a:ea typeface="微软雅黑" panose="020B0503020204020204" pitchFamily="34" charset="-122"/>
              </a:rPr>
              <a:t>谢谢观看</a:t>
            </a:r>
          </a:p>
        </p:txBody>
      </p:sp>
      <p:sp>
        <p:nvSpPr>
          <p:cNvPr id="7" name="文本框 6">
            <a:extLst>
              <a:ext uri="{FF2B5EF4-FFF2-40B4-BE49-F238E27FC236}">
                <a16:creationId xmlns:a16="http://schemas.microsoft.com/office/drawing/2014/main" xmlns="" id="{30404686-CF0C-4F34-8596-21817F7BBA63}"/>
              </a:ext>
            </a:extLst>
          </p:cNvPr>
          <p:cNvSpPr txBox="1"/>
          <p:nvPr/>
        </p:nvSpPr>
        <p:spPr>
          <a:xfrm>
            <a:off x="9594573" y="1249378"/>
            <a:ext cx="3154017" cy="1107996"/>
          </a:xfrm>
          <a:prstGeom prst="rect">
            <a:avLst/>
          </a:prstGeom>
          <a:noFill/>
        </p:spPr>
        <p:txBody>
          <a:bodyPr wrap="square" rtlCol="0">
            <a:spAutoFit/>
          </a:bodyPr>
          <a:lstStyle/>
          <a:p>
            <a:r>
              <a:rPr lang="en-US" altLang="zh-CN" sz="6600" b="1" dirty="0">
                <a:solidFill>
                  <a:schemeClr val="bg1"/>
                </a:solidFill>
                <a:latin typeface="微软雅黑" panose="020B0503020204020204" pitchFamily="34" charset="-122"/>
                <a:ea typeface="微软雅黑" panose="020B0503020204020204" pitchFamily="34" charset="-122"/>
              </a:rPr>
              <a:t>2019</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xmlns="" id="{7C5625B0-7FD5-4448-8A21-712467B7E162}"/>
              </a:ext>
            </a:extLst>
          </p:cNvPr>
          <p:cNvSpPr txBox="1"/>
          <p:nvPr/>
        </p:nvSpPr>
        <p:spPr>
          <a:xfrm>
            <a:off x="6188763" y="2888973"/>
            <a:ext cx="5618922" cy="600164"/>
          </a:xfrm>
          <a:prstGeom prst="rect">
            <a:avLst/>
          </a:prstGeom>
          <a:noFill/>
        </p:spPr>
        <p:txBody>
          <a:bodyPr wrap="square" rtlCol="0">
            <a:spAutoFit/>
          </a:bodyPr>
          <a:lstStyle/>
          <a:p>
            <a:pPr algn="r"/>
            <a:r>
              <a:rPr lang="en-US" altLang="zh-CN" sz="1100" dirty="0">
                <a:solidFill>
                  <a:schemeClr val="bg1">
                    <a:lumMod val="95000"/>
                  </a:schemeClr>
                </a:solidFill>
                <a:latin typeface="Cambria" panose="02040503050406030204" pitchFamily="18" charset="0"/>
              </a:rPr>
              <a:t>However, the film and TV series often appear the wrong lens, "dear" this drama is no exception, because the shooting time is in the summer, but the time is in the winter, so inevitably encounter passers-by wear short sleeves, actors wear down jackets.</a:t>
            </a:r>
            <a:endParaRPr lang="zh-CN" altLang="en-US" sz="1100" dirty="0">
              <a:solidFill>
                <a:schemeClr val="bg1">
                  <a:lumMod val="95000"/>
                </a:schemeClr>
              </a:solidFill>
              <a:latin typeface="Cambria" panose="02040503050406030204" pitchFamily="18" charset="0"/>
            </a:endParaRPr>
          </a:p>
        </p:txBody>
      </p:sp>
      <p:sp>
        <p:nvSpPr>
          <p:cNvPr id="9" name="矩形: 圆角 8">
            <a:extLst>
              <a:ext uri="{FF2B5EF4-FFF2-40B4-BE49-F238E27FC236}">
                <a16:creationId xmlns:a16="http://schemas.microsoft.com/office/drawing/2014/main" xmlns="" id="{4E4D4AAC-AD58-4BA6-82C0-B5373D8187A4}"/>
              </a:ext>
            </a:extLst>
          </p:cNvPr>
          <p:cNvSpPr/>
          <p:nvPr/>
        </p:nvSpPr>
        <p:spPr>
          <a:xfrm>
            <a:off x="9674084" y="3697357"/>
            <a:ext cx="2014331" cy="331304"/>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2176C9"/>
                </a:solidFill>
                <a:latin typeface="微软雅黑" panose="020B0503020204020204" pitchFamily="34" charset="-122"/>
                <a:ea typeface="微软雅黑" panose="020B0503020204020204" pitchFamily="34" charset="-122"/>
              </a:rPr>
              <a:t>汇报人：阿豆</a:t>
            </a:r>
          </a:p>
        </p:txBody>
      </p:sp>
    </p:spTree>
    <p:extLst>
      <p:ext uri="{BB962C8B-B14F-4D97-AF65-F5344CB8AC3E}">
        <p14:creationId xmlns:p14="http://schemas.microsoft.com/office/powerpoint/2010/main" val="199372579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0BBEA075-726D-4229-86E5-25745E8A8A96}"/>
              </a:ext>
            </a:extLst>
          </p:cNvPr>
          <p:cNvSpPr/>
          <p:nvPr/>
        </p:nvSpPr>
        <p:spPr>
          <a:xfrm>
            <a:off x="0" y="0"/>
            <a:ext cx="12192000" cy="6858000"/>
          </a:xfrm>
          <a:prstGeom prst="rect">
            <a:avLst/>
          </a:prstGeom>
          <a:solidFill>
            <a:srgbClr val="6E53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xmlns="" id="{9F452981-A76F-407E-9F49-C6C0EF7C88C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65412" y="1689652"/>
            <a:ext cx="3478696" cy="3478696"/>
          </a:xfrm>
          <a:prstGeom prst="rect">
            <a:avLst/>
          </a:prstGeom>
        </p:spPr>
      </p:pic>
      <p:sp>
        <p:nvSpPr>
          <p:cNvPr id="7" name="文本框 6">
            <a:extLst>
              <a:ext uri="{FF2B5EF4-FFF2-40B4-BE49-F238E27FC236}">
                <a16:creationId xmlns:a16="http://schemas.microsoft.com/office/drawing/2014/main" xmlns="" id="{F26C7ADB-E5EE-4EA9-8E4E-BAC24ED17862}"/>
              </a:ext>
            </a:extLst>
          </p:cNvPr>
          <p:cNvSpPr txBox="1"/>
          <p:nvPr/>
        </p:nvSpPr>
        <p:spPr>
          <a:xfrm>
            <a:off x="6132513" y="1999387"/>
            <a:ext cx="4651513" cy="1323439"/>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微信公众号：帅气的小阿豆</a:t>
            </a:r>
          </a:p>
        </p:txBody>
      </p:sp>
      <p:grpSp>
        <p:nvGrpSpPr>
          <p:cNvPr id="14" name="组合 13">
            <a:extLst>
              <a:ext uri="{FF2B5EF4-FFF2-40B4-BE49-F238E27FC236}">
                <a16:creationId xmlns:a16="http://schemas.microsoft.com/office/drawing/2014/main" xmlns="" id="{215F7563-1ED6-49BD-A8CE-B0836607BA71}"/>
              </a:ext>
            </a:extLst>
          </p:cNvPr>
          <p:cNvGrpSpPr/>
          <p:nvPr/>
        </p:nvGrpSpPr>
        <p:grpSpPr>
          <a:xfrm>
            <a:off x="6202124" y="3775179"/>
            <a:ext cx="4831860" cy="1083434"/>
            <a:chOff x="6202124" y="3881353"/>
            <a:chExt cx="4831860" cy="1083434"/>
          </a:xfrm>
        </p:grpSpPr>
        <p:grpSp>
          <p:nvGrpSpPr>
            <p:cNvPr id="10" name="组合 9">
              <a:extLst>
                <a:ext uri="{FF2B5EF4-FFF2-40B4-BE49-F238E27FC236}">
                  <a16:creationId xmlns:a16="http://schemas.microsoft.com/office/drawing/2014/main" xmlns="" id="{E4C043FD-4FFE-44A2-914D-ABFC18DFB75E}"/>
                </a:ext>
              </a:extLst>
            </p:cNvPr>
            <p:cNvGrpSpPr/>
            <p:nvPr/>
          </p:nvGrpSpPr>
          <p:grpSpPr>
            <a:xfrm>
              <a:off x="6202124" y="3881353"/>
              <a:ext cx="4831860" cy="461665"/>
              <a:chOff x="6230462" y="3695822"/>
              <a:chExt cx="4831860" cy="461665"/>
            </a:xfrm>
          </p:grpSpPr>
          <p:sp>
            <p:nvSpPr>
              <p:cNvPr id="8" name="文本框 7">
                <a:extLst>
                  <a:ext uri="{FF2B5EF4-FFF2-40B4-BE49-F238E27FC236}">
                    <a16:creationId xmlns:a16="http://schemas.microsoft.com/office/drawing/2014/main" xmlns="" id="{2B5BA9ED-A63A-4522-A8C0-4051A3425DCC}"/>
                  </a:ext>
                </a:extLst>
              </p:cNvPr>
              <p:cNvSpPr txBox="1"/>
              <p:nvPr/>
            </p:nvSpPr>
            <p:spPr>
              <a:xfrm>
                <a:off x="6410809" y="3695822"/>
                <a:ext cx="465151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领取优质模板，每天更新</a:t>
                </a:r>
              </a:p>
            </p:txBody>
          </p:sp>
          <p:sp>
            <p:nvSpPr>
              <p:cNvPr id="9" name="椭圆 8">
                <a:extLst>
                  <a:ext uri="{FF2B5EF4-FFF2-40B4-BE49-F238E27FC236}">
                    <a16:creationId xmlns:a16="http://schemas.microsoft.com/office/drawing/2014/main" xmlns="" id="{85FD55C9-0671-41DA-9A64-75FC4945D221}"/>
                  </a:ext>
                </a:extLst>
              </p:cNvPr>
              <p:cNvSpPr/>
              <p:nvPr/>
            </p:nvSpPr>
            <p:spPr>
              <a:xfrm>
                <a:off x="6230462" y="3862333"/>
                <a:ext cx="128642" cy="12864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a16="http://schemas.microsoft.com/office/drawing/2014/main" xmlns="" id="{FE18C12F-8D4B-4C49-8EEA-D9C85554EFB8}"/>
                </a:ext>
              </a:extLst>
            </p:cNvPr>
            <p:cNvGrpSpPr/>
            <p:nvPr/>
          </p:nvGrpSpPr>
          <p:grpSpPr>
            <a:xfrm>
              <a:off x="6202124" y="4503122"/>
              <a:ext cx="4831860" cy="461665"/>
              <a:chOff x="6230462" y="3695822"/>
              <a:chExt cx="4831860" cy="461665"/>
            </a:xfrm>
          </p:grpSpPr>
          <p:sp>
            <p:nvSpPr>
              <p:cNvPr id="12" name="文本框 11">
                <a:extLst>
                  <a:ext uri="{FF2B5EF4-FFF2-40B4-BE49-F238E27FC236}">
                    <a16:creationId xmlns:a16="http://schemas.microsoft.com/office/drawing/2014/main" xmlns="" id="{8F644EB9-EE43-48A3-B078-DB494563CC61}"/>
                  </a:ext>
                </a:extLst>
              </p:cNvPr>
              <p:cNvSpPr txBox="1"/>
              <p:nvPr/>
            </p:nvSpPr>
            <p:spPr>
              <a:xfrm>
                <a:off x="6410809" y="3695822"/>
                <a:ext cx="465151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各种风格素材，每天更新</a:t>
                </a:r>
              </a:p>
            </p:txBody>
          </p:sp>
          <p:sp>
            <p:nvSpPr>
              <p:cNvPr id="13" name="椭圆 12">
                <a:extLst>
                  <a:ext uri="{FF2B5EF4-FFF2-40B4-BE49-F238E27FC236}">
                    <a16:creationId xmlns:a16="http://schemas.microsoft.com/office/drawing/2014/main" xmlns="" id="{DA8BCFF7-C5B3-44B2-8CD0-05529244ED49}"/>
                  </a:ext>
                </a:extLst>
              </p:cNvPr>
              <p:cNvSpPr/>
              <p:nvPr/>
            </p:nvSpPr>
            <p:spPr>
              <a:xfrm>
                <a:off x="6230462" y="3862333"/>
                <a:ext cx="128642" cy="12864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90192635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阿豆</a:t>
            </a:r>
            <a:r>
              <a:rPr lang="en-US" altLang="zh-CN" dirty="0" smtClean="0"/>
              <a:t>PPT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3616110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BA8B83F3-75EE-4183-BF55-D26572EA3144}"/>
              </a:ext>
            </a:extLst>
          </p:cNvPr>
          <p:cNvPicPr>
            <a:picLocks noChangeAspect="1"/>
          </p:cNvPicPr>
          <p:nvPr/>
        </p:nvPicPr>
        <p:blipFill rotWithShape="1">
          <a:blip r:embed="rId2">
            <a:extLst>
              <a:ext uri="{28A0092B-C50C-407E-A947-70E740481C1C}">
                <a14:useLocalDpi xmlns:a14="http://schemas.microsoft.com/office/drawing/2010/main" val="0"/>
              </a:ext>
            </a:extLst>
          </a:blip>
          <a:srcRect r="25926"/>
          <a:stretch/>
        </p:blipFill>
        <p:spPr>
          <a:xfrm>
            <a:off x="0" y="0"/>
            <a:ext cx="12192000" cy="6858000"/>
          </a:xfrm>
          <a:prstGeom prst="rect">
            <a:avLst/>
          </a:prstGeom>
        </p:spPr>
      </p:pic>
      <p:sp>
        <p:nvSpPr>
          <p:cNvPr id="6" name="矩形 5">
            <a:extLst>
              <a:ext uri="{FF2B5EF4-FFF2-40B4-BE49-F238E27FC236}">
                <a16:creationId xmlns:a16="http://schemas.microsoft.com/office/drawing/2014/main" xmlns="" id="{8D877902-4E7F-4F3A-943B-2CB305A0FD31}"/>
              </a:ext>
            </a:extLst>
          </p:cNvPr>
          <p:cNvSpPr/>
          <p:nvPr/>
        </p:nvSpPr>
        <p:spPr>
          <a:xfrm>
            <a:off x="6732105" y="2521227"/>
            <a:ext cx="4744278" cy="2319130"/>
          </a:xfrm>
          <a:prstGeom prst="rect">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6EB103C6-BA19-4E89-AA5B-17F27B81AB95}"/>
              </a:ext>
            </a:extLst>
          </p:cNvPr>
          <p:cNvSpPr/>
          <p:nvPr/>
        </p:nvSpPr>
        <p:spPr>
          <a:xfrm>
            <a:off x="8507897" y="1853649"/>
            <a:ext cx="1335156" cy="133515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rgbClr val="9D80BD"/>
                </a:solidFill>
                <a:latin typeface="微软雅黑" panose="020B0503020204020204" pitchFamily="34" charset="-122"/>
                <a:ea typeface="微软雅黑" panose="020B0503020204020204" pitchFamily="34" charset="-122"/>
              </a:rPr>
              <a:t>01</a:t>
            </a:r>
            <a:endParaRPr lang="zh-CN" altLang="en-US" sz="4800" dirty="0">
              <a:solidFill>
                <a:srgbClr val="9D80BD"/>
              </a:solidFill>
              <a:latin typeface="微软雅黑" panose="020B0503020204020204" pitchFamily="34" charset="-122"/>
              <a:ea typeface="微软雅黑" panose="020B0503020204020204" pitchFamily="34" charset="-122"/>
            </a:endParaRPr>
          </a:p>
        </p:txBody>
      </p:sp>
      <p:sp>
        <p:nvSpPr>
          <p:cNvPr id="22" name="文本框 21">
            <a:extLst>
              <a:ext uri="{FF2B5EF4-FFF2-40B4-BE49-F238E27FC236}">
                <a16:creationId xmlns:a16="http://schemas.microsoft.com/office/drawing/2014/main" xmlns="" id="{8554C133-9C7C-4338-8525-3BA586B3A922}"/>
              </a:ext>
            </a:extLst>
          </p:cNvPr>
          <p:cNvSpPr txBox="1"/>
          <p:nvPr/>
        </p:nvSpPr>
        <p:spPr>
          <a:xfrm>
            <a:off x="6304716" y="3394718"/>
            <a:ext cx="3101009" cy="461665"/>
          </a:xfrm>
          <a:prstGeom prst="rect">
            <a:avLst/>
          </a:prstGeom>
          <a:noFill/>
        </p:spPr>
        <p:txBody>
          <a:bodyPr wrap="square" rtlCol="0">
            <a:spAutoFit/>
          </a:bodyPr>
          <a:lstStyle/>
          <a:p>
            <a:pPr algn="ctr"/>
            <a:r>
              <a:rPr lang="zh-CN" altLang="en-US" sz="2400" b="1" dirty="0">
                <a:solidFill>
                  <a:schemeClr val="bg1">
                    <a:lumMod val="95000"/>
                  </a:schemeClr>
                </a:solidFill>
              </a:rPr>
              <a:t>请输入标题</a:t>
            </a:r>
          </a:p>
        </p:txBody>
      </p:sp>
      <p:sp>
        <p:nvSpPr>
          <p:cNvPr id="23" name="文本框 22">
            <a:extLst>
              <a:ext uri="{FF2B5EF4-FFF2-40B4-BE49-F238E27FC236}">
                <a16:creationId xmlns:a16="http://schemas.microsoft.com/office/drawing/2014/main" xmlns="" id="{C188BD96-3184-40FA-8466-4B9613643980}"/>
              </a:ext>
            </a:extLst>
          </p:cNvPr>
          <p:cNvSpPr txBox="1"/>
          <p:nvPr/>
        </p:nvSpPr>
        <p:spPr>
          <a:xfrm>
            <a:off x="7060084" y="3856383"/>
            <a:ext cx="3578091" cy="430887"/>
          </a:xfrm>
          <a:prstGeom prst="rect">
            <a:avLst/>
          </a:prstGeom>
          <a:noFill/>
        </p:spPr>
        <p:txBody>
          <a:bodyPr wrap="square" rtlCol="0">
            <a:spAutoFit/>
          </a:bodyPr>
          <a:lstStyle/>
          <a:p>
            <a:r>
              <a:rPr lang="en-US" altLang="zh-CN" sz="1100" dirty="0">
                <a:solidFill>
                  <a:schemeClr val="bg1">
                    <a:lumMod val="95000"/>
                  </a:schemeClr>
                </a:solidFill>
              </a:rPr>
              <a:t>However, the film and TV series often appear the wrong lens, "dear" this drama is no exception, because the</a:t>
            </a:r>
            <a:endParaRPr lang="zh-CN" altLang="en-US" sz="1100" dirty="0">
              <a:solidFill>
                <a:schemeClr val="bg1">
                  <a:lumMod val="95000"/>
                </a:schemeClr>
              </a:solidFill>
            </a:endParaRPr>
          </a:p>
        </p:txBody>
      </p:sp>
    </p:spTree>
    <p:extLst>
      <p:ext uri="{BB962C8B-B14F-4D97-AF65-F5344CB8AC3E}">
        <p14:creationId xmlns:p14="http://schemas.microsoft.com/office/powerpoint/2010/main" val="5668175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xmlns="" id="{881863F7-65D6-4593-B538-EC59BE8603DF}"/>
              </a:ext>
            </a:extLst>
          </p:cNvPr>
          <p:cNvSpPr/>
          <p:nvPr/>
        </p:nvSpPr>
        <p:spPr>
          <a:xfrm>
            <a:off x="3235119" y="3222236"/>
            <a:ext cx="2634398" cy="2634398"/>
          </a:xfrm>
          <a:prstGeom prst="ellipse">
            <a:avLst/>
          </a:prstGeom>
          <a:solidFill>
            <a:srgbClr val="9D80BD">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直角三角形 11">
            <a:extLst>
              <a:ext uri="{FF2B5EF4-FFF2-40B4-BE49-F238E27FC236}">
                <a16:creationId xmlns:a16="http://schemas.microsoft.com/office/drawing/2014/main" xmlns="" id="{C6B168AB-03A7-4455-899B-B2AFE820877B}"/>
              </a:ext>
            </a:extLst>
          </p:cNvPr>
          <p:cNvSpPr/>
          <p:nvPr/>
        </p:nvSpPr>
        <p:spPr>
          <a:xfrm flipH="1">
            <a:off x="5037737" y="2690192"/>
            <a:ext cx="7135431" cy="4167808"/>
          </a:xfrm>
          <a:prstGeom prst="rtTriangle">
            <a:avLst/>
          </a:prstGeom>
          <a:solidFill>
            <a:srgbClr val="4D8B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xmlns="" id="{CBD693A1-E1D1-4171-8B5F-7CB4717C6D1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84315" y="2385391"/>
            <a:ext cx="3616692" cy="4472609"/>
          </a:xfrm>
          <a:prstGeom prst="rect">
            <a:avLst/>
          </a:prstGeom>
          <a:effectLst>
            <a:outerShdw blurRad="165100" dist="114300" dir="8100000" algn="tr" rotWithShape="0">
              <a:prstClr val="black">
                <a:alpha val="27000"/>
              </a:prstClr>
            </a:outerShdw>
            <a:softEdge rad="12700"/>
          </a:effectLst>
        </p:spPr>
      </p:pic>
      <p:sp>
        <p:nvSpPr>
          <p:cNvPr id="13" name="梯形 12">
            <a:extLst>
              <a:ext uri="{FF2B5EF4-FFF2-40B4-BE49-F238E27FC236}">
                <a16:creationId xmlns:a16="http://schemas.microsoft.com/office/drawing/2014/main" xmlns="" id="{ADB39A51-4E4E-4F45-916E-2B82C5B85A8A}"/>
              </a:ext>
            </a:extLst>
          </p:cNvPr>
          <p:cNvSpPr/>
          <p:nvPr/>
        </p:nvSpPr>
        <p:spPr>
          <a:xfrm rot="19800000">
            <a:off x="-846275" y="1056251"/>
            <a:ext cx="3458818" cy="245135"/>
          </a:xfrm>
          <a:prstGeom prst="trapezoid">
            <a:avLst>
              <a:gd name="adj" fmla="val 59961"/>
            </a:avLst>
          </a:prstGeom>
          <a:solidFill>
            <a:srgbClr val="4D8B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梯形 13">
            <a:extLst>
              <a:ext uri="{FF2B5EF4-FFF2-40B4-BE49-F238E27FC236}">
                <a16:creationId xmlns:a16="http://schemas.microsoft.com/office/drawing/2014/main" xmlns="" id="{3B159170-E83E-4DC0-BDA4-65D16F720D9E}"/>
              </a:ext>
            </a:extLst>
          </p:cNvPr>
          <p:cNvSpPr/>
          <p:nvPr/>
        </p:nvSpPr>
        <p:spPr>
          <a:xfrm rot="19800000">
            <a:off x="831625" y="147331"/>
            <a:ext cx="4612219" cy="121271"/>
          </a:xfrm>
          <a:prstGeom prst="trapezoid">
            <a:avLst>
              <a:gd name="adj" fmla="val 59961"/>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xmlns="" id="{4B775813-43D0-491E-82E6-667BE89C333C}"/>
              </a:ext>
            </a:extLst>
          </p:cNvPr>
          <p:cNvSpPr txBox="1"/>
          <p:nvPr/>
        </p:nvSpPr>
        <p:spPr>
          <a:xfrm>
            <a:off x="662608" y="3879204"/>
            <a:ext cx="3458817" cy="461665"/>
          </a:xfrm>
          <a:prstGeom prst="rect">
            <a:avLst/>
          </a:prstGeom>
          <a:noFill/>
        </p:spPr>
        <p:txBody>
          <a:bodyPr wrap="square" rtlCol="0">
            <a:spAutoFit/>
          </a:bodyPr>
          <a:lstStyle/>
          <a:p>
            <a:r>
              <a:rPr lang="zh-CN" altLang="en-US" sz="2400" dirty="0">
                <a:solidFill>
                  <a:srgbClr val="9D80BD"/>
                </a:solidFill>
              </a:rPr>
              <a:t>请输入标题</a:t>
            </a:r>
          </a:p>
        </p:txBody>
      </p:sp>
      <p:sp>
        <p:nvSpPr>
          <p:cNvPr id="16" name="文本框 15">
            <a:extLst>
              <a:ext uri="{FF2B5EF4-FFF2-40B4-BE49-F238E27FC236}">
                <a16:creationId xmlns:a16="http://schemas.microsoft.com/office/drawing/2014/main" xmlns="" id="{DEB9C41D-0DB9-4B3B-9F80-BF4BEDFFDE32}"/>
              </a:ext>
            </a:extLst>
          </p:cNvPr>
          <p:cNvSpPr txBox="1"/>
          <p:nvPr/>
        </p:nvSpPr>
        <p:spPr>
          <a:xfrm>
            <a:off x="662608" y="4523147"/>
            <a:ext cx="4375129" cy="1200329"/>
          </a:xfrm>
          <a:prstGeom prst="rect">
            <a:avLst/>
          </a:prstGeom>
          <a:noFill/>
        </p:spPr>
        <p:txBody>
          <a:bodyPr wrap="square" rtlCol="0">
            <a:spAutoFit/>
          </a:bodyPr>
          <a:lstStyle/>
          <a:p>
            <a:r>
              <a:rPr lang="en-US" altLang="zh-CN" sz="1200" dirty="0">
                <a:solidFill>
                  <a:schemeClr val="tx1">
                    <a:lumMod val="65000"/>
                    <a:lumOff val="35000"/>
                  </a:schemeClr>
                </a:solidFill>
                <a:latin typeface="Cambria" panose="02040503050406030204" pitchFamily="18" charset="0"/>
              </a:rPr>
              <a:t>However, the film and TV series often appear the wrong lens, "dear" this drama is no exception, because the shooting time is in the summer, but the time is in the winter, so inevitably encounter passers-by wear short sleeves, actors wear down jackets.</a:t>
            </a:r>
            <a:endParaRPr lang="zh-CN" altLang="en-US" sz="1200" dirty="0">
              <a:solidFill>
                <a:schemeClr val="tx1">
                  <a:lumMod val="65000"/>
                  <a:lumOff val="35000"/>
                </a:schemeClr>
              </a:solidFill>
              <a:latin typeface="Cambria" panose="02040503050406030204" pitchFamily="18" charset="0"/>
            </a:endParaRPr>
          </a:p>
          <a:p>
            <a:endParaRPr lang="zh-CN" altLang="en-US" sz="1200" dirty="0">
              <a:solidFill>
                <a:schemeClr val="tx1">
                  <a:lumMod val="65000"/>
                  <a:lumOff val="35000"/>
                </a:schemeClr>
              </a:solidFill>
            </a:endParaRPr>
          </a:p>
        </p:txBody>
      </p:sp>
      <p:cxnSp>
        <p:nvCxnSpPr>
          <p:cNvPr id="18" name="直接连接符 17">
            <a:extLst>
              <a:ext uri="{FF2B5EF4-FFF2-40B4-BE49-F238E27FC236}">
                <a16:creationId xmlns:a16="http://schemas.microsoft.com/office/drawing/2014/main" xmlns="" id="{B074C85C-083B-40E3-AF0B-A7AA7427293A}"/>
              </a:ext>
            </a:extLst>
          </p:cNvPr>
          <p:cNvCxnSpPr/>
          <p:nvPr/>
        </p:nvCxnSpPr>
        <p:spPr>
          <a:xfrm>
            <a:off x="800704" y="4378250"/>
            <a:ext cx="389075" cy="0"/>
          </a:xfrm>
          <a:prstGeom prst="line">
            <a:avLst/>
          </a:prstGeom>
          <a:ln w="28575">
            <a:solidFill>
              <a:srgbClr val="9D80BD"/>
            </a:solidFill>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xmlns="" id="{90A9E90A-5B9A-479F-B509-6CC60891401D}"/>
              </a:ext>
            </a:extLst>
          </p:cNvPr>
          <p:cNvSpPr txBox="1"/>
          <p:nvPr/>
        </p:nvSpPr>
        <p:spPr>
          <a:xfrm>
            <a:off x="4629694" y="1856901"/>
            <a:ext cx="3458817" cy="461665"/>
          </a:xfrm>
          <a:prstGeom prst="rect">
            <a:avLst/>
          </a:prstGeom>
          <a:noFill/>
        </p:spPr>
        <p:txBody>
          <a:bodyPr wrap="square" rtlCol="0">
            <a:spAutoFit/>
          </a:bodyPr>
          <a:lstStyle/>
          <a:p>
            <a:r>
              <a:rPr lang="zh-CN" altLang="en-US" sz="2400" dirty="0">
                <a:solidFill>
                  <a:srgbClr val="9D80BD"/>
                </a:solidFill>
              </a:rPr>
              <a:t>请输入标题</a:t>
            </a:r>
          </a:p>
        </p:txBody>
      </p:sp>
      <p:sp>
        <p:nvSpPr>
          <p:cNvPr id="20" name="文本框 19">
            <a:extLst>
              <a:ext uri="{FF2B5EF4-FFF2-40B4-BE49-F238E27FC236}">
                <a16:creationId xmlns:a16="http://schemas.microsoft.com/office/drawing/2014/main" xmlns="" id="{598BDA6D-AA59-4AA0-AD7B-D66344851894}"/>
              </a:ext>
            </a:extLst>
          </p:cNvPr>
          <p:cNvSpPr txBox="1"/>
          <p:nvPr/>
        </p:nvSpPr>
        <p:spPr>
          <a:xfrm>
            <a:off x="4629694" y="2500844"/>
            <a:ext cx="4375129" cy="1200329"/>
          </a:xfrm>
          <a:prstGeom prst="rect">
            <a:avLst/>
          </a:prstGeom>
          <a:noFill/>
        </p:spPr>
        <p:txBody>
          <a:bodyPr wrap="square" rtlCol="0">
            <a:spAutoFit/>
          </a:bodyPr>
          <a:lstStyle/>
          <a:p>
            <a:r>
              <a:rPr lang="en-US" altLang="zh-CN" sz="1200" dirty="0">
                <a:solidFill>
                  <a:schemeClr val="tx1">
                    <a:lumMod val="65000"/>
                    <a:lumOff val="35000"/>
                  </a:schemeClr>
                </a:solidFill>
                <a:latin typeface="Cambria" panose="02040503050406030204" pitchFamily="18" charset="0"/>
              </a:rPr>
              <a:t>However, the film and TV series often appear the wrong lens, "dear" this drama is no exception, because the shooting time is in the summer, but the time is in the winter, so inevitably encounter passers-by wear short sleeves, actors wear down jackets.</a:t>
            </a:r>
            <a:endParaRPr lang="zh-CN" altLang="en-US" sz="1200" dirty="0">
              <a:solidFill>
                <a:schemeClr val="tx1">
                  <a:lumMod val="65000"/>
                  <a:lumOff val="35000"/>
                </a:schemeClr>
              </a:solidFill>
              <a:latin typeface="Cambria" panose="02040503050406030204" pitchFamily="18" charset="0"/>
            </a:endParaRPr>
          </a:p>
          <a:p>
            <a:endParaRPr lang="zh-CN" altLang="en-US" sz="1200" dirty="0">
              <a:solidFill>
                <a:schemeClr val="tx1">
                  <a:lumMod val="65000"/>
                  <a:lumOff val="35000"/>
                </a:schemeClr>
              </a:solidFill>
            </a:endParaRPr>
          </a:p>
        </p:txBody>
      </p:sp>
      <p:cxnSp>
        <p:nvCxnSpPr>
          <p:cNvPr id="21" name="直接连接符 20">
            <a:extLst>
              <a:ext uri="{FF2B5EF4-FFF2-40B4-BE49-F238E27FC236}">
                <a16:creationId xmlns:a16="http://schemas.microsoft.com/office/drawing/2014/main" xmlns="" id="{E37E4BE6-62AA-485B-8C0D-68EE66885AF7}"/>
              </a:ext>
            </a:extLst>
          </p:cNvPr>
          <p:cNvCxnSpPr/>
          <p:nvPr/>
        </p:nvCxnSpPr>
        <p:spPr>
          <a:xfrm>
            <a:off x="4767790" y="2355947"/>
            <a:ext cx="389075" cy="0"/>
          </a:xfrm>
          <a:prstGeom prst="line">
            <a:avLst/>
          </a:prstGeom>
          <a:ln w="28575">
            <a:solidFill>
              <a:srgbClr val="9D80BD"/>
            </a:solidFill>
          </a:ln>
        </p:spPr>
        <p:style>
          <a:lnRef idx="1">
            <a:schemeClr val="accent1"/>
          </a:lnRef>
          <a:fillRef idx="0">
            <a:schemeClr val="accent1"/>
          </a:fillRef>
          <a:effectRef idx="0">
            <a:schemeClr val="accent1"/>
          </a:effectRef>
          <a:fontRef idx="minor">
            <a:schemeClr val="tx1"/>
          </a:fontRef>
        </p:style>
      </p:cxnSp>
      <p:sp>
        <p:nvSpPr>
          <p:cNvPr id="22" name="椭圆 21">
            <a:extLst>
              <a:ext uri="{FF2B5EF4-FFF2-40B4-BE49-F238E27FC236}">
                <a16:creationId xmlns:a16="http://schemas.microsoft.com/office/drawing/2014/main" xmlns="" id="{B03B72C2-1CD4-4564-81A9-F353128130D2}"/>
              </a:ext>
            </a:extLst>
          </p:cNvPr>
          <p:cNvSpPr/>
          <p:nvPr/>
        </p:nvSpPr>
        <p:spPr>
          <a:xfrm>
            <a:off x="477078" y="4043775"/>
            <a:ext cx="132521" cy="132521"/>
          </a:xfrm>
          <a:prstGeom prst="ellipse">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xmlns="" id="{E32EF298-43E0-4BE1-A52D-C8D84174878A}"/>
              </a:ext>
            </a:extLst>
          </p:cNvPr>
          <p:cNvSpPr/>
          <p:nvPr/>
        </p:nvSpPr>
        <p:spPr>
          <a:xfrm>
            <a:off x="4447376" y="2050243"/>
            <a:ext cx="132521" cy="132521"/>
          </a:xfrm>
          <a:prstGeom prst="ellipse">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3348231C-4584-4AA0-9584-4857D66F9526}"/>
              </a:ext>
            </a:extLst>
          </p:cNvPr>
          <p:cNvSpPr/>
          <p:nvPr/>
        </p:nvSpPr>
        <p:spPr>
          <a:xfrm>
            <a:off x="8027041" y="426743"/>
            <a:ext cx="1335484" cy="1335484"/>
          </a:xfrm>
          <a:prstGeom prst="ellipse">
            <a:avLst/>
          </a:prstGeom>
          <a:solidFill>
            <a:srgbClr val="9D80BD">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489970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0" name="直接连接符 79">
            <a:extLst>
              <a:ext uri="{FF2B5EF4-FFF2-40B4-BE49-F238E27FC236}">
                <a16:creationId xmlns:a16="http://schemas.microsoft.com/office/drawing/2014/main" xmlns="" id="{F646D2DD-2A65-4DD5-B253-8F7F2C6012F2}"/>
              </a:ext>
            </a:extLst>
          </p:cNvPr>
          <p:cNvCxnSpPr/>
          <p:nvPr/>
        </p:nvCxnSpPr>
        <p:spPr>
          <a:xfrm>
            <a:off x="2213071" y="5632173"/>
            <a:ext cx="2578100" cy="0"/>
          </a:xfrm>
          <a:prstGeom prst="line">
            <a:avLst/>
          </a:prstGeom>
          <a:ln w="28575">
            <a:solidFill>
              <a:srgbClr val="9D80BD"/>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xmlns="" id="{02E156FF-ED75-450F-A464-7B161B936427}"/>
              </a:ext>
            </a:extLst>
          </p:cNvPr>
          <p:cNvCxnSpPr/>
          <p:nvPr/>
        </p:nvCxnSpPr>
        <p:spPr>
          <a:xfrm>
            <a:off x="2213071" y="5431717"/>
            <a:ext cx="2578100" cy="0"/>
          </a:xfrm>
          <a:prstGeom prst="line">
            <a:avLst/>
          </a:prstGeom>
          <a:ln w="28575">
            <a:solidFill>
              <a:srgbClr val="9D80BD"/>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D22D4764-FF3A-4344-8C31-93E4CAC1E48C}"/>
              </a:ext>
            </a:extLst>
          </p:cNvPr>
          <p:cNvCxnSpPr/>
          <p:nvPr/>
        </p:nvCxnSpPr>
        <p:spPr>
          <a:xfrm>
            <a:off x="2213071" y="5231263"/>
            <a:ext cx="2578100" cy="0"/>
          </a:xfrm>
          <a:prstGeom prst="line">
            <a:avLst/>
          </a:prstGeom>
          <a:ln w="28575">
            <a:solidFill>
              <a:srgbClr val="9D80BD"/>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9697F72F-D856-497C-A2DC-F31849CE65BD}"/>
              </a:ext>
            </a:extLst>
          </p:cNvPr>
          <p:cNvCxnSpPr/>
          <p:nvPr/>
        </p:nvCxnSpPr>
        <p:spPr>
          <a:xfrm>
            <a:off x="2213071" y="5030809"/>
            <a:ext cx="2578100" cy="0"/>
          </a:xfrm>
          <a:prstGeom prst="line">
            <a:avLst/>
          </a:prstGeom>
          <a:ln w="28575">
            <a:solidFill>
              <a:srgbClr val="9D80BD"/>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xmlns="" id="{AB9F6B46-F907-4DE6-91E0-A1EA0B680462}"/>
              </a:ext>
            </a:extLst>
          </p:cNvPr>
          <p:cNvCxnSpPr/>
          <p:nvPr/>
        </p:nvCxnSpPr>
        <p:spPr>
          <a:xfrm>
            <a:off x="2213071" y="4830355"/>
            <a:ext cx="2578100" cy="0"/>
          </a:xfrm>
          <a:prstGeom prst="line">
            <a:avLst/>
          </a:prstGeom>
          <a:ln w="28575">
            <a:solidFill>
              <a:srgbClr val="9D80BD"/>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F13F1AE6-25C0-4EBC-A52F-DF809C73922A}"/>
              </a:ext>
            </a:extLst>
          </p:cNvPr>
          <p:cNvCxnSpPr/>
          <p:nvPr/>
        </p:nvCxnSpPr>
        <p:spPr>
          <a:xfrm>
            <a:off x="2213071" y="4629901"/>
            <a:ext cx="2578100" cy="0"/>
          </a:xfrm>
          <a:prstGeom prst="line">
            <a:avLst/>
          </a:prstGeom>
          <a:ln w="28575">
            <a:solidFill>
              <a:srgbClr val="9D80BD"/>
            </a:soli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xmlns="" id="{A5577182-DA80-4C13-919C-803B61005B12}"/>
              </a:ext>
            </a:extLst>
          </p:cNvPr>
          <p:cNvCxnSpPr/>
          <p:nvPr/>
        </p:nvCxnSpPr>
        <p:spPr>
          <a:xfrm>
            <a:off x="2213071" y="4429447"/>
            <a:ext cx="2578100" cy="0"/>
          </a:xfrm>
          <a:prstGeom prst="line">
            <a:avLst/>
          </a:prstGeom>
          <a:ln w="28575">
            <a:solidFill>
              <a:srgbClr val="9D80BD"/>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xmlns="" id="{958D476A-36F0-449C-B62E-948E259A5A4B}"/>
              </a:ext>
            </a:extLst>
          </p:cNvPr>
          <p:cNvSpPr txBox="1"/>
          <p:nvPr/>
        </p:nvSpPr>
        <p:spPr>
          <a:xfrm>
            <a:off x="6418736" y="1135204"/>
            <a:ext cx="3458817" cy="461665"/>
          </a:xfrm>
          <a:prstGeom prst="rect">
            <a:avLst/>
          </a:prstGeom>
          <a:noFill/>
        </p:spPr>
        <p:txBody>
          <a:bodyPr wrap="square" rtlCol="0">
            <a:spAutoFit/>
          </a:bodyPr>
          <a:lstStyle/>
          <a:p>
            <a:r>
              <a:rPr lang="zh-CN" altLang="en-US" sz="2400" dirty="0">
                <a:solidFill>
                  <a:srgbClr val="9D80BD"/>
                </a:solidFill>
              </a:rPr>
              <a:t>请输入标题</a:t>
            </a:r>
          </a:p>
        </p:txBody>
      </p:sp>
      <p:sp>
        <p:nvSpPr>
          <p:cNvPr id="7" name="文本框 6">
            <a:extLst>
              <a:ext uri="{FF2B5EF4-FFF2-40B4-BE49-F238E27FC236}">
                <a16:creationId xmlns:a16="http://schemas.microsoft.com/office/drawing/2014/main" xmlns="" id="{0A5021D7-1DC4-4224-858E-D02579BFDFEF}"/>
              </a:ext>
            </a:extLst>
          </p:cNvPr>
          <p:cNvSpPr txBox="1"/>
          <p:nvPr/>
        </p:nvSpPr>
        <p:spPr>
          <a:xfrm>
            <a:off x="6418736" y="1779147"/>
            <a:ext cx="4375129" cy="1200329"/>
          </a:xfrm>
          <a:prstGeom prst="rect">
            <a:avLst/>
          </a:prstGeom>
          <a:noFill/>
        </p:spPr>
        <p:txBody>
          <a:bodyPr wrap="square" rtlCol="0">
            <a:spAutoFit/>
          </a:bodyPr>
          <a:lstStyle/>
          <a:p>
            <a:r>
              <a:rPr lang="en-US" altLang="zh-CN" sz="1200" dirty="0">
                <a:solidFill>
                  <a:schemeClr val="tx1">
                    <a:lumMod val="65000"/>
                    <a:lumOff val="35000"/>
                  </a:schemeClr>
                </a:solidFill>
                <a:latin typeface="Cambria" panose="02040503050406030204" pitchFamily="18" charset="0"/>
              </a:rPr>
              <a:t>However, the film and TV series often appear the wrong lens, "dear" this drama is no exception, because the shooting time is in the summer, but the time is in the winter, so inevitably encounter passers-by wear short sleeves, actors wear down jackets.</a:t>
            </a:r>
            <a:endParaRPr lang="zh-CN" altLang="en-US" sz="1200" dirty="0">
              <a:solidFill>
                <a:schemeClr val="tx1">
                  <a:lumMod val="65000"/>
                  <a:lumOff val="35000"/>
                </a:schemeClr>
              </a:solidFill>
              <a:latin typeface="Cambria" panose="02040503050406030204" pitchFamily="18" charset="0"/>
            </a:endParaRPr>
          </a:p>
          <a:p>
            <a:endParaRPr lang="zh-CN" altLang="en-US" sz="1200" dirty="0">
              <a:solidFill>
                <a:schemeClr val="tx1">
                  <a:lumMod val="65000"/>
                  <a:lumOff val="35000"/>
                </a:schemeClr>
              </a:solidFill>
            </a:endParaRPr>
          </a:p>
        </p:txBody>
      </p:sp>
      <p:cxnSp>
        <p:nvCxnSpPr>
          <p:cNvPr id="8" name="直接连接符 7">
            <a:extLst>
              <a:ext uri="{FF2B5EF4-FFF2-40B4-BE49-F238E27FC236}">
                <a16:creationId xmlns:a16="http://schemas.microsoft.com/office/drawing/2014/main" xmlns="" id="{9A5D75A7-EDBE-4164-ABED-BE5AB64A811D}"/>
              </a:ext>
            </a:extLst>
          </p:cNvPr>
          <p:cNvCxnSpPr/>
          <p:nvPr/>
        </p:nvCxnSpPr>
        <p:spPr>
          <a:xfrm>
            <a:off x="6556832" y="1634250"/>
            <a:ext cx="389075" cy="0"/>
          </a:xfrm>
          <a:prstGeom prst="line">
            <a:avLst/>
          </a:prstGeom>
          <a:ln w="28575">
            <a:solidFill>
              <a:srgbClr val="9D80BD"/>
            </a:solidFill>
          </a:ln>
        </p:spPr>
        <p:style>
          <a:lnRef idx="1">
            <a:schemeClr val="accent1"/>
          </a:lnRef>
          <a:fillRef idx="0">
            <a:schemeClr val="accent1"/>
          </a:fillRef>
          <a:effectRef idx="0">
            <a:schemeClr val="accent1"/>
          </a:effectRef>
          <a:fontRef idx="minor">
            <a:schemeClr val="tx1"/>
          </a:fontRef>
        </p:style>
      </p:cxnSp>
      <p:sp>
        <p:nvSpPr>
          <p:cNvPr id="9" name="椭圆 8">
            <a:extLst>
              <a:ext uri="{FF2B5EF4-FFF2-40B4-BE49-F238E27FC236}">
                <a16:creationId xmlns:a16="http://schemas.microsoft.com/office/drawing/2014/main" xmlns="" id="{2AB4FFB1-8DEE-4E38-849F-D815FCCE838C}"/>
              </a:ext>
            </a:extLst>
          </p:cNvPr>
          <p:cNvSpPr/>
          <p:nvPr/>
        </p:nvSpPr>
        <p:spPr>
          <a:xfrm>
            <a:off x="6236418" y="1328546"/>
            <a:ext cx="132521" cy="132521"/>
          </a:xfrm>
          <a:prstGeom prst="ellipse">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xmlns="" id="{A92821D3-66C4-44DF-8CD0-45D991B91AD6}"/>
              </a:ext>
            </a:extLst>
          </p:cNvPr>
          <p:cNvSpPr txBox="1"/>
          <p:nvPr/>
        </p:nvSpPr>
        <p:spPr>
          <a:xfrm>
            <a:off x="6418736" y="3529049"/>
            <a:ext cx="3458817" cy="461665"/>
          </a:xfrm>
          <a:prstGeom prst="rect">
            <a:avLst/>
          </a:prstGeom>
          <a:noFill/>
        </p:spPr>
        <p:txBody>
          <a:bodyPr wrap="square" rtlCol="0">
            <a:spAutoFit/>
          </a:bodyPr>
          <a:lstStyle/>
          <a:p>
            <a:r>
              <a:rPr lang="zh-CN" altLang="en-US" sz="2400" dirty="0">
                <a:solidFill>
                  <a:srgbClr val="9D80BD"/>
                </a:solidFill>
              </a:rPr>
              <a:t>请输入标题</a:t>
            </a:r>
          </a:p>
        </p:txBody>
      </p:sp>
      <p:sp>
        <p:nvSpPr>
          <p:cNvPr id="15" name="文本框 14">
            <a:extLst>
              <a:ext uri="{FF2B5EF4-FFF2-40B4-BE49-F238E27FC236}">
                <a16:creationId xmlns:a16="http://schemas.microsoft.com/office/drawing/2014/main" xmlns="" id="{2EFA8A6A-44AF-4841-8746-B63633FD4214}"/>
              </a:ext>
            </a:extLst>
          </p:cNvPr>
          <p:cNvSpPr txBox="1"/>
          <p:nvPr/>
        </p:nvSpPr>
        <p:spPr>
          <a:xfrm>
            <a:off x="6418736" y="4172992"/>
            <a:ext cx="4375129" cy="1200329"/>
          </a:xfrm>
          <a:prstGeom prst="rect">
            <a:avLst/>
          </a:prstGeom>
          <a:noFill/>
        </p:spPr>
        <p:txBody>
          <a:bodyPr wrap="square" rtlCol="0">
            <a:spAutoFit/>
          </a:bodyPr>
          <a:lstStyle/>
          <a:p>
            <a:r>
              <a:rPr lang="en-US" altLang="zh-CN" sz="1200" dirty="0">
                <a:solidFill>
                  <a:schemeClr val="tx1">
                    <a:lumMod val="65000"/>
                    <a:lumOff val="35000"/>
                  </a:schemeClr>
                </a:solidFill>
                <a:latin typeface="Cambria" panose="02040503050406030204" pitchFamily="18" charset="0"/>
              </a:rPr>
              <a:t>However, the film and TV series often appear the wrong lens, "dear" this drama is no exception, because the shooting time is in the summer, but the time is in the winter, so inevitably encounter passers-by wear short sleeves, actors wear down jackets.</a:t>
            </a:r>
            <a:endParaRPr lang="zh-CN" altLang="en-US" sz="1200" dirty="0">
              <a:solidFill>
                <a:schemeClr val="tx1">
                  <a:lumMod val="65000"/>
                  <a:lumOff val="35000"/>
                </a:schemeClr>
              </a:solidFill>
              <a:latin typeface="Cambria" panose="02040503050406030204" pitchFamily="18" charset="0"/>
            </a:endParaRPr>
          </a:p>
          <a:p>
            <a:endParaRPr lang="zh-CN" altLang="en-US" sz="1200" dirty="0">
              <a:solidFill>
                <a:schemeClr val="tx1">
                  <a:lumMod val="65000"/>
                  <a:lumOff val="35000"/>
                </a:schemeClr>
              </a:solidFill>
            </a:endParaRPr>
          </a:p>
        </p:txBody>
      </p:sp>
      <p:cxnSp>
        <p:nvCxnSpPr>
          <p:cNvPr id="16" name="直接连接符 15">
            <a:extLst>
              <a:ext uri="{FF2B5EF4-FFF2-40B4-BE49-F238E27FC236}">
                <a16:creationId xmlns:a16="http://schemas.microsoft.com/office/drawing/2014/main" xmlns="" id="{1AE8C23A-C07E-4B0B-ABCA-290BC1587C44}"/>
              </a:ext>
            </a:extLst>
          </p:cNvPr>
          <p:cNvCxnSpPr/>
          <p:nvPr/>
        </p:nvCxnSpPr>
        <p:spPr>
          <a:xfrm>
            <a:off x="6556832" y="4028095"/>
            <a:ext cx="389075" cy="0"/>
          </a:xfrm>
          <a:prstGeom prst="line">
            <a:avLst/>
          </a:prstGeom>
          <a:ln w="28575">
            <a:solidFill>
              <a:srgbClr val="9D80BD"/>
            </a:solidFill>
          </a:ln>
        </p:spPr>
        <p:style>
          <a:lnRef idx="1">
            <a:schemeClr val="accent1"/>
          </a:lnRef>
          <a:fillRef idx="0">
            <a:schemeClr val="accent1"/>
          </a:fillRef>
          <a:effectRef idx="0">
            <a:schemeClr val="accent1"/>
          </a:effectRef>
          <a:fontRef idx="minor">
            <a:schemeClr val="tx1"/>
          </a:fontRef>
        </p:style>
      </p:cxnSp>
      <p:sp>
        <p:nvSpPr>
          <p:cNvPr id="17" name="椭圆 16">
            <a:extLst>
              <a:ext uri="{FF2B5EF4-FFF2-40B4-BE49-F238E27FC236}">
                <a16:creationId xmlns:a16="http://schemas.microsoft.com/office/drawing/2014/main" xmlns="" id="{32163365-0F31-4435-8E26-B175FC592579}"/>
              </a:ext>
            </a:extLst>
          </p:cNvPr>
          <p:cNvSpPr/>
          <p:nvPr/>
        </p:nvSpPr>
        <p:spPr>
          <a:xfrm>
            <a:off x="6236418" y="3722391"/>
            <a:ext cx="132521" cy="132521"/>
          </a:xfrm>
          <a:prstGeom prst="ellipse">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3fef96df-200f-4762-b92f-c2a6782f9e3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99303FC0-05BD-4462-B90D-05D1A8D4B55D}"/>
              </a:ext>
            </a:extLst>
          </p:cNvPr>
          <p:cNvGrpSpPr>
            <a:grpSpLocks noChangeAspect="1"/>
          </p:cNvGrpSpPr>
          <p:nvPr>
            <p:custDataLst>
              <p:tags r:id="rId1"/>
            </p:custDataLst>
          </p:nvPr>
        </p:nvGrpSpPr>
        <p:grpSpPr>
          <a:xfrm>
            <a:off x="691694" y="1270000"/>
            <a:ext cx="4943475" cy="4244975"/>
            <a:chOff x="3624263" y="1306513"/>
            <a:chExt cx="4943475" cy="4244975"/>
          </a:xfrm>
        </p:grpSpPr>
        <p:sp>
          <p:nvSpPr>
            <p:cNvPr id="20" name="iślîḍé">
              <a:extLst>
                <a:ext uri="{FF2B5EF4-FFF2-40B4-BE49-F238E27FC236}">
                  <a16:creationId xmlns:a16="http://schemas.microsoft.com/office/drawing/2014/main" xmlns="" id="{7A2E9D29-E465-491C-B0E9-E0EB8B81159A}"/>
                </a:ext>
              </a:extLst>
            </p:cNvPr>
            <p:cNvSpPr/>
            <p:nvPr/>
          </p:nvSpPr>
          <p:spPr bwMode="auto">
            <a:xfrm>
              <a:off x="3624263" y="1419226"/>
              <a:ext cx="347663" cy="347663"/>
            </a:xfrm>
            <a:prstGeom prst="ellipse">
              <a:avLst/>
            </a:prstGeom>
            <a:solidFill>
              <a:srgbClr val="FF658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ïṧḻíḓe">
              <a:extLst>
                <a:ext uri="{FF2B5EF4-FFF2-40B4-BE49-F238E27FC236}">
                  <a16:creationId xmlns:a16="http://schemas.microsoft.com/office/drawing/2014/main" xmlns="" id="{BCE1D419-F33C-4ACA-9813-A70B878EE6CF}"/>
                </a:ext>
              </a:extLst>
            </p:cNvPr>
            <p:cNvSpPr/>
            <p:nvPr/>
          </p:nvSpPr>
          <p:spPr bwMode="auto">
            <a:xfrm>
              <a:off x="3800475" y="1419226"/>
              <a:ext cx="1027113" cy="1616075"/>
            </a:xfrm>
            <a:custGeom>
              <a:avLst/>
              <a:gdLst>
                <a:gd name="T0" fmla="*/ 554 w 647"/>
                <a:gd name="T1" fmla="*/ 607 h 1018"/>
                <a:gd name="T2" fmla="*/ 554 w 647"/>
                <a:gd name="T3" fmla="*/ 564 h 1018"/>
                <a:gd name="T4" fmla="*/ 388 w 647"/>
                <a:gd name="T5" fmla="*/ 564 h 1018"/>
                <a:gd name="T6" fmla="*/ 388 w 647"/>
                <a:gd name="T7" fmla="*/ 607 h 1018"/>
                <a:gd name="T8" fmla="*/ 355 w 647"/>
                <a:gd name="T9" fmla="*/ 607 h 1018"/>
                <a:gd name="T10" fmla="*/ 355 w 647"/>
                <a:gd name="T11" fmla="*/ 0 h 1018"/>
                <a:gd name="T12" fmla="*/ 0 w 647"/>
                <a:gd name="T13" fmla="*/ 0 h 1018"/>
                <a:gd name="T14" fmla="*/ 0 w 647"/>
                <a:gd name="T15" fmla="*/ 1018 h 1018"/>
                <a:gd name="T16" fmla="*/ 292 w 647"/>
                <a:gd name="T17" fmla="*/ 1018 h 1018"/>
                <a:gd name="T18" fmla="*/ 355 w 647"/>
                <a:gd name="T19" fmla="*/ 1018 h 1018"/>
                <a:gd name="T20" fmla="*/ 647 w 647"/>
                <a:gd name="T21" fmla="*/ 1018 h 1018"/>
                <a:gd name="T22" fmla="*/ 647 w 647"/>
                <a:gd name="T23" fmla="*/ 607 h 1018"/>
                <a:gd name="T24" fmla="*/ 554 w 647"/>
                <a:gd name="T25" fmla="*/ 607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7" h="1018">
                  <a:moveTo>
                    <a:pt x="554" y="607"/>
                  </a:moveTo>
                  <a:lnTo>
                    <a:pt x="554" y="564"/>
                  </a:lnTo>
                  <a:lnTo>
                    <a:pt x="388" y="564"/>
                  </a:lnTo>
                  <a:lnTo>
                    <a:pt x="388" y="607"/>
                  </a:lnTo>
                  <a:lnTo>
                    <a:pt x="355" y="607"/>
                  </a:lnTo>
                  <a:lnTo>
                    <a:pt x="355" y="0"/>
                  </a:lnTo>
                  <a:lnTo>
                    <a:pt x="0" y="0"/>
                  </a:lnTo>
                  <a:lnTo>
                    <a:pt x="0" y="1018"/>
                  </a:lnTo>
                  <a:lnTo>
                    <a:pt x="292" y="1018"/>
                  </a:lnTo>
                  <a:lnTo>
                    <a:pt x="355" y="1018"/>
                  </a:lnTo>
                  <a:lnTo>
                    <a:pt x="647" y="1018"/>
                  </a:lnTo>
                  <a:lnTo>
                    <a:pt x="647" y="607"/>
                  </a:lnTo>
                  <a:lnTo>
                    <a:pt x="554" y="607"/>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iṣlïḍê">
              <a:extLst>
                <a:ext uri="{FF2B5EF4-FFF2-40B4-BE49-F238E27FC236}">
                  <a16:creationId xmlns:a16="http://schemas.microsoft.com/office/drawing/2014/main" xmlns="" id="{57CA58D0-E291-465D-B6D7-D790CE7C04DB}"/>
                </a:ext>
              </a:extLst>
            </p:cNvPr>
            <p:cNvSpPr/>
            <p:nvPr/>
          </p:nvSpPr>
          <p:spPr bwMode="auto">
            <a:xfrm>
              <a:off x="6223000" y="2206626"/>
              <a:ext cx="654050" cy="828675"/>
            </a:xfrm>
            <a:custGeom>
              <a:avLst/>
              <a:gdLst>
                <a:gd name="T0" fmla="*/ 313 w 497"/>
                <a:gd name="T1" fmla="*/ 0 h 630"/>
                <a:gd name="T2" fmla="*/ 312 w 497"/>
                <a:gd name="T3" fmla="*/ 1 h 630"/>
                <a:gd name="T4" fmla="*/ 312 w 497"/>
                <a:gd name="T5" fmla="*/ 0 h 630"/>
                <a:gd name="T6" fmla="*/ 312 w 497"/>
                <a:gd name="T7" fmla="*/ 1 h 630"/>
                <a:gd name="T8" fmla="*/ 145 w 497"/>
                <a:gd name="T9" fmla="*/ 235 h 630"/>
                <a:gd name="T10" fmla="*/ 121 w 497"/>
                <a:gd name="T11" fmla="*/ 209 h 630"/>
                <a:gd name="T12" fmla="*/ 120 w 497"/>
                <a:gd name="T13" fmla="*/ 209 h 630"/>
                <a:gd name="T14" fmla="*/ 120 w 497"/>
                <a:gd name="T15" fmla="*/ 209 h 630"/>
                <a:gd name="T16" fmla="*/ 120 w 497"/>
                <a:gd name="T17" fmla="*/ 209 h 630"/>
                <a:gd name="T18" fmla="*/ 0 w 497"/>
                <a:gd name="T19" fmla="*/ 416 h 630"/>
                <a:gd name="T20" fmla="*/ 107 w 497"/>
                <a:gd name="T21" fmla="*/ 538 h 630"/>
                <a:gd name="T22" fmla="*/ 102 w 497"/>
                <a:gd name="T23" fmla="*/ 622 h 630"/>
                <a:gd name="T24" fmla="*/ 115 w 497"/>
                <a:gd name="T25" fmla="*/ 622 h 630"/>
                <a:gd name="T26" fmla="*/ 116 w 497"/>
                <a:gd name="T27" fmla="*/ 538 h 630"/>
                <a:gd name="T28" fmla="*/ 121 w 497"/>
                <a:gd name="T29" fmla="*/ 538 h 630"/>
                <a:gd name="T30" fmla="*/ 225 w 497"/>
                <a:gd name="T31" fmla="*/ 488 h 630"/>
                <a:gd name="T32" fmla="*/ 291 w 497"/>
                <a:gd name="T33" fmla="*/ 503 h 630"/>
                <a:gd name="T34" fmla="*/ 285 w 497"/>
                <a:gd name="T35" fmla="*/ 630 h 630"/>
                <a:gd name="T36" fmla="*/ 303 w 497"/>
                <a:gd name="T37" fmla="*/ 630 h 630"/>
                <a:gd name="T38" fmla="*/ 305 w 497"/>
                <a:gd name="T39" fmla="*/ 503 h 630"/>
                <a:gd name="T40" fmla="*/ 313 w 497"/>
                <a:gd name="T41" fmla="*/ 503 h 630"/>
                <a:gd name="T42" fmla="*/ 497 w 497"/>
                <a:gd name="T43" fmla="*/ 316 h 630"/>
                <a:gd name="T44" fmla="*/ 313 w 497"/>
                <a:gd name="T45" fmla="*/ 0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7" h="630">
                  <a:moveTo>
                    <a:pt x="313" y="0"/>
                  </a:moveTo>
                  <a:cubicBezTo>
                    <a:pt x="313" y="0"/>
                    <a:pt x="312" y="1"/>
                    <a:pt x="312" y="1"/>
                  </a:cubicBezTo>
                  <a:cubicBezTo>
                    <a:pt x="312" y="0"/>
                    <a:pt x="312" y="0"/>
                    <a:pt x="312" y="0"/>
                  </a:cubicBezTo>
                  <a:cubicBezTo>
                    <a:pt x="312" y="1"/>
                    <a:pt x="312" y="1"/>
                    <a:pt x="312" y="1"/>
                  </a:cubicBezTo>
                  <a:cubicBezTo>
                    <a:pt x="302" y="11"/>
                    <a:pt x="189" y="122"/>
                    <a:pt x="145" y="235"/>
                  </a:cubicBezTo>
                  <a:cubicBezTo>
                    <a:pt x="131" y="219"/>
                    <a:pt x="121" y="209"/>
                    <a:pt x="121" y="209"/>
                  </a:cubicBezTo>
                  <a:cubicBezTo>
                    <a:pt x="120" y="209"/>
                    <a:pt x="120" y="209"/>
                    <a:pt x="120" y="209"/>
                  </a:cubicBezTo>
                  <a:cubicBezTo>
                    <a:pt x="120" y="209"/>
                    <a:pt x="120" y="209"/>
                    <a:pt x="120" y="209"/>
                  </a:cubicBezTo>
                  <a:cubicBezTo>
                    <a:pt x="120" y="209"/>
                    <a:pt x="120" y="209"/>
                    <a:pt x="120" y="209"/>
                  </a:cubicBezTo>
                  <a:cubicBezTo>
                    <a:pt x="112" y="217"/>
                    <a:pt x="0" y="328"/>
                    <a:pt x="0" y="416"/>
                  </a:cubicBezTo>
                  <a:cubicBezTo>
                    <a:pt x="0" y="500"/>
                    <a:pt x="46" y="534"/>
                    <a:pt x="107" y="538"/>
                  </a:cubicBezTo>
                  <a:cubicBezTo>
                    <a:pt x="102" y="622"/>
                    <a:pt x="102" y="622"/>
                    <a:pt x="102" y="622"/>
                  </a:cubicBezTo>
                  <a:cubicBezTo>
                    <a:pt x="115" y="622"/>
                    <a:pt x="115" y="622"/>
                    <a:pt x="115" y="622"/>
                  </a:cubicBezTo>
                  <a:cubicBezTo>
                    <a:pt x="116" y="538"/>
                    <a:pt x="116" y="538"/>
                    <a:pt x="116" y="538"/>
                  </a:cubicBezTo>
                  <a:cubicBezTo>
                    <a:pt x="117" y="538"/>
                    <a:pt x="119" y="538"/>
                    <a:pt x="121" y="538"/>
                  </a:cubicBezTo>
                  <a:cubicBezTo>
                    <a:pt x="165" y="538"/>
                    <a:pt x="204" y="524"/>
                    <a:pt x="225" y="488"/>
                  </a:cubicBezTo>
                  <a:cubicBezTo>
                    <a:pt x="246" y="496"/>
                    <a:pt x="269" y="501"/>
                    <a:pt x="291" y="503"/>
                  </a:cubicBezTo>
                  <a:cubicBezTo>
                    <a:pt x="285" y="630"/>
                    <a:pt x="285" y="630"/>
                    <a:pt x="285" y="630"/>
                  </a:cubicBezTo>
                  <a:cubicBezTo>
                    <a:pt x="303" y="630"/>
                    <a:pt x="303" y="630"/>
                    <a:pt x="303" y="630"/>
                  </a:cubicBezTo>
                  <a:cubicBezTo>
                    <a:pt x="305" y="503"/>
                    <a:pt x="305" y="503"/>
                    <a:pt x="305" y="503"/>
                  </a:cubicBezTo>
                  <a:cubicBezTo>
                    <a:pt x="308" y="503"/>
                    <a:pt x="310" y="503"/>
                    <a:pt x="313" y="503"/>
                  </a:cubicBezTo>
                  <a:cubicBezTo>
                    <a:pt x="414" y="503"/>
                    <a:pt x="497" y="455"/>
                    <a:pt x="497" y="316"/>
                  </a:cubicBezTo>
                  <a:cubicBezTo>
                    <a:pt x="497" y="177"/>
                    <a:pt x="313" y="0"/>
                    <a:pt x="313" y="0"/>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íṣḷíde">
              <a:extLst>
                <a:ext uri="{FF2B5EF4-FFF2-40B4-BE49-F238E27FC236}">
                  <a16:creationId xmlns:a16="http://schemas.microsoft.com/office/drawing/2014/main" xmlns="" id="{177C82E6-C102-4359-AC62-E0563128952D}"/>
                </a:ext>
              </a:extLst>
            </p:cNvPr>
            <p:cNvSpPr/>
            <p:nvPr/>
          </p:nvSpPr>
          <p:spPr bwMode="auto">
            <a:xfrm>
              <a:off x="4837113" y="1793876"/>
              <a:ext cx="1349375" cy="1241425"/>
            </a:xfrm>
            <a:custGeom>
              <a:avLst/>
              <a:gdLst>
                <a:gd name="T0" fmla="*/ 925 w 1025"/>
                <a:gd name="T1" fmla="*/ 401 h 944"/>
                <a:gd name="T2" fmla="*/ 925 w 1025"/>
                <a:gd name="T3" fmla="*/ 328 h 944"/>
                <a:gd name="T4" fmla="*/ 701 w 1025"/>
                <a:gd name="T5" fmla="*/ 328 h 944"/>
                <a:gd name="T6" fmla="*/ 701 w 1025"/>
                <a:gd name="T7" fmla="*/ 401 h 944"/>
                <a:gd name="T8" fmla="*/ 597 w 1025"/>
                <a:gd name="T9" fmla="*/ 401 h 944"/>
                <a:gd name="T10" fmla="*/ 597 w 1025"/>
                <a:gd name="T11" fmla="*/ 112 h 944"/>
                <a:gd name="T12" fmla="*/ 497 w 1025"/>
                <a:gd name="T13" fmla="*/ 112 h 944"/>
                <a:gd name="T14" fmla="*/ 497 w 1025"/>
                <a:gd name="T15" fmla="*/ 0 h 944"/>
                <a:gd name="T16" fmla="*/ 273 w 1025"/>
                <a:gd name="T17" fmla="*/ 0 h 944"/>
                <a:gd name="T18" fmla="*/ 273 w 1025"/>
                <a:gd name="T19" fmla="*/ 112 h 944"/>
                <a:gd name="T20" fmla="*/ 169 w 1025"/>
                <a:gd name="T21" fmla="*/ 112 h 944"/>
                <a:gd name="T22" fmla="*/ 169 w 1025"/>
                <a:gd name="T23" fmla="*/ 566 h 944"/>
                <a:gd name="T24" fmla="*/ 121 w 1025"/>
                <a:gd name="T25" fmla="*/ 512 h 944"/>
                <a:gd name="T26" fmla="*/ 120 w 1025"/>
                <a:gd name="T27" fmla="*/ 512 h 944"/>
                <a:gd name="T28" fmla="*/ 120 w 1025"/>
                <a:gd name="T29" fmla="*/ 512 h 944"/>
                <a:gd name="T30" fmla="*/ 120 w 1025"/>
                <a:gd name="T31" fmla="*/ 512 h 944"/>
                <a:gd name="T32" fmla="*/ 0 w 1025"/>
                <a:gd name="T33" fmla="*/ 719 h 944"/>
                <a:gd name="T34" fmla="*/ 107 w 1025"/>
                <a:gd name="T35" fmla="*/ 841 h 944"/>
                <a:gd name="T36" fmla="*/ 102 w 1025"/>
                <a:gd name="T37" fmla="*/ 925 h 944"/>
                <a:gd name="T38" fmla="*/ 115 w 1025"/>
                <a:gd name="T39" fmla="*/ 925 h 944"/>
                <a:gd name="T40" fmla="*/ 116 w 1025"/>
                <a:gd name="T41" fmla="*/ 842 h 944"/>
                <a:gd name="T42" fmla="*/ 121 w 1025"/>
                <a:gd name="T43" fmla="*/ 842 h 944"/>
                <a:gd name="T44" fmla="*/ 169 w 1025"/>
                <a:gd name="T45" fmla="*/ 835 h 944"/>
                <a:gd name="T46" fmla="*/ 169 w 1025"/>
                <a:gd name="T47" fmla="*/ 944 h 944"/>
                <a:gd name="T48" fmla="*/ 1025 w 1025"/>
                <a:gd name="T49" fmla="*/ 944 h 944"/>
                <a:gd name="T50" fmla="*/ 1025 w 1025"/>
                <a:gd name="T51" fmla="*/ 401 h 944"/>
                <a:gd name="T52" fmla="*/ 925 w 1025"/>
                <a:gd name="T53" fmla="*/ 401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25" h="944">
                  <a:moveTo>
                    <a:pt x="925" y="401"/>
                  </a:moveTo>
                  <a:cubicBezTo>
                    <a:pt x="925" y="328"/>
                    <a:pt x="925" y="328"/>
                    <a:pt x="925" y="328"/>
                  </a:cubicBezTo>
                  <a:cubicBezTo>
                    <a:pt x="701" y="328"/>
                    <a:pt x="701" y="328"/>
                    <a:pt x="701" y="328"/>
                  </a:cubicBezTo>
                  <a:cubicBezTo>
                    <a:pt x="701" y="401"/>
                    <a:pt x="701" y="401"/>
                    <a:pt x="701" y="401"/>
                  </a:cubicBezTo>
                  <a:cubicBezTo>
                    <a:pt x="597" y="401"/>
                    <a:pt x="597" y="401"/>
                    <a:pt x="597" y="401"/>
                  </a:cubicBezTo>
                  <a:cubicBezTo>
                    <a:pt x="597" y="112"/>
                    <a:pt x="597" y="112"/>
                    <a:pt x="597" y="112"/>
                  </a:cubicBezTo>
                  <a:cubicBezTo>
                    <a:pt x="497" y="112"/>
                    <a:pt x="497" y="112"/>
                    <a:pt x="497" y="112"/>
                  </a:cubicBezTo>
                  <a:cubicBezTo>
                    <a:pt x="497" y="0"/>
                    <a:pt x="497" y="0"/>
                    <a:pt x="497" y="0"/>
                  </a:cubicBezTo>
                  <a:cubicBezTo>
                    <a:pt x="273" y="0"/>
                    <a:pt x="273" y="0"/>
                    <a:pt x="273" y="0"/>
                  </a:cubicBezTo>
                  <a:cubicBezTo>
                    <a:pt x="273" y="112"/>
                    <a:pt x="273" y="112"/>
                    <a:pt x="273" y="112"/>
                  </a:cubicBezTo>
                  <a:cubicBezTo>
                    <a:pt x="169" y="112"/>
                    <a:pt x="169" y="112"/>
                    <a:pt x="169" y="112"/>
                  </a:cubicBezTo>
                  <a:cubicBezTo>
                    <a:pt x="169" y="566"/>
                    <a:pt x="169" y="566"/>
                    <a:pt x="169" y="566"/>
                  </a:cubicBezTo>
                  <a:cubicBezTo>
                    <a:pt x="154" y="547"/>
                    <a:pt x="138" y="529"/>
                    <a:pt x="121" y="512"/>
                  </a:cubicBezTo>
                  <a:cubicBezTo>
                    <a:pt x="120" y="512"/>
                    <a:pt x="120" y="512"/>
                    <a:pt x="120" y="512"/>
                  </a:cubicBezTo>
                  <a:cubicBezTo>
                    <a:pt x="120" y="512"/>
                    <a:pt x="120" y="512"/>
                    <a:pt x="120" y="512"/>
                  </a:cubicBezTo>
                  <a:cubicBezTo>
                    <a:pt x="120" y="512"/>
                    <a:pt x="120" y="512"/>
                    <a:pt x="120" y="512"/>
                  </a:cubicBezTo>
                  <a:cubicBezTo>
                    <a:pt x="112" y="520"/>
                    <a:pt x="0" y="631"/>
                    <a:pt x="0" y="719"/>
                  </a:cubicBezTo>
                  <a:cubicBezTo>
                    <a:pt x="0" y="804"/>
                    <a:pt x="46" y="837"/>
                    <a:pt x="107" y="841"/>
                  </a:cubicBezTo>
                  <a:cubicBezTo>
                    <a:pt x="102" y="925"/>
                    <a:pt x="102" y="925"/>
                    <a:pt x="102" y="925"/>
                  </a:cubicBezTo>
                  <a:cubicBezTo>
                    <a:pt x="115" y="925"/>
                    <a:pt x="115" y="925"/>
                    <a:pt x="115" y="925"/>
                  </a:cubicBezTo>
                  <a:cubicBezTo>
                    <a:pt x="116" y="842"/>
                    <a:pt x="116" y="842"/>
                    <a:pt x="116" y="842"/>
                  </a:cubicBezTo>
                  <a:cubicBezTo>
                    <a:pt x="117" y="842"/>
                    <a:pt x="119" y="842"/>
                    <a:pt x="121" y="842"/>
                  </a:cubicBezTo>
                  <a:cubicBezTo>
                    <a:pt x="137" y="842"/>
                    <a:pt x="153" y="840"/>
                    <a:pt x="169" y="835"/>
                  </a:cubicBezTo>
                  <a:cubicBezTo>
                    <a:pt x="169" y="944"/>
                    <a:pt x="169" y="944"/>
                    <a:pt x="169" y="944"/>
                  </a:cubicBezTo>
                  <a:cubicBezTo>
                    <a:pt x="1025" y="944"/>
                    <a:pt x="1025" y="944"/>
                    <a:pt x="1025" y="944"/>
                  </a:cubicBezTo>
                  <a:cubicBezTo>
                    <a:pt x="1025" y="401"/>
                    <a:pt x="1025" y="401"/>
                    <a:pt x="1025" y="401"/>
                  </a:cubicBezTo>
                  <a:lnTo>
                    <a:pt x="925" y="401"/>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ïṣḷîḓé">
              <a:extLst>
                <a:ext uri="{FF2B5EF4-FFF2-40B4-BE49-F238E27FC236}">
                  <a16:creationId xmlns:a16="http://schemas.microsoft.com/office/drawing/2014/main" xmlns="" id="{6178E3A3-0974-432F-BAEF-04C44B79181B}"/>
                </a:ext>
              </a:extLst>
            </p:cNvPr>
            <p:cNvSpPr/>
            <p:nvPr/>
          </p:nvSpPr>
          <p:spPr bwMode="auto">
            <a:xfrm>
              <a:off x="7088188" y="1698626"/>
              <a:ext cx="1479550" cy="1343025"/>
            </a:xfrm>
            <a:custGeom>
              <a:avLst/>
              <a:gdLst>
                <a:gd name="T0" fmla="*/ 940 w 1124"/>
                <a:gd name="T1" fmla="*/ 392 h 1021"/>
                <a:gd name="T2" fmla="*/ 939 w 1124"/>
                <a:gd name="T3" fmla="*/ 392 h 1021"/>
                <a:gd name="T4" fmla="*/ 939 w 1124"/>
                <a:gd name="T5" fmla="*/ 392 h 1021"/>
                <a:gd name="T6" fmla="*/ 939 w 1124"/>
                <a:gd name="T7" fmla="*/ 392 h 1021"/>
                <a:gd name="T8" fmla="*/ 768 w 1124"/>
                <a:gd name="T9" fmla="*/ 638 h 1021"/>
                <a:gd name="T10" fmla="*/ 768 w 1124"/>
                <a:gd name="T11" fmla="*/ 580 h 1021"/>
                <a:gd name="T12" fmla="*/ 384 w 1124"/>
                <a:gd name="T13" fmla="*/ 0 h 1021"/>
                <a:gd name="T14" fmla="*/ 0 w 1124"/>
                <a:gd name="T15" fmla="*/ 580 h 1021"/>
                <a:gd name="T16" fmla="*/ 0 w 1124"/>
                <a:gd name="T17" fmla="*/ 1016 h 1021"/>
                <a:gd name="T18" fmla="*/ 768 w 1124"/>
                <a:gd name="T19" fmla="*/ 1016 h 1021"/>
                <a:gd name="T20" fmla="*/ 768 w 1124"/>
                <a:gd name="T21" fmla="*/ 791 h 1021"/>
                <a:gd name="T22" fmla="*/ 918 w 1124"/>
                <a:gd name="T23" fmla="*/ 894 h 1021"/>
                <a:gd name="T24" fmla="*/ 912 w 1124"/>
                <a:gd name="T25" fmla="*/ 1021 h 1021"/>
                <a:gd name="T26" fmla="*/ 930 w 1124"/>
                <a:gd name="T27" fmla="*/ 1021 h 1021"/>
                <a:gd name="T28" fmla="*/ 932 w 1124"/>
                <a:gd name="T29" fmla="*/ 894 h 1021"/>
                <a:gd name="T30" fmla="*/ 940 w 1124"/>
                <a:gd name="T31" fmla="*/ 895 h 1021"/>
                <a:gd name="T32" fmla="*/ 1124 w 1124"/>
                <a:gd name="T33" fmla="*/ 707 h 1021"/>
                <a:gd name="T34" fmla="*/ 940 w 1124"/>
                <a:gd name="T35" fmla="*/ 392 h 10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24" h="1021">
                  <a:moveTo>
                    <a:pt x="940" y="392"/>
                  </a:moveTo>
                  <a:cubicBezTo>
                    <a:pt x="940" y="392"/>
                    <a:pt x="939" y="392"/>
                    <a:pt x="939" y="392"/>
                  </a:cubicBezTo>
                  <a:cubicBezTo>
                    <a:pt x="939" y="392"/>
                    <a:pt x="939" y="392"/>
                    <a:pt x="939" y="392"/>
                  </a:cubicBezTo>
                  <a:cubicBezTo>
                    <a:pt x="939" y="392"/>
                    <a:pt x="939" y="392"/>
                    <a:pt x="939" y="392"/>
                  </a:cubicBezTo>
                  <a:cubicBezTo>
                    <a:pt x="928" y="402"/>
                    <a:pt x="808" y="521"/>
                    <a:pt x="768" y="638"/>
                  </a:cubicBezTo>
                  <a:cubicBezTo>
                    <a:pt x="768" y="580"/>
                    <a:pt x="768" y="580"/>
                    <a:pt x="768" y="580"/>
                  </a:cubicBezTo>
                  <a:cubicBezTo>
                    <a:pt x="384" y="0"/>
                    <a:pt x="384" y="0"/>
                    <a:pt x="384" y="0"/>
                  </a:cubicBezTo>
                  <a:cubicBezTo>
                    <a:pt x="0" y="580"/>
                    <a:pt x="0" y="580"/>
                    <a:pt x="0" y="580"/>
                  </a:cubicBezTo>
                  <a:cubicBezTo>
                    <a:pt x="0" y="1016"/>
                    <a:pt x="0" y="1016"/>
                    <a:pt x="0" y="1016"/>
                  </a:cubicBezTo>
                  <a:cubicBezTo>
                    <a:pt x="768" y="1016"/>
                    <a:pt x="768" y="1016"/>
                    <a:pt x="768" y="1016"/>
                  </a:cubicBezTo>
                  <a:cubicBezTo>
                    <a:pt x="768" y="791"/>
                    <a:pt x="768" y="791"/>
                    <a:pt x="768" y="791"/>
                  </a:cubicBezTo>
                  <a:cubicBezTo>
                    <a:pt x="793" y="859"/>
                    <a:pt x="850" y="889"/>
                    <a:pt x="918" y="894"/>
                  </a:cubicBezTo>
                  <a:cubicBezTo>
                    <a:pt x="912" y="1021"/>
                    <a:pt x="912" y="1021"/>
                    <a:pt x="912" y="1021"/>
                  </a:cubicBezTo>
                  <a:cubicBezTo>
                    <a:pt x="930" y="1021"/>
                    <a:pt x="930" y="1021"/>
                    <a:pt x="930" y="1021"/>
                  </a:cubicBezTo>
                  <a:cubicBezTo>
                    <a:pt x="932" y="894"/>
                    <a:pt x="932" y="894"/>
                    <a:pt x="932" y="894"/>
                  </a:cubicBezTo>
                  <a:cubicBezTo>
                    <a:pt x="935" y="894"/>
                    <a:pt x="937" y="895"/>
                    <a:pt x="940" y="895"/>
                  </a:cubicBezTo>
                  <a:cubicBezTo>
                    <a:pt x="1041" y="895"/>
                    <a:pt x="1124" y="846"/>
                    <a:pt x="1124" y="707"/>
                  </a:cubicBezTo>
                  <a:cubicBezTo>
                    <a:pt x="1124" y="568"/>
                    <a:pt x="940" y="392"/>
                    <a:pt x="940" y="392"/>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ï$ḷïḑê">
              <a:extLst>
                <a:ext uri="{FF2B5EF4-FFF2-40B4-BE49-F238E27FC236}">
                  <a16:creationId xmlns:a16="http://schemas.microsoft.com/office/drawing/2014/main" xmlns="" id="{6E12CE04-AAA6-4B14-AF6A-4677AADBA656}"/>
                </a:ext>
              </a:extLst>
            </p:cNvPr>
            <p:cNvSpPr/>
            <p:nvPr/>
          </p:nvSpPr>
          <p:spPr bwMode="auto">
            <a:xfrm>
              <a:off x="3760788" y="3119438"/>
              <a:ext cx="1333500" cy="122238"/>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íşḷíďe">
              <a:extLst>
                <a:ext uri="{FF2B5EF4-FFF2-40B4-BE49-F238E27FC236}">
                  <a16:creationId xmlns:a16="http://schemas.microsoft.com/office/drawing/2014/main" xmlns="" id="{71DAF4C4-8950-44E4-8A92-03EAEB6E59E8}"/>
                </a:ext>
              </a:extLst>
            </p:cNvPr>
            <p:cNvSpPr/>
            <p:nvPr/>
          </p:nvSpPr>
          <p:spPr bwMode="auto">
            <a:xfrm>
              <a:off x="7824788" y="3930651"/>
              <a:ext cx="595313" cy="5397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íṧļide">
              <a:extLst>
                <a:ext uri="{FF2B5EF4-FFF2-40B4-BE49-F238E27FC236}">
                  <a16:creationId xmlns:a16="http://schemas.microsoft.com/office/drawing/2014/main" xmlns="" id="{A4327C03-CE89-47AF-8FF0-1F83570034F8}"/>
                </a:ext>
              </a:extLst>
            </p:cNvPr>
            <p:cNvSpPr/>
            <p:nvPr/>
          </p:nvSpPr>
          <p:spPr bwMode="auto">
            <a:xfrm>
              <a:off x="4643438" y="3451226"/>
              <a:ext cx="595313" cy="5397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ïślídé">
              <a:extLst>
                <a:ext uri="{FF2B5EF4-FFF2-40B4-BE49-F238E27FC236}">
                  <a16:creationId xmlns:a16="http://schemas.microsoft.com/office/drawing/2014/main" xmlns="" id="{449A3ED0-6401-443E-A9EC-78DDF1D850E6}"/>
                </a:ext>
              </a:extLst>
            </p:cNvPr>
            <p:cNvSpPr/>
            <p:nvPr/>
          </p:nvSpPr>
          <p:spPr bwMode="auto">
            <a:xfrm>
              <a:off x="8045450" y="3671888"/>
              <a:ext cx="203200" cy="279400"/>
            </a:xfrm>
            <a:custGeom>
              <a:avLst/>
              <a:gdLst>
                <a:gd name="T0" fmla="*/ 155 w 155"/>
                <a:gd name="T1" fmla="*/ 133 h 212"/>
                <a:gd name="T2" fmla="*/ 78 w 155"/>
                <a:gd name="T3" fmla="*/ 212 h 212"/>
                <a:gd name="T4" fmla="*/ 75 w 155"/>
                <a:gd name="T5" fmla="*/ 212 h 212"/>
                <a:gd name="T6" fmla="*/ 69 w 155"/>
                <a:gd name="T7" fmla="*/ 211 h 212"/>
                <a:gd name="T8" fmla="*/ 0 w 155"/>
                <a:gd name="T9" fmla="*/ 133 h 212"/>
                <a:gd name="T10" fmla="*/ 77 w 155"/>
                <a:gd name="T11" fmla="*/ 1 h 212"/>
                <a:gd name="T12" fmla="*/ 77 w 155"/>
                <a:gd name="T13" fmla="*/ 1 h 212"/>
                <a:gd name="T14" fmla="*/ 78 w 155"/>
                <a:gd name="T15" fmla="*/ 0 h 212"/>
                <a:gd name="T16" fmla="*/ 155 w 155"/>
                <a:gd name="T17" fmla="*/ 133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212">
                  <a:moveTo>
                    <a:pt x="155" y="133"/>
                  </a:moveTo>
                  <a:cubicBezTo>
                    <a:pt x="155" y="191"/>
                    <a:pt x="120" y="212"/>
                    <a:pt x="78" y="212"/>
                  </a:cubicBezTo>
                  <a:cubicBezTo>
                    <a:pt x="77" y="212"/>
                    <a:pt x="76" y="212"/>
                    <a:pt x="75" y="212"/>
                  </a:cubicBezTo>
                  <a:cubicBezTo>
                    <a:pt x="73" y="211"/>
                    <a:pt x="71" y="211"/>
                    <a:pt x="69" y="211"/>
                  </a:cubicBezTo>
                  <a:cubicBezTo>
                    <a:pt x="30" y="209"/>
                    <a:pt x="0" y="187"/>
                    <a:pt x="0" y="133"/>
                  </a:cubicBezTo>
                  <a:cubicBezTo>
                    <a:pt x="0" y="77"/>
                    <a:pt x="72" y="6"/>
                    <a:pt x="77" y="1"/>
                  </a:cubicBezTo>
                  <a:cubicBezTo>
                    <a:pt x="77" y="1"/>
                    <a:pt x="77" y="1"/>
                    <a:pt x="77" y="1"/>
                  </a:cubicBezTo>
                  <a:cubicBezTo>
                    <a:pt x="78" y="0"/>
                    <a:pt x="78" y="0"/>
                    <a:pt x="78" y="0"/>
                  </a:cubicBezTo>
                  <a:cubicBezTo>
                    <a:pt x="78" y="0"/>
                    <a:pt x="155" y="75"/>
                    <a:pt x="155" y="133"/>
                  </a:cubicBezTo>
                  <a:close/>
                </a:path>
              </a:pathLst>
            </a:custGeom>
            <a:solidFill>
              <a:srgbClr val="536D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íŝliḓê">
              <a:extLst>
                <a:ext uri="{FF2B5EF4-FFF2-40B4-BE49-F238E27FC236}">
                  <a16:creationId xmlns:a16="http://schemas.microsoft.com/office/drawing/2014/main" xmlns="" id="{816178F9-E569-41F9-BEF9-030289014ED6}"/>
                </a:ext>
              </a:extLst>
            </p:cNvPr>
            <p:cNvSpPr/>
            <p:nvPr/>
          </p:nvSpPr>
          <p:spPr bwMode="auto">
            <a:xfrm>
              <a:off x="8102600" y="3671888"/>
              <a:ext cx="85725" cy="279400"/>
            </a:xfrm>
            <a:custGeom>
              <a:avLst/>
              <a:gdLst>
                <a:gd name="T0" fmla="*/ 31 w 65"/>
                <a:gd name="T1" fmla="*/ 203 h 212"/>
                <a:gd name="T2" fmla="*/ 59 w 65"/>
                <a:gd name="T3" fmla="*/ 163 h 212"/>
                <a:gd name="T4" fmla="*/ 31 w 65"/>
                <a:gd name="T5" fmla="*/ 207 h 212"/>
                <a:gd name="T6" fmla="*/ 31 w 65"/>
                <a:gd name="T7" fmla="*/ 212 h 212"/>
                <a:gd name="T8" fmla="*/ 25 w 65"/>
                <a:gd name="T9" fmla="*/ 211 h 212"/>
                <a:gd name="T10" fmla="*/ 28 w 65"/>
                <a:gd name="T11" fmla="*/ 153 h 212"/>
                <a:gd name="T12" fmla="*/ 28 w 65"/>
                <a:gd name="T13" fmla="*/ 152 h 212"/>
                <a:gd name="T14" fmla="*/ 28 w 65"/>
                <a:gd name="T15" fmla="*/ 152 h 212"/>
                <a:gd name="T16" fmla="*/ 28 w 65"/>
                <a:gd name="T17" fmla="*/ 147 h 212"/>
                <a:gd name="T18" fmla="*/ 0 w 65"/>
                <a:gd name="T19" fmla="*/ 103 h 212"/>
                <a:gd name="T20" fmla="*/ 28 w 65"/>
                <a:gd name="T21" fmla="*/ 143 h 212"/>
                <a:gd name="T22" fmla="*/ 28 w 65"/>
                <a:gd name="T23" fmla="*/ 144 h 212"/>
                <a:gd name="T24" fmla="*/ 31 w 65"/>
                <a:gd name="T25" fmla="*/ 100 h 212"/>
                <a:gd name="T26" fmla="*/ 6 w 65"/>
                <a:gd name="T27" fmla="*/ 54 h 212"/>
                <a:gd name="T28" fmla="*/ 31 w 65"/>
                <a:gd name="T29" fmla="*/ 92 h 212"/>
                <a:gd name="T30" fmla="*/ 33 w 65"/>
                <a:gd name="T31" fmla="*/ 1 h 212"/>
                <a:gd name="T32" fmla="*/ 33 w 65"/>
                <a:gd name="T33" fmla="*/ 0 h 212"/>
                <a:gd name="T34" fmla="*/ 33 w 65"/>
                <a:gd name="T35" fmla="*/ 1 h 212"/>
                <a:gd name="T36" fmla="*/ 33 w 65"/>
                <a:gd name="T37" fmla="*/ 73 h 212"/>
                <a:gd name="T38" fmla="*/ 57 w 65"/>
                <a:gd name="T39" fmla="*/ 44 h 212"/>
                <a:gd name="T40" fmla="*/ 33 w 65"/>
                <a:gd name="T41" fmla="*/ 79 h 212"/>
                <a:gd name="T42" fmla="*/ 32 w 65"/>
                <a:gd name="T43" fmla="*/ 118 h 212"/>
                <a:gd name="T44" fmla="*/ 55 w 65"/>
                <a:gd name="T45" fmla="*/ 81 h 212"/>
                <a:gd name="T46" fmla="*/ 32 w 65"/>
                <a:gd name="T47" fmla="*/ 124 h 212"/>
                <a:gd name="T48" fmla="*/ 32 w 65"/>
                <a:gd name="T49" fmla="*/ 146 h 212"/>
                <a:gd name="T50" fmla="*/ 65 w 65"/>
                <a:gd name="T51" fmla="*/ 93 h 212"/>
                <a:gd name="T52" fmla="*/ 32 w 65"/>
                <a:gd name="T53" fmla="*/ 154 h 212"/>
                <a:gd name="T54" fmla="*/ 31 w 65"/>
                <a:gd name="T55" fmla="*/ 203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 h="212">
                  <a:moveTo>
                    <a:pt x="31" y="203"/>
                  </a:moveTo>
                  <a:cubicBezTo>
                    <a:pt x="59" y="163"/>
                    <a:pt x="59" y="163"/>
                    <a:pt x="59" y="163"/>
                  </a:cubicBezTo>
                  <a:cubicBezTo>
                    <a:pt x="31" y="207"/>
                    <a:pt x="31" y="207"/>
                    <a:pt x="31" y="207"/>
                  </a:cubicBezTo>
                  <a:cubicBezTo>
                    <a:pt x="31" y="212"/>
                    <a:pt x="31" y="212"/>
                    <a:pt x="31" y="212"/>
                  </a:cubicBezTo>
                  <a:cubicBezTo>
                    <a:pt x="29" y="211"/>
                    <a:pt x="27" y="211"/>
                    <a:pt x="25" y="211"/>
                  </a:cubicBezTo>
                  <a:cubicBezTo>
                    <a:pt x="28" y="153"/>
                    <a:pt x="28" y="153"/>
                    <a:pt x="28" y="153"/>
                  </a:cubicBezTo>
                  <a:cubicBezTo>
                    <a:pt x="28" y="152"/>
                    <a:pt x="28" y="152"/>
                    <a:pt x="28" y="152"/>
                  </a:cubicBezTo>
                  <a:cubicBezTo>
                    <a:pt x="28" y="152"/>
                    <a:pt x="28" y="152"/>
                    <a:pt x="28" y="152"/>
                  </a:cubicBezTo>
                  <a:cubicBezTo>
                    <a:pt x="28" y="147"/>
                    <a:pt x="28" y="147"/>
                    <a:pt x="28" y="147"/>
                  </a:cubicBezTo>
                  <a:cubicBezTo>
                    <a:pt x="0" y="103"/>
                    <a:pt x="0" y="103"/>
                    <a:pt x="0" y="103"/>
                  </a:cubicBezTo>
                  <a:cubicBezTo>
                    <a:pt x="28" y="143"/>
                    <a:pt x="28" y="143"/>
                    <a:pt x="28" y="143"/>
                  </a:cubicBezTo>
                  <a:cubicBezTo>
                    <a:pt x="28" y="144"/>
                    <a:pt x="28" y="144"/>
                    <a:pt x="28" y="144"/>
                  </a:cubicBezTo>
                  <a:cubicBezTo>
                    <a:pt x="31" y="100"/>
                    <a:pt x="31" y="100"/>
                    <a:pt x="31" y="100"/>
                  </a:cubicBezTo>
                  <a:cubicBezTo>
                    <a:pt x="6" y="54"/>
                    <a:pt x="6" y="54"/>
                    <a:pt x="6" y="54"/>
                  </a:cubicBezTo>
                  <a:cubicBezTo>
                    <a:pt x="31" y="92"/>
                    <a:pt x="31" y="92"/>
                    <a:pt x="31" y="92"/>
                  </a:cubicBezTo>
                  <a:cubicBezTo>
                    <a:pt x="33" y="1"/>
                    <a:pt x="33" y="1"/>
                    <a:pt x="33" y="1"/>
                  </a:cubicBezTo>
                  <a:cubicBezTo>
                    <a:pt x="33" y="0"/>
                    <a:pt x="33" y="0"/>
                    <a:pt x="33" y="0"/>
                  </a:cubicBezTo>
                  <a:cubicBezTo>
                    <a:pt x="33" y="1"/>
                    <a:pt x="33" y="1"/>
                    <a:pt x="33" y="1"/>
                  </a:cubicBezTo>
                  <a:cubicBezTo>
                    <a:pt x="33" y="73"/>
                    <a:pt x="33" y="73"/>
                    <a:pt x="33" y="73"/>
                  </a:cubicBezTo>
                  <a:cubicBezTo>
                    <a:pt x="57" y="44"/>
                    <a:pt x="57" y="44"/>
                    <a:pt x="57" y="44"/>
                  </a:cubicBezTo>
                  <a:cubicBezTo>
                    <a:pt x="33" y="79"/>
                    <a:pt x="33" y="79"/>
                    <a:pt x="33" y="79"/>
                  </a:cubicBezTo>
                  <a:cubicBezTo>
                    <a:pt x="32" y="118"/>
                    <a:pt x="32" y="118"/>
                    <a:pt x="32" y="118"/>
                  </a:cubicBezTo>
                  <a:cubicBezTo>
                    <a:pt x="55" y="81"/>
                    <a:pt x="55" y="81"/>
                    <a:pt x="55" y="81"/>
                  </a:cubicBezTo>
                  <a:cubicBezTo>
                    <a:pt x="32" y="124"/>
                    <a:pt x="32" y="124"/>
                    <a:pt x="32" y="124"/>
                  </a:cubicBezTo>
                  <a:cubicBezTo>
                    <a:pt x="32" y="146"/>
                    <a:pt x="32" y="146"/>
                    <a:pt x="32" y="146"/>
                  </a:cubicBezTo>
                  <a:cubicBezTo>
                    <a:pt x="65" y="93"/>
                    <a:pt x="65" y="93"/>
                    <a:pt x="65" y="93"/>
                  </a:cubicBezTo>
                  <a:cubicBezTo>
                    <a:pt x="32" y="154"/>
                    <a:pt x="32" y="154"/>
                    <a:pt x="32" y="154"/>
                  </a:cubicBezTo>
                  <a:lnTo>
                    <a:pt x="31" y="203"/>
                  </a:lnTo>
                  <a:close/>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íšľîḓè">
              <a:extLst>
                <a:ext uri="{FF2B5EF4-FFF2-40B4-BE49-F238E27FC236}">
                  <a16:creationId xmlns:a16="http://schemas.microsoft.com/office/drawing/2014/main" xmlns="" id="{C24C5A03-7538-4077-85A6-E6166600E36E}"/>
                </a:ext>
              </a:extLst>
            </p:cNvPr>
            <p:cNvSpPr/>
            <p:nvPr/>
          </p:nvSpPr>
          <p:spPr bwMode="auto">
            <a:xfrm>
              <a:off x="4379913" y="1811338"/>
              <a:ext cx="803275" cy="1093788"/>
            </a:xfrm>
            <a:custGeom>
              <a:avLst/>
              <a:gdLst>
                <a:gd name="T0" fmla="*/ 610 w 610"/>
                <a:gd name="T1" fmla="*/ 522 h 832"/>
                <a:gd name="T2" fmla="*/ 305 w 610"/>
                <a:gd name="T3" fmla="*/ 832 h 832"/>
                <a:gd name="T4" fmla="*/ 0 w 610"/>
                <a:gd name="T5" fmla="*/ 522 h 832"/>
                <a:gd name="T6" fmla="*/ 305 w 610"/>
                <a:gd name="T7" fmla="*/ 0 h 832"/>
                <a:gd name="T8" fmla="*/ 610 w 610"/>
                <a:gd name="T9" fmla="*/ 522 h 832"/>
              </a:gdLst>
              <a:ahLst/>
              <a:cxnLst>
                <a:cxn ang="0">
                  <a:pos x="T0" y="T1"/>
                </a:cxn>
                <a:cxn ang="0">
                  <a:pos x="T2" y="T3"/>
                </a:cxn>
                <a:cxn ang="0">
                  <a:pos x="T4" y="T5"/>
                </a:cxn>
                <a:cxn ang="0">
                  <a:pos x="T6" y="T7"/>
                </a:cxn>
                <a:cxn ang="0">
                  <a:pos x="T8" y="T9"/>
                </a:cxn>
              </a:cxnLst>
              <a:rect l="0" t="0" r="r" b="b"/>
              <a:pathLst>
                <a:path w="610" h="832">
                  <a:moveTo>
                    <a:pt x="610" y="522"/>
                  </a:moveTo>
                  <a:cubicBezTo>
                    <a:pt x="610" y="751"/>
                    <a:pt x="473" y="832"/>
                    <a:pt x="305" y="832"/>
                  </a:cubicBezTo>
                  <a:cubicBezTo>
                    <a:pt x="137" y="832"/>
                    <a:pt x="0" y="751"/>
                    <a:pt x="0" y="522"/>
                  </a:cubicBezTo>
                  <a:cubicBezTo>
                    <a:pt x="0" y="292"/>
                    <a:pt x="305" y="0"/>
                    <a:pt x="305" y="0"/>
                  </a:cubicBezTo>
                  <a:cubicBezTo>
                    <a:pt x="305" y="0"/>
                    <a:pt x="610" y="292"/>
                    <a:pt x="610" y="522"/>
                  </a:cubicBezTo>
                  <a:close/>
                </a:path>
              </a:pathLst>
            </a:custGeom>
            <a:solidFill>
              <a:srgbClr val="536D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íṡ1iḍê">
              <a:extLst>
                <a:ext uri="{FF2B5EF4-FFF2-40B4-BE49-F238E27FC236}">
                  <a16:creationId xmlns:a16="http://schemas.microsoft.com/office/drawing/2014/main" xmlns="" id="{087201B2-EF0F-416E-8CF8-03CB571F64A5}"/>
                </a:ext>
              </a:extLst>
            </p:cNvPr>
            <p:cNvSpPr/>
            <p:nvPr/>
          </p:nvSpPr>
          <p:spPr bwMode="auto">
            <a:xfrm>
              <a:off x="4605338" y="1811338"/>
              <a:ext cx="336550" cy="1368425"/>
            </a:xfrm>
            <a:custGeom>
              <a:avLst/>
              <a:gdLst>
                <a:gd name="T0" fmla="*/ 102 w 212"/>
                <a:gd name="T1" fmla="*/ 660 h 862"/>
                <a:gd name="T2" fmla="*/ 104 w 212"/>
                <a:gd name="T3" fmla="*/ 500 h 862"/>
                <a:gd name="T4" fmla="*/ 212 w 212"/>
                <a:gd name="T5" fmla="*/ 303 h 862"/>
                <a:gd name="T6" fmla="*/ 104 w 212"/>
                <a:gd name="T7" fmla="*/ 476 h 862"/>
                <a:gd name="T8" fmla="*/ 106 w 212"/>
                <a:gd name="T9" fmla="*/ 404 h 862"/>
                <a:gd name="T10" fmla="*/ 180 w 212"/>
                <a:gd name="T11" fmla="*/ 261 h 862"/>
                <a:gd name="T12" fmla="*/ 106 w 212"/>
                <a:gd name="T13" fmla="*/ 385 h 862"/>
                <a:gd name="T14" fmla="*/ 106 w 212"/>
                <a:gd name="T15" fmla="*/ 385 h 862"/>
                <a:gd name="T16" fmla="*/ 109 w 212"/>
                <a:gd name="T17" fmla="*/ 256 h 862"/>
                <a:gd name="T18" fmla="*/ 188 w 212"/>
                <a:gd name="T19" fmla="*/ 143 h 862"/>
                <a:gd name="T20" fmla="*/ 109 w 212"/>
                <a:gd name="T21" fmla="*/ 236 h 862"/>
                <a:gd name="T22" fmla="*/ 110 w 212"/>
                <a:gd name="T23" fmla="*/ 0 h 862"/>
                <a:gd name="T24" fmla="*/ 102 w 212"/>
                <a:gd name="T25" fmla="*/ 312 h 862"/>
                <a:gd name="T26" fmla="*/ 103 w 212"/>
                <a:gd name="T27" fmla="*/ 300 h 862"/>
                <a:gd name="T28" fmla="*/ 21 w 212"/>
                <a:gd name="T29" fmla="*/ 176 h 862"/>
                <a:gd name="T30" fmla="*/ 101 w 212"/>
                <a:gd name="T31" fmla="*/ 324 h 862"/>
                <a:gd name="T32" fmla="*/ 94 w 212"/>
                <a:gd name="T33" fmla="*/ 468 h 862"/>
                <a:gd name="T34" fmla="*/ 94 w 212"/>
                <a:gd name="T35" fmla="*/ 464 h 862"/>
                <a:gd name="T36" fmla="*/ 0 w 212"/>
                <a:gd name="T37" fmla="*/ 334 h 862"/>
                <a:gd name="T38" fmla="*/ 93 w 212"/>
                <a:gd name="T39" fmla="*/ 478 h 862"/>
                <a:gd name="T40" fmla="*/ 92 w 212"/>
                <a:gd name="T41" fmla="*/ 496 h 862"/>
                <a:gd name="T42" fmla="*/ 92 w 212"/>
                <a:gd name="T43" fmla="*/ 496 h 862"/>
                <a:gd name="T44" fmla="*/ 92 w 212"/>
                <a:gd name="T45" fmla="*/ 498 h 862"/>
                <a:gd name="T46" fmla="*/ 73 w 212"/>
                <a:gd name="T47" fmla="*/ 862 h 862"/>
                <a:gd name="T48" fmla="*/ 99 w 212"/>
                <a:gd name="T49" fmla="*/ 862 h 862"/>
                <a:gd name="T50" fmla="*/ 102 w 212"/>
                <a:gd name="T51" fmla="*/ 674 h 862"/>
                <a:gd name="T52" fmla="*/ 194 w 212"/>
                <a:gd name="T53" fmla="*/ 531 h 862"/>
                <a:gd name="T54" fmla="*/ 102 w 212"/>
                <a:gd name="T55" fmla="*/ 660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2" h="862">
                  <a:moveTo>
                    <a:pt x="102" y="660"/>
                  </a:moveTo>
                  <a:lnTo>
                    <a:pt x="104" y="500"/>
                  </a:lnTo>
                  <a:lnTo>
                    <a:pt x="212" y="303"/>
                  </a:lnTo>
                  <a:lnTo>
                    <a:pt x="104" y="476"/>
                  </a:lnTo>
                  <a:lnTo>
                    <a:pt x="106" y="404"/>
                  </a:lnTo>
                  <a:lnTo>
                    <a:pt x="180" y="261"/>
                  </a:lnTo>
                  <a:lnTo>
                    <a:pt x="106" y="385"/>
                  </a:lnTo>
                  <a:lnTo>
                    <a:pt x="106" y="385"/>
                  </a:lnTo>
                  <a:lnTo>
                    <a:pt x="109" y="256"/>
                  </a:lnTo>
                  <a:lnTo>
                    <a:pt x="188" y="143"/>
                  </a:lnTo>
                  <a:lnTo>
                    <a:pt x="109" y="236"/>
                  </a:lnTo>
                  <a:lnTo>
                    <a:pt x="110" y="0"/>
                  </a:lnTo>
                  <a:lnTo>
                    <a:pt x="102" y="312"/>
                  </a:lnTo>
                  <a:lnTo>
                    <a:pt x="103" y="300"/>
                  </a:lnTo>
                  <a:lnTo>
                    <a:pt x="21" y="176"/>
                  </a:lnTo>
                  <a:lnTo>
                    <a:pt x="101" y="324"/>
                  </a:lnTo>
                  <a:lnTo>
                    <a:pt x="94" y="468"/>
                  </a:lnTo>
                  <a:lnTo>
                    <a:pt x="94" y="464"/>
                  </a:lnTo>
                  <a:lnTo>
                    <a:pt x="0" y="334"/>
                  </a:lnTo>
                  <a:lnTo>
                    <a:pt x="93" y="478"/>
                  </a:lnTo>
                  <a:lnTo>
                    <a:pt x="92" y="496"/>
                  </a:lnTo>
                  <a:lnTo>
                    <a:pt x="92" y="496"/>
                  </a:lnTo>
                  <a:lnTo>
                    <a:pt x="92" y="498"/>
                  </a:lnTo>
                  <a:lnTo>
                    <a:pt x="73" y="862"/>
                  </a:lnTo>
                  <a:lnTo>
                    <a:pt x="99" y="862"/>
                  </a:lnTo>
                  <a:lnTo>
                    <a:pt x="102" y="674"/>
                  </a:lnTo>
                  <a:lnTo>
                    <a:pt x="194" y="531"/>
                  </a:lnTo>
                  <a:lnTo>
                    <a:pt x="102" y="660"/>
                  </a:lnTo>
                  <a:close/>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îslïḋé">
              <a:extLst>
                <a:ext uri="{FF2B5EF4-FFF2-40B4-BE49-F238E27FC236}">
                  <a16:creationId xmlns:a16="http://schemas.microsoft.com/office/drawing/2014/main" xmlns="" id="{6B0C4671-39B2-4868-845C-EF254E126721}"/>
                </a:ext>
              </a:extLst>
            </p:cNvPr>
            <p:cNvSpPr/>
            <p:nvPr/>
          </p:nvSpPr>
          <p:spPr bwMode="auto">
            <a:xfrm>
              <a:off x="3675063" y="1811338"/>
              <a:ext cx="803275" cy="1093788"/>
            </a:xfrm>
            <a:custGeom>
              <a:avLst/>
              <a:gdLst>
                <a:gd name="T0" fmla="*/ 610 w 610"/>
                <a:gd name="T1" fmla="*/ 522 h 832"/>
                <a:gd name="T2" fmla="*/ 305 w 610"/>
                <a:gd name="T3" fmla="*/ 832 h 832"/>
                <a:gd name="T4" fmla="*/ 0 w 610"/>
                <a:gd name="T5" fmla="*/ 522 h 832"/>
                <a:gd name="T6" fmla="*/ 305 w 610"/>
                <a:gd name="T7" fmla="*/ 0 h 832"/>
                <a:gd name="T8" fmla="*/ 610 w 610"/>
                <a:gd name="T9" fmla="*/ 522 h 832"/>
              </a:gdLst>
              <a:ahLst/>
              <a:cxnLst>
                <a:cxn ang="0">
                  <a:pos x="T0" y="T1"/>
                </a:cxn>
                <a:cxn ang="0">
                  <a:pos x="T2" y="T3"/>
                </a:cxn>
                <a:cxn ang="0">
                  <a:pos x="T4" y="T5"/>
                </a:cxn>
                <a:cxn ang="0">
                  <a:pos x="T6" y="T7"/>
                </a:cxn>
                <a:cxn ang="0">
                  <a:pos x="T8" y="T9"/>
                </a:cxn>
              </a:cxnLst>
              <a:rect l="0" t="0" r="r" b="b"/>
              <a:pathLst>
                <a:path w="610" h="832">
                  <a:moveTo>
                    <a:pt x="610" y="522"/>
                  </a:moveTo>
                  <a:cubicBezTo>
                    <a:pt x="610" y="751"/>
                    <a:pt x="474" y="832"/>
                    <a:pt x="305" y="832"/>
                  </a:cubicBezTo>
                  <a:cubicBezTo>
                    <a:pt x="137" y="832"/>
                    <a:pt x="0" y="751"/>
                    <a:pt x="0" y="522"/>
                  </a:cubicBezTo>
                  <a:cubicBezTo>
                    <a:pt x="0" y="292"/>
                    <a:pt x="305" y="0"/>
                    <a:pt x="305" y="0"/>
                  </a:cubicBezTo>
                  <a:cubicBezTo>
                    <a:pt x="305" y="0"/>
                    <a:pt x="610" y="292"/>
                    <a:pt x="610" y="522"/>
                  </a:cubicBezTo>
                  <a:close/>
                </a:path>
              </a:pathLst>
            </a:custGeom>
            <a:solidFill>
              <a:srgbClr val="536D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isliḑê">
              <a:extLst>
                <a:ext uri="{FF2B5EF4-FFF2-40B4-BE49-F238E27FC236}">
                  <a16:creationId xmlns:a16="http://schemas.microsoft.com/office/drawing/2014/main" xmlns="" id="{B2C43DE3-8B8B-4C6C-B8CB-A03703F73EFC}"/>
                </a:ext>
              </a:extLst>
            </p:cNvPr>
            <p:cNvSpPr/>
            <p:nvPr/>
          </p:nvSpPr>
          <p:spPr bwMode="auto">
            <a:xfrm>
              <a:off x="3900488" y="1811338"/>
              <a:ext cx="336550" cy="1368425"/>
            </a:xfrm>
            <a:custGeom>
              <a:avLst/>
              <a:gdLst>
                <a:gd name="T0" fmla="*/ 102 w 212"/>
                <a:gd name="T1" fmla="*/ 660 h 862"/>
                <a:gd name="T2" fmla="*/ 105 w 212"/>
                <a:gd name="T3" fmla="*/ 500 h 862"/>
                <a:gd name="T4" fmla="*/ 212 w 212"/>
                <a:gd name="T5" fmla="*/ 303 h 862"/>
                <a:gd name="T6" fmla="*/ 105 w 212"/>
                <a:gd name="T7" fmla="*/ 476 h 862"/>
                <a:gd name="T8" fmla="*/ 106 w 212"/>
                <a:gd name="T9" fmla="*/ 404 h 862"/>
                <a:gd name="T10" fmla="*/ 181 w 212"/>
                <a:gd name="T11" fmla="*/ 261 h 862"/>
                <a:gd name="T12" fmla="*/ 106 w 212"/>
                <a:gd name="T13" fmla="*/ 385 h 862"/>
                <a:gd name="T14" fmla="*/ 106 w 212"/>
                <a:gd name="T15" fmla="*/ 385 h 862"/>
                <a:gd name="T16" fmla="*/ 109 w 212"/>
                <a:gd name="T17" fmla="*/ 256 h 862"/>
                <a:gd name="T18" fmla="*/ 188 w 212"/>
                <a:gd name="T19" fmla="*/ 143 h 862"/>
                <a:gd name="T20" fmla="*/ 109 w 212"/>
                <a:gd name="T21" fmla="*/ 236 h 862"/>
                <a:gd name="T22" fmla="*/ 110 w 212"/>
                <a:gd name="T23" fmla="*/ 0 h 862"/>
                <a:gd name="T24" fmla="*/ 102 w 212"/>
                <a:gd name="T25" fmla="*/ 312 h 862"/>
                <a:gd name="T26" fmla="*/ 103 w 212"/>
                <a:gd name="T27" fmla="*/ 300 h 862"/>
                <a:gd name="T28" fmla="*/ 22 w 212"/>
                <a:gd name="T29" fmla="*/ 176 h 862"/>
                <a:gd name="T30" fmla="*/ 101 w 212"/>
                <a:gd name="T31" fmla="*/ 324 h 862"/>
                <a:gd name="T32" fmla="*/ 94 w 212"/>
                <a:gd name="T33" fmla="*/ 468 h 862"/>
                <a:gd name="T34" fmla="*/ 94 w 212"/>
                <a:gd name="T35" fmla="*/ 464 h 862"/>
                <a:gd name="T36" fmla="*/ 0 w 212"/>
                <a:gd name="T37" fmla="*/ 334 h 862"/>
                <a:gd name="T38" fmla="*/ 94 w 212"/>
                <a:gd name="T39" fmla="*/ 478 h 862"/>
                <a:gd name="T40" fmla="*/ 92 w 212"/>
                <a:gd name="T41" fmla="*/ 496 h 862"/>
                <a:gd name="T42" fmla="*/ 92 w 212"/>
                <a:gd name="T43" fmla="*/ 496 h 862"/>
                <a:gd name="T44" fmla="*/ 92 w 212"/>
                <a:gd name="T45" fmla="*/ 498 h 862"/>
                <a:gd name="T46" fmla="*/ 73 w 212"/>
                <a:gd name="T47" fmla="*/ 862 h 862"/>
                <a:gd name="T48" fmla="*/ 99 w 212"/>
                <a:gd name="T49" fmla="*/ 862 h 862"/>
                <a:gd name="T50" fmla="*/ 102 w 212"/>
                <a:gd name="T51" fmla="*/ 674 h 862"/>
                <a:gd name="T52" fmla="*/ 195 w 212"/>
                <a:gd name="T53" fmla="*/ 531 h 862"/>
                <a:gd name="T54" fmla="*/ 102 w 212"/>
                <a:gd name="T55" fmla="*/ 660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2" h="862">
                  <a:moveTo>
                    <a:pt x="102" y="660"/>
                  </a:moveTo>
                  <a:lnTo>
                    <a:pt x="105" y="500"/>
                  </a:lnTo>
                  <a:lnTo>
                    <a:pt x="212" y="303"/>
                  </a:lnTo>
                  <a:lnTo>
                    <a:pt x="105" y="476"/>
                  </a:lnTo>
                  <a:lnTo>
                    <a:pt x="106" y="404"/>
                  </a:lnTo>
                  <a:lnTo>
                    <a:pt x="181" y="261"/>
                  </a:lnTo>
                  <a:lnTo>
                    <a:pt x="106" y="385"/>
                  </a:lnTo>
                  <a:lnTo>
                    <a:pt x="106" y="385"/>
                  </a:lnTo>
                  <a:lnTo>
                    <a:pt x="109" y="256"/>
                  </a:lnTo>
                  <a:lnTo>
                    <a:pt x="188" y="143"/>
                  </a:lnTo>
                  <a:lnTo>
                    <a:pt x="109" y="236"/>
                  </a:lnTo>
                  <a:lnTo>
                    <a:pt x="110" y="0"/>
                  </a:lnTo>
                  <a:lnTo>
                    <a:pt x="102" y="312"/>
                  </a:lnTo>
                  <a:lnTo>
                    <a:pt x="103" y="300"/>
                  </a:lnTo>
                  <a:lnTo>
                    <a:pt x="22" y="176"/>
                  </a:lnTo>
                  <a:lnTo>
                    <a:pt x="101" y="324"/>
                  </a:lnTo>
                  <a:lnTo>
                    <a:pt x="94" y="468"/>
                  </a:lnTo>
                  <a:lnTo>
                    <a:pt x="94" y="464"/>
                  </a:lnTo>
                  <a:lnTo>
                    <a:pt x="0" y="334"/>
                  </a:lnTo>
                  <a:lnTo>
                    <a:pt x="94" y="478"/>
                  </a:lnTo>
                  <a:lnTo>
                    <a:pt x="92" y="496"/>
                  </a:lnTo>
                  <a:lnTo>
                    <a:pt x="92" y="496"/>
                  </a:lnTo>
                  <a:lnTo>
                    <a:pt x="92" y="498"/>
                  </a:lnTo>
                  <a:lnTo>
                    <a:pt x="73" y="862"/>
                  </a:lnTo>
                  <a:lnTo>
                    <a:pt x="99" y="862"/>
                  </a:lnTo>
                  <a:lnTo>
                    <a:pt x="102" y="674"/>
                  </a:lnTo>
                  <a:lnTo>
                    <a:pt x="195" y="531"/>
                  </a:lnTo>
                  <a:lnTo>
                    <a:pt x="102" y="660"/>
                  </a:lnTo>
                  <a:close/>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iṩḷïḋe">
              <a:extLst>
                <a:ext uri="{FF2B5EF4-FFF2-40B4-BE49-F238E27FC236}">
                  <a16:creationId xmlns:a16="http://schemas.microsoft.com/office/drawing/2014/main" xmlns="" id="{705E2F93-DFDB-4C2E-B5B9-97F1878577F6}"/>
                </a:ext>
              </a:extLst>
            </p:cNvPr>
            <p:cNvSpPr/>
            <p:nvPr/>
          </p:nvSpPr>
          <p:spPr bwMode="auto">
            <a:xfrm>
              <a:off x="3933825" y="1306513"/>
              <a:ext cx="1085850" cy="1479550"/>
            </a:xfrm>
            <a:custGeom>
              <a:avLst/>
              <a:gdLst>
                <a:gd name="T0" fmla="*/ 825 w 825"/>
                <a:gd name="T1" fmla="*/ 706 h 1125"/>
                <a:gd name="T2" fmla="*/ 413 w 825"/>
                <a:gd name="T3" fmla="*/ 1125 h 1125"/>
                <a:gd name="T4" fmla="*/ 0 w 825"/>
                <a:gd name="T5" fmla="*/ 706 h 1125"/>
                <a:gd name="T6" fmla="*/ 413 w 825"/>
                <a:gd name="T7" fmla="*/ 0 h 1125"/>
                <a:gd name="T8" fmla="*/ 825 w 825"/>
                <a:gd name="T9" fmla="*/ 706 h 1125"/>
              </a:gdLst>
              <a:ahLst/>
              <a:cxnLst>
                <a:cxn ang="0">
                  <a:pos x="T0" y="T1"/>
                </a:cxn>
                <a:cxn ang="0">
                  <a:pos x="T2" y="T3"/>
                </a:cxn>
                <a:cxn ang="0">
                  <a:pos x="T4" y="T5"/>
                </a:cxn>
                <a:cxn ang="0">
                  <a:pos x="T6" y="T7"/>
                </a:cxn>
                <a:cxn ang="0">
                  <a:pos x="T8" y="T9"/>
                </a:cxn>
              </a:cxnLst>
              <a:rect l="0" t="0" r="r" b="b"/>
              <a:pathLst>
                <a:path w="825" h="1125">
                  <a:moveTo>
                    <a:pt x="825" y="706"/>
                  </a:moveTo>
                  <a:cubicBezTo>
                    <a:pt x="825" y="1017"/>
                    <a:pt x="640" y="1125"/>
                    <a:pt x="413" y="1125"/>
                  </a:cubicBezTo>
                  <a:cubicBezTo>
                    <a:pt x="185" y="1125"/>
                    <a:pt x="0" y="1017"/>
                    <a:pt x="0" y="706"/>
                  </a:cubicBezTo>
                  <a:cubicBezTo>
                    <a:pt x="0" y="395"/>
                    <a:pt x="413" y="0"/>
                    <a:pt x="413" y="0"/>
                  </a:cubicBezTo>
                  <a:cubicBezTo>
                    <a:pt x="413" y="0"/>
                    <a:pt x="825" y="395"/>
                    <a:pt x="825" y="706"/>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ïṧḷiḓê">
              <a:extLst>
                <a:ext uri="{FF2B5EF4-FFF2-40B4-BE49-F238E27FC236}">
                  <a16:creationId xmlns:a16="http://schemas.microsoft.com/office/drawing/2014/main" xmlns="" id="{712CD3EC-4159-41B2-B7E2-88A689898CF5}"/>
                </a:ext>
              </a:extLst>
            </p:cNvPr>
            <p:cNvSpPr/>
            <p:nvPr/>
          </p:nvSpPr>
          <p:spPr bwMode="auto">
            <a:xfrm>
              <a:off x="4238625" y="1306513"/>
              <a:ext cx="455613" cy="1851025"/>
            </a:xfrm>
            <a:custGeom>
              <a:avLst/>
              <a:gdLst>
                <a:gd name="T0" fmla="*/ 138 w 287"/>
                <a:gd name="T1" fmla="*/ 893 h 1166"/>
                <a:gd name="T2" fmla="*/ 141 w 287"/>
                <a:gd name="T3" fmla="*/ 678 h 1166"/>
                <a:gd name="T4" fmla="*/ 287 w 287"/>
                <a:gd name="T5" fmla="*/ 411 h 1166"/>
                <a:gd name="T6" fmla="*/ 141 w 287"/>
                <a:gd name="T7" fmla="*/ 644 h 1166"/>
                <a:gd name="T8" fmla="*/ 143 w 287"/>
                <a:gd name="T9" fmla="*/ 547 h 1166"/>
                <a:gd name="T10" fmla="*/ 243 w 287"/>
                <a:gd name="T11" fmla="*/ 354 h 1166"/>
                <a:gd name="T12" fmla="*/ 144 w 287"/>
                <a:gd name="T13" fmla="*/ 521 h 1166"/>
                <a:gd name="T14" fmla="*/ 146 w 287"/>
                <a:gd name="T15" fmla="*/ 347 h 1166"/>
                <a:gd name="T16" fmla="*/ 254 w 287"/>
                <a:gd name="T17" fmla="*/ 194 h 1166"/>
                <a:gd name="T18" fmla="*/ 147 w 287"/>
                <a:gd name="T19" fmla="*/ 320 h 1166"/>
                <a:gd name="T20" fmla="*/ 149 w 287"/>
                <a:gd name="T21" fmla="*/ 0 h 1166"/>
                <a:gd name="T22" fmla="*/ 137 w 287"/>
                <a:gd name="T23" fmla="*/ 423 h 1166"/>
                <a:gd name="T24" fmla="*/ 139 w 287"/>
                <a:gd name="T25" fmla="*/ 406 h 1166"/>
                <a:gd name="T26" fmla="*/ 29 w 287"/>
                <a:gd name="T27" fmla="*/ 239 h 1166"/>
                <a:gd name="T28" fmla="*/ 136 w 287"/>
                <a:gd name="T29" fmla="*/ 439 h 1166"/>
                <a:gd name="T30" fmla="*/ 126 w 287"/>
                <a:gd name="T31" fmla="*/ 634 h 1166"/>
                <a:gd name="T32" fmla="*/ 126 w 287"/>
                <a:gd name="T33" fmla="*/ 629 h 1166"/>
                <a:gd name="T34" fmla="*/ 0 w 287"/>
                <a:gd name="T35" fmla="*/ 452 h 1166"/>
                <a:gd name="T36" fmla="*/ 126 w 287"/>
                <a:gd name="T37" fmla="*/ 647 h 1166"/>
                <a:gd name="T38" fmla="*/ 125 w 287"/>
                <a:gd name="T39" fmla="*/ 671 h 1166"/>
                <a:gd name="T40" fmla="*/ 125 w 287"/>
                <a:gd name="T41" fmla="*/ 671 h 1166"/>
                <a:gd name="T42" fmla="*/ 125 w 287"/>
                <a:gd name="T43" fmla="*/ 674 h 1166"/>
                <a:gd name="T44" fmla="*/ 98 w 287"/>
                <a:gd name="T45" fmla="*/ 1166 h 1166"/>
                <a:gd name="T46" fmla="*/ 133 w 287"/>
                <a:gd name="T47" fmla="*/ 1166 h 1166"/>
                <a:gd name="T48" fmla="*/ 137 w 287"/>
                <a:gd name="T49" fmla="*/ 912 h 1166"/>
                <a:gd name="T50" fmla="*/ 262 w 287"/>
                <a:gd name="T51" fmla="*/ 718 h 1166"/>
                <a:gd name="T52" fmla="*/ 138 w 287"/>
                <a:gd name="T53" fmla="*/ 893 h 1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7" h="1166">
                  <a:moveTo>
                    <a:pt x="138" y="893"/>
                  </a:moveTo>
                  <a:lnTo>
                    <a:pt x="141" y="678"/>
                  </a:lnTo>
                  <a:lnTo>
                    <a:pt x="287" y="411"/>
                  </a:lnTo>
                  <a:lnTo>
                    <a:pt x="141" y="644"/>
                  </a:lnTo>
                  <a:lnTo>
                    <a:pt x="143" y="547"/>
                  </a:lnTo>
                  <a:lnTo>
                    <a:pt x="243" y="354"/>
                  </a:lnTo>
                  <a:lnTo>
                    <a:pt x="144" y="521"/>
                  </a:lnTo>
                  <a:lnTo>
                    <a:pt x="146" y="347"/>
                  </a:lnTo>
                  <a:lnTo>
                    <a:pt x="254" y="194"/>
                  </a:lnTo>
                  <a:lnTo>
                    <a:pt x="147" y="320"/>
                  </a:lnTo>
                  <a:lnTo>
                    <a:pt x="149" y="0"/>
                  </a:lnTo>
                  <a:lnTo>
                    <a:pt x="137" y="423"/>
                  </a:lnTo>
                  <a:lnTo>
                    <a:pt x="139" y="406"/>
                  </a:lnTo>
                  <a:lnTo>
                    <a:pt x="29" y="239"/>
                  </a:lnTo>
                  <a:lnTo>
                    <a:pt x="136" y="439"/>
                  </a:lnTo>
                  <a:lnTo>
                    <a:pt x="126" y="634"/>
                  </a:lnTo>
                  <a:lnTo>
                    <a:pt x="126" y="629"/>
                  </a:lnTo>
                  <a:lnTo>
                    <a:pt x="0" y="452"/>
                  </a:lnTo>
                  <a:lnTo>
                    <a:pt x="126" y="647"/>
                  </a:lnTo>
                  <a:lnTo>
                    <a:pt x="125" y="671"/>
                  </a:lnTo>
                  <a:lnTo>
                    <a:pt x="125" y="671"/>
                  </a:lnTo>
                  <a:lnTo>
                    <a:pt x="125" y="674"/>
                  </a:lnTo>
                  <a:lnTo>
                    <a:pt x="98" y="1166"/>
                  </a:lnTo>
                  <a:lnTo>
                    <a:pt x="133" y="1166"/>
                  </a:lnTo>
                  <a:lnTo>
                    <a:pt x="137" y="912"/>
                  </a:lnTo>
                  <a:lnTo>
                    <a:pt x="262" y="718"/>
                  </a:lnTo>
                  <a:lnTo>
                    <a:pt x="138" y="893"/>
                  </a:lnTo>
                  <a:close/>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íṥľîde">
              <a:extLst>
                <a:ext uri="{FF2B5EF4-FFF2-40B4-BE49-F238E27FC236}">
                  <a16:creationId xmlns:a16="http://schemas.microsoft.com/office/drawing/2014/main" xmlns="" id="{965E7CB9-331F-470E-856A-32ACAA1E5465}"/>
                </a:ext>
              </a:extLst>
            </p:cNvPr>
            <p:cNvSpPr/>
            <p:nvPr/>
          </p:nvSpPr>
          <p:spPr bwMode="auto">
            <a:xfrm>
              <a:off x="4862513" y="3341688"/>
              <a:ext cx="147638" cy="146050"/>
            </a:xfrm>
            <a:custGeom>
              <a:avLst/>
              <a:gdLst>
                <a:gd name="T0" fmla="*/ 111 w 111"/>
                <a:gd name="T1" fmla="*/ 59 h 111"/>
                <a:gd name="T2" fmla="*/ 108 w 111"/>
                <a:gd name="T3" fmla="*/ 76 h 111"/>
                <a:gd name="T4" fmla="*/ 94 w 111"/>
                <a:gd name="T5" fmla="*/ 98 h 111"/>
                <a:gd name="T6" fmla="*/ 70 w 111"/>
                <a:gd name="T7" fmla="*/ 110 h 111"/>
                <a:gd name="T8" fmla="*/ 59 w 111"/>
                <a:gd name="T9" fmla="*/ 111 h 111"/>
                <a:gd name="T10" fmla="*/ 32 w 111"/>
                <a:gd name="T11" fmla="*/ 104 h 111"/>
                <a:gd name="T12" fmla="*/ 14 w 111"/>
                <a:gd name="T13" fmla="*/ 85 h 111"/>
                <a:gd name="T14" fmla="*/ 33 w 111"/>
                <a:gd name="T15" fmla="*/ 14 h 111"/>
                <a:gd name="T16" fmla="*/ 104 w 111"/>
                <a:gd name="T17" fmla="*/ 33 h 111"/>
                <a:gd name="T18" fmla="*/ 111 w 111"/>
                <a:gd name="T19" fmla="*/ 59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111">
                  <a:moveTo>
                    <a:pt x="111" y="59"/>
                  </a:moveTo>
                  <a:cubicBezTo>
                    <a:pt x="111" y="65"/>
                    <a:pt x="110" y="71"/>
                    <a:pt x="108" y="76"/>
                  </a:cubicBezTo>
                  <a:cubicBezTo>
                    <a:pt x="105" y="85"/>
                    <a:pt x="100" y="92"/>
                    <a:pt x="94" y="98"/>
                  </a:cubicBezTo>
                  <a:cubicBezTo>
                    <a:pt x="87" y="104"/>
                    <a:pt x="79" y="108"/>
                    <a:pt x="70" y="110"/>
                  </a:cubicBezTo>
                  <a:cubicBezTo>
                    <a:pt x="67" y="111"/>
                    <a:pt x="63" y="111"/>
                    <a:pt x="59" y="111"/>
                  </a:cubicBezTo>
                  <a:cubicBezTo>
                    <a:pt x="50" y="111"/>
                    <a:pt x="40" y="108"/>
                    <a:pt x="32" y="104"/>
                  </a:cubicBezTo>
                  <a:cubicBezTo>
                    <a:pt x="25" y="99"/>
                    <a:pt x="18" y="93"/>
                    <a:pt x="14" y="85"/>
                  </a:cubicBezTo>
                  <a:cubicBezTo>
                    <a:pt x="0" y="60"/>
                    <a:pt x="8" y="28"/>
                    <a:pt x="33" y="14"/>
                  </a:cubicBezTo>
                  <a:cubicBezTo>
                    <a:pt x="58" y="0"/>
                    <a:pt x="90" y="8"/>
                    <a:pt x="104" y="33"/>
                  </a:cubicBezTo>
                  <a:cubicBezTo>
                    <a:pt x="109" y="41"/>
                    <a:pt x="111" y="50"/>
                    <a:pt x="111" y="59"/>
                  </a:cubicBezTo>
                  <a:close/>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îśḷíḓè">
              <a:extLst>
                <a:ext uri="{FF2B5EF4-FFF2-40B4-BE49-F238E27FC236}">
                  <a16:creationId xmlns:a16="http://schemas.microsoft.com/office/drawing/2014/main" xmlns="" id="{D69B7F9F-12D3-43B8-A00D-ECC99CE91FE6}"/>
                </a:ext>
              </a:extLst>
            </p:cNvPr>
            <p:cNvSpPr/>
            <p:nvPr/>
          </p:nvSpPr>
          <p:spPr bwMode="auto">
            <a:xfrm>
              <a:off x="4875213" y="3371851"/>
              <a:ext cx="31750" cy="36513"/>
            </a:xfrm>
            <a:custGeom>
              <a:avLst/>
              <a:gdLst>
                <a:gd name="T0" fmla="*/ 9 w 20"/>
                <a:gd name="T1" fmla="*/ 1 h 23"/>
                <a:gd name="T2" fmla="*/ 12 w 20"/>
                <a:gd name="T3" fmla="*/ 0 h 23"/>
                <a:gd name="T4" fmla="*/ 20 w 20"/>
                <a:gd name="T5" fmla="*/ 10 h 23"/>
                <a:gd name="T6" fmla="*/ 16 w 20"/>
                <a:gd name="T7" fmla="*/ 21 h 23"/>
                <a:gd name="T8" fmla="*/ 3 w 20"/>
                <a:gd name="T9" fmla="*/ 23 h 23"/>
                <a:gd name="T10" fmla="*/ 0 w 20"/>
                <a:gd name="T11" fmla="*/ 18 h 23"/>
                <a:gd name="T12" fmla="*/ 9 w 20"/>
                <a:gd name="T13" fmla="*/ 1 h 23"/>
              </a:gdLst>
              <a:ahLst/>
              <a:cxnLst>
                <a:cxn ang="0">
                  <a:pos x="T0" y="T1"/>
                </a:cxn>
                <a:cxn ang="0">
                  <a:pos x="T2" y="T3"/>
                </a:cxn>
                <a:cxn ang="0">
                  <a:pos x="T4" y="T5"/>
                </a:cxn>
                <a:cxn ang="0">
                  <a:pos x="T6" y="T7"/>
                </a:cxn>
                <a:cxn ang="0">
                  <a:pos x="T8" y="T9"/>
                </a:cxn>
                <a:cxn ang="0">
                  <a:pos x="T10" y="T11"/>
                </a:cxn>
                <a:cxn ang="0">
                  <a:pos x="T12" y="T13"/>
                </a:cxn>
              </a:cxnLst>
              <a:rect l="0" t="0" r="r" b="b"/>
              <a:pathLst>
                <a:path w="20" h="23">
                  <a:moveTo>
                    <a:pt x="9" y="1"/>
                  </a:moveTo>
                  <a:lnTo>
                    <a:pt x="12" y="0"/>
                  </a:lnTo>
                  <a:lnTo>
                    <a:pt x="20" y="10"/>
                  </a:lnTo>
                  <a:lnTo>
                    <a:pt x="16" y="21"/>
                  </a:lnTo>
                  <a:lnTo>
                    <a:pt x="3" y="23"/>
                  </a:lnTo>
                  <a:lnTo>
                    <a:pt x="0" y="18"/>
                  </a:lnTo>
                  <a:lnTo>
                    <a:pt x="9" y="1"/>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íṡḷiḑê">
              <a:extLst>
                <a:ext uri="{FF2B5EF4-FFF2-40B4-BE49-F238E27FC236}">
                  <a16:creationId xmlns:a16="http://schemas.microsoft.com/office/drawing/2014/main" xmlns="" id="{0261578A-62F1-4B80-8A01-544F54B4A28B}"/>
                </a:ext>
              </a:extLst>
            </p:cNvPr>
            <p:cNvSpPr/>
            <p:nvPr/>
          </p:nvSpPr>
          <p:spPr bwMode="auto">
            <a:xfrm>
              <a:off x="4897438" y="3413126"/>
              <a:ext cx="38100" cy="34925"/>
            </a:xfrm>
            <a:custGeom>
              <a:avLst/>
              <a:gdLst>
                <a:gd name="T0" fmla="*/ 19 w 24"/>
                <a:gd name="T1" fmla="*/ 21 h 22"/>
                <a:gd name="T2" fmla="*/ 7 w 24"/>
                <a:gd name="T3" fmla="*/ 22 h 22"/>
                <a:gd name="T4" fmla="*/ 0 w 24"/>
                <a:gd name="T5" fmla="*/ 13 h 22"/>
                <a:gd name="T6" fmla="*/ 4 w 24"/>
                <a:gd name="T7" fmla="*/ 2 h 22"/>
                <a:gd name="T8" fmla="*/ 17 w 24"/>
                <a:gd name="T9" fmla="*/ 0 h 22"/>
                <a:gd name="T10" fmla="*/ 24 w 24"/>
                <a:gd name="T11" fmla="*/ 10 h 22"/>
                <a:gd name="T12" fmla="*/ 19 w 24"/>
                <a:gd name="T13" fmla="*/ 21 h 22"/>
              </a:gdLst>
              <a:ahLst/>
              <a:cxnLst>
                <a:cxn ang="0">
                  <a:pos x="T0" y="T1"/>
                </a:cxn>
                <a:cxn ang="0">
                  <a:pos x="T2" y="T3"/>
                </a:cxn>
                <a:cxn ang="0">
                  <a:pos x="T4" y="T5"/>
                </a:cxn>
                <a:cxn ang="0">
                  <a:pos x="T6" y="T7"/>
                </a:cxn>
                <a:cxn ang="0">
                  <a:pos x="T8" y="T9"/>
                </a:cxn>
                <a:cxn ang="0">
                  <a:pos x="T10" y="T11"/>
                </a:cxn>
                <a:cxn ang="0">
                  <a:pos x="T12" y="T13"/>
                </a:cxn>
              </a:cxnLst>
              <a:rect l="0" t="0" r="r" b="b"/>
              <a:pathLst>
                <a:path w="24" h="22">
                  <a:moveTo>
                    <a:pt x="19" y="21"/>
                  </a:moveTo>
                  <a:lnTo>
                    <a:pt x="7" y="22"/>
                  </a:lnTo>
                  <a:lnTo>
                    <a:pt x="0" y="13"/>
                  </a:lnTo>
                  <a:lnTo>
                    <a:pt x="4" y="2"/>
                  </a:lnTo>
                  <a:lnTo>
                    <a:pt x="17" y="0"/>
                  </a:lnTo>
                  <a:lnTo>
                    <a:pt x="24" y="10"/>
                  </a:lnTo>
                  <a:lnTo>
                    <a:pt x="19" y="21"/>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iṩlíḍè">
              <a:extLst>
                <a:ext uri="{FF2B5EF4-FFF2-40B4-BE49-F238E27FC236}">
                  <a16:creationId xmlns:a16="http://schemas.microsoft.com/office/drawing/2014/main" xmlns="" id="{579DE8E6-F2C1-4881-9050-6E940EB86833}"/>
                </a:ext>
              </a:extLst>
            </p:cNvPr>
            <p:cNvSpPr/>
            <p:nvPr/>
          </p:nvSpPr>
          <p:spPr bwMode="auto">
            <a:xfrm>
              <a:off x="4881563" y="3449638"/>
              <a:ext cx="28575" cy="28575"/>
            </a:xfrm>
            <a:custGeom>
              <a:avLst/>
              <a:gdLst>
                <a:gd name="T0" fmla="*/ 22 w 22"/>
                <a:gd name="T1" fmla="*/ 12 h 21"/>
                <a:gd name="T2" fmla="*/ 18 w 22"/>
                <a:gd name="T3" fmla="*/ 21 h 21"/>
                <a:gd name="T4" fmla="*/ 0 w 22"/>
                <a:gd name="T5" fmla="*/ 2 h 21"/>
                <a:gd name="T6" fmla="*/ 13 w 22"/>
                <a:gd name="T7" fmla="*/ 0 h 21"/>
                <a:gd name="T8" fmla="*/ 22 w 22"/>
                <a:gd name="T9" fmla="*/ 12 h 21"/>
              </a:gdLst>
              <a:ahLst/>
              <a:cxnLst>
                <a:cxn ang="0">
                  <a:pos x="T0" y="T1"/>
                </a:cxn>
                <a:cxn ang="0">
                  <a:pos x="T2" y="T3"/>
                </a:cxn>
                <a:cxn ang="0">
                  <a:pos x="T4" y="T5"/>
                </a:cxn>
                <a:cxn ang="0">
                  <a:pos x="T6" y="T7"/>
                </a:cxn>
                <a:cxn ang="0">
                  <a:pos x="T8" y="T9"/>
                </a:cxn>
              </a:cxnLst>
              <a:rect l="0" t="0" r="r" b="b"/>
              <a:pathLst>
                <a:path w="22" h="21">
                  <a:moveTo>
                    <a:pt x="22" y="12"/>
                  </a:moveTo>
                  <a:cubicBezTo>
                    <a:pt x="18" y="21"/>
                    <a:pt x="18" y="21"/>
                    <a:pt x="18" y="21"/>
                  </a:cubicBezTo>
                  <a:cubicBezTo>
                    <a:pt x="11" y="16"/>
                    <a:pt x="4" y="10"/>
                    <a:pt x="0" y="2"/>
                  </a:cubicBezTo>
                  <a:cubicBezTo>
                    <a:pt x="13" y="0"/>
                    <a:pt x="13" y="0"/>
                    <a:pt x="13" y="0"/>
                  </a:cubicBezTo>
                  <a:lnTo>
                    <a:pt x="22" y="12"/>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îṡ1ïḋé">
              <a:extLst>
                <a:ext uri="{FF2B5EF4-FFF2-40B4-BE49-F238E27FC236}">
                  <a16:creationId xmlns:a16="http://schemas.microsoft.com/office/drawing/2014/main" xmlns="" id="{CAF3B4D1-6BB5-4879-92C4-127CFAFBA0E0}"/>
                </a:ext>
              </a:extLst>
            </p:cNvPr>
            <p:cNvSpPr/>
            <p:nvPr/>
          </p:nvSpPr>
          <p:spPr bwMode="auto">
            <a:xfrm>
              <a:off x="4918075" y="3360738"/>
              <a:ext cx="38100" cy="34925"/>
            </a:xfrm>
            <a:custGeom>
              <a:avLst/>
              <a:gdLst>
                <a:gd name="T0" fmla="*/ 19 w 24"/>
                <a:gd name="T1" fmla="*/ 21 h 22"/>
                <a:gd name="T2" fmla="*/ 8 w 24"/>
                <a:gd name="T3" fmla="*/ 22 h 22"/>
                <a:gd name="T4" fmla="*/ 0 w 24"/>
                <a:gd name="T5" fmla="*/ 12 h 22"/>
                <a:gd name="T6" fmla="*/ 5 w 24"/>
                <a:gd name="T7" fmla="*/ 2 h 22"/>
                <a:gd name="T8" fmla="*/ 17 w 24"/>
                <a:gd name="T9" fmla="*/ 0 h 22"/>
                <a:gd name="T10" fmla="*/ 24 w 24"/>
                <a:gd name="T11" fmla="*/ 9 h 22"/>
                <a:gd name="T12" fmla="*/ 19 w 24"/>
                <a:gd name="T13" fmla="*/ 21 h 22"/>
              </a:gdLst>
              <a:ahLst/>
              <a:cxnLst>
                <a:cxn ang="0">
                  <a:pos x="T0" y="T1"/>
                </a:cxn>
                <a:cxn ang="0">
                  <a:pos x="T2" y="T3"/>
                </a:cxn>
                <a:cxn ang="0">
                  <a:pos x="T4" y="T5"/>
                </a:cxn>
                <a:cxn ang="0">
                  <a:pos x="T6" y="T7"/>
                </a:cxn>
                <a:cxn ang="0">
                  <a:pos x="T8" y="T9"/>
                </a:cxn>
                <a:cxn ang="0">
                  <a:pos x="T10" y="T11"/>
                </a:cxn>
                <a:cxn ang="0">
                  <a:pos x="T12" y="T13"/>
                </a:cxn>
              </a:cxnLst>
              <a:rect l="0" t="0" r="r" b="b"/>
              <a:pathLst>
                <a:path w="24" h="22">
                  <a:moveTo>
                    <a:pt x="19" y="21"/>
                  </a:moveTo>
                  <a:lnTo>
                    <a:pt x="8" y="22"/>
                  </a:lnTo>
                  <a:lnTo>
                    <a:pt x="0" y="12"/>
                  </a:lnTo>
                  <a:lnTo>
                    <a:pt x="5" y="2"/>
                  </a:lnTo>
                  <a:lnTo>
                    <a:pt x="17" y="0"/>
                  </a:lnTo>
                  <a:lnTo>
                    <a:pt x="24" y="9"/>
                  </a:lnTo>
                  <a:lnTo>
                    <a:pt x="19" y="21"/>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ïṣľíḍé">
              <a:extLst>
                <a:ext uri="{FF2B5EF4-FFF2-40B4-BE49-F238E27FC236}">
                  <a16:creationId xmlns:a16="http://schemas.microsoft.com/office/drawing/2014/main" xmlns="" id="{7DAE0D1D-9B2A-4CBE-ABEC-1E4D7135895E}"/>
                </a:ext>
              </a:extLst>
            </p:cNvPr>
            <p:cNvSpPr/>
            <p:nvPr/>
          </p:nvSpPr>
          <p:spPr bwMode="auto">
            <a:xfrm>
              <a:off x="4946650" y="3402013"/>
              <a:ext cx="38100" cy="33338"/>
            </a:xfrm>
            <a:custGeom>
              <a:avLst/>
              <a:gdLst>
                <a:gd name="T0" fmla="*/ 20 w 24"/>
                <a:gd name="T1" fmla="*/ 20 h 21"/>
                <a:gd name="T2" fmla="*/ 7 w 24"/>
                <a:gd name="T3" fmla="*/ 21 h 21"/>
                <a:gd name="T4" fmla="*/ 0 w 24"/>
                <a:gd name="T5" fmla="*/ 12 h 21"/>
                <a:gd name="T6" fmla="*/ 5 w 24"/>
                <a:gd name="T7" fmla="*/ 0 h 21"/>
                <a:gd name="T8" fmla="*/ 17 w 24"/>
                <a:gd name="T9" fmla="*/ 0 h 21"/>
                <a:gd name="T10" fmla="*/ 24 w 24"/>
                <a:gd name="T11" fmla="*/ 9 h 21"/>
                <a:gd name="T12" fmla="*/ 20 w 24"/>
                <a:gd name="T13" fmla="*/ 20 h 21"/>
              </a:gdLst>
              <a:ahLst/>
              <a:cxnLst>
                <a:cxn ang="0">
                  <a:pos x="T0" y="T1"/>
                </a:cxn>
                <a:cxn ang="0">
                  <a:pos x="T2" y="T3"/>
                </a:cxn>
                <a:cxn ang="0">
                  <a:pos x="T4" y="T5"/>
                </a:cxn>
                <a:cxn ang="0">
                  <a:pos x="T6" y="T7"/>
                </a:cxn>
                <a:cxn ang="0">
                  <a:pos x="T8" y="T9"/>
                </a:cxn>
                <a:cxn ang="0">
                  <a:pos x="T10" y="T11"/>
                </a:cxn>
                <a:cxn ang="0">
                  <a:pos x="T12" y="T13"/>
                </a:cxn>
              </a:cxnLst>
              <a:rect l="0" t="0" r="r" b="b"/>
              <a:pathLst>
                <a:path w="24" h="21">
                  <a:moveTo>
                    <a:pt x="20" y="20"/>
                  </a:moveTo>
                  <a:lnTo>
                    <a:pt x="7" y="21"/>
                  </a:lnTo>
                  <a:lnTo>
                    <a:pt x="0" y="12"/>
                  </a:lnTo>
                  <a:lnTo>
                    <a:pt x="5" y="0"/>
                  </a:lnTo>
                  <a:lnTo>
                    <a:pt x="17" y="0"/>
                  </a:lnTo>
                  <a:lnTo>
                    <a:pt x="24" y="9"/>
                  </a:lnTo>
                  <a:lnTo>
                    <a:pt x="20" y="2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iṩ1iḑè">
              <a:extLst>
                <a:ext uri="{FF2B5EF4-FFF2-40B4-BE49-F238E27FC236}">
                  <a16:creationId xmlns:a16="http://schemas.microsoft.com/office/drawing/2014/main" xmlns="" id="{9616E160-6366-48F7-8CF9-3F692E5929F2}"/>
                </a:ext>
              </a:extLst>
            </p:cNvPr>
            <p:cNvSpPr/>
            <p:nvPr/>
          </p:nvSpPr>
          <p:spPr bwMode="auto">
            <a:xfrm>
              <a:off x="4921250" y="3459163"/>
              <a:ext cx="39688" cy="28575"/>
            </a:xfrm>
            <a:custGeom>
              <a:avLst/>
              <a:gdLst>
                <a:gd name="T0" fmla="*/ 30 w 30"/>
                <a:gd name="T1" fmla="*/ 12 h 21"/>
                <a:gd name="T2" fmla="*/ 26 w 30"/>
                <a:gd name="T3" fmla="*/ 20 h 21"/>
                <a:gd name="T4" fmla="*/ 15 w 30"/>
                <a:gd name="T5" fmla="*/ 21 h 21"/>
                <a:gd name="T6" fmla="*/ 3 w 30"/>
                <a:gd name="T7" fmla="*/ 20 h 21"/>
                <a:gd name="T8" fmla="*/ 0 w 30"/>
                <a:gd name="T9" fmla="*/ 16 h 21"/>
                <a:gd name="T10" fmla="*/ 6 w 30"/>
                <a:gd name="T11" fmla="*/ 2 h 21"/>
                <a:gd name="T12" fmla="*/ 21 w 30"/>
                <a:gd name="T13" fmla="*/ 0 h 21"/>
                <a:gd name="T14" fmla="*/ 30 w 30"/>
                <a:gd name="T15" fmla="*/ 1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1">
                  <a:moveTo>
                    <a:pt x="30" y="12"/>
                  </a:moveTo>
                  <a:cubicBezTo>
                    <a:pt x="26" y="20"/>
                    <a:pt x="26" y="20"/>
                    <a:pt x="26" y="20"/>
                  </a:cubicBezTo>
                  <a:cubicBezTo>
                    <a:pt x="23" y="21"/>
                    <a:pt x="19" y="21"/>
                    <a:pt x="15" y="21"/>
                  </a:cubicBezTo>
                  <a:cubicBezTo>
                    <a:pt x="11" y="21"/>
                    <a:pt x="7" y="21"/>
                    <a:pt x="3" y="20"/>
                  </a:cubicBezTo>
                  <a:cubicBezTo>
                    <a:pt x="0" y="16"/>
                    <a:pt x="0" y="16"/>
                    <a:pt x="0" y="16"/>
                  </a:cubicBezTo>
                  <a:cubicBezTo>
                    <a:pt x="6" y="2"/>
                    <a:pt x="6" y="2"/>
                    <a:pt x="6" y="2"/>
                  </a:cubicBezTo>
                  <a:cubicBezTo>
                    <a:pt x="21" y="0"/>
                    <a:pt x="21" y="0"/>
                    <a:pt x="21" y="0"/>
                  </a:cubicBezTo>
                  <a:lnTo>
                    <a:pt x="30" y="12"/>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iṧḷíḑê">
              <a:extLst>
                <a:ext uri="{FF2B5EF4-FFF2-40B4-BE49-F238E27FC236}">
                  <a16:creationId xmlns:a16="http://schemas.microsoft.com/office/drawing/2014/main" xmlns="" id="{6CABE820-4277-49BE-93A7-30D646DFF86F}"/>
                </a:ext>
              </a:extLst>
            </p:cNvPr>
            <p:cNvSpPr/>
            <p:nvPr/>
          </p:nvSpPr>
          <p:spPr bwMode="auto">
            <a:xfrm>
              <a:off x="4972050" y="3360738"/>
              <a:ext cx="30163" cy="28575"/>
            </a:xfrm>
            <a:custGeom>
              <a:avLst/>
              <a:gdLst>
                <a:gd name="T0" fmla="*/ 23 w 23"/>
                <a:gd name="T1" fmla="*/ 20 h 22"/>
                <a:gd name="T2" fmla="*/ 9 w 23"/>
                <a:gd name="T3" fmla="*/ 22 h 22"/>
                <a:gd name="T4" fmla="*/ 0 w 23"/>
                <a:gd name="T5" fmla="*/ 10 h 22"/>
                <a:gd name="T6" fmla="*/ 5 w 23"/>
                <a:gd name="T7" fmla="*/ 0 h 22"/>
                <a:gd name="T8" fmla="*/ 23 w 23"/>
                <a:gd name="T9" fmla="*/ 20 h 22"/>
              </a:gdLst>
              <a:ahLst/>
              <a:cxnLst>
                <a:cxn ang="0">
                  <a:pos x="T0" y="T1"/>
                </a:cxn>
                <a:cxn ang="0">
                  <a:pos x="T2" y="T3"/>
                </a:cxn>
                <a:cxn ang="0">
                  <a:pos x="T4" y="T5"/>
                </a:cxn>
                <a:cxn ang="0">
                  <a:pos x="T6" y="T7"/>
                </a:cxn>
                <a:cxn ang="0">
                  <a:pos x="T8" y="T9"/>
                </a:cxn>
              </a:cxnLst>
              <a:rect l="0" t="0" r="r" b="b"/>
              <a:pathLst>
                <a:path w="23" h="22">
                  <a:moveTo>
                    <a:pt x="23" y="20"/>
                  </a:moveTo>
                  <a:cubicBezTo>
                    <a:pt x="9" y="22"/>
                    <a:pt x="9" y="22"/>
                    <a:pt x="9" y="22"/>
                  </a:cubicBezTo>
                  <a:cubicBezTo>
                    <a:pt x="0" y="10"/>
                    <a:pt x="0" y="10"/>
                    <a:pt x="0" y="10"/>
                  </a:cubicBezTo>
                  <a:cubicBezTo>
                    <a:pt x="5" y="0"/>
                    <a:pt x="5" y="0"/>
                    <a:pt x="5" y="0"/>
                  </a:cubicBezTo>
                  <a:cubicBezTo>
                    <a:pt x="13" y="5"/>
                    <a:pt x="19" y="12"/>
                    <a:pt x="23" y="20"/>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íŝlïdè">
              <a:extLst>
                <a:ext uri="{FF2B5EF4-FFF2-40B4-BE49-F238E27FC236}">
                  <a16:creationId xmlns:a16="http://schemas.microsoft.com/office/drawing/2014/main" xmlns="" id="{9D5608B6-6BF3-4CCD-BA65-641B9983399B}"/>
                </a:ext>
              </a:extLst>
            </p:cNvPr>
            <p:cNvSpPr/>
            <p:nvPr/>
          </p:nvSpPr>
          <p:spPr bwMode="auto">
            <a:xfrm>
              <a:off x="4979988" y="3441701"/>
              <a:ext cx="25400" cy="28575"/>
            </a:xfrm>
            <a:custGeom>
              <a:avLst/>
              <a:gdLst>
                <a:gd name="T0" fmla="*/ 19 w 19"/>
                <a:gd name="T1" fmla="*/ 0 h 22"/>
                <a:gd name="T2" fmla="*/ 5 w 19"/>
                <a:gd name="T3" fmla="*/ 22 h 22"/>
                <a:gd name="T4" fmla="*/ 0 w 19"/>
                <a:gd name="T5" fmla="*/ 16 h 22"/>
                <a:gd name="T6" fmla="*/ 6 w 19"/>
                <a:gd name="T7" fmla="*/ 2 h 22"/>
                <a:gd name="T8" fmla="*/ 19 w 19"/>
                <a:gd name="T9" fmla="*/ 0 h 22"/>
              </a:gdLst>
              <a:ahLst/>
              <a:cxnLst>
                <a:cxn ang="0">
                  <a:pos x="T0" y="T1"/>
                </a:cxn>
                <a:cxn ang="0">
                  <a:pos x="T2" y="T3"/>
                </a:cxn>
                <a:cxn ang="0">
                  <a:pos x="T4" y="T5"/>
                </a:cxn>
                <a:cxn ang="0">
                  <a:pos x="T6" y="T7"/>
                </a:cxn>
                <a:cxn ang="0">
                  <a:pos x="T8" y="T9"/>
                </a:cxn>
              </a:cxnLst>
              <a:rect l="0" t="0" r="r" b="b"/>
              <a:pathLst>
                <a:path w="19" h="22">
                  <a:moveTo>
                    <a:pt x="19" y="0"/>
                  </a:moveTo>
                  <a:cubicBezTo>
                    <a:pt x="16" y="9"/>
                    <a:pt x="11" y="16"/>
                    <a:pt x="5" y="22"/>
                  </a:cubicBezTo>
                  <a:cubicBezTo>
                    <a:pt x="0" y="16"/>
                    <a:pt x="0" y="16"/>
                    <a:pt x="0" y="16"/>
                  </a:cubicBezTo>
                  <a:cubicBezTo>
                    <a:pt x="6" y="2"/>
                    <a:pt x="6" y="2"/>
                    <a:pt x="6" y="2"/>
                  </a:cubicBezTo>
                  <a:lnTo>
                    <a:pt x="19"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îş1iḓé">
              <a:extLst>
                <a:ext uri="{FF2B5EF4-FFF2-40B4-BE49-F238E27FC236}">
                  <a16:creationId xmlns:a16="http://schemas.microsoft.com/office/drawing/2014/main" xmlns="" id="{75C9675B-5809-402D-AFBA-139747D47668}"/>
                </a:ext>
              </a:extLst>
            </p:cNvPr>
            <p:cNvSpPr/>
            <p:nvPr/>
          </p:nvSpPr>
          <p:spPr bwMode="auto">
            <a:xfrm>
              <a:off x="5222875" y="5402263"/>
              <a:ext cx="2560638" cy="14922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iṣ1iḋe">
              <a:extLst>
                <a:ext uri="{FF2B5EF4-FFF2-40B4-BE49-F238E27FC236}">
                  <a16:creationId xmlns:a16="http://schemas.microsoft.com/office/drawing/2014/main" xmlns="" id="{FAF4F987-78EE-438B-813F-9468C3C1A088}"/>
                </a:ext>
              </a:extLst>
            </p:cNvPr>
            <p:cNvSpPr/>
            <p:nvPr/>
          </p:nvSpPr>
          <p:spPr bwMode="auto">
            <a:xfrm>
              <a:off x="5360988" y="4991101"/>
              <a:ext cx="512763" cy="511175"/>
            </a:xfrm>
            <a:custGeom>
              <a:avLst/>
              <a:gdLst>
                <a:gd name="T0" fmla="*/ 389 w 389"/>
                <a:gd name="T1" fmla="*/ 205 h 389"/>
                <a:gd name="T2" fmla="*/ 184 w 389"/>
                <a:gd name="T3" fmla="*/ 389 h 389"/>
                <a:gd name="T4" fmla="*/ 0 w 389"/>
                <a:gd name="T5" fmla="*/ 184 h 389"/>
                <a:gd name="T6" fmla="*/ 205 w 389"/>
                <a:gd name="T7" fmla="*/ 0 h 389"/>
                <a:gd name="T8" fmla="*/ 389 w 389"/>
                <a:gd name="T9" fmla="*/ 205 h 389"/>
              </a:gdLst>
              <a:ahLst/>
              <a:cxnLst>
                <a:cxn ang="0">
                  <a:pos x="T0" y="T1"/>
                </a:cxn>
                <a:cxn ang="0">
                  <a:pos x="T2" y="T3"/>
                </a:cxn>
                <a:cxn ang="0">
                  <a:pos x="T4" y="T5"/>
                </a:cxn>
                <a:cxn ang="0">
                  <a:pos x="T6" y="T7"/>
                </a:cxn>
                <a:cxn ang="0">
                  <a:pos x="T8" y="T9"/>
                </a:cxn>
              </a:cxnLst>
              <a:rect l="0" t="0" r="r" b="b"/>
              <a:pathLst>
                <a:path w="389" h="389">
                  <a:moveTo>
                    <a:pt x="389" y="205"/>
                  </a:moveTo>
                  <a:cubicBezTo>
                    <a:pt x="184" y="389"/>
                    <a:pt x="184" y="389"/>
                    <a:pt x="184" y="389"/>
                  </a:cubicBezTo>
                  <a:cubicBezTo>
                    <a:pt x="92" y="349"/>
                    <a:pt x="31" y="280"/>
                    <a:pt x="0" y="184"/>
                  </a:cubicBezTo>
                  <a:cubicBezTo>
                    <a:pt x="205" y="0"/>
                    <a:pt x="205" y="0"/>
                    <a:pt x="205" y="0"/>
                  </a:cubicBezTo>
                  <a:cubicBezTo>
                    <a:pt x="207" y="121"/>
                    <a:pt x="269" y="188"/>
                    <a:pt x="389" y="205"/>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iSḻïďe">
              <a:extLst>
                <a:ext uri="{FF2B5EF4-FFF2-40B4-BE49-F238E27FC236}">
                  <a16:creationId xmlns:a16="http://schemas.microsoft.com/office/drawing/2014/main" xmlns="" id="{BBE526A4-268E-4EC7-A525-98E3136D786B}"/>
                </a:ext>
              </a:extLst>
            </p:cNvPr>
            <p:cNvSpPr/>
            <p:nvPr/>
          </p:nvSpPr>
          <p:spPr bwMode="auto">
            <a:xfrm>
              <a:off x="5419725" y="5100638"/>
              <a:ext cx="185738" cy="160338"/>
            </a:xfrm>
            <a:custGeom>
              <a:avLst/>
              <a:gdLst>
                <a:gd name="T0" fmla="*/ 0 w 117"/>
                <a:gd name="T1" fmla="*/ 98 h 101"/>
                <a:gd name="T2" fmla="*/ 115 w 117"/>
                <a:gd name="T3" fmla="*/ 0 h 101"/>
                <a:gd name="T4" fmla="*/ 117 w 117"/>
                <a:gd name="T5" fmla="*/ 2 h 101"/>
                <a:gd name="T6" fmla="*/ 2 w 117"/>
                <a:gd name="T7" fmla="*/ 101 h 101"/>
                <a:gd name="T8" fmla="*/ 0 w 117"/>
                <a:gd name="T9" fmla="*/ 98 h 101"/>
              </a:gdLst>
              <a:ahLst/>
              <a:cxnLst>
                <a:cxn ang="0">
                  <a:pos x="T0" y="T1"/>
                </a:cxn>
                <a:cxn ang="0">
                  <a:pos x="T2" y="T3"/>
                </a:cxn>
                <a:cxn ang="0">
                  <a:pos x="T4" y="T5"/>
                </a:cxn>
                <a:cxn ang="0">
                  <a:pos x="T6" y="T7"/>
                </a:cxn>
                <a:cxn ang="0">
                  <a:pos x="T8" y="T9"/>
                </a:cxn>
              </a:cxnLst>
              <a:rect l="0" t="0" r="r" b="b"/>
              <a:pathLst>
                <a:path w="117" h="101">
                  <a:moveTo>
                    <a:pt x="0" y="98"/>
                  </a:moveTo>
                  <a:lnTo>
                    <a:pt x="115" y="0"/>
                  </a:lnTo>
                  <a:lnTo>
                    <a:pt x="117" y="2"/>
                  </a:lnTo>
                  <a:lnTo>
                    <a:pt x="2" y="101"/>
                  </a:lnTo>
                  <a:lnTo>
                    <a:pt x="0" y="98"/>
                  </a:lnTo>
                  <a:close/>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ïSḻïḋé">
              <a:extLst>
                <a:ext uri="{FF2B5EF4-FFF2-40B4-BE49-F238E27FC236}">
                  <a16:creationId xmlns:a16="http://schemas.microsoft.com/office/drawing/2014/main" xmlns="" id="{530A12D6-9330-41E6-9E61-FDA8160FA218}"/>
                </a:ext>
              </a:extLst>
            </p:cNvPr>
            <p:cNvSpPr/>
            <p:nvPr/>
          </p:nvSpPr>
          <p:spPr bwMode="auto">
            <a:xfrm>
              <a:off x="5443538" y="5133976"/>
              <a:ext cx="179388" cy="161925"/>
            </a:xfrm>
            <a:custGeom>
              <a:avLst/>
              <a:gdLst>
                <a:gd name="T0" fmla="*/ 0 w 113"/>
                <a:gd name="T1" fmla="*/ 99 h 102"/>
                <a:gd name="T2" fmla="*/ 112 w 113"/>
                <a:gd name="T3" fmla="*/ 0 h 102"/>
                <a:gd name="T4" fmla="*/ 113 w 113"/>
                <a:gd name="T5" fmla="*/ 2 h 102"/>
                <a:gd name="T6" fmla="*/ 3 w 113"/>
                <a:gd name="T7" fmla="*/ 102 h 102"/>
                <a:gd name="T8" fmla="*/ 0 w 113"/>
                <a:gd name="T9" fmla="*/ 99 h 102"/>
              </a:gdLst>
              <a:ahLst/>
              <a:cxnLst>
                <a:cxn ang="0">
                  <a:pos x="T0" y="T1"/>
                </a:cxn>
                <a:cxn ang="0">
                  <a:pos x="T2" y="T3"/>
                </a:cxn>
                <a:cxn ang="0">
                  <a:pos x="T4" y="T5"/>
                </a:cxn>
                <a:cxn ang="0">
                  <a:pos x="T6" y="T7"/>
                </a:cxn>
                <a:cxn ang="0">
                  <a:pos x="T8" y="T9"/>
                </a:cxn>
              </a:cxnLst>
              <a:rect l="0" t="0" r="r" b="b"/>
              <a:pathLst>
                <a:path w="113" h="102">
                  <a:moveTo>
                    <a:pt x="0" y="99"/>
                  </a:moveTo>
                  <a:lnTo>
                    <a:pt x="112" y="0"/>
                  </a:lnTo>
                  <a:lnTo>
                    <a:pt x="113" y="2"/>
                  </a:lnTo>
                  <a:lnTo>
                    <a:pt x="3" y="102"/>
                  </a:lnTo>
                  <a:lnTo>
                    <a:pt x="0" y="99"/>
                  </a:lnTo>
                  <a:close/>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îṩḻíḍè">
              <a:extLst>
                <a:ext uri="{FF2B5EF4-FFF2-40B4-BE49-F238E27FC236}">
                  <a16:creationId xmlns:a16="http://schemas.microsoft.com/office/drawing/2014/main" xmlns="" id="{75DC3CB5-391F-4760-87F0-9FFFFAC18C16}"/>
                </a:ext>
              </a:extLst>
            </p:cNvPr>
            <p:cNvSpPr/>
            <p:nvPr/>
          </p:nvSpPr>
          <p:spPr bwMode="auto">
            <a:xfrm>
              <a:off x="5565775" y="4022726"/>
              <a:ext cx="441325" cy="398463"/>
            </a:xfrm>
            <a:custGeom>
              <a:avLst/>
              <a:gdLst>
                <a:gd name="T0" fmla="*/ 334 w 334"/>
                <a:gd name="T1" fmla="*/ 274 h 303"/>
                <a:gd name="T2" fmla="*/ 60 w 334"/>
                <a:gd name="T3" fmla="*/ 303 h 303"/>
                <a:gd name="T4" fmla="*/ 31 w 334"/>
                <a:gd name="T5" fmla="*/ 29 h 303"/>
                <a:gd name="T6" fmla="*/ 305 w 334"/>
                <a:gd name="T7" fmla="*/ 0 h 303"/>
                <a:gd name="T8" fmla="*/ 334 w 334"/>
                <a:gd name="T9" fmla="*/ 274 h 303"/>
              </a:gdLst>
              <a:ahLst/>
              <a:cxnLst>
                <a:cxn ang="0">
                  <a:pos x="T0" y="T1"/>
                </a:cxn>
                <a:cxn ang="0">
                  <a:pos x="T2" y="T3"/>
                </a:cxn>
                <a:cxn ang="0">
                  <a:pos x="T4" y="T5"/>
                </a:cxn>
                <a:cxn ang="0">
                  <a:pos x="T6" y="T7"/>
                </a:cxn>
                <a:cxn ang="0">
                  <a:pos x="T8" y="T9"/>
                </a:cxn>
              </a:cxnLst>
              <a:rect l="0" t="0" r="r" b="b"/>
              <a:pathLst>
                <a:path w="334" h="303">
                  <a:moveTo>
                    <a:pt x="334" y="274"/>
                  </a:moveTo>
                  <a:cubicBezTo>
                    <a:pt x="60" y="303"/>
                    <a:pt x="60" y="303"/>
                    <a:pt x="60" y="303"/>
                  </a:cubicBezTo>
                  <a:cubicBezTo>
                    <a:pt x="10" y="217"/>
                    <a:pt x="0" y="125"/>
                    <a:pt x="31" y="29"/>
                  </a:cubicBezTo>
                  <a:cubicBezTo>
                    <a:pt x="305" y="0"/>
                    <a:pt x="305" y="0"/>
                    <a:pt x="305" y="0"/>
                  </a:cubicBezTo>
                  <a:cubicBezTo>
                    <a:pt x="236" y="99"/>
                    <a:pt x="247" y="190"/>
                    <a:pt x="334" y="274"/>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íSļiḑé">
              <a:extLst>
                <a:ext uri="{FF2B5EF4-FFF2-40B4-BE49-F238E27FC236}">
                  <a16:creationId xmlns:a16="http://schemas.microsoft.com/office/drawing/2014/main" xmlns="" id="{238F856D-4060-44C6-95BA-BDE3726E7CF5}"/>
                </a:ext>
              </a:extLst>
            </p:cNvPr>
            <p:cNvSpPr/>
            <p:nvPr/>
          </p:nvSpPr>
          <p:spPr bwMode="auto">
            <a:xfrm>
              <a:off x="5641975" y="4092576"/>
              <a:ext cx="239713" cy="25400"/>
            </a:xfrm>
            <a:custGeom>
              <a:avLst/>
              <a:gdLst>
                <a:gd name="T0" fmla="*/ 0 w 151"/>
                <a:gd name="T1" fmla="*/ 13 h 16"/>
                <a:gd name="T2" fmla="*/ 151 w 151"/>
                <a:gd name="T3" fmla="*/ 0 h 16"/>
                <a:gd name="T4" fmla="*/ 151 w 151"/>
                <a:gd name="T5" fmla="*/ 4 h 16"/>
                <a:gd name="T6" fmla="*/ 0 w 151"/>
                <a:gd name="T7" fmla="*/ 16 h 16"/>
                <a:gd name="T8" fmla="*/ 0 w 151"/>
                <a:gd name="T9" fmla="*/ 13 h 16"/>
              </a:gdLst>
              <a:ahLst/>
              <a:cxnLst>
                <a:cxn ang="0">
                  <a:pos x="T0" y="T1"/>
                </a:cxn>
                <a:cxn ang="0">
                  <a:pos x="T2" y="T3"/>
                </a:cxn>
                <a:cxn ang="0">
                  <a:pos x="T4" y="T5"/>
                </a:cxn>
                <a:cxn ang="0">
                  <a:pos x="T6" y="T7"/>
                </a:cxn>
                <a:cxn ang="0">
                  <a:pos x="T8" y="T9"/>
                </a:cxn>
              </a:cxnLst>
              <a:rect l="0" t="0" r="r" b="b"/>
              <a:pathLst>
                <a:path w="151" h="16">
                  <a:moveTo>
                    <a:pt x="0" y="13"/>
                  </a:moveTo>
                  <a:lnTo>
                    <a:pt x="151" y="0"/>
                  </a:lnTo>
                  <a:lnTo>
                    <a:pt x="151" y="4"/>
                  </a:lnTo>
                  <a:lnTo>
                    <a:pt x="0" y="16"/>
                  </a:lnTo>
                  <a:lnTo>
                    <a:pt x="0" y="13"/>
                  </a:lnTo>
                  <a:close/>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îSļíďê">
              <a:extLst>
                <a:ext uri="{FF2B5EF4-FFF2-40B4-BE49-F238E27FC236}">
                  <a16:creationId xmlns:a16="http://schemas.microsoft.com/office/drawing/2014/main" xmlns="" id="{05CF1C3A-DF53-440E-A906-5D003BB10594}"/>
                </a:ext>
              </a:extLst>
            </p:cNvPr>
            <p:cNvSpPr/>
            <p:nvPr/>
          </p:nvSpPr>
          <p:spPr bwMode="auto">
            <a:xfrm>
              <a:off x="5641975" y="4130676"/>
              <a:ext cx="234950" cy="30163"/>
            </a:xfrm>
            <a:custGeom>
              <a:avLst/>
              <a:gdLst>
                <a:gd name="T0" fmla="*/ 0 w 148"/>
                <a:gd name="T1" fmla="*/ 16 h 19"/>
                <a:gd name="T2" fmla="*/ 147 w 148"/>
                <a:gd name="T3" fmla="*/ 0 h 19"/>
                <a:gd name="T4" fmla="*/ 148 w 148"/>
                <a:gd name="T5" fmla="*/ 3 h 19"/>
                <a:gd name="T6" fmla="*/ 0 w 148"/>
                <a:gd name="T7" fmla="*/ 19 h 19"/>
                <a:gd name="T8" fmla="*/ 0 w 148"/>
                <a:gd name="T9" fmla="*/ 16 h 19"/>
              </a:gdLst>
              <a:ahLst/>
              <a:cxnLst>
                <a:cxn ang="0">
                  <a:pos x="T0" y="T1"/>
                </a:cxn>
                <a:cxn ang="0">
                  <a:pos x="T2" y="T3"/>
                </a:cxn>
                <a:cxn ang="0">
                  <a:pos x="T4" y="T5"/>
                </a:cxn>
                <a:cxn ang="0">
                  <a:pos x="T6" y="T7"/>
                </a:cxn>
                <a:cxn ang="0">
                  <a:pos x="T8" y="T9"/>
                </a:cxn>
              </a:cxnLst>
              <a:rect l="0" t="0" r="r" b="b"/>
              <a:pathLst>
                <a:path w="148" h="19">
                  <a:moveTo>
                    <a:pt x="0" y="16"/>
                  </a:moveTo>
                  <a:lnTo>
                    <a:pt x="147" y="0"/>
                  </a:lnTo>
                  <a:lnTo>
                    <a:pt x="148" y="3"/>
                  </a:lnTo>
                  <a:lnTo>
                    <a:pt x="0" y="19"/>
                  </a:lnTo>
                  <a:lnTo>
                    <a:pt x="0" y="16"/>
                  </a:lnTo>
                  <a:close/>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iSļîḋé">
              <a:extLst>
                <a:ext uri="{FF2B5EF4-FFF2-40B4-BE49-F238E27FC236}">
                  <a16:creationId xmlns:a16="http://schemas.microsoft.com/office/drawing/2014/main" xmlns="" id="{8F3D5F3B-FAB8-45AF-BE30-8F1363C8FE49}"/>
                </a:ext>
              </a:extLst>
            </p:cNvPr>
            <p:cNvSpPr/>
            <p:nvPr/>
          </p:nvSpPr>
          <p:spPr bwMode="auto">
            <a:xfrm>
              <a:off x="5435600" y="3108326"/>
              <a:ext cx="512763" cy="511175"/>
            </a:xfrm>
            <a:custGeom>
              <a:avLst/>
              <a:gdLst>
                <a:gd name="T0" fmla="*/ 183 w 389"/>
                <a:gd name="T1" fmla="*/ 389 h 389"/>
                <a:gd name="T2" fmla="*/ 0 w 389"/>
                <a:gd name="T3" fmla="*/ 183 h 389"/>
                <a:gd name="T4" fmla="*/ 205 w 389"/>
                <a:gd name="T5" fmla="*/ 0 h 389"/>
                <a:gd name="T6" fmla="*/ 389 w 389"/>
                <a:gd name="T7" fmla="*/ 205 h 389"/>
                <a:gd name="T8" fmla="*/ 183 w 389"/>
                <a:gd name="T9" fmla="*/ 389 h 389"/>
              </a:gdLst>
              <a:ahLst/>
              <a:cxnLst>
                <a:cxn ang="0">
                  <a:pos x="T0" y="T1"/>
                </a:cxn>
                <a:cxn ang="0">
                  <a:pos x="T2" y="T3"/>
                </a:cxn>
                <a:cxn ang="0">
                  <a:pos x="T4" y="T5"/>
                </a:cxn>
                <a:cxn ang="0">
                  <a:pos x="T6" y="T7"/>
                </a:cxn>
                <a:cxn ang="0">
                  <a:pos x="T8" y="T9"/>
                </a:cxn>
              </a:cxnLst>
              <a:rect l="0" t="0" r="r" b="b"/>
              <a:pathLst>
                <a:path w="389" h="389">
                  <a:moveTo>
                    <a:pt x="183" y="389"/>
                  </a:moveTo>
                  <a:cubicBezTo>
                    <a:pt x="0" y="183"/>
                    <a:pt x="0" y="183"/>
                    <a:pt x="0" y="183"/>
                  </a:cubicBezTo>
                  <a:cubicBezTo>
                    <a:pt x="40" y="91"/>
                    <a:pt x="109" y="30"/>
                    <a:pt x="205" y="0"/>
                  </a:cubicBezTo>
                  <a:cubicBezTo>
                    <a:pt x="389" y="205"/>
                    <a:pt x="389" y="205"/>
                    <a:pt x="389" y="205"/>
                  </a:cubicBezTo>
                  <a:cubicBezTo>
                    <a:pt x="268" y="206"/>
                    <a:pt x="200" y="269"/>
                    <a:pt x="183" y="389"/>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ïṥḷidê">
              <a:extLst>
                <a:ext uri="{FF2B5EF4-FFF2-40B4-BE49-F238E27FC236}">
                  <a16:creationId xmlns:a16="http://schemas.microsoft.com/office/drawing/2014/main" xmlns="" id="{30A1E356-EEF3-41F7-BD4F-B1AF6F1C7C16}"/>
                </a:ext>
              </a:extLst>
            </p:cNvPr>
            <p:cNvSpPr/>
            <p:nvPr/>
          </p:nvSpPr>
          <p:spPr bwMode="auto">
            <a:xfrm>
              <a:off x="5680075" y="3165476"/>
              <a:ext cx="158750" cy="185738"/>
            </a:xfrm>
            <a:custGeom>
              <a:avLst/>
              <a:gdLst>
                <a:gd name="T0" fmla="*/ 0 w 100"/>
                <a:gd name="T1" fmla="*/ 2 h 117"/>
                <a:gd name="T2" fmla="*/ 2 w 100"/>
                <a:gd name="T3" fmla="*/ 0 h 117"/>
                <a:gd name="T4" fmla="*/ 100 w 100"/>
                <a:gd name="T5" fmla="*/ 115 h 117"/>
                <a:gd name="T6" fmla="*/ 98 w 100"/>
                <a:gd name="T7" fmla="*/ 117 h 117"/>
                <a:gd name="T8" fmla="*/ 0 w 100"/>
                <a:gd name="T9" fmla="*/ 2 h 117"/>
              </a:gdLst>
              <a:ahLst/>
              <a:cxnLst>
                <a:cxn ang="0">
                  <a:pos x="T0" y="T1"/>
                </a:cxn>
                <a:cxn ang="0">
                  <a:pos x="T2" y="T3"/>
                </a:cxn>
                <a:cxn ang="0">
                  <a:pos x="T4" y="T5"/>
                </a:cxn>
                <a:cxn ang="0">
                  <a:pos x="T6" y="T7"/>
                </a:cxn>
                <a:cxn ang="0">
                  <a:pos x="T8" y="T9"/>
                </a:cxn>
              </a:cxnLst>
              <a:rect l="0" t="0" r="r" b="b"/>
              <a:pathLst>
                <a:path w="100" h="117">
                  <a:moveTo>
                    <a:pt x="0" y="2"/>
                  </a:moveTo>
                  <a:lnTo>
                    <a:pt x="2" y="0"/>
                  </a:lnTo>
                  <a:lnTo>
                    <a:pt x="100" y="115"/>
                  </a:lnTo>
                  <a:lnTo>
                    <a:pt x="98" y="117"/>
                  </a:lnTo>
                  <a:lnTo>
                    <a:pt x="0" y="2"/>
                  </a:lnTo>
                  <a:close/>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íšḷîḑè">
              <a:extLst>
                <a:ext uri="{FF2B5EF4-FFF2-40B4-BE49-F238E27FC236}">
                  <a16:creationId xmlns:a16="http://schemas.microsoft.com/office/drawing/2014/main" xmlns="" id="{FD3CBCDE-BB8C-475C-BBE9-0EF502D8DF11}"/>
                </a:ext>
              </a:extLst>
            </p:cNvPr>
            <p:cNvSpPr/>
            <p:nvPr/>
          </p:nvSpPr>
          <p:spPr bwMode="auto">
            <a:xfrm>
              <a:off x="5643563" y="3189288"/>
              <a:ext cx="161925" cy="180975"/>
            </a:xfrm>
            <a:custGeom>
              <a:avLst/>
              <a:gdLst>
                <a:gd name="T0" fmla="*/ 0 w 102"/>
                <a:gd name="T1" fmla="*/ 3 h 114"/>
                <a:gd name="T2" fmla="*/ 3 w 102"/>
                <a:gd name="T3" fmla="*/ 0 h 114"/>
                <a:gd name="T4" fmla="*/ 102 w 102"/>
                <a:gd name="T5" fmla="*/ 111 h 114"/>
                <a:gd name="T6" fmla="*/ 100 w 102"/>
                <a:gd name="T7" fmla="*/ 114 h 114"/>
                <a:gd name="T8" fmla="*/ 0 w 102"/>
                <a:gd name="T9" fmla="*/ 3 h 114"/>
              </a:gdLst>
              <a:ahLst/>
              <a:cxnLst>
                <a:cxn ang="0">
                  <a:pos x="T0" y="T1"/>
                </a:cxn>
                <a:cxn ang="0">
                  <a:pos x="T2" y="T3"/>
                </a:cxn>
                <a:cxn ang="0">
                  <a:pos x="T4" y="T5"/>
                </a:cxn>
                <a:cxn ang="0">
                  <a:pos x="T6" y="T7"/>
                </a:cxn>
                <a:cxn ang="0">
                  <a:pos x="T8" y="T9"/>
                </a:cxn>
              </a:cxnLst>
              <a:rect l="0" t="0" r="r" b="b"/>
              <a:pathLst>
                <a:path w="102" h="114">
                  <a:moveTo>
                    <a:pt x="0" y="3"/>
                  </a:moveTo>
                  <a:lnTo>
                    <a:pt x="3" y="0"/>
                  </a:lnTo>
                  <a:lnTo>
                    <a:pt x="102" y="111"/>
                  </a:lnTo>
                  <a:lnTo>
                    <a:pt x="100" y="114"/>
                  </a:lnTo>
                  <a:lnTo>
                    <a:pt x="0" y="3"/>
                  </a:lnTo>
                  <a:close/>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ïŝ1îḓe">
              <a:extLst>
                <a:ext uri="{FF2B5EF4-FFF2-40B4-BE49-F238E27FC236}">
                  <a16:creationId xmlns:a16="http://schemas.microsoft.com/office/drawing/2014/main" xmlns="" id="{A0CBE5A8-6DA3-44CA-988B-521F5E112BCE}"/>
                </a:ext>
              </a:extLst>
            </p:cNvPr>
            <p:cNvSpPr/>
            <p:nvPr/>
          </p:nvSpPr>
          <p:spPr bwMode="auto">
            <a:xfrm>
              <a:off x="5700713" y="2338388"/>
              <a:ext cx="598488" cy="746125"/>
            </a:xfrm>
            <a:custGeom>
              <a:avLst/>
              <a:gdLst>
                <a:gd name="T0" fmla="*/ 0 w 377"/>
                <a:gd name="T1" fmla="*/ 89 h 470"/>
                <a:gd name="T2" fmla="*/ 156 w 377"/>
                <a:gd name="T3" fmla="*/ 0 h 470"/>
                <a:gd name="T4" fmla="*/ 377 w 377"/>
                <a:gd name="T5" fmla="*/ 381 h 470"/>
                <a:gd name="T6" fmla="*/ 221 w 377"/>
                <a:gd name="T7" fmla="*/ 470 h 470"/>
                <a:gd name="T8" fmla="*/ 0 w 377"/>
                <a:gd name="T9" fmla="*/ 89 h 470"/>
              </a:gdLst>
              <a:ahLst/>
              <a:cxnLst>
                <a:cxn ang="0">
                  <a:pos x="T0" y="T1"/>
                </a:cxn>
                <a:cxn ang="0">
                  <a:pos x="T2" y="T3"/>
                </a:cxn>
                <a:cxn ang="0">
                  <a:pos x="T4" y="T5"/>
                </a:cxn>
                <a:cxn ang="0">
                  <a:pos x="T6" y="T7"/>
                </a:cxn>
                <a:cxn ang="0">
                  <a:pos x="T8" y="T9"/>
                </a:cxn>
              </a:cxnLst>
              <a:rect l="0" t="0" r="r" b="b"/>
              <a:pathLst>
                <a:path w="377" h="470">
                  <a:moveTo>
                    <a:pt x="0" y="89"/>
                  </a:moveTo>
                  <a:lnTo>
                    <a:pt x="156" y="0"/>
                  </a:lnTo>
                  <a:lnTo>
                    <a:pt x="377" y="381"/>
                  </a:lnTo>
                  <a:lnTo>
                    <a:pt x="221" y="470"/>
                  </a:lnTo>
                  <a:lnTo>
                    <a:pt x="0" y="89"/>
                  </a:lnTo>
                  <a:close/>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îşľíḍê">
              <a:extLst>
                <a:ext uri="{FF2B5EF4-FFF2-40B4-BE49-F238E27FC236}">
                  <a16:creationId xmlns:a16="http://schemas.microsoft.com/office/drawing/2014/main" xmlns="" id="{91649B68-B624-4795-85F6-D854775337C3}"/>
                </a:ext>
              </a:extLst>
            </p:cNvPr>
            <p:cNvSpPr/>
            <p:nvPr/>
          </p:nvSpPr>
          <p:spPr bwMode="auto">
            <a:xfrm>
              <a:off x="5795963" y="2482851"/>
              <a:ext cx="198438" cy="122238"/>
            </a:xfrm>
            <a:custGeom>
              <a:avLst/>
              <a:gdLst>
                <a:gd name="T0" fmla="*/ 0 w 125"/>
                <a:gd name="T1" fmla="*/ 74 h 77"/>
                <a:gd name="T2" fmla="*/ 123 w 125"/>
                <a:gd name="T3" fmla="*/ 0 h 77"/>
                <a:gd name="T4" fmla="*/ 125 w 125"/>
                <a:gd name="T5" fmla="*/ 4 h 77"/>
                <a:gd name="T6" fmla="*/ 2 w 125"/>
                <a:gd name="T7" fmla="*/ 77 h 77"/>
                <a:gd name="T8" fmla="*/ 0 w 125"/>
                <a:gd name="T9" fmla="*/ 74 h 77"/>
              </a:gdLst>
              <a:ahLst/>
              <a:cxnLst>
                <a:cxn ang="0">
                  <a:pos x="T0" y="T1"/>
                </a:cxn>
                <a:cxn ang="0">
                  <a:pos x="T2" y="T3"/>
                </a:cxn>
                <a:cxn ang="0">
                  <a:pos x="T4" y="T5"/>
                </a:cxn>
                <a:cxn ang="0">
                  <a:pos x="T6" y="T7"/>
                </a:cxn>
                <a:cxn ang="0">
                  <a:pos x="T8" y="T9"/>
                </a:cxn>
              </a:cxnLst>
              <a:rect l="0" t="0" r="r" b="b"/>
              <a:pathLst>
                <a:path w="125" h="77">
                  <a:moveTo>
                    <a:pt x="0" y="74"/>
                  </a:moveTo>
                  <a:lnTo>
                    <a:pt x="123" y="0"/>
                  </a:lnTo>
                  <a:lnTo>
                    <a:pt x="125" y="4"/>
                  </a:lnTo>
                  <a:lnTo>
                    <a:pt x="2" y="77"/>
                  </a:lnTo>
                  <a:lnTo>
                    <a:pt x="0" y="74"/>
                  </a:lnTo>
                  <a:close/>
                </a:path>
              </a:pathLst>
            </a:custGeom>
            <a:solidFill>
              <a:srgbClr val="536D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íṡ1ïḑe">
              <a:extLst>
                <a:ext uri="{FF2B5EF4-FFF2-40B4-BE49-F238E27FC236}">
                  <a16:creationId xmlns:a16="http://schemas.microsoft.com/office/drawing/2014/main" xmlns="" id="{80A09F06-C3AF-4114-B9A3-18BDBE913F6A}"/>
                </a:ext>
              </a:extLst>
            </p:cNvPr>
            <p:cNvSpPr/>
            <p:nvPr/>
          </p:nvSpPr>
          <p:spPr bwMode="auto">
            <a:xfrm>
              <a:off x="5826125" y="2527301"/>
              <a:ext cx="198438" cy="122238"/>
            </a:xfrm>
            <a:custGeom>
              <a:avLst/>
              <a:gdLst>
                <a:gd name="T0" fmla="*/ 0 w 125"/>
                <a:gd name="T1" fmla="*/ 74 h 77"/>
                <a:gd name="T2" fmla="*/ 124 w 125"/>
                <a:gd name="T3" fmla="*/ 0 h 77"/>
                <a:gd name="T4" fmla="*/ 125 w 125"/>
                <a:gd name="T5" fmla="*/ 3 h 77"/>
                <a:gd name="T6" fmla="*/ 2 w 125"/>
                <a:gd name="T7" fmla="*/ 77 h 77"/>
                <a:gd name="T8" fmla="*/ 0 w 125"/>
                <a:gd name="T9" fmla="*/ 74 h 77"/>
              </a:gdLst>
              <a:ahLst/>
              <a:cxnLst>
                <a:cxn ang="0">
                  <a:pos x="T0" y="T1"/>
                </a:cxn>
                <a:cxn ang="0">
                  <a:pos x="T2" y="T3"/>
                </a:cxn>
                <a:cxn ang="0">
                  <a:pos x="T4" y="T5"/>
                </a:cxn>
                <a:cxn ang="0">
                  <a:pos x="T6" y="T7"/>
                </a:cxn>
                <a:cxn ang="0">
                  <a:pos x="T8" y="T9"/>
                </a:cxn>
              </a:cxnLst>
              <a:rect l="0" t="0" r="r" b="b"/>
              <a:pathLst>
                <a:path w="125" h="77">
                  <a:moveTo>
                    <a:pt x="0" y="74"/>
                  </a:moveTo>
                  <a:lnTo>
                    <a:pt x="124" y="0"/>
                  </a:lnTo>
                  <a:lnTo>
                    <a:pt x="125" y="3"/>
                  </a:lnTo>
                  <a:lnTo>
                    <a:pt x="2" y="77"/>
                  </a:lnTo>
                  <a:lnTo>
                    <a:pt x="0" y="74"/>
                  </a:lnTo>
                  <a:close/>
                </a:path>
              </a:pathLst>
            </a:custGeom>
            <a:solidFill>
              <a:srgbClr val="536D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iSlíḍê">
              <a:extLst>
                <a:ext uri="{FF2B5EF4-FFF2-40B4-BE49-F238E27FC236}">
                  <a16:creationId xmlns:a16="http://schemas.microsoft.com/office/drawing/2014/main" xmlns="" id="{9A049E56-8948-4851-957B-069D20E17434}"/>
                </a:ext>
              </a:extLst>
            </p:cNvPr>
            <p:cNvSpPr/>
            <p:nvPr/>
          </p:nvSpPr>
          <p:spPr bwMode="auto">
            <a:xfrm>
              <a:off x="5846763" y="2563813"/>
              <a:ext cx="198438" cy="122238"/>
            </a:xfrm>
            <a:custGeom>
              <a:avLst/>
              <a:gdLst>
                <a:gd name="T0" fmla="*/ 0 w 125"/>
                <a:gd name="T1" fmla="*/ 74 h 77"/>
                <a:gd name="T2" fmla="*/ 124 w 125"/>
                <a:gd name="T3" fmla="*/ 0 h 77"/>
                <a:gd name="T4" fmla="*/ 125 w 125"/>
                <a:gd name="T5" fmla="*/ 3 h 77"/>
                <a:gd name="T6" fmla="*/ 2 w 125"/>
                <a:gd name="T7" fmla="*/ 77 h 77"/>
                <a:gd name="T8" fmla="*/ 0 w 125"/>
                <a:gd name="T9" fmla="*/ 74 h 77"/>
              </a:gdLst>
              <a:ahLst/>
              <a:cxnLst>
                <a:cxn ang="0">
                  <a:pos x="T0" y="T1"/>
                </a:cxn>
                <a:cxn ang="0">
                  <a:pos x="T2" y="T3"/>
                </a:cxn>
                <a:cxn ang="0">
                  <a:pos x="T4" y="T5"/>
                </a:cxn>
                <a:cxn ang="0">
                  <a:pos x="T6" y="T7"/>
                </a:cxn>
                <a:cxn ang="0">
                  <a:pos x="T8" y="T9"/>
                </a:cxn>
              </a:cxnLst>
              <a:rect l="0" t="0" r="r" b="b"/>
              <a:pathLst>
                <a:path w="125" h="77">
                  <a:moveTo>
                    <a:pt x="0" y="74"/>
                  </a:moveTo>
                  <a:lnTo>
                    <a:pt x="124" y="0"/>
                  </a:lnTo>
                  <a:lnTo>
                    <a:pt x="125" y="3"/>
                  </a:lnTo>
                  <a:lnTo>
                    <a:pt x="2" y="77"/>
                  </a:lnTo>
                  <a:lnTo>
                    <a:pt x="0" y="74"/>
                  </a:lnTo>
                  <a:close/>
                </a:path>
              </a:pathLst>
            </a:custGeom>
            <a:solidFill>
              <a:srgbClr val="536D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îśḻîḑé">
              <a:extLst>
                <a:ext uri="{FF2B5EF4-FFF2-40B4-BE49-F238E27FC236}">
                  <a16:creationId xmlns:a16="http://schemas.microsoft.com/office/drawing/2014/main" xmlns="" id="{2C263295-EC87-497C-AEC1-880BCF06E9F3}"/>
                </a:ext>
              </a:extLst>
            </p:cNvPr>
            <p:cNvSpPr/>
            <p:nvPr/>
          </p:nvSpPr>
          <p:spPr bwMode="auto">
            <a:xfrm>
              <a:off x="5878513" y="2611438"/>
              <a:ext cx="198438" cy="122238"/>
            </a:xfrm>
            <a:custGeom>
              <a:avLst/>
              <a:gdLst>
                <a:gd name="T0" fmla="*/ 0 w 125"/>
                <a:gd name="T1" fmla="*/ 74 h 77"/>
                <a:gd name="T2" fmla="*/ 124 w 125"/>
                <a:gd name="T3" fmla="*/ 0 h 77"/>
                <a:gd name="T4" fmla="*/ 125 w 125"/>
                <a:gd name="T5" fmla="*/ 3 h 77"/>
                <a:gd name="T6" fmla="*/ 2 w 125"/>
                <a:gd name="T7" fmla="*/ 77 h 77"/>
                <a:gd name="T8" fmla="*/ 0 w 125"/>
                <a:gd name="T9" fmla="*/ 74 h 77"/>
              </a:gdLst>
              <a:ahLst/>
              <a:cxnLst>
                <a:cxn ang="0">
                  <a:pos x="T0" y="T1"/>
                </a:cxn>
                <a:cxn ang="0">
                  <a:pos x="T2" y="T3"/>
                </a:cxn>
                <a:cxn ang="0">
                  <a:pos x="T4" y="T5"/>
                </a:cxn>
                <a:cxn ang="0">
                  <a:pos x="T6" y="T7"/>
                </a:cxn>
                <a:cxn ang="0">
                  <a:pos x="T8" y="T9"/>
                </a:cxn>
              </a:cxnLst>
              <a:rect l="0" t="0" r="r" b="b"/>
              <a:pathLst>
                <a:path w="125" h="77">
                  <a:moveTo>
                    <a:pt x="0" y="74"/>
                  </a:moveTo>
                  <a:lnTo>
                    <a:pt x="124" y="0"/>
                  </a:lnTo>
                  <a:lnTo>
                    <a:pt x="125" y="3"/>
                  </a:lnTo>
                  <a:lnTo>
                    <a:pt x="2" y="77"/>
                  </a:lnTo>
                  <a:lnTo>
                    <a:pt x="0" y="74"/>
                  </a:lnTo>
                  <a:close/>
                </a:path>
              </a:pathLst>
            </a:custGeom>
            <a:solidFill>
              <a:srgbClr val="536D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ïşľíḓe">
              <a:extLst>
                <a:ext uri="{FF2B5EF4-FFF2-40B4-BE49-F238E27FC236}">
                  <a16:creationId xmlns:a16="http://schemas.microsoft.com/office/drawing/2014/main" xmlns="" id="{E95DBD66-7AC1-41AC-BD45-87C8AD5D523A}"/>
                </a:ext>
              </a:extLst>
            </p:cNvPr>
            <p:cNvSpPr/>
            <p:nvPr/>
          </p:nvSpPr>
          <p:spPr bwMode="auto">
            <a:xfrm>
              <a:off x="5926138" y="2679701"/>
              <a:ext cx="198438" cy="122238"/>
            </a:xfrm>
            <a:custGeom>
              <a:avLst/>
              <a:gdLst>
                <a:gd name="T0" fmla="*/ 0 w 125"/>
                <a:gd name="T1" fmla="*/ 74 h 77"/>
                <a:gd name="T2" fmla="*/ 124 w 125"/>
                <a:gd name="T3" fmla="*/ 0 h 77"/>
                <a:gd name="T4" fmla="*/ 125 w 125"/>
                <a:gd name="T5" fmla="*/ 3 h 77"/>
                <a:gd name="T6" fmla="*/ 2 w 125"/>
                <a:gd name="T7" fmla="*/ 77 h 77"/>
                <a:gd name="T8" fmla="*/ 0 w 125"/>
                <a:gd name="T9" fmla="*/ 74 h 77"/>
              </a:gdLst>
              <a:ahLst/>
              <a:cxnLst>
                <a:cxn ang="0">
                  <a:pos x="T0" y="T1"/>
                </a:cxn>
                <a:cxn ang="0">
                  <a:pos x="T2" y="T3"/>
                </a:cxn>
                <a:cxn ang="0">
                  <a:pos x="T4" y="T5"/>
                </a:cxn>
                <a:cxn ang="0">
                  <a:pos x="T6" y="T7"/>
                </a:cxn>
                <a:cxn ang="0">
                  <a:pos x="T8" y="T9"/>
                </a:cxn>
              </a:cxnLst>
              <a:rect l="0" t="0" r="r" b="b"/>
              <a:pathLst>
                <a:path w="125" h="77">
                  <a:moveTo>
                    <a:pt x="0" y="74"/>
                  </a:moveTo>
                  <a:lnTo>
                    <a:pt x="124" y="0"/>
                  </a:lnTo>
                  <a:lnTo>
                    <a:pt x="125" y="3"/>
                  </a:lnTo>
                  <a:lnTo>
                    <a:pt x="2" y="77"/>
                  </a:lnTo>
                  <a:lnTo>
                    <a:pt x="0" y="74"/>
                  </a:lnTo>
                  <a:close/>
                </a:path>
              </a:pathLst>
            </a:custGeom>
            <a:solidFill>
              <a:srgbClr val="536D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ïṥlíďè">
              <a:extLst>
                <a:ext uri="{FF2B5EF4-FFF2-40B4-BE49-F238E27FC236}">
                  <a16:creationId xmlns:a16="http://schemas.microsoft.com/office/drawing/2014/main" xmlns="" id="{B5F7AB5E-855C-4385-9E71-569482139387}"/>
                </a:ext>
              </a:extLst>
            </p:cNvPr>
            <p:cNvSpPr/>
            <p:nvPr/>
          </p:nvSpPr>
          <p:spPr bwMode="auto">
            <a:xfrm>
              <a:off x="6535738" y="2374901"/>
              <a:ext cx="820738" cy="1468438"/>
            </a:xfrm>
            <a:custGeom>
              <a:avLst/>
              <a:gdLst>
                <a:gd name="T0" fmla="*/ 232 w 623"/>
                <a:gd name="T1" fmla="*/ 555 h 1117"/>
                <a:gd name="T2" fmla="*/ 408 w 623"/>
                <a:gd name="T3" fmla="*/ 524 h 1117"/>
                <a:gd name="T4" fmla="*/ 232 w 623"/>
                <a:gd name="T5" fmla="*/ 49 h 1117"/>
                <a:gd name="T6" fmla="*/ 232 w 623"/>
                <a:gd name="T7" fmla="*/ 0 h 1117"/>
                <a:gd name="T8" fmla="*/ 481 w 623"/>
                <a:gd name="T9" fmla="*/ 594 h 1117"/>
                <a:gd name="T10" fmla="*/ 488 w 623"/>
                <a:gd name="T11" fmla="*/ 1001 h 1117"/>
                <a:gd name="T12" fmla="*/ 61 w 623"/>
                <a:gd name="T13" fmla="*/ 1117 h 1117"/>
                <a:gd name="T14" fmla="*/ 0 w 623"/>
                <a:gd name="T15" fmla="*/ 586 h 1117"/>
                <a:gd name="T16" fmla="*/ 232 w 623"/>
                <a:gd name="T17" fmla="*/ 555 h 1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3" h="1117">
                  <a:moveTo>
                    <a:pt x="232" y="555"/>
                  </a:moveTo>
                  <a:cubicBezTo>
                    <a:pt x="232" y="555"/>
                    <a:pt x="335" y="506"/>
                    <a:pt x="408" y="524"/>
                  </a:cubicBezTo>
                  <a:cubicBezTo>
                    <a:pt x="232" y="49"/>
                    <a:pt x="232" y="49"/>
                    <a:pt x="232" y="49"/>
                  </a:cubicBezTo>
                  <a:cubicBezTo>
                    <a:pt x="232" y="0"/>
                    <a:pt x="232" y="0"/>
                    <a:pt x="232" y="0"/>
                  </a:cubicBezTo>
                  <a:cubicBezTo>
                    <a:pt x="481" y="594"/>
                    <a:pt x="481" y="594"/>
                    <a:pt x="481" y="594"/>
                  </a:cubicBezTo>
                  <a:cubicBezTo>
                    <a:pt x="544" y="711"/>
                    <a:pt x="623" y="979"/>
                    <a:pt x="488" y="1001"/>
                  </a:cubicBezTo>
                  <a:cubicBezTo>
                    <a:pt x="336" y="1025"/>
                    <a:pt x="61" y="1117"/>
                    <a:pt x="61" y="1117"/>
                  </a:cubicBezTo>
                  <a:cubicBezTo>
                    <a:pt x="0" y="586"/>
                    <a:pt x="0" y="586"/>
                    <a:pt x="0" y="586"/>
                  </a:cubicBezTo>
                  <a:cubicBezTo>
                    <a:pt x="232" y="555"/>
                    <a:pt x="232" y="555"/>
                    <a:pt x="232" y="555"/>
                  </a:cubicBezTo>
                </a:path>
              </a:pathLst>
            </a:custGeom>
            <a:solidFill>
              <a:srgbClr val="2F2E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iṡ1ïḑê">
              <a:extLst>
                <a:ext uri="{FF2B5EF4-FFF2-40B4-BE49-F238E27FC236}">
                  <a16:creationId xmlns:a16="http://schemas.microsoft.com/office/drawing/2014/main" xmlns="" id="{90321471-A888-4F6A-A832-B6EAF6D3C756}"/>
                </a:ext>
              </a:extLst>
            </p:cNvPr>
            <p:cNvSpPr/>
            <p:nvPr/>
          </p:nvSpPr>
          <p:spPr bwMode="auto">
            <a:xfrm>
              <a:off x="5721350" y="2622551"/>
              <a:ext cx="328613" cy="355600"/>
            </a:xfrm>
            <a:custGeom>
              <a:avLst/>
              <a:gdLst>
                <a:gd name="T0" fmla="*/ 250 w 250"/>
                <a:gd name="T1" fmla="*/ 208 h 270"/>
                <a:gd name="T2" fmla="*/ 43 w 250"/>
                <a:gd name="T3" fmla="*/ 74 h 270"/>
                <a:gd name="T4" fmla="*/ 234 w 250"/>
                <a:gd name="T5" fmla="*/ 270 h 270"/>
                <a:gd name="T6" fmla="*/ 250 w 250"/>
                <a:gd name="T7" fmla="*/ 208 h 270"/>
              </a:gdLst>
              <a:ahLst/>
              <a:cxnLst>
                <a:cxn ang="0">
                  <a:pos x="T0" y="T1"/>
                </a:cxn>
                <a:cxn ang="0">
                  <a:pos x="T2" y="T3"/>
                </a:cxn>
                <a:cxn ang="0">
                  <a:pos x="T4" y="T5"/>
                </a:cxn>
                <a:cxn ang="0">
                  <a:pos x="T6" y="T7"/>
                </a:cxn>
              </a:cxnLst>
              <a:rect l="0" t="0" r="r" b="b"/>
              <a:pathLst>
                <a:path w="250" h="270">
                  <a:moveTo>
                    <a:pt x="250" y="208"/>
                  </a:moveTo>
                  <a:cubicBezTo>
                    <a:pt x="250" y="208"/>
                    <a:pt x="85" y="0"/>
                    <a:pt x="43" y="74"/>
                  </a:cubicBezTo>
                  <a:cubicBezTo>
                    <a:pt x="0" y="147"/>
                    <a:pt x="234" y="270"/>
                    <a:pt x="234" y="270"/>
                  </a:cubicBezTo>
                  <a:lnTo>
                    <a:pt x="250" y="208"/>
                  </a:lnTo>
                  <a:close/>
                </a:path>
              </a:pathLst>
            </a:custGeom>
            <a:solidFill>
              <a:srgbClr val="FFB9B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ïṩlíḑé">
              <a:extLst>
                <a:ext uri="{FF2B5EF4-FFF2-40B4-BE49-F238E27FC236}">
                  <a16:creationId xmlns:a16="http://schemas.microsoft.com/office/drawing/2014/main" xmlns="" id="{6BBAFC95-9D63-43BE-8093-1003179FF13E}"/>
                </a:ext>
              </a:extLst>
            </p:cNvPr>
            <p:cNvSpPr/>
            <p:nvPr/>
          </p:nvSpPr>
          <p:spPr bwMode="auto">
            <a:xfrm>
              <a:off x="5976938" y="2855913"/>
              <a:ext cx="146050" cy="201613"/>
            </a:xfrm>
            <a:custGeom>
              <a:avLst/>
              <a:gdLst>
                <a:gd name="T0" fmla="*/ 110 w 110"/>
                <a:gd name="T1" fmla="*/ 37 h 153"/>
                <a:gd name="T2" fmla="*/ 43 w 110"/>
                <a:gd name="T3" fmla="*/ 0 h 153"/>
                <a:gd name="T4" fmla="*/ 0 w 110"/>
                <a:gd name="T5" fmla="*/ 128 h 153"/>
                <a:gd name="T6" fmla="*/ 67 w 110"/>
                <a:gd name="T7" fmla="*/ 153 h 153"/>
                <a:gd name="T8" fmla="*/ 110 w 110"/>
                <a:gd name="T9" fmla="*/ 37 h 153"/>
              </a:gdLst>
              <a:ahLst/>
              <a:cxnLst>
                <a:cxn ang="0">
                  <a:pos x="T0" y="T1"/>
                </a:cxn>
                <a:cxn ang="0">
                  <a:pos x="T2" y="T3"/>
                </a:cxn>
                <a:cxn ang="0">
                  <a:pos x="T4" y="T5"/>
                </a:cxn>
                <a:cxn ang="0">
                  <a:pos x="T6" y="T7"/>
                </a:cxn>
                <a:cxn ang="0">
                  <a:pos x="T8" y="T9"/>
                </a:cxn>
              </a:cxnLst>
              <a:rect l="0" t="0" r="r" b="b"/>
              <a:pathLst>
                <a:path w="110" h="153">
                  <a:moveTo>
                    <a:pt x="110" y="37"/>
                  </a:moveTo>
                  <a:cubicBezTo>
                    <a:pt x="43" y="0"/>
                    <a:pt x="43" y="0"/>
                    <a:pt x="43" y="0"/>
                  </a:cubicBezTo>
                  <a:cubicBezTo>
                    <a:pt x="43" y="0"/>
                    <a:pt x="0" y="110"/>
                    <a:pt x="0" y="128"/>
                  </a:cubicBezTo>
                  <a:cubicBezTo>
                    <a:pt x="0" y="147"/>
                    <a:pt x="67" y="153"/>
                    <a:pt x="67" y="153"/>
                  </a:cubicBezTo>
                  <a:lnTo>
                    <a:pt x="110" y="37"/>
                  </a:lnTo>
                  <a:close/>
                </a:path>
              </a:pathLst>
            </a:custGeom>
            <a:solidFill>
              <a:srgbClr val="D0CDE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iṥlidè">
              <a:extLst>
                <a:ext uri="{FF2B5EF4-FFF2-40B4-BE49-F238E27FC236}">
                  <a16:creationId xmlns:a16="http://schemas.microsoft.com/office/drawing/2014/main" xmlns="" id="{D264C20A-3221-462C-8395-4BA7DAE6F41D}"/>
                </a:ext>
              </a:extLst>
            </p:cNvPr>
            <p:cNvSpPr/>
            <p:nvPr/>
          </p:nvSpPr>
          <p:spPr bwMode="auto">
            <a:xfrm>
              <a:off x="6251575" y="1878013"/>
              <a:ext cx="417513" cy="415925"/>
            </a:xfrm>
            <a:prstGeom prst="ellipse">
              <a:avLst/>
            </a:prstGeom>
            <a:solidFill>
              <a:srgbClr val="FFB9B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íşlïḑè">
              <a:extLst>
                <a:ext uri="{FF2B5EF4-FFF2-40B4-BE49-F238E27FC236}">
                  <a16:creationId xmlns:a16="http://schemas.microsoft.com/office/drawing/2014/main" xmlns="" id="{48F1DEE5-54E6-4A00-B9BE-5860F09144E6}"/>
                </a:ext>
              </a:extLst>
            </p:cNvPr>
            <p:cNvSpPr/>
            <p:nvPr/>
          </p:nvSpPr>
          <p:spPr bwMode="auto">
            <a:xfrm>
              <a:off x="6330950" y="2062163"/>
              <a:ext cx="506413" cy="417513"/>
            </a:xfrm>
            <a:custGeom>
              <a:avLst/>
              <a:gdLst>
                <a:gd name="T0" fmla="*/ 219 w 384"/>
                <a:gd name="T1" fmla="*/ 0 h 318"/>
                <a:gd name="T2" fmla="*/ 335 w 384"/>
                <a:gd name="T3" fmla="*/ 214 h 318"/>
                <a:gd name="T4" fmla="*/ 146 w 384"/>
                <a:gd name="T5" fmla="*/ 318 h 318"/>
                <a:gd name="T6" fmla="*/ 36 w 384"/>
                <a:gd name="T7" fmla="*/ 104 h 318"/>
                <a:gd name="T8" fmla="*/ 219 w 384"/>
                <a:gd name="T9" fmla="*/ 0 h 318"/>
              </a:gdLst>
              <a:ahLst/>
              <a:cxnLst>
                <a:cxn ang="0">
                  <a:pos x="T0" y="T1"/>
                </a:cxn>
                <a:cxn ang="0">
                  <a:pos x="T2" y="T3"/>
                </a:cxn>
                <a:cxn ang="0">
                  <a:pos x="T4" y="T5"/>
                </a:cxn>
                <a:cxn ang="0">
                  <a:pos x="T6" y="T7"/>
                </a:cxn>
                <a:cxn ang="0">
                  <a:pos x="T8" y="T9"/>
                </a:cxn>
              </a:cxnLst>
              <a:rect l="0" t="0" r="r" b="b"/>
              <a:pathLst>
                <a:path w="384" h="318">
                  <a:moveTo>
                    <a:pt x="219" y="0"/>
                  </a:moveTo>
                  <a:cubicBezTo>
                    <a:pt x="219" y="0"/>
                    <a:pt x="286" y="202"/>
                    <a:pt x="335" y="214"/>
                  </a:cubicBezTo>
                  <a:cubicBezTo>
                    <a:pt x="384" y="226"/>
                    <a:pt x="146" y="318"/>
                    <a:pt x="146" y="318"/>
                  </a:cubicBezTo>
                  <a:cubicBezTo>
                    <a:pt x="146" y="318"/>
                    <a:pt x="73" y="147"/>
                    <a:pt x="36" y="104"/>
                  </a:cubicBezTo>
                  <a:cubicBezTo>
                    <a:pt x="0" y="61"/>
                    <a:pt x="219" y="0"/>
                    <a:pt x="219" y="0"/>
                  </a:cubicBezTo>
                  <a:close/>
                </a:path>
              </a:pathLst>
            </a:custGeom>
            <a:solidFill>
              <a:srgbClr val="FFB9B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í$ḷïde">
              <a:extLst>
                <a:ext uri="{FF2B5EF4-FFF2-40B4-BE49-F238E27FC236}">
                  <a16:creationId xmlns:a16="http://schemas.microsoft.com/office/drawing/2014/main" xmlns="" id="{E25F8ECB-FF31-47D5-B272-E0409F2A15CB}"/>
                </a:ext>
              </a:extLst>
            </p:cNvPr>
            <p:cNvSpPr/>
            <p:nvPr/>
          </p:nvSpPr>
          <p:spPr bwMode="auto">
            <a:xfrm>
              <a:off x="6605588" y="3155951"/>
              <a:ext cx="663575" cy="687388"/>
            </a:xfrm>
            <a:custGeom>
              <a:avLst/>
              <a:gdLst>
                <a:gd name="T0" fmla="*/ 0 w 504"/>
                <a:gd name="T1" fmla="*/ 450 h 523"/>
                <a:gd name="T2" fmla="*/ 0 w 504"/>
                <a:gd name="T3" fmla="*/ 450 h 523"/>
                <a:gd name="T4" fmla="*/ 8 w 504"/>
                <a:gd name="T5" fmla="*/ 523 h 523"/>
                <a:gd name="T6" fmla="*/ 0 w 504"/>
                <a:gd name="T7" fmla="*/ 450 h 523"/>
                <a:gd name="T8" fmla="*/ 479 w 504"/>
                <a:gd name="T9" fmla="*/ 385 h 523"/>
                <a:gd name="T10" fmla="*/ 435 w 504"/>
                <a:gd name="T11" fmla="*/ 407 h 523"/>
                <a:gd name="T12" fmla="*/ 13 w 504"/>
                <a:gd name="T13" fmla="*/ 521 h 523"/>
                <a:gd name="T14" fmla="*/ 435 w 504"/>
                <a:gd name="T15" fmla="*/ 407 h 523"/>
                <a:gd name="T16" fmla="*/ 479 w 504"/>
                <a:gd name="T17" fmla="*/ 385 h 523"/>
                <a:gd name="T18" fmla="*/ 479 w 504"/>
                <a:gd name="T19" fmla="*/ 385 h 523"/>
                <a:gd name="T20" fmla="*/ 479 w 504"/>
                <a:gd name="T21" fmla="*/ 385 h 523"/>
                <a:gd name="T22" fmla="*/ 479 w 504"/>
                <a:gd name="T23" fmla="*/ 385 h 523"/>
                <a:gd name="T24" fmla="*/ 479 w 504"/>
                <a:gd name="T25" fmla="*/ 385 h 523"/>
                <a:gd name="T26" fmla="*/ 479 w 504"/>
                <a:gd name="T27" fmla="*/ 385 h 523"/>
                <a:gd name="T28" fmla="*/ 479 w 504"/>
                <a:gd name="T29" fmla="*/ 385 h 523"/>
                <a:gd name="T30" fmla="*/ 479 w 504"/>
                <a:gd name="T31" fmla="*/ 385 h 523"/>
                <a:gd name="T32" fmla="*/ 479 w 504"/>
                <a:gd name="T33" fmla="*/ 385 h 523"/>
                <a:gd name="T34" fmla="*/ 479 w 504"/>
                <a:gd name="T35" fmla="*/ 385 h 523"/>
                <a:gd name="T36" fmla="*/ 480 w 504"/>
                <a:gd name="T37" fmla="*/ 385 h 523"/>
                <a:gd name="T38" fmla="*/ 479 w 504"/>
                <a:gd name="T39" fmla="*/ 385 h 523"/>
                <a:gd name="T40" fmla="*/ 480 w 504"/>
                <a:gd name="T41" fmla="*/ 385 h 523"/>
                <a:gd name="T42" fmla="*/ 504 w 504"/>
                <a:gd name="T43" fmla="*/ 225 h 523"/>
                <a:gd name="T44" fmla="*/ 504 w 504"/>
                <a:gd name="T45" fmla="*/ 225 h 523"/>
                <a:gd name="T46" fmla="*/ 504 w 504"/>
                <a:gd name="T47" fmla="*/ 225 h 523"/>
                <a:gd name="T48" fmla="*/ 504 w 504"/>
                <a:gd name="T49" fmla="*/ 225 h 523"/>
                <a:gd name="T50" fmla="*/ 504 w 504"/>
                <a:gd name="T51" fmla="*/ 225 h 523"/>
                <a:gd name="T52" fmla="*/ 504 w 504"/>
                <a:gd name="T53" fmla="*/ 225 h 523"/>
                <a:gd name="T54" fmla="*/ 503 w 504"/>
                <a:gd name="T55" fmla="*/ 224 h 523"/>
                <a:gd name="T56" fmla="*/ 504 w 504"/>
                <a:gd name="T57" fmla="*/ 224 h 523"/>
                <a:gd name="T58" fmla="*/ 503 w 504"/>
                <a:gd name="T59" fmla="*/ 224 h 523"/>
                <a:gd name="T60" fmla="*/ 428 w 504"/>
                <a:gd name="T61" fmla="*/ 0 h 523"/>
                <a:gd name="T62" fmla="*/ 428 w 504"/>
                <a:gd name="T63" fmla="*/ 0 h 523"/>
                <a:gd name="T64" fmla="*/ 503 w 504"/>
                <a:gd name="T65" fmla="*/ 224 h 523"/>
                <a:gd name="T66" fmla="*/ 428 w 504"/>
                <a:gd name="T67" fmla="*/ 0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4" h="523">
                  <a:moveTo>
                    <a:pt x="0" y="450"/>
                  </a:moveTo>
                  <a:cubicBezTo>
                    <a:pt x="0" y="450"/>
                    <a:pt x="0" y="450"/>
                    <a:pt x="0" y="450"/>
                  </a:cubicBezTo>
                  <a:cubicBezTo>
                    <a:pt x="8" y="523"/>
                    <a:pt x="8" y="523"/>
                    <a:pt x="8" y="523"/>
                  </a:cubicBezTo>
                  <a:cubicBezTo>
                    <a:pt x="0" y="450"/>
                    <a:pt x="0" y="450"/>
                    <a:pt x="0" y="450"/>
                  </a:cubicBezTo>
                  <a:moveTo>
                    <a:pt x="479" y="385"/>
                  </a:moveTo>
                  <a:cubicBezTo>
                    <a:pt x="468" y="396"/>
                    <a:pt x="454" y="404"/>
                    <a:pt x="435" y="407"/>
                  </a:cubicBezTo>
                  <a:cubicBezTo>
                    <a:pt x="295" y="429"/>
                    <a:pt x="51" y="508"/>
                    <a:pt x="13" y="521"/>
                  </a:cubicBezTo>
                  <a:cubicBezTo>
                    <a:pt x="51" y="508"/>
                    <a:pt x="295" y="429"/>
                    <a:pt x="435" y="407"/>
                  </a:cubicBezTo>
                  <a:cubicBezTo>
                    <a:pt x="454" y="404"/>
                    <a:pt x="468" y="396"/>
                    <a:pt x="479" y="385"/>
                  </a:cubicBezTo>
                  <a:moveTo>
                    <a:pt x="479" y="385"/>
                  </a:moveTo>
                  <a:cubicBezTo>
                    <a:pt x="479" y="385"/>
                    <a:pt x="479" y="385"/>
                    <a:pt x="479" y="385"/>
                  </a:cubicBezTo>
                  <a:cubicBezTo>
                    <a:pt x="479" y="385"/>
                    <a:pt x="479" y="385"/>
                    <a:pt x="479" y="385"/>
                  </a:cubicBezTo>
                  <a:moveTo>
                    <a:pt x="479" y="385"/>
                  </a:moveTo>
                  <a:cubicBezTo>
                    <a:pt x="479" y="385"/>
                    <a:pt x="479" y="385"/>
                    <a:pt x="479" y="385"/>
                  </a:cubicBezTo>
                  <a:cubicBezTo>
                    <a:pt x="479" y="385"/>
                    <a:pt x="479" y="385"/>
                    <a:pt x="479" y="385"/>
                  </a:cubicBezTo>
                  <a:moveTo>
                    <a:pt x="479" y="385"/>
                  </a:moveTo>
                  <a:cubicBezTo>
                    <a:pt x="479" y="385"/>
                    <a:pt x="479" y="385"/>
                    <a:pt x="479" y="385"/>
                  </a:cubicBezTo>
                  <a:cubicBezTo>
                    <a:pt x="479" y="385"/>
                    <a:pt x="479" y="385"/>
                    <a:pt x="479" y="385"/>
                  </a:cubicBezTo>
                  <a:moveTo>
                    <a:pt x="480" y="385"/>
                  </a:moveTo>
                  <a:cubicBezTo>
                    <a:pt x="480" y="385"/>
                    <a:pt x="480" y="385"/>
                    <a:pt x="479" y="385"/>
                  </a:cubicBezTo>
                  <a:cubicBezTo>
                    <a:pt x="480" y="385"/>
                    <a:pt x="480" y="385"/>
                    <a:pt x="480" y="385"/>
                  </a:cubicBezTo>
                  <a:moveTo>
                    <a:pt x="504" y="225"/>
                  </a:moveTo>
                  <a:cubicBezTo>
                    <a:pt x="504" y="225"/>
                    <a:pt x="504" y="225"/>
                    <a:pt x="504" y="225"/>
                  </a:cubicBezTo>
                  <a:cubicBezTo>
                    <a:pt x="504" y="225"/>
                    <a:pt x="504" y="225"/>
                    <a:pt x="504" y="225"/>
                  </a:cubicBezTo>
                  <a:moveTo>
                    <a:pt x="504" y="225"/>
                  </a:moveTo>
                  <a:cubicBezTo>
                    <a:pt x="504" y="225"/>
                    <a:pt x="504" y="225"/>
                    <a:pt x="504" y="225"/>
                  </a:cubicBezTo>
                  <a:cubicBezTo>
                    <a:pt x="504" y="225"/>
                    <a:pt x="504" y="225"/>
                    <a:pt x="504" y="225"/>
                  </a:cubicBezTo>
                  <a:moveTo>
                    <a:pt x="503" y="224"/>
                  </a:moveTo>
                  <a:cubicBezTo>
                    <a:pt x="503" y="224"/>
                    <a:pt x="504" y="224"/>
                    <a:pt x="504" y="224"/>
                  </a:cubicBezTo>
                  <a:cubicBezTo>
                    <a:pt x="504" y="224"/>
                    <a:pt x="503" y="224"/>
                    <a:pt x="503" y="224"/>
                  </a:cubicBezTo>
                  <a:moveTo>
                    <a:pt x="428" y="0"/>
                  </a:moveTo>
                  <a:cubicBezTo>
                    <a:pt x="428" y="0"/>
                    <a:pt x="428" y="0"/>
                    <a:pt x="428" y="0"/>
                  </a:cubicBezTo>
                  <a:cubicBezTo>
                    <a:pt x="458" y="55"/>
                    <a:pt x="491" y="144"/>
                    <a:pt x="503" y="224"/>
                  </a:cubicBezTo>
                  <a:cubicBezTo>
                    <a:pt x="491" y="144"/>
                    <a:pt x="458" y="55"/>
                    <a:pt x="428"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ïŝ1ïde">
              <a:extLst>
                <a:ext uri="{FF2B5EF4-FFF2-40B4-BE49-F238E27FC236}">
                  <a16:creationId xmlns:a16="http://schemas.microsoft.com/office/drawing/2014/main" xmlns="" id="{445CBD4D-8D6C-4658-89A8-ECE5B39BF449}"/>
                </a:ext>
              </a:extLst>
            </p:cNvPr>
            <p:cNvSpPr/>
            <p:nvPr/>
          </p:nvSpPr>
          <p:spPr bwMode="auto">
            <a:xfrm>
              <a:off x="6605588" y="3086101"/>
              <a:ext cx="690563" cy="757238"/>
            </a:xfrm>
            <a:custGeom>
              <a:avLst/>
              <a:gdLst>
                <a:gd name="T0" fmla="*/ 390 w 524"/>
                <a:gd name="T1" fmla="*/ 0 h 576"/>
                <a:gd name="T2" fmla="*/ 392 w 524"/>
                <a:gd name="T3" fmla="*/ 399 h 576"/>
                <a:gd name="T4" fmla="*/ 0 w 524"/>
                <a:gd name="T5" fmla="*/ 503 h 576"/>
                <a:gd name="T6" fmla="*/ 8 w 524"/>
                <a:gd name="T7" fmla="*/ 576 h 576"/>
                <a:gd name="T8" fmla="*/ 13 w 524"/>
                <a:gd name="T9" fmla="*/ 574 h 576"/>
                <a:gd name="T10" fmla="*/ 435 w 524"/>
                <a:gd name="T11" fmla="*/ 460 h 576"/>
                <a:gd name="T12" fmla="*/ 479 w 524"/>
                <a:gd name="T13" fmla="*/ 438 h 576"/>
                <a:gd name="T14" fmla="*/ 479 w 524"/>
                <a:gd name="T15" fmla="*/ 438 h 576"/>
                <a:gd name="T16" fmla="*/ 479 w 524"/>
                <a:gd name="T17" fmla="*/ 438 h 576"/>
                <a:gd name="T18" fmla="*/ 479 w 524"/>
                <a:gd name="T19" fmla="*/ 438 h 576"/>
                <a:gd name="T20" fmla="*/ 479 w 524"/>
                <a:gd name="T21" fmla="*/ 438 h 576"/>
                <a:gd name="T22" fmla="*/ 479 w 524"/>
                <a:gd name="T23" fmla="*/ 438 h 576"/>
                <a:gd name="T24" fmla="*/ 479 w 524"/>
                <a:gd name="T25" fmla="*/ 438 h 576"/>
                <a:gd name="T26" fmla="*/ 479 w 524"/>
                <a:gd name="T27" fmla="*/ 438 h 576"/>
                <a:gd name="T28" fmla="*/ 480 w 524"/>
                <a:gd name="T29" fmla="*/ 438 h 576"/>
                <a:gd name="T30" fmla="*/ 504 w 524"/>
                <a:gd name="T31" fmla="*/ 278 h 576"/>
                <a:gd name="T32" fmla="*/ 504 w 524"/>
                <a:gd name="T33" fmla="*/ 278 h 576"/>
                <a:gd name="T34" fmla="*/ 504 w 524"/>
                <a:gd name="T35" fmla="*/ 278 h 576"/>
                <a:gd name="T36" fmla="*/ 504 w 524"/>
                <a:gd name="T37" fmla="*/ 278 h 576"/>
                <a:gd name="T38" fmla="*/ 504 w 524"/>
                <a:gd name="T39" fmla="*/ 277 h 576"/>
                <a:gd name="T40" fmla="*/ 503 w 524"/>
                <a:gd name="T41" fmla="*/ 277 h 576"/>
                <a:gd name="T42" fmla="*/ 503 w 524"/>
                <a:gd name="T43" fmla="*/ 277 h 576"/>
                <a:gd name="T44" fmla="*/ 428 w 524"/>
                <a:gd name="T45" fmla="*/ 53 h 576"/>
                <a:gd name="T46" fmla="*/ 428 w 524"/>
                <a:gd name="T47" fmla="*/ 53 h 576"/>
                <a:gd name="T48" fmla="*/ 405 w 524"/>
                <a:gd name="T49" fmla="*/ 14 h 576"/>
                <a:gd name="T50" fmla="*/ 390 w 524"/>
                <a:gd name="T51" fmla="*/ 0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24" h="576">
                  <a:moveTo>
                    <a:pt x="390" y="0"/>
                  </a:moveTo>
                  <a:cubicBezTo>
                    <a:pt x="451" y="121"/>
                    <a:pt x="524" y="378"/>
                    <a:pt x="392" y="399"/>
                  </a:cubicBezTo>
                  <a:cubicBezTo>
                    <a:pt x="273" y="418"/>
                    <a:pt x="78" y="478"/>
                    <a:pt x="0" y="503"/>
                  </a:cubicBezTo>
                  <a:cubicBezTo>
                    <a:pt x="8" y="576"/>
                    <a:pt x="8" y="576"/>
                    <a:pt x="8" y="576"/>
                  </a:cubicBezTo>
                  <a:cubicBezTo>
                    <a:pt x="8" y="576"/>
                    <a:pt x="10" y="575"/>
                    <a:pt x="13" y="574"/>
                  </a:cubicBezTo>
                  <a:cubicBezTo>
                    <a:pt x="51" y="561"/>
                    <a:pt x="295" y="482"/>
                    <a:pt x="435" y="460"/>
                  </a:cubicBezTo>
                  <a:cubicBezTo>
                    <a:pt x="454" y="457"/>
                    <a:pt x="468" y="449"/>
                    <a:pt x="479" y="438"/>
                  </a:cubicBezTo>
                  <a:cubicBezTo>
                    <a:pt x="479" y="438"/>
                    <a:pt x="479" y="438"/>
                    <a:pt x="479" y="438"/>
                  </a:cubicBezTo>
                  <a:cubicBezTo>
                    <a:pt x="479" y="438"/>
                    <a:pt x="479" y="438"/>
                    <a:pt x="479" y="438"/>
                  </a:cubicBezTo>
                  <a:cubicBezTo>
                    <a:pt x="479" y="438"/>
                    <a:pt x="479" y="438"/>
                    <a:pt x="479" y="438"/>
                  </a:cubicBezTo>
                  <a:cubicBezTo>
                    <a:pt x="479" y="438"/>
                    <a:pt x="479" y="438"/>
                    <a:pt x="479" y="438"/>
                  </a:cubicBezTo>
                  <a:cubicBezTo>
                    <a:pt x="479" y="438"/>
                    <a:pt x="479" y="438"/>
                    <a:pt x="479" y="438"/>
                  </a:cubicBezTo>
                  <a:cubicBezTo>
                    <a:pt x="479" y="438"/>
                    <a:pt x="479" y="438"/>
                    <a:pt x="479" y="438"/>
                  </a:cubicBezTo>
                  <a:cubicBezTo>
                    <a:pt x="479" y="438"/>
                    <a:pt x="479" y="438"/>
                    <a:pt x="479" y="438"/>
                  </a:cubicBezTo>
                  <a:cubicBezTo>
                    <a:pt x="480" y="438"/>
                    <a:pt x="480" y="438"/>
                    <a:pt x="480" y="438"/>
                  </a:cubicBezTo>
                  <a:cubicBezTo>
                    <a:pt x="510" y="405"/>
                    <a:pt x="514" y="345"/>
                    <a:pt x="504" y="278"/>
                  </a:cubicBezTo>
                  <a:cubicBezTo>
                    <a:pt x="504" y="278"/>
                    <a:pt x="504" y="278"/>
                    <a:pt x="504" y="278"/>
                  </a:cubicBezTo>
                  <a:cubicBezTo>
                    <a:pt x="504" y="278"/>
                    <a:pt x="504" y="278"/>
                    <a:pt x="504" y="278"/>
                  </a:cubicBezTo>
                  <a:cubicBezTo>
                    <a:pt x="504" y="278"/>
                    <a:pt x="504" y="278"/>
                    <a:pt x="504" y="278"/>
                  </a:cubicBezTo>
                  <a:cubicBezTo>
                    <a:pt x="504" y="278"/>
                    <a:pt x="504" y="278"/>
                    <a:pt x="504" y="277"/>
                  </a:cubicBezTo>
                  <a:cubicBezTo>
                    <a:pt x="504" y="277"/>
                    <a:pt x="503" y="277"/>
                    <a:pt x="503" y="277"/>
                  </a:cubicBezTo>
                  <a:cubicBezTo>
                    <a:pt x="503" y="277"/>
                    <a:pt x="503" y="277"/>
                    <a:pt x="503" y="277"/>
                  </a:cubicBezTo>
                  <a:cubicBezTo>
                    <a:pt x="491" y="197"/>
                    <a:pt x="458" y="108"/>
                    <a:pt x="428" y="53"/>
                  </a:cubicBezTo>
                  <a:cubicBezTo>
                    <a:pt x="428" y="53"/>
                    <a:pt x="428" y="53"/>
                    <a:pt x="428" y="53"/>
                  </a:cubicBezTo>
                  <a:cubicBezTo>
                    <a:pt x="420" y="37"/>
                    <a:pt x="412" y="24"/>
                    <a:pt x="405" y="14"/>
                  </a:cubicBezTo>
                  <a:cubicBezTo>
                    <a:pt x="400" y="9"/>
                    <a:pt x="395" y="4"/>
                    <a:pt x="390" y="0"/>
                  </a:cubicBezTo>
                </a:path>
              </a:pathLst>
            </a:custGeom>
            <a:solidFill>
              <a:srgbClr val="2A293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ïŝḷiḑe">
              <a:extLst>
                <a:ext uri="{FF2B5EF4-FFF2-40B4-BE49-F238E27FC236}">
                  <a16:creationId xmlns:a16="http://schemas.microsoft.com/office/drawing/2014/main" xmlns="" id="{A7A1C746-0FE7-4B92-A30F-E535698E2100}"/>
                </a:ext>
              </a:extLst>
            </p:cNvPr>
            <p:cNvSpPr/>
            <p:nvPr/>
          </p:nvSpPr>
          <p:spPr bwMode="auto">
            <a:xfrm>
              <a:off x="7046913" y="4989513"/>
              <a:ext cx="552450" cy="496888"/>
            </a:xfrm>
            <a:custGeom>
              <a:avLst/>
              <a:gdLst>
                <a:gd name="T0" fmla="*/ 268 w 420"/>
                <a:gd name="T1" fmla="*/ 0 h 378"/>
                <a:gd name="T2" fmla="*/ 408 w 420"/>
                <a:gd name="T3" fmla="*/ 134 h 378"/>
                <a:gd name="T4" fmla="*/ 158 w 420"/>
                <a:gd name="T5" fmla="*/ 360 h 378"/>
                <a:gd name="T6" fmla="*/ 0 w 420"/>
                <a:gd name="T7" fmla="*/ 360 h 378"/>
                <a:gd name="T8" fmla="*/ 85 w 420"/>
                <a:gd name="T9" fmla="*/ 281 h 378"/>
                <a:gd name="T10" fmla="*/ 140 w 420"/>
                <a:gd name="T11" fmla="*/ 116 h 378"/>
                <a:gd name="T12" fmla="*/ 268 w 420"/>
                <a:gd name="T13" fmla="*/ 0 h 378"/>
              </a:gdLst>
              <a:ahLst/>
              <a:cxnLst>
                <a:cxn ang="0">
                  <a:pos x="T0" y="T1"/>
                </a:cxn>
                <a:cxn ang="0">
                  <a:pos x="T2" y="T3"/>
                </a:cxn>
                <a:cxn ang="0">
                  <a:pos x="T4" y="T5"/>
                </a:cxn>
                <a:cxn ang="0">
                  <a:pos x="T6" y="T7"/>
                </a:cxn>
                <a:cxn ang="0">
                  <a:pos x="T8" y="T9"/>
                </a:cxn>
                <a:cxn ang="0">
                  <a:pos x="T10" y="T11"/>
                </a:cxn>
                <a:cxn ang="0">
                  <a:pos x="T12" y="T13"/>
                </a:cxn>
              </a:cxnLst>
              <a:rect l="0" t="0" r="r" b="b"/>
              <a:pathLst>
                <a:path w="420" h="378">
                  <a:moveTo>
                    <a:pt x="268" y="0"/>
                  </a:moveTo>
                  <a:cubicBezTo>
                    <a:pt x="268" y="0"/>
                    <a:pt x="420" y="122"/>
                    <a:pt x="408" y="134"/>
                  </a:cubicBezTo>
                  <a:cubicBezTo>
                    <a:pt x="396" y="146"/>
                    <a:pt x="268" y="342"/>
                    <a:pt x="158" y="360"/>
                  </a:cubicBezTo>
                  <a:cubicBezTo>
                    <a:pt x="48" y="378"/>
                    <a:pt x="0" y="378"/>
                    <a:pt x="0" y="360"/>
                  </a:cubicBezTo>
                  <a:cubicBezTo>
                    <a:pt x="0" y="342"/>
                    <a:pt x="30" y="299"/>
                    <a:pt x="85" y="281"/>
                  </a:cubicBezTo>
                  <a:cubicBezTo>
                    <a:pt x="140" y="262"/>
                    <a:pt x="146" y="140"/>
                    <a:pt x="140" y="116"/>
                  </a:cubicBezTo>
                  <a:cubicBezTo>
                    <a:pt x="134" y="92"/>
                    <a:pt x="268" y="0"/>
                    <a:pt x="268" y="0"/>
                  </a:cubicBezTo>
                </a:path>
              </a:pathLst>
            </a:custGeom>
            <a:solidFill>
              <a:srgbClr val="2F2E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 name="íṡľïde">
              <a:extLst>
                <a:ext uri="{FF2B5EF4-FFF2-40B4-BE49-F238E27FC236}">
                  <a16:creationId xmlns:a16="http://schemas.microsoft.com/office/drawing/2014/main" xmlns="" id="{5BB59A92-C12B-4990-88A7-3CE6B1C95375}"/>
                </a:ext>
              </a:extLst>
            </p:cNvPr>
            <p:cNvSpPr/>
            <p:nvPr/>
          </p:nvSpPr>
          <p:spPr bwMode="auto">
            <a:xfrm>
              <a:off x="6443663" y="3794126"/>
              <a:ext cx="1012825" cy="1371600"/>
            </a:xfrm>
            <a:custGeom>
              <a:avLst/>
              <a:gdLst>
                <a:gd name="T0" fmla="*/ 268 w 769"/>
                <a:gd name="T1" fmla="*/ 0 h 1043"/>
                <a:gd name="T2" fmla="*/ 366 w 769"/>
                <a:gd name="T3" fmla="*/ 458 h 1043"/>
                <a:gd name="T4" fmla="*/ 756 w 769"/>
                <a:gd name="T5" fmla="*/ 915 h 1043"/>
                <a:gd name="T6" fmla="*/ 598 w 769"/>
                <a:gd name="T7" fmla="*/ 1043 h 1043"/>
                <a:gd name="T8" fmla="*/ 153 w 769"/>
                <a:gd name="T9" fmla="*/ 567 h 1043"/>
                <a:gd name="T10" fmla="*/ 0 w 769"/>
                <a:gd name="T11" fmla="*/ 171 h 1043"/>
                <a:gd name="T12" fmla="*/ 268 w 769"/>
                <a:gd name="T13" fmla="*/ 0 h 1043"/>
              </a:gdLst>
              <a:ahLst/>
              <a:cxnLst>
                <a:cxn ang="0">
                  <a:pos x="T0" y="T1"/>
                </a:cxn>
                <a:cxn ang="0">
                  <a:pos x="T2" y="T3"/>
                </a:cxn>
                <a:cxn ang="0">
                  <a:pos x="T4" y="T5"/>
                </a:cxn>
                <a:cxn ang="0">
                  <a:pos x="T6" y="T7"/>
                </a:cxn>
                <a:cxn ang="0">
                  <a:pos x="T8" y="T9"/>
                </a:cxn>
                <a:cxn ang="0">
                  <a:pos x="T10" y="T11"/>
                </a:cxn>
                <a:cxn ang="0">
                  <a:pos x="T12" y="T13"/>
                </a:cxn>
              </a:cxnLst>
              <a:rect l="0" t="0" r="r" b="b"/>
              <a:pathLst>
                <a:path w="769" h="1043">
                  <a:moveTo>
                    <a:pt x="268" y="0"/>
                  </a:moveTo>
                  <a:cubicBezTo>
                    <a:pt x="366" y="458"/>
                    <a:pt x="366" y="458"/>
                    <a:pt x="366" y="458"/>
                  </a:cubicBezTo>
                  <a:cubicBezTo>
                    <a:pt x="366" y="458"/>
                    <a:pt x="769" y="909"/>
                    <a:pt x="756" y="915"/>
                  </a:cubicBezTo>
                  <a:cubicBezTo>
                    <a:pt x="744" y="921"/>
                    <a:pt x="622" y="1043"/>
                    <a:pt x="598" y="1043"/>
                  </a:cubicBezTo>
                  <a:cubicBezTo>
                    <a:pt x="573" y="1043"/>
                    <a:pt x="153" y="567"/>
                    <a:pt x="153" y="567"/>
                  </a:cubicBezTo>
                  <a:cubicBezTo>
                    <a:pt x="0" y="171"/>
                    <a:pt x="0" y="171"/>
                    <a:pt x="0" y="171"/>
                  </a:cubicBezTo>
                  <a:cubicBezTo>
                    <a:pt x="268" y="0"/>
                    <a:pt x="268" y="0"/>
                    <a:pt x="268" y="0"/>
                  </a:cubicBezTo>
                </a:path>
              </a:pathLst>
            </a:custGeom>
            <a:solidFill>
              <a:srgbClr val="2F2E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ïṥľïdê">
              <a:extLst>
                <a:ext uri="{FF2B5EF4-FFF2-40B4-BE49-F238E27FC236}">
                  <a16:creationId xmlns:a16="http://schemas.microsoft.com/office/drawing/2014/main" xmlns="" id="{6E9C559D-A644-40C2-AB66-0A10D825A4CD}"/>
                </a:ext>
              </a:extLst>
            </p:cNvPr>
            <p:cNvSpPr/>
            <p:nvPr/>
          </p:nvSpPr>
          <p:spPr bwMode="auto">
            <a:xfrm>
              <a:off x="6443663" y="3794126"/>
              <a:ext cx="996950" cy="1371600"/>
            </a:xfrm>
            <a:custGeom>
              <a:avLst/>
              <a:gdLst>
                <a:gd name="T0" fmla="*/ 268 w 757"/>
                <a:gd name="T1" fmla="*/ 0 h 1043"/>
                <a:gd name="T2" fmla="*/ 0 w 757"/>
                <a:gd name="T3" fmla="*/ 171 h 1043"/>
                <a:gd name="T4" fmla="*/ 153 w 757"/>
                <a:gd name="T5" fmla="*/ 567 h 1043"/>
                <a:gd name="T6" fmla="*/ 598 w 757"/>
                <a:gd name="T7" fmla="*/ 1043 h 1043"/>
                <a:gd name="T8" fmla="*/ 756 w 757"/>
                <a:gd name="T9" fmla="*/ 915 h 1043"/>
                <a:gd name="T10" fmla="*/ 757 w 757"/>
                <a:gd name="T11" fmla="*/ 915 h 1043"/>
                <a:gd name="T12" fmla="*/ 366 w 757"/>
                <a:gd name="T13" fmla="*/ 458 h 1043"/>
                <a:gd name="T14" fmla="*/ 268 w 757"/>
                <a:gd name="T15" fmla="*/ 0 h 10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7" h="1043">
                  <a:moveTo>
                    <a:pt x="268" y="0"/>
                  </a:moveTo>
                  <a:cubicBezTo>
                    <a:pt x="0" y="171"/>
                    <a:pt x="0" y="171"/>
                    <a:pt x="0" y="171"/>
                  </a:cubicBezTo>
                  <a:cubicBezTo>
                    <a:pt x="153" y="567"/>
                    <a:pt x="153" y="567"/>
                    <a:pt x="153" y="567"/>
                  </a:cubicBezTo>
                  <a:cubicBezTo>
                    <a:pt x="153" y="567"/>
                    <a:pt x="573" y="1043"/>
                    <a:pt x="598" y="1043"/>
                  </a:cubicBezTo>
                  <a:cubicBezTo>
                    <a:pt x="622" y="1043"/>
                    <a:pt x="744" y="921"/>
                    <a:pt x="756" y="915"/>
                  </a:cubicBezTo>
                  <a:cubicBezTo>
                    <a:pt x="757" y="915"/>
                    <a:pt x="757" y="915"/>
                    <a:pt x="757" y="915"/>
                  </a:cubicBezTo>
                  <a:cubicBezTo>
                    <a:pt x="757" y="895"/>
                    <a:pt x="366" y="458"/>
                    <a:pt x="366" y="458"/>
                  </a:cubicBezTo>
                  <a:cubicBezTo>
                    <a:pt x="268" y="0"/>
                    <a:pt x="268" y="0"/>
                    <a:pt x="268" y="0"/>
                  </a:cubicBezTo>
                </a:path>
              </a:pathLst>
            </a:custGeom>
            <a:solidFill>
              <a:srgbClr val="2A293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 name="iśḷïḑè">
              <a:extLst>
                <a:ext uri="{FF2B5EF4-FFF2-40B4-BE49-F238E27FC236}">
                  <a16:creationId xmlns:a16="http://schemas.microsoft.com/office/drawing/2014/main" xmlns="" id="{5FDBE98A-06CA-4BDF-83D5-BBDFE4A0424B}"/>
                </a:ext>
              </a:extLst>
            </p:cNvPr>
            <p:cNvSpPr/>
            <p:nvPr/>
          </p:nvSpPr>
          <p:spPr bwMode="auto">
            <a:xfrm>
              <a:off x="5937250" y="3538538"/>
              <a:ext cx="989013" cy="1836738"/>
            </a:xfrm>
            <a:custGeom>
              <a:avLst/>
              <a:gdLst>
                <a:gd name="T0" fmla="*/ 750 w 750"/>
                <a:gd name="T1" fmla="*/ 49 h 1397"/>
                <a:gd name="T2" fmla="*/ 567 w 750"/>
                <a:gd name="T3" fmla="*/ 396 h 1397"/>
                <a:gd name="T4" fmla="*/ 372 w 750"/>
                <a:gd name="T5" fmla="*/ 823 h 1397"/>
                <a:gd name="T6" fmla="*/ 238 w 750"/>
                <a:gd name="T7" fmla="*/ 1397 h 1397"/>
                <a:gd name="T8" fmla="*/ 12 w 750"/>
                <a:gd name="T9" fmla="*/ 1305 h 1397"/>
                <a:gd name="T10" fmla="*/ 140 w 750"/>
                <a:gd name="T11" fmla="*/ 799 h 1397"/>
                <a:gd name="T12" fmla="*/ 366 w 750"/>
                <a:gd name="T13" fmla="*/ 49 h 1397"/>
                <a:gd name="T14" fmla="*/ 750 w 750"/>
                <a:gd name="T15" fmla="*/ 49 h 13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0" h="1397">
                  <a:moveTo>
                    <a:pt x="750" y="49"/>
                  </a:moveTo>
                  <a:cubicBezTo>
                    <a:pt x="750" y="49"/>
                    <a:pt x="701" y="256"/>
                    <a:pt x="567" y="396"/>
                  </a:cubicBezTo>
                  <a:cubicBezTo>
                    <a:pt x="433" y="537"/>
                    <a:pt x="372" y="823"/>
                    <a:pt x="372" y="823"/>
                  </a:cubicBezTo>
                  <a:cubicBezTo>
                    <a:pt x="238" y="1397"/>
                    <a:pt x="238" y="1397"/>
                    <a:pt x="238" y="1397"/>
                  </a:cubicBezTo>
                  <a:cubicBezTo>
                    <a:pt x="238" y="1397"/>
                    <a:pt x="0" y="1366"/>
                    <a:pt x="12" y="1305"/>
                  </a:cubicBezTo>
                  <a:cubicBezTo>
                    <a:pt x="140" y="799"/>
                    <a:pt x="140" y="799"/>
                    <a:pt x="140" y="799"/>
                  </a:cubicBezTo>
                  <a:cubicBezTo>
                    <a:pt x="140" y="799"/>
                    <a:pt x="286" y="97"/>
                    <a:pt x="366" y="49"/>
                  </a:cubicBezTo>
                  <a:cubicBezTo>
                    <a:pt x="445" y="0"/>
                    <a:pt x="750" y="49"/>
                    <a:pt x="750" y="49"/>
                  </a:cubicBezTo>
                  <a:close/>
                </a:path>
              </a:pathLst>
            </a:custGeom>
            <a:solidFill>
              <a:srgbClr val="2F2E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isľiḑê">
              <a:extLst>
                <a:ext uri="{FF2B5EF4-FFF2-40B4-BE49-F238E27FC236}">
                  <a16:creationId xmlns:a16="http://schemas.microsoft.com/office/drawing/2014/main" xmlns="" id="{47C04D3F-DEBB-4FA2-8DDF-C0AAC98F2199}"/>
                </a:ext>
              </a:extLst>
            </p:cNvPr>
            <p:cNvSpPr/>
            <p:nvPr/>
          </p:nvSpPr>
          <p:spPr bwMode="auto">
            <a:xfrm>
              <a:off x="5599113" y="5238751"/>
              <a:ext cx="684213" cy="288925"/>
            </a:xfrm>
            <a:custGeom>
              <a:avLst/>
              <a:gdLst>
                <a:gd name="T0" fmla="*/ 482 w 519"/>
                <a:gd name="T1" fmla="*/ 55 h 220"/>
                <a:gd name="T2" fmla="*/ 495 w 519"/>
                <a:gd name="T3" fmla="*/ 183 h 220"/>
                <a:gd name="T4" fmla="*/ 13 w 519"/>
                <a:gd name="T5" fmla="*/ 134 h 220"/>
                <a:gd name="T6" fmla="*/ 98 w 519"/>
                <a:gd name="T7" fmla="*/ 92 h 220"/>
                <a:gd name="T8" fmla="*/ 299 w 519"/>
                <a:gd name="T9" fmla="*/ 0 h 220"/>
                <a:gd name="T10" fmla="*/ 482 w 519"/>
                <a:gd name="T11" fmla="*/ 55 h 220"/>
              </a:gdLst>
              <a:ahLst/>
              <a:cxnLst>
                <a:cxn ang="0">
                  <a:pos x="T0" y="T1"/>
                </a:cxn>
                <a:cxn ang="0">
                  <a:pos x="T2" y="T3"/>
                </a:cxn>
                <a:cxn ang="0">
                  <a:pos x="T4" y="T5"/>
                </a:cxn>
                <a:cxn ang="0">
                  <a:pos x="T6" y="T7"/>
                </a:cxn>
                <a:cxn ang="0">
                  <a:pos x="T8" y="T9"/>
                </a:cxn>
                <a:cxn ang="0">
                  <a:pos x="T10" y="T11"/>
                </a:cxn>
              </a:cxnLst>
              <a:rect l="0" t="0" r="r" b="b"/>
              <a:pathLst>
                <a:path w="519" h="220">
                  <a:moveTo>
                    <a:pt x="482" y="55"/>
                  </a:moveTo>
                  <a:cubicBezTo>
                    <a:pt x="482" y="55"/>
                    <a:pt x="519" y="171"/>
                    <a:pt x="495" y="183"/>
                  </a:cubicBezTo>
                  <a:cubicBezTo>
                    <a:pt x="470" y="195"/>
                    <a:pt x="37" y="220"/>
                    <a:pt x="13" y="134"/>
                  </a:cubicBezTo>
                  <a:cubicBezTo>
                    <a:pt x="13" y="134"/>
                    <a:pt x="0" y="92"/>
                    <a:pt x="98" y="92"/>
                  </a:cubicBezTo>
                  <a:cubicBezTo>
                    <a:pt x="196" y="92"/>
                    <a:pt x="299" y="0"/>
                    <a:pt x="299" y="0"/>
                  </a:cubicBezTo>
                  <a:lnTo>
                    <a:pt x="482" y="55"/>
                  </a:lnTo>
                  <a:close/>
                </a:path>
              </a:pathLst>
            </a:custGeom>
            <a:solidFill>
              <a:srgbClr val="2F2E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íśľiḍè">
              <a:extLst>
                <a:ext uri="{FF2B5EF4-FFF2-40B4-BE49-F238E27FC236}">
                  <a16:creationId xmlns:a16="http://schemas.microsoft.com/office/drawing/2014/main" xmlns="" id="{38D3EDCA-78EB-4B64-AB4A-41BCC64AFE77}"/>
                </a:ext>
              </a:extLst>
            </p:cNvPr>
            <p:cNvSpPr/>
            <p:nvPr/>
          </p:nvSpPr>
          <p:spPr bwMode="auto">
            <a:xfrm>
              <a:off x="6299200" y="2238376"/>
              <a:ext cx="803275" cy="1563688"/>
            </a:xfrm>
            <a:custGeom>
              <a:avLst/>
              <a:gdLst>
                <a:gd name="T0" fmla="*/ 134 w 610"/>
                <a:gd name="T1" fmla="*/ 159 h 1190"/>
                <a:gd name="T2" fmla="*/ 336 w 610"/>
                <a:gd name="T3" fmla="*/ 13 h 1190"/>
                <a:gd name="T4" fmla="*/ 378 w 610"/>
                <a:gd name="T5" fmla="*/ 86 h 1190"/>
                <a:gd name="T6" fmla="*/ 500 w 610"/>
                <a:gd name="T7" fmla="*/ 543 h 1190"/>
                <a:gd name="T8" fmla="*/ 568 w 610"/>
                <a:gd name="T9" fmla="*/ 1056 h 1190"/>
                <a:gd name="T10" fmla="*/ 18 w 610"/>
                <a:gd name="T11" fmla="*/ 1080 h 1190"/>
                <a:gd name="T12" fmla="*/ 55 w 610"/>
                <a:gd name="T13" fmla="*/ 415 h 1190"/>
                <a:gd name="T14" fmla="*/ 134 w 610"/>
                <a:gd name="T15" fmla="*/ 159 h 11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0" h="1190">
                  <a:moveTo>
                    <a:pt x="134" y="159"/>
                  </a:moveTo>
                  <a:cubicBezTo>
                    <a:pt x="134" y="159"/>
                    <a:pt x="293" y="0"/>
                    <a:pt x="336" y="13"/>
                  </a:cubicBezTo>
                  <a:cubicBezTo>
                    <a:pt x="378" y="25"/>
                    <a:pt x="378" y="86"/>
                    <a:pt x="378" y="86"/>
                  </a:cubicBezTo>
                  <a:cubicBezTo>
                    <a:pt x="378" y="86"/>
                    <a:pt x="513" y="104"/>
                    <a:pt x="500" y="543"/>
                  </a:cubicBezTo>
                  <a:cubicBezTo>
                    <a:pt x="488" y="983"/>
                    <a:pt x="610" y="1032"/>
                    <a:pt x="568" y="1056"/>
                  </a:cubicBezTo>
                  <a:cubicBezTo>
                    <a:pt x="525" y="1080"/>
                    <a:pt x="37" y="1190"/>
                    <a:pt x="18" y="1080"/>
                  </a:cubicBezTo>
                  <a:cubicBezTo>
                    <a:pt x="0" y="971"/>
                    <a:pt x="6" y="550"/>
                    <a:pt x="55" y="415"/>
                  </a:cubicBezTo>
                  <a:cubicBezTo>
                    <a:pt x="104" y="281"/>
                    <a:pt x="165" y="196"/>
                    <a:pt x="134" y="159"/>
                  </a:cubicBezTo>
                  <a:close/>
                </a:path>
              </a:pathLst>
            </a:custGeom>
            <a:solidFill>
              <a:srgbClr val="575A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î$liḍè">
              <a:extLst>
                <a:ext uri="{FF2B5EF4-FFF2-40B4-BE49-F238E27FC236}">
                  <a16:creationId xmlns:a16="http://schemas.microsoft.com/office/drawing/2014/main" xmlns="" id="{CC957CF4-BF7C-420D-80B7-3578BA7A44BE}"/>
                </a:ext>
              </a:extLst>
            </p:cNvPr>
            <p:cNvSpPr/>
            <p:nvPr/>
          </p:nvSpPr>
          <p:spPr bwMode="auto">
            <a:xfrm>
              <a:off x="5961063" y="2462213"/>
              <a:ext cx="1020763" cy="809625"/>
            </a:xfrm>
            <a:custGeom>
              <a:avLst/>
              <a:gdLst>
                <a:gd name="T0" fmla="*/ 592 w 775"/>
                <a:gd name="T1" fmla="*/ 25 h 616"/>
                <a:gd name="T2" fmla="*/ 671 w 775"/>
                <a:gd name="T3" fmla="*/ 275 h 616"/>
                <a:gd name="T4" fmla="*/ 378 w 775"/>
                <a:gd name="T5" fmla="*/ 610 h 616"/>
                <a:gd name="T6" fmla="*/ 49 w 775"/>
                <a:gd name="T7" fmla="*/ 501 h 616"/>
                <a:gd name="T8" fmla="*/ 104 w 775"/>
                <a:gd name="T9" fmla="*/ 318 h 616"/>
                <a:gd name="T10" fmla="*/ 311 w 775"/>
                <a:gd name="T11" fmla="*/ 415 h 616"/>
                <a:gd name="T12" fmla="*/ 592 w 775"/>
                <a:gd name="T13" fmla="*/ 25 h 616"/>
              </a:gdLst>
              <a:ahLst/>
              <a:cxnLst>
                <a:cxn ang="0">
                  <a:pos x="T0" y="T1"/>
                </a:cxn>
                <a:cxn ang="0">
                  <a:pos x="T2" y="T3"/>
                </a:cxn>
                <a:cxn ang="0">
                  <a:pos x="T4" y="T5"/>
                </a:cxn>
                <a:cxn ang="0">
                  <a:pos x="T6" y="T7"/>
                </a:cxn>
                <a:cxn ang="0">
                  <a:pos x="T8" y="T9"/>
                </a:cxn>
                <a:cxn ang="0">
                  <a:pos x="T10" y="T11"/>
                </a:cxn>
                <a:cxn ang="0">
                  <a:pos x="T12" y="T13"/>
                </a:cxn>
              </a:cxnLst>
              <a:rect l="0" t="0" r="r" b="b"/>
              <a:pathLst>
                <a:path w="775" h="616">
                  <a:moveTo>
                    <a:pt x="592" y="25"/>
                  </a:moveTo>
                  <a:cubicBezTo>
                    <a:pt x="592" y="25"/>
                    <a:pt x="775" y="110"/>
                    <a:pt x="671" y="275"/>
                  </a:cubicBezTo>
                  <a:cubicBezTo>
                    <a:pt x="567" y="440"/>
                    <a:pt x="488" y="616"/>
                    <a:pt x="378" y="610"/>
                  </a:cubicBezTo>
                  <a:cubicBezTo>
                    <a:pt x="268" y="604"/>
                    <a:pt x="98" y="501"/>
                    <a:pt x="49" y="501"/>
                  </a:cubicBezTo>
                  <a:cubicBezTo>
                    <a:pt x="0" y="501"/>
                    <a:pt x="67" y="324"/>
                    <a:pt x="104" y="318"/>
                  </a:cubicBezTo>
                  <a:cubicBezTo>
                    <a:pt x="140" y="311"/>
                    <a:pt x="311" y="415"/>
                    <a:pt x="311" y="415"/>
                  </a:cubicBezTo>
                  <a:cubicBezTo>
                    <a:pt x="311" y="415"/>
                    <a:pt x="372" y="0"/>
                    <a:pt x="592" y="25"/>
                  </a:cubicBezTo>
                  <a:close/>
                </a:path>
              </a:pathLst>
            </a:custGeom>
            <a:solidFill>
              <a:srgbClr val="575A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 name="iṩ1îďé">
              <a:extLst>
                <a:ext uri="{FF2B5EF4-FFF2-40B4-BE49-F238E27FC236}">
                  <a16:creationId xmlns:a16="http://schemas.microsoft.com/office/drawing/2014/main" xmlns="" id="{A218C33A-B7C4-439C-A7EC-586080502CF0}"/>
                </a:ext>
              </a:extLst>
            </p:cNvPr>
            <p:cNvSpPr/>
            <p:nvPr/>
          </p:nvSpPr>
          <p:spPr bwMode="auto">
            <a:xfrm>
              <a:off x="6181725" y="1724026"/>
              <a:ext cx="539750" cy="458788"/>
            </a:xfrm>
            <a:custGeom>
              <a:avLst/>
              <a:gdLst>
                <a:gd name="T0" fmla="*/ 303 w 410"/>
                <a:gd name="T1" fmla="*/ 293 h 349"/>
                <a:gd name="T2" fmla="*/ 263 w 410"/>
                <a:gd name="T3" fmla="*/ 299 h 349"/>
                <a:gd name="T4" fmla="*/ 154 w 410"/>
                <a:gd name="T5" fmla="*/ 223 h 349"/>
                <a:gd name="T6" fmla="*/ 148 w 410"/>
                <a:gd name="T7" fmla="*/ 205 h 349"/>
                <a:gd name="T8" fmla="*/ 110 w 410"/>
                <a:gd name="T9" fmla="*/ 193 h 349"/>
                <a:gd name="T10" fmla="*/ 69 w 410"/>
                <a:gd name="T11" fmla="*/ 203 h 349"/>
                <a:gd name="T12" fmla="*/ 14 w 410"/>
                <a:gd name="T13" fmla="*/ 172 h 349"/>
                <a:gd name="T14" fmla="*/ 1 w 410"/>
                <a:gd name="T15" fmla="*/ 109 h 349"/>
                <a:gd name="T16" fmla="*/ 12 w 410"/>
                <a:gd name="T17" fmla="*/ 120 h 349"/>
                <a:gd name="T18" fmla="*/ 16 w 410"/>
                <a:gd name="T19" fmla="*/ 91 h 349"/>
                <a:gd name="T20" fmla="*/ 48 w 410"/>
                <a:gd name="T21" fmla="*/ 99 h 349"/>
                <a:gd name="T22" fmla="*/ 57 w 410"/>
                <a:gd name="T23" fmla="*/ 76 h 349"/>
                <a:gd name="T24" fmla="*/ 68 w 410"/>
                <a:gd name="T25" fmla="*/ 74 h 349"/>
                <a:gd name="T26" fmla="*/ 119 w 410"/>
                <a:gd name="T27" fmla="*/ 47 h 349"/>
                <a:gd name="T28" fmla="*/ 211 w 410"/>
                <a:gd name="T29" fmla="*/ 5 h 349"/>
                <a:gd name="T30" fmla="*/ 278 w 410"/>
                <a:gd name="T31" fmla="*/ 8 h 349"/>
                <a:gd name="T32" fmla="*/ 323 w 410"/>
                <a:gd name="T33" fmla="*/ 40 h 349"/>
                <a:gd name="T34" fmla="*/ 399 w 410"/>
                <a:gd name="T35" fmla="*/ 153 h 349"/>
                <a:gd name="T36" fmla="*/ 400 w 410"/>
                <a:gd name="T37" fmla="*/ 263 h 349"/>
                <a:gd name="T38" fmla="*/ 353 w 410"/>
                <a:gd name="T39" fmla="*/ 347 h 349"/>
                <a:gd name="T40" fmla="*/ 303 w 410"/>
                <a:gd name="T41" fmla="*/ 293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0" h="349">
                  <a:moveTo>
                    <a:pt x="303" y="293"/>
                  </a:moveTo>
                  <a:cubicBezTo>
                    <a:pt x="289" y="292"/>
                    <a:pt x="276" y="297"/>
                    <a:pt x="263" y="299"/>
                  </a:cubicBezTo>
                  <a:cubicBezTo>
                    <a:pt x="214" y="305"/>
                    <a:pt x="164" y="270"/>
                    <a:pt x="154" y="223"/>
                  </a:cubicBezTo>
                  <a:cubicBezTo>
                    <a:pt x="153" y="217"/>
                    <a:pt x="151" y="210"/>
                    <a:pt x="148" y="205"/>
                  </a:cubicBezTo>
                  <a:cubicBezTo>
                    <a:pt x="141" y="193"/>
                    <a:pt x="124" y="190"/>
                    <a:pt x="110" y="193"/>
                  </a:cubicBezTo>
                  <a:cubicBezTo>
                    <a:pt x="96" y="196"/>
                    <a:pt x="83" y="202"/>
                    <a:pt x="69" y="203"/>
                  </a:cubicBezTo>
                  <a:cubicBezTo>
                    <a:pt x="47" y="204"/>
                    <a:pt x="26" y="191"/>
                    <a:pt x="14" y="172"/>
                  </a:cubicBezTo>
                  <a:cubicBezTo>
                    <a:pt x="3" y="154"/>
                    <a:pt x="0" y="131"/>
                    <a:pt x="1" y="109"/>
                  </a:cubicBezTo>
                  <a:cubicBezTo>
                    <a:pt x="12" y="120"/>
                    <a:pt x="12" y="120"/>
                    <a:pt x="12" y="120"/>
                  </a:cubicBezTo>
                  <a:cubicBezTo>
                    <a:pt x="16" y="111"/>
                    <a:pt x="17" y="101"/>
                    <a:pt x="16" y="91"/>
                  </a:cubicBezTo>
                  <a:cubicBezTo>
                    <a:pt x="28" y="88"/>
                    <a:pt x="40" y="91"/>
                    <a:pt x="48" y="99"/>
                  </a:cubicBezTo>
                  <a:cubicBezTo>
                    <a:pt x="57" y="100"/>
                    <a:pt x="50" y="82"/>
                    <a:pt x="57" y="76"/>
                  </a:cubicBezTo>
                  <a:cubicBezTo>
                    <a:pt x="60" y="73"/>
                    <a:pt x="64" y="74"/>
                    <a:pt x="68" y="74"/>
                  </a:cubicBezTo>
                  <a:cubicBezTo>
                    <a:pt x="88" y="74"/>
                    <a:pt x="104" y="59"/>
                    <a:pt x="119" y="47"/>
                  </a:cubicBezTo>
                  <a:cubicBezTo>
                    <a:pt x="146" y="26"/>
                    <a:pt x="178" y="12"/>
                    <a:pt x="211" y="5"/>
                  </a:cubicBezTo>
                  <a:cubicBezTo>
                    <a:pt x="233" y="1"/>
                    <a:pt x="257" y="0"/>
                    <a:pt x="278" y="8"/>
                  </a:cubicBezTo>
                  <a:cubicBezTo>
                    <a:pt x="295" y="15"/>
                    <a:pt x="309" y="28"/>
                    <a:pt x="323" y="40"/>
                  </a:cubicBezTo>
                  <a:cubicBezTo>
                    <a:pt x="356" y="72"/>
                    <a:pt x="385" y="109"/>
                    <a:pt x="399" y="153"/>
                  </a:cubicBezTo>
                  <a:cubicBezTo>
                    <a:pt x="410" y="189"/>
                    <a:pt x="410" y="227"/>
                    <a:pt x="400" y="263"/>
                  </a:cubicBezTo>
                  <a:cubicBezTo>
                    <a:pt x="394" y="281"/>
                    <a:pt x="377" y="345"/>
                    <a:pt x="353" y="347"/>
                  </a:cubicBezTo>
                  <a:cubicBezTo>
                    <a:pt x="322" y="349"/>
                    <a:pt x="341" y="295"/>
                    <a:pt x="303" y="293"/>
                  </a:cubicBezTo>
                  <a:close/>
                </a:path>
              </a:pathLst>
            </a:custGeom>
            <a:solidFill>
              <a:srgbClr val="2F2E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90" name="直角三角形 89">
            <a:extLst>
              <a:ext uri="{FF2B5EF4-FFF2-40B4-BE49-F238E27FC236}">
                <a16:creationId xmlns:a16="http://schemas.microsoft.com/office/drawing/2014/main" xmlns="" id="{3C64DE6A-F43E-400B-A6C1-407C7B127281}"/>
              </a:ext>
            </a:extLst>
          </p:cNvPr>
          <p:cNvSpPr/>
          <p:nvPr/>
        </p:nvSpPr>
        <p:spPr>
          <a:xfrm rot="5400000">
            <a:off x="66728" y="-73163"/>
            <a:ext cx="860890" cy="987374"/>
          </a:xfrm>
          <a:prstGeom prst="rtTriangle">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407742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xmlns="" id="{98F6C461-28CA-478B-9CC2-7D766BB525C7}"/>
              </a:ext>
            </a:extLst>
          </p:cNvPr>
          <p:cNvGrpSpPr/>
          <p:nvPr/>
        </p:nvGrpSpPr>
        <p:grpSpPr>
          <a:xfrm>
            <a:off x="1537252" y="1262687"/>
            <a:ext cx="3657600" cy="2099642"/>
            <a:chOff x="1537252" y="1514475"/>
            <a:chExt cx="3657600" cy="2099642"/>
          </a:xfrm>
          <a:effectLst>
            <a:outerShdw blurRad="50800" dist="38100" dir="8100000" algn="tr" rotWithShape="0">
              <a:prstClr val="black">
                <a:alpha val="40000"/>
              </a:prstClr>
            </a:outerShdw>
          </a:effectLst>
        </p:grpSpPr>
        <p:sp>
          <p:nvSpPr>
            <p:cNvPr id="13" name="矩形 12">
              <a:extLst>
                <a:ext uri="{FF2B5EF4-FFF2-40B4-BE49-F238E27FC236}">
                  <a16:creationId xmlns:a16="http://schemas.microsoft.com/office/drawing/2014/main" xmlns="" id="{6DD44350-1133-44BA-A8F9-4C9673AE0693}"/>
                </a:ext>
              </a:extLst>
            </p:cNvPr>
            <p:cNvSpPr/>
            <p:nvPr/>
          </p:nvSpPr>
          <p:spPr>
            <a:xfrm>
              <a:off x="1537252" y="1514475"/>
              <a:ext cx="3657600" cy="209964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xmlns="" id="{D83AC821-C8E0-4C3B-9B0A-D5B780950039}"/>
                </a:ext>
              </a:extLst>
            </p:cNvPr>
            <p:cNvSpPr/>
            <p:nvPr/>
          </p:nvSpPr>
          <p:spPr>
            <a:xfrm>
              <a:off x="1663148" y="1598543"/>
              <a:ext cx="3405809" cy="1931504"/>
            </a:xfrm>
            <a:prstGeom prst="rect">
              <a:avLst/>
            </a:prstGeom>
            <a:blipFill>
              <a:blip r:embed="rId3"/>
              <a:stretch>
                <a:fillRect t="-11146" b="-1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a:extLst>
              <a:ext uri="{FF2B5EF4-FFF2-40B4-BE49-F238E27FC236}">
                <a16:creationId xmlns:a16="http://schemas.microsoft.com/office/drawing/2014/main" xmlns="" id="{7AB47615-C732-4B93-BE6A-BE9449DDBCD8}"/>
              </a:ext>
            </a:extLst>
          </p:cNvPr>
          <p:cNvGrpSpPr/>
          <p:nvPr/>
        </p:nvGrpSpPr>
        <p:grpSpPr>
          <a:xfrm>
            <a:off x="7070036" y="1262687"/>
            <a:ext cx="3657600" cy="2099642"/>
            <a:chOff x="7070036" y="1514475"/>
            <a:chExt cx="3657600" cy="2099642"/>
          </a:xfrm>
          <a:effectLst>
            <a:outerShdw blurRad="50800" dist="38100" dir="8100000" algn="tr" rotWithShape="0">
              <a:prstClr val="black">
                <a:alpha val="40000"/>
              </a:prstClr>
            </a:outerShdw>
          </a:effectLst>
        </p:grpSpPr>
        <p:sp>
          <p:nvSpPr>
            <p:cNvPr id="14" name="矩形 13">
              <a:extLst>
                <a:ext uri="{FF2B5EF4-FFF2-40B4-BE49-F238E27FC236}">
                  <a16:creationId xmlns:a16="http://schemas.microsoft.com/office/drawing/2014/main" xmlns="" id="{9BC5352A-0E62-4817-8E51-05B03D830AAF}"/>
                </a:ext>
              </a:extLst>
            </p:cNvPr>
            <p:cNvSpPr/>
            <p:nvPr/>
          </p:nvSpPr>
          <p:spPr>
            <a:xfrm>
              <a:off x="7070036" y="1514475"/>
              <a:ext cx="3657600" cy="209964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7327E486-346E-4E60-A697-14EAAEF76088}"/>
                </a:ext>
              </a:extLst>
            </p:cNvPr>
            <p:cNvSpPr/>
            <p:nvPr/>
          </p:nvSpPr>
          <p:spPr>
            <a:xfrm>
              <a:off x="7195932" y="1584084"/>
              <a:ext cx="3405809" cy="1931504"/>
            </a:xfrm>
            <a:prstGeom prst="rect">
              <a:avLst/>
            </a:prstGeom>
            <a:blipFill>
              <a:blip r:embed="rId4"/>
              <a:stretch>
                <a:fillRect t="-9250" b="-912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梯形 11">
            <a:extLst>
              <a:ext uri="{FF2B5EF4-FFF2-40B4-BE49-F238E27FC236}">
                <a16:creationId xmlns:a16="http://schemas.microsoft.com/office/drawing/2014/main" xmlns="" id="{A66727B9-7B8E-49C9-860A-CAD942F5070C}"/>
              </a:ext>
            </a:extLst>
          </p:cNvPr>
          <p:cNvSpPr/>
          <p:nvPr/>
        </p:nvSpPr>
        <p:spPr>
          <a:xfrm rot="5400000">
            <a:off x="-1370393" y="2178779"/>
            <a:ext cx="2979325" cy="238539"/>
          </a:xfrm>
          <a:prstGeom prst="trapezoid">
            <a:avLst>
              <a:gd name="adj" fmla="val 125000"/>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xmlns="" id="{BFAB07E0-2274-4E53-805D-D684DE37B299}"/>
              </a:ext>
            </a:extLst>
          </p:cNvPr>
          <p:cNvSpPr txBox="1"/>
          <p:nvPr/>
        </p:nvSpPr>
        <p:spPr>
          <a:xfrm>
            <a:off x="1663147" y="3640469"/>
            <a:ext cx="3458817" cy="461665"/>
          </a:xfrm>
          <a:prstGeom prst="rect">
            <a:avLst/>
          </a:prstGeom>
          <a:noFill/>
        </p:spPr>
        <p:txBody>
          <a:bodyPr wrap="square" rtlCol="0">
            <a:spAutoFit/>
          </a:bodyPr>
          <a:lstStyle/>
          <a:p>
            <a:r>
              <a:rPr lang="zh-CN" altLang="en-US" sz="2400" dirty="0">
                <a:solidFill>
                  <a:srgbClr val="9D80BD"/>
                </a:solidFill>
              </a:rPr>
              <a:t>请输入标题</a:t>
            </a:r>
          </a:p>
        </p:txBody>
      </p:sp>
      <p:sp>
        <p:nvSpPr>
          <p:cNvPr id="18" name="文本框 17">
            <a:extLst>
              <a:ext uri="{FF2B5EF4-FFF2-40B4-BE49-F238E27FC236}">
                <a16:creationId xmlns:a16="http://schemas.microsoft.com/office/drawing/2014/main" xmlns="" id="{8AE358D1-7CE2-41AC-B639-3356263D586D}"/>
              </a:ext>
            </a:extLst>
          </p:cNvPr>
          <p:cNvSpPr txBox="1"/>
          <p:nvPr/>
        </p:nvSpPr>
        <p:spPr>
          <a:xfrm>
            <a:off x="1663148" y="4284412"/>
            <a:ext cx="3829878" cy="830997"/>
          </a:xfrm>
          <a:prstGeom prst="rect">
            <a:avLst/>
          </a:prstGeom>
          <a:noFill/>
        </p:spPr>
        <p:txBody>
          <a:bodyPr wrap="square" rtlCol="0">
            <a:spAutoFit/>
          </a:bodyPr>
          <a:lstStyle/>
          <a:p>
            <a:r>
              <a:rPr lang="en-US" altLang="zh-CN" sz="1200" dirty="0">
                <a:solidFill>
                  <a:schemeClr val="tx1">
                    <a:lumMod val="65000"/>
                    <a:lumOff val="35000"/>
                  </a:schemeClr>
                </a:solidFill>
                <a:latin typeface="Cambria" panose="02040503050406030204" pitchFamily="18" charset="0"/>
              </a:rPr>
              <a:t>However, the film and TV series often appear the wrong lens, "dear" this drama is no exception, because the shooting time is in the summer, but the time is in the winter, so inevitably</a:t>
            </a:r>
            <a:endParaRPr lang="zh-CN" altLang="en-US" sz="1200" dirty="0">
              <a:solidFill>
                <a:schemeClr val="tx1">
                  <a:lumMod val="65000"/>
                  <a:lumOff val="35000"/>
                </a:schemeClr>
              </a:solidFill>
            </a:endParaRPr>
          </a:p>
        </p:txBody>
      </p:sp>
      <p:cxnSp>
        <p:nvCxnSpPr>
          <p:cNvPr id="19" name="直接连接符 18">
            <a:extLst>
              <a:ext uri="{FF2B5EF4-FFF2-40B4-BE49-F238E27FC236}">
                <a16:creationId xmlns:a16="http://schemas.microsoft.com/office/drawing/2014/main" xmlns="" id="{5D4B2422-7C4B-428A-A1A2-8CD193DE31A6}"/>
              </a:ext>
            </a:extLst>
          </p:cNvPr>
          <p:cNvCxnSpPr/>
          <p:nvPr/>
        </p:nvCxnSpPr>
        <p:spPr>
          <a:xfrm>
            <a:off x="1801243" y="4139515"/>
            <a:ext cx="389075" cy="0"/>
          </a:xfrm>
          <a:prstGeom prst="line">
            <a:avLst/>
          </a:prstGeom>
          <a:ln w="28575">
            <a:solidFill>
              <a:srgbClr val="9D80BD"/>
            </a:solidFill>
          </a:ln>
        </p:spPr>
        <p:style>
          <a:lnRef idx="1">
            <a:schemeClr val="accent1"/>
          </a:lnRef>
          <a:fillRef idx="0">
            <a:schemeClr val="accent1"/>
          </a:fillRef>
          <a:effectRef idx="0">
            <a:schemeClr val="accent1"/>
          </a:effectRef>
          <a:fontRef idx="minor">
            <a:schemeClr val="tx1"/>
          </a:fontRef>
        </p:style>
      </p:cxnSp>
      <p:sp>
        <p:nvSpPr>
          <p:cNvPr id="20" name="椭圆 19">
            <a:extLst>
              <a:ext uri="{FF2B5EF4-FFF2-40B4-BE49-F238E27FC236}">
                <a16:creationId xmlns:a16="http://schemas.microsoft.com/office/drawing/2014/main" xmlns="" id="{D3A10334-8BB7-4B5E-905C-E6CA98C7E1A9}"/>
              </a:ext>
            </a:extLst>
          </p:cNvPr>
          <p:cNvSpPr/>
          <p:nvPr/>
        </p:nvSpPr>
        <p:spPr>
          <a:xfrm>
            <a:off x="1480829" y="3833811"/>
            <a:ext cx="132521" cy="132521"/>
          </a:xfrm>
          <a:prstGeom prst="ellipse">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xmlns="" id="{467DE56A-C3EE-475E-A9B9-6E0A1AB5678A}"/>
              </a:ext>
            </a:extLst>
          </p:cNvPr>
          <p:cNvSpPr txBox="1"/>
          <p:nvPr/>
        </p:nvSpPr>
        <p:spPr>
          <a:xfrm>
            <a:off x="7351746" y="3640469"/>
            <a:ext cx="3458817" cy="461665"/>
          </a:xfrm>
          <a:prstGeom prst="rect">
            <a:avLst/>
          </a:prstGeom>
          <a:noFill/>
        </p:spPr>
        <p:txBody>
          <a:bodyPr wrap="square" rtlCol="0">
            <a:spAutoFit/>
          </a:bodyPr>
          <a:lstStyle/>
          <a:p>
            <a:r>
              <a:rPr lang="zh-CN" altLang="en-US" sz="2400" dirty="0">
                <a:solidFill>
                  <a:srgbClr val="9D80BD"/>
                </a:solidFill>
              </a:rPr>
              <a:t>请输入标题</a:t>
            </a:r>
          </a:p>
        </p:txBody>
      </p:sp>
      <p:sp>
        <p:nvSpPr>
          <p:cNvPr id="22" name="文本框 21">
            <a:extLst>
              <a:ext uri="{FF2B5EF4-FFF2-40B4-BE49-F238E27FC236}">
                <a16:creationId xmlns:a16="http://schemas.microsoft.com/office/drawing/2014/main" xmlns="" id="{15DE3588-E998-43DC-9D2E-4BD8AFEE6A13}"/>
              </a:ext>
            </a:extLst>
          </p:cNvPr>
          <p:cNvSpPr txBox="1"/>
          <p:nvPr/>
        </p:nvSpPr>
        <p:spPr>
          <a:xfrm>
            <a:off x="7351747" y="4284412"/>
            <a:ext cx="3829878" cy="830997"/>
          </a:xfrm>
          <a:prstGeom prst="rect">
            <a:avLst/>
          </a:prstGeom>
          <a:noFill/>
        </p:spPr>
        <p:txBody>
          <a:bodyPr wrap="square" rtlCol="0">
            <a:spAutoFit/>
          </a:bodyPr>
          <a:lstStyle/>
          <a:p>
            <a:r>
              <a:rPr lang="en-US" altLang="zh-CN" sz="1200" dirty="0">
                <a:solidFill>
                  <a:schemeClr val="tx1">
                    <a:lumMod val="65000"/>
                    <a:lumOff val="35000"/>
                  </a:schemeClr>
                </a:solidFill>
                <a:latin typeface="Cambria" panose="02040503050406030204" pitchFamily="18" charset="0"/>
              </a:rPr>
              <a:t>However, the film and TV series often appear the wrong lens, "dear" this drama is no exception, because the shooting time is in the summer, but the time is in the winter, so inevitably</a:t>
            </a:r>
            <a:endParaRPr lang="zh-CN" altLang="en-US" sz="1200" dirty="0">
              <a:solidFill>
                <a:schemeClr val="tx1">
                  <a:lumMod val="65000"/>
                  <a:lumOff val="35000"/>
                </a:schemeClr>
              </a:solidFill>
            </a:endParaRPr>
          </a:p>
        </p:txBody>
      </p:sp>
      <p:cxnSp>
        <p:nvCxnSpPr>
          <p:cNvPr id="23" name="直接连接符 22">
            <a:extLst>
              <a:ext uri="{FF2B5EF4-FFF2-40B4-BE49-F238E27FC236}">
                <a16:creationId xmlns:a16="http://schemas.microsoft.com/office/drawing/2014/main" xmlns="" id="{8D0EF1D3-5F9A-408A-83C9-F190EB15C14D}"/>
              </a:ext>
            </a:extLst>
          </p:cNvPr>
          <p:cNvCxnSpPr/>
          <p:nvPr/>
        </p:nvCxnSpPr>
        <p:spPr>
          <a:xfrm>
            <a:off x="7489842" y="4139515"/>
            <a:ext cx="389075" cy="0"/>
          </a:xfrm>
          <a:prstGeom prst="line">
            <a:avLst/>
          </a:prstGeom>
          <a:ln w="28575">
            <a:solidFill>
              <a:srgbClr val="9D80BD"/>
            </a:solidFill>
          </a:ln>
        </p:spPr>
        <p:style>
          <a:lnRef idx="1">
            <a:schemeClr val="accent1"/>
          </a:lnRef>
          <a:fillRef idx="0">
            <a:schemeClr val="accent1"/>
          </a:fillRef>
          <a:effectRef idx="0">
            <a:schemeClr val="accent1"/>
          </a:effectRef>
          <a:fontRef idx="minor">
            <a:schemeClr val="tx1"/>
          </a:fontRef>
        </p:style>
      </p:cxnSp>
      <p:sp>
        <p:nvSpPr>
          <p:cNvPr id="24" name="椭圆 23">
            <a:extLst>
              <a:ext uri="{FF2B5EF4-FFF2-40B4-BE49-F238E27FC236}">
                <a16:creationId xmlns:a16="http://schemas.microsoft.com/office/drawing/2014/main" xmlns="" id="{0262E02D-2602-43E6-9EC4-B78FF4575E9E}"/>
              </a:ext>
            </a:extLst>
          </p:cNvPr>
          <p:cNvSpPr/>
          <p:nvPr/>
        </p:nvSpPr>
        <p:spPr>
          <a:xfrm>
            <a:off x="7169428" y="3833811"/>
            <a:ext cx="132521" cy="132521"/>
          </a:xfrm>
          <a:prstGeom prst="ellipse">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1d3e0d07-ee76-416e-b04a-5f480ed1d30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851F26B5-4A3C-4155-9D0B-BA5984F27ABA}"/>
              </a:ext>
            </a:extLst>
          </p:cNvPr>
          <p:cNvGrpSpPr>
            <a:grpSpLocks noChangeAspect="1"/>
          </p:cNvGrpSpPr>
          <p:nvPr>
            <p:custDataLst>
              <p:tags r:id="rId1"/>
            </p:custDataLst>
          </p:nvPr>
        </p:nvGrpSpPr>
        <p:grpSpPr>
          <a:xfrm>
            <a:off x="10907438" y="5358793"/>
            <a:ext cx="1956075" cy="1730281"/>
            <a:chOff x="3536951" y="1174750"/>
            <a:chExt cx="5102225" cy="4513263"/>
          </a:xfrm>
          <a:effectLst>
            <a:outerShdw blurRad="50800" dist="38100" dir="8100000" algn="tr" rotWithShape="0">
              <a:prstClr val="black">
                <a:alpha val="40000"/>
              </a:prstClr>
            </a:outerShdw>
          </a:effectLst>
        </p:grpSpPr>
        <p:sp>
          <p:nvSpPr>
            <p:cNvPr id="26" name="íṣḻïďe">
              <a:extLst>
                <a:ext uri="{FF2B5EF4-FFF2-40B4-BE49-F238E27FC236}">
                  <a16:creationId xmlns:a16="http://schemas.microsoft.com/office/drawing/2014/main" xmlns="" id="{CADA2923-749B-46F9-B2FA-C9291B3BD59C}"/>
                </a:ext>
              </a:extLst>
            </p:cNvPr>
            <p:cNvSpPr/>
            <p:nvPr/>
          </p:nvSpPr>
          <p:spPr bwMode="auto">
            <a:xfrm>
              <a:off x="7745413" y="1704975"/>
              <a:ext cx="731838" cy="952500"/>
            </a:xfrm>
            <a:custGeom>
              <a:avLst/>
              <a:gdLst>
                <a:gd name="T0" fmla="*/ 327 w 434"/>
                <a:gd name="T1" fmla="*/ 207 h 565"/>
                <a:gd name="T2" fmla="*/ 410 w 434"/>
                <a:gd name="T3" fmla="*/ 565 h 565"/>
                <a:gd name="T4" fmla="*/ 107 w 434"/>
                <a:gd name="T5" fmla="*/ 358 h 565"/>
                <a:gd name="T6" fmla="*/ 23 w 434"/>
                <a:gd name="T7" fmla="*/ 0 h 565"/>
                <a:gd name="T8" fmla="*/ 327 w 434"/>
                <a:gd name="T9" fmla="*/ 207 h 565"/>
              </a:gdLst>
              <a:ahLst/>
              <a:cxnLst>
                <a:cxn ang="0">
                  <a:pos x="T0" y="T1"/>
                </a:cxn>
                <a:cxn ang="0">
                  <a:pos x="T2" y="T3"/>
                </a:cxn>
                <a:cxn ang="0">
                  <a:pos x="T4" y="T5"/>
                </a:cxn>
                <a:cxn ang="0">
                  <a:pos x="T6" y="T7"/>
                </a:cxn>
                <a:cxn ang="0">
                  <a:pos x="T8" y="T9"/>
                </a:cxn>
              </a:cxnLst>
              <a:rect l="0" t="0" r="r" b="b"/>
              <a:pathLst>
                <a:path w="434" h="565">
                  <a:moveTo>
                    <a:pt x="327" y="207"/>
                  </a:moveTo>
                  <a:cubicBezTo>
                    <a:pt x="434" y="363"/>
                    <a:pt x="410" y="565"/>
                    <a:pt x="410" y="565"/>
                  </a:cubicBezTo>
                  <a:cubicBezTo>
                    <a:pt x="410" y="565"/>
                    <a:pt x="213" y="514"/>
                    <a:pt x="107" y="358"/>
                  </a:cubicBezTo>
                  <a:cubicBezTo>
                    <a:pt x="0" y="202"/>
                    <a:pt x="23" y="0"/>
                    <a:pt x="23" y="0"/>
                  </a:cubicBezTo>
                  <a:cubicBezTo>
                    <a:pt x="23" y="0"/>
                    <a:pt x="220" y="51"/>
                    <a:pt x="327" y="207"/>
                  </a:cubicBezTo>
                  <a:close/>
                </a:path>
              </a:pathLst>
            </a:custGeom>
            <a:solidFill>
              <a:srgbClr val="2F2E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iṣḻîḋé">
              <a:extLst>
                <a:ext uri="{FF2B5EF4-FFF2-40B4-BE49-F238E27FC236}">
                  <a16:creationId xmlns:a16="http://schemas.microsoft.com/office/drawing/2014/main" xmlns="" id="{1A7A17B2-992E-4F39-B456-D74DF3401E2F}"/>
                </a:ext>
              </a:extLst>
            </p:cNvPr>
            <p:cNvSpPr/>
            <p:nvPr/>
          </p:nvSpPr>
          <p:spPr bwMode="auto">
            <a:xfrm>
              <a:off x="8147051" y="1512888"/>
              <a:ext cx="492125" cy="1150938"/>
            </a:xfrm>
            <a:custGeom>
              <a:avLst/>
              <a:gdLst>
                <a:gd name="T0" fmla="*/ 12 w 292"/>
                <a:gd name="T1" fmla="*/ 351 h 683"/>
                <a:gd name="T2" fmla="*/ 168 w 292"/>
                <a:gd name="T3" fmla="*/ 683 h 683"/>
                <a:gd name="T4" fmla="*/ 279 w 292"/>
                <a:gd name="T5" fmla="*/ 333 h 683"/>
                <a:gd name="T6" fmla="*/ 123 w 292"/>
                <a:gd name="T7" fmla="*/ 0 h 683"/>
                <a:gd name="T8" fmla="*/ 12 w 292"/>
                <a:gd name="T9" fmla="*/ 351 h 683"/>
              </a:gdLst>
              <a:ahLst/>
              <a:cxnLst>
                <a:cxn ang="0">
                  <a:pos x="T0" y="T1"/>
                </a:cxn>
                <a:cxn ang="0">
                  <a:pos x="T2" y="T3"/>
                </a:cxn>
                <a:cxn ang="0">
                  <a:pos x="T4" y="T5"/>
                </a:cxn>
                <a:cxn ang="0">
                  <a:pos x="T6" y="T7"/>
                </a:cxn>
                <a:cxn ang="0">
                  <a:pos x="T8" y="T9"/>
                </a:cxn>
              </a:cxnLst>
              <a:rect l="0" t="0" r="r" b="b"/>
              <a:pathLst>
                <a:path w="292" h="683">
                  <a:moveTo>
                    <a:pt x="12" y="351"/>
                  </a:moveTo>
                  <a:cubicBezTo>
                    <a:pt x="25" y="539"/>
                    <a:pt x="168" y="683"/>
                    <a:pt x="168" y="683"/>
                  </a:cubicBezTo>
                  <a:cubicBezTo>
                    <a:pt x="168" y="683"/>
                    <a:pt x="292" y="521"/>
                    <a:pt x="279" y="333"/>
                  </a:cubicBezTo>
                  <a:cubicBezTo>
                    <a:pt x="267" y="144"/>
                    <a:pt x="123" y="0"/>
                    <a:pt x="123" y="0"/>
                  </a:cubicBezTo>
                  <a:cubicBezTo>
                    <a:pt x="123" y="0"/>
                    <a:pt x="0" y="162"/>
                    <a:pt x="12" y="351"/>
                  </a:cubicBezTo>
                  <a:close/>
                </a:path>
              </a:pathLst>
            </a:custGeom>
            <a:solidFill>
              <a:srgbClr val="FFC10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iṡliḑé">
              <a:extLst>
                <a:ext uri="{FF2B5EF4-FFF2-40B4-BE49-F238E27FC236}">
                  <a16:creationId xmlns:a16="http://schemas.microsoft.com/office/drawing/2014/main" xmlns="" id="{B29A77BB-1352-49A0-9918-ADFF9F7782C8}"/>
                </a:ext>
              </a:extLst>
            </p:cNvPr>
            <p:cNvSpPr/>
            <p:nvPr/>
          </p:nvSpPr>
          <p:spPr bwMode="auto">
            <a:xfrm>
              <a:off x="5878513" y="1174750"/>
              <a:ext cx="2733675" cy="3508375"/>
            </a:xfrm>
            <a:custGeom>
              <a:avLst/>
              <a:gdLst>
                <a:gd name="T0" fmla="*/ 129 w 1620"/>
                <a:gd name="T1" fmla="*/ 5 h 2082"/>
                <a:gd name="T2" fmla="*/ 1580 w 1620"/>
                <a:gd name="T3" fmla="*/ 734 h 2082"/>
                <a:gd name="T4" fmla="*/ 1618 w 1620"/>
                <a:gd name="T5" fmla="*/ 800 h 2082"/>
                <a:gd name="T6" fmla="*/ 1534 w 1620"/>
                <a:gd name="T7" fmla="*/ 2049 h 2082"/>
                <a:gd name="T8" fmla="*/ 1497 w 1620"/>
                <a:gd name="T9" fmla="*/ 2081 h 2082"/>
                <a:gd name="T10" fmla="*/ 1484 w 1620"/>
                <a:gd name="T11" fmla="*/ 2077 h 2082"/>
                <a:gd name="T12" fmla="*/ 0 w 1620"/>
                <a:gd name="T13" fmla="*/ 1319 h 2082"/>
                <a:gd name="T14" fmla="*/ 76 w 1620"/>
                <a:gd name="T15" fmla="*/ 35 h 2082"/>
                <a:gd name="T16" fmla="*/ 115 w 1620"/>
                <a:gd name="T17" fmla="*/ 1 h 2082"/>
                <a:gd name="T18" fmla="*/ 129 w 1620"/>
                <a:gd name="T19" fmla="*/ 5 h 2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0" h="2082">
                  <a:moveTo>
                    <a:pt x="129" y="5"/>
                  </a:moveTo>
                  <a:cubicBezTo>
                    <a:pt x="1580" y="734"/>
                    <a:pt x="1580" y="734"/>
                    <a:pt x="1580" y="734"/>
                  </a:cubicBezTo>
                  <a:cubicBezTo>
                    <a:pt x="1605" y="747"/>
                    <a:pt x="1620" y="773"/>
                    <a:pt x="1618" y="800"/>
                  </a:cubicBezTo>
                  <a:cubicBezTo>
                    <a:pt x="1534" y="2049"/>
                    <a:pt x="1534" y="2049"/>
                    <a:pt x="1534" y="2049"/>
                  </a:cubicBezTo>
                  <a:cubicBezTo>
                    <a:pt x="1532" y="2068"/>
                    <a:pt x="1516" y="2082"/>
                    <a:pt x="1497" y="2081"/>
                  </a:cubicBezTo>
                  <a:cubicBezTo>
                    <a:pt x="1493" y="2080"/>
                    <a:pt x="1488" y="2079"/>
                    <a:pt x="1484" y="2077"/>
                  </a:cubicBezTo>
                  <a:cubicBezTo>
                    <a:pt x="0" y="1319"/>
                    <a:pt x="0" y="1319"/>
                    <a:pt x="0" y="1319"/>
                  </a:cubicBezTo>
                  <a:cubicBezTo>
                    <a:pt x="76" y="35"/>
                    <a:pt x="76" y="35"/>
                    <a:pt x="76" y="35"/>
                  </a:cubicBezTo>
                  <a:cubicBezTo>
                    <a:pt x="78" y="15"/>
                    <a:pt x="95" y="0"/>
                    <a:pt x="115" y="1"/>
                  </a:cubicBezTo>
                  <a:cubicBezTo>
                    <a:pt x="120" y="1"/>
                    <a:pt x="125" y="2"/>
                    <a:pt x="129" y="5"/>
                  </a:cubicBezTo>
                </a:path>
              </a:pathLst>
            </a:custGeom>
            <a:solidFill>
              <a:srgbClr val="D0CDE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ïṥļidè">
              <a:extLst>
                <a:ext uri="{FF2B5EF4-FFF2-40B4-BE49-F238E27FC236}">
                  <a16:creationId xmlns:a16="http://schemas.microsoft.com/office/drawing/2014/main" xmlns="" id="{4A61C197-A078-4491-AC66-D02980432000}"/>
                </a:ext>
              </a:extLst>
            </p:cNvPr>
            <p:cNvSpPr/>
            <p:nvPr/>
          </p:nvSpPr>
          <p:spPr bwMode="auto">
            <a:xfrm>
              <a:off x="5913438" y="1217613"/>
              <a:ext cx="2665413" cy="3421063"/>
            </a:xfrm>
            <a:custGeom>
              <a:avLst/>
              <a:gdLst>
                <a:gd name="T0" fmla="*/ 126 w 1580"/>
                <a:gd name="T1" fmla="*/ 5 h 2031"/>
                <a:gd name="T2" fmla="*/ 1541 w 1580"/>
                <a:gd name="T3" fmla="*/ 717 h 2031"/>
                <a:gd name="T4" fmla="*/ 1578 w 1580"/>
                <a:gd name="T5" fmla="*/ 781 h 2031"/>
                <a:gd name="T6" fmla="*/ 1496 w 1580"/>
                <a:gd name="T7" fmla="*/ 1999 h 2031"/>
                <a:gd name="T8" fmla="*/ 1460 w 1580"/>
                <a:gd name="T9" fmla="*/ 2030 h 2031"/>
                <a:gd name="T10" fmla="*/ 1448 w 1580"/>
                <a:gd name="T11" fmla="*/ 2026 h 2031"/>
                <a:gd name="T12" fmla="*/ 0 w 1580"/>
                <a:gd name="T13" fmla="*/ 1288 h 2031"/>
                <a:gd name="T14" fmla="*/ 74 w 1580"/>
                <a:gd name="T15" fmla="*/ 35 h 2031"/>
                <a:gd name="T16" fmla="*/ 112 w 1580"/>
                <a:gd name="T17" fmla="*/ 1 h 2031"/>
                <a:gd name="T18" fmla="*/ 126 w 1580"/>
                <a:gd name="T19" fmla="*/ 5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80" h="2031">
                  <a:moveTo>
                    <a:pt x="126" y="5"/>
                  </a:moveTo>
                  <a:cubicBezTo>
                    <a:pt x="1541" y="717"/>
                    <a:pt x="1541" y="717"/>
                    <a:pt x="1541" y="717"/>
                  </a:cubicBezTo>
                  <a:cubicBezTo>
                    <a:pt x="1565" y="729"/>
                    <a:pt x="1580" y="754"/>
                    <a:pt x="1578" y="781"/>
                  </a:cubicBezTo>
                  <a:cubicBezTo>
                    <a:pt x="1496" y="1999"/>
                    <a:pt x="1496" y="1999"/>
                    <a:pt x="1496" y="1999"/>
                  </a:cubicBezTo>
                  <a:cubicBezTo>
                    <a:pt x="1495" y="2017"/>
                    <a:pt x="1479" y="2031"/>
                    <a:pt x="1460" y="2030"/>
                  </a:cubicBezTo>
                  <a:cubicBezTo>
                    <a:pt x="1456" y="2030"/>
                    <a:pt x="1452" y="2028"/>
                    <a:pt x="1448" y="2026"/>
                  </a:cubicBezTo>
                  <a:cubicBezTo>
                    <a:pt x="0" y="1288"/>
                    <a:pt x="0" y="1288"/>
                    <a:pt x="0" y="1288"/>
                  </a:cubicBezTo>
                  <a:cubicBezTo>
                    <a:pt x="74" y="35"/>
                    <a:pt x="74" y="35"/>
                    <a:pt x="74" y="35"/>
                  </a:cubicBezTo>
                  <a:cubicBezTo>
                    <a:pt x="76" y="15"/>
                    <a:pt x="92" y="0"/>
                    <a:pt x="112" y="1"/>
                  </a:cubicBezTo>
                  <a:cubicBezTo>
                    <a:pt x="117" y="2"/>
                    <a:pt x="122" y="3"/>
                    <a:pt x="126" y="5"/>
                  </a:cubicBezTo>
                  <a:close/>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ïśḷïḓé">
              <a:extLst>
                <a:ext uri="{FF2B5EF4-FFF2-40B4-BE49-F238E27FC236}">
                  <a16:creationId xmlns:a16="http://schemas.microsoft.com/office/drawing/2014/main" xmlns="" id="{CC256B8E-5673-45DC-9656-7E4AA82AA1AD}"/>
                </a:ext>
              </a:extLst>
            </p:cNvPr>
            <p:cNvSpPr/>
            <p:nvPr/>
          </p:nvSpPr>
          <p:spPr bwMode="auto">
            <a:xfrm>
              <a:off x="6037263" y="1376363"/>
              <a:ext cx="2416175" cy="3101975"/>
            </a:xfrm>
            <a:custGeom>
              <a:avLst/>
              <a:gdLst>
                <a:gd name="T0" fmla="*/ 114 w 1432"/>
                <a:gd name="T1" fmla="*/ 5 h 1841"/>
                <a:gd name="T2" fmla="*/ 1397 w 1432"/>
                <a:gd name="T3" fmla="*/ 650 h 1841"/>
                <a:gd name="T4" fmla="*/ 1430 w 1432"/>
                <a:gd name="T5" fmla="*/ 708 h 1841"/>
                <a:gd name="T6" fmla="*/ 1356 w 1432"/>
                <a:gd name="T7" fmla="*/ 1812 h 1841"/>
                <a:gd name="T8" fmla="*/ 1324 w 1432"/>
                <a:gd name="T9" fmla="*/ 1840 h 1841"/>
                <a:gd name="T10" fmla="*/ 1312 w 1432"/>
                <a:gd name="T11" fmla="*/ 1837 h 1841"/>
                <a:gd name="T12" fmla="*/ 0 w 1432"/>
                <a:gd name="T13" fmla="*/ 1167 h 1841"/>
                <a:gd name="T14" fmla="*/ 67 w 1432"/>
                <a:gd name="T15" fmla="*/ 31 h 1841"/>
                <a:gd name="T16" fmla="*/ 101 w 1432"/>
                <a:gd name="T17" fmla="*/ 1 h 1841"/>
                <a:gd name="T18" fmla="*/ 114 w 1432"/>
                <a:gd name="T19" fmla="*/ 5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2" h="1841">
                  <a:moveTo>
                    <a:pt x="114" y="5"/>
                  </a:moveTo>
                  <a:cubicBezTo>
                    <a:pt x="1397" y="650"/>
                    <a:pt x="1397" y="650"/>
                    <a:pt x="1397" y="650"/>
                  </a:cubicBezTo>
                  <a:cubicBezTo>
                    <a:pt x="1419" y="661"/>
                    <a:pt x="1432" y="684"/>
                    <a:pt x="1430" y="708"/>
                  </a:cubicBezTo>
                  <a:cubicBezTo>
                    <a:pt x="1356" y="1812"/>
                    <a:pt x="1356" y="1812"/>
                    <a:pt x="1356" y="1812"/>
                  </a:cubicBezTo>
                  <a:cubicBezTo>
                    <a:pt x="1355" y="1829"/>
                    <a:pt x="1340" y="1841"/>
                    <a:pt x="1324" y="1840"/>
                  </a:cubicBezTo>
                  <a:cubicBezTo>
                    <a:pt x="1320" y="1840"/>
                    <a:pt x="1316" y="1839"/>
                    <a:pt x="1312" y="1837"/>
                  </a:cubicBezTo>
                  <a:cubicBezTo>
                    <a:pt x="0" y="1167"/>
                    <a:pt x="0" y="1167"/>
                    <a:pt x="0" y="1167"/>
                  </a:cubicBezTo>
                  <a:cubicBezTo>
                    <a:pt x="67" y="31"/>
                    <a:pt x="67" y="31"/>
                    <a:pt x="67" y="31"/>
                  </a:cubicBezTo>
                  <a:cubicBezTo>
                    <a:pt x="68" y="14"/>
                    <a:pt x="84" y="0"/>
                    <a:pt x="101" y="1"/>
                  </a:cubicBezTo>
                  <a:cubicBezTo>
                    <a:pt x="106" y="1"/>
                    <a:pt x="110" y="3"/>
                    <a:pt x="11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iṣḻíde">
              <a:extLst>
                <a:ext uri="{FF2B5EF4-FFF2-40B4-BE49-F238E27FC236}">
                  <a16:creationId xmlns:a16="http://schemas.microsoft.com/office/drawing/2014/main" xmlns="" id="{0458B6E1-6AC5-4E77-80D4-014F4A7C078F}"/>
                </a:ext>
              </a:extLst>
            </p:cNvPr>
            <p:cNvSpPr/>
            <p:nvPr/>
          </p:nvSpPr>
          <p:spPr bwMode="auto">
            <a:xfrm>
              <a:off x="3949701" y="3370263"/>
              <a:ext cx="4479925" cy="2317750"/>
            </a:xfrm>
            <a:custGeom>
              <a:avLst/>
              <a:gdLst>
                <a:gd name="T0" fmla="*/ 28 w 2656"/>
                <a:gd name="T1" fmla="*/ 631 h 1376"/>
                <a:gd name="T2" fmla="*/ 1481 w 2656"/>
                <a:gd name="T3" fmla="*/ 1363 h 1376"/>
                <a:gd name="T4" fmla="*/ 1568 w 2656"/>
                <a:gd name="T5" fmla="*/ 1363 h 1376"/>
                <a:gd name="T6" fmla="*/ 2643 w 2656"/>
                <a:gd name="T7" fmla="*/ 817 h 1376"/>
                <a:gd name="T8" fmla="*/ 2650 w 2656"/>
                <a:gd name="T9" fmla="*/ 772 h 1376"/>
                <a:gd name="T10" fmla="*/ 2642 w 2656"/>
                <a:gd name="T11" fmla="*/ 752 h 1376"/>
                <a:gd name="T12" fmla="*/ 2495 w 2656"/>
                <a:gd name="T13" fmla="*/ 675 h 1376"/>
                <a:gd name="T14" fmla="*/ 1264 w 2656"/>
                <a:gd name="T15" fmla="*/ 61 h 1376"/>
                <a:gd name="T16" fmla="*/ 1190 w 2656"/>
                <a:gd name="T17" fmla="*/ 22 h 1376"/>
                <a:gd name="T18" fmla="*/ 1064 w 2656"/>
                <a:gd name="T19" fmla="*/ 21 h 1376"/>
                <a:gd name="T20" fmla="*/ 28 w 2656"/>
                <a:gd name="T21" fmla="*/ 559 h 1376"/>
                <a:gd name="T22" fmla="*/ 10 w 2656"/>
                <a:gd name="T23" fmla="*/ 613 h 1376"/>
                <a:gd name="T24" fmla="*/ 28 w 2656"/>
                <a:gd name="T25" fmla="*/ 631 h 1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56" h="1376">
                  <a:moveTo>
                    <a:pt x="28" y="631"/>
                  </a:moveTo>
                  <a:cubicBezTo>
                    <a:pt x="1481" y="1363"/>
                    <a:pt x="1481" y="1363"/>
                    <a:pt x="1481" y="1363"/>
                  </a:cubicBezTo>
                  <a:cubicBezTo>
                    <a:pt x="1508" y="1376"/>
                    <a:pt x="1541" y="1376"/>
                    <a:pt x="1568" y="1363"/>
                  </a:cubicBezTo>
                  <a:cubicBezTo>
                    <a:pt x="2643" y="817"/>
                    <a:pt x="2643" y="817"/>
                    <a:pt x="2643" y="817"/>
                  </a:cubicBezTo>
                  <a:cubicBezTo>
                    <a:pt x="2656" y="804"/>
                    <a:pt x="2654" y="786"/>
                    <a:pt x="2650" y="772"/>
                  </a:cubicBezTo>
                  <a:cubicBezTo>
                    <a:pt x="2648" y="765"/>
                    <a:pt x="2645" y="758"/>
                    <a:pt x="2642" y="752"/>
                  </a:cubicBezTo>
                  <a:cubicBezTo>
                    <a:pt x="2495" y="675"/>
                    <a:pt x="2495" y="675"/>
                    <a:pt x="2495" y="675"/>
                  </a:cubicBezTo>
                  <a:cubicBezTo>
                    <a:pt x="1264" y="61"/>
                    <a:pt x="1264" y="61"/>
                    <a:pt x="1264" y="61"/>
                  </a:cubicBezTo>
                  <a:cubicBezTo>
                    <a:pt x="1190" y="22"/>
                    <a:pt x="1190" y="22"/>
                    <a:pt x="1190" y="22"/>
                  </a:cubicBezTo>
                  <a:cubicBezTo>
                    <a:pt x="1151" y="1"/>
                    <a:pt x="1103" y="0"/>
                    <a:pt x="1064" y="21"/>
                  </a:cubicBezTo>
                  <a:cubicBezTo>
                    <a:pt x="28" y="559"/>
                    <a:pt x="28" y="559"/>
                    <a:pt x="28" y="559"/>
                  </a:cubicBezTo>
                  <a:cubicBezTo>
                    <a:pt x="8" y="569"/>
                    <a:pt x="0" y="594"/>
                    <a:pt x="10" y="613"/>
                  </a:cubicBezTo>
                  <a:cubicBezTo>
                    <a:pt x="14" y="621"/>
                    <a:pt x="20" y="627"/>
                    <a:pt x="28" y="631"/>
                  </a:cubicBezTo>
                </a:path>
              </a:pathLst>
            </a:custGeom>
            <a:solidFill>
              <a:srgbClr val="D0CDE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išḻíḍe">
              <a:extLst>
                <a:ext uri="{FF2B5EF4-FFF2-40B4-BE49-F238E27FC236}">
                  <a16:creationId xmlns:a16="http://schemas.microsoft.com/office/drawing/2014/main" xmlns="" id="{4804CA7C-A3C2-4749-A9DD-459C40C91BD2}"/>
                </a:ext>
              </a:extLst>
            </p:cNvPr>
            <p:cNvSpPr/>
            <p:nvPr/>
          </p:nvSpPr>
          <p:spPr bwMode="auto">
            <a:xfrm>
              <a:off x="4119563" y="4465638"/>
              <a:ext cx="4305300" cy="1217613"/>
            </a:xfrm>
            <a:custGeom>
              <a:avLst/>
              <a:gdLst>
                <a:gd name="T0" fmla="*/ 2549 w 2552"/>
                <a:gd name="T1" fmla="*/ 122 h 723"/>
                <a:gd name="T2" fmla="*/ 1477 w 2552"/>
                <a:gd name="T3" fmla="*/ 679 h 723"/>
                <a:gd name="T4" fmla="*/ 1434 w 2552"/>
                <a:gd name="T5" fmla="*/ 689 h 723"/>
                <a:gd name="T6" fmla="*/ 1392 w 2552"/>
                <a:gd name="T7" fmla="*/ 679 h 723"/>
                <a:gd name="T8" fmla="*/ 481 w 2552"/>
                <a:gd name="T9" fmla="*/ 226 h 723"/>
                <a:gd name="T10" fmla="*/ 464 w 2552"/>
                <a:gd name="T11" fmla="*/ 251 h 723"/>
                <a:gd name="T12" fmla="*/ 1380 w 2552"/>
                <a:gd name="T13" fmla="*/ 713 h 723"/>
                <a:gd name="T14" fmla="*/ 1423 w 2552"/>
                <a:gd name="T15" fmla="*/ 723 h 723"/>
                <a:gd name="T16" fmla="*/ 1467 w 2552"/>
                <a:gd name="T17" fmla="*/ 713 h 723"/>
                <a:gd name="T18" fmla="*/ 2542 w 2552"/>
                <a:gd name="T19" fmla="*/ 167 h 723"/>
                <a:gd name="T20" fmla="*/ 2552 w 2552"/>
                <a:gd name="T21" fmla="*/ 141 h 723"/>
                <a:gd name="T22" fmla="*/ 2549 w 2552"/>
                <a:gd name="T23" fmla="*/ 122 h 723"/>
                <a:gd name="T24" fmla="*/ 2549 w 2552"/>
                <a:gd name="T25" fmla="*/ 122 h 723"/>
                <a:gd name="T26" fmla="*/ 29 w 2552"/>
                <a:gd name="T27" fmla="*/ 0 h 723"/>
                <a:gd name="T28" fmla="*/ 19 w 2552"/>
                <a:gd name="T29" fmla="*/ 9 h 723"/>
                <a:gd name="T30" fmla="*/ 18 w 2552"/>
                <a:gd name="T31" fmla="*/ 4 h 723"/>
                <a:gd name="T32" fmla="*/ 0 w 2552"/>
                <a:gd name="T33" fmla="*/ 18 h 723"/>
                <a:gd name="T34" fmla="*/ 283 w 2552"/>
                <a:gd name="T35" fmla="*/ 160 h 723"/>
                <a:gd name="T36" fmla="*/ 298 w 2552"/>
                <a:gd name="T37" fmla="*/ 134 h 723"/>
                <a:gd name="T38" fmla="*/ 29 w 2552"/>
                <a:gd name="T39" fmla="*/ 0 h 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52" h="723">
                  <a:moveTo>
                    <a:pt x="2549" y="122"/>
                  </a:moveTo>
                  <a:cubicBezTo>
                    <a:pt x="1477" y="679"/>
                    <a:pt x="1477" y="679"/>
                    <a:pt x="1477" y="679"/>
                  </a:cubicBezTo>
                  <a:cubicBezTo>
                    <a:pt x="1464" y="686"/>
                    <a:pt x="1449" y="689"/>
                    <a:pt x="1434" y="689"/>
                  </a:cubicBezTo>
                  <a:cubicBezTo>
                    <a:pt x="1420" y="689"/>
                    <a:pt x="1405" y="686"/>
                    <a:pt x="1392" y="679"/>
                  </a:cubicBezTo>
                  <a:cubicBezTo>
                    <a:pt x="481" y="226"/>
                    <a:pt x="481" y="226"/>
                    <a:pt x="481" y="226"/>
                  </a:cubicBezTo>
                  <a:cubicBezTo>
                    <a:pt x="476" y="235"/>
                    <a:pt x="470" y="243"/>
                    <a:pt x="464" y="251"/>
                  </a:cubicBezTo>
                  <a:cubicBezTo>
                    <a:pt x="1380" y="713"/>
                    <a:pt x="1380" y="713"/>
                    <a:pt x="1380" y="713"/>
                  </a:cubicBezTo>
                  <a:cubicBezTo>
                    <a:pt x="1394" y="720"/>
                    <a:pt x="1409" y="723"/>
                    <a:pt x="1423" y="723"/>
                  </a:cubicBezTo>
                  <a:cubicBezTo>
                    <a:pt x="1438" y="723"/>
                    <a:pt x="1453" y="720"/>
                    <a:pt x="1467" y="713"/>
                  </a:cubicBezTo>
                  <a:cubicBezTo>
                    <a:pt x="2542" y="167"/>
                    <a:pt x="2542" y="167"/>
                    <a:pt x="2542" y="167"/>
                  </a:cubicBezTo>
                  <a:cubicBezTo>
                    <a:pt x="2549" y="160"/>
                    <a:pt x="2552" y="150"/>
                    <a:pt x="2552" y="141"/>
                  </a:cubicBezTo>
                  <a:cubicBezTo>
                    <a:pt x="2552" y="134"/>
                    <a:pt x="2550" y="128"/>
                    <a:pt x="2549" y="122"/>
                  </a:cubicBezTo>
                  <a:cubicBezTo>
                    <a:pt x="2549" y="122"/>
                    <a:pt x="2549" y="122"/>
                    <a:pt x="2549" y="122"/>
                  </a:cubicBezTo>
                  <a:moveTo>
                    <a:pt x="29" y="0"/>
                  </a:moveTo>
                  <a:cubicBezTo>
                    <a:pt x="23" y="5"/>
                    <a:pt x="19" y="9"/>
                    <a:pt x="19" y="9"/>
                  </a:cubicBezTo>
                  <a:cubicBezTo>
                    <a:pt x="19" y="9"/>
                    <a:pt x="19" y="7"/>
                    <a:pt x="18" y="4"/>
                  </a:cubicBezTo>
                  <a:cubicBezTo>
                    <a:pt x="0" y="18"/>
                    <a:pt x="0" y="18"/>
                    <a:pt x="0" y="18"/>
                  </a:cubicBezTo>
                  <a:cubicBezTo>
                    <a:pt x="283" y="160"/>
                    <a:pt x="283" y="160"/>
                    <a:pt x="283" y="160"/>
                  </a:cubicBezTo>
                  <a:cubicBezTo>
                    <a:pt x="288" y="151"/>
                    <a:pt x="293" y="143"/>
                    <a:pt x="298" y="134"/>
                  </a:cubicBezTo>
                  <a:cubicBezTo>
                    <a:pt x="29" y="0"/>
                    <a:pt x="29" y="0"/>
                    <a:pt x="29" y="0"/>
                  </a:cubicBezTo>
                </a:path>
              </a:pathLst>
            </a:custGeom>
            <a:solidFill>
              <a:srgbClr val="BBB8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ïṣľîde">
              <a:extLst>
                <a:ext uri="{FF2B5EF4-FFF2-40B4-BE49-F238E27FC236}">
                  <a16:creationId xmlns:a16="http://schemas.microsoft.com/office/drawing/2014/main" xmlns="" id="{FCEAE7FD-A37F-45EB-9671-C2A67CF5B70A}"/>
                </a:ext>
              </a:extLst>
            </p:cNvPr>
            <p:cNvSpPr/>
            <p:nvPr/>
          </p:nvSpPr>
          <p:spPr bwMode="auto">
            <a:xfrm>
              <a:off x="5003801" y="4389438"/>
              <a:ext cx="1339850" cy="735013"/>
            </a:xfrm>
            <a:custGeom>
              <a:avLst/>
              <a:gdLst>
                <a:gd name="T0" fmla="*/ 282 w 794"/>
                <a:gd name="T1" fmla="*/ 0 h 436"/>
                <a:gd name="T2" fmla="*/ 251 w 794"/>
                <a:gd name="T3" fmla="*/ 8 h 436"/>
                <a:gd name="T4" fmla="*/ 36 w 794"/>
                <a:gd name="T5" fmla="*/ 123 h 436"/>
                <a:gd name="T6" fmla="*/ 0 w 794"/>
                <a:gd name="T7" fmla="*/ 200 h 436"/>
                <a:gd name="T8" fmla="*/ 458 w 794"/>
                <a:gd name="T9" fmla="*/ 431 h 436"/>
                <a:gd name="T10" fmla="*/ 482 w 794"/>
                <a:gd name="T11" fmla="*/ 436 h 436"/>
                <a:gd name="T12" fmla="*/ 509 w 794"/>
                <a:gd name="T13" fmla="*/ 429 h 436"/>
                <a:gd name="T14" fmla="*/ 783 w 794"/>
                <a:gd name="T15" fmla="*/ 275 h 436"/>
                <a:gd name="T16" fmla="*/ 789 w 794"/>
                <a:gd name="T17" fmla="*/ 252 h 436"/>
                <a:gd name="T18" fmla="*/ 782 w 794"/>
                <a:gd name="T19" fmla="*/ 245 h 436"/>
                <a:gd name="T20" fmla="*/ 312 w 794"/>
                <a:gd name="T21" fmla="*/ 7 h 436"/>
                <a:gd name="T22" fmla="*/ 282 w 794"/>
                <a:gd name="T23" fmla="*/ 0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4" h="436">
                  <a:moveTo>
                    <a:pt x="282" y="0"/>
                  </a:moveTo>
                  <a:cubicBezTo>
                    <a:pt x="271" y="0"/>
                    <a:pt x="260" y="3"/>
                    <a:pt x="251" y="8"/>
                  </a:cubicBezTo>
                  <a:cubicBezTo>
                    <a:pt x="36" y="123"/>
                    <a:pt x="36" y="123"/>
                    <a:pt x="36" y="123"/>
                  </a:cubicBezTo>
                  <a:cubicBezTo>
                    <a:pt x="27" y="148"/>
                    <a:pt x="14" y="174"/>
                    <a:pt x="0" y="200"/>
                  </a:cubicBezTo>
                  <a:cubicBezTo>
                    <a:pt x="458" y="431"/>
                    <a:pt x="458" y="431"/>
                    <a:pt x="458" y="431"/>
                  </a:cubicBezTo>
                  <a:cubicBezTo>
                    <a:pt x="465" y="434"/>
                    <a:pt x="474" y="436"/>
                    <a:pt x="482" y="436"/>
                  </a:cubicBezTo>
                  <a:cubicBezTo>
                    <a:pt x="491" y="436"/>
                    <a:pt x="501" y="434"/>
                    <a:pt x="509" y="429"/>
                  </a:cubicBezTo>
                  <a:cubicBezTo>
                    <a:pt x="783" y="275"/>
                    <a:pt x="783" y="275"/>
                    <a:pt x="783" y="275"/>
                  </a:cubicBezTo>
                  <a:cubicBezTo>
                    <a:pt x="791" y="270"/>
                    <a:pt x="794" y="260"/>
                    <a:pt x="789" y="252"/>
                  </a:cubicBezTo>
                  <a:cubicBezTo>
                    <a:pt x="788" y="249"/>
                    <a:pt x="785" y="247"/>
                    <a:pt x="782" y="245"/>
                  </a:cubicBezTo>
                  <a:cubicBezTo>
                    <a:pt x="312" y="7"/>
                    <a:pt x="312" y="7"/>
                    <a:pt x="312" y="7"/>
                  </a:cubicBezTo>
                  <a:cubicBezTo>
                    <a:pt x="302" y="3"/>
                    <a:pt x="292" y="0"/>
                    <a:pt x="282" y="0"/>
                  </a:cubicBezTo>
                </a:path>
              </a:pathLst>
            </a:custGeom>
            <a:solidFill>
              <a:srgbClr val="BBB8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î$ḷïḋé">
              <a:extLst>
                <a:ext uri="{FF2B5EF4-FFF2-40B4-BE49-F238E27FC236}">
                  <a16:creationId xmlns:a16="http://schemas.microsoft.com/office/drawing/2014/main" xmlns="" id="{7E1AF548-50A8-4A9F-9C6E-6C275F54E8A0}"/>
                </a:ext>
              </a:extLst>
            </p:cNvPr>
            <p:cNvSpPr/>
            <p:nvPr/>
          </p:nvSpPr>
          <p:spPr bwMode="auto">
            <a:xfrm>
              <a:off x="4833938" y="3476625"/>
              <a:ext cx="3371850" cy="1719263"/>
            </a:xfrm>
            <a:custGeom>
              <a:avLst/>
              <a:gdLst>
                <a:gd name="T0" fmla="*/ 535 w 1999"/>
                <a:gd name="T1" fmla="*/ 0 h 1021"/>
                <a:gd name="T2" fmla="*/ 511 w 1999"/>
                <a:gd name="T3" fmla="*/ 5 h 1021"/>
                <a:gd name="T4" fmla="*/ 17 w 1999"/>
                <a:gd name="T5" fmla="*/ 250 h 1021"/>
                <a:gd name="T6" fmla="*/ 6 w 1999"/>
                <a:gd name="T7" fmla="*/ 261 h 1021"/>
                <a:gd name="T8" fmla="*/ 16 w 1999"/>
                <a:gd name="T9" fmla="*/ 293 h 1021"/>
                <a:gd name="T10" fmla="*/ 1447 w 1999"/>
                <a:gd name="T11" fmla="*/ 1017 h 1021"/>
                <a:gd name="T12" fmla="*/ 1466 w 1999"/>
                <a:gd name="T13" fmla="*/ 1021 h 1021"/>
                <a:gd name="T14" fmla="*/ 1485 w 1999"/>
                <a:gd name="T15" fmla="*/ 1016 h 1021"/>
                <a:gd name="T16" fmla="*/ 1991 w 1999"/>
                <a:gd name="T17" fmla="*/ 747 h 1021"/>
                <a:gd name="T18" fmla="*/ 1996 w 1999"/>
                <a:gd name="T19" fmla="*/ 742 h 1021"/>
                <a:gd name="T20" fmla="*/ 1991 w 1999"/>
                <a:gd name="T21" fmla="*/ 727 h 1021"/>
                <a:gd name="T22" fmla="*/ 559 w 1999"/>
                <a:gd name="T23" fmla="*/ 5 h 1021"/>
                <a:gd name="T24" fmla="*/ 535 w 1999"/>
                <a:gd name="T25" fmla="*/ 0 h 10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99" h="1021">
                  <a:moveTo>
                    <a:pt x="535" y="0"/>
                  </a:moveTo>
                  <a:cubicBezTo>
                    <a:pt x="527" y="0"/>
                    <a:pt x="519" y="1"/>
                    <a:pt x="511" y="5"/>
                  </a:cubicBezTo>
                  <a:cubicBezTo>
                    <a:pt x="17" y="250"/>
                    <a:pt x="17" y="250"/>
                    <a:pt x="17" y="250"/>
                  </a:cubicBezTo>
                  <a:cubicBezTo>
                    <a:pt x="12" y="252"/>
                    <a:pt x="8" y="256"/>
                    <a:pt x="6" y="261"/>
                  </a:cubicBezTo>
                  <a:cubicBezTo>
                    <a:pt x="0" y="273"/>
                    <a:pt x="4" y="287"/>
                    <a:pt x="16" y="293"/>
                  </a:cubicBezTo>
                  <a:cubicBezTo>
                    <a:pt x="1447" y="1017"/>
                    <a:pt x="1447" y="1017"/>
                    <a:pt x="1447" y="1017"/>
                  </a:cubicBezTo>
                  <a:cubicBezTo>
                    <a:pt x="1453" y="1020"/>
                    <a:pt x="1459" y="1021"/>
                    <a:pt x="1466" y="1021"/>
                  </a:cubicBezTo>
                  <a:cubicBezTo>
                    <a:pt x="1472" y="1021"/>
                    <a:pt x="1479" y="1020"/>
                    <a:pt x="1485" y="1016"/>
                  </a:cubicBezTo>
                  <a:cubicBezTo>
                    <a:pt x="1991" y="747"/>
                    <a:pt x="1991" y="747"/>
                    <a:pt x="1991" y="747"/>
                  </a:cubicBezTo>
                  <a:cubicBezTo>
                    <a:pt x="1993" y="746"/>
                    <a:pt x="1995" y="745"/>
                    <a:pt x="1996" y="742"/>
                  </a:cubicBezTo>
                  <a:cubicBezTo>
                    <a:pt x="1999" y="737"/>
                    <a:pt x="1997" y="730"/>
                    <a:pt x="1991" y="727"/>
                  </a:cubicBezTo>
                  <a:cubicBezTo>
                    <a:pt x="559" y="5"/>
                    <a:pt x="559" y="5"/>
                    <a:pt x="559" y="5"/>
                  </a:cubicBezTo>
                  <a:cubicBezTo>
                    <a:pt x="551" y="1"/>
                    <a:pt x="543" y="0"/>
                    <a:pt x="535" y="0"/>
                  </a:cubicBezTo>
                </a:path>
              </a:pathLst>
            </a:custGeom>
            <a:solidFill>
              <a:srgbClr val="BBB8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iṡļîdé">
              <a:extLst>
                <a:ext uri="{FF2B5EF4-FFF2-40B4-BE49-F238E27FC236}">
                  <a16:creationId xmlns:a16="http://schemas.microsoft.com/office/drawing/2014/main" xmlns="" id="{40799D06-96E3-491A-BF6C-BB2C8414DE88}"/>
                </a:ext>
              </a:extLst>
            </p:cNvPr>
            <p:cNvSpPr/>
            <p:nvPr/>
          </p:nvSpPr>
          <p:spPr bwMode="auto">
            <a:xfrm>
              <a:off x="6826251" y="2474913"/>
              <a:ext cx="788988" cy="401638"/>
            </a:xfrm>
            <a:custGeom>
              <a:avLst/>
              <a:gdLst>
                <a:gd name="T0" fmla="*/ 0 w 497"/>
                <a:gd name="T1" fmla="*/ 6 h 253"/>
                <a:gd name="T2" fmla="*/ 2 w 497"/>
                <a:gd name="T3" fmla="*/ 0 h 253"/>
                <a:gd name="T4" fmla="*/ 497 w 497"/>
                <a:gd name="T5" fmla="*/ 248 h 253"/>
                <a:gd name="T6" fmla="*/ 494 w 497"/>
                <a:gd name="T7" fmla="*/ 253 h 253"/>
                <a:gd name="T8" fmla="*/ 0 w 497"/>
                <a:gd name="T9" fmla="*/ 6 h 253"/>
              </a:gdLst>
              <a:ahLst/>
              <a:cxnLst>
                <a:cxn ang="0">
                  <a:pos x="T0" y="T1"/>
                </a:cxn>
                <a:cxn ang="0">
                  <a:pos x="T2" y="T3"/>
                </a:cxn>
                <a:cxn ang="0">
                  <a:pos x="T4" y="T5"/>
                </a:cxn>
                <a:cxn ang="0">
                  <a:pos x="T6" y="T7"/>
                </a:cxn>
                <a:cxn ang="0">
                  <a:pos x="T8" y="T9"/>
                </a:cxn>
              </a:cxnLst>
              <a:rect l="0" t="0" r="r" b="b"/>
              <a:pathLst>
                <a:path w="497" h="253">
                  <a:moveTo>
                    <a:pt x="0" y="6"/>
                  </a:moveTo>
                  <a:lnTo>
                    <a:pt x="2" y="0"/>
                  </a:lnTo>
                  <a:lnTo>
                    <a:pt x="497" y="248"/>
                  </a:lnTo>
                  <a:lnTo>
                    <a:pt x="494" y="253"/>
                  </a:lnTo>
                  <a:lnTo>
                    <a:pt x="0" y="6"/>
                  </a:lnTo>
                  <a:close/>
                </a:path>
              </a:pathLst>
            </a:custGeom>
            <a:solidFill>
              <a:srgbClr val="FFC10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iṩḷíḑé">
              <a:extLst>
                <a:ext uri="{FF2B5EF4-FFF2-40B4-BE49-F238E27FC236}">
                  <a16:creationId xmlns:a16="http://schemas.microsoft.com/office/drawing/2014/main" xmlns="" id="{2E66F4A2-CD91-408A-836F-634F1B050095}"/>
                </a:ext>
              </a:extLst>
            </p:cNvPr>
            <p:cNvSpPr/>
            <p:nvPr/>
          </p:nvSpPr>
          <p:spPr bwMode="auto">
            <a:xfrm>
              <a:off x="6826251" y="2590800"/>
              <a:ext cx="788988" cy="407988"/>
            </a:xfrm>
            <a:custGeom>
              <a:avLst/>
              <a:gdLst>
                <a:gd name="T0" fmla="*/ 0 w 497"/>
                <a:gd name="T1" fmla="*/ 5 h 257"/>
                <a:gd name="T2" fmla="*/ 2 w 497"/>
                <a:gd name="T3" fmla="*/ 0 h 257"/>
                <a:gd name="T4" fmla="*/ 497 w 497"/>
                <a:gd name="T5" fmla="*/ 252 h 257"/>
                <a:gd name="T6" fmla="*/ 495 w 497"/>
                <a:gd name="T7" fmla="*/ 257 h 257"/>
                <a:gd name="T8" fmla="*/ 0 w 497"/>
                <a:gd name="T9" fmla="*/ 5 h 257"/>
              </a:gdLst>
              <a:ahLst/>
              <a:cxnLst>
                <a:cxn ang="0">
                  <a:pos x="T0" y="T1"/>
                </a:cxn>
                <a:cxn ang="0">
                  <a:pos x="T2" y="T3"/>
                </a:cxn>
                <a:cxn ang="0">
                  <a:pos x="T4" y="T5"/>
                </a:cxn>
                <a:cxn ang="0">
                  <a:pos x="T6" y="T7"/>
                </a:cxn>
                <a:cxn ang="0">
                  <a:pos x="T8" y="T9"/>
                </a:cxn>
              </a:cxnLst>
              <a:rect l="0" t="0" r="r" b="b"/>
              <a:pathLst>
                <a:path w="497" h="257">
                  <a:moveTo>
                    <a:pt x="0" y="5"/>
                  </a:moveTo>
                  <a:lnTo>
                    <a:pt x="2" y="0"/>
                  </a:lnTo>
                  <a:lnTo>
                    <a:pt x="497" y="252"/>
                  </a:lnTo>
                  <a:lnTo>
                    <a:pt x="495" y="257"/>
                  </a:lnTo>
                  <a:lnTo>
                    <a:pt x="0" y="5"/>
                  </a:lnTo>
                  <a:close/>
                </a:path>
              </a:pathLst>
            </a:custGeom>
            <a:solidFill>
              <a:srgbClr val="FFC10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îṧlïdé">
              <a:extLst>
                <a:ext uri="{FF2B5EF4-FFF2-40B4-BE49-F238E27FC236}">
                  <a16:creationId xmlns:a16="http://schemas.microsoft.com/office/drawing/2014/main" xmlns="" id="{6E8DDB7F-B446-4869-AF76-84718603A6E0}"/>
                </a:ext>
              </a:extLst>
            </p:cNvPr>
            <p:cNvSpPr/>
            <p:nvPr/>
          </p:nvSpPr>
          <p:spPr bwMode="auto">
            <a:xfrm>
              <a:off x="6969126" y="2811463"/>
              <a:ext cx="454025" cy="236538"/>
            </a:xfrm>
            <a:custGeom>
              <a:avLst/>
              <a:gdLst>
                <a:gd name="T0" fmla="*/ 0 w 286"/>
                <a:gd name="T1" fmla="*/ 5 h 149"/>
                <a:gd name="T2" fmla="*/ 3 w 286"/>
                <a:gd name="T3" fmla="*/ 0 h 149"/>
                <a:gd name="T4" fmla="*/ 286 w 286"/>
                <a:gd name="T5" fmla="*/ 144 h 149"/>
                <a:gd name="T6" fmla="*/ 284 w 286"/>
                <a:gd name="T7" fmla="*/ 149 h 149"/>
                <a:gd name="T8" fmla="*/ 0 w 286"/>
                <a:gd name="T9" fmla="*/ 5 h 149"/>
              </a:gdLst>
              <a:ahLst/>
              <a:cxnLst>
                <a:cxn ang="0">
                  <a:pos x="T0" y="T1"/>
                </a:cxn>
                <a:cxn ang="0">
                  <a:pos x="T2" y="T3"/>
                </a:cxn>
                <a:cxn ang="0">
                  <a:pos x="T4" y="T5"/>
                </a:cxn>
                <a:cxn ang="0">
                  <a:pos x="T6" y="T7"/>
                </a:cxn>
                <a:cxn ang="0">
                  <a:pos x="T8" y="T9"/>
                </a:cxn>
              </a:cxnLst>
              <a:rect l="0" t="0" r="r" b="b"/>
              <a:pathLst>
                <a:path w="286" h="149">
                  <a:moveTo>
                    <a:pt x="0" y="5"/>
                  </a:moveTo>
                  <a:lnTo>
                    <a:pt x="3" y="0"/>
                  </a:lnTo>
                  <a:lnTo>
                    <a:pt x="286" y="144"/>
                  </a:lnTo>
                  <a:lnTo>
                    <a:pt x="284" y="149"/>
                  </a:lnTo>
                  <a:lnTo>
                    <a:pt x="0" y="5"/>
                  </a:lnTo>
                  <a:close/>
                </a:path>
              </a:pathLst>
            </a:custGeom>
            <a:solidFill>
              <a:srgbClr val="FFC10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îś1ídè">
              <a:extLst>
                <a:ext uri="{FF2B5EF4-FFF2-40B4-BE49-F238E27FC236}">
                  <a16:creationId xmlns:a16="http://schemas.microsoft.com/office/drawing/2014/main" xmlns="" id="{E5FBC08B-1D20-44DF-813F-0ACA46B5FBC5}"/>
                </a:ext>
              </a:extLst>
            </p:cNvPr>
            <p:cNvSpPr/>
            <p:nvPr/>
          </p:nvSpPr>
          <p:spPr bwMode="auto">
            <a:xfrm>
              <a:off x="4143376" y="3205163"/>
              <a:ext cx="371475" cy="176213"/>
            </a:xfrm>
            <a:custGeom>
              <a:avLst/>
              <a:gdLst>
                <a:gd name="T0" fmla="*/ 220 w 220"/>
                <a:gd name="T1" fmla="*/ 50 h 105"/>
                <a:gd name="T2" fmla="*/ 53 w 220"/>
                <a:gd name="T3" fmla="*/ 53 h 105"/>
                <a:gd name="T4" fmla="*/ 220 w 220"/>
                <a:gd name="T5" fmla="*/ 50 h 105"/>
              </a:gdLst>
              <a:ahLst/>
              <a:cxnLst>
                <a:cxn ang="0">
                  <a:pos x="T0" y="T1"/>
                </a:cxn>
                <a:cxn ang="0">
                  <a:pos x="T2" y="T3"/>
                </a:cxn>
                <a:cxn ang="0">
                  <a:pos x="T4" y="T5"/>
                </a:cxn>
              </a:cxnLst>
              <a:rect l="0" t="0" r="r" b="b"/>
              <a:pathLst>
                <a:path w="220" h="105">
                  <a:moveTo>
                    <a:pt x="220" y="50"/>
                  </a:moveTo>
                  <a:cubicBezTo>
                    <a:pt x="220" y="50"/>
                    <a:pt x="107" y="0"/>
                    <a:pt x="53" y="53"/>
                  </a:cubicBezTo>
                  <a:cubicBezTo>
                    <a:pt x="0" y="105"/>
                    <a:pt x="196" y="88"/>
                    <a:pt x="220" y="50"/>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ï$1îḋé">
              <a:extLst>
                <a:ext uri="{FF2B5EF4-FFF2-40B4-BE49-F238E27FC236}">
                  <a16:creationId xmlns:a16="http://schemas.microsoft.com/office/drawing/2014/main" xmlns="" id="{CB0FC2C7-DFFC-45DF-AB98-79BE1629C2A5}"/>
                </a:ext>
              </a:extLst>
            </p:cNvPr>
            <p:cNvSpPr/>
            <p:nvPr/>
          </p:nvSpPr>
          <p:spPr bwMode="auto">
            <a:xfrm>
              <a:off x="4121151" y="2763838"/>
              <a:ext cx="635000" cy="514350"/>
            </a:xfrm>
            <a:custGeom>
              <a:avLst/>
              <a:gdLst>
                <a:gd name="T0" fmla="*/ 37 w 376"/>
                <a:gd name="T1" fmla="*/ 77 h 305"/>
                <a:gd name="T2" fmla="*/ 151 w 376"/>
                <a:gd name="T3" fmla="*/ 10 h 305"/>
                <a:gd name="T4" fmla="*/ 271 w 376"/>
                <a:gd name="T5" fmla="*/ 99 h 305"/>
                <a:gd name="T6" fmla="*/ 281 w 376"/>
                <a:gd name="T7" fmla="*/ 300 h 305"/>
                <a:gd name="T8" fmla="*/ 264 w 376"/>
                <a:gd name="T9" fmla="*/ 246 h 305"/>
                <a:gd name="T10" fmla="*/ 253 w 376"/>
                <a:gd name="T11" fmla="*/ 304 h 305"/>
                <a:gd name="T12" fmla="*/ 213 w 376"/>
                <a:gd name="T13" fmla="*/ 304 h 305"/>
                <a:gd name="T14" fmla="*/ 18 w 376"/>
                <a:gd name="T15" fmla="*/ 269 h 305"/>
                <a:gd name="T16" fmla="*/ 37 w 376"/>
                <a:gd name="T17" fmla="*/ 7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6" h="305">
                  <a:moveTo>
                    <a:pt x="37" y="77"/>
                  </a:moveTo>
                  <a:cubicBezTo>
                    <a:pt x="75" y="13"/>
                    <a:pt x="151" y="10"/>
                    <a:pt x="151" y="10"/>
                  </a:cubicBezTo>
                  <a:cubicBezTo>
                    <a:pt x="151" y="10"/>
                    <a:pt x="224" y="0"/>
                    <a:pt x="271" y="99"/>
                  </a:cubicBezTo>
                  <a:cubicBezTo>
                    <a:pt x="315" y="190"/>
                    <a:pt x="376" y="278"/>
                    <a:pt x="281" y="300"/>
                  </a:cubicBezTo>
                  <a:cubicBezTo>
                    <a:pt x="264" y="246"/>
                    <a:pt x="264" y="246"/>
                    <a:pt x="264" y="246"/>
                  </a:cubicBezTo>
                  <a:cubicBezTo>
                    <a:pt x="253" y="304"/>
                    <a:pt x="253" y="304"/>
                    <a:pt x="253" y="304"/>
                  </a:cubicBezTo>
                  <a:cubicBezTo>
                    <a:pt x="240" y="305"/>
                    <a:pt x="226" y="305"/>
                    <a:pt x="213" y="304"/>
                  </a:cubicBezTo>
                  <a:cubicBezTo>
                    <a:pt x="111" y="301"/>
                    <a:pt x="14" y="305"/>
                    <a:pt x="18" y="269"/>
                  </a:cubicBezTo>
                  <a:cubicBezTo>
                    <a:pt x="22" y="220"/>
                    <a:pt x="0" y="139"/>
                    <a:pt x="37" y="77"/>
                  </a:cubicBezTo>
                </a:path>
              </a:pathLst>
            </a:custGeom>
            <a:solidFill>
              <a:srgbClr val="2F2E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ïsľídé">
              <a:extLst>
                <a:ext uri="{FF2B5EF4-FFF2-40B4-BE49-F238E27FC236}">
                  <a16:creationId xmlns:a16="http://schemas.microsoft.com/office/drawing/2014/main" xmlns="" id="{5833CF0A-502E-470B-A459-F432241D1AF7}"/>
                </a:ext>
              </a:extLst>
            </p:cNvPr>
            <p:cNvSpPr/>
            <p:nvPr/>
          </p:nvSpPr>
          <p:spPr bwMode="auto">
            <a:xfrm>
              <a:off x="3954463" y="4862513"/>
              <a:ext cx="330200" cy="584200"/>
            </a:xfrm>
            <a:custGeom>
              <a:avLst/>
              <a:gdLst>
                <a:gd name="T0" fmla="*/ 83 w 196"/>
                <a:gd name="T1" fmla="*/ 0 h 347"/>
                <a:gd name="T2" fmla="*/ 162 w 196"/>
                <a:gd name="T3" fmla="*/ 89 h 347"/>
                <a:gd name="T4" fmla="*/ 182 w 196"/>
                <a:gd name="T5" fmla="*/ 161 h 347"/>
                <a:gd name="T6" fmla="*/ 186 w 196"/>
                <a:gd name="T7" fmla="*/ 251 h 347"/>
                <a:gd name="T8" fmla="*/ 187 w 196"/>
                <a:gd name="T9" fmla="*/ 301 h 347"/>
                <a:gd name="T10" fmla="*/ 103 w 196"/>
                <a:gd name="T11" fmla="*/ 284 h 347"/>
                <a:gd name="T12" fmla="*/ 103 w 196"/>
                <a:gd name="T13" fmla="*/ 282 h 347"/>
                <a:gd name="T14" fmla="*/ 52 w 196"/>
                <a:gd name="T15" fmla="*/ 120 h 347"/>
                <a:gd name="T16" fmla="*/ 0 w 196"/>
                <a:gd name="T17" fmla="*/ 45 h 347"/>
                <a:gd name="T18" fmla="*/ 83 w 196"/>
                <a:gd name="T19" fmla="*/ 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6" h="347">
                  <a:moveTo>
                    <a:pt x="83" y="0"/>
                  </a:moveTo>
                  <a:cubicBezTo>
                    <a:pt x="83" y="0"/>
                    <a:pt x="131" y="89"/>
                    <a:pt x="162" y="89"/>
                  </a:cubicBezTo>
                  <a:cubicBezTo>
                    <a:pt x="193" y="89"/>
                    <a:pt x="189" y="148"/>
                    <a:pt x="182" y="161"/>
                  </a:cubicBezTo>
                  <a:cubicBezTo>
                    <a:pt x="176" y="175"/>
                    <a:pt x="158" y="206"/>
                    <a:pt x="186" y="251"/>
                  </a:cubicBezTo>
                  <a:cubicBezTo>
                    <a:pt x="196" y="267"/>
                    <a:pt x="194" y="284"/>
                    <a:pt x="187" y="301"/>
                  </a:cubicBezTo>
                  <a:cubicBezTo>
                    <a:pt x="170" y="347"/>
                    <a:pt x="101" y="333"/>
                    <a:pt x="103" y="284"/>
                  </a:cubicBezTo>
                  <a:cubicBezTo>
                    <a:pt x="103" y="283"/>
                    <a:pt x="103" y="282"/>
                    <a:pt x="103" y="282"/>
                  </a:cubicBezTo>
                  <a:cubicBezTo>
                    <a:pt x="107" y="227"/>
                    <a:pt x="79" y="141"/>
                    <a:pt x="52" y="120"/>
                  </a:cubicBezTo>
                  <a:cubicBezTo>
                    <a:pt x="24" y="100"/>
                    <a:pt x="0" y="45"/>
                    <a:pt x="0" y="45"/>
                  </a:cubicBezTo>
                  <a:lnTo>
                    <a:pt x="83" y="0"/>
                  </a:lnTo>
                  <a:close/>
                </a:path>
              </a:pathLst>
            </a:custGeom>
            <a:solidFill>
              <a:srgbClr val="FFB8B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îṥḷíḋe">
              <a:extLst>
                <a:ext uri="{FF2B5EF4-FFF2-40B4-BE49-F238E27FC236}">
                  <a16:creationId xmlns:a16="http://schemas.microsoft.com/office/drawing/2014/main" xmlns="" id="{46B3ACB5-C52D-4B7B-B5BE-07E579F55B07}"/>
                </a:ext>
              </a:extLst>
            </p:cNvPr>
            <p:cNvSpPr/>
            <p:nvPr/>
          </p:nvSpPr>
          <p:spPr bwMode="auto">
            <a:xfrm>
              <a:off x="4460876" y="4827588"/>
              <a:ext cx="330200" cy="584200"/>
            </a:xfrm>
            <a:custGeom>
              <a:avLst/>
              <a:gdLst>
                <a:gd name="T0" fmla="*/ 113 w 196"/>
                <a:gd name="T1" fmla="*/ 0 h 347"/>
                <a:gd name="T2" fmla="*/ 34 w 196"/>
                <a:gd name="T3" fmla="*/ 90 h 347"/>
                <a:gd name="T4" fmla="*/ 13 w 196"/>
                <a:gd name="T5" fmla="*/ 162 h 347"/>
                <a:gd name="T6" fmla="*/ 10 w 196"/>
                <a:gd name="T7" fmla="*/ 251 h 347"/>
                <a:gd name="T8" fmla="*/ 8 w 196"/>
                <a:gd name="T9" fmla="*/ 301 h 347"/>
                <a:gd name="T10" fmla="*/ 92 w 196"/>
                <a:gd name="T11" fmla="*/ 284 h 347"/>
                <a:gd name="T12" fmla="*/ 92 w 196"/>
                <a:gd name="T13" fmla="*/ 282 h 347"/>
                <a:gd name="T14" fmla="*/ 144 w 196"/>
                <a:gd name="T15" fmla="*/ 121 h 347"/>
                <a:gd name="T16" fmla="*/ 196 w 196"/>
                <a:gd name="T17" fmla="*/ 45 h 347"/>
                <a:gd name="T18" fmla="*/ 113 w 196"/>
                <a:gd name="T19" fmla="*/ 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6" h="347">
                  <a:moveTo>
                    <a:pt x="113" y="0"/>
                  </a:moveTo>
                  <a:cubicBezTo>
                    <a:pt x="113" y="0"/>
                    <a:pt x="65" y="90"/>
                    <a:pt x="34" y="90"/>
                  </a:cubicBezTo>
                  <a:cubicBezTo>
                    <a:pt x="3" y="90"/>
                    <a:pt x="6" y="148"/>
                    <a:pt x="13" y="162"/>
                  </a:cubicBezTo>
                  <a:cubicBezTo>
                    <a:pt x="20" y="176"/>
                    <a:pt x="37" y="207"/>
                    <a:pt x="10" y="251"/>
                  </a:cubicBezTo>
                  <a:cubicBezTo>
                    <a:pt x="0" y="267"/>
                    <a:pt x="2" y="285"/>
                    <a:pt x="8" y="301"/>
                  </a:cubicBezTo>
                  <a:cubicBezTo>
                    <a:pt x="26" y="347"/>
                    <a:pt x="95" y="333"/>
                    <a:pt x="92" y="284"/>
                  </a:cubicBezTo>
                  <a:cubicBezTo>
                    <a:pt x="92" y="283"/>
                    <a:pt x="92" y="283"/>
                    <a:pt x="92" y="282"/>
                  </a:cubicBezTo>
                  <a:cubicBezTo>
                    <a:pt x="89" y="227"/>
                    <a:pt x="116" y="141"/>
                    <a:pt x="144" y="121"/>
                  </a:cubicBezTo>
                  <a:cubicBezTo>
                    <a:pt x="171" y="100"/>
                    <a:pt x="196" y="45"/>
                    <a:pt x="196" y="45"/>
                  </a:cubicBezTo>
                  <a:lnTo>
                    <a:pt x="113" y="0"/>
                  </a:lnTo>
                  <a:close/>
                </a:path>
              </a:pathLst>
            </a:custGeom>
            <a:solidFill>
              <a:srgbClr val="FFB8B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íṣ1ïďè">
              <a:extLst>
                <a:ext uri="{FF2B5EF4-FFF2-40B4-BE49-F238E27FC236}">
                  <a16:creationId xmlns:a16="http://schemas.microsoft.com/office/drawing/2014/main" xmlns="" id="{4FC7CACD-BEB2-4401-BE02-86174E168958}"/>
                </a:ext>
              </a:extLst>
            </p:cNvPr>
            <p:cNvSpPr/>
            <p:nvPr/>
          </p:nvSpPr>
          <p:spPr bwMode="auto">
            <a:xfrm>
              <a:off x="3536951" y="4022725"/>
              <a:ext cx="1595438" cy="1030288"/>
            </a:xfrm>
            <a:custGeom>
              <a:avLst/>
              <a:gdLst>
                <a:gd name="T0" fmla="*/ 623 w 946"/>
                <a:gd name="T1" fmla="*/ 38 h 612"/>
                <a:gd name="T2" fmla="*/ 644 w 946"/>
                <a:gd name="T3" fmla="*/ 83 h 612"/>
                <a:gd name="T4" fmla="*/ 919 w 946"/>
                <a:gd name="T5" fmla="*/ 299 h 612"/>
                <a:gd name="T6" fmla="*/ 737 w 946"/>
                <a:gd name="T7" fmla="*/ 592 h 612"/>
                <a:gd name="T8" fmla="*/ 602 w 946"/>
                <a:gd name="T9" fmla="*/ 506 h 612"/>
                <a:gd name="T10" fmla="*/ 682 w 946"/>
                <a:gd name="T11" fmla="*/ 344 h 612"/>
                <a:gd name="T12" fmla="*/ 568 w 946"/>
                <a:gd name="T13" fmla="*/ 241 h 612"/>
                <a:gd name="T14" fmla="*/ 403 w 946"/>
                <a:gd name="T15" fmla="*/ 237 h 612"/>
                <a:gd name="T16" fmla="*/ 262 w 946"/>
                <a:gd name="T17" fmla="*/ 344 h 612"/>
                <a:gd name="T18" fmla="*/ 344 w 946"/>
                <a:gd name="T19" fmla="*/ 526 h 612"/>
                <a:gd name="T20" fmla="*/ 169 w 946"/>
                <a:gd name="T21" fmla="*/ 592 h 612"/>
                <a:gd name="T22" fmla="*/ 25 w 946"/>
                <a:gd name="T23" fmla="*/ 237 h 612"/>
                <a:gd name="T24" fmla="*/ 293 w 946"/>
                <a:gd name="T25" fmla="*/ 107 h 612"/>
                <a:gd name="T26" fmla="*/ 358 w 946"/>
                <a:gd name="T27" fmla="*/ 14 h 612"/>
                <a:gd name="T28" fmla="*/ 613 w 946"/>
                <a:gd name="T29" fmla="*/ 0 h 612"/>
                <a:gd name="T30" fmla="*/ 623 w 946"/>
                <a:gd name="T31" fmla="*/ 38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46" h="612">
                  <a:moveTo>
                    <a:pt x="623" y="38"/>
                  </a:moveTo>
                  <a:cubicBezTo>
                    <a:pt x="644" y="83"/>
                    <a:pt x="644" y="83"/>
                    <a:pt x="644" y="83"/>
                  </a:cubicBezTo>
                  <a:cubicBezTo>
                    <a:pt x="644" y="83"/>
                    <a:pt x="946" y="182"/>
                    <a:pt x="919" y="299"/>
                  </a:cubicBezTo>
                  <a:cubicBezTo>
                    <a:pt x="891" y="416"/>
                    <a:pt x="757" y="599"/>
                    <a:pt x="737" y="592"/>
                  </a:cubicBezTo>
                  <a:cubicBezTo>
                    <a:pt x="716" y="585"/>
                    <a:pt x="606" y="564"/>
                    <a:pt x="602" y="506"/>
                  </a:cubicBezTo>
                  <a:cubicBezTo>
                    <a:pt x="599" y="447"/>
                    <a:pt x="682" y="344"/>
                    <a:pt x="682" y="344"/>
                  </a:cubicBezTo>
                  <a:cubicBezTo>
                    <a:pt x="568" y="241"/>
                    <a:pt x="568" y="241"/>
                    <a:pt x="568" y="241"/>
                  </a:cubicBezTo>
                  <a:cubicBezTo>
                    <a:pt x="403" y="237"/>
                    <a:pt x="403" y="237"/>
                    <a:pt x="403" y="237"/>
                  </a:cubicBezTo>
                  <a:cubicBezTo>
                    <a:pt x="262" y="344"/>
                    <a:pt x="262" y="344"/>
                    <a:pt x="262" y="344"/>
                  </a:cubicBezTo>
                  <a:cubicBezTo>
                    <a:pt x="262" y="344"/>
                    <a:pt x="410" y="475"/>
                    <a:pt x="344" y="526"/>
                  </a:cubicBezTo>
                  <a:cubicBezTo>
                    <a:pt x="279" y="578"/>
                    <a:pt x="183" y="612"/>
                    <a:pt x="169" y="592"/>
                  </a:cubicBezTo>
                  <a:cubicBezTo>
                    <a:pt x="155" y="571"/>
                    <a:pt x="0" y="265"/>
                    <a:pt x="25" y="237"/>
                  </a:cubicBezTo>
                  <a:cubicBezTo>
                    <a:pt x="49" y="210"/>
                    <a:pt x="293" y="107"/>
                    <a:pt x="293" y="107"/>
                  </a:cubicBezTo>
                  <a:cubicBezTo>
                    <a:pt x="358" y="14"/>
                    <a:pt x="358" y="14"/>
                    <a:pt x="358" y="14"/>
                  </a:cubicBezTo>
                  <a:cubicBezTo>
                    <a:pt x="613" y="0"/>
                    <a:pt x="613" y="0"/>
                    <a:pt x="613" y="0"/>
                  </a:cubicBezTo>
                  <a:cubicBezTo>
                    <a:pt x="623" y="38"/>
                    <a:pt x="623" y="38"/>
                    <a:pt x="623" y="38"/>
                  </a:cubicBezTo>
                </a:path>
              </a:pathLst>
            </a:custGeom>
            <a:solidFill>
              <a:srgbClr val="2F2E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ïṣliḋê">
              <a:extLst>
                <a:ext uri="{FF2B5EF4-FFF2-40B4-BE49-F238E27FC236}">
                  <a16:creationId xmlns:a16="http://schemas.microsoft.com/office/drawing/2014/main" xmlns="" id="{8C8EB179-424B-4B82-AFBD-C39EF16E6E74}"/>
                </a:ext>
              </a:extLst>
            </p:cNvPr>
            <p:cNvSpPr/>
            <p:nvPr/>
          </p:nvSpPr>
          <p:spPr bwMode="auto">
            <a:xfrm>
              <a:off x="4221163" y="3032125"/>
              <a:ext cx="349250" cy="433388"/>
            </a:xfrm>
            <a:custGeom>
              <a:avLst/>
              <a:gdLst>
                <a:gd name="T0" fmla="*/ 155 w 207"/>
                <a:gd name="T1" fmla="*/ 58 h 258"/>
                <a:gd name="T2" fmla="*/ 172 w 207"/>
                <a:gd name="T3" fmla="*/ 186 h 258"/>
                <a:gd name="T4" fmla="*/ 104 w 207"/>
                <a:gd name="T5" fmla="*/ 258 h 258"/>
                <a:gd name="T6" fmla="*/ 45 w 207"/>
                <a:gd name="T7" fmla="*/ 258 h 258"/>
                <a:gd name="T8" fmla="*/ 7 w 207"/>
                <a:gd name="T9" fmla="*/ 179 h 258"/>
                <a:gd name="T10" fmla="*/ 21 w 207"/>
                <a:gd name="T11" fmla="*/ 58 h 258"/>
                <a:gd name="T12" fmla="*/ 155 w 207"/>
                <a:gd name="T13" fmla="*/ 58 h 258"/>
              </a:gdLst>
              <a:ahLst/>
              <a:cxnLst>
                <a:cxn ang="0">
                  <a:pos x="T0" y="T1"/>
                </a:cxn>
                <a:cxn ang="0">
                  <a:pos x="T2" y="T3"/>
                </a:cxn>
                <a:cxn ang="0">
                  <a:pos x="T4" y="T5"/>
                </a:cxn>
                <a:cxn ang="0">
                  <a:pos x="T6" y="T7"/>
                </a:cxn>
                <a:cxn ang="0">
                  <a:pos x="T8" y="T9"/>
                </a:cxn>
                <a:cxn ang="0">
                  <a:pos x="T10" y="T11"/>
                </a:cxn>
                <a:cxn ang="0">
                  <a:pos x="T12" y="T13"/>
                </a:cxn>
              </a:cxnLst>
              <a:rect l="0" t="0" r="r" b="b"/>
              <a:pathLst>
                <a:path w="207" h="258">
                  <a:moveTo>
                    <a:pt x="155" y="58"/>
                  </a:moveTo>
                  <a:cubicBezTo>
                    <a:pt x="155" y="58"/>
                    <a:pt x="138" y="172"/>
                    <a:pt x="172" y="186"/>
                  </a:cubicBezTo>
                  <a:cubicBezTo>
                    <a:pt x="207" y="199"/>
                    <a:pt x="104" y="258"/>
                    <a:pt x="104" y="258"/>
                  </a:cubicBezTo>
                  <a:cubicBezTo>
                    <a:pt x="45" y="258"/>
                    <a:pt x="45" y="258"/>
                    <a:pt x="45" y="258"/>
                  </a:cubicBezTo>
                  <a:cubicBezTo>
                    <a:pt x="7" y="179"/>
                    <a:pt x="7" y="179"/>
                    <a:pt x="7" y="179"/>
                  </a:cubicBezTo>
                  <a:cubicBezTo>
                    <a:pt x="7" y="179"/>
                    <a:pt x="42" y="117"/>
                    <a:pt x="21" y="58"/>
                  </a:cubicBezTo>
                  <a:cubicBezTo>
                    <a:pt x="0" y="0"/>
                    <a:pt x="155" y="58"/>
                    <a:pt x="155" y="58"/>
                  </a:cubicBezTo>
                </a:path>
              </a:pathLst>
            </a:custGeom>
            <a:solidFill>
              <a:srgbClr val="FFB8B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îŝliḓê">
              <a:extLst>
                <a:ext uri="{FF2B5EF4-FFF2-40B4-BE49-F238E27FC236}">
                  <a16:creationId xmlns:a16="http://schemas.microsoft.com/office/drawing/2014/main" xmlns="" id="{2D053F66-5627-4F13-BB62-349C3FB5B23F}"/>
                </a:ext>
              </a:extLst>
            </p:cNvPr>
            <p:cNvSpPr/>
            <p:nvPr/>
          </p:nvSpPr>
          <p:spPr bwMode="auto">
            <a:xfrm>
              <a:off x="4251326" y="3086100"/>
              <a:ext cx="231775" cy="319088"/>
            </a:xfrm>
            <a:custGeom>
              <a:avLst/>
              <a:gdLst>
                <a:gd name="T0" fmla="*/ 29 w 137"/>
                <a:gd name="T1" fmla="*/ 0 h 190"/>
                <a:gd name="T2" fmla="*/ 1 w 137"/>
                <a:gd name="T3" fmla="*/ 17 h 190"/>
                <a:gd name="T4" fmla="*/ 3 w 137"/>
                <a:gd name="T5" fmla="*/ 26 h 190"/>
                <a:gd name="T6" fmla="*/ 10 w 137"/>
                <a:gd name="T7" fmla="*/ 66 h 190"/>
                <a:gd name="T8" fmla="*/ 0 w 137"/>
                <a:gd name="T9" fmla="*/ 123 h 190"/>
                <a:gd name="T10" fmla="*/ 13 w 137"/>
                <a:gd name="T11" fmla="*/ 160 h 190"/>
                <a:gd name="T12" fmla="*/ 13 w 137"/>
                <a:gd name="T13" fmla="*/ 160 h 190"/>
                <a:gd name="T14" fmla="*/ 77 w 137"/>
                <a:gd name="T15" fmla="*/ 190 h 190"/>
                <a:gd name="T16" fmla="*/ 117 w 137"/>
                <a:gd name="T17" fmla="*/ 171 h 190"/>
                <a:gd name="T18" fmla="*/ 133 w 137"/>
                <a:gd name="T19" fmla="*/ 153 h 190"/>
                <a:gd name="T20" fmla="*/ 136 w 137"/>
                <a:gd name="T21" fmla="*/ 123 h 190"/>
                <a:gd name="T22" fmla="*/ 133 w 137"/>
                <a:gd name="T23" fmla="*/ 85 h 190"/>
                <a:gd name="T24" fmla="*/ 137 w 137"/>
                <a:gd name="T25" fmla="*/ 26 h 190"/>
                <a:gd name="T26" fmla="*/ 29 w 137"/>
                <a:gd name="T27"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7" h="190">
                  <a:moveTo>
                    <a:pt x="29" y="0"/>
                  </a:moveTo>
                  <a:cubicBezTo>
                    <a:pt x="12" y="0"/>
                    <a:pt x="1" y="5"/>
                    <a:pt x="1" y="17"/>
                  </a:cubicBezTo>
                  <a:cubicBezTo>
                    <a:pt x="1" y="19"/>
                    <a:pt x="2" y="23"/>
                    <a:pt x="3" y="26"/>
                  </a:cubicBezTo>
                  <a:cubicBezTo>
                    <a:pt x="8" y="40"/>
                    <a:pt x="10" y="53"/>
                    <a:pt x="10" y="66"/>
                  </a:cubicBezTo>
                  <a:cubicBezTo>
                    <a:pt x="10" y="88"/>
                    <a:pt x="5" y="108"/>
                    <a:pt x="0" y="123"/>
                  </a:cubicBezTo>
                  <a:cubicBezTo>
                    <a:pt x="5" y="127"/>
                    <a:pt x="10" y="140"/>
                    <a:pt x="13" y="160"/>
                  </a:cubicBezTo>
                  <a:cubicBezTo>
                    <a:pt x="13" y="160"/>
                    <a:pt x="13" y="160"/>
                    <a:pt x="13" y="160"/>
                  </a:cubicBezTo>
                  <a:cubicBezTo>
                    <a:pt x="40" y="183"/>
                    <a:pt x="61" y="190"/>
                    <a:pt x="77" y="190"/>
                  </a:cubicBezTo>
                  <a:cubicBezTo>
                    <a:pt x="100" y="190"/>
                    <a:pt x="112" y="175"/>
                    <a:pt x="117" y="171"/>
                  </a:cubicBezTo>
                  <a:cubicBezTo>
                    <a:pt x="119" y="168"/>
                    <a:pt x="126" y="161"/>
                    <a:pt x="133" y="153"/>
                  </a:cubicBezTo>
                  <a:cubicBezTo>
                    <a:pt x="135" y="135"/>
                    <a:pt x="136" y="123"/>
                    <a:pt x="136" y="123"/>
                  </a:cubicBezTo>
                  <a:cubicBezTo>
                    <a:pt x="134" y="111"/>
                    <a:pt x="133" y="98"/>
                    <a:pt x="133" y="85"/>
                  </a:cubicBezTo>
                  <a:cubicBezTo>
                    <a:pt x="133" y="55"/>
                    <a:pt x="137" y="26"/>
                    <a:pt x="137" y="26"/>
                  </a:cubicBezTo>
                  <a:cubicBezTo>
                    <a:pt x="137" y="26"/>
                    <a:pt x="68" y="0"/>
                    <a:pt x="29" y="0"/>
                  </a:cubicBezTo>
                </a:path>
              </a:pathLst>
            </a:custGeom>
            <a:solidFill>
              <a:srgbClr val="E5A5A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íṣliḍè">
              <a:extLst>
                <a:ext uri="{FF2B5EF4-FFF2-40B4-BE49-F238E27FC236}">
                  <a16:creationId xmlns:a16="http://schemas.microsoft.com/office/drawing/2014/main" xmlns="" id="{5751AE02-878F-401F-A109-B8E873C676F5}"/>
                </a:ext>
              </a:extLst>
            </p:cNvPr>
            <p:cNvSpPr/>
            <p:nvPr/>
          </p:nvSpPr>
          <p:spPr bwMode="auto">
            <a:xfrm>
              <a:off x="4151313" y="3262313"/>
              <a:ext cx="430213" cy="847725"/>
            </a:xfrm>
            <a:custGeom>
              <a:avLst/>
              <a:gdLst>
                <a:gd name="T0" fmla="*/ 220 w 255"/>
                <a:gd name="T1" fmla="*/ 18 h 503"/>
                <a:gd name="T2" fmla="*/ 176 w 255"/>
                <a:gd name="T3" fmla="*/ 66 h 503"/>
                <a:gd name="T4" fmla="*/ 72 w 255"/>
                <a:gd name="T5" fmla="*/ 55 h 503"/>
                <a:gd name="T6" fmla="*/ 0 w 255"/>
                <a:gd name="T7" fmla="*/ 66 h 503"/>
                <a:gd name="T8" fmla="*/ 0 w 255"/>
                <a:gd name="T9" fmla="*/ 479 h 503"/>
                <a:gd name="T10" fmla="*/ 100 w 255"/>
                <a:gd name="T11" fmla="*/ 479 h 503"/>
                <a:gd name="T12" fmla="*/ 237 w 255"/>
                <a:gd name="T13" fmla="*/ 472 h 503"/>
                <a:gd name="T14" fmla="*/ 255 w 255"/>
                <a:gd name="T15" fmla="*/ 45 h 503"/>
                <a:gd name="T16" fmla="*/ 220 w 255"/>
                <a:gd name="T17" fmla="*/ 18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503">
                  <a:moveTo>
                    <a:pt x="220" y="18"/>
                  </a:moveTo>
                  <a:cubicBezTo>
                    <a:pt x="220" y="18"/>
                    <a:pt x="182" y="59"/>
                    <a:pt x="176" y="66"/>
                  </a:cubicBezTo>
                  <a:cubicBezTo>
                    <a:pt x="169" y="73"/>
                    <a:pt x="138" y="110"/>
                    <a:pt x="72" y="55"/>
                  </a:cubicBezTo>
                  <a:cubicBezTo>
                    <a:pt x="7" y="0"/>
                    <a:pt x="0" y="66"/>
                    <a:pt x="0" y="66"/>
                  </a:cubicBezTo>
                  <a:cubicBezTo>
                    <a:pt x="0" y="479"/>
                    <a:pt x="0" y="479"/>
                    <a:pt x="0" y="479"/>
                  </a:cubicBezTo>
                  <a:cubicBezTo>
                    <a:pt x="0" y="479"/>
                    <a:pt x="55" y="454"/>
                    <a:pt x="100" y="479"/>
                  </a:cubicBezTo>
                  <a:cubicBezTo>
                    <a:pt x="145" y="503"/>
                    <a:pt x="237" y="472"/>
                    <a:pt x="237" y="472"/>
                  </a:cubicBezTo>
                  <a:cubicBezTo>
                    <a:pt x="255" y="45"/>
                    <a:pt x="255" y="45"/>
                    <a:pt x="255" y="45"/>
                  </a:cubicBezTo>
                  <a:cubicBezTo>
                    <a:pt x="220" y="18"/>
                    <a:pt x="220" y="18"/>
                    <a:pt x="220" y="18"/>
                  </a:cubicBezTo>
                </a:path>
              </a:pathLst>
            </a:custGeom>
            <a:solidFill>
              <a:srgbClr val="D0CDE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íṩḷîḋé">
              <a:extLst>
                <a:ext uri="{FF2B5EF4-FFF2-40B4-BE49-F238E27FC236}">
                  <a16:creationId xmlns:a16="http://schemas.microsoft.com/office/drawing/2014/main" xmlns="" id="{FF5B70F1-041E-47CD-9404-92FAAD5F50FA}"/>
                </a:ext>
              </a:extLst>
            </p:cNvPr>
            <p:cNvSpPr/>
            <p:nvPr/>
          </p:nvSpPr>
          <p:spPr bwMode="auto">
            <a:xfrm>
              <a:off x="4389438" y="3268663"/>
              <a:ext cx="452438" cy="1027113"/>
            </a:xfrm>
            <a:custGeom>
              <a:avLst/>
              <a:gdLst>
                <a:gd name="T0" fmla="*/ 54 w 268"/>
                <a:gd name="T1" fmla="*/ 14 h 609"/>
                <a:gd name="T2" fmla="*/ 114 w 268"/>
                <a:gd name="T3" fmla="*/ 14 h 609"/>
                <a:gd name="T4" fmla="*/ 231 w 268"/>
                <a:gd name="T5" fmla="*/ 127 h 609"/>
                <a:gd name="T6" fmla="*/ 196 w 268"/>
                <a:gd name="T7" fmla="*/ 478 h 609"/>
                <a:gd name="T8" fmla="*/ 268 w 268"/>
                <a:gd name="T9" fmla="*/ 609 h 609"/>
                <a:gd name="T10" fmla="*/ 117 w 268"/>
                <a:gd name="T11" fmla="*/ 530 h 609"/>
                <a:gd name="T12" fmla="*/ 10 w 268"/>
                <a:gd name="T13" fmla="*/ 413 h 609"/>
                <a:gd name="T14" fmla="*/ 54 w 268"/>
                <a:gd name="T15" fmla="*/ 14 h 6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8" h="609">
                  <a:moveTo>
                    <a:pt x="54" y="14"/>
                  </a:moveTo>
                  <a:cubicBezTo>
                    <a:pt x="54" y="14"/>
                    <a:pt x="86" y="0"/>
                    <a:pt x="114" y="14"/>
                  </a:cubicBezTo>
                  <a:cubicBezTo>
                    <a:pt x="141" y="27"/>
                    <a:pt x="238" y="96"/>
                    <a:pt x="231" y="127"/>
                  </a:cubicBezTo>
                  <a:cubicBezTo>
                    <a:pt x="224" y="158"/>
                    <a:pt x="134" y="375"/>
                    <a:pt x="196" y="478"/>
                  </a:cubicBezTo>
                  <a:cubicBezTo>
                    <a:pt x="258" y="581"/>
                    <a:pt x="268" y="609"/>
                    <a:pt x="268" y="609"/>
                  </a:cubicBezTo>
                  <a:cubicBezTo>
                    <a:pt x="117" y="530"/>
                    <a:pt x="117" y="530"/>
                    <a:pt x="117" y="530"/>
                  </a:cubicBezTo>
                  <a:cubicBezTo>
                    <a:pt x="117" y="530"/>
                    <a:pt x="0" y="457"/>
                    <a:pt x="10" y="413"/>
                  </a:cubicBezTo>
                  <a:cubicBezTo>
                    <a:pt x="21" y="368"/>
                    <a:pt x="54" y="14"/>
                    <a:pt x="54" y="14"/>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ïṩ1iḋè">
              <a:extLst>
                <a:ext uri="{FF2B5EF4-FFF2-40B4-BE49-F238E27FC236}">
                  <a16:creationId xmlns:a16="http://schemas.microsoft.com/office/drawing/2014/main" xmlns="" id="{EB23AF3C-2AB2-4DD9-8A88-340AF9CD629F}"/>
                </a:ext>
              </a:extLst>
            </p:cNvPr>
            <p:cNvSpPr/>
            <p:nvPr/>
          </p:nvSpPr>
          <p:spPr bwMode="auto">
            <a:xfrm>
              <a:off x="3868738" y="3292475"/>
              <a:ext cx="452438" cy="979488"/>
            </a:xfrm>
            <a:custGeom>
              <a:avLst/>
              <a:gdLst>
                <a:gd name="T0" fmla="*/ 227 w 268"/>
                <a:gd name="T1" fmla="*/ 0 h 581"/>
                <a:gd name="T2" fmla="*/ 151 w 268"/>
                <a:gd name="T3" fmla="*/ 13 h 581"/>
                <a:gd name="T4" fmla="*/ 49 w 268"/>
                <a:gd name="T5" fmla="*/ 80 h 581"/>
                <a:gd name="T6" fmla="*/ 110 w 268"/>
                <a:gd name="T7" fmla="*/ 440 h 581"/>
                <a:gd name="T8" fmla="*/ 24 w 268"/>
                <a:gd name="T9" fmla="*/ 571 h 581"/>
                <a:gd name="T10" fmla="*/ 67 w 268"/>
                <a:gd name="T11" fmla="*/ 570 h 581"/>
                <a:gd name="T12" fmla="*/ 130 w 268"/>
                <a:gd name="T13" fmla="*/ 571 h 581"/>
                <a:gd name="T14" fmla="*/ 258 w 268"/>
                <a:gd name="T15" fmla="*/ 402 h 581"/>
                <a:gd name="T16" fmla="*/ 227 w 268"/>
                <a:gd name="T17"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 h="581">
                  <a:moveTo>
                    <a:pt x="227" y="0"/>
                  </a:moveTo>
                  <a:cubicBezTo>
                    <a:pt x="227" y="0"/>
                    <a:pt x="154" y="6"/>
                    <a:pt x="151" y="13"/>
                  </a:cubicBezTo>
                  <a:cubicBezTo>
                    <a:pt x="147" y="20"/>
                    <a:pt x="43" y="49"/>
                    <a:pt x="49" y="80"/>
                  </a:cubicBezTo>
                  <a:cubicBezTo>
                    <a:pt x="56" y="111"/>
                    <a:pt x="151" y="388"/>
                    <a:pt x="110" y="440"/>
                  </a:cubicBezTo>
                  <a:cubicBezTo>
                    <a:pt x="68" y="491"/>
                    <a:pt x="0" y="564"/>
                    <a:pt x="24" y="571"/>
                  </a:cubicBezTo>
                  <a:cubicBezTo>
                    <a:pt x="35" y="574"/>
                    <a:pt x="50" y="572"/>
                    <a:pt x="67" y="570"/>
                  </a:cubicBezTo>
                  <a:cubicBezTo>
                    <a:pt x="86" y="567"/>
                    <a:pt x="108" y="565"/>
                    <a:pt x="130" y="571"/>
                  </a:cubicBezTo>
                  <a:cubicBezTo>
                    <a:pt x="172" y="581"/>
                    <a:pt x="268" y="495"/>
                    <a:pt x="258" y="402"/>
                  </a:cubicBezTo>
                  <a:cubicBezTo>
                    <a:pt x="247" y="309"/>
                    <a:pt x="257" y="24"/>
                    <a:pt x="227" y="0"/>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íSľïḓé">
              <a:extLst>
                <a:ext uri="{FF2B5EF4-FFF2-40B4-BE49-F238E27FC236}">
                  <a16:creationId xmlns:a16="http://schemas.microsoft.com/office/drawing/2014/main" xmlns="" id="{DD1FBDA0-D6EE-4D9C-84AE-BCE4980F7EC2}"/>
                </a:ext>
              </a:extLst>
            </p:cNvPr>
            <p:cNvSpPr/>
            <p:nvPr/>
          </p:nvSpPr>
          <p:spPr bwMode="auto">
            <a:xfrm>
              <a:off x="4384676" y="4368800"/>
              <a:ext cx="185738" cy="220663"/>
            </a:xfrm>
            <a:custGeom>
              <a:avLst/>
              <a:gdLst>
                <a:gd name="T0" fmla="*/ 93 w 110"/>
                <a:gd name="T1" fmla="*/ 18 h 131"/>
                <a:gd name="T2" fmla="*/ 93 w 110"/>
                <a:gd name="T3" fmla="*/ 52 h 131"/>
                <a:gd name="T4" fmla="*/ 55 w 110"/>
                <a:gd name="T5" fmla="*/ 128 h 131"/>
                <a:gd name="T6" fmla="*/ 34 w 110"/>
                <a:gd name="T7" fmla="*/ 31 h 131"/>
                <a:gd name="T8" fmla="*/ 38 w 110"/>
                <a:gd name="T9" fmla="*/ 0 h 131"/>
                <a:gd name="T10" fmla="*/ 93 w 110"/>
                <a:gd name="T11" fmla="*/ 18 h 131"/>
              </a:gdLst>
              <a:ahLst/>
              <a:cxnLst>
                <a:cxn ang="0">
                  <a:pos x="T0" y="T1"/>
                </a:cxn>
                <a:cxn ang="0">
                  <a:pos x="T2" y="T3"/>
                </a:cxn>
                <a:cxn ang="0">
                  <a:pos x="T4" y="T5"/>
                </a:cxn>
                <a:cxn ang="0">
                  <a:pos x="T6" y="T7"/>
                </a:cxn>
                <a:cxn ang="0">
                  <a:pos x="T8" y="T9"/>
                </a:cxn>
                <a:cxn ang="0">
                  <a:pos x="T10" y="T11"/>
                </a:cxn>
              </a:cxnLst>
              <a:rect l="0" t="0" r="r" b="b"/>
              <a:pathLst>
                <a:path w="110" h="131">
                  <a:moveTo>
                    <a:pt x="93" y="18"/>
                  </a:moveTo>
                  <a:cubicBezTo>
                    <a:pt x="93" y="52"/>
                    <a:pt x="93" y="52"/>
                    <a:pt x="93" y="52"/>
                  </a:cubicBezTo>
                  <a:cubicBezTo>
                    <a:pt x="93" y="52"/>
                    <a:pt x="110" y="131"/>
                    <a:pt x="55" y="128"/>
                  </a:cubicBezTo>
                  <a:cubicBezTo>
                    <a:pt x="0" y="124"/>
                    <a:pt x="34" y="31"/>
                    <a:pt x="34" y="31"/>
                  </a:cubicBezTo>
                  <a:cubicBezTo>
                    <a:pt x="38" y="0"/>
                    <a:pt x="38" y="0"/>
                    <a:pt x="38" y="0"/>
                  </a:cubicBezTo>
                  <a:lnTo>
                    <a:pt x="93" y="18"/>
                  </a:lnTo>
                  <a:close/>
                </a:path>
              </a:pathLst>
            </a:custGeom>
            <a:solidFill>
              <a:srgbClr val="FFB8B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íṧḻíḓè">
              <a:extLst>
                <a:ext uri="{FF2B5EF4-FFF2-40B4-BE49-F238E27FC236}">
                  <a16:creationId xmlns:a16="http://schemas.microsoft.com/office/drawing/2014/main" xmlns="" id="{B576185D-D32A-47D5-8590-0D9FF0D5EBE3}"/>
                </a:ext>
              </a:extLst>
            </p:cNvPr>
            <p:cNvSpPr/>
            <p:nvPr/>
          </p:nvSpPr>
          <p:spPr bwMode="auto">
            <a:xfrm>
              <a:off x="4168776" y="4405313"/>
              <a:ext cx="176213" cy="155575"/>
            </a:xfrm>
            <a:custGeom>
              <a:avLst/>
              <a:gdLst>
                <a:gd name="T0" fmla="*/ 66 w 104"/>
                <a:gd name="T1" fmla="*/ 0 h 93"/>
                <a:gd name="T2" fmla="*/ 66 w 104"/>
                <a:gd name="T3" fmla="*/ 86 h 93"/>
                <a:gd name="T4" fmla="*/ 0 w 104"/>
                <a:gd name="T5" fmla="*/ 28 h 93"/>
                <a:gd name="T6" fmla="*/ 66 w 104"/>
                <a:gd name="T7" fmla="*/ 0 h 93"/>
              </a:gdLst>
              <a:ahLst/>
              <a:cxnLst>
                <a:cxn ang="0">
                  <a:pos x="T0" y="T1"/>
                </a:cxn>
                <a:cxn ang="0">
                  <a:pos x="T2" y="T3"/>
                </a:cxn>
                <a:cxn ang="0">
                  <a:pos x="T4" y="T5"/>
                </a:cxn>
                <a:cxn ang="0">
                  <a:pos x="T6" y="T7"/>
                </a:cxn>
              </a:cxnLst>
              <a:rect l="0" t="0" r="r" b="b"/>
              <a:pathLst>
                <a:path w="104" h="93">
                  <a:moveTo>
                    <a:pt x="66" y="0"/>
                  </a:moveTo>
                  <a:cubicBezTo>
                    <a:pt x="66" y="0"/>
                    <a:pt x="104" y="79"/>
                    <a:pt x="66" y="86"/>
                  </a:cubicBezTo>
                  <a:cubicBezTo>
                    <a:pt x="28" y="93"/>
                    <a:pt x="0" y="41"/>
                    <a:pt x="0" y="28"/>
                  </a:cubicBezTo>
                  <a:cubicBezTo>
                    <a:pt x="0" y="14"/>
                    <a:pt x="66" y="0"/>
                    <a:pt x="66" y="0"/>
                  </a:cubicBezTo>
                  <a:close/>
                </a:path>
              </a:pathLst>
            </a:custGeom>
            <a:solidFill>
              <a:srgbClr val="FFB8B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íṣḷïďé">
              <a:extLst>
                <a:ext uri="{FF2B5EF4-FFF2-40B4-BE49-F238E27FC236}">
                  <a16:creationId xmlns:a16="http://schemas.microsoft.com/office/drawing/2014/main" xmlns="" id="{B6ADECE0-CD7D-4ECA-AECD-5C6621395730}"/>
                </a:ext>
              </a:extLst>
            </p:cNvPr>
            <p:cNvSpPr/>
            <p:nvPr/>
          </p:nvSpPr>
          <p:spPr bwMode="auto">
            <a:xfrm>
              <a:off x="4184651" y="3027363"/>
              <a:ext cx="23813" cy="47625"/>
            </a:xfrm>
            <a:prstGeom prst="ellipse">
              <a:avLst/>
            </a:prstGeom>
            <a:solidFill>
              <a:srgbClr val="FFB8B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ïSlîḑè">
              <a:extLst>
                <a:ext uri="{FF2B5EF4-FFF2-40B4-BE49-F238E27FC236}">
                  <a16:creationId xmlns:a16="http://schemas.microsoft.com/office/drawing/2014/main" xmlns="" id="{02CDA63A-11DD-420F-B0CF-1FE43332C9DD}"/>
                </a:ext>
              </a:extLst>
            </p:cNvPr>
            <p:cNvSpPr/>
            <p:nvPr/>
          </p:nvSpPr>
          <p:spPr bwMode="auto">
            <a:xfrm>
              <a:off x="4525963" y="3027363"/>
              <a:ext cx="23813" cy="47625"/>
            </a:xfrm>
            <a:prstGeom prst="ellipse">
              <a:avLst/>
            </a:prstGeom>
            <a:solidFill>
              <a:srgbClr val="FFB8B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îślîḋé">
              <a:extLst>
                <a:ext uri="{FF2B5EF4-FFF2-40B4-BE49-F238E27FC236}">
                  <a16:creationId xmlns:a16="http://schemas.microsoft.com/office/drawing/2014/main" xmlns="" id="{B88284A0-7DCB-4F50-A2A7-818ED0E22BAC}"/>
                </a:ext>
              </a:extLst>
            </p:cNvPr>
            <p:cNvSpPr/>
            <p:nvPr/>
          </p:nvSpPr>
          <p:spPr bwMode="auto">
            <a:xfrm>
              <a:off x="3949701" y="3367088"/>
              <a:ext cx="354013" cy="1112838"/>
            </a:xfrm>
            <a:custGeom>
              <a:avLst/>
              <a:gdLst>
                <a:gd name="T0" fmla="*/ 86 w 210"/>
                <a:gd name="T1" fmla="*/ 0 h 661"/>
                <a:gd name="T2" fmla="*/ 3 w 210"/>
                <a:gd name="T3" fmla="*/ 35 h 661"/>
                <a:gd name="T4" fmla="*/ 120 w 210"/>
                <a:gd name="T5" fmla="*/ 661 h 661"/>
                <a:gd name="T6" fmla="*/ 210 w 210"/>
                <a:gd name="T7" fmla="*/ 626 h 661"/>
                <a:gd name="T8" fmla="*/ 86 w 210"/>
                <a:gd name="T9" fmla="*/ 0 h 661"/>
              </a:gdLst>
              <a:ahLst/>
              <a:cxnLst>
                <a:cxn ang="0">
                  <a:pos x="T0" y="T1"/>
                </a:cxn>
                <a:cxn ang="0">
                  <a:pos x="T2" y="T3"/>
                </a:cxn>
                <a:cxn ang="0">
                  <a:pos x="T4" y="T5"/>
                </a:cxn>
                <a:cxn ang="0">
                  <a:pos x="T6" y="T7"/>
                </a:cxn>
                <a:cxn ang="0">
                  <a:pos x="T8" y="T9"/>
                </a:cxn>
              </a:cxnLst>
              <a:rect l="0" t="0" r="r" b="b"/>
              <a:pathLst>
                <a:path w="210" h="661">
                  <a:moveTo>
                    <a:pt x="86" y="0"/>
                  </a:moveTo>
                  <a:cubicBezTo>
                    <a:pt x="86" y="0"/>
                    <a:pt x="0" y="0"/>
                    <a:pt x="3" y="35"/>
                  </a:cubicBezTo>
                  <a:cubicBezTo>
                    <a:pt x="7" y="69"/>
                    <a:pt x="120" y="661"/>
                    <a:pt x="120" y="661"/>
                  </a:cubicBezTo>
                  <a:cubicBezTo>
                    <a:pt x="120" y="661"/>
                    <a:pt x="168" y="616"/>
                    <a:pt x="210" y="626"/>
                  </a:cubicBezTo>
                  <a:cubicBezTo>
                    <a:pt x="86" y="0"/>
                    <a:pt x="86" y="0"/>
                    <a:pt x="86" y="0"/>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ïṥľïḓé">
              <a:extLst>
                <a:ext uri="{FF2B5EF4-FFF2-40B4-BE49-F238E27FC236}">
                  <a16:creationId xmlns:a16="http://schemas.microsoft.com/office/drawing/2014/main" xmlns="" id="{80CFFBCE-47F0-44FE-9BA5-3CE6D03303EF}"/>
                </a:ext>
              </a:extLst>
            </p:cNvPr>
            <p:cNvSpPr/>
            <p:nvPr/>
          </p:nvSpPr>
          <p:spPr bwMode="auto">
            <a:xfrm>
              <a:off x="4425951" y="3384550"/>
              <a:ext cx="376238" cy="1036638"/>
            </a:xfrm>
            <a:custGeom>
              <a:avLst/>
              <a:gdLst>
                <a:gd name="T0" fmla="*/ 137 w 223"/>
                <a:gd name="T1" fmla="*/ 0 h 615"/>
                <a:gd name="T2" fmla="*/ 223 w 223"/>
                <a:gd name="T3" fmla="*/ 68 h 615"/>
                <a:gd name="T4" fmla="*/ 82 w 223"/>
                <a:gd name="T5" fmla="*/ 615 h 615"/>
                <a:gd name="T6" fmla="*/ 0 w 223"/>
                <a:gd name="T7" fmla="*/ 588 h 615"/>
                <a:gd name="T8" fmla="*/ 137 w 223"/>
                <a:gd name="T9" fmla="*/ 0 h 615"/>
              </a:gdLst>
              <a:ahLst/>
              <a:cxnLst>
                <a:cxn ang="0">
                  <a:pos x="T0" y="T1"/>
                </a:cxn>
                <a:cxn ang="0">
                  <a:pos x="T2" y="T3"/>
                </a:cxn>
                <a:cxn ang="0">
                  <a:pos x="T4" y="T5"/>
                </a:cxn>
                <a:cxn ang="0">
                  <a:pos x="T6" y="T7"/>
                </a:cxn>
                <a:cxn ang="0">
                  <a:pos x="T8" y="T9"/>
                </a:cxn>
              </a:cxnLst>
              <a:rect l="0" t="0" r="r" b="b"/>
              <a:pathLst>
                <a:path w="223" h="615">
                  <a:moveTo>
                    <a:pt x="137" y="0"/>
                  </a:moveTo>
                  <a:cubicBezTo>
                    <a:pt x="137" y="0"/>
                    <a:pt x="223" y="17"/>
                    <a:pt x="223" y="68"/>
                  </a:cubicBezTo>
                  <a:cubicBezTo>
                    <a:pt x="223" y="120"/>
                    <a:pt x="100" y="615"/>
                    <a:pt x="82" y="615"/>
                  </a:cubicBezTo>
                  <a:cubicBezTo>
                    <a:pt x="65" y="615"/>
                    <a:pt x="0" y="605"/>
                    <a:pt x="0" y="588"/>
                  </a:cubicBezTo>
                  <a:cubicBezTo>
                    <a:pt x="0" y="571"/>
                    <a:pt x="137" y="0"/>
                    <a:pt x="137" y="0"/>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îṣḻîďé">
              <a:extLst>
                <a:ext uri="{FF2B5EF4-FFF2-40B4-BE49-F238E27FC236}">
                  <a16:creationId xmlns:a16="http://schemas.microsoft.com/office/drawing/2014/main" xmlns="" id="{66FC3A02-CFD6-4417-8DDF-43A9E859FFAE}"/>
                </a:ext>
              </a:extLst>
            </p:cNvPr>
            <p:cNvSpPr/>
            <p:nvPr/>
          </p:nvSpPr>
          <p:spPr bwMode="auto">
            <a:xfrm>
              <a:off x="4494213" y="3571875"/>
              <a:ext cx="119063" cy="493713"/>
            </a:xfrm>
            <a:custGeom>
              <a:avLst/>
              <a:gdLst>
                <a:gd name="T0" fmla="*/ 70 w 70"/>
                <a:gd name="T1" fmla="*/ 0 h 293"/>
                <a:gd name="T2" fmla="*/ 0 w 70"/>
                <a:gd name="T3" fmla="*/ 293 h 293"/>
                <a:gd name="T4" fmla="*/ 70 w 70"/>
                <a:gd name="T5" fmla="*/ 0 h 293"/>
              </a:gdLst>
              <a:ahLst/>
              <a:cxnLst>
                <a:cxn ang="0">
                  <a:pos x="T0" y="T1"/>
                </a:cxn>
                <a:cxn ang="0">
                  <a:pos x="T2" y="T3"/>
                </a:cxn>
                <a:cxn ang="0">
                  <a:pos x="T4" y="T5"/>
                </a:cxn>
              </a:cxnLst>
              <a:rect l="0" t="0" r="r" b="b"/>
              <a:pathLst>
                <a:path w="70" h="293">
                  <a:moveTo>
                    <a:pt x="70" y="0"/>
                  </a:moveTo>
                  <a:cubicBezTo>
                    <a:pt x="32" y="60"/>
                    <a:pt x="0" y="292"/>
                    <a:pt x="0" y="293"/>
                  </a:cubicBezTo>
                  <a:cubicBezTo>
                    <a:pt x="23" y="197"/>
                    <a:pt x="50" y="82"/>
                    <a:pt x="70" y="0"/>
                  </a:cubicBezTo>
                </a:path>
              </a:pathLst>
            </a:custGeom>
            <a:solidFill>
              <a:srgbClr val="32314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îšḷíḋé">
              <a:extLst>
                <a:ext uri="{FF2B5EF4-FFF2-40B4-BE49-F238E27FC236}">
                  <a16:creationId xmlns:a16="http://schemas.microsoft.com/office/drawing/2014/main" xmlns="" id="{ED359EF4-5188-46BF-AA2C-8BE9D3D1F695}"/>
                </a:ext>
              </a:extLst>
            </p:cNvPr>
            <p:cNvSpPr/>
            <p:nvPr/>
          </p:nvSpPr>
          <p:spPr bwMode="auto">
            <a:xfrm>
              <a:off x="4494213" y="3556000"/>
              <a:ext cx="130175" cy="509588"/>
            </a:xfrm>
            <a:custGeom>
              <a:avLst/>
              <a:gdLst>
                <a:gd name="T0" fmla="*/ 77 w 77"/>
                <a:gd name="T1" fmla="*/ 0 h 303"/>
                <a:gd name="T2" fmla="*/ 70 w 77"/>
                <a:gd name="T3" fmla="*/ 10 h 303"/>
                <a:gd name="T4" fmla="*/ 0 w 77"/>
                <a:gd name="T5" fmla="*/ 303 h 303"/>
                <a:gd name="T6" fmla="*/ 0 w 77"/>
                <a:gd name="T7" fmla="*/ 303 h 303"/>
                <a:gd name="T8" fmla="*/ 77 w 77"/>
                <a:gd name="T9" fmla="*/ 0 h 303"/>
              </a:gdLst>
              <a:ahLst/>
              <a:cxnLst>
                <a:cxn ang="0">
                  <a:pos x="T0" y="T1"/>
                </a:cxn>
                <a:cxn ang="0">
                  <a:pos x="T2" y="T3"/>
                </a:cxn>
                <a:cxn ang="0">
                  <a:pos x="T4" y="T5"/>
                </a:cxn>
                <a:cxn ang="0">
                  <a:pos x="T6" y="T7"/>
                </a:cxn>
                <a:cxn ang="0">
                  <a:pos x="T8" y="T9"/>
                </a:cxn>
              </a:cxnLst>
              <a:rect l="0" t="0" r="r" b="b"/>
              <a:pathLst>
                <a:path w="77" h="303">
                  <a:moveTo>
                    <a:pt x="77" y="0"/>
                  </a:moveTo>
                  <a:cubicBezTo>
                    <a:pt x="75" y="2"/>
                    <a:pt x="72" y="6"/>
                    <a:pt x="70" y="10"/>
                  </a:cubicBezTo>
                  <a:cubicBezTo>
                    <a:pt x="50" y="92"/>
                    <a:pt x="23" y="207"/>
                    <a:pt x="0" y="303"/>
                  </a:cubicBezTo>
                  <a:cubicBezTo>
                    <a:pt x="0" y="303"/>
                    <a:pt x="0" y="303"/>
                    <a:pt x="0" y="303"/>
                  </a:cubicBezTo>
                  <a:cubicBezTo>
                    <a:pt x="77" y="0"/>
                    <a:pt x="77" y="0"/>
                    <a:pt x="77" y="0"/>
                  </a:cubicBezTo>
                </a:path>
              </a:pathLst>
            </a:custGeom>
            <a:solidFill>
              <a:srgbClr val="32314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ïSļíḋe">
              <a:extLst>
                <a:ext uri="{FF2B5EF4-FFF2-40B4-BE49-F238E27FC236}">
                  <a16:creationId xmlns:a16="http://schemas.microsoft.com/office/drawing/2014/main" xmlns="" id="{8A6F48FE-798A-45B3-962C-570D9BD65EE3}"/>
                </a:ext>
              </a:extLst>
            </p:cNvPr>
            <p:cNvSpPr/>
            <p:nvPr/>
          </p:nvSpPr>
          <p:spPr bwMode="auto">
            <a:xfrm>
              <a:off x="4116388" y="3484563"/>
              <a:ext cx="133350" cy="665163"/>
            </a:xfrm>
            <a:custGeom>
              <a:avLst/>
              <a:gdLst>
                <a:gd name="T0" fmla="*/ 0 w 79"/>
                <a:gd name="T1" fmla="*/ 0 h 395"/>
                <a:gd name="T2" fmla="*/ 79 w 79"/>
                <a:gd name="T3" fmla="*/ 395 h 395"/>
                <a:gd name="T4" fmla="*/ 0 w 79"/>
                <a:gd name="T5" fmla="*/ 0 h 395"/>
              </a:gdLst>
              <a:ahLst/>
              <a:cxnLst>
                <a:cxn ang="0">
                  <a:pos x="T0" y="T1"/>
                </a:cxn>
                <a:cxn ang="0">
                  <a:pos x="T2" y="T3"/>
                </a:cxn>
                <a:cxn ang="0">
                  <a:pos x="T4" y="T5"/>
                </a:cxn>
              </a:cxnLst>
              <a:rect l="0" t="0" r="r" b="b"/>
              <a:pathLst>
                <a:path w="79" h="395">
                  <a:moveTo>
                    <a:pt x="0" y="0"/>
                  </a:moveTo>
                  <a:cubicBezTo>
                    <a:pt x="79" y="395"/>
                    <a:pt x="79" y="395"/>
                    <a:pt x="79" y="395"/>
                  </a:cubicBezTo>
                  <a:cubicBezTo>
                    <a:pt x="79" y="395"/>
                    <a:pt x="54" y="22"/>
                    <a:pt x="0" y="0"/>
                  </a:cubicBezTo>
                </a:path>
              </a:pathLst>
            </a:custGeom>
            <a:solidFill>
              <a:srgbClr val="32314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iṥļïḋè">
              <a:extLst>
                <a:ext uri="{FF2B5EF4-FFF2-40B4-BE49-F238E27FC236}">
                  <a16:creationId xmlns:a16="http://schemas.microsoft.com/office/drawing/2014/main" xmlns="" id="{DB9F795F-8516-4613-816D-3ED179E96D8C}"/>
                </a:ext>
              </a:extLst>
            </p:cNvPr>
            <p:cNvSpPr/>
            <p:nvPr/>
          </p:nvSpPr>
          <p:spPr bwMode="auto">
            <a:xfrm>
              <a:off x="4198938" y="2886075"/>
              <a:ext cx="336550" cy="336550"/>
            </a:xfrm>
            <a:prstGeom prst="ellipse">
              <a:avLst/>
            </a:prstGeom>
            <a:solidFill>
              <a:srgbClr val="FFB8B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íṣļiḑe">
              <a:extLst>
                <a:ext uri="{FF2B5EF4-FFF2-40B4-BE49-F238E27FC236}">
                  <a16:creationId xmlns:a16="http://schemas.microsoft.com/office/drawing/2014/main" xmlns="" id="{F8F47E9C-9D85-4E8C-8FFC-E4CBA5F1CB86}"/>
                </a:ext>
              </a:extLst>
            </p:cNvPr>
            <p:cNvSpPr/>
            <p:nvPr/>
          </p:nvSpPr>
          <p:spPr bwMode="auto">
            <a:xfrm>
              <a:off x="4205288" y="2817813"/>
              <a:ext cx="342900" cy="185738"/>
            </a:xfrm>
            <a:custGeom>
              <a:avLst/>
              <a:gdLst>
                <a:gd name="T0" fmla="*/ 5 w 216"/>
                <a:gd name="T1" fmla="*/ 41 h 117"/>
                <a:gd name="T2" fmla="*/ 84 w 216"/>
                <a:gd name="T3" fmla="*/ 0 h 117"/>
                <a:gd name="T4" fmla="*/ 193 w 216"/>
                <a:gd name="T5" fmla="*/ 17 h 117"/>
                <a:gd name="T6" fmla="*/ 216 w 216"/>
                <a:gd name="T7" fmla="*/ 117 h 117"/>
                <a:gd name="T8" fmla="*/ 160 w 216"/>
                <a:gd name="T9" fmla="*/ 114 h 117"/>
                <a:gd name="T10" fmla="*/ 144 w 216"/>
                <a:gd name="T11" fmla="*/ 77 h 117"/>
                <a:gd name="T12" fmla="*/ 144 w 216"/>
                <a:gd name="T13" fmla="*/ 113 h 117"/>
                <a:gd name="T14" fmla="*/ 117 w 216"/>
                <a:gd name="T15" fmla="*/ 112 h 117"/>
                <a:gd name="T16" fmla="*/ 102 w 216"/>
                <a:gd name="T17" fmla="*/ 54 h 117"/>
                <a:gd name="T18" fmla="*/ 93 w 216"/>
                <a:gd name="T19" fmla="*/ 117 h 117"/>
                <a:gd name="T20" fmla="*/ 0 w 216"/>
                <a:gd name="T21" fmla="*/ 114 h 117"/>
                <a:gd name="T22" fmla="*/ 5 w 216"/>
                <a:gd name="T23" fmla="*/ 4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6" h="117">
                  <a:moveTo>
                    <a:pt x="5" y="41"/>
                  </a:moveTo>
                  <a:lnTo>
                    <a:pt x="84" y="0"/>
                  </a:lnTo>
                  <a:lnTo>
                    <a:pt x="193" y="17"/>
                  </a:lnTo>
                  <a:lnTo>
                    <a:pt x="216" y="117"/>
                  </a:lnTo>
                  <a:lnTo>
                    <a:pt x="160" y="114"/>
                  </a:lnTo>
                  <a:lnTo>
                    <a:pt x="144" y="77"/>
                  </a:lnTo>
                  <a:lnTo>
                    <a:pt x="144" y="113"/>
                  </a:lnTo>
                  <a:lnTo>
                    <a:pt x="117" y="112"/>
                  </a:lnTo>
                  <a:lnTo>
                    <a:pt x="102" y="54"/>
                  </a:lnTo>
                  <a:lnTo>
                    <a:pt x="93" y="117"/>
                  </a:lnTo>
                  <a:lnTo>
                    <a:pt x="0" y="114"/>
                  </a:lnTo>
                  <a:lnTo>
                    <a:pt x="5" y="41"/>
                  </a:lnTo>
                  <a:close/>
                </a:path>
              </a:pathLst>
            </a:custGeom>
            <a:solidFill>
              <a:srgbClr val="2F2E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ïṩḻïḋe">
              <a:extLst>
                <a:ext uri="{FF2B5EF4-FFF2-40B4-BE49-F238E27FC236}">
                  <a16:creationId xmlns:a16="http://schemas.microsoft.com/office/drawing/2014/main" xmlns="" id="{79BB1DAE-8202-486E-8ACE-1466A15040A9}"/>
                </a:ext>
              </a:extLst>
            </p:cNvPr>
            <p:cNvSpPr/>
            <p:nvPr/>
          </p:nvSpPr>
          <p:spPr bwMode="auto">
            <a:xfrm>
              <a:off x="6029326" y="1803400"/>
              <a:ext cx="782638" cy="576263"/>
            </a:xfrm>
            <a:custGeom>
              <a:avLst/>
              <a:gdLst>
                <a:gd name="T0" fmla="*/ 44 w 493"/>
                <a:gd name="T1" fmla="*/ 66 h 363"/>
                <a:gd name="T2" fmla="*/ 0 w 493"/>
                <a:gd name="T3" fmla="*/ 170 h 363"/>
                <a:gd name="T4" fmla="*/ 369 w 493"/>
                <a:gd name="T5" fmla="*/ 363 h 363"/>
                <a:gd name="T6" fmla="*/ 493 w 493"/>
                <a:gd name="T7" fmla="*/ 0 h 363"/>
                <a:gd name="T8" fmla="*/ 44 w 493"/>
                <a:gd name="T9" fmla="*/ 66 h 363"/>
              </a:gdLst>
              <a:ahLst/>
              <a:cxnLst>
                <a:cxn ang="0">
                  <a:pos x="T0" y="T1"/>
                </a:cxn>
                <a:cxn ang="0">
                  <a:pos x="T2" y="T3"/>
                </a:cxn>
                <a:cxn ang="0">
                  <a:pos x="T4" y="T5"/>
                </a:cxn>
                <a:cxn ang="0">
                  <a:pos x="T6" y="T7"/>
                </a:cxn>
                <a:cxn ang="0">
                  <a:pos x="T8" y="T9"/>
                </a:cxn>
              </a:cxnLst>
              <a:rect l="0" t="0" r="r" b="b"/>
              <a:pathLst>
                <a:path w="493" h="363">
                  <a:moveTo>
                    <a:pt x="44" y="66"/>
                  </a:moveTo>
                  <a:lnTo>
                    <a:pt x="0" y="170"/>
                  </a:lnTo>
                  <a:lnTo>
                    <a:pt x="369" y="363"/>
                  </a:lnTo>
                  <a:lnTo>
                    <a:pt x="493" y="0"/>
                  </a:lnTo>
                  <a:lnTo>
                    <a:pt x="44" y="66"/>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îs1îḋé">
              <a:extLst>
                <a:ext uri="{FF2B5EF4-FFF2-40B4-BE49-F238E27FC236}">
                  <a16:creationId xmlns:a16="http://schemas.microsoft.com/office/drawing/2014/main" xmlns="" id="{72B6E7BC-A977-48EF-BC8A-8AB22CECEA9C}"/>
                </a:ext>
              </a:extLst>
            </p:cNvPr>
            <p:cNvSpPr/>
            <p:nvPr/>
          </p:nvSpPr>
          <p:spPr bwMode="auto">
            <a:xfrm>
              <a:off x="6029326" y="1803400"/>
              <a:ext cx="782638" cy="576263"/>
            </a:xfrm>
            <a:custGeom>
              <a:avLst/>
              <a:gdLst>
                <a:gd name="T0" fmla="*/ 44 w 493"/>
                <a:gd name="T1" fmla="*/ 66 h 363"/>
                <a:gd name="T2" fmla="*/ 0 w 493"/>
                <a:gd name="T3" fmla="*/ 170 h 363"/>
                <a:gd name="T4" fmla="*/ 369 w 493"/>
                <a:gd name="T5" fmla="*/ 363 h 363"/>
                <a:gd name="T6" fmla="*/ 493 w 493"/>
                <a:gd name="T7" fmla="*/ 0 h 363"/>
              </a:gdLst>
              <a:ahLst/>
              <a:cxnLst>
                <a:cxn ang="0">
                  <a:pos x="T0" y="T1"/>
                </a:cxn>
                <a:cxn ang="0">
                  <a:pos x="T2" y="T3"/>
                </a:cxn>
                <a:cxn ang="0">
                  <a:pos x="T4" y="T5"/>
                </a:cxn>
                <a:cxn ang="0">
                  <a:pos x="T6" y="T7"/>
                </a:cxn>
              </a:cxnLst>
              <a:rect l="0" t="0" r="r" b="b"/>
              <a:pathLst>
                <a:path w="493" h="363">
                  <a:moveTo>
                    <a:pt x="44" y="66"/>
                  </a:moveTo>
                  <a:lnTo>
                    <a:pt x="0" y="170"/>
                  </a:lnTo>
                  <a:lnTo>
                    <a:pt x="369" y="363"/>
                  </a:lnTo>
                  <a:lnTo>
                    <a:pt x="49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î$1îďe">
              <a:extLst>
                <a:ext uri="{FF2B5EF4-FFF2-40B4-BE49-F238E27FC236}">
                  <a16:creationId xmlns:a16="http://schemas.microsoft.com/office/drawing/2014/main" xmlns="" id="{4A13215E-D7A7-4F8D-9205-C52D7B035D0C}"/>
                </a:ext>
              </a:extLst>
            </p:cNvPr>
            <p:cNvSpPr/>
            <p:nvPr/>
          </p:nvSpPr>
          <p:spPr bwMode="auto">
            <a:xfrm>
              <a:off x="6016626" y="1377950"/>
              <a:ext cx="842963" cy="900113"/>
            </a:xfrm>
            <a:custGeom>
              <a:avLst/>
              <a:gdLst>
                <a:gd name="T0" fmla="*/ 368 w 531"/>
                <a:gd name="T1" fmla="*/ 567 h 567"/>
                <a:gd name="T2" fmla="*/ 531 w 531"/>
                <a:gd name="T3" fmla="*/ 184 h 567"/>
                <a:gd name="T4" fmla="*/ 157 w 531"/>
                <a:gd name="T5" fmla="*/ 0 h 567"/>
                <a:gd name="T6" fmla="*/ 0 w 531"/>
                <a:gd name="T7" fmla="*/ 374 h 567"/>
                <a:gd name="T8" fmla="*/ 368 w 531"/>
                <a:gd name="T9" fmla="*/ 567 h 567"/>
              </a:gdLst>
              <a:ahLst/>
              <a:cxnLst>
                <a:cxn ang="0">
                  <a:pos x="T0" y="T1"/>
                </a:cxn>
                <a:cxn ang="0">
                  <a:pos x="T2" y="T3"/>
                </a:cxn>
                <a:cxn ang="0">
                  <a:pos x="T4" y="T5"/>
                </a:cxn>
                <a:cxn ang="0">
                  <a:pos x="T6" y="T7"/>
                </a:cxn>
                <a:cxn ang="0">
                  <a:pos x="T8" y="T9"/>
                </a:cxn>
              </a:cxnLst>
              <a:rect l="0" t="0" r="r" b="b"/>
              <a:pathLst>
                <a:path w="531" h="567">
                  <a:moveTo>
                    <a:pt x="368" y="567"/>
                  </a:moveTo>
                  <a:lnTo>
                    <a:pt x="531" y="184"/>
                  </a:lnTo>
                  <a:lnTo>
                    <a:pt x="157" y="0"/>
                  </a:lnTo>
                  <a:lnTo>
                    <a:pt x="0" y="374"/>
                  </a:lnTo>
                  <a:lnTo>
                    <a:pt x="368" y="567"/>
                  </a:lnTo>
                  <a:close/>
                </a:path>
              </a:pathLst>
            </a:custGeom>
            <a:solidFill>
              <a:srgbClr val="FFC10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iṩlíḓe">
              <a:extLst>
                <a:ext uri="{FF2B5EF4-FFF2-40B4-BE49-F238E27FC236}">
                  <a16:creationId xmlns:a16="http://schemas.microsoft.com/office/drawing/2014/main" xmlns="" id="{C6A0B1E0-935D-421B-8726-8886562B737F}"/>
                </a:ext>
              </a:extLst>
            </p:cNvPr>
            <p:cNvSpPr/>
            <p:nvPr/>
          </p:nvSpPr>
          <p:spPr bwMode="auto">
            <a:xfrm>
              <a:off x="6246813" y="1611313"/>
              <a:ext cx="454025" cy="238125"/>
            </a:xfrm>
            <a:custGeom>
              <a:avLst/>
              <a:gdLst>
                <a:gd name="T0" fmla="*/ 0 w 286"/>
                <a:gd name="T1" fmla="*/ 5 h 150"/>
                <a:gd name="T2" fmla="*/ 3 w 286"/>
                <a:gd name="T3" fmla="*/ 0 h 150"/>
                <a:gd name="T4" fmla="*/ 286 w 286"/>
                <a:gd name="T5" fmla="*/ 144 h 150"/>
                <a:gd name="T6" fmla="*/ 284 w 286"/>
                <a:gd name="T7" fmla="*/ 150 h 150"/>
                <a:gd name="T8" fmla="*/ 0 w 286"/>
                <a:gd name="T9" fmla="*/ 5 h 150"/>
              </a:gdLst>
              <a:ahLst/>
              <a:cxnLst>
                <a:cxn ang="0">
                  <a:pos x="T0" y="T1"/>
                </a:cxn>
                <a:cxn ang="0">
                  <a:pos x="T2" y="T3"/>
                </a:cxn>
                <a:cxn ang="0">
                  <a:pos x="T4" y="T5"/>
                </a:cxn>
                <a:cxn ang="0">
                  <a:pos x="T6" y="T7"/>
                </a:cxn>
                <a:cxn ang="0">
                  <a:pos x="T8" y="T9"/>
                </a:cxn>
              </a:cxnLst>
              <a:rect l="0" t="0" r="r" b="b"/>
              <a:pathLst>
                <a:path w="286" h="150">
                  <a:moveTo>
                    <a:pt x="0" y="5"/>
                  </a:moveTo>
                  <a:lnTo>
                    <a:pt x="3" y="0"/>
                  </a:lnTo>
                  <a:lnTo>
                    <a:pt x="286" y="144"/>
                  </a:lnTo>
                  <a:lnTo>
                    <a:pt x="284" y="150"/>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iṣľíḍe">
              <a:extLst>
                <a:ext uri="{FF2B5EF4-FFF2-40B4-BE49-F238E27FC236}">
                  <a16:creationId xmlns:a16="http://schemas.microsoft.com/office/drawing/2014/main" xmlns="" id="{94E0A32F-3688-42F1-97CB-31BE26214750}"/>
                </a:ext>
              </a:extLst>
            </p:cNvPr>
            <p:cNvSpPr/>
            <p:nvPr/>
          </p:nvSpPr>
          <p:spPr bwMode="auto">
            <a:xfrm>
              <a:off x="6213476" y="1692275"/>
              <a:ext cx="454025" cy="238125"/>
            </a:xfrm>
            <a:custGeom>
              <a:avLst/>
              <a:gdLst>
                <a:gd name="T0" fmla="*/ 0 w 286"/>
                <a:gd name="T1" fmla="*/ 5 h 150"/>
                <a:gd name="T2" fmla="*/ 3 w 286"/>
                <a:gd name="T3" fmla="*/ 0 h 150"/>
                <a:gd name="T4" fmla="*/ 286 w 286"/>
                <a:gd name="T5" fmla="*/ 144 h 150"/>
                <a:gd name="T6" fmla="*/ 284 w 286"/>
                <a:gd name="T7" fmla="*/ 150 h 150"/>
                <a:gd name="T8" fmla="*/ 0 w 286"/>
                <a:gd name="T9" fmla="*/ 5 h 150"/>
              </a:gdLst>
              <a:ahLst/>
              <a:cxnLst>
                <a:cxn ang="0">
                  <a:pos x="T0" y="T1"/>
                </a:cxn>
                <a:cxn ang="0">
                  <a:pos x="T2" y="T3"/>
                </a:cxn>
                <a:cxn ang="0">
                  <a:pos x="T4" y="T5"/>
                </a:cxn>
                <a:cxn ang="0">
                  <a:pos x="T6" y="T7"/>
                </a:cxn>
                <a:cxn ang="0">
                  <a:pos x="T8" y="T9"/>
                </a:cxn>
              </a:cxnLst>
              <a:rect l="0" t="0" r="r" b="b"/>
              <a:pathLst>
                <a:path w="286" h="150">
                  <a:moveTo>
                    <a:pt x="0" y="5"/>
                  </a:moveTo>
                  <a:lnTo>
                    <a:pt x="3" y="0"/>
                  </a:lnTo>
                  <a:lnTo>
                    <a:pt x="286" y="144"/>
                  </a:lnTo>
                  <a:lnTo>
                    <a:pt x="284" y="150"/>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Tree>
    <p:extLst>
      <p:ext uri="{BB962C8B-B14F-4D97-AF65-F5344CB8AC3E}">
        <p14:creationId xmlns:p14="http://schemas.microsoft.com/office/powerpoint/2010/main" val="4616248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xmlns="" id="{2E49E8C0-BA0C-4B5B-B845-45973415CF32}"/>
              </a:ext>
            </a:extLst>
          </p:cNvPr>
          <p:cNvSpPr/>
          <p:nvPr/>
        </p:nvSpPr>
        <p:spPr>
          <a:xfrm>
            <a:off x="1828800" y="1987824"/>
            <a:ext cx="1868557" cy="1868557"/>
          </a:xfrm>
          <a:prstGeom prst="ellipse">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xmlns="" id="{4900D8F5-AA62-4B94-B793-17CB2B6AA848}"/>
              </a:ext>
            </a:extLst>
          </p:cNvPr>
          <p:cNvSpPr/>
          <p:nvPr/>
        </p:nvSpPr>
        <p:spPr>
          <a:xfrm>
            <a:off x="5161722" y="1987824"/>
            <a:ext cx="1868557" cy="1868557"/>
          </a:xfrm>
          <a:prstGeom prst="ellipse">
            <a:avLst/>
          </a:prstGeom>
          <a:solidFill>
            <a:srgbClr val="4D8B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xmlns="" id="{CBE078BC-51C4-47EB-AAA6-0D952E96D2F3}"/>
              </a:ext>
            </a:extLst>
          </p:cNvPr>
          <p:cNvSpPr/>
          <p:nvPr/>
        </p:nvSpPr>
        <p:spPr>
          <a:xfrm>
            <a:off x="8494643" y="1987824"/>
            <a:ext cx="1868557" cy="1868557"/>
          </a:xfrm>
          <a:prstGeom prst="ellipse">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梯形 6">
            <a:extLst>
              <a:ext uri="{FF2B5EF4-FFF2-40B4-BE49-F238E27FC236}">
                <a16:creationId xmlns:a16="http://schemas.microsoft.com/office/drawing/2014/main" xmlns="" id="{6835B0E1-55CE-4B0E-B666-D465E349C867}"/>
              </a:ext>
            </a:extLst>
          </p:cNvPr>
          <p:cNvSpPr/>
          <p:nvPr/>
        </p:nvSpPr>
        <p:spPr>
          <a:xfrm rot="10800000">
            <a:off x="4677775" y="0"/>
            <a:ext cx="2979325" cy="238539"/>
          </a:xfrm>
          <a:prstGeom prst="trapezoid">
            <a:avLst>
              <a:gd name="adj" fmla="val 125000"/>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users_149990">
            <a:extLst>
              <a:ext uri="{FF2B5EF4-FFF2-40B4-BE49-F238E27FC236}">
                <a16:creationId xmlns:a16="http://schemas.microsoft.com/office/drawing/2014/main" xmlns="" id="{51C2523C-6C52-4858-BB8F-7F5B4BEB9CD2}"/>
              </a:ext>
            </a:extLst>
          </p:cNvPr>
          <p:cNvSpPr>
            <a:spLocks noChangeAspect="1"/>
          </p:cNvSpPr>
          <p:nvPr/>
        </p:nvSpPr>
        <p:spPr bwMode="auto">
          <a:xfrm>
            <a:off x="8984952" y="2515257"/>
            <a:ext cx="887939" cy="813691"/>
          </a:xfrm>
          <a:custGeom>
            <a:avLst/>
            <a:gdLst>
              <a:gd name="connsiteX0" fmla="*/ 192176 w 607614"/>
              <a:gd name="connsiteY0" fmla="*/ 71398 h 556807"/>
              <a:gd name="connsiteX1" fmla="*/ 239270 w 607614"/>
              <a:gd name="connsiteY1" fmla="*/ 78224 h 556807"/>
              <a:gd name="connsiteX2" fmla="*/ 237751 w 607614"/>
              <a:gd name="connsiteY2" fmla="*/ 102495 h 556807"/>
              <a:gd name="connsiteX3" fmla="*/ 237751 w 607614"/>
              <a:gd name="connsiteY3" fmla="*/ 150277 h 556807"/>
              <a:gd name="connsiteX4" fmla="*/ 227877 w 607614"/>
              <a:gd name="connsiteY4" fmla="*/ 182132 h 556807"/>
              <a:gd name="connsiteX5" fmla="*/ 227877 w 607614"/>
              <a:gd name="connsiteY5" fmla="*/ 223088 h 556807"/>
              <a:gd name="connsiteX6" fmla="*/ 244588 w 607614"/>
              <a:gd name="connsiteY6" fmla="*/ 262528 h 556807"/>
              <a:gd name="connsiteX7" fmla="*/ 278769 w 607614"/>
              <a:gd name="connsiteY7" fmla="*/ 332305 h 556807"/>
              <a:gd name="connsiteX8" fmla="*/ 278769 w 607614"/>
              <a:gd name="connsiteY8" fmla="*/ 361127 h 556807"/>
              <a:gd name="connsiteX9" fmla="*/ 272692 w 607614"/>
              <a:gd name="connsiteY9" fmla="*/ 370986 h 556807"/>
              <a:gd name="connsiteX10" fmla="*/ 182301 w 607614"/>
              <a:gd name="connsiteY10" fmla="*/ 420286 h 556807"/>
              <a:gd name="connsiteX11" fmla="*/ 126851 w 607614"/>
              <a:gd name="connsiteY11" fmla="*/ 513575 h 556807"/>
              <a:gd name="connsiteX12" fmla="*/ 126851 w 607614"/>
              <a:gd name="connsiteY12" fmla="*/ 556807 h 556807"/>
              <a:gd name="connsiteX13" fmla="*/ 0 w 607614"/>
              <a:gd name="connsiteY13" fmla="*/ 556807 h 556807"/>
              <a:gd name="connsiteX14" fmla="*/ 0 w 607614"/>
              <a:gd name="connsiteY14" fmla="*/ 518126 h 556807"/>
              <a:gd name="connsiteX15" fmla="*/ 41777 w 607614"/>
              <a:gd name="connsiteY15" fmla="*/ 447590 h 556807"/>
              <a:gd name="connsiteX16" fmla="*/ 109381 w 607614"/>
              <a:gd name="connsiteY16" fmla="*/ 405875 h 556807"/>
              <a:gd name="connsiteX17" fmla="*/ 120775 w 607614"/>
              <a:gd name="connsiteY17" fmla="*/ 386155 h 556807"/>
              <a:gd name="connsiteX18" fmla="*/ 120775 w 607614"/>
              <a:gd name="connsiteY18" fmla="*/ 358851 h 556807"/>
              <a:gd name="connsiteX19" fmla="*/ 84314 w 607614"/>
              <a:gd name="connsiteY19" fmla="*/ 295141 h 556807"/>
              <a:gd name="connsiteX20" fmla="*/ 70642 w 607614"/>
              <a:gd name="connsiteY20" fmla="*/ 267079 h 556807"/>
              <a:gd name="connsiteX21" fmla="*/ 70642 w 607614"/>
              <a:gd name="connsiteY21" fmla="*/ 232190 h 556807"/>
              <a:gd name="connsiteX22" fmla="*/ 81276 w 607614"/>
              <a:gd name="connsiteY22" fmla="*/ 208678 h 556807"/>
              <a:gd name="connsiteX23" fmla="*/ 81276 w 607614"/>
              <a:gd name="connsiteY23" fmla="*/ 162412 h 556807"/>
              <a:gd name="connsiteX24" fmla="*/ 192176 w 607614"/>
              <a:gd name="connsiteY24" fmla="*/ 71398 h 556807"/>
              <a:gd name="connsiteX25" fmla="*/ 374460 w 607614"/>
              <a:gd name="connsiteY25" fmla="*/ 0 h 556807"/>
              <a:gd name="connsiteX26" fmla="*/ 474708 w 607614"/>
              <a:gd name="connsiteY26" fmla="*/ 35654 h 556807"/>
              <a:gd name="connsiteX27" fmla="*/ 495973 w 607614"/>
              <a:gd name="connsiteY27" fmla="*/ 101651 h 556807"/>
              <a:gd name="connsiteX28" fmla="*/ 495973 w 607614"/>
              <a:gd name="connsiteY28" fmla="*/ 155511 h 556807"/>
              <a:gd name="connsiteX29" fmla="*/ 506606 w 607614"/>
              <a:gd name="connsiteY29" fmla="*/ 182062 h 556807"/>
              <a:gd name="connsiteX30" fmla="*/ 506606 w 607614"/>
              <a:gd name="connsiteY30" fmla="*/ 223026 h 556807"/>
              <a:gd name="connsiteX31" fmla="*/ 483063 w 607614"/>
              <a:gd name="connsiteY31" fmla="*/ 259439 h 556807"/>
              <a:gd name="connsiteX32" fmla="*/ 452684 w 607614"/>
              <a:gd name="connsiteY32" fmla="*/ 317850 h 556807"/>
              <a:gd name="connsiteX33" fmla="*/ 445849 w 607614"/>
              <a:gd name="connsiteY33" fmla="*/ 327712 h 556807"/>
              <a:gd name="connsiteX34" fmla="*/ 445849 w 607614"/>
              <a:gd name="connsiteY34" fmla="*/ 361849 h 556807"/>
              <a:gd name="connsiteX35" fmla="*/ 460279 w 607614"/>
              <a:gd name="connsiteY35" fmla="*/ 386124 h 556807"/>
              <a:gd name="connsiteX36" fmla="*/ 557490 w 607614"/>
              <a:gd name="connsiteY36" fmla="*/ 433915 h 556807"/>
              <a:gd name="connsiteX37" fmla="*/ 607614 w 607614"/>
              <a:gd name="connsiteY37" fmla="*/ 515843 h 556807"/>
              <a:gd name="connsiteX38" fmla="*/ 607614 w 607614"/>
              <a:gd name="connsiteY38" fmla="*/ 556807 h 556807"/>
              <a:gd name="connsiteX39" fmla="*/ 142065 w 607614"/>
              <a:gd name="connsiteY39" fmla="*/ 556807 h 556807"/>
              <a:gd name="connsiteX40" fmla="*/ 142065 w 607614"/>
              <a:gd name="connsiteY40" fmla="*/ 513567 h 556807"/>
              <a:gd name="connsiteX41" fmla="*/ 189152 w 607614"/>
              <a:gd name="connsiteY41" fmla="*/ 433915 h 556807"/>
              <a:gd name="connsiteX42" fmla="*/ 279527 w 607614"/>
              <a:gd name="connsiteY42" fmla="*/ 384606 h 556807"/>
              <a:gd name="connsiteX43" fmla="*/ 293957 w 607614"/>
              <a:gd name="connsiteY43" fmla="*/ 361090 h 556807"/>
              <a:gd name="connsiteX44" fmla="*/ 293957 w 607614"/>
              <a:gd name="connsiteY44" fmla="*/ 327712 h 556807"/>
              <a:gd name="connsiteX45" fmla="*/ 258262 w 607614"/>
              <a:gd name="connsiteY45" fmla="*/ 254129 h 556807"/>
              <a:gd name="connsiteX46" fmla="*/ 243073 w 607614"/>
              <a:gd name="connsiteY46" fmla="*/ 223026 h 556807"/>
              <a:gd name="connsiteX47" fmla="*/ 243073 w 607614"/>
              <a:gd name="connsiteY47" fmla="*/ 182062 h 556807"/>
              <a:gd name="connsiteX48" fmla="*/ 252946 w 607614"/>
              <a:gd name="connsiteY48" fmla="*/ 155511 h 556807"/>
              <a:gd name="connsiteX49" fmla="*/ 252946 w 607614"/>
              <a:gd name="connsiteY49" fmla="*/ 101651 h 556807"/>
              <a:gd name="connsiteX50" fmla="*/ 274211 w 607614"/>
              <a:gd name="connsiteY50" fmla="*/ 35654 h 556807"/>
              <a:gd name="connsiteX51" fmla="*/ 374460 w 607614"/>
              <a:gd name="connsiteY51" fmla="*/ 0 h 55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7614" h="556807">
                <a:moveTo>
                  <a:pt x="192176" y="71398"/>
                </a:moveTo>
                <a:cubicBezTo>
                  <a:pt x="209646" y="71398"/>
                  <a:pt x="224838" y="73673"/>
                  <a:pt x="239270" y="78224"/>
                </a:cubicBezTo>
                <a:cubicBezTo>
                  <a:pt x="236992" y="89601"/>
                  <a:pt x="237751" y="98702"/>
                  <a:pt x="237751" y="102495"/>
                </a:cubicBezTo>
                <a:lnTo>
                  <a:pt x="237751" y="150277"/>
                </a:lnTo>
                <a:cubicBezTo>
                  <a:pt x="231675" y="160137"/>
                  <a:pt x="227877" y="170755"/>
                  <a:pt x="227877" y="182132"/>
                </a:cubicBezTo>
                <a:lnTo>
                  <a:pt x="227877" y="223088"/>
                </a:lnTo>
                <a:cubicBezTo>
                  <a:pt x="227877" y="238257"/>
                  <a:pt x="233953" y="251909"/>
                  <a:pt x="244588" y="262528"/>
                </a:cubicBezTo>
                <a:cubicBezTo>
                  <a:pt x="253703" y="295141"/>
                  <a:pt x="269654" y="320170"/>
                  <a:pt x="278769" y="332305"/>
                </a:cubicBezTo>
                <a:lnTo>
                  <a:pt x="278769" y="361127"/>
                </a:lnTo>
                <a:cubicBezTo>
                  <a:pt x="278769" y="364919"/>
                  <a:pt x="276490" y="368711"/>
                  <a:pt x="272692" y="370986"/>
                </a:cubicBezTo>
                <a:lnTo>
                  <a:pt x="182301" y="420286"/>
                </a:lnTo>
                <a:cubicBezTo>
                  <a:pt x="148120" y="439247"/>
                  <a:pt x="126851" y="474894"/>
                  <a:pt x="126851" y="513575"/>
                </a:cubicBezTo>
                <a:lnTo>
                  <a:pt x="126851" y="556807"/>
                </a:lnTo>
                <a:lnTo>
                  <a:pt x="0" y="556807"/>
                </a:lnTo>
                <a:lnTo>
                  <a:pt x="0" y="518126"/>
                </a:lnTo>
                <a:cubicBezTo>
                  <a:pt x="0" y="488546"/>
                  <a:pt x="15951" y="462001"/>
                  <a:pt x="41777" y="447590"/>
                </a:cubicBezTo>
                <a:lnTo>
                  <a:pt x="109381" y="405875"/>
                </a:lnTo>
                <a:cubicBezTo>
                  <a:pt x="116977" y="401324"/>
                  <a:pt x="120775" y="394498"/>
                  <a:pt x="120775" y="386155"/>
                </a:cubicBezTo>
                <a:lnTo>
                  <a:pt x="120775" y="358851"/>
                </a:lnTo>
                <a:cubicBezTo>
                  <a:pt x="113179" y="350508"/>
                  <a:pt x="92670" y="326238"/>
                  <a:pt x="84314" y="295141"/>
                </a:cubicBezTo>
                <a:cubicBezTo>
                  <a:pt x="75959" y="288315"/>
                  <a:pt x="70642" y="277697"/>
                  <a:pt x="70642" y="267079"/>
                </a:cubicBezTo>
                <a:lnTo>
                  <a:pt x="70642" y="232190"/>
                </a:lnTo>
                <a:cubicBezTo>
                  <a:pt x="70642" y="223847"/>
                  <a:pt x="74440" y="215504"/>
                  <a:pt x="81276" y="208678"/>
                </a:cubicBezTo>
                <a:lnTo>
                  <a:pt x="81276" y="162412"/>
                </a:lnTo>
                <a:cubicBezTo>
                  <a:pt x="81276" y="160895"/>
                  <a:pt x="87353" y="71398"/>
                  <a:pt x="192176" y="71398"/>
                </a:cubicBezTo>
                <a:close/>
                <a:moveTo>
                  <a:pt x="374460" y="0"/>
                </a:moveTo>
                <a:cubicBezTo>
                  <a:pt x="420787" y="0"/>
                  <a:pt x="454203" y="12137"/>
                  <a:pt x="474708" y="35654"/>
                </a:cubicBezTo>
                <a:cubicBezTo>
                  <a:pt x="499011" y="62963"/>
                  <a:pt x="496733" y="96341"/>
                  <a:pt x="495973" y="101651"/>
                </a:cubicBezTo>
                <a:lnTo>
                  <a:pt x="495973" y="155511"/>
                </a:lnTo>
                <a:cubicBezTo>
                  <a:pt x="502808" y="163097"/>
                  <a:pt x="506606" y="172201"/>
                  <a:pt x="506606" y="182062"/>
                </a:cubicBezTo>
                <a:lnTo>
                  <a:pt x="506606" y="223026"/>
                </a:lnTo>
                <a:cubicBezTo>
                  <a:pt x="506606" y="238957"/>
                  <a:pt x="496733" y="252611"/>
                  <a:pt x="483063" y="259439"/>
                </a:cubicBezTo>
                <a:cubicBezTo>
                  <a:pt x="475468" y="280679"/>
                  <a:pt x="465595" y="300403"/>
                  <a:pt x="452684" y="317850"/>
                </a:cubicBezTo>
                <a:cubicBezTo>
                  <a:pt x="450406" y="321643"/>
                  <a:pt x="448127" y="324678"/>
                  <a:pt x="445849" y="327712"/>
                </a:cubicBezTo>
                <a:lnTo>
                  <a:pt x="445849" y="361849"/>
                </a:lnTo>
                <a:cubicBezTo>
                  <a:pt x="445849" y="371710"/>
                  <a:pt x="451165" y="380813"/>
                  <a:pt x="460279" y="386124"/>
                </a:cubicBezTo>
                <a:lnTo>
                  <a:pt x="557490" y="433915"/>
                </a:lnTo>
                <a:cubicBezTo>
                  <a:pt x="588628" y="449845"/>
                  <a:pt x="607614" y="480948"/>
                  <a:pt x="607614" y="515843"/>
                </a:cubicBezTo>
                <a:lnTo>
                  <a:pt x="607614" y="556807"/>
                </a:lnTo>
                <a:lnTo>
                  <a:pt x="142065" y="556807"/>
                </a:lnTo>
                <a:lnTo>
                  <a:pt x="142065" y="513567"/>
                </a:lnTo>
                <a:cubicBezTo>
                  <a:pt x="142065" y="480189"/>
                  <a:pt x="160292" y="449845"/>
                  <a:pt x="189152" y="433915"/>
                </a:cubicBezTo>
                <a:lnTo>
                  <a:pt x="279527" y="384606"/>
                </a:lnTo>
                <a:cubicBezTo>
                  <a:pt x="288641" y="379296"/>
                  <a:pt x="293957" y="370952"/>
                  <a:pt x="293957" y="361090"/>
                </a:cubicBezTo>
                <a:lnTo>
                  <a:pt x="293957" y="327712"/>
                </a:lnTo>
                <a:cubicBezTo>
                  <a:pt x="287122" y="318609"/>
                  <a:pt x="267376" y="290541"/>
                  <a:pt x="258262" y="254129"/>
                </a:cubicBezTo>
                <a:cubicBezTo>
                  <a:pt x="248389" y="246543"/>
                  <a:pt x="243073" y="235164"/>
                  <a:pt x="243073" y="223026"/>
                </a:cubicBezTo>
                <a:lnTo>
                  <a:pt x="243073" y="182062"/>
                </a:lnTo>
                <a:cubicBezTo>
                  <a:pt x="243073" y="172201"/>
                  <a:pt x="246870" y="163097"/>
                  <a:pt x="252946" y="155511"/>
                </a:cubicBezTo>
                <a:lnTo>
                  <a:pt x="252946" y="101651"/>
                </a:lnTo>
                <a:cubicBezTo>
                  <a:pt x="252946" y="96341"/>
                  <a:pt x="250668" y="62963"/>
                  <a:pt x="274211" y="35654"/>
                </a:cubicBezTo>
                <a:cubicBezTo>
                  <a:pt x="295476" y="12137"/>
                  <a:pt x="328892" y="0"/>
                  <a:pt x="374460" y="0"/>
                </a:cubicBezTo>
                <a:close/>
              </a:path>
            </a:pathLst>
          </a:custGeom>
          <a:solidFill>
            <a:schemeClr val="bg1">
              <a:lumMod val="95000"/>
            </a:schemeClr>
          </a:solidFill>
          <a:ln>
            <a:noFill/>
          </a:ln>
        </p:spPr>
      </p:sp>
      <p:sp>
        <p:nvSpPr>
          <p:cNvPr id="11" name="black-lightbulb-symbol_44754">
            <a:extLst>
              <a:ext uri="{FF2B5EF4-FFF2-40B4-BE49-F238E27FC236}">
                <a16:creationId xmlns:a16="http://schemas.microsoft.com/office/drawing/2014/main" xmlns="" id="{D0B95B7D-9B3C-431F-9B03-DE7669A59384}"/>
              </a:ext>
            </a:extLst>
          </p:cNvPr>
          <p:cNvSpPr>
            <a:spLocks noChangeAspect="1"/>
          </p:cNvSpPr>
          <p:nvPr/>
        </p:nvSpPr>
        <p:spPr bwMode="auto">
          <a:xfrm>
            <a:off x="2491282" y="2478132"/>
            <a:ext cx="543592" cy="887940"/>
          </a:xfrm>
          <a:custGeom>
            <a:avLst/>
            <a:gdLst>
              <a:gd name="connsiteX0" fmla="*/ 145931 w 371950"/>
              <a:gd name="connsiteY0" fmla="*/ 570451 h 607568"/>
              <a:gd name="connsiteX1" fmla="*/ 226019 w 371950"/>
              <a:gd name="connsiteY1" fmla="*/ 570451 h 607568"/>
              <a:gd name="connsiteX2" fmla="*/ 244650 w 371950"/>
              <a:gd name="connsiteY2" fmla="*/ 589048 h 607568"/>
              <a:gd name="connsiteX3" fmla="*/ 226019 w 371950"/>
              <a:gd name="connsiteY3" fmla="*/ 607568 h 607568"/>
              <a:gd name="connsiteX4" fmla="*/ 145931 w 371950"/>
              <a:gd name="connsiteY4" fmla="*/ 607568 h 607568"/>
              <a:gd name="connsiteX5" fmla="*/ 127300 w 371950"/>
              <a:gd name="connsiteY5" fmla="*/ 589048 h 607568"/>
              <a:gd name="connsiteX6" fmla="*/ 145931 w 371950"/>
              <a:gd name="connsiteY6" fmla="*/ 570451 h 607568"/>
              <a:gd name="connsiteX7" fmla="*/ 130186 w 371950"/>
              <a:gd name="connsiteY7" fmla="*/ 516891 h 607568"/>
              <a:gd name="connsiteX8" fmla="*/ 241764 w 371950"/>
              <a:gd name="connsiteY8" fmla="*/ 516891 h 607568"/>
              <a:gd name="connsiteX9" fmla="*/ 260386 w 371950"/>
              <a:gd name="connsiteY9" fmla="*/ 535520 h 607568"/>
              <a:gd name="connsiteX10" fmla="*/ 241764 w 371950"/>
              <a:gd name="connsiteY10" fmla="*/ 554150 h 607568"/>
              <a:gd name="connsiteX11" fmla="*/ 130186 w 371950"/>
              <a:gd name="connsiteY11" fmla="*/ 554150 h 607568"/>
              <a:gd name="connsiteX12" fmla="*/ 111564 w 371950"/>
              <a:gd name="connsiteY12" fmla="*/ 535520 h 607568"/>
              <a:gd name="connsiteX13" fmla="*/ 130186 w 371950"/>
              <a:gd name="connsiteY13" fmla="*/ 516891 h 607568"/>
              <a:gd name="connsiteX14" fmla="*/ 130186 w 371950"/>
              <a:gd name="connsiteY14" fmla="*/ 464391 h 607568"/>
              <a:gd name="connsiteX15" fmla="*/ 241764 w 371950"/>
              <a:gd name="connsiteY15" fmla="*/ 464391 h 607568"/>
              <a:gd name="connsiteX16" fmla="*/ 260386 w 371950"/>
              <a:gd name="connsiteY16" fmla="*/ 482988 h 607568"/>
              <a:gd name="connsiteX17" fmla="*/ 241764 w 371950"/>
              <a:gd name="connsiteY17" fmla="*/ 501508 h 607568"/>
              <a:gd name="connsiteX18" fmla="*/ 130186 w 371950"/>
              <a:gd name="connsiteY18" fmla="*/ 501508 h 607568"/>
              <a:gd name="connsiteX19" fmla="*/ 111564 w 371950"/>
              <a:gd name="connsiteY19" fmla="*/ 482988 h 607568"/>
              <a:gd name="connsiteX20" fmla="*/ 130186 w 371950"/>
              <a:gd name="connsiteY20" fmla="*/ 464391 h 607568"/>
              <a:gd name="connsiteX21" fmla="*/ 185975 w 371950"/>
              <a:gd name="connsiteY21" fmla="*/ 0 h 607568"/>
              <a:gd name="connsiteX22" fmla="*/ 371950 w 371950"/>
              <a:gd name="connsiteY22" fmla="*/ 185728 h 607568"/>
              <a:gd name="connsiteX23" fmla="*/ 287037 w 371950"/>
              <a:gd name="connsiteY23" fmla="*/ 340745 h 607568"/>
              <a:gd name="connsiteX24" fmla="*/ 279001 w 371950"/>
              <a:gd name="connsiteY24" fmla="*/ 355174 h 607568"/>
              <a:gd name="connsiteX25" fmla="*/ 279001 w 371950"/>
              <a:gd name="connsiteY25" fmla="*/ 408647 h 607568"/>
              <a:gd name="connsiteX26" fmla="*/ 241760 w 371950"/>
              <a:gd name="connsiteY26" fmla="*/ 445762 h 607568"/>
              <a:gd name="connsiteX27" fmla="*/ 130190 w 371950"/>
              <a:gd name="connsiteY27" fmla="*/ 445762 h 607568"/>
              <a:gd name="connsiteX28" fmla="*/ 93026 w 371950"/>
              <a:gd name="connsiteY28" fmla="*/ 408647 h 607568"/>
              <a:gd name="connsiteX29" fmla="*/ 93026 w 371950"/>
              <a:gd name="connsiteY29" fmla="*/ 355174 h 607568"/>
              <a:gd name="connsiteX30" fmla="*/ 84913 w 371950"/>
              <a:gd name="connsiteY30" fmla="*/ 340745 h 607568"/>
              <a:gd name="connsiteX31" fmla="*/ 0 w 371950"/>
              <a:gd name="connsiteY31" fmla="*/ 185728 h 607568"/>
              <a:gd name="connsiteX32" fmla="*/ 185975 w 371950"/>
              <a:gd name="connsiteY32"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71950" h="607568">
                <a:moveTo>
                  <a:pt x="145931" y="570451"/>
                </a:moveTo>
                <a:lnTo>
                  <a:pt x="226019" y="570451"/>
                </a:lnTo>
                <a:cubicBezTo>
                  <a:pt x="236301" y="570451"/>
                  <a:pt x="244650" y="578785"/>
                  <a:pt x="244650" y="589048"/>
                </a:cubicBezTo>
                <a:cubicBezTo>
                  <a:pt x="244650" y="599311"/>
                  <a:pt x="236301" y="607568"/>
                  <a:pt x="226019" y="607568"/>
                </a:cubicBezTo>
                <a:lnTo>
                  <a:pt x="145931" y="607568"/>
                </a:lnTo>
                <a:cubicBezTo>
                  <a:pt x="135649" y="607568"/>
                  <a:pt x="127300" y="599311"/>
                  <a:pt x="127300" y="589048"/>
                </a:cubicBezTo>
                <a:cubicBezTo>
                  <a:pt x="127300" y="578785"/>
                  <a:pt x="135649" y="570451"/>
                  <a:pt x="145931" y="570451"/>
                </a:cubicBezTo>
                <a:close/>
                <a:moveTo>
                  <a:pt x="130186" y="516891"/>
                </a:moveTo>
                <a:lnTo>
                  <a:pt x="241764" y="516891"/>
                </a:lnTo>
                <a:cubicBezTo>
                  <a:pt x="252041" y="516891"/>
                  <a:pt x="260386" y="525239"/>
                  <a:pt x="260386" y="535520"/>
                </a:cubicBezTo>
                <a:cubicBezTo>
                  <a:pt x="260386" y="545802"/>
                  <a:pt x="252041" y="554150"/>
                  <a:pt x="241764" y="554150"/>
                </a:cubicBezTo>
                <a:lnTo>
                  <a:pt x="130186" y="554150"/>
                </a:lnTo>
                <a:cubicBezTo>
                  <a:pt x="119909" y="554150"/>
                  <a:pt x="111564" y="545802"/>
                  <a:pt x="111564" y="535520"/>
                </a:cubicBezTo>
                <a:cubicBezTo>
                  <a:pt x="111564" y="525239"/>
                  <a:pt x="119909" y="516891"/>
                  <a:pt x="130186" y="516891"/>
                </a:cubicBezTo>
                <a:close/>
                <a:moveTo>
                  <a:pt x="130186" y="464391"/>
                </a:moveTo>
                <a:lnTo>
                  <a:pt x="241764" y="464391"/>
                </a:lnTo>
                <a:cubicBezTo>
                  <a:pt x="252041" y="464391"/>
                  <a:pt x="260386" y="472725"/>
                  <a:pt x="260386" y="482988"/>
                </a:cubicBezTo>
                <a:cubicBezTo>
                  <a:pt x="260386" y="493251"/>
                  <a:pt x="252041" y="501508"/>
                  <a:pt x="241764" y="501508"/>
                </a:cubicBezTo>
                <a:lnTo>
                  <a:pt x="130186" y="501508"/>
                </a:lnTo>
                <a:cubicBezTo>
                  <a:pt x="119909" y="501508"/>
                  <a:pt x="111564" y="493251"/>
                  <a:pt x="111564" y="482988"/>
                </a:cubicBezTo>
                <a:cubicBezTo>
                  <a:pt x="111564" y="472725"/>
                  <a:pt x="119909" y="464391"/>
                  <a:pt x="130186" y="464391"/>
                </a:cubicBezTo>
                <a:close/>
                <a:moveTo>
                  <a:pt x="185975" y="0"/>
                </a:moveTo>
                <a:cubicBezTo>
                  <a:pt x="288737" y="0"/>
                  <a:pt x="371950" y="83180"/>
                  <a:pt x="371950" y="185728"/>
                </a:cubicBezTo>
                <a:cubicBezTo>
                  <a:pt x="371950" y="250929"/>
                  <a:pt x="337954" y="307720"/>
                  <a:pt x="287037" y="340745"/>
                </a:cubicBezTo>
                <a:cubicBezTo>
                  <a:pt x="282633" y="343600"/>
                  <a:pt x="279001" y="349927"/>
                  <a:pt x="279001" y="355174"/>
                </a:cubicBezTo>
                <a:lnTo>
                  <a:pt x="279001" y="408647"/>
                </a:lnTo>
                <a:cubicBezTo>
                  <a:pt x="279001" y="429172"/>
                  <a:pt x="262312" y="445762"/>
                  <a:pt x="241760" y="445762"/>
                </a:cubicBezTo>
                <a:lnTo>
                  <a:pt x="130190" y="445762"/>
                </a:lnTo>
                <a:cubicBezTo>
                  <a:pt x="109638" y="445762"/>
                  <a:pt x="93026" y="429172"/>
                  <a:pt x="93026" y="408647"/>
                </a:cubicBezTo>
                <a:lnTo>
                  <a:pt x="93026" y="355174"/>
                </a:lnTo>
                <a:cubicBezTo>
                  <a:pt x="93026" y="349927"/>
                  <a:pt x="89318" y="343600"/>
                  <a:pt x="84913" y="340745"/>
                </a:cubicBezTo>
                <a:cubicBezTo>
                  <a:pt x="33996" y="307643"/>
                  <a:pt x="0" y="250929"/>
                  <a:pt x="0" y="185728"/>
                </a:cubicBezTo>
                <a:cubicBezTo>
                  <a:pt x="0" y="83180"/>
                  <a:pt x="83291" y="0"/>
                  <a:pt x="185975" y="0"/>
                </a:cubicBezTo>
                <a:close/>
              </a:path>
            </a:pathLst>
          </a:custGeom>
          <a:solidFill>
            <a:schemeClr val="bg1">
              <a:lumMod val="95000"/>
            </a:schemeClr>
          </a:solidFill>
          <a:ln>
            <a:noFill/>
          </a:ln>
        </p:spPr>
      </p:sp>
      <p:sp>
        <p:nvSpPr>
          <p:cNvPr id="12" name="24-hours_152443">
            <a:extLst>
              <a:ext uri="{FF2B5EF4-FFF2-40B4-BE49-F238E27FC236}">
                <a16:creationId xmlns:a16="http://schemas.microsoft.com/office/drawing/2014/main" xmlns="" id="{B13F8E63-9327-4D5C-8C55-BDE0D6581338}"/>
              </a:ext>
            </a:extLst>
          </p:cNvPr>
          <p:cNvSpPr>
            <a:spLocks noChangeAspect="1"/>
          </p:cNvSpPr>
          <p:nvPr/>
        </p:nvSpPr>
        <p:spPr bwMode="auto">
          <a:xfrm>
            <a:off x="5652031" y="2478809"/>
            <a:ext cx="887939" cy="886586"/>
          </a:xfrm>
          <a:custGeom>
            <a:avLst/>
            <a:gdLst>
              <a:gd name="connsiteX0" fmla="*/ 369911 w 602276"/>
              <a:gd name="connsiteY0" fmla="*/ 288679 h 601359"/>
              <a:gd name="connsiteX1" fmla="*/ 353291 w 602276"/>
              <a:gd name="connsiteY1" fmla="*/ 321381 h 601359"/>
              <a:gd name="connsiteX2" fmla="*/ 369911 w 602276"/>
              <a:gd name="connsiteY2" fmla="*/ 321381 h 601359"/>
              <a:gd name="connsiteX3" fmla="*/ 384432 w 602276"/>
              <a:gd name="connsiteY3" fmla="*/ 193632 h 601359"/>
              <a:gd name="connsiteX4" fmla="*/ 405569 w 602276"/>
              <a:gd name="connsiteY4" fmla="*/ 213447 h 601359"/>
              <a:gd name="connsiteX5" fmla="*/ 403794 w 602276"/>
              <a:gd name="connsiteY5" fmla="*/ 221663 h 601359"/>
              <a:gd name="connsiteX6" fmla="*/ 403472 w 602276"/>
              <a:gd name="connsiteY6" fmla="*/ 222629 h 601359"/>
              <a:gd name="connsiteX7" fmla="*/ 380560 w 602276"/>
              <a:gd name="connsiteY7" fmla="*/ 267736 h 601359"/>
              <a:gd name="connsiteX8" fmla="*/ 391370 w 602276"/>
              <a:gd name="connsiteY8" fmla="*/ 265320 h 601359"/>
              <a:gd name="connsiteX9" fmla="*/ 412830 w 602276"/>
              <a:gd name="connsiteY9" fmla="*/ 284651 h 601359"/>
              <a:gd name="connsiteX10" fmla="*/ 412830 w 602276"/>
              <a:gd name="connsiteY10" fmla="*/ 321381 h 601359"/>
              <a:gd name="connsiteX11" fmla="*/ 414121 w 602276"/>
              <a:gd name="connsiteY11" fmla="*/ 321381 h 601359"/>
              <a:gd name="connsiteX12" fmla="*/ 433483 w 602276"/>
              <a:gd name="connsiteY12" fmla="*/ 342323 h 601359"/>
              <a:gd name="connsiteX13" fmla="*/ 414121 w 602276"/>
              <a:gd name="connsiteY13" fmla="*/ 363427 h 601359"/>
              <a:gd name="connsiteX14" fmla="*/ 412830 w 602276"/>
              <a:gd name="connsiteY14" fmla="*/ 363427 h 601359"/>
              <a:gd name="connsiteX15" fmla="*/ 412830 w 602276"/>
              <a:gd name="connsiteY15" fmla="*/ 388236 h 601359"/>
              <a:gd name="connsiteX16" fmla="*/ 391370 w 602276"/>
              <a:gd name="connsiteY16" fmla="*/ 407728 h 601359"/>
              <a:gd name="connsiteX17" fmla="*/ 369911 w 602276"/>
              <a:gd name="connsiteY17" fmla="*/ 388236 h 601359"/>
              <a:gd name="connsiteX18" fmla="*/ 369911 w 602276"/>
              <a:gd name="connsiteY18" fmla="*/ 363427 h 601359"/>
              <a:gd name="connsiteX19" fmla="*/ 317310 w 602276"/>
              <a:gd name="connsiteY19" fmla="*/ 363427 h 601359"/>
              <a:gd name="connsiteX20" fmla="*/ 297786 w 602276"/>
              <a:gd name="connsiteY20" fmla="*/ 343612 h 601359"/>
              <a:gd name="connsiteX21" fmla="*/ 300368 w 602276"/>
              <a:gd name="connsiteY21" fmla="*/ 332980 h 601359"/>
              <a:gd name="connsiteX22" fmla="*/ 364909 w 602276"/>
              <a:gd name="connsiteY22" fmla="*/ 205875 h 601359"/>
              <a:gd name="connsiteX23" fmla="*/ 384432 w 602276"/>
              <a:gd name="connsiteY23" fmla="*/ 193632 h 601359"/>
              <a:gd name="connsiteX24" fmla="*/ 234600 w 602276"/>
              <a:gd name="connsiteY24" fmla="*/ 193632 h 601359"/>
              <a:gd name="connsiteX25" fmla="*/ 298975 w 602276"/>
              <a:gd name="connsiteY25" fmla="*/ 255976 h 601359"/>
              <a:gd name="connsiteX26" fmla="*/ 242344 w 602276"/>
              <a:gd name="connsiteY26" fmla="*/ 333624 h 601359"/>
              <a:gd name="connsiteX27" fmla="*/ 212173 w 602276"/>
              <a:gd name="connsiteY27" fmla="*/ 363105 h 601359"/>
              <a:gd name="connsiteX28" fmla="*/ 212173 w 602276"/>
              <a:gd name="connsiteY28" fmla="*/ 366327 h 601359"/>
              <a:gd name="connsiteX29" fmla="*/ 281550 w 602276"/>
              <a:gd name="connsiteY29" fmla="*/ 366327 h 601359"/>
              <a:gd name="connsiteX30" fmla="*/ 300750 w 602276"/>
              <a:gd name="connsiteY30" fmla="*/ 386947 h 601359"/>
              <a:gd name="connsiteX31" fmla="*/ 281550 w 602276"/>
              <a:gd name="connsiteY31" fmla="*/ 407728 h 601359"/>
              <a:gd name="connsiteX32" fmla="*/ 189747 w 602276"/>
              <a:gd name="connsiteY32" fmla="*/ 407728 h 601359"/>
              <a:gd name="connsiteX33" fmla="*/ 168934 w 602276"/>
              <a:gd name="connsiteY33" fmla="*/ 388236 h 601359"/>
              <a:gd name="connsiteX34" fmla="*/ 168934 w 602276"/>
              <a:gd name="connsiteY34" fmla="*/ 363105 h 601359"/>
              <a:gd name="connsiteX35" fmla="*/ 217014 w 602276"/>
              <a:gd name="connsiteY35" fmla="*/ 300922 h 601359"/>
              <a:gd name="connsiteX36" fmla="*/ 256058 w 602276"/>
              <a:gd name="connsiteY36" fmla="*/ 256459 h 601359"/>
              <a:gd name="connsiteX37" fmla="*/ 234116 w 602276"/>
              <a:gd name="connsiteY37" fmla="*/ 235356 h 601359"/>
              <a:gd name="connsiteX38" fmla="*/ 215884 w 602276"/>
              <a:gd name="connsiteY38" fmla="*/ 252915 h 601359"/>
              <a:gd name="connsiteX39" fmla="*/ 193942 w 602276"/>
              <a:gd name="connsiteY39" fmla="*/ 272730 h 601359"/>
              <a:gd name="connsiteX40" fmla="*/ 173290 w 602276"/>
              <a:gd name="connsiteY40" fmla="*/ 249371 h 601359"/>
              <a:gd name="connsiteX41" fmla="*/ 234600 w 602276"/>
              <a:gd name="connsiteY41" fmla="*/ 193632 h 601359"/>
              <a:gd name="connsiteX42" fmla="*/ 301219 w 602276"/>
              <a:gd name="connsiteY42" fmla="*/ 64437 h 601359"/>
              <a:gd name="connsiteX43" fmla="*/ 64535 w 602276"/>
              <a:gd name="connsiteY43" fmla="*/ 300760 h 601359"/>
              <a:gd name="connsiteX44" fmla="*/ 301219 w 602276"/>
              <a:gd name="connsiteY44" fmla="*/ 536922 h 601359"/>
              <a:gd name="connsiteX45" fmla="*/ 537741 w 602276"/>
              <a:gd name="connsiteY45" fmla="*/ 300760 h 601359"/>
              <a:gd name="connsiteX46" fmla="*/ 301219 w 602276"/>
              <a:gd name="connsiteY46" fmla="*/ 64437 h 601359"/>
              <a:gd name="connsiteX47" fmla="*/ 301219 w 602276"/>
              <a:gd name="connsiteY47" fmla="*/ 0 h 601359"/>
              <a:gd name="connsiteX48" fmla="*/ 602276 w 602276"/>
              <a:gd name="connsiteY48" fmla="*/ 300760 h 601359"/>
              <a:gd name="connsiteX49" fmla="*/ 301219 w 602276"/>
              <a:gd name="connsiteY49" fmla="*/ 601359 h 601359"/>
              <a:gd name="connsiteX50" fmla="*/ 0 w 602276"/>
              <a:gd name="connsiteY50" fmla="*/ 300760 h 601359"/>
              <a:gd name="connsiteX51" fmla="*/ 301219 w 602276"/>
              <a:gd name="connsiteY51" fmla="*/ 0 h 601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2276" h="601359">
                <a:moveTo>
                  <a:pt x="369911" y="288679"/>
                </a:moveTo>
                <a:lnTo>
                  <a:pt x="353291" y="321381"/>
                </a:lnTo>
                <a:lnTo>
                  <a:pt x="369911" y="321381"/>
                </a:lnTo>
                <a:close/>
                <a:moveTo>
                  <a:pt x="384432" y="193632"/>
                </a:moveTo>
                <a:cubicBezTo>
                  <a:pt x="394436" y="193632"/>
                  <a:pt x="405569" y="201848"/>
                  <a:pt x="405569" y="213447"/>
                </a:cubicBezTo>
                <a:cubicBezTo>
                  <a:pt x="405569" y="216186"/>
                  <a:pt x="405085" y="218763"/>
                  <a:pt x="403794" y="221663"/>
                </a:cubicBezTo>
                <a:cubicBezTo>
                  <a:pt x="403794" y="221985"/>
                  <a:pt x="403633" y="222307"/>
                  <a:pt x="403472" y="222629"/>
                </a:cubicBezTo>
                <a:lnTo>
                  <a:pt x="380560" y="267736"/>
                </a:lnTo>
                <a:cubicBezTo>
                  <a:pt x="383625" y="266125"/>
                  <a:pt x="387337" y="265320"/>
                  <a:pt x="391370" y="265320"/>
                </a:cubicBezTo>
                <a:cubicBezTo>
                  <a:pt x="403633" y="265320"/>
                  <a:pt x="412830" y="273536"/>
                  <a:pt x="412830" y="284651"/>
                </a:cubicBezTo>
                <a:lnTo>
                  <a:pt x="412830" y="321381"/>
                </a:lnTo>
                <a:lnTo>
                  <a:pt x="414121" y="321381"/>
                </a:lnTo>
                <a:cubicBezTo>
                  <a:pt x="425093" y="321381"/>
                  <a:pt x="433483" y="330402"/>
                  <a:pt x="433483" y="342323"/>
                </a:cubicBezTo>
                <a:cubicBezTo>
                  <a:pt x="433483" y="354083"/>
                  <a:pt x="424932" y="363427"/>
                  <a:pt x="414121" y="363427"/>
                </a:cubicBezTo>
                <a:lnTo>
                  <a:pt x="412830" y="363427"/>
                </a:lnTo>
                <a:lnTo>
                  <a:pt x="412830" y="388236"/>
                </a:lnTo>
                <a:cubicBezTo>
                  <a:pt x="412830" y="399190"/>
                  <a:pt x="403310" y="407728"/>
                  <a:pt x="391370" y="407728"/>
                </a:cubicBezTo>
                <a:cubicBezTo>
                  <a:pt x="379108" y="407728"/>
                  <a:pt x="369911" y="399351"/>
                  <a:pt x="369911" y="388236"/>
                </a:cubicBezTo>
                <a:lnTo>
                  <a:pt x="369911" y="363427"/>
                </a:lnTo>
                <a:lnTo>
                  <a:pt x="317310" y="363427"/>
                </a:lnTo>
                <a:cubicBezTo>
                  <a:pt x="306177" y="363427"/>
                  <a:pt x="297786" y="354889"/>
                  <a:pt x="297786" y="343612"/>
                </a:cubicBezTo>
                <a:cubicBezTo>
                  <a:pt x="297786" y="339585"/>
                  <a:pt x="298593" y="336041"/>
                  <a:pt x="300368" y="332980"/>
                </a:cubicBezTo>
                <a:lnTo>
                  <a:pt x="364909" y="205875"/>
                </a:lnTo>
                <a:cubicBezTo>
                  <a:pt x="368781" y="198304"/>
                  <a:pt x="376042" y="193632"/>
                  <a:pt x="384432" y="193632"/>
                </a:cubicBezTo>
                <a:close/>
                <a:moveTo>
                  <a:pt x="234600" y="193632"/>
                </a:moveTo>
                <a:cubicBezTo>
                  <a:pt x="271224" y="193632"/>
                  <a:pt x="298975" y="220535"/>
                  <a:pt x="298975" y="255976"/>
                </a:cubicBezTo>
                <a:cubicBezTo>
                  <a:pt x="298975" y="293672"/>
                  <a:pt x="267513" y="315743"/>
                  <a:pt x="242344" y="333624"/>
                </a:cubicBezTo>
                <a:cubicBezTo>
                  <a:pt x="227501" y="343934"/>
                  <a:pt x="212173" y="354728"/>
                  <a:pt x="212173" y="363105"/>
                </a:cubicBezTo>
                <a:lnTo>
                  <a:pt x="212173" y="366327"/>
                </a:lnTo>
                <a:lnTo>
                  <a:pt x="281550" y="366327"/>
                </a:lnTo>
                <a:cubicBezTo>
                  <a:pt x="292199" y="366327"/>
                  <a:pt x="300750" y="375509"/>
                  <a:pt x="300750" y="386947"/>
                </a:cubicBezTo>
                <a:cubicBezTo>
                  <a:pt x="300750" y="398385"/>
                  <a:pt x="292199" y="407728"/>
                  <a:pt x="281550" y="407728"/>
                </a:cubicBezTo>
                <a:lnTo>
                  <a:pt x="189747" y="407728"/>
                </a:lnTo>
                <a:cubicBezTo>
                  <a:pt x="179744" y="407728"/>
                  <a:pt x="168934" y="399834"/>
                  <a:pt x="168934" y="388236"/>
                </a:cubicBezTo>
                <a:lnTo>
                  <a:pt x="168934" y="363105"/>
                </a:lnTo>
                <a:cubicBezTo>
                  <a:pt x="168934" y="335396"/>
                  <a:pt x="193296" y="317837"/>
                  <a:pt x="217014" y="300922"/>
                </a:cubicBezTo>
                <a:cubicBezTo>
                  <a:pt x="237020" y="286423"/>
                  <a:pt x="256058" y="272730"/>
                  <a:pt x="256058" y="256459"/>
                </a:cubicBezTo>
                <a:cubicBezTo>
                  <a:pt x="256058" y="254365"/>
                  <a:pt x="255413" y="235356"/>
                  <a:pt x="234116" y="235356"/>
                </a:cubicBezTo>
                <a:cubicBezTo>
                  <a:pt x="215884" y="235356"/>
                  <a:pt x="215884" y="248566"/>
                  <a:pt x="215884" y="252915"/>
                </a:cubicBezTo>
                <a:cubicBezTo>
                  <a:pt x="215884" y="262742"/>
                  <a:pt x="207656" y="272730"/>
                  <a:pt x="193942" y="272730"/>
                </a:cubicBezTo>
                <a:cubicBezTo>
                  <a:pt x="183939" y="272730"/>
                  <a:pt x="173290" y="266608"/>
                  <a:pt x="173290" y="249371"/>
                </a:cubicBezTo>
                <a:cubicBezTo>
                  <a:pt x="173290" y="217635"/>
                  <a:pt x="199589" y="193632"/>
                  <a:pt x="234600" y="193632"/>
                </a:cubicBezTo>
                <a:close/>
                <a:moveTo>
                  <a:pt x="301219" y="64437"/>
                </a:moveTo>
                <a:cubicBezTo>
                  <a:pt x="170696" y="64437"/>
                  <a:pt x="64535" y="170436"/>
                  <a:pt x="64535" y="300760"/>
                </a:cubicBezTo>
                <a:cubicBezTo>
                  <a:pt x="64535" y="430923"/>
                  <a:pt x="170696" y="536922"/>
                  <a:pt x="301219" y="536922"/>
                </a:cubicBezTo>
                <a:cubicBezTo>
                  <a:pt x="431580" y="536922"/>
                  <a:pt x="537741" y="430923"/>
                  <a:pt x="537741" y="300760"/>
                </a:cubicBezTo>
                <a:cubicBezTo>
                  <a:pt x="537741" y="170436"/>
                  <a:pt x="431580" y="64437"/>
                  <a:pt x="301219" y="64437"/>
                </a:cubicBezTo>
                <a:close/>
                <a:moveTo>
                  <a:pt x="301219" y="0"/>
                </a:moveTo>
                <a:cubicBezTo>
                  <a:pt x="467236" y="0"/>
                  <a:pt x="602276" y="134834"/>
                  <a:pt x="602276" y="300760"/>
                </a:cubicBezTo>
                <a:cubicBezTo>
                  <a:pt x="602276" y="466525"/>
                  <a:pt x="467236" y="601359"/>
                  <a:pt x="301219" y="601359"/>
                </a:cubicBezTo>
                <a:cubicBezTo>
                  <a:pt x="135040" y="601359"/>
                  <a:pt x="0" y="466525"/>
                  <a:pt x="0" y="300760"/>
                </a:cubicBezTo>
                <a:cubicBezTo>
                  <a:pt x="0" y="134834"/>
                  <a:pt x="135040" y="0"/>
                  <a:pt x="301219" y="0"/>
                </a:cubicBezTo>
                <a:close/>
              </a:path>
            </a:pathLst>
          </a:custGeom>
          <a:solidFill>
            <a:schemeClr val="bg1">
              <a:lumMod val="95000"/>
            </a:schemeClr>
          </a:solidFill>
          <a:ln>
            <a:noFill/>
          </a:ln>
        </p:spPr>
      </p:sp>
      <p:sp>
        <p:nvSpPr>
          <p:cNvPr id="13" name="文本框 12">
            <a:extLst>
              <a:ext uri="{FF2B5EF4-FFF2-40B4-BE49-F238E27FC236}">
                <a16:creationId xmlns:a16="http://schemas.microsoft.com/office/drawing/2014/main" xmlns="" id="{EE873F05-C670-4D53-B572-9B1BEBA9C517}"/>
              </a:ext>
            </a:extLst>
          </p:cNvPr>
          <p:cNvSpPr txBox="1"/>
          <p:nvPr/>
        </p:nvSpPr>
        <p:spPr>
          <a:xfrm>
            <a:off x="1926485" y="4134673"/>
            <a:ext cx="2155186" cy="461665"/>
          </a:xfrm>
          <a:prstGeom prst="rect">
            <a:avLst/>
          </a:prstGeom>
          <a:noFill/>
        </p:spPr>
        <p:txBody>
          <a:bodyPr wrap="square" rtlCol="0">
            <a:spAutoFit/>
          </a:bodyPr>
          <a:lstStyle/>
          <a:p>
            <a:r>
              <a:rPr lang="zh-CN" altLang="en-US" sz="2400" dirty="0">
                <a:solidFill>
                  <a:srgbClr val="9D80BD"/>
                </a:solidFill>
              </a:rPr>
              <a:t>请输入标题</a:t>
            </a:r>
          </a:p>
        </p:txBody>
      </p:sp>
      <p:sp>
        <p:nvSpPr>
          <p:cNvPr id="14" name="文本框 13">
            <a:extLst>
              <a:ext uri="{FF2B5EF4-FFF2-40B4-BE49-F238E27FC236}">
                <a16:creationId xmlns:a16="http://schemas.microsoft.com/office/drawing/2014/main" xmlns="" id="{E7EDE115-0132-48D5-840A-F2CA77C23DCC}"/>
              </a:ext>
            </a:extLst>
          </p:cNvPr>
          <p:cNvSpPr txBox="1"/>
          <p:nvPr/>
        </p:nvSpPr>
        <p:spPr>
          <a:xfrm>
            <a:off x="1926485" y="4752112"/>
            <a:ext cx="2751290" cy="1015663"/>
          </a:xfrm>
          <a:prstGeom prst="rect">
            <a:avLst/>
          </a:prstGeom>
          <a:noFill/>
        </p:spPr>
        <p:txBody>
          <a:bodyPr wrap="square" rtlCol="0">
            <a:spAutoFit/>
          </a:bodyPr>
          <a:lstStyle/>
          <a:p>
            <a:r>
              <a:rPr lang="en-US" altLang="zh-CN" sz="1200" dirty="0">
                <a:solidFill>
                  <a:schemeClr val="tx1">
                    <a:lumMod val="65000"/>
                    <a:lumOff val="35000"/>
                  </a:schemeClr>
                </a:solidFill>
                <a:latin typeface="Cambria" panose="02040503050406030204" pitchFamily="18" charset="0"/>
              </a:rPr>
              <a:t>However, the film and TV series often appear the wrong lens, "dear" this drama is no exception, because the shooting time is in the summer, but the time is in the winter, so inevitably</a:t>
            </a:r>
            <a:endParaRPr lang="zh-CN" altLang="en-US" sz="1200" dirty="0">
              <a:solidFill>
                <a:schemeClr val="tx1">
                  <a:lumMod val="65000"/>
                  <a:lumOff val="35000"/>
                </a:schemeClr>
              </a:solidFill>
            </a:endParaRPr>
          </a:p>
        </p:txBody>
      </p:sp>
      <p:cxnSp>
        <p:nvCxnSpPr>
          <p:cNvPr id="15" name="直接连接符 14">
            <a:extLst>
              <a:ext uri="{FF2B5EF4-FFF2-40B4-BE49-F238E27FC236}">
                <a16:creationId xmlns:a16="http://schemas.microsoft.com/office/drawing/2014/main" xmlns="" id="{62F323D3-3ECD-4643-9BD3-110DA96CE98E}"/>
              </a:ext>
            </a:extLst>
          </p:cNvPr>
          <p:cNvCxnSpPr/>
          <p:nvPr/>
        </p:nvCxnSpPr>
        <p:spPr>
          <a:xfrm>
            <a:off x="2064580" y="4633719"/>
            <a:ext cx="389075" cy="0"/>
          </a:xfrm>
          <a:prstGeom prst="line">
            <a:avLst/>
          </a:prstGeom>
          <a:ln w="28575">
            <a:solidFill>
              <a:srgbClr val="9D80BD"/>
            </a:solidFill>
          </a:ln>
        </p:spPr>
        <p:style>
          <a:lnRef idx="1">
            <a:schemeClr val="accent1"/>
          </a:lnRef>
          <a:fillRef idx="0">
            <a:schemeClr val="accent1"/>
          </a:fillRef>
          <a:effectRef idx="0">
            <a:schemeClr val="accent1"/>
          </a:effectRef>
          <a:fontRef idx="minor">
            <a:schemeClr val="tx1"/>
          </a:fontRef>
        </p:style>
      </p:cxnSp>
      <p:sp>
        <p:nvSpPr>
          <p:cNvPr id="16" name="椭圆 15">
            <a:extLst>
              <a:ext uri="{FF2B5EF4-FFF2-40B4-BE49-F238E27FC236}">
                <a16:creationId xmlns:a16="http://schemas.microsoft.com/office/drawing/2014/main" xmlns="" id="{5D454595-7E38-43C2-980D-A3D5D65DEC3E}"/>
              </a:ext>
            </a:extLst>
          </p:cNvPr>
          <p:cNvSpPr/>
          <p:nvPr/>
        </p:nvSpPr>
        <p:spPr>
          <a:xfrm>
            <a:off x="1744166" y="4328015"/>
            <a:ext cx="132521" cy="132521"/>
          </a:xfrm>
          <a:prstGeom prst="ellipse">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xmlns="" id="{25F4FE35-6F45-4B68-8CA2-00958FD56BDC}"/>
              </a:ext>
            </a:extLst>
          </p:cNvPr>
          <p:cNvSpPr txBox="1"/>
          <p:nvPr/>
        </p:nvSpPr>
        <p:spPr>
          <a:xfrm>
            <a:off x="5161722" y="4134673"/>
            <a:ext cx="2155186" cy="461665"/>
          </a:xfrm>
          <a:prstGeom prst="rect">
            <a:avLst/>
          </a:prstGeom>
          <a:noFill/>
        </p:spPr>
        <p:txBody>
          <a:bodyPr wrap="square" rtlCol="0">
            <a:spAutoFit/>
          </a:bodyPr>
          <a:lstStyle/>
          <a:p>
            <a:r>
              <a:rPr lang="zh-CN" altLang="en-US" sz="2400" dirty="0">
                <a:solidFill>
                  <a:srgbClr val="9D80BD"/>
                </a:solidFill>
              </a:rPr>
              <a:t>请输入标题</a:t>
            </a:r>
          </a:p>
        </p:txBody>
      </p:sp>
      <p:sp>
        <p:nvSpPr>
          <p:cNvPr id="18" name="文本框 17">
            <a:extLst>
              <a:ext uri="{FF2B5EF4-FFF2-40B4-BE49-F238E27FC236}">
                <a16:creationId xmlns:a16="http://schemas.microsoft.com/office/drawing/2014/main" xmlns="" id="{906C4A75-99B7-4921-BF13-CEB5207F0B40}"/>
              </a:ext>
            </a:extLst>
          </p:cNvPr>
          <p:cNvSpPr txBox="1"/>
          <p:nvPr/>
        </p:nvSpPr>
        <p:spPr>
          <a:xfrm>
            <a:off x="5161722" y="4752112"/>
            <a:ext cx="2751290" cy="1015663"/>
          </a:xfrm>
          <a:prstGeom prst="rect">
            <a:avLst/>
          </a:prstGeom>
          <a:noFill/>
        </p:spPr>
        <p:txBody>
          <a:bodyPr wrap="square" rtlCol="0">
            <a:spAutoFit/>
          </a:bodyPr>
          <a:lstStyle/>
          <a:p>
            <a:r>
              <a:rPr lang="en-US" altLang="zh-CN" sz="1200" dirty="0">
                <a:solidFill>
                  <a:schemeClr val="tx1">
                    <a:lumMod val="65000"/>
                    <a:lumOff val="35000"/>
                  </a:schemeClr>
                </a:solidFill>
                <a:latin typeface="Cambria" panose="02040503050406030204" pitchFamily="18" charset="0"/>
              </a:rPr>
              <a:t>However, the film and TV series often appear the wrong lens, "dear" this drama is no exception, because the shooting time is in the summer, but the time is in the winter, so inevitably</a:t>
            </a:r>
            <a:endParaRPr lang="zh-CN" altLang="en-US" sz="1200" dirty="0">
              <a:solidFill>
                <a:schemeClr val="tx1">
                  <a:lumMod val="65000"/>
                  <a:lumOff val="35000"/>
                </a:schemeClr>
              </a:solidFill>
            </a:endParaRPr>
          </a:p>
        </p:txBody>
      </p:sp>
      <p:cxnSp>
        <p:nvCxnSpPr>
          <p:cNvPr id="19" name="直接连接符 18">
            <a:extLst>
              <a:ext uri="{FF2B5EF4-FFF2-40B4-BE49-F238E27FC236}">
                <a16:creationId xmlns:a16="http://schemas.microsoft.com/office/drawing/2014/main" xmlns="" id="{2BCB5295-7C42-4DAD-B420-293FC08CE4A1}"/>
              </a:ext>
            </a:extLst>
          </p:cNvPr>
          <p:cNvCxnSpPr/>
          <p:nvPr/>
        </p:nvCxnSpPr>
        <p:spPr>
          <a:xfrm>
            <a:off x="5299817" y="4633719"/>
            <a:ext cx="389075" cy="0"/>
          </a:xfrm>
          <a:prstGeom prst="line">
            <a:avLst/>
          </a:prstGeom>
          <a:ln w="28575">
            <a:solidFill>
              <a:srgbClr val="9D80BD"/>
            </a:solidFill>
          </a:ln>
        </p:spPr>
        <p:style>
          <a:lnRef idx="1">
            <a:schemeClr val="accent1"/>
          </a:lnRef>
          <a:fillRef idx="0">
            <a:schemeClr val="accent1"/>
          </a:fillRef>
          <a:effectRef idx="0">
            <a:schemeClr val="accent1"/>
          </a:effectRef>
          <a:fontRef idx="minor">
            <a:schemeClr val="tx1"/>
          </a:fontRef>
        </p:style>
      </p:cxnSp>
      <p:sp>
        <p:nvSpPr>
          <p:cNvPr id="20" name="椭圆 19">
            <a:extLst>
              <a:ext uri="{FF2B5EF4-FFF2-40B4-BE49-F238E27FC236}">
                <a16:creationId xmlns:a16="http://schemas.microsoft.com/office/drawing/2014/main" xmlns="" id="{D3CA355B-7C08-47FC-972D-05FE6ECB2749}"/>
              </a:ext>
            </a:extLst>
          </p:cNvPr>
          <p:cNvSpPr/>
          <p:nvPr/>
        </p:nvSpPr>
        <p:spPr>
          <a:xfrm>
            <a:off x="4979403" y="4328015"/>
            <a:ext cx="132521" cy="132521"/>
          </a:xfrm>
          <a:prstGeom prst="ellipse">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xmlns="" id="{EE8C6C22-0420-422F-BBFB-203401AD27EC}"/>
              </a:ext>
            </a:extLst>
          </p:cNvPr>
          <p:cNvSpPr txBox="1"/>
          <p:nvPr/>
        </p:nvSpPr>
        <p:spPr>
          <a:xfrm>
            <a:off x="8594238" y="4134673"/>
            <a:ext cx="2155186" cy="461665"/>
          </a:xfrm>
          <a:prstGeom prst="rect">
            <a:avLst/>
          </a:prstGeom>
          <a:noFill/>
        </p:spPr>
        <p:txBody>
          <a:bodyPr wrap="square" rtlCol="0">
            <a:spAutoFit/>
          </a:bodyPr>
          <a:lstStyle/>
          <a:p>
            <a:r>
              <a:rPr lang="zh-CN" altLang="en-US" sz="2400" dirty="0">
                <a:solidFill>
                  <a:srgbClr val="9D80BD"/>
                </a:solidFill>
              </a:rPr>
              <a:t>请输入标题</a:t>
            </a:r>
          </a:p>
        </p:txBody>
      </p:sp>
      <p:sp>
        <p:nvSpPr>
          <p:cNvPr id="22" name="文本框 21">
            <a:extLst>
              <a:ext uri="{FF2B5EF4-FFF2-40B4-BE49-F238E27FC236}">
                <a16:creationId xmlns:a16="http://schemas.microsoft.com/office/drawing/2014/main" xmlns="" id="{16FDCEF1-75F0-457E-962C-9516B62B54F0}"/>
              </a:ext>
            </a:extLst>
          </p:cNvPr>
          <p:cNvSpPr txBox="1"/>
          <p:nvPr/>
        </p:nvSpPr>
        <p:spPr>
          <a:xfrm>
            <a:off x="8594238" y="4752112"/>
            <a:ext cx="2751290" cy="1015663"/>
          </a:xfrm>
          <a:prstGeom prst="rect">
            <a:avLst/>
          </a:prstGeom>
          <a:noFill/>
        </p:spPr>
        <p:txBody>
          <a:bodyPr wrap="square" rtlCol="0">
            <a:spAutoFit/>
          </a:bodyPr>
          <a:lstStyle/>
          <a:p>
            <a:r>
              <a:rPr lang="en-US" altLang="zh-CN" sz="1200" dirty="0">
                <a:solidFill>
                  <a:schemeClr val="tx1">
                    <a:lumMod val="65000"/>
                    <a:lumOff val="35000"/>
                  </a:schemeClr>
                </a:solidFill>
                <a:latin typeface="Cambria" panose="02040503050406030204" pitchFamily="18" charset="0"/>
              </a:rPr>
              <a:t>However, the film and TV series often appear the wrong lens, "dear" this drama is no exception, because the shooting time is in the summer, but the time is in the winter, so inevitably</a:t>
            </a:r>
            <a:endParaRPr lang="zh-CN" altLang="en-US" sz="1200" dirty="0">
              <a:solidFill>
                <a:schemeClr val="tx1">
                  <a:lumMod val="65000"/>
                  <a:lumOff val="35000"/>
                </a:schemeClr>
              </a:solidFill>
            </a:endParaRPr>
          </a:p>
        </p:txBody>
      </p:sp>
      <p:cxnSp>
        <p:nvCxnSpPr>
          <p:cNvPr id="23" name="直接连接符 22">
            <a:extLst>
              <a:ext uri="{FF2B5EF4-FFF2-40B4-BE49-F238E27FC236}">
                <a16:creationId xmlns:a16="http://schemas.microsoft.com/office/drawing/2014/main" xmlns="" id="{EB854B7C-32D6-47CB-A991-5E8B7278F74A}"/>
              </a:ext>
            </a:extLst>
          </p:cNvPr>
          <p:cNvCxnSpPr/>
          <p:nvPr/>
        </p:nvCxnSpPr>
        <p:spPr>
          <a:xfrm>
            <a:off x="8732333" y="4633719"/>
            <a:ext cx="389075" cy="0"/>
          </a:xfrm>
          <a:prstGeom prst="line">
            <a:avLst/>
          </a:prstGeom>
          <a:ln w="28575">
            <a:solidFill>
              <a:srgbClr val="9D80BD"/>
            </a:solidFill>
          </a:ln>
        </p:spPr>
        <p:style>
          <a:lnRef idx="1">
            <a:schemeClr val="accent1"/>
          </a:lnRef>
          <a:fillRef idx="0">
            <a:schemeClr val="accent1"/>
          </a:fillRef>
          <a:effectRef idx="0">
            <a:schemeClr val="accent1"/>
          </a:effectRef>
          <a:fontRef idx="minor">
            <a:schemeClr val="tx1"/>
          </a:fontRef>
        </p:style>
      </p:cxnSp>
      <p:sp>
        <p:nvSpPr>
          <p:cNvPr id="24" name="椭圆 23">
            <a:extLst>
              <a:ext uri="{FF2B5EF4-FFF2-40B4-BE49-F238E27FC236}">
                <a16:creationId xmlns:a16="http://schemas.microsoft.com/office/drawing/2014/main" xmlns="" id="{C865EA28-7F74-409D-9AD4-0166400CFCEF}"/>
              </a:ext>
            </a:extLst>
          </p:cNvPr>
          <p:cNvSpPr/>
          <p:nvPr/>
        </p:nvSpPr>
        <p:spPr>
          <a:xfrm>
            <a:off x="8411919" y="4328015"/>
            <a:ext cx="132521" cy="132521"/>
          </a:xfrm>
          <a:prstGeom prst="ellipse">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03632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BA8B83F3-75EE-4183-BF55-D26572EA3144}"/>
              </a:ext>
            </a:extLst>
          </p:cNvPr>
          <p:cNvPicPr>
            <a:picLocks noChangeAspect="1"/>
          </p:cNvPicPr>
          <p:nvPr/>
        </p:nvPicPr>
        <p:blipFill rotWithShape="1">
          <a:blip r:embed="rId2">
            <a:extLst>
              <a:ext uri="{28A0092B-C50C-407E-A947-70E740481C1C}">
                <a14:useLocalDpi xmlns:a14="http://schemas.microsoft.com/office/drawing/2010/main" val="0"/>
              </a:ext>
            </a:extLst>
          </a:blip>
          <a:srcRect r="25926"/>
          <a:stretch/>
        </p:blipFill>
        <p:spPr>
          <a:xfrm>
            <a:off x="0" y="0"/>
            <a:ext cx="12192000" cy="6858000"/>
          </a:xfrm>
          <a:prstGeom prst="rect">
            <a:avLst/>
          </a:prstGeom>
        </p:spPr>
      </p:pic>
      <p:sp>
        <p:nvSpPr>
          <p:cNvPr id="6" name="矩形 5">
            <a:extLst>
              <a:ext uri="{FF2B5EF4-FFF2-40B4-BE49-F238E27FC236}">
                <a16:creationId xmlns:a16="http://schemas.microsoft.com/office/drawing/2014/main" xmlns="" id="{8D877902-4E7F-4F3A-943B-2CB305A0FD31}"/>
              </a:ext>
            </a:extLst>
          </p:cNvPr>
          <p:cNvSpPr/>
          <p:nvPr/>
        </p:nvSpPr>
        <p:spPr>
          <a:xfrm>
            <a:off x="6732105" y="2521227"/>
            <a:ext cx="4744278" cy="2319130"/>
          </a:xfrm>
          <a:prstGeom prst="rect">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6EB103C6-BA19-4E89-AA5B-17F27B81AB95}"/>
              </a:ext>
            </a:extLst>
          </p:cNvPr>
          <p:cNvSpPr/>
          <p:nvPr/>
        </p:nvSpPr>
        <p:spPr>
          <a:xfrm>
            <a:off x="8507897" y="1853649"/>
            <a:ext cx="1335156" cy="133515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rgbClr val="9D80BD"/>
                </a:solidFill>
                <a:latin typeface="微软雅黑" panose="020B0503020204020204" pitchFamily="34" charset="-122"/>
                <a:ea typeface="微软雅黑" panose="020B0503020204020204" pitchFamily="34" charset="-122"/>
              </a:rPr>
              <a:t>02</a:t>
            </a:r>
            <a:endParaRPr lang="zh-CN" altLang="en-US" sz="4800" dirty="0">
              <a:solidFill>
                <a:srgbClr val="9D80BD"/>
              </a:solidFill>
              <a:latin typeface="微软雅黑" panose="020B0503020204020204" pitchFamily="34" charset="-122"/>
              <a:ea typeface="微软雅黑" panose="020B0503020204020204" pitchFamily="34" charset="-122"/>
            </a:endParaRPr>
          </a:p>
        </p:txBody>
      </p:sp>
      <p:sp>
        <p:nvSpPr>
          <p:cNvPr id="22" name="文本框 21">
            <a:extLst>
              <a:ext uri="{FF2B5EF4-FFF2-40B4-BE49-F238E27FC236}">
                <a16:creationId xmlns:a16="http://schemas.microsoft.com/office/drawing/2014/main" xmlns="" id="{8554C133-9C7C-4338-8525-3BA586B3A922}"/>
              </a:ext>
            </a:extLst>
          </p:cNvPr>
          <p:cNvSpPr txBox="1"/>
          <p:nvPr/>
        </p:nvSpPr>
        <p:spPr>
          <a:xfrm>
            <a:off x="6304716" y="3394718"/>
            <a:ext cx="3101009" cy="461665"/>
          </a:xfrm>
          <a:prstGeom prst="rect">
            <a:avLst/>
          </a:prstGeom>
          <a:noFill/>
        </p:spPr>
        <p:txBody>
          <a:bodyPr wrap="square" rtlCol="0">
            <a:spAutoFit/>
          </a:bodyPr>
          <a:lstStyle/>
          <a:p>
            <a:pPr algn="ctr"/>
            <a:r>
              <a:rPr lang="zh-CN" altLang="en-US" sz="2400" b="1" dirty="0">
                <a:solidFill>
                  <a:schemeClr val="bg1">
                    <a:lumMod val="95000"/>
                  </a:schemeClr>
                </a:solidFill>
              </a:rPr>
              <a:t>请输入标题</a:t>
            </a:r>
          </a:p>
        </p:txBody>
      </p:sp>
      <p:sp>
        <p:nvSpPr>
          <p:cNvPr id="23" name="文本框 22">
            <a:extLst>
              <a:ext uri="{FF2B5EF4-FFF2-40B4-BE49-F238E27FC236}">
                <a16:creationId xmlns:a16="http://schemas.microsoft.com/office/drawing/2014/main" xmlns="" id="{C188BD96-3184-40FA-8466-4B9613643980}"/>
              </a:ext>
            </a:extLst>
          </p:cNvPr>
          <p:cNvSpPr txBox="1"/>
          <p:nvPr/>
        </p:nvSpPr>
        <p:spPr>
          <a:xfrm>
            <a:off x="7060084" y="3856383"/>
            <a:ext cx="3578091" cy="430887"/>
          </a:xfrm>
          <a:prstGeom prst="rect">
            <a:avLst/>
          </a:prstGeom>
          <a:noFill/>
        </p:spPr>
        <p:txBody>
          <a:bodyPr wrap="square" rtlCol="0">
            <a:spAutoFit/>
          </a:bodyPr>
          <a:lstStyle/>
          <a:p>
            <a:r>
              <a:rPr lang="en-US" altLang="zh-CN" sz="1100" dirty="0">
                <a:solidFill>
                  <a:schemeClr val="bg1">
                    <a:lumMod val="95000"/>
                  </a:schemeClr>
                </a:solidFill>
              </a:rPr>
              <a:t>However, the film and TV series often appear the wrong lens, "dear" this drama is no exception, because the</a:t>
            </a:r>
            <a:endParaRPr lang="zh-CN" altLang="en-US" sz="1100" dirty="0">
              <a:solidFill>
                <a:schemeClr val="bg1">
                  <a:lumMod val="95000"/>
                </a:schemeClr>
              </a:solidFill>
            </a:endParaRPr>
          </a:p>
        </p:txBody>
      </p:sp>
    </p:spTree>
    <p:extLst>
      <p:ext uri="{BB962C8B-B14F-4D97-AF65-F5344CB8AC3E}">
        <p14:creationId xmlns:p14="http://schemas.microsoft.com/office/powerpoint/2010/main" val="26646756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08AC3181-B0A6-4FA1-8F2D-8CBEC607A205}"/>
              </a:ext>
            </a:extLst>
          </p:cNvPr>
          <p:cNvSpPr/>
          <p:nvPr/>
        </p:nvSpPr>
        <p:spPr>
          <a:xfrm>
            <a:off x="715617" y="1133126"/>
            <a:ext cx="10760766" cy="2259362"/>
          </a:xfrm>
          <a:prstGeom prst="rect">
            <a:avLst/>
          </a:prstGeom>
          <a:noFill/>
          <a:ln w="38100">
            <a:solidFill>
              <a:srgbClr val="9D80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梯形 3">
            <a:extLst>
              <a:ext uri="{FF2B5EF4-FFF2-40B4-BE49-F238E27FC236}">
                <a16:creationId xmlns:a16="http://schemas.microsoft.com/office/drawing/2014/main" xmlns="" id="{7FC012F2-EA38-4C51-92E0-42ADCC51648B}"/>
              </a:ext>
            </a:extLst>
          </p:cNvPr>
          <p:cNvSpPr/>
          <p:nvPr/>
        </p:nvSpPr>
        <p:spPr>
          <a:xfrm>
            <a:off x="4606338" y="6619461"/>
            <a:ext cx="2979325" cy="238539"/>
          </a:xfrm>
          <a:prstGeom prst="trapezoid">
            <a:avLst>
              <a:gd name="adj" fmla="val 125000"/>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9139E783-7283-417E-96D5-049D13EFE5EB}"/>
              </a:ext>
            </a:extLst>
          </p:cNvPr>
          <p:cNvSpPr/>
          <p:nvPr/>
        </p:nvSpPr>
        <p:spPr>
          <a:xfrm>
            <a:off x="874644" y="1262302"/>
            <a:ext cx="10442713" cy="2001010"/>
          </a:xfrm>
          <a:prstGeom prst="rect">
            <a:avLst/>
          </a:prstGeom>
          <a:blipFill dpi="0" rotWithShape="1">
            <a:blip r:embed="rId2">
              <a:extLst>
                <a:ext uri="{28A0092B-C50C-407E-A947-70E740481C1C}">
                  <a14:useLocalDpi xmlns:a14="http://schemas.microsoft.com/office/drawing/2010/main" val="0"/>
                </a:ext>
              </a:extLst>
            </a:blip>
            <a:srcRect/>
            <a:stretch>
              <a:fillRect t="-544722" b="-13808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F2FE5594-770E-40BC-B2B0-6CE1139D0319}"/>
              </a:ext>
            </a:extLst>
          </p:cNvPr>
          <p:cNvSpPr txBox="1"/>
          <p:nvPr/>
        </p:nvSpPr>
        <p:spPr>
          <a:xfrm>
            <a:off x="1224119" y="3909522"/>
            <a:ext cx="3268368" cy="646331"/>
          </a:xfrm>
          <a:prstGeom prst="rect">
            <a:avLst/>
          </a:prstGeom>
          <a:noFill/>
        </p:spPr>
        <p:txBody>
          <a:bodyPr wrap="square" rtlCol="0">
            <a:spAutoFit/>
          </a:bodyPr>
          <a:lstStyle/>
          <a:p>
            <a:r>
              <a:rPr lang="zh-CN" altLang="en-US" sz="3600" dirty="0">
                <a:solidFill>
                  <a:srgbClr val="9D80BD"/>
                </a:solidFill>
              </a:rPr>
              <a:t>请输入标题</a:t>
            </a:r>
          </a:p>
        </p:txBody>
      </p:sp>
      <p:sp>
        <p:nvSpPr>
          <p:cNvPr id="8" name="文本框 7">
            <a:extLst>
              <a:ext uri="{FF2B5EF4-FFF2-40B4-BE49-F238E27FC236}">
                <a16:creationId xmlns:a16="http://schemas.microsoft.com/office/drawing/2014/main" xmlns="" id="{7782EEB8-0DEC-4EE4-8FB9-156F2AE8228F}"/>
              </a:ext>
            </a:extLst>
          </p:cNvPr>
          <p:cNvSpPr txBox="1"/>
          <p:nvPr/>
        </p:nvSpPr>
        <p:spPr>
          <a:xfrm>
            <a:off x="1263875" y="4682707"/>
            <a:ext cx="7858539" cy="1015663"/>
          </a:xfrm>
          <a:prstGeom prst="rect">
            <a:avLst/>
          </a:prstGeom>
          <a:noFill/>
        </p:spPr>
        <p:txBody>
          <a:bodyPr wrap="square" rtlCol="0">
            <a:spAutoFit/>
          </a:bodyPr>
          <a:lstStyle/>
          <a:p>
            <a:r>
              <a:rPr lang="en-US" altLang="zh-CN" sz="1200" dirty="0">
                <a:solidFill>
                  <a:schemeClr val="tx1">
                    <a:lumMod val="65000"/>
                    <a:lumOff val="35000"/>
                  </a:schemeClr>
                </a:solidFill>
                <a:latin typeface="Cambria" panose="02040503050406030204" pitchFamily="18" charset="0"/>
              </a:rPr>
              <a:t>However, the film and TV series often appear the wrong lens, "dear" this drama is no exception, because the shooting time is in the summer, but the time is in the winter, so </a:t>
            </a:r>
            <a:r>
              <a:rPr lang="en-US" altLang="zh-CN" sz="1200" dirty="0" err="1">
                <a:solidFill>
                  <a:schemeClr val="tx1">
                    <a:lumMod val="65000"/>
                    <a:lumOff val="35000"/>
                  </a:schemeClr>
                </a:solidFill>
                <a:latin typeface="Cambria" panose="02040503050406030204" pitchFamily="18" charset="0"/>
              </a:rPr>
              <a:t>inevitablyHowever</a:t>
            </a:r>
            <a:r>
              <a:rPr lang="en-US" altLang="zh-CN" sz="1200" dirty="0">
                <a:solidFill>
                  <a:schemeClr val="tx1">
                    <a:lumMod val="65000"/>
                    <a:lumOff val="35000"/>
                  </a:schemeClr>
                </a:solidFill>
                <a:latin typeface="Cambria" panose="02040503050406030204" pitchFamily="18" charset="0"/>
              </a:rPr>
              <a:t>, the film and TV series often appear the wrong lens, "dear" this drama is no exception, because the shooting time is in the summer, but the time is in the winter, so inevitably</a:t>
            </a:r>
            <a:endParaRPr lang="zh-CN" altLang="en-US" sz="1200" dirty="0">
              <a:solidFill>
                <a:schemeClr val="tx1">
                  <a:lumMod val="65000"/>
                  <a:lumOff val="35000"/>
                </a:schemeClr>
              </a:solidFill>
            </a:endParaRPr>
          </a:p>
          <a:p>
            <a:endParaRPr lang="zh-CN" altLang="en-US" sz="1200" dirty="0">
              <a:solidFill>
                <a:schemeClr val="tx1">
                  <a:lumMod val="65000"/>
                  <a:lumOff val="35000"/>
                </a:schemeClr>
              </a:solidFill>
            </a:endParaRPr>
          </a:p>
        </p:txBody>
      </p:sp>
      <p:cxnSp>
        <p:nvCxnSpPr>
          <p:cNvPr id="9" name="直接连接符 8">
            <a:extLst>
              <a:ext uri="{FF2B5EF4-FFF2-40B4-BE49-F238E27FC236}">
                <a16:creationId xmlns:a16="http://schemas.microsoft.com/office/drawing/2014/main" xmlns="" id="{D72EC72D-0355-46BE-88D4-A7B5C7DC54F6}"/>
              </a:ext>
            </a:extLst>
          </p:cNvPr>
          <p:cNvCxnSpPr/>
          <p:nvPr/>
        </p:nvCxnSpPr>
        <p:spPr>
          <a:xfrm>
            <a:off x="1388718" y="4607352"/>
            <a:ext cx="389075" cy="0"/>
          </a:xfrm>
          <a:prstGeom prst="line">
            <a:avLst/>
          </a:prstGeom>
          <a:ln w="28575">
            <a:solidFill>
              <a:srgbClr val="9D80BD"/>
            </a:solidFill>
          </a:ln>
        </p:spPr>
        <p:style>
          <a:lnRef idx="1">
            <a:schemeClr val="accent1"/>
          </a:lnRef>
          <a:fillRef idx="0">
            <a:schemeClr val="accent1"/>
          </a:fillRef>
          <a:effectRef idx="0">
            <a:schemeClr val="accent1"/>
          </a:effectRef>
          <a:fontRef idx="minor">
            <a:schemeClr val="tx1"/>
          </a:fontRef>
        </p:style>
      </p:cxnSp>
      <p:sp>
        <p:nvSpPr>
          <p:cNvPr id="10" name="椭圆 9">
            <a:extLst>
              <a:ext uri="{FF2B5EF4-FFF2-40B4-BE49-F238E27FC236}">
                <a16:creationId xmlns:a16="http://schemas.microsoft.com/office/drawing/2014/main" xmlns="" id="{21E68066-9E22-47F6-94D0-FBD43C1EC54F}"/>
              </a:ext>
            </a:extLst>
          </p:cNvPr>
          <p:cNvSpPr/>
          <p:nvPr/>
        </p:nvSpPr>
        <p:spPr>
          <a:xfrm>
            <a:off x="1041800" y="4102864"/>
            <a:ext cx="132521" cy="132521"/>
          </a:xfrm>
          <a:prstGeom prst="ellipse">
            <a:avLst/>
          </a:prstGeom>
          <a:solidFill>
            <a:srgbClr val="9D8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梯形 10">
            <a:extLst>
              <a:ext uri="{FF2B5EF4-FFF2-40B4-BE49-F238E27FC236}">
                <a16:creationId xmlns:a16="http://schemas.microsoft.com/office/drawing/2014/main" xmlns="" id="{8303CE41-4A1A-422D-A7DF-E93DD0A063D5}"/>
              </a:ext>
            </a:extLst>
          </p:cNvPr>
          <p:cNvSpPr/>
          <p:nvPr/>
        </p:nvSpPr>
        <p:spPr>
          <a:xfrm rot="10800000">
            <a:off x="4606337" y="-26504"/>
            <a:ext cx="2979325" cy="122128"/>
          </a:xfrm>
          <a:prstGeom prst="trapezoid">
            <a:avLst>
              <a:gd name="adj" fmla="val 125000"/>
            </a:avLst>
          </a:prstGeom>
          <a:solidFill>
            <a:srgbClr val="4D8B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0195779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VECTOR" val="3fef96df-200f-4762-b92f-c2a6782f9e36"/>
</p:tagLst>
</file>

<file path=ppt/tags/tag2.xml><?xml version="1.0" encoding="utf-8"?>
<p:tagLst xmlns:a="http://schemas.openxmlformats.org/drawingml/2006/main" xmlns:r="http://schemas.openxmlformats.org/officeDocument/2006/relationships" xmlns:p="http://schemas.openxmlformats.org/presentationml/2006/main">
  <p:tag name="ISLIDE.VECTOR" val="1d3e0d07-ee76-416e-b04a-5f480ed1d304"/>
</p:tagLst>
</file>

<file path=ppt/tags/tag3.xml><?xml version="1.0" encoding="utf-8"?>
<p:tagLst xmlns:a="http://schemas.openxmlformats.org/drawingml/2006/main" xmlns:r="http://schemas.openxmlformats.org/officeDocument/2006/relationships" xmlns:p="http://schemas.openxmlformats.org/presentationml/2006/main">
  <p:tag name="ISLIDE.VECTOR" val="43540cf7-6eb2-4b87-8d7c-6b26d1eb79d6"/>
</p:tagLst>
</file>

<file path=ppt/tags/tag4.xml><?xml version="1.0" encoding="utf-8"?>
<p:tagLst xmlns:a="http://schemas.openxmlformats.org/drawingml/2006/main" xmlns:r="http://schemas.openxmlformats.org/officeDocument/2006/relationships" xmlns:p="http://schemas.openxmlformats.org/presentationml/2006/main">
  <p:tag name="ISLIDE.VECTOR" val="51d34580-851b-48b1-9043-c9807c22792d"/>
</p:tagLst>
</file>

<file path=ppt/tags/tag5.xml><?xml version="1.0" encoding="utf-8"?>
<p:tagLst xmlns:a="http://schemas.openxmlformats.org/drawingml/2006/main" xmlns:r="http://schemas.openxmlformats.org/officeDocument/2006/relationships" xmlns:p="http://schemas.openxmlformats.org/presentationml/2006/main">
  <p:tag name="ISLIDE.VECTOR" val="17ab641d-a342-4c0f-843a-c24ea4c3a75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TotalTime>
  <Words>1863</Words>
  <Application>Microsoft Office PowerPoint</Application>
  <PresentationFormat>宽屏</PresentationFormat>
  <Paragraphs>105</Paragraphs>
  <Slides>24</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24</vt:i4>
      </vt:variant>
    </vt:vector>
  </HeadingPairs>
  <TitlesOfParts>
    <vt:vector size="31" baseType="lpstr">
      <vt:lpstr>等线</vt:lpstr>
      <vt:lpstr>微软雅黑</vt:lpstr>
      <vt:lpstr>Cambria</vt:lpstr>
      <vt:lpstr>Arial</vt:lpstr>
      <vt:lpstr>Impact</vt:lpstr>
      <vt:lpstr>等线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www.51pptmoban.com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阿豆PPT</dc:creator>
  <cp:keywords>51PPT模板网</cp:keywords>
  <cp:lastModifiedBy>阳光 男孩</cp:lastModifiedBy>
  <cp:revision>24</cp:revision>
  <dcterms:created xsi:type="dcterms:W3CDTF">2019-08-07T10:13:13Z</dcterms:created>
  <dcterms:modified xsi:type="dcterms:W3CDTF">2019-10-22T12:27:08Z</dcterms:modified>
</cp:coreProperties>
</file>