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77" r:id="rId2"/>
    <p:sldId id="282" r:id="rId3"/>
    <p:sldId id="262" r:id="rId4"/>
    <p:sldId id="283" r:id="rId5"/>
    <p:sldId id="293" r:id="rId6"/>
    <p:sldId id="319" r:id="rId7"/>
    <p:sldId id="291" r:id="rId8"/>
    <p:sldId id="295" r:id="rId9"/>
    <p:sldId id="286" r:id="rId10"/>
    <p:sldId id="303" r:id="rId11"/>
    <p:sldId id="285" r:id="rId12"/>
    <p:sldId id="324" r:id="rId13"/>
    <p:sldId id="320" r:id="rId14"/>
    <p:sldId id="287" r:id="rId15"/>
    <p:sldId id="322" r:id="rId16"/>
    <p:sldId id="312" r:id="rId17"/>
    <p:sldId id="315" r:id="rId18"/>
    <p:sldId id="288" r:id="rId19"/>
    <p:sldId id="289" r:id="rId20"/>
    <p:sldId id="306" r:id="rId21"/>
    <p:sldId id="298" r:id="rId22"/>
    <p:sldId id="317" r:id="rId23"/>
    <p:sldId id="323" r:id="rId24"/>
    <p:sldId id="318" r:id="rId25"/>
    <p:sldId id="294" r:id="rId26"/>
    <p:sldId id="32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33F"/>
    <a:srgbClr val="836C4A"/>
    <a:srgbClr val="DF2334"/>
    <a:srgbClr val="D9D9D9"/>
    <a:srgbClr val="666666"/>
    <a:srgbClr val="8E2927"/>
    <a:srgbClr val="A00015"/>
    <a:srgbClr val="E9E9E1"/>
    <a:srgbClr val="A87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68" autoAdjust="0"/>
    <p:restoredTop sz="94660"/>
  </p:normalViewPr>
  <p:slideViewPr>
    <p:cSldViewPr snapToGrid="0">
      <p:cViewPr varScale="1">
        <p:scale>
          <a:sx n="76" d="100"/>
          <a:sy n="76" d="100"/>
        </p:scale>
        <p:origin x="4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176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75DA80FC-49A8-4E90-9D61-6B6FE8AA1C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5B29272-6E4C-4B53-904A-9469978C74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2B661-7E08-4FC6-B3D2-24EE767DA33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1DC766B-2C55-4873-B682-4D1FF0FCA0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492E6D6-E89E-4A6F-8259-9DD5102FD9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0FD54-E19B-4B75-B7D4-FB43FF1AB4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9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8C9D4B-1304-4E20-8D49-FABD21FA9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EE8B160-9422-4A7D-99D8-5B38F60ABC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86221A-3979-4592-A436-0B1E1D269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EED5E7-4223-4123-AC59-5DDC35CF5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2E3B10-DE30-4F56-9435-CBB9C027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373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D55CB4-C2F3-475C-97A0-ADB5283A4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415DEC-98F7-4FED-9606-01DFE2A658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215CA8-3169-4838-A623-475ECC934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F01AE93-3C48-4E16-BAF2-2E6AC22FF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C6DC52-A314-48A7-805A-10BDCCC8F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716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434ADC-16AC-43EE-9710-438F824C7C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7B43A08-8E29-471C-9A52-3B1CC0C9DA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0BD684-4EF6-4EA7-AB8E-53E67B918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1D9E1D-A7CB-4ECC-868F-6FC66EF3D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333F62-B713-429F-A815-317D5EE3D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48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7E0D0A-D2F5-4B9C-BBEC-6194420D9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68C4C39-BD41-4473-9801-432B075CD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FA716C-333F-4A6D-8163-B70A40E14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737267-5155-4EF0-86F5-B28FAE4B0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5AD241-190E-47C7-B600-3A2CA5F85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71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A21F81-BAFF-4D7A-BCEB-450DD8EC7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4B3D337-7153-4FB5-AACB-035BBB29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B1A8C7-528F-413A-8B4E-A229FE5E0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188E0B-D900-4BA4-948B-CF4536EEA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EEFF60-6F6E-48AD-9080-D51C810A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873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2EE89A-3306-4834-AB29-126C9232B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315DBB-B801-44F9-9C3B-2742A1C30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29798B9-59EA-4C24-99EC-F2119BA62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01D028-C340-4DBA-B4F9-022D8AE8E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641563-8A6A-4F6D-9591-434E34CB8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1184150-1C0D-428C-96ED-626008BB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598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C2B1F2-0DC3-4F93-839B-65DC783FD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CDEE960-DA8D-4921-B054-585AAE8A8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49CB073-F7E6-4813-85BD-23BFE6EB1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5097CFF-C71A-4E16-A7F9-5E55039CC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5298B25-F394-41B3-A21D-6C22A8214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E7D8446-B4A7-4466-99E9-E4342A51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CBF07F3-49C3-4D5E-AC4C-C97AB063B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A8C860-6415-4402-B401-935EDBCCF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07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A8A89-6CAD-474F-82C5-683568F10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60D0048-9BDF-4199-A4BF-2E993F65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F1C4638-2E84-4164-BBBC-1569E72D6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BD15C99-B276-48D4-9840-CA07AE92D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785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75F905A-D3AF-4106-91E0-91A02A728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C99B83-B20E-4F97-83B6-DE94D8502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4CF41E-B7F7-4520-ACEB-D7AE933D9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53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8D9880-7567-432B-B900-C1A9B74D1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E09101C-345F-4D65-A01C-91FA7D13E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23921DD-84C4-4C49-9D08-567AFEA32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2C9A510-1170-44B0-A27C-7E8B69564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EF9016-D860-4767-B36B-3390D7D2C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81FCE61-4178-49C3-8EAE-A3024EDBB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8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8D3EB1-51F7-4F85-93B8-5FF17B4E0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4487E12-2F22-4739-A551-F7C694CFEC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78B2E39-38C0-4BC9-A21D-9ECB215CD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A0761E9-B5F9-4D0E-8C03-EDF7A7728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F37FE7-BD0E-4329-911E-27901219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F7D8495-1F36-4EEC-BE6D-F61DADB79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566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BFB5ADE-6B1F-4FA4-95E8-3C5E40A76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18EE1C-7E41-4D77-9616-94A40861C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F99D1B-D04B-44B7-B176-EA29AC301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E925A-8352-405C-AEB0-2CA9C1B28AF9}" type="datetimeFigureOut">
              <a:rPr lang="zh-CN" altLang="en-US" smtClean="0"/>
              <a:t>2019/10/22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1C9A45-ABBE-4162-B03A-C35885F99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8EE2E0-5BD6-4F48-AA05-13DD16D0F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29CE8-FB2D-4702-AE35-C07E8671D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6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6.jp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2D9D496-6043-4FAC-8337-98DE2488A1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13CDCC-61E1-4281-B989-D408A5035EE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740" y="0"/>
            <a:ext cx="4459055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4242883-F9D5-4B06-B280-D51E840C30C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93642" y="0"/>
            <a:ext cx="4459055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B110048-8332-4BB9-817B-26D9F8616B43}"/>
              </a:ext>
            </a:extLst>
          </p:cNvPr>
          <p:cNvGrpSpPr/>
          <p:nvPr/>
        </p:nvGrpSpPr>
        <p:grpSpPr>
          <a:xfrm>
            <a:off x="4882557" y="1030902"/>
            <a:ext cx="2426887" cy="4558492"/>
            <a:chOff x="4967497" y="908054"/>
            <a:chExt cx="2426887" cy="455849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136213F-DAD5-4375-BF55-A039E6F0BCE2}"/>
                </a:ext>
              </a:extLst>
            </p:cNvPr>
            <p:cNvSpPr txBox="1"/>
            <p:nvPr/>
          </p:nvSpPr>
          <p:spPr>
            <a:xfrm>
              <a:off x="5196876" y="908054"/>
              <a:ext cx="1798248" cy="256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5000" b="1" dirty="0">
                  <a:solidFill>
                    <a:srgbClr val="836C4A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zh-CN" altLang="en-US" sz="15000" dirty="0">
                <a:solidFill>
                  <a:srgbClr val="836C4A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1C52F5C-D392-46E4-8A27-8E0F339AF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967497" y="2831305"/>
              <a:ext cx="1409678" cy="145706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24E6690-DD25-460F-BC86-0F833F1AB2BB}"/>
                </a:ext>
              </a:extLst>
            </p:cNvPr>
            <p:cNvSpPr txBox="1"/>
            <p:nvPr/>
          </p:nvSpPr>
          <p:spPr>
            <a:xfrm>
              <a:off x="5596136" y="2730854"/>
              <a:ext cx="1798248" cy="167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9600" b="1" dirty="0">
                  <a:solidFill>
                    <a:srgbClr val="836C4A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zh-CN" altLang="en-US" sz="9600" dirty="0">
                <a:solidFill>
                  <a:srgbClr val="836C4A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171F7152-14C3-40B2-9CA0-0EB8CF14A5E7}"/>
                </a:ext>
              </a:extLst>
            </p:cNvPr>
            <p:cNvSpPr txBox="1"/>
            <p:nvPr/>
          </p:nvSpPr>
          <p:spPr>
            <a:xfrm>
              <a:off x="5171003" y="3793011"/>
              <a:ext cx="1798248" cy="167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9600" b="1" dirty="0">
                  <a:solidFill>
                    <a:srgbClr val="836C4A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zh-CN" altLang="en-US" sz="9600" dirty="0">
                <a:solidFill>
                  <a:srgbClr val="836C4A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pic>
        <p:nvPicPr>
          <p:cNvPr id="5" name="中国风 踏歌行">
            <a:hlinkClick r:id="" action="ppaction://media"/>
            <a:extLst>
              <a:ext uri="{FF2B5EF4-FFF2-40B4-BE49-F238E27FC236}">
                <a16:creationId xmlns:a16="http://schemas.microsoft.com/office/drawing/2014/main" xmlns="" id="{37B16BE9-FEFF-4870-8CF7-0F17B822BF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01019" y="-11825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68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82F93D7-CED1-45F8-978F-C3C2A65E680D}"/>
              </a:ext>
            </a:extLst>
          </p:cNvPr>
          <p:cNvGrpSpPr/>
          <p:nvPr/>
        </p:nvGrpSpPr>
        <p:grpSpPr>
          <a:xfrm>
            <a:off x="934566" y="837494"/>
            <a:ext cx="10322868" cy="5183013"/>
            <a:chOff x="1339850" y="757235"/>
            <a:chExt cx="10322868" cy="518301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1283757-DC3B-45A9-9387-DB5D7F760097}"/>
                </a:ext>
              </a:extLst>
            </p:cNvPr>
            <p:cNvSpPr/>
            <p:nvPr/>
          </p:nvSpPr>
          <p:spPr>
            <a:xfrm>
              <a:off x="1339850" y="757235"/>
              <a:ext cx="9512300" cy="4629150"/>
            </a:xfrm>
            <a:prstGeom prst="rect">
              <a:avLst/>
            </a:prstGeom>
            <a:noFill/>
            <a:ln w="38100" cap="flat" cmpd="sng" algn="ctr">
              <a:solidFill>
                <a:srgbClr val="03033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C99044B-EB18-4849-9A45-0EFF38CA0E95}"/>
                </a:ext>
              </a:extLst>
            </p:cNvPr>
            <p:cNvSpPr/>
            <p:nvPr/>
          </p:nvSpPr>
          <p:spPr>
            <a:xfrm>
              <a:off x="1339850" y="1114425"/>
              <a:ext cx="9512300" cy="3914775"/>
            </a:xfrm>
            <a:prstGeom prst="rect">
              <a:avLst/>
            </a:prstGeom>
            <a:solidFill>
              <a:srgbClr val="03033F"/>
            </a:solidFill>
            <a:ln w="38100" cap="flat" cmpd="sng" algn="ctr">
              <a:solidFill>
                <a:srgbClr val="03033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039EC41E-5CED-4C00-97D4-843CC0713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1129" y="3198812"/>
              <a:ext cx="3231589" cy="2741436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9BDB1D18-5A3A-4DF2-93CC-71EBCE054AE8}"/>
                </a:ext>
              </a:extLst>
            </p:cNvPr>
            <p:cNvGrpSpPr/>
            <p:nvPr/>
          </p:nvGrpSpPr>
          <p:grpSpPr>
            <a:xfrm>
              <a:off x="1768684" y="1524890"/>
              <a:ext cx="1466431" cy="3093844"/>
              <a:chOff x="1768684" y="1363856"/>
              <a:chExt cx="1466431" cy="3093844"/>
            </a:xfrm>
          </p:grpSpPr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A512CE0B-F368-4277-83D3-EA6DFE76E352}"/>
                  </a:ext>
                </a:extLst>
              </p:cNvPr>
              <p:cNvSpPr/>
              <p:nvPr/>
            </p:nvSpPr>
            <p:spPr>
              <a:xfrm rot="16200000" flipH="1">
                <a:off x="954978" y="2275263"/>
                <a:ext cx="3093844" cy="1271030"/>
              </a:xfrm>
              <a:prstGeom prst="plaque">
                <a:avLst/>
              </a:prstGeom>
              <a:noFill/>
              <a:ln w="38100" cap="flat" cmpd="sng" algn="ctr">
                <a:solidFill>
                  <a:srgbClr val="836C4A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C6274F4-517C-415A-AF81-D7E136B8A7FF}"/>
                  </a:ext>
                </a:extLst>
              </p:cNvPr>
              <p:cNvSpPr txBox="1"/>
              <p:nvPr/>
            </p:nvSpPr>
            <p:spPr>
              <a:xfrm>
                <a:off x="1768684" y="1833462"/>
                <a:ext cx="1466431" cy="2154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醉</a:t>
                </a:r>
                <a:endParaRPr lang="en-US" altLang="zh-CN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花</a:t>
                </a:r>
                <a:endParaRPr lang="en-US" altLang="zh-CN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阴</a:t>
                </a:r>
                <a:endParaRPr lang="zh-CN" altLang="en-US" sz="4000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7DFD962-CF02-428D-A8D4-E6A0DCE1F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094301" y="4368527"/>
              <a:ext cx="440629" cy="455440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60AACA5-4613-4E51-985D-523A21DDD56D}"/>
                </a:ext>
              </a:extLst>
            </p:cNvPr>
            <p:cNvSpPr txBox="1"/>
            <p:nvPr/>
          </p:nvSpPr>
          <p:spPr>
            <a:xfrm>
              <a:off x="3235115" y="2025473"/>
              <a:ext cx="6024726" cy="209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瑞脑消金兽。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佳节又重阳，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玉枕纱厨，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半夜凉初透。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东篱把酒黄昏后，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有暗香盈袖。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莫道不消魂，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帘卷西风，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人比黄花瘦。</a:t>
              </a:r>
            </a:p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DA53E6D-EB63-4DAD-915F-2AE61C4D5A03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4504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954AD44B-4A1F-4A4A-B27C-BBF1821835CC}"/>
              </a:ext>
            </a:extLst>
          </p:cNvPr>
          <p:cNvGrpSpPr/>
          <p:nvPr/>
        </p:nvGrpSpPr>
        <p:grpSpPr>
          <a:xfrm>
            <a:off x="3015416" y="1566119"/>
            <a:ext cx="4680325" cy="3975227"/>
            <a:chOff x="2713682" y="1757987"/>
            <a:chExt cx="4664124" cy="3846708"/>
          </a:xfrm>
        </p:grpSpPr>
        <p:cxnSp>
          <p:nvCxnSpPr>
            <p:cNvPr id="79" name="直接箭头连接符 78">
              <a:extLst>
                <a:ext uri="{FF2B5EF4-FFF2-40B4-BE49-F238E27FC236}">
                  <a16:creationId xmlns:a16="http://schemas.microsoft.com/office/drawing/2014/main" xmlns="" id="{E47396F6-2F18-4136-B42D-4225CB3B0D74}"/>
                </a:ext>
              </a:extLst>
            </p:cNvPr>
            <p:cNvCxnSpPr>
              <a:cxnSpLocks/>
            </p:cNvCxnSpPr>
            <p:nvPr/>
          </p:nvCxnSpPr>
          <p:spPr>
            <a:xfrm>
              <a:off x="3411162" y="2870633"/>
              <a:ext cx="0" cy="2734062"/>
            </a:xfrm>
            <a:prstGeom prst="straightConnector1">
              <a:avLst/>
            </a:prstGeom>
            <a:ln w="25400">
              <a:solidFill>
                <a:srgbClr val="DF2334"/>
              </a:solidFill>
              <a:prstDash val="sysDot"/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16EDA9E7-4166-42B0-857D-50C579934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Marker/>
                      </a14:imgEffect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93189">
              <a:off x="2713682" y="1757987"/>
              <a:ext cx="1371603" cy="1083566"/>
            </a:xfrm>
            <a:prstGeom prst="rect">
              <a:avLst/>
            </a:prstGeom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CAD96BB9-7429-41D0-A6CA-5526A86AC480}"/>
                </a:ext>
              </a:extLst>
            </p:cNvPr>
            <p:cNvSpPr txBox="1"/>
            <p:nvPr/>
          </p:nvSpPr>
          <p:spPr>
            <a:xfrm>
              <a:off x="3497731" y="2916004"/>
              <a:ext cx="3880075" cy="2134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玉枕纱厨，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半夜凉初透。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D7D971A-9BE8-4A6B-9BDB-24175ECE8B7A}"/>
              </a:ext>
            </a:extLst>
          </p:cNvPr>
          <p:cNvSpPr txBox="1"/>
          <p:nvPr/>
        </p:nvSpPr>
        <p:spPr>
          <a:xfrm>
            <a:off x="6187456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76C800F-348C-47E4-AEEF-7607780831BE}"/>
              </a:ext>
            </a:extLst>
          </p:cNvPr>
          <p:cNvGrpSpPr/>
          <p:nvPr/>
        </p:nvGrpSpPr>
        <p:grpSpPr>
          <a:xfrm>
            <a:off x="0" y="5516221"/>
            <a:ext cx="12254977" cy="1351403"/>
            <a:chOff x="0" y="4498494"/>
            <a:chExt cx="12254977" cy="23595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2174221-B5EB-4A3B-ADE9-C4FA853E832F}"/>
                </a:ext>
              </a:extLst>
            </p:cNvPr>
            <p:cNvSpPr/>
            <p:nvPr/>
          </p:nvSpPr>
          <p:spPr>
            <a:xfrm>
              <a:off x="2097476" y="4498494"/>
              <a:ext cx="4155017" cy="697380"/>
            </a:xfrm>
            <a:custGeom>
              <a:avLst/>
              <a:gdLst>
                <a:gd name="connsiteX0" fmla="*/ 1837704 w 4155017"/>
                <a:gd name="connsiteY0" fmla="*/ 774 h 697379"/>
                <a:gd name="connsiteX1" fmla="*/ 2063366 w 4155017"/>
                <a:gd name="connsiteY1" fmla="*/ 6145 h 697379"/>
                <a:gd name="connsiteX2" fmla="*/ 3732802 w 4155017"/>
                <a:gd name="connsiteY2" fmla="*/ 492518 h 697379"/>
                <a:gd name="connsiteX3" fmla="*/ 4155017 w 4155017"/>
                <a:gd name="connsiteY3" fmla="*/ 665421 h 697379"/>
                <a:gd name="connsiteX4" fmla="*/ 0 w 4155017"/>
                <a:gd name="connsiteY4" fmla="*/ 697379 h 697379"/>
                <a:gd name="connsiteX5" fmla="*/ 35262 w 4155017"/>
                <a:gd name="connsiteY5" fmla="*/ 677735 h 697379"/>
                <a:gd name="connsiteX6" fmla="*/ 1837704 w 4155017"/>
                <a:gd name="connsiteY6" fmla="*/ 774 h 697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5017" h="697379">
                  <a:moveTo>
                    <a:pt x="1837704" y="774"/>
                  </a:moveTo>
                  <a:cubicBezTo>
                    <a:pt x="1911276" y="-1156"/>
                    <a:pt x="1986469" y="484"/>
                    <a:pt x="2063366" y="6145"/>
                  </a:cubicBezTo>
                  <a:cubicBezTo>
                    <a:pt x="2524750" y="40112"/>
                    <a:pt x="3110917" y="244315"/>
                    <a:pt x="3732802" y="492518"/>
                  </a:cubicBezTo>
                  <a:lnTo>
                    <a:pt x="4155017" y="665421"/>
                  </a:lnTo>
                  <a:lnTo>
                    <a:pt x="0" y="697379"/>
                  </a:lnTo>
                  <a:lnTo>
                    <a:pt x="35262" y="677735"/>
                  </a:lnTo>
                  <a:cubicBezTo>
                    <a:pt x="528485" y="396306"/>
                    <a:pt x="1101992" y="20069"/>
                    <a:pt x="1837704" y="774"/>
                  </a:cubicBezTo>
                  <a:close/>
                </a:path>
              </a:pathLst>
            </a:cu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955CCABB-6363-47CD-A402-9A3D62351105}"/>
                </a:ext>
              </a:extLst>
            </p:cNvPr>
            <p:cNvSpPr/>
            <p:nvPr/>
          </p:nvSpPr>
          <p:spPr>
            <a:xfrm>
              <a:off x="12230961" y="5143936"/>
              <a:ext cx="24016" cy="7332"/>
            </a:xfrm>
            <a:custGeom>
              <a:avLst/>
              <a:gdLst>
                <a:gd name="connsiteX0" fmla="*/ 24016 w 24016"/>
                <a:gd name="connsiteY0" fmla="*/ 0 h 7332"/>
                <a:gd name="connsiteX1" fmla="*/ 23319 w 24016"/>
                <a:gd name="connsiteY1" fmla="*/ 237 h 7332"/>
                <a:gd name="connsiteX2" fmla="*/ 5493 w 24016"/>
                <a:gd name="connsiteY2" fmla="*/ 6033 h 7332"/>
                <a:gd name="connsiteX3" fmla="*/ 4096 w 24016"/>
                <a:gd name="connsiteY3" fmla="*/ 4416 h 7332"/>
                <a:gd name="connsiteX4" fmla="*/ 4638 w 24016"/>
                <a:gd name="connsiteY4" fmla="*/ 3903 h 7332"/>
                <a:gd name="connsiteX5" fmla="*/ 10344 w 24016"/>
                <a:gd name="connsiteY5" fmla="*/ 2731 h 7332"/>
                <a:gd name="connsiteX6" fmla="*/ 24016 w 24016"/>
                <a:gd name="connsiteY6" fmla="*/ 0 h 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16" h="7332">
                  <a:moveTo>
                    <a:pt x="24016" y="0"/>
                  </a:moveTo>
                  <a:lnTo>
                    <a:pt x="23319" y="237"/>
                  </a:lnTo>
                  <a:cubicBezTo>
                    <a:pt x="16212" y="2619"/>
                    <a:pt x="10153" y="4595"/>
                    <a:pt x="5493" y="6033"/>
                  </a:cubicBezTo>
                  <a:cubicBezTo>
                    <a:pt x="-3827" y="8909"/>
                    <a:pt x="833" y="6393"/>
                    <a:pt x="4096" y="4416"/>
                  </a:cubicBezTo>
                  <a:lnTo>
                    <a:pt x="4638" y="3903"/>
                  </a:lnTo>
                  <a:lnTo>
                    <a:pt x="10344" y="2731"/>
                  </a:lnTo>
                  <a:lnTo>
                    <a:pt x="24016" y="0"/>
                  </a:lnTo>
                  <a:close/>
                </a:path>
              </a:pathLst>
            </a:cu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399CD3B-E1F4-4355-9D29-55E07228F5DF}"/>
                </a:ext>
              </a:extLst>
            </p:cNvPr>
            <p:cNvSpPr/>
            <p:nvPr/>
          </p:nvSpPr>
          <p:spPr>
            <a:xfrm>
              <a:off x="12225271" y="5146533"/>
              <a:ext cx="11709" cy="3437"/>
            </a:xfrm>
            <a:custGeom>
              <a:avLst/>
              <a:gdLst>
                <a:gd name="connsiteX0" fmla="*/ 11709 w 11709"/>
                <a:gd name="connsiteY0" fmla="*/ 0 h 3437"/>
                <a:gd name="connsiteX1" fmla="*/ 10329 w 11709"/>
                <a:gd name="connsiteY1" fmla="*/ 1307 h 3437"/>
                <a:gd name="connsiteX2" fmla="*/ 4342 w 11709"/>
                <a:gd name="connsiteY2" fmla="*/ 2536 h 3437"/>
                <a:gd name="connsiteX3" fmla="*/ 0 w 11709"/>
                <a:gd name="connsiteY3" fmla="*/ 3437 h 3437"/>
                <a:gd name="connsiteX4" fmla="*/ 11709 w 11709"/>
                <a:gd name="connsiteY4" fmla="*/ 0 h 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9" h="3437">
                  <a:moveTo>
                    <a:pt x="11709" y="0"/>
                  </a:moveTo>
                  <a:lnTo>
                    <a:pt x="10329" y="1307"/>
                  </a:lnTo>
                  <a:lnTo>
                    <a:pt x="4342" y="2536"/>
                  </a:lnTo>
                  <a:cubicBezTo>
                    <a:pt x="1558" y="3112"/>
                    <a:pt x="0" y="3437"/>
                    <a:pt x="0" y="3437"/>
                  </a:cubicBezTo>
                  <a:cubicBezTo>
                    <a:pt x="7457" y="921"/>
                    <a:pt x="10719" y="23"/>
                    <a:pt x="11709" y="0"/>
                  </a:cubicBezTo>
                  <a:close/>
                </a:path>
              </a:pathLst>
            </a:cu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263A241-90C4-46F0-8C1F-2B2728F6A5C4}"/>
                </a:ext>
              </a:extLst>
            </p:cNvPr>
            <p:cNvSpPr/>
            <p:nvPr/>
          </p:nvSpPr>
          <p:spPr>
            <a:xfrm>
              <a:off x="0" y="5162264"/>
              <a:ext cx="12192000" cy="1695736"/>
            </a:xfrm>
            <a:custGeom>
              <a:avLst/>
              <a:gdLst>
                <a:gd name="connsiteX0" fmla="*/ 6252492 w 12192000"/>
                <a:gd name="connsiteY0" fmla="*/ 0 h 1695736"/>
                <a:gd name="connsiteX1" fmla="*/ 6460770 w 12192000"/>
                <a:gd name="connsiteY1" fmla="*/ 85292 h 1695736"/>
                <a:gd name="connsiteX2" fmla="*/ 8825012 w 12192000"/>
                <a:gd name="connsiteY2" fmla="*/ 850347 h 1695736"/>
                <a:gd name="connsiteX3" fmla="*/ 12057493 w 12192000"/>
                <a:gd name="connsiteY3" fmla="*/ 48090 h 1695736"/>
                <a:gd name="connsiteX4" fmla="*/ 12152768 w 12192000"/>
                <a:gd name="connsiteY4" fmla="*/ 23719 h 1695736"/>
                <a:gd name="connsiteX5" fmla="*/ 12192000 w 12192000"/>
                <a:gd name="connsiteY5" fmla="*/ 13468 h 1695736"/>
                <a:gd name="connsiteX6" fmla="*/ 12192000 w 12192000"/>
                <a:gd name="connsiteY6" fmla="*/ 1695736 h 1695736"/>
                <a:gd name="connsiteX7" fmla="*/ 0 w 12192000"/>
                <a:gd name="connsiteY7" fmla="*/ 1695736 h 1695736"/>
                <a:gd name="connsiteX8" fmla="*/ 0 w 12192000"/>
                <a:gd name="connsiteY8" fmla="*/ 48090 h 1695736"/>
                <a:gd name="connsiteX9" fmla="*/ 1442873 w 12192000"/>
                <a:gd name="connsiteY9" fmla="*/ 306883 h 1695736"/>
                <a:gd name="connsiteX10" fmla="*/ 1987096 w 12192000"/>
                <a:gd name="connsiteY10" fmla="*/ 93447 h 1695736"/>
                <a:gd name="connsiteX11" fmla="*/ 2097475 w 12192000"/>
                <a:gd name="connsiteY11" fmla="*/ 31958 h 1695736"/>
                <a:gd name="connsiteX12" fmla="*/ 6252492 w 12192000"/>
                <a:gd name="connsiteY12" fmla="*/ 0 h 169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1695736">
                  <a:moveTo>
                    <a:pt x="6252492" y="0"/>
                  </a:moveTo>
                  <a:lnTo>
                    <a:pt x="6460770" y="85292"/>
                  </a:lnTo>
                  <a:cubicBezTo>
                    <a:pt x="7308505" y="436639"/>
                    <a:pt x="8166958" y="791400"/>
                    <a:pt x="8825012" y="850347"/>
                  </a:cubicBezTo>
                  <a:cubicBezTo>
                    <a:pt x="10141120" y="968241"/>
                    <a:pt x="11490783" y="191864"/>
                    <a:pt x="12057493" y="48090"/>
                  </a:cubicBezTo>
                  <a:cubicBezTo>
                    <a:pt x="12092912" y="39104"/>
                    <a:pt x="12124560" y="31006"/>
                    <a:pt x="12152768" y="23719"/>
                  </a:cubicBezTo>
                  <a:lnTo>
                    <a:pt x="12192000" y="13468"/>
                  </a:lnTo>
                  <a:lnTo>
                    <a:pt x="12192000" y="1695736"/>
                  </a:lnTo>
                  <a:lnTo>
                    <a:pt x="0" y="1695736"/>
                  </a:lnTo>
                  <a:lnTo>
                    <a:pt x="0" y="48090"/>
                  </a:lnTo>
                  <a:cubicBezTo>
                    <a:pt x="374700" y="236433"/>
                    <a:pt x="749399" y="424777"/>
                    <a:pt x="1442873" y="306883"/>
                  </a:cubicBezTo>
                  <a:cubicBezTo>
                    <a:pt x="1616242" y="277410"/>
                    <a:pt x="1795902" y="196627"/>
                    <a:pt x="1987096" y="93447"/>
                  </a:cubicBezTo>
                  <a:lnTo>
                    <a:pt x="2097475" y="31958"/>
                  </a:lnTo>
                  <a:lnTo>
                    <a:pt x="6252492" y="0"/>
                  </a:lnTo>
                  <a:close/>
                </a:path>
              </a:pathLst>
            </a:cu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0B5B4A0-434D-4D06-994F-984B65D62A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184" y="-191165"/>
            <a:ext cx="1687632" cy="906906"/>
          </a:xfrm>
          <a:prstGeom prst="rect">
            <a:avLst/>
          </a:prstGeom>
        </p:spPr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BCAF136-EEBC-4942-8C47-ECEC2FD1CB9A}"/>
              </a:ext>
            </a:extLst>
          </p:cNvPr>
          <p:cNvCxnSpPr>
            <a:cxnSpLocks/>
          </p:cNvCxnSpPr>
          <p:nvPr/>
        </p:nvCxnSpPr>
        <p:spPr>
          <a:xfrm flipV="1">
            <a:off x="2126351" y="5925269"/>
            <a:ext cx="4125600" cy="9626"/>
          </a:xfrm>
          <a:prstGeom prst="line">
            <a:avLst/>
          </a:prstGeom>
          <a:ln w="762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53E8D2D-E83C-414E-9AC2-F528264DE764}"/>
              </a:ext>
            </a:extLst>
          </p:cNvPr>
          <p:cNvSpPr txBox="1"/>
          <p:nvPr/>
        </p:nvSpPr>
        <p:spPr>
          <a:xfrm>
            <a:off x="4538113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4F12212-A1BD-41BB-8A17-2C2EB3C37671}"/>
              </a:ext>
            </a:extLst>
          </p:cNvPr>
          <p:cNvSpPr txBox="1"/>
          <p:nvPr/>
        </p:nvSpPr>
        <p:spPr>
          <a:xfrm>
            <a:off x="5360727" y="665473"/>
            <a:ext cx="1466431" cy="89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7ABDD5B2-8DCE-4A9C-B18A-15FA5A0B2894}"/>
              </a:ext>
            </a:extLst>
          </p:cNvPr>
          <p:cNvSpPr/>
          <p:nvPr/>
        </p:nvSpPr>
        <p:spPr>
          <a:xfrm>
            <a:off x="6397142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12DB0746-05A6-4F04-9A53-DBD8334BA3A1}"/>
              </a:ext>
            </a:extLst>
          </p:cNvPr>
          <p:cNvSpPr/>
          <p:nvPr/>
        </p:nvSpPr>
        <p:spPr>
          <a:xfrm>
            <a:off x="5559396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E7B58317-CEC5-40C0-8D64-D54617EC1EE4}"/>
              </a:ext>
            </a:extLst>
          </p:cNvPr>
          <p:cNvGrpSpPr/>
          <p:nvPr/>
        </p:nvGrpSpPr>
        <p:grpSpPr>
          <a:xfrm>
            <a:off x="231976" y="2112987"/>
            <a:ext cx="4672488" cy="3973884"/>
            <a:chOff x="66877" y="2274885"/>
            <a:chExt cx="4656315" cy="3845409"/>
          </a:xfrm>
        </p:grpSpPr>
        <p:cxnSp>
          <p:nvCxnSpPr>
            <p:cNvPr id="80" name="直接箭头连接符 79">
              <a:extLst>
                <a:ext uri="{FF2B5EF4-FFF2-40B4-BE49-F238E27FC236}">
                  <a16:creationId xmlns:a16="http://schemas.microsoft.com/office/drawing/2014/main" xmlns="" id="{F3793E61-6AC4-46F8-9C0B-72FD190150DC}"/>
                </a:ext>
              </a:extLst>
            </p:cNvPr>
            <p:cNvCxnSpPr>
              <a:cxnSpLocks/>
            </p:cNvCxnSpPr>
            <p:nvPr/>
          </p:nvCxnSpPr>
          <p:spPr>
            <a:xfrm>
              <a:off x="756862" y="3386232"/>
              <a:ext cx="0" cy="2734062"/>
            </a:xfrm>
            <a:prstGeom prst="straightConnector1">
              <a:avLst/>
            </a:prstGeom>
            <a:ln w="25400">
              <a:solidFill>
                <a:srgbClr val="DF2334"/>
              </a:solidFill>
              <a:prstDash val="sysDot"/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75BDA608-86F3-4D35-9191-A4E593FF5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Marker/>
                      </a14:imgEffect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93189">
              <a:off x="66877" y="2274885"/>
              <a:ext cx="1371603" cy="1083566"/>
            </a:xfrm>
            <a:prstGeom prst="rect">
              <a:avLst/>
            </a:prstGeom>
          </p:spPr>
        </p:pic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7D3963DF-9F5B-4DAD-AF25-B5FF4E4F7B99}"/>
                </a:ext>
              </a:extLst>
            </p:cNvPr>
            <p:cNvSpPr txBox="1"/>
            <p:nvPr/>
          </p:nvSpPr>
          <p:spPr>
            <a:xfrm>
              <a:off x="843117" y="3417912"/>
              <a:ext cx="3880075" cy="2134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玉枕纱厨，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半夜凉初透。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6F8DB032-FB22-4FD9-9AB0-57A58E917202}"/>
              </a:ext>
            </a:extLst>
          </p:cNvPr>
          <p:cNvGrpSpPr/>
          <p:nvPr/>
        </p:nvGrpSpPr>
        <p:grpSpPr>
          <a:xfrm>
            <a:off x="5836040" y="1995043"/>
            <a:ext cx="4675144" cy="3967425"/>
            <a:chOff x="5397543" y="2000992"/>
            <a:chExt cx="4658961" cy="3839158"/>
          </a:xfrm>
        </p:grpSpPr>
        <p:cxnSp>
          <p:nvCxnSpPr>
            <p:cNvPr id="78" name="直接箭头连接符 77">
              <a:extLst>
                <a:ext uri="{FF2B5EF4-FFF2-40B4-BE49-F238E27FC236}">
                  <a16:creationId xmlns:a16="http://schemas.microsoft.com/office/drawing/2014/main" xmlns="" id="{2FB34051-0EE9-44DD-9979-BFCC33D3CD1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106088"/>
              <a:ext cx="0" cy="2734062"/>
            </a:xfrm>
            <a:prstGeom prst="straightConnector1">
              <a:avLst/>
            </a:prstGeom>
            <a:ln w="25400">
              <a:solidFill>
                <a:srgbClr val="DF2334"/>
              </a:solidFill>
              <a:prstDash val="sysDot"/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7D391B4D-5282-43AE-A7B1-393C05F9E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Marker/>
                      </a14:imgEffect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93189">
              <a:off x="5397543" y="2000992"/>
              <a:ext cx="1371603" cy="1083566"/>
            </a:xfrm>
            <a:prstGeom prst="rect">
              <a:avLst/>
            </a:prstGeom>
          </p:spPr>
        </p:pic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F67AC750-FBB4-4F4A-8C08-A5B73B752F31}"/>
                </a:ext>
              </a:extLst>
            </p:cNvPr>
            <p:cNvSpPr txBox="1"/>
            <p:nvPr/>
          </p:nvSpPr>
          <p:spPr>
            <a:xfrm>
              <a:off x="6176429" y="3253369"/>
              <a:ext cx="3880075" cy="2134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玉枕纱厨，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半夜凉初透。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50050D46-633C-4E67-B9AF-FE2DAF8FADBD}"/>
              </a:ext>
            </a:extLst>
          </p:cNvPr>
          <p:cNvGrpSpPr/>
          <p:nvPr/>
        </p:nvGrpSpPr>
        <p:grpSpPr>
          <a:xfrm>
            <a:off x="8595010" y="2423781"/>
            <a:ext cx="4676489" cy="3961951"/>
            <a:chOff x="8019963" y="2526474"/>
            <a:chExt cx="4660302" cy="3833861"/>
          </a:xfrm>
        </p:grpSpPr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xmlns="" id="{A25437C2-708D-4016-BBA6-030FCF514EC6}"/>
                </a:ext>
              </a:extLst>
            </p:cNvPr>
            <p:cNvCxnSpPr>
              <a:cxnSpLocks/>
            </p:cNvCxnSpPr>
            <p:nvPr/>
          </p:nvCxnSpPr>
          <p:spPr>
            <a:xfrm>
              <a:off x="8719762" y="3626273"/>
              <a:ext cx="0" cy="2734062"/>
            </a:xfrm>
            <a:prstGeom prst="straightConnector1">
              <a:avLst/>
            </a:prstGeom>
            <a:ln w="25400">
              <a:solidFill>
                <a:srgbClr val="DF2334"/>
              </a:solidFill>
              <a:prstDash val="sysDot"/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869E6A99-25D4-452E-989A-97E6E7596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Marker/>
                      </a14:imgEffect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93189">
              <a:off x="8019963" y="2526474"/>
              <a:ext cx="1371603" cy="1083566"/>
            </a:xfrm>
            <a:prstGeom prst="rect">
              <a:avLst/>
            </a:prstGeom>
          </p:spPr>
        </p:pic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E05F1737-9B31-47EA-8569-57F6E506A5ED}"/>
                </a:ext>
              </a:extLst>
            </p:cNvPr>
            <p:cNvSpPr txBox="1"/>
            <p:nvPr/>
          </p:nvSpPr>
          <p:spPr>
            <a:xfrm>
              <a:off x="8800190" y="3655895"/>
              <a:ext cx="3880075" cy="2134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玉枕纱厨，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半夜凉初透。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6D8A13D-3B19-4867-A704-3EDA4B93308D}"/>
              </a:ext>
            </a:extLst>
          </p:cNvPr>
          <p:cNvSpPr txBox="1"/>
          <p:nvPr/>
        </p:nvSpPr>
        <p:spPr>
          <a:xfrm>
            <a:off x="-14727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664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7B207B0-02B9-4B0D-98EF-CC5260C1F8BB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3431BA0D-75CC-41FD-A46B-DECF86DD434F}"/>
              </a:ext>
            </a:extLst>
          </p:cNvPr>
          <p:cNvGrpSpPr/>
          <p:nvPr/>
        </p:nvGrpSpPr>
        <p:grpSpPr>
          <a:xfrm>
            <a:off x="450312" y="1200523"/>
            <a:ext cx="10916798" cy="4787464"/>
            <a:chOff x="363557" y="1192575"/>
            <a:chExt cx="10916798" cy="4787464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9DB7E0FA-A944-4B63-93E5-04A12DA890C0}"/>
                </a:ext>
              </a:extLst>
            </p:cNvPr>
            <p:cNvSpPr/>
            <p:nvPr/>
          </p:nvSpPr>
          <p:spPr>
            <a:xfrm>
              <a:off x="3156388" y="1209383"/>
              <a:ext cx="8123967" cy="4417200"/>
            </a:xfrm>
            <a:prstGeom prst="rect">
              <a:avLst/>
            </a:prstGeom>
            <a:noFill/>
            <a:ln w="38100" cap="flat" cmpd="sng" algn="ctr">
              <a:solidFill>
                <a:srgbClr val="836C4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1BD0F578-69C6-431C-9B0C-B76457B543EE}"/>
                </a:ext>
              </a:extLst>
            </p:cNvPr>
            <p:cNvSpPr/>
            <p:nvPr/>
          </p:nvSpPr>
          <p:spPr>
            <a:xfrm>
              <a:off x="3378993" y="1438948"/>
              <a:ext cx="7678757" cy="3980104"/>
            </a:xfrm>
            <a:prstGeom prst="rect">
              <a:avLst/>
            </a:prstGeom>
            <a:noFill/>
            <a:ln w="12700" cap="flat" cmpd="sng" algn="ctr">
              <a:solidFill>
                <a:srgbClr val="836C4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7F383C9-DBBB-427C-82CE-C3800467D483}"/>
                </a:ext>
              </a:extLst>
            </p:cNvPr>
            <p:cNvSpPr/>
            <p:nvPr/>
          </p:nvSpPr>
          <p:spPr>
            <a:xfrm>
              <a:off x="363557" y="1192575"/>
              <a:ext cx="2804768" cy="4450816"/>
            </a:xfrm>
            <a:prstGeom prst="rect">
              <a:avLst/>
            </a:pr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96534B9-A7B7-4468-9D7E-DA0E5E844E7D}"/>
                </a:ext>
              </a:extLst>
            </p:cNvPr>
            <p:cNvSpPr txBox="1"/>
            <p:nvPr/>
          </p:nvSpPr>
          <p:spPr>
            <a:xfrm>
              <a:off x="745770" y="1529224"/>
              <a:ext cx="2223686" cy="44508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薄雾浓云愁永昼，瑞脑消金兽。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佳节又重阳，玉枕纱厨，半夜凉初透。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东篱把酒黄昏后，有暗香盈袖。</a:t>
              </a:r>
              <a:endParaRPr lang="en-US" altLang="zh-CN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莫道不消魂，帘卷西风，人比黄花瘦。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3823BABE-C4EF-4B8F-BDFB-F900776EEA90}"/>
                </a:ext>
              </a:extLst>
            </p:cNvPr>
            <p:cNvGrpSpPr/>
            <p:nvPr/>
          </p:nvGrpSpPr>
          <p:grpSpPr>
            <a:xfrm>
              <a:off x="4246336" y="1751852"/>
              <a:ext cx="6720210" cy="3354297"/>
              <a:chOff x="3981928" y="2004994"/>
              <a:chExt cx="6720210" cy="3354297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4DD022E4-32B3-46E3-8583-9D4D2D583B9C}"/>
                  </a:ext>
                </a:extLst>
              </p:cNvPr>
              <p:cNvGrpSpPr/>
              <p:nvPr/>
            </p:nvGrpSpPr>
            <p:grpSpPr>
              <a:xfrm>
                <a:off x="4054523" y="2500732"/>
                <a:ext cx="4320000" cy="198304"/>
                <a:chOff x="5354515" y="2005071"/>
                <a:chExt cx="4320000" cy="198304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F2016891-62A1-4439-B0C2-CCEA98E27A8A}"/>
                    </a:ext>
                  </a:extLst>
                </p:cNvPr>
                <p:cNvSpPr/>
                <p:nvPr/>
              </p:nvSpPr>
              <p:spPr>
                <a:xfrm>
                  <a:off x="5354515" y="2005071"/>
                  <a:ext cx="4320000" cy="198304"/>
                </a:xfrm>
                <a:prstGeom prst="rect">
                  <a:avLst/>
                </a:prstGeom>
                <a:solidFill>
                  <a:srgbClr val="C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xmlns="" id="{C5089023-9175-40F4-AD17-F5CABD877930}"/>
                    </a:ext>
                  </a:extLst>
                </p:cNvPr>
                <p:cNvSpPr/>
                <p:nvPr/>
              </p:nvSpPr>
              <p:spPr>
                <a:xfrm>
                  <a:off x="5993176" y="2005071"/>
                  <a:ext cx="3681339" cy="198304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03807954-57CF-49D9-9B09-09CBFBE65239}"/>
                  </a:ext>
                </a:extLst>
              </p:cNvPr>
              <p:cNvGrpSpPr/>
              <p:nvPr/>
            </p:nvGrpSpPr>
            <p:grpSpPr>
              <a:xfrm>
                <a:off x="4054523" y="3328901"/>
                <a:ext cx="4320000" cy="198304"/>
                <a:chOff x="5354515" y="2005071"/>
                <a:chExt cx="4320000" cy="198304"/>
              </a:xfrm>
            </p:grpSpPr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xmlns="" id="{0D0429CD-4735-45C1-A943-F2F5E1C70806}"/>
                    </a:ext>
                  </a:extLst>
                </p:cNvPr>
                <p:cNvSpPr/>
                <p:nvPr/>
              </p:nvSpPr>
              <p:spPr>
                <a:xfrm>
                  <a:off x="5354515" y="2005071"/>
                  <a:ext cx="4320000" cy="198304"/>
                </a:xfrm>
                <a:prstGeom prst="rect">
                  <a:avLst/>
                </a:prstGeom>
                <a:solidFill>
                  <a:srgbClr val="C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xmlns="" id="{46E32A1B-04A1-4706-A7F7-8BAA6E3B014E}"/>
                    </a:ext>
                  </a:extLst>
                </p:cNvPr>
                <p:cNvSpPr/>
                <p:nvPr/>
              </p:nvSpPr>
              <p:spPr>
                <a:xfrm>
                  <a:off x="7514515" y="2005071"/>
                  <a:ext cx="2160000" cy="198304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B60861A5-C091-442B-81F4-4079EF56CE77}"/>
                  </a:ext>
                </a:extLst>
              </p:cNvPr>
              <p:cNvGrpSpPr/>
              <p:nvPr/>
            </p:nvGrpSpPr>
            <p:grpSpPr>
              <a:xfrm>
                <a:off x="4054523" y="4157070"/>
                <a:ext cx="4320000" cy="198304"/>
                <a:chOff x="5354515" y="2005071"/>
                <a:chExt cx="4320000" cy="198304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87565DF5-4928-41D8-95BA-057051812FC0}"/>
                    </a:ext>
                  </a:extLst>
                </p:cNvPr>
                <p:cNvSpPr/>
                <p:nvPr/>
              </p:nvSpPr>
              <p:spPr>
                <a:xfrm>
                  <a:off x="5354515" y="2005071"/>
                  <a:ext cx="4320000" cy="198304"/>
                </a:xfrm>
                <a:prstGeom prst="rect">
                  <a:avLst/>
                </a:prstGeom>
                <a:solidFill>
                  <a:srgbClr val="C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339A959B-F5CC-445D-BDF3-1763076E6E59}"/>
                    </a:ext>
                  </a:extLst>
                </p:cNvPr>
                <p:cNvSpPr/>
                <p:nvPr/>
              </p:nvSpPr>
              <p:spPr>
                <a:xfrm>
                  <a:off x="6797408" y="2005071"/>
                  <a:ext cx="2877107" cy="198304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E68BDB5F-F63A-4396-85BC-B568E810837D}"/>
                  </a:ext>
                </a:extLst>
              </p:cNvPr>
              <p:cNvGrpSpPr/>
              <p:nvPr/>
            </p:nvGrpSpPr>
            <p:grpSpPr>
              <a:xfrm>
                <a:off x="4054523" y="4963205"/>
                <a:ext cx="4320000" cy="198304"/>
                <a:chOff x="7514515" y="2005071"/>
                <a:chExt cx="4320000" cy="198304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xmlns="" id="{744AE4E2-091C-43F0-B33B-D5B7FD7FD582}"/>
                    </a:ext>
                  </a:extLst>
                </p:cNvPr>
                <p:cNvSpPr/>
                <p:nvPr/>
              </p:nvSpPr>
              <p:spPr>
                <a:xfrm>
                  <a:off x="7514515" y="2005071"/>
                  <a:ext cx="4320000" cy="198304"/>
                </a:xfrm>
                <a:prstGeom prst="rect">
                  <a:avLst/>
                </a:prstGeom>
                <a:solidFill>
                  <a:srgbClr val="C000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xmlns="" id="{4884FBC3-7AFF-4A00-ADD7-502511ADC855}"/>
                    </a:ext>
                  </a:extLst>
                </p:cNvPr>
                <p:cNvSpPr/>
                <p:nvPr/>
              </p:nvSpPr>
              <p:spPr>
                <a:xfrm>
                  <a:off x="7811653" y="2005071"/>
                  <a:ext cx="4022862" cy="198304"/>
                </a:xfrm>
                <a:prstGeom prst="rect">
                  <a:avLst/>
                </a:prstGeom>
                <a:solidFill>
                  <a:srgbClr val="D9D9D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72D7E7E3-70C6-4F29-9B28-BF73FF2CE57D}"/>
                  </a:ext>
                </a:extLst>
              </p:cNvPr>
              <p:cNvSpPr txBox="1"/>
              <p:nvPr/>
            </p:nvSpPr>
            <p:spPr>
              <a:xfrm rot="16200000">
                <a:off x="9424965" y="1574110"/>
                <a:ext cx="461665" cy="20926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en-US" altLang="zh-CN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15%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7E98B220-1368-40B2-9328-CE3A44ECC60F}"/>
                  </a:ext>
                </a:extLst>
              </p:cNvPr>
              <p:cNvSpPr txBox="1"/>
              <p:nvPr/>
            </p:nvSpPr>
            <p:spPr>
              <a:xfrm rot="16200000">
                <a:off x="9424965" y="2381714"/>
                <a:ext cx="461665" cy="20926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en-US" altLang="zh-CN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50%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C4232D85-0482-4398-8A01-B5407758ADE4}"/>
                  </a:ext>
                </a:extLst>
              </p:cNvPr>
              <p:cNvSpPr txBox="1"/>
              <p:nvPr/>
            </p:nvSpPr>
            <p:spPr>
              <a:xfrm rot="16200000">
                <a:off x="9424965" y="3209883"/>
                <a:ext cx="461665" cy="20926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en-US" altLang="zh-CN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25%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344B64A6-F004-401E-B23F-CA29C3663125}"/>
                  </a:ext>
                </a:extLst>
              </p:cNvPr>
              <p:cNvSpPr txBox="1"/>
              <p:nvPr/>
            </p:nvSpPr>
            <p:spPr>
              <a:xfrm rot="16200000">
                <a:off x="9424966" y="4082120"/>
                <a:ext cx="461665" cy="20926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en-US" altLang="zh-CN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10%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EC728C2E-85F1-4828-8853-305665B4F11C}"/>
                  </a:ext>
                </a:extLst>
              </p:cNvPr>
              <p:cNvSpPr txBox="1"/>
              <p:nvPr/>
            </p:nvSpPr>
            <p:spPr>
              <a:xfrm>
                <a:off x="3981928" y="2004994"/>
                <a:ext cx="3969815" cy="472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方正报宋繁体" panose="03000509000000000000" pitchFamily="65" charset="-122"/>
                    <a:ea typeface="方正报宋繁体" panose="03000509000000000000" pitchFamily="65" charset="-122"/>
                  </a:rPr>
                  <a:t>输入文字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7272203B-03D6-472F-9AE5-8884FF9B3A55}"/>
                  </a:ext>
                </a:extLst>
              </p:cNvPr>
              <p:cNvSpPr txBox="1"/>
              <p:nvPr/>
            </p:nvSpPr>
            <p:spPr>
              <a:xfrm>
                <a:off x="3981928" y="2827170"/>
                <a:ext cx="3969815" cy="472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方正报宋繁体" panose="03000509000000000000" pitchFamily="65" charset="-122"/>
                    <a:ea typeface="方正报宋繁体" panose="03000509000000000000" pitchFamily="65" charset="-122"/>
                  </a:rPr>
                  <a:t>输入文字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42557D63-4DB0-45C5-9318-F25614D61CDD}"/>
                  </a:ext>
                </a:extLst>
              </p:cNvPr>
              <p:cNvSpPr txBox="1"/>
              <p:nvPr/>
            </p:nvSpPr>
            <p:spPr>
              <a:xfrm>
                <a:off x="3981928" y="3655690"/>
                <a:ext cx="3969815" cy="472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方正报宋繁体" panose="03000509000000000000" pitchFamily="65" charset="-122"/>
                    <a:ea typeface="方正报宋繁体" panose="03000509000000000000" pitchFamily="65" charset="-122"/>
                  </a:rPr>
                  <a:t>输入文字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D810C61D-7431-4F47-87A7-2D3295D49842}"/>
                  </a:ext>
                </a:extLst>
              </p:cNvPr>
              <p:cNvSpPr txBox="1"/>
              <p:nvPr/>
            </p:nvSpPr>
            <p:spPr>
              <a:xfrm>
                <a:off x="3981928" y="4477866"/>
                <a:ext cx="3969815" cy="472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latin typeface="方正报宋繁体" panose="03000509000000000000" pitchFamily="65" charset="-122"/>
                    <a:ea typeface="方正报宋繁体" panose="03000509000000000000" pitchFamily="65" charset="-122"/>
                  </a:rPr>
                  <a:t>输入文字</a:t>
                </a:r>
              </a:p>
            </p:txBody>
          </p:sp>
        </p:grp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0CDF6716-8EDA-4430-AB02-C7EF8C0A8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686" y="322053"/>
            <a:ext cx="3596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91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F28B243-6E3B-47CB-BB64-94CF595B5EF3}"/>
              </a:ext>
            </a:extLst>
          </p:cNvPr>
          <p:cNvSpPr txBox="1"/>
          <p:nvPr/>
        </p:nvSpPr>
        <p:spPr>
          <a:xfrm>
            <a:off x="-14727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贰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3A040A4-2CB9-4689-AA5D-2EF96D6962F8}"/>
              </a:ext>
            </a:extLst>
          </p:cNvPr>
          <p:cNvGrpSpPr/>
          <p:nvPr/>
        </p:nvGrpSpPr>
        <p:grpSpPr>
          <a:xfrm flipH="1">
            <a:off x="2696785" y="1014857"/>
            <a:ext cx="9374837" cy="4828287"/>
            <a:chOff x="515600" y="1655545"/>
            <a:chExt cx="8609148" cy="482828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EFF2E8CA-A2C0-4B6A-B39C-DC2F4F810026}"/>
                </a:ext>
              </a:extLst>
            </p:cNvPr>
            <p:cNvGrpSpPr/>
            <p:nvPr/>
          </p:nvGrpSpPr>
          <p:grpSpPr>
            <a:xfrm flipH="1">
              <a:off x="515600" y="1655545"/>
              <a:ext cx="8609148" cy="4828287"/>
              <a:chOff x="2556158" y="257349"/>
              <a:chExt cx="8818236" cy="6486366"/>
            </a:xfrm>
          </p:grpSpPr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C3678A6C-B208-43AE-AEFB-9BEAC516D3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7566619" y="2935938"/>
                <a:ext cx="3065470" cy="4550080"/>
              </a:xfrm>
              <a:prstGeom prst="rect">
                <a:avLst/>
              </a:prstGeom>
            </p:spPr>
          </p:pic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61C32650-628F-463F-8AC0-B35DC9E18691}"/>
                  </a:ext>
                </a:extLst>
              </p:cNvPr>
              <p:cNvGrpSpPr/>
              <p:nvPr/>
            </p:nvGrpSpPr>
            <p:grpSpPr>
              <a:xfrm>
                <a:off x="6824312" y="257349"/>
                <a:ext cx="4550081" cy="3346388"/>
                <a:chOff x="6824312" y="257349"/>
                <a:chExt cx="4550081" cy="3346388"/>
              </a:xfrm>
            </p:grpSpPr>
            <p:pic>
              <p:nvPicPr>
                <p:cNvPr id="3" name="图片 2">
                  <a:extLst>
                    <a:ext uri="{FF2B5EF4-FFF2-40B4-BE49-F238E27FC236}">
                      <a16:creationId xmlns:a16="http://schemas.microsoft.com/office/drawing/2014/main" xmlns="" id="{3ACC7AF9-8872-4265-9026-1E6AAEBF1E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43468" y="257350"/>
                  <a:ext cx="2230925" cy="3346387"/>
                </a:xfrm>
                <a:prstGeom prst="rect">
                  <a:avLst/>
                </a:prstGeom>
              </p:spPr>
            </p:pic>
            <p:pic>
              <p:nvPicPr>
                <p:cNvPr id="4" name="图片 3">
                  <a:extLst>
                    <a:ext uri="{FF2B5EF4-FFF2-40B4-BE49-F238E27FC236}">
                      <a16:creationId xmlns:a16="http://schemas.microsoft.com/office/drawing/2014/main" xmlns="" id="{2B2DFC48-A65D-4F02-AF8C-55DD703538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24312" y="257349"/>
                  <a:ext cx="2230925" cy="3346387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711EE003-FC80-45E0-8AA6-05B41C5598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2433" y="3678244"/>
                <a:ext cx="2043648" cy="3065471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FCD5967D-13CE-43DE-8AE5-DCDFCB51BB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56158" y="3678243"/>
                <a:ext cx="2043648" cy="3065471"/>
              </a:xfrm>
              <a:prstGeom prst="rect">
                <a:avLst/>
              </a:prstGeom>
            </p:spPr>
          </p:pic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9FD4F6B7-D222-4913-B350-BCF6509BD349}"/>
                  </a:ext>
                </a:extLst>
              </p:cNvPr>
              <p:cNvSpPr/>
              <p:nvPr/>
            </p:nvSpPr>
            <p:spPr>
              <a:xfrm>
                <a:off x="2556158" y="257349"/>
                <a:ext cx="4179923" cy="3346386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3BCD719-0DA3-422C-94AB-EE5351E4A836}"/>
                </a:ext>
              </a:extLst>
            </p:cNvPr>
            <p:cNvSpPr txBox="1"/>
            <p:nvPr/>
          </p:nvSpPr>
          <p:spPr>
            <a:xfrm>
              <a:off x="5099434" y="2041400"/>
              <a:ext cx="3866763" cy="1719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</a:t>
              </a:r>
              <a:endParaRPr lang="en-US" altLang="zh-CN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佳节又重阳，玉枕纱厨，半夜凉初透。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东篱把酒黄昏后，有暗香盈袖。</a:t>
              </a:r>
              <a:endParaRPr lang="en-US" altLang="zh-CN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莫道不消魂，帘卷西风，人比黄花瘦。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F1C47D1-9E19-456A-A46F-5C5684E84385}"/>
              </a:ext>
            </a:extLst>
          </p:cNvPr>
          <p:cNvSpPr txBox="1"/>
          <p:nvPr/>
        </p:nvSpPr>
        <p:spPr>
          <a:xfrm>
            <a:off x="601718" y="2351686"/>
            <a:ext cx="1466431" cy="215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zh-CN" altLang="en-US" sz="4000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0C0DE69F-1DA3-41EC-8F71-E9D986C7DE62}"/>
              </a:ext>
            </a:extLst>
          </p:cNvPr>
          <p:cNvCxnSpPr>
            <a:cxnSpLocks/>
          </p:cNvCxnSpPr>
          <p:nvPr/>
        </p:nvCxnSpPr>
        <p:spPr>
          <a:xfrm>
            <a:off x="2125259" y="1933200"/>
            <a:ext cx="0" cy="2991600"/>
          </a:xfrm>
          <a:prstGeom prst="straightConnector1">
            <a:avLst/>
          </a:prstGeom>
          <a:ln w="25400">
            <a:solidFill>
              <a:srgbClr val="DF2334"/>
            </a:solidFill>
            <a:prstDash val="sysDot"/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F0BB8AC-0BDF-4857-BDE9-CD0B44BD5E46}"/>
              </a:ext>
            </a:extLst>
          </p:cNvPr>
          <p:cNvSpPr/>
          <p:nvPr/>
        </p:nvSpPr>
        <p:spPr>
          <a:xfrm>
            <a:off x="0" y="1933200"/>
            <a:ext cx="349250" cy="29916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631F136-C54F-4299-BA90-665162C64D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354" y="4417986"/>
            <a:ext cx="733132" cy="101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2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955E155-44EF-4850-B61C-B2FD5ECAA9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A9D4AEB-5768-4AED-B890-4E2CC1F1048C}"/>
              </a:ext>
            </a:extLst>
          </p:cNvPr>
          <p:cNvSpPr>
            <a:spLocks noChangeAspect="1"/>
          </p:cNvSpPr>
          <p:nvPr/>
        </p:nvSpPr>
        <p:spPr>
          <a:xfrm>
            <a:off x="4173600" y="1506600"/>
            <a:ext cx="3844800" cy="3844800"/>
          </a:xfrm>
          <a:prstGeom prst="ellipse">
            <a:avLst/>
          </a:prstGeom>
          <a:solidFill>
            <a:srgbClr val="E9E9E1"/>
          </a:solidFill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7AF76E7-A223-426A-968F-7C1B79688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267" y="336018"/>
            <a:ext cx="6739466" cy="56102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2B1AF90-F5F0-4E6B-BA70-02D04F63BB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40" y="-3810000"/>
            <a:ext cx="4459055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525D92A-86C7-40AE-BEAA-F06C445828F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01795" y="3810000"/>
            <a:ext cx="4459055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F05165D-812F-45B8-B7C0-844645CDA3B1}"/>
              </a:ext>
            </a:extLst>
          </p:cNvPr>
          <p:cNvSpPr txBox="1"/>
          <p:nvPr/>
        </p:nvSpPr>
        <p:spPr>
          <a:xfrm>
            <a:off x="3982128" y="2724031"/>
            <a:ext cx="4227745" cy="14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第叁章</a:t>
            </a:r>
            <a:endParaRPr lang="zh-CN" altLang="en-US" sz="80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1978C91-76E4-4218-8F49-56AA8B3E17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3" b="42585"/>
          <a:stretch/>
        </p:blipFill>
        <p:spPr>
          <a:xfrm rot="20608363">
            <a:off x="6380927" y="962504"/>
            <a:ext cx="2655628" cy="187030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3FEF3B4-85A5-4D57-8817-90FC9E0F9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6985" r="63128" b="13241"/>
          <a:stretch/>
        </p:blipFill>
        <p:spPr>
          <a:xfrm rot="20514897">
            <a:off x="3865951" y="4008356"/>
            <a:ext cx="1408369" cy="16214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2342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64B6578-769D-4E4E-8B69-10DF511FBCA9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42CBB49-FD6D-48C8-B382-086EE8D6163C}"/>
              </a:ext>
            </a:extLst>
          </p:cNvPr>
          <p:cNvSpPr/>
          <p:nvPr/>
        </p:nvSpPr>
        <p:spPr>
          <a:xfrm>
            <a:off x="640482" y="0"/>
            <a:ext cx="25416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xmlns="" id="{6F984D85-8F78-4F6C-8F23-E84DB180E45B}"/>
              </a:ext>
            </a:extLst>
          </p:cNvPr>
          <p:cNvSpPr/>
          <p:nvPr/>
        </p:nvSpPr>
        <p:spPr>
          <a:xfrm rot="16200000" flipH="1">
            <a:off x="364360" y="1576763"/>
            <a:ext cx="3093844" cy="1271030"/>
          </a:xfrm>
          <a:prstGeom prst="plaque">
            <a:avLst/>
          </a:prstGeom>
          <a:noFill/>
          <a:ln w="38100" cap="flat" cmpd="sng" algn="ctr">
            <a:solidFill>
              <a:srgbClr val="836C4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898FBFF-6667-43FE-ABF5-B50B638624DA}"/>
              </a:ext>
            </a:extLst>
          </p:cNvPr>
          <p:cNvSpPr txBox="1"/>
          <p:nvPr/>
        </p:nvSpPr>
        <p:spPr>
          <a:xfrm>
            <a:off x="1178066" y="1134962"/>
            <a:ext cx="1466431" cy="215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zh-CN" altLang="en-US" sz="40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A14ECB7-E1BD-4351-B272-FF6FDE33C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7" y="1745436"/>
            <a:ext cx="4658949" cy="5826218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3CB37FF-A56C-4E55-836F-AF68CD84680D}"/>
              </a:ext>
            </a:extLst>
          </p:cNvPr>
          <p:cNvCxnSpPr/>
          <p:nvPr/>
        </p:nvCxnSpPr>
        <p:spPr>
          <a:xfrm>
            <a:off x="4184582" y="5943600"/>
            <a:ext cx="288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61C73C1-CB00-4540-8DE4-9CD82BC32CB0}"/>
              </a:ext>
            </a:extLst>
          </p:cNvPr>
          <p:cNvCxnSpPr>
            <a:cxnSpLocks/>
          </p:cNvCxnSpPr>
          <p:nvPr/>
        </p:nvCxnSpPr>
        <p:spPr>
          <a:xfrm rot="16200000">
            <a:off x="6164582" y="5043600"/>
            <a:ext cx="180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C798CDC-BB48-443C-B557-155AA5E25CEB}"/>
              </a:ext>
            </a:extLst>
          </p:cNvPr>
          <p:cNvCxnSpPr/>
          <p:nvPr/>
        </p:nvCxnSpPr>
        <p:spPr>
          <a:xfrm>
            <a:off x="7867582" y="5943600"/>
            <a:ext cx="288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ECA7E2C-453C-41B2-B70D-044A3B76DE57}"/>
              </a:ext>
            </a:extLst>
          </p:cNvPr>
          <p:cNvCxnSpPr>
            <a:cxnSpLocks/>
          </p:cNvCxnSpPr>
          <p:nvPr/>
        </p:nvCxnSpPr>
        <p:spPr>
          <a:xfrm rot="16200000">
            <a:off x="9847582" y="5043600"/>
            <a:ext cx="180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B8D9DB2-B708-46E6-B8C5-04431005D8F4}"/>
              </a:ext>
            </a:extLst>
          </p:cNvPr>
          <p:cNvCxnSpPr/>
          <p:nvPr/>
        </p:nvCxnSpPr>
        <p:spPr>
          <a:xfrm>
            <a:off x="7867582" y="2996200"/>
            <a:ext cx="288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3390A90-4B26-4F7C-BE69-F44F72B533CA}"/>
              </a:ext>
            </a:extLst>
          </p:cNvPr>
          <p:cNvCxnSpPr>
            <a:cxnSpLocks/>
          </p:cNvCxnSpPr>
          <p:nvPr/>
        </p:nvCxnSpPr>
        <p:spPr>
          <a:xfrm rot="16200000">
            <a:off x="9847582" y="2096200"/>
            <a:ext cx="180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D22312B-1D4C-43C2-8B11-E1256C68E02F}"/>
              </a:ext>
            </a:extLst>
          </p:cNvPr>
          <p:cNvCxnSpPr/>
          <p:nvPr/>
        </p:nvCxnSpPr>
        <p:spPr>
          <a:xfrm>
            <a:off x="4184581" y="2996200"/>
            <a:ext cx="288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C128E288-4897-49AF-B1C0-1C6083BB660C}"/>
              </a:ext>
            </a:extLst>
          </p:cNvPr>
          <p:cNvCxnSpPr>
            <a:cxnSpLocks/>
          </p:cNvCxnSpPr>
          <p:nvPr/>
        </p:nvCxnSpPr>
        <p:spPr>
          <a:xfrm rot="16200000">
            <a:off x="6164581" y="2096200"/>
            <a:ext cx="1800000" cy="0"/>
          </a:xfrm>
          <a:prstGeom prst="line">
            <a:avLst/>
          </a:prstGeom>
          <a:ln w="12700">
            <a:solidFill>
              <a:srgbClr val="0303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0C3C2CE-4EA7-4DD2-BF8E-D98ACEDA5037}"/>
              </a:ext>
            </a:extLst>
          </p:cNvPr>
          <p:cNvGrpSpPr/>
          <p:nvPr/>
        </p:nvGrpSpPr>
        <p:grpSpPr>
          <a:xfrm>
            <a:off x="6645423" y="2481746"/>
            <a:ext cx="1085450" cy="3616561"/>
            <a:chOff x="7261441" y="2481746"/>
            <a:chExt cx="1085450" cy="361656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1F2A3358-33CA-4EE0-AF1D-682AB88441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23" t="17642" r="16085" b="46102"/>
            <a:stretch/>
          </p:blipFill>
          <p:spPr>
            <a:xfrm rot="845432" flipH="1">
              <a:off x="7261441" y="2481746"/>
              <a:ext cx="1085450" cy="67016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419664E-64FD-44C6-AC2C-0397FE2E6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23" t="17642" r="16085" b="46102"/>
            <a:stretch/>
          </p:blipFill>
          <p:spPr>
            <a:xfrm rot="845432" flipH="1">
              <a:off x="7261441" y="5428147"/>
              <a:ext cx="1085450" cy="670160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7CD9F51-4B0A-4709-AB8A-5221C3BB6E27}"/>
              </a:ext>
            </a:extLst>
          </p:cNvPr>
          <p:cNvGrpSpPr/>
          <p:nvPr/>
        </p:nvGrpSpPr>
        <p:grpSpPr>
          <a:xfrm>
            <a:off x="10332182" y="2484087"/>
            <a:ext cx="1085450" cy="3616561"/>
            <a:chOff x="7261441" y="2481746"/>
            <a:chExt cx="1085450" cy="3616561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A8191656-399F-442F-BF34-1B52B4ED58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23" t="17642" r="16085" b="46102"/>
            <a:stretch/>
          </p:blipFill>
          <p:spPr>
            <a:xfrm rot="845432" flipH="1">
              <a:off x="7261441" y="2481746"/>
              <a:ext cx="1085450" cy="67016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9FE8C578-E8BE-4B03-88E1-3E5EB98F29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23" t="17642" r="16085" b="46102"/>
            <a:stretch/>
          </p:blipFill>
          <p:spPr>
            <a:xfrm rot="845432" flipH="1">
              <a:off x="7261441" y="5428147"/>
              <a:ext cx="1085450" cy="670160"/>
            </a:xfrm>
            <a:prstGeom prst="rect">
              <a:avLst/>
            </a:prstGeom>
          </p:spPr>
        </p:pic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31C7616-CDE8-4344-A5DF-94E222ABBD2B}"/>
              </a:ext>
            </a:extLst>
          </p:cNvPr>
          <p:cNvSpPr txBox="1"/>
          <p:nvPr/>
        </p:nvSpPr>
        <p:spPr>
          <a:xfrm>
            <a:off x="4382176" y="1353859"/>
            <a:ext cx="2484809" cy="13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瑞脑消金兽。佳节又重阳，玉枕纱厨，半夜凉初透。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3FA6874-0BF0-4D81-99B6-73F2430E55A4}"/>
              </a:ext>
            </a:extLst>
          </p:cNvPr>
          <p:cNvSpPr txBox="1"/>
          <p:nvPr/>
        </p:nvSpPr>
        <p:spPr>
          <a:xfrm>
            <a:off x="8067079" y="1353859"/>
            <a:ext cx="2484809" cy="13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瑞脑消金兽。佳节又重阳，玉枕纱厨，半夜凉初透。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B558DF9-9769-476C-B7E1-AFD83C8402BB}"/>
              </a:ext>
            </a:extLst>
          </p:cNvPr>
          <p:cNvSpPr txBox="1"/>
          <p:nvPr/>
        </p:nvSpPr>
        <p:spPr>
          <a:xfrm>
            <a:off x="8065177" y="4200386"/>
            <a:ext cx="2484809" cy="13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瑞脑消金兽。佳节又重阳，玉枕纱厨，半夜凉初透。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256F0E5-53FE-49CD-8C47-58AD4603636B}"/>
              </a:ext>
            </a:extLst>
          </p:cNvPr>
          <p:cNvSpPr txBox="1"/>
          <p:nvPr/>
        </p:nvSpPr>
        <p:spPr>
          <a:xfrm>
            <a:off x="4382788" y="4200385"/>
            <a:ext cx="2484809" cy="13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瑞脑消金兽。佳节又重阳，玉枕纱厨，半夜凉初透。</a:t>
            </a:r>
          </a:p>
        </p:txBody>
      </p:sp>
    </p:spTree>
    <p:extLst>
      <p:ext uri="{BB962C8B-B14F-4D97-AF65-F5344CB8AC3E}">
        <p14:creationId xmlns:p14="http://schemas.microsoft.com/office/powerpoint/2010/main" val="335517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95F9E7A-265A-4DCF-9BDE-981457AA91AB}"/>
              </a:ext>
            </a:extLst>
          </p:cNvPr>
          <p:cNvSpPr/>
          <p:nvPr/>
        </p:nvSpPr>
        <p:spPr>
          <a:xfrm rot="5400000">
            <a:off x="4899919" y="-2067288"/>
            <a:ext cx="2229602" cy="12600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05BC204-C6C1-4843-B7C8-66239A0D206B}"/>
              </a:ext>
            </a:extLst>
          </p:cNvPr>
          <p:cNvSpPr txBox="1"/>
          <p:nvPr/>
        </p:nvSpPr>
        <p:spPr>
          <a:xfrm>
            <a:off x="-1472733" y="-119921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040CA2A-F5A5-4F09-A302-0D880A32C9C6}"/>
              </a:ext>
            </a:extLst>
          </p:cNvPr>
          <p:cNvGrpSpPr/>
          <p:nvPr/>
        </p:nvGrpSpPr>
        <p:grpSpPr>
          <a:xfrm>
            <a:off x="4880008" y="2001126"/>
            <a:ext cx="6956888" cy="4463172"/>
            <a:chOff x="4880008" y="1546900"/>
            <a:chExt cx="6956888" cy="446317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777210E-8BCC-4EFC-91A6-1211BB222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5971" y="1546902"/>
              <a:ext cx="2230925" cy="334638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071FE1F-6DFB-4A7D-85C0-9BDDCFCBE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990" y="2663685"/>
              <a:ext cx="2230925" cy="334638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442D668-7E08-4BD8-AFA1-26FDDE5BE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0008" y="1546900"/>
              <a:ext cx="2230925" cy="3346387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FCEEDD4-E029-47D0-B1B0-732B20323436}"/>
              </a:ext>
            </a:extLst>
          </p:cNvPr>
          <p:cNvSpPr txBox="1"/>
          <p:nvPr/>
        </p:nvSpPr>
        <p:spPr>
          <a:xfrm>
            <a:off x="657246" y="3339397"/>
            <a:ext cx="3969815" cy="1719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薄雾浓云愁永昼，瑞脑消金兽。</a:t>
            </a:r>
            <a:endParaRPr lang="en-US" altLang="zh-CN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佳节又重阳，玉枕纱厨，半夜凉初透。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东篱把酒黄昏后，有暗香盈袖。</a:t>
            </a:r>
            <a:endParaRPr lang="en-US" altLang="zh-CN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莫道不消魂，帘卷西风，人比黄花瘦。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FD35E38-2691-453D-B0E8-5042F8DE7E29}"/>
              </a:ext>
            </a:extLst>
          </p:cNvPr>
          <p:cNvSpPr txBox="1"/>
          <p:nvPr/>
        </p:nvSpPr>
        <p:spPr>
          <a:xfrm>
            <a:off x="6187456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AB690C8-EAD3-4923-B6EE-15CD8D193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184" y="-191165"/>
            <a:ext cx="1687632" cy="906906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43B7562-AFA3-4254-96B3-8B60C66057C7}"/>
              </a:ext>
            </a:extLst>
          </p:cNvPr>
          <p:cNvSpPr txBox="1"/>
          <p:nvPr/>
        </p:nvSpPr>
        <p:spPr>
          <a:xfrm>
            <a:off x="4538113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DD7F37D-840E-40B3-BECE-D7F6ABBD4832}"/>
              </a:ext>
            </a:extLst>
          </p:cNvPr>
          <p:cNvSpPr txBox="1"/>
          <p:nvPr/>
        </p:nvSpPr>
        <p:spPr>
          <a:xfrm>
            <a:off x="5360727" y="665473"/>
            <a:ext cx="1466431" cy="89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B2B2B8E3-D9C8-48D4-8F9D-23C538D87122}"/>
              </a:ext>
            </a:extLst>
          </p:cNvPr>
          <p:cNvSpPr/>
          <p:nvPr/>
        </p:nvSpPr>
        <p:spPr>
          <a:xfrm>
            <a:off x="6397142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A51633CD-1D1E-4E27-91B2-F19208EB1024}"/>
              </a:ext>
            </a:extLst>
          </p:cNvPr>
          <p:cNvSpPr/>
          <p:nvPr/>
        </p:nvSpPr>
        <p:spPr>
          <a:xfrm>
            <a:off x="5559396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DC7C731-4991-4F35-98E1-18E9CE8DA5ED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3A90213-1740-4D32-81F5-81114927F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5129" flipH="1">
            <a:off x="-2301288" y="-749146"/>
            <a:ext cx="4602574" cy="531013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591484D-4411-49A3-AFEA-323F37318EBF}"/>
              </a:ext>
            </a:extLst>
          </p:cNvPr>
          <p:cNvGrpSpPr/>
          <p:nvPr/>
        </p:nvGrpSpPr>
        <p:grpSpPr>
          <a:xfrm>
            <a:off x="2012496" y="1559939"/>
            <a:ext cx="9399040" cy="4931657"/>
            <a:chOff x="2072073" y="1111504"/>
            <a:chExt cx="9399040" cy="493165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DA096D20-9802-46D3-A7A1-06959A7C6E47}"/>
                </a:ext>
              </a:extLst>
            </p:cNvPr>
            <p:cNvGrpSpPr/>
            <p:nvPr/>
          </p:nvGrpSpPr>
          <p:grpSpPr>
            <a:xfrm>
              <a:off x="2072073" y="1111504"/>
              <a:ext cx="2851200" cy="4931657"/>
              <a:chOff x="2146487" y="1048382"/>
              <a:chExt cx="2851200" cy="4931657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232770F9-8447-49F9-BAC7-35B5A80E1DBF}"/>
                  </a:ext>
                </a:extLst>
              </p:cNvPr>
              <p:cNvSpPr/>
              <p:nvPr/>
            </p:nvSpPr>
            <p:spPr>
              <a:xfrm>
                <a:off x="2301287" y="1203592"/>
                <a:ext cx="2541600" cy="4450816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443BE337-DDCF-4116-9921-F91A13A8B8A9}"/>
                  </a:ext>
                </a:extLst>
              </p:cNvPr>
              <p:cNvGrpSpPr/>
              <p:nvPr/>
            </p:nvGrpSpPr>
            <p:grpSpPr>
              <a:xfrm>
                <a:off x="4688087" y="5499198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xmlns="" id="{67174A9A-1B44-4431-A138-26AEDB3CABFE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xmlns="" id="{0EBECBFB-D390-4598-A4FC-28EA32967A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96DE4961-821F-4B04-B59C-C24DFB8A1D56}"/>
                  </a:ext>
                </a:extLst>
              </p:cNvPr>
              <p:cNvGrpSpPr/>
              <p:nvPr/>
            </p:nvGrpSpPr>
            <p:grpSpPr>
              <a:xfrm rot="10800000">
                <a:off x="2146487" y="1048382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7" name="直接连接符 6">
                  <a:extLst>
                    <a:ext uri="{FF2B5EF4-FFF2-40B4-BE49-F238E27FC236}">
                      <a16:creationId xmlns:a16="http://schemas.microsoft.com/office/drawing/2014/main" xmlns="" id="{AC098B21-650B-4D9D-95F5-93974AB3E888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xmlns="" id="{40CDCBA1-9EFD-4592-83D1-90DEE34134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EAFF000F-E794-48A2-ADAD-3F500C681323}"/>
                  </a:ext>
                </a:extLst>
              </p:cNvPr>
              <p:cNvSpPr txBox="1"/>
              <p:nvPr/>
            </p:nvSpPr>
            <p:spPr>
              <a:xfrm>
                <a:off x="2530502" y="1529224"/>
                <a:ext cx="2223686" cy="445081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薄雾浓云愁永昼，瑞脑消金兽。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佳节又重阳，玉枕纱厨，半夜凉初透。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东篱把酒黄昏后，有暗香盈袖。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莫道不消魂，帘卷西风，人比黄花瘦。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51BA171-1BA5-43ED-A477-84BE94E705B6}"/>
                </a:ext>
              </a:extLst>
            </p:cNvPr>
            <p:cNvGrpSpPr/>
            <p:nvPr/>
          </p:nvGrpSpPr>
          <p:grpSpPr>
            <a:xfrm>
              <a:off x="5345993" y="1111504"/>
              <a:ext cx="2851200" cy="4931657"/>
              <a:chOff x="2146487" y="1048382"/>
              <a:chExt cx="2851200" cy="4931657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3D260A80-D264-4E4B-8FB8-AAD6FD987515}"/>
                  </a:ext>
                </a:extLst>
              </p:cNvPr>
              <p:cNvSpPr/>
              <p:nvPr/>
            </p:nvSpPr>
            <p:spPr>
              <a:xfrm>
                <a:off x="2301287" y="1203592"/>
                <a:ext cx="2541600" cy="4450816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CF6967BD-269C-4D0F-9D3C-56704EA73E52}"/>
                  </a:ext>
                </a:extLst>
              </p:cNvPr>
              <p:cNvGrpSpPr/>
              <p:nvPr/>
            </p:nvGrpSpPr>
            <p:grpSpPr>
              <a:xfrm>
                <a:off x="4688087" y="5499198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270D9CB6-592B-4E9A-BA63-5CDCFA90A9C1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A9961D1D-29AE-48F1-96AB-510B26F3FF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52A1B8DD-942D-4E70-BA9B-CA73306C1327}"/>
                  </a:ext>
                </a:extLst>
              </p:cNvPr>
              <p:cNvGrpSpPr/>
              <p:nvPr/>
            </p:nvGrpSpPr>
            <p:grpSpPr>
              <a:xfrm rot="10800000">
                <a:off x="2146487" y="1048382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7DEAF5EE-C490-40C7-AC75-6A10E66D78BE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7915B271-D22F-4FA0-AAC3-7904CC1E94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5B96E7CB-0FBC-445F-A7BD-6F5A2D24584C}"/>
                  </a:ext>
                </a:extLst>
              </p:cNvPr>
              <p:cNvSpPr txBox="1"/>
              <p:nvPr/>
            </p:nvSpPr>
            <p:spPr>
              <a:xfrm>
                <a:off x="2530502" y="1529224"/>
                <a:ext cx="2223686" cy="445081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薄雾浓云愁永昼，瑞脑消金兽。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佳节又重阳，玉枕纱厨，半夜凉初透。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东篱把酒黄昏后，有暗香盈袖。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莫道不消魂，帘卷西风，人比黄花瘦。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33DD4B34-A757-40E7-A9E5-080E7E2918C6}"/>
                </a:ext>
              </a:extLst>
            </p:cNvPr>
            <p:cNvGrpSpPr/>
            <p:nvPr/>
          </p:nvGrpSpPr>
          <p:grpSpPr>
            <a:xfrm>
              <a:off x="8619913" y="1111504"/>
              <a:ext cx="2851200" cy="4931657"/>
              <a:chOff x="2146487" y="1048382"/>
              <a:chExt cx="2851200" cy="4931657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2B032CFB-1CBA-4E31-A096-1FE1954572F0}"/>
                  </a:ext>
                </a:extLst>
              </p:cNvPr>
              <p:cNvSpPr/>
              <p:nvPr/>
            </p:nvSpPr>
            <p:spPr>
              <a:xfrm>
                <a:off x="2301287" y="1203592"/>
                <a:ext cx="2541600" cy="4450816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2BEA61FF-870F-400D-B815-69805E9886D8}"/>
                  </a:ext>
                </a:extLst>
              </p:cNvPr>
              <p:cNvGrpSpPr/>
              <p:nvPr/>
            </p:nvGrpSpPr>
            <p:grpSpPr>
              <a:xfrm>
                <a:off x="4688087" y="5499198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CF40B63B-1D07-430A-8F66-B34ED8339E46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5829F836-E19F-4DCC-9C18-43317798FC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E0D21218-7573-4D5C-8F9F-D356C5F9C852}"/>
                  </a:ext>
                </a:extLst>
              </p:cNvPr>
              <p:cNvGrpSpPr/>
              <p:nvPr/>
            </p:nvGrpSpPr>
            <p:grpSpPr>
              <a:xfrm rot="10800000">
                <a:off x="2146487" y="1048382"/>
                <a:ext cx="309600" cy="310420"/>
                <a:chOff x="4800599" y="1196200"/>
                <a:chExt cx="2880000" cy="1800000"/>
              </a:xfrm>
            </p:grpSpPr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1B4886C6-DC45-4A85-8AA6-C4D1280C6E7A}"/>
                    </a:ext>
                  </a:extLst>
                </p:cNvPr>
                <p:cNvCxnSpPr/>
                <p:nvPr/>
              </p:nvCxnSpPr>
              <p:spPr>
                <a:xfrm>
                  <a:off x="4800599" y="2996200"/>
                  <a:ext cx="288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xmlns="" id="{D189536A-A968-4D84-862E-9F7EC5E43B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780599" y="2096200"/>
                  <a:ext cx="1800000" cy="0"/>
                </a:xfrm>
                <a:prstGeom prst="line">
                  <a:avLst/>
                </a:prstGeom>
                <a:ln w="38100" cap="rnd">
                  <a:solidFill>
                    <a:srgbClr val="836C4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A3D2C17B-390A-4DB6-8C22-9E60DC147667}"/>
                  </a:ext>
                </a:extLst>
              </p:cNvPr>
              <p:cNvSpPr txBox="1"/>
              <p:nvPr/>
            </p:nvSpPr>
            <p:spPr>
              <a:xfrm>
                <a:off x="2530502" y="1529224"/>
                <a:ext cx="2223686" cy="445081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薄雾浓云愁永昼，瑞脑消金兽。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佳节又重阳，玉枕纱厨，半夜凉初透。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东篱把酒黄昏后，有暗香盈袖。</a:t>
                </a:r>
                <a:endParaRPr lang="en-US" altLang="zh-CN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1650"/>
                  </a:spcBef>
                  <a:spcAft>
                    <a:spcPts val="0"/>
                  </a:spcAft>
                </a:pPr>
                <a:r>
                  <a:rPr lang="zh-CN" altLang="en-US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莫道不消魂，帘卷西风，人比黄花瘦。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117670B-EDB4-4A54-BDB8-33B6145B721B}"/>
              </a:ext>
            </a:extLst>
          </p:cNvPr>
          <p:cNvGrpSpPr/>
          <p:nvPr/>
        </p:nvGrpSpPr>
        <p:grpSpPr>
          <a:xfrm>
            <a:off x="4299569" y="250261"/>
            <a:ext cx="3592863" cy="999258"/>
            <a:chOff x="4637520" y="250261"/>
            <a:chExt cx="3592863" cy="999258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4517F0AA-ED23-4E4E-87BB-55B7FA2B9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520" y="250261"/>
              <a:ext cx="3592863" cy="999258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DC816DE-79E4-4AEC-9F21-11878B351552}"/>
                </a:ext>
              </a:extLst>
            </p:cNvPr>
            <p:cNvSpPr txBox="1"/>
            <p:nvPr/>
          </p:nvSpPr>
          <p:spPr>
            <a:xfrm>
              <a:off x="4826981" y="393121"/>
              <a:ext cx="3213940" cy="71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醉花阴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7013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14C9362-6CAA-434F-A139-60EA79859523}"/>
              </a:ext>
            </a:extLst>
          </p:cNvPr>
          <p:cNvSpPr txBox="1"/>
          <p:nvPr/>
        </p:nvSpPr>
        <p:spPr>
          <a:xfrm>
            <a:off x="-1472733" y="-119921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叁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5379CCA-4DFA-47BA-8322-A3B39CC8E51D}"/>
              </a:ext>
            </a:extLst>
          </p:cNvPr>
          <p:cNvSpPr/>
          <p:nvPr/>
        </p:nvSpPr>
        <p:spPr>
          <a:xfrm>
            <a:off x="8482987" y="1933460"/>
            <a:ext cx="3709011" cy="299108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D76BB7-C675-4149-987D-4328BB2C4C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" t="2101" r="2101" b="2101"/>
          <a:stretch/>
        </p:blipFill>
        <p:spPr>
          <a:xfrm>
            <a:off x="10411234" y="1299990"/>
            <a:ext cx="4222540" cy="4258020"/>
          </a:xfrm>
          <a:prstGeom prst="ellipse">
            <a:avLst/>
          </a:prstGeom>
          <a:ln w="38100">
            <a:solidFill>
              <a:srgbClr val="836C4A"/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499175B-6999-435E-B3C5-B0B7062BF9F9}"/>
              </a:ext>
            </a:extLst>
          </p:cNvPr>
          <p:cNvSpPr txBox="1"/>
          <p:nvPr/>
        </p:nvSpPr>
        <p:spPr>
          <a:xfrm>
            <a:off x="601718" y="2351686"/>
            <a:ext cx="1466431" cy="215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zh-CN" altLang="en-US" sz="4000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A97AD548-E0D0-401F-B65F-DF4D4A4BD0CB}"/>
              </a:ext>
            </a:extLst>
          </p:cNvPr>
          <p:cNvCxnSpPr>
            <a:cxnSpLocks/>
          </p:cNvCxnSpPr>
          <p:nvPr/>
        </p:nvCxnSpPr>
        <p:spPr>
          <a:xfrm>
            <a:off x="2125259" y="1933200"/>
            <a:ext cx="0" cy="2991600"/>
          </a:xfrm>
          <a:prstGeom prst="straightConnector1">
            <a:avLst/>
          </a:prstGeom>
          <a:ln w="25400">
            <a:solidFill>
              <a:srgbClr val="DF2334"/>
            </a:solidFill>
            <a:prstDash val="sysDot"/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279A1DD-741B-43C4-B981-04F6F3EB0C46}"/>
              </a:ext>
            </a:extLst>
          </p:cNvPr>
          <p:cNvSpPr txBox="1"/>
          <p:nvPr/>
        </p:nvSpPr>
        <p:spPr>
          <a:xfrm>
            <a:off x="2102715" y="2724188"/>
            <a:ext cx="6024726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佳节又重阳，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玉枕纱厨，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半夜凉初透。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东篱把酒黄昏后，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有暗香盈袖。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莫道不消魂，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帘卷西风，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人比黄花瘦。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4001727-B451-4028-84A0-8CF7E6409A52}"/>
              </a:ext>
            </a:extLst>
          </p:cNvPr>
          <p:cNvSpPr/>
          <p:nvPr/>
        </p:nvSpPr>
        <p:spPr>
          <a:xfrm>
            <a:off x="0" y="1933200"/>
            <a:ext cx="349250" cy="29916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B2C82E7-695F-4DAA-877C-ACF7B6F8F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354" y="4417986"/>
            <a:ext cx="733132" cy="101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46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955E155-44EF-4850-B61C-B2FD5ECAA9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A9D4AEB-5768-4AED-B890-4E2CC1F1048C}"/>
              </a:ext>
            </a:extLst>
          </p:cNvPr>
          <p:cNvSpPr>
            <a:spLocks noChangeAspect="1"/>
          </p:cNvSpPr>
          <p:nvPr/>
        </p:nvSpPr>
        <p:spPr>
          <a:xfrm>
            <a:off x="4173600" y="1506600"/>
            <a:ext cx="3844800" cy="3844800"/>
          </a:xfrm>
          <a:prstGeom prst="ellipse">
            <a:avLst/>
          </a:prstGeom>
          <a:solidFill>
            <a:srgbClr val="E9E9E1"/>
          </a:solidFill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7AF76E7-A223-426A-968F-7C1B79688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267" y="336018"/>
            <a:ext cx="6739466" cy="56102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2B1AF90-F5F0-4E6B-BA70-02D04F63BB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40" y="-3810000"/>
            <a:ext cx="4459055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525D92A-86C7-40AE-BEAA-F06C445828F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01795" y="3810000"/>
            <a:ext cx="4459055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F05165D-812F-45B8-B7C0-844645CDA3B1}"/>
              </a:ext>
            </a:extLst>
          </p:cNvPr>
          <p:cNvSpPr txBox="1"/>
          <p:nvPr/>
        </p:nvSpPr>
        <p:spPr>
          <a:xfrm>
            <a:off x="3982128" y="2724031"/>
            <a:ext cx="4227745" cy="14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第肆章</a:t>
            </a:r>
            <a:endParaRPr lang="zh-CN" altLang="en-US" sz="80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1978C91-76E4-4218-8F49-56AA8B3E17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3" b="42585"/>
          <a:stretch/>
        </p:blipFill>
        <p:spPr>
          <a:xfrm rot="20608363">
            <a:off x="6380927" y="962504"/>
            <a:ext cx="2655628" cy="187030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3FEF3B4-85A5-4D57-8817-90FC9E0F9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6985" r="63128" b="13241"/>
          <a:stretch/>
        </p:blipFill>
        <p:spPr>
          <a:xfrm rot="20514897">
            <a:off x="3865951" y="4008356"/>
            <a:ext cx="1408369" cy="16214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5190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28FC75E3-3E61-4828-B2D7-012C38E368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75" b="-1"/>
          <a:stretch/>
        </p:blipFill>
        <p:spPr>
          <a:xfrm flipV="1">
            <a:off x="244483" y="436640"/>
            <a:ext cx="2695280" cy="127823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93D970E3-2717-448A-9B5F-0B95635F4F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35"/>
          <a:stretch/>
        </p:blipFill>
        <p:spPr>
          <a:xfrm>
            <a:off x="244543" y="948906"/>
            <a:ext cx="2695280" cy="13437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C7E87DE-348B-4F7D-BBA9-F1E6360E5C58}"/>
              </a:ext>
            </a:extLst>
          </p:cNvPr>
          <p:cNvSpPr/>
          <p:nvPr/>
        </p:nvSpPr>
        <p:spPr>
          <a:xfrm>
            <a:off x="9877244" y="0"/>
            <a:ext cx="2314755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A96865-1798-45EB-BEB3-FBFC56E51938}"/>
              </a:ext>
            </a:extLst>
          </p:cNvPr>
          <p:cNvSpPr txBox="1"/>
          <p:nvPr/>
        </p:nvSpPr>
        <p:spPr>
          <a:xfrm>
            <a:off x="2255500" y="2382661"/>
            <a:ext cx="6024726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佳节又重阳，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玉枕纱厨，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半夜凉初透。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东篱把酒黄昏后，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有暗香盈袖。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莫道不消魂，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帘卷西风，</a:t>
            </a:r>
            <a:endParaRPr lang="en-US" altLang="zh-CN" b="1" u="sng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u="sng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人比黄花瘦。</a:t>
            </a:r>
          </a:p>
          <a:p>
            <a:pPr>
              <a:lnSpc>
                <a:spcPct val="150000"/>
              </a:lnSpc>
            </a:pPr>
            <a:endParaRPr lang="zh-CN" altLang="en-US" u="sng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79DDE13-760D-4FC7-AD86-2A5A3C988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871" y="3429001"/>
            <a:ext cx="3462188" cy="2736074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D1F9B71-8CE3-4A24-8941-A78D29942A60}"/>
              </a:ext>
            </a:extLst>
          </p:cNvPr>
          <p:cNvSpPr txBox="1"/>
          <p:nvPr/>
        </p:nvSpPr>
        <p:spPr>
          <a:xfrm>
            <a:off x="815837" y="722217"/>
            <a:ext cx="1466431" cy="1278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序</a:t>
            </a:r>
            <a:endParaRPr lang="zh-CN" altLang="en-US" sz="72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485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F6EBA85-7200-4FEB-8532-B7484E6B3B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021" y="1800808"/>
            <a:ext cx="248506" cy="24699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EEFDBEC-4D28-43AA-8A31-62E2AB9C4B3A}"/>
              </a:ext>
            </a:extLst>
          </p:cNvPr>
          <p:cNvSpPr/>
          <p:nvPr/>
        </p:nvSpPr>
        <p:spPr>
          <a:xfrm>
            <a:off x="4825200" y="0"/>
            <a:ext cx="25416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E0DDD5D-2E70-4017-A9D8-0ADCD5C91C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 t="4297" r="4297" b="4297"/>
          <a:stretch/>
        </p:blipFill>
        <p:spPr>
          <a:xfrm>
            <a:off x="4501415" y="1834415"/>
            <a:ext cx="3189170" cy="3189170"/>
          </a:xfrm>
          <a:prstGeom prst="ellipse">
            <a:avLst/>
          </a:prstGeom>
          <a:ln w="38100">
            <a:solidFill>
              <a:srgbClr val="836C4A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545BF9E-4226-41A4-979F-54C1045F03B6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99A33E9-E929-4052-8720-46861AFE7E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08" t="4252" r="8682" b="70782"/>
          <a:stretch/>
        </p:blipFill>
        <p:spPr>
          <a:xfrm>
            <a:off x="4989213" y="2376783"/>
            <a:ext cx="442745" cy="432000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BD0B345-A1CC-402C-94AF-CF24D844C7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8" y="5066534"/>
            <a:ext cx="905463" cy="135819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2C98771-0306-46C7-B69B-05637ECDAF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240" y="4164271"/>
            <a:ext cx="1506970" cy="226045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1E9B827-89BB-4B09-89A3-08D33A0796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39749" y="5066534"/>
            <a:ext cx="905463" cy="135819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694A43A-5182-4398-A6EE-E0F34E8CE0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9789" y="4164271"/>
            <a:ext cx="1506970" cy="2260457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5C51B67-F936-458C-81D4-17A3DBB3EA2B}"/>
              </a:ext>
            </a:extLst>
          </p:cNvPr>
          <p:cNvSpPr txBox="1"/>
          <p:nvPr/>
        </p:nvSpPr>
        <p:spPr>
          <a:xfrm>
            <a:off x="10939748" y="3117932"/>
            <a:ext cx="1095172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79CDE0A-6D68-4A6F-A083-9B2B168B41AE}"/>
              </a:ext>
            </a:extLst>
          </p:cNvPr>
          <p:cNvSpPr txBox="1"/>
          <p:nvPr/>
        </p:nvSpPr>
        <p:spPr>
          <a:xfrm>
            <a:off x="8681121" y="2071593"/>
            <a:ext cx="1095172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300D600-21D2-4E39-A29C-E2DF7A9791BE}"/>
              </a:ext>
            </a:extLst>
          </p:cNvPr>
          <p:cNvSpPr txBox="1"/>
          <p:nvPr/>
        </p:nvSpPr>
        <p:spPr>
          <a:xfrm>
            <a:off x="2600715" y="2071593"/>
            <a:ext cx="1095172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6AA94A6-D6D2-4EF9-94D7-AF5FB846B713}"/>
              </a:ext>
            </a:extLst>
          </p:cNvPr>
          <p:cNvSpPr txBox="1"/>
          <p:nvPr/>
        </p:nvSpPr>
        <p:spPr>
          <a:xfrm>
            <a:off x="376230" y="3117932"/>
            <a:ext cx="1095172" cy="20926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AC6E81C-2CDB-4B60-90D1-065269A5B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081" y="2870936"/>
            <a:ext cx="248506" cy="24699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4D9334F-8F5A-453F-A930-1F2ED91F6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48" y="1800808"/>
            <a:ext cx="248506" cy="24699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0B6DB3BA-CC31-4085-A7B4-B1B9A9D5F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21" y="2870936"/>
            <a:ext cx="248506" cy="2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6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2E81330-A871-4D80-895C-AD7BF0F1DF04}"/>
              </a:ext>
            </a:extLst>
          </p:cNvPr>
          <p:cNvSpPr txBox="1"/>
          <p:nvPr/>
        </p:nvSpPr>
        <p:spPr>
          <a:xfrm>
            <a:off x="-14727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F90F532-8274-42A9-9C70-58B5B45A9803}"/>
              </a:ext>
            </a:extLst>
          </p:cNvPr>
          <p:cNvSpPr/>
          <p:nvPr/>
        </p:nvSpPr>
        <p:spPr>
          <a:xfrm>
            <a:off x="5270500" y="3578667"/>
            <a:ext cx="1651000" cy="1651000"/>
          </a:xfrm>
          <a:prstGeom prst="ellipse">
            <a:avLst/>
          </a:prstGeom>
          <a:solidFill>
            <a:srgbClr val="030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964A09F-274C-4A1E-9A61-820D181CF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748" y="1291700"/>
            <a:ext cx="3199674" cy="4474542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92C85E61-B993-445A-B6CA-1D87BE1D5A4F}"/>
              </a:ext>
            </a:extLst>
          </p:cNvPr>
          <p:cNvSpPr/>
          <p:nvPr/>
        </p:nvSpPr>
        <p:spPr>
          <a:xfrm>
            <a:off x="1485900" y="1366200"/>
            <a:ext cx="1651000" cy="1651000"/>
          </a:xfrm>
          <a:prstGeom prst="ellipse">
            <a:avLst/>
          </a:prstGeom>
          <a:solidFill>
            <a:srgbClr val="030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5F13FFE3-8C0A-4B23-8E18-0C58DE9C24F2}"/>
              </a:ext>
            </a:extLst>
          </p:cNvPr>
          <p:cNvSpPr/>
          <p:nvPr/>
        </p:nvSpPr>
        <p:spPr>
          <a:xfrm>
            <a:off x="9108204" y="1366200"/>
            <a:ext cx="1651000" cy="1651000"/>
          </a:xfrm>
          <a:prstGeom prst="ellipse">
            <a:avLst/>
          </a:prstGeom>
          <a:solidFill>
            <a:srgbClr val="030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430E7BE-7129-4556-B119-4B6D5DDB4197}"/>
              </a:ext>
            </a:extLst>
          </p:cNvPr>
          <p:cNvSpPr/>
          <p:nvPr/>
        </p:nvSpPr>
        <p:spPr>
          <a:xfrm>
            <a:off x="1397000" y="1277300"/>
            <a:ext cx="1800000" cy="1800000"/>
          </a:xfrm>
          <a:prstGeom prst="ellipse">
            <a:avLst/>
          </a:prstGeom>
          <a:noFill/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164D74A2-26DA-45A3-B9C7-41B59E23F5E3}"/>
              </a:ext>
            </a:extLst>
          </p:cNvPr>
          <p:cNvSpPr/>
          <p:nvPr/>
        </p:nvSpPr>
        <p:spPr>
          <a:xfrm>
            <a:off x="5196000" y="3504167"/>
            <a:ext cx="1800000" cy="1800000"/>
          </a:xfrm>
          <a:prstGeom prst="ellipse">
            <a:avLst/>
          </a:prstGeom>
          <a:noFill/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6E1D749E-E9EB-45EB-8D94-55C6CCFD2139}"/>
              </a:ext>
            </a:extLst>
          </p:cNvPr>
          <p:cNvSpPr/>
          <p:nvPr/>
        </p:nvSpPr>
        <p:spPr>
          <a:xfrm>
            <a:off x="9033704" y="1291700"/>
            <a:ext cx="1800000" cy="1800000"/>
          </a:xfrm>
          <a:prstGeom prst="ellipse">
            <a:avLst/>
          </a:prstGeom>
          <a:noFill/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xmlns="" id="{808ABE06-A96F-4E18-91B0-FCF1A882F5D2}"/>
              </a:ext>
            </a:extLst>
          </p:cNvPr>
          <p:cNvCxnSpPr>
            <a:cxnSpLocks/>
          </p:cNvCxnSpPr>
          <p:nvPr/>
        </p:nvCxnSpPr>
        <p:spPr>
          <a:xfrm>
            <a:off x="2829827" y="3091700"/>
            <a:ext cx="2115044" cy="1009228"/>
          </a:xfrm>
          <a:prstGeom prst="straightConnector1">
            <a:avLst/>
          </a:prstGeom>
          <a:ln w="25400">
            <a:solidFill>
              <a:srgbClr val="A00015"/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xmlns="" id="{F5FCF6C7-2FCA-48C2-9739-FC16841F2CED}"/>
              </a:ext>
            </a:extLst>
          </p:cNvPr>
          <p:cNvCxnSpPr>
            <a:cxnSpLocks/>
          </p:cNvCxnSpPr>
          <p:nvPr/>
        </p:nvCxnSpPr>
        <p:spPr>
          <a:xfrm flipH="1">
            <a:off x="7228578" y="3101892"/>
            <a:ext cx="2115044" cy="1009228"/>
          </a:xfrm>
          <a:prstGeom prst="straightConnector1">
            <a:avLst/>
          </a:prstGeom>
          <a:ln w="25400">
            <a:solidFill>
              <a:srgbClr val="A00015"/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FA47A19-6E65-4751-9D72-44ED54AAE919}"/>
              </a:ext>
            </a:extLst>
          </p:cNvPr>
          <p:cNvGrpSpPr/>
          <p:nvPr/>
        </p:nvGrpSpPr>
        <p:grpSpPr>
          <a:xfrm>
            <a:off x="371362" y="3860476"/>
            <a:ext cx="3880075" cy="1599104"/>
            <a:chOff x="4155963" y="948611"/>
            <a:chExt cx="3880075" cy="1599104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6587DA12-0FFC-44FF-89AB-1AAE5608605F}"/>
                </a:ext>
              </a:extLst>
            </p:cNvPr>
            <p:cNvGrpSpPr/>
            <p:nvPr/>
          </p:nvGrpSpPr>
          <p:grpSpPr>
            <a:xfrm>
              <a:off x="5454395" y="948611"/>
              <a:ext cx="1283210" cy="582897"/>
              <a:chOff x="5099383" y="1723311"/>
              <a:chExt cx="1283210" cy="582897"/>
            </a:xfrm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FB18C6C0-0872-43F5-9835-48C4864B7D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8637" y="1723311"/>
                <a:ext cx="1213956" cy="582897"/>
              </a:xfrm>
              <a:prstGeom prst="rect">
                <a:avLst/>
              </a:prstGeom>
            </p:spPr>
          </p:pic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B8E9D90B-76A0-4157-B451-C5FDD265D9BC}"/>
                  </a:ext>
                </a:extLst>
              </p:cNvPr>
              <p:cNvSpPr txBox="1"/>
              <p:nvPr/>
            </p:nvSpPr>
            <p:spPr>
              <a:xfrm>
                <a:off x="5099383" y="1751203"/>
                <a:ext cx="1233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醉花阴</a:t>
                </a: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B438D90D-645E-417A-AFEF-044DCE11EFDC}"/>
                </a:ext>
              </a:extLst>
            </p:cNvPr>
            <p:cNvSpPr txBox="1"/>
            <p:nvPr/>
          </p:nvSpPr>
          <p:spPr>
            <a:xfrm>
              <a:off x="4155963" y="1659459"/>
              <a:ext cx="3880075" cy="88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佳节又重阳，玉枕纱厨，半夜凉初透。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DA33E884-53C2-45B5-B55C-7F3B919CF03B}"/>
              </a:ext>
            </a:extLst>
          </p:cNvPr>
          <p:cNvGrpSpPr/>
          <p:nvPr/>
        </p:nvGrpSpPr>
        <p:grpSpPr>
          <a:xfrm>
            <a:off x="7993666" y="3860476"/>
            <a:ext cx="3880075" cy="1599104"/>
            <a:chOff x="4155963" y="948611"/>
            <a:chExt cx="3880075" cy="1599104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AA684FA-71BC-4545-9653-7B2177E5C39E}"/>
                </a:ext>
              </a:extLst>
            </p:cNvPr>
            <p:cNvGrpSpPr/>
            <p:nvPr/>
          </p:nvGrpSpPr>
          <p:grpSpPr>
            <a:xfrm>
              <a:off x="5454395" y="948611"/>
              <a:ext cx="1283210" cy="582897"/>
              <a:chOff x="5099383" y="1723311"/>
              <a:chExt cx="1283210" cy="582897"/>
            </a:xfrm>
          </p:grpSpPr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xmlns="" id="{835307CF-4425-422B-914B-8DFE1B34B8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8637" y="1723311"/>
                <a:ext cx="1213956" cy="582897"/>
              </a:xfrm>
              <a:prstGeom prst="rect">
                <a:avLst/>
              </a:prstGeom>
            </p:spPr>
          </p:pic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0044B8A3-C61D-4AA7-A746-CCF2D86EB735}"/>
                  </a:ext>
                </a:extLst>
              </p:cNvPr>
              <p:cNvSpPr txBox="1"/>
              <p:nvPr/>
            </p:nvSpPr>
            <p:spPr>
              <a:xfrm>
                <a:off x="5099383" y="1751203"/>
                <a:ext cx="1233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醉花阴</a:t>
                </a: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F256810B-EA43-4EC4-93B1-A264AA6A6FD1}"/>
                </a:ext>
              </a:extLst>
            </p:cNvPr>
            <p:cNvSpPr txBox="1"/>
            <p:nvPr/>
          </p:nvSpPr>
          <p:spPr>
            <a:xfrm>
              <a:off x="4155963" y="1659459"/>
              <a:ext cx="3880075" cy="88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佳节又重阳，玉枕纱厨，半夜凉初透。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76B09CF-0DCB-43F9-9E46-E0FF65845FAA}"/>
              </a:ext>
            </a:extLst>
          </p:cNvPr>
          <p:cNvGrpSpPr/>
          <p:nvPr/>
        </p:nvGrpSpPr>
        <p:grpSpPr>
          <a:xfrm>
            <a:off x="4155963" y="1334479"/>
            <a:ext cx="3880075" cy="1599104"/>
            <a:chOff x="4155963" y="948611"/>
            <a:chExt cx="3880075" cy="159910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F0F3E40E-E8CC-4DF5-BDA6-462318F5EE58}"/>
                </a:ext>
              </a:extLst>
            </p:cNvPr>
            <p:cNvGrpSpPr/>
            <p:nvPr/>
          </p:nvGrpSpPr>
          <p:grpSpPr>
            <a:xfrm>
              <a:off x="5454395" y="948611"/>
              <a:ext cx="1283210" cy="582897"/>
              <a:chOff x="5099383" y="1723311"/>
              <a:chExt cx="1283210" cy="582897"/>
            </a:xfrm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7D7859AE-29AB-4285-A5D9-281FECE27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8637" y="1723311"/>
                <a:ext cx="1213956" cy="582897"/>
              </a:xfrm>
              <a:prstGeom prst="rect">
                <a:avLst/>
              </a:prstGeom>
            </p:spPr>
          </p:pic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41AC1807-E568-454B-BED4-840EBC128A48}"/>
                  </a:ext>
                </a:extLst>
              </p:cNvPr>
              <p:cNvSpPr txBox="1"/>
              <p:nvPr/>
            </p:nvSpPr>
            <p:spPr>
              <a:xfrm>
                <a:off x="5099383" y="1751203"/>
                <a:ext cx="1233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方正仿宋繁体" panose="03000509000000000000" pitchFamily="65" charset="-122"/>
                    <a:ea typeface="方正仿宋繁体" panose="03000509000000000000" pitchFamily="65" charset="-122"/>
                  </a:rPr>
                  <a:t>醉花阴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05FBD87C-9C90-46F8-8B05-F5773A37BCC0}"/>
                </a:ext>
              </a:extLst>
            </p:cNvPr>
            <p:cNvSpPr txBox="1"/>
            <p:nvPr/>
          </p:nvSpPr>
          <p:spPr>
            <a:xfrm>
              <a:off x="4155963" y="1659459"/>
              <a:ext cx="3880075" cy="88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</a:t>
              </a:r>
              <a:endPara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佳节又重阳，玉枕纱厨，半夜凉初透。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B056017-CD02-4A4F-8A82-07FE0E6BD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780361" y="819706"/>
            <a:ext cx="3199674" cy="447454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1F0D1A0E-F4BD-4D4D-8B36-4BB08FF2E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50221" y="819706"/>
            <a:ext cx="3199674" cy="447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74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41C9A20-0990-4E05-BCC7-76D149557705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AC7E0A0-4FAF-4F5D-B693-D14FDA944270}"/>
              </a:ext>
            </a:extLst>
          </p:cNvPr>
          <p:cNvGrpSpPr/>
          <p:nvPr/>
        </p:nvGrpSpPr>
        <p:grpSpPr>
          <a:xfrm flipH="1">
            <a:off x="6480317" y="731246"/>
            <a:ext cx="4764587" cy="5395508"/>
            <a:chOff x="6275792" y="645495"/>
            <a:chExt cx="4764587" cy="539550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592C6D8-6A01-48CB-89BF-0225F0DAE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5792" y="1403135"/>
              <a:ext cx="2586818" cy="3880228"/>
            </a:xfrm>
            <a:prstGeom prst="diamond">
              <a:avLst/>
            </a:prstGeom>
            <a:ln w="38100">
              <a:solidFill>
                <a:srgbClr val="836C4A"/>
              </a:solidFill>
            </a:ln>
          </p:spPr>
        </p:pic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1CE41FA3-943C-4727-815C-502690473ED2}"/>
                </a:ext>
              </a:extLst>
            </p:cNvPr>
            <p:cNvSpPr/>
            <p:nvPr/>
          </p:nvSpPr>
          <p:spPr>
            <a:xfrm>
              <a:off x="8151410" y="645495"/>
              <a:ext cx="1767289" cy="2650934"/>
            </a:xfrm>
            <a:prstGeom prst="diamond">
              <a:avLst/>
            </a:prstGeom>
            <a:solidFill>
              <a:srgbClr val="03033F"/>
            </a:solidFill>
            <a:ln>
              <a:solidFill>
                <a:srgbClr val="0303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xmlns="" id="{2EF1E28D-D0E9-445C-AC1C-22ABF3C94F8A}"/>
                </a:ext>
              </a:extLst>
            </p:cNvPr>
            <p:cNvSpPr/>
            <p:nvPr/>
          </p:nvSpPr>
          <p:spPr>
            <a:xfrm>
              <a:off x="9218211" y="2037248"/>
              <a:ext cx="1767290" cy="2650933"/>
            </a:xfrm>
            <a:prstGeom prst="diamond">
              <a:avLst/>
            </a:prstGeom>
            <a:solidFill>
              <a:srgbClr val="03033F"/>
            </a:solidFill>
            <a:ln w="19050">
              <a:solidFill>
                <a:srgbClr val="0303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DDADF7B8-9830-4ED4-85A9-8DA57ACDB90B}"/>
                </a:ext>
              </a:extLst>
            </p:cNvPr>
            <p:cNvSpPr/>
            <p:nvPr/>
          </p:nvSpPr>
          <p:spPr>
            <a:xfrm>
              <a:off x="8165507" y="3390069"/>
              <a:ext cx="1767289" cy="2650934"/>
            </a:xfrm>
            <a:prstGeom prst="diamond">
              <a:avLst/>
            </a:prstGeom>
            <a:solidFill>
              <a:srgbClr val="03033F"/>
            </a:solidFill>
            <a:ln w="19050">
              <a:solidFill>
                <a:srgbClr val="0303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3097834-5A9A-4DFF-A526-E2FEB6A073F0}"/>
                </a:ext>
              </a:extLst>
            </p:cNvPr>
            <p:cNvSpPr txBox="1"/>
            <p:nvPr/>
          </p:nvSpPr>
          <p:spPr>
            <a:xfrm flipH="1">
              <a:off x="8150695" y="856620"/>
              <a:ext cx="1877046" cy="215462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0B28CDB-BC62-440C-8E0A-CD428AA2FBEC}"/>
                </a:ext>
              </a:extLst>
            </p:cNvPr>
            <p:cNvSpPr txBox="1"/>
            <p:nvPr/>
          </p:nvSpPr>
          <p:spPr>
            <a:xfrm flipH="1">
              <a:off x="9163333" y="2265934"/>
              <a:ext cx="1877046" cy="215462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056C3BA-5E45-48FF-9F99-530E1565FF53}"/>
                </a:ext>
              </a:extLst>
            </p:cNvPr>
            <p:cNvSpPr txBox="1"/>
            <p:nvPr/>
          </p:nvSpPr>
          <p:spPr>
            <a:xfrm flipH="1">
              <a:off x="8101888" y="3557764"/>
              <a:ext cx="1877046" cy="215462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F3AF2747-9428-43BD-9428-315A9B4E43E5}"/>
              </a:ext>
            </a:extLst>
          </p:cNvPr>
          <p:cNvSpPr/>
          <p:nvPr/>
        </p:nvSpPr>
        <p:spPr>
          <a:xfrm>
            <a:off x="5745277" y="-1247001"/>
            <a:ext cx="6234666" cy="9352002"/>
          </a:xfrm>
          <a:prstGeom prst="diamond">
            <a:avLst/>
          </a:prstGeom>
          <a:noFill/>
          <a:ln w="1905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1AC650C-BAAA-4E3D-AB8A-2141C2F9939C}"/>
              </a:ext>
            </a:extLst>
          </p:cNvPr>
          <p:cNvSpPr txBox="1"/>
          <p:nvPr/>
        </p:nvSpPr>
        <p:spPr>
          <a:xfrm>
            <a:off x="1367681" y="2984872"/>
            <a:ext cx="4061738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</a:t>
            </a:r>
            <a:endParaRPr lang="en-US" altLang="zh-CN" dirty="0"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佳节又重阳，玉枕纱厨，半夜凉初透。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xmlns="" id="{FCA1A4D5-6715-4F96-8AB4-B97677931E83}"/>
              </a:ext>
            </a:extLst>
          </p:cNvPr>
          <p:cNvCxnSpPr>
            <a:cxnSpLocks/>
          </p:cNvCxnSpPr>
          <p:nvPr/>
        </p:nvCxnSpPr>
        <p:spPr>
          <a:xfrm>
            <a:off x="664759" y="-124200"/>
            <a:ext cx="0" cy="7488000"/>
          </a:xfrm>
          <a:prstGeom prst="straightConnector1">
            <a:avLst/>
          </a:prstGeom>
          <a:ln w="25400">
            <a:solidFill>
              <a:srgbClr val="03033F"/>
            </a:solidFill>
            <a:prstDash val="sysDot"/>
            <a:round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0E6585-0BD2-4699-9E22-F8B73DED4D60}"/>
              </a:ext>
            </a:extLst>
          </p:cNvPr>
          <p:cNvSpPr txBox="1"/>
          <p:nvPr/>
        </p:nvSpPr>
        <p:spPr>
          <a:xfrm>
            <a:off x="1382816" y="4480858"/>
            <a:ext cx="4061738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</a:t>
            </a:r>
            <a:endParaRPr lang="en-US" altLang="zh-CN" dirty="0"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佳节又重阳，玉枕纱厨，半夜凉初透。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5106B3E-94B7-4E54-B90F-386C32A1BABA}"/>
              </a:ext>
            </a:extLst>
          </p:cNvPr>
          <p:cNvSpPr txBox="1"/>
          <p:nvPr/>
        </p:nvSpPr>
        <p:spPr>
          <a:xfrm>
            <a:off x="1401878" y="1488886"/>
            <a:ext cx="4061738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</a:t>
            </a:r>
            <a:r>
              <a:rPr lang="en-US" altLang="zh-CN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,</a:t>
            </a: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瑞脑消金兽。</a:t>
            </a:r>
            <a:endParaRPr lang="en-US" altLang="zh-CN" dirty="0"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佳节又重阳，玉枕纱厨，半夜凉初透。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B28E8AD-1510-4FDB-B090-551DA7C946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67" y="1509980"/>
            <a:ext cx="541381" cy="53809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3CBF567-F1F3-4351-9CA3-CF679C9D31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68" y="3046223"/>
            <a:ext cx="541381" cy="53809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28CB3186-83A6-4F68-9B4C-2ED677C5EB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68" y="4480858"/>
            <a:ext cx="541381" cy="53809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24064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C84FD9E-8631-4F1C-9E08-08D9FF0D6C44}"/>
              </a:ext>
            </a:extLst>
          </p:cNvPr>
          <p:cNvGrpSpPr/>
          <p:nvPr/>
        </p:nvGrpSpPr>
        <p:grpSpPr>
          <a:xfrm>
            <a:off x="1339850" y="1114425"/>
            <a:ext cx="10242550" cy="4994275"/>
            <a:chOff x="1339850" y="1114425"/>
            <a:chExt cx="10242550" cy="499427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C99044B-EB18-4849-9A45-0EFF38CA0E95}"/>
                </a:ext>
              </a:extLst>
            </p:cNvPr>
            <p:cNvSpPr/>
            <p:nvPr/>
          </p:nvSpPr>
          <p:spPr>
            <a:xfrm>
              <a:off x="1339850" y="1114425"/>
              <a:ext cx="9512300" cy="4629150"/>
            </a:xfrm>
            <a:prstGeom prst="rect">
              <a:avLst/>
            </a:prstGeom>
            <a:noFill/>
            <a:ln w="38100" cap="flat" cmpd="sng" algn="ctr">
              <a:solidFill>
                <a:srgbClr val="03033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C5E0324A-7A40-4085-9AB3-A0BE17E512F2}"/>
                </a:ext>
              </a:extLst>
            </p:cNvPr>
            <p:cNvSpPr/>
            <p:nvPr/>
          </p:nvSpPr>
          <p:spPr>
            <a:xfrm>
              <a:off x="9715500" y="5270500"/>
              <a:ext cx="1866900" cy="838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1516D9-F13B-4000-9450-96212D883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4391025"/>
            <a:ext cx="3048000" cy="17335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C271E74-9FC0-4459-B14E-BF022FA14030}"/>
              </a:ext>
            </a:extLst>
          </p:cNvPr>
          <p:cNvSpPr/>
          <p:nvPr/>
        </p:nvSpPr>
        <p:spPr>
          <a:xfrm>
            <a:off x="1339850" y="2352675"/>
            <a:ext cx="349250" cy="215265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8D6782C-219E-46CD-8C0A-4ECC17A6E0C0}"/>
              </a:ext>
            </a:extLst>
          </p:cNvPr>
          <p:cNvSpPr txBox="1"/>
          <p:nvPr/>
        </p:nvSpPr>
        <p:spPr>
          <a:xfrm>
            <a:off x="1339850" y="2351686"/>
            <a:ext cx="1466431" cy="215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zh-CN" altLang="en-US" sz="4000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5017231-75E1-438C-BA33-B8E75964B4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8"/>
          <a:stretch/>
        </p:blipFill>
        <p:spPr>
          <a:xfrm>
            <a:off x="2806281" y="495300"/>
            <a:ext cx="2562225" cy="4883150"/>
          </a:xfrm>
          <a:prstGeom prst="rect">
            <a:avLst/>
          </a:prstGeom>
          <a:solidFill>
            <a:schemeClr val="bg1"/>
          </a:solidFill>
          <a:ln w="38100">
            <a:solidFill>
              <a:srgbClr val="836C4A"/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3F6642C-EAE9-4FE9-B4BD-57A472FAF7E1}"/>
              </a:ext>
            </a:extLst>
          </p:cNvPr>
          <p:cNvSpPr txBox="1"/>
          <p:nvPr/>
        </p:nvSpPr>
        <p:spPr>
          <a:xfrm>
            <a:off x="6125420" y="2569373"/>
            <a:ext cx="3969815" cy="1719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薄雾浓云愁永昼，瑞脑消金兽。</a:t>
            </a:r>
            <a:endParaRPr lang="en-US" altLang="zh-CN" dirty="0"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佳节又重阳，玉枕纱厨，半夜凉初透。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东篱把酒黄昏后，有暗香盈袖。</a:t>
            </a:r>
            <a:endParaRPr lang="en-US" altLang="zh-CN" dirty="0"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报宋繁体" panose="03000509000000000000" pitchFamily="65" charset="-122"/>
                <a:ea typeface="方正报宋繁体" panose="03000509000000000000" pitchFamily="65" charset="-122"/>
              </a:rPr>
              <a:t>莫道不消魂，帘卷西风，人比黄花瘦。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7B9E0DD-3308-4454-B061-65FC82AB1BAB}"/>
              </a:ext>
            </a:extLst>
          </p:cNvPr>
          <p:cNvSpPr txBox="1"/>
          <p:nvPr/>
        </p:nvSpPr>
        <p:spPr>
          <a:xfrm>
            <a:off x="-14727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肆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347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2D9D496-6043-4FAC-8337-98DE2488A1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613CDCC-61E1-4281-B989-D408A5035EE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740" y="0"/>
            <a:ext cx="4459055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4242883-F9D5-4B06-B280-D51E840C30C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93642" y="0"/>
            <a:ext cx="4459055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B110048-8332-4BB9-817B-26D9F8616B43}"/>
              </a:ext>
            </a:extLst>
          </p:cNvPr>
          <p:cNvGrpSpPr/>
          <p:nvPr/>
        </p:nvGrpSpPr>
        <p:grpSpPr>
          <a:xfrm>
            <a:off x="4882557" y="1680833"/>
            <a:ext cx="2426887" cy="3496335"/>
            <a:chOff x="4967497" y="908054"/>
            <a:chExt cx="2426887" cy="349633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136213F-DAD5-4375-BF55-A039E6F0BCE2}"/>
                </a:ext>
              </a:extLst>
            </p:cNvPr>
            <p:cNvSpPr txBox="1"/>
            <p:nvPr/>
          </p:nvSpPr>
          <p:spPr>
            <a:xfrm>
              <a:off x="5196876" y="908054"/>
              <a:ext cx="1798248" cy="256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5000" b="1" dirty="0">
                  <a:solidFill>
                    <a:srgbClr val="836C4A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谢</a:t>
              </a:r>
              <a:endParaRPr lang="zh-CN" altLang="en-US" sz="15000" dirty="0">
                <a:solidFill>
                  <a:srgbClr val="836C4A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1C52F5C-D392-46E4-8A27-8E0F339AF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967497" y="2831305"/>
              <a:ext cx="1409678" cy="145706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24E6690-DD25-460F-BC86-0F833F1AB2BB}"/>
                </a:ext>
              </a:extLst>
            </p:cNvPr>
            <p:cNvSpPr txBox="1"/>
            <p:nvPr/>
          </p:nvSpPr>
          <p:spPr>
            <a:xfrm>
              <a:off x="5596136" y="2730854"/>
              <a:ext cx="1798248" cy="167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9600" b="1" dirty="0">
                  <a:solidFill>
                    <a:srgbClr val="836C4A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谢</a:t>
              </a:r>
              <a:endParaRPr lang="zh-CN" altLang="en-US" sz="9600" dirty="0">
                <a:solidFill>
                  <a:srgbClr val="836C4A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0779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41" name="eb98afbf-1986-436c-b322-e82274775c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4511010" y="1044273"/>
              <a:ext cx="7042952" cy="4769455"/>
              <a:chOff x="2779713" y="1187450"/>
              <a:chExt cx="6634163" cy="4492625"/>
            </a:xfrm>
          </p:grpSpPr>
          <p:sp>
            <p:nvSpPr>
              <p:cNvPr id="942" name="íšľiḓe"/>
              <p:cNvSpPr/>
              <p:nvPr/>
            </p:nvSpPr>
            <p:spPr bwMode="auto">
              <a:xfrm>
                <a:off x="2779713" y="1187450"/>
                <a:ext cx="6634163" cy="4160838"/>
              </a:xfrm>
              <a:custGeom>
                <a:avLst/>
                <a:gdLst>
                  <a:gd name="T0" fmla="*/ 4576 w 4576"/>
                  <a:gd name="T1" fmla="*/ 1846 h 2873"/>
                  <a:gd name="T2" fmla="*/ 4272 w 4576"/>
                  <a:gd name="T3" fmla="*/ 1159 h 2873"/>
                  <a:gd name="T4" fmla="*/ 4276 w 4576"/>
                  <a:gd name="T5" fmla="*/ 1072 h 2873"/>
                  <a:gd name="T6" fmla="*/ 3568 w 4576"/>
                  <a:gd name="T7" fmla="*/ 236 h 2873"/>
                  <a:gd name="T8" fmla="*/ 3224 w 4576"/>
                  <a:gd name="T9" fmla="*/ 341 h 2873"/>
                  <a:gd name="T10" fmla="*/ 2191 w 4576"/>
                  <a:gd name="T11" fmla="*/ 0 h 2873"/>
                  <a:gd name="T12" fmla="*/ 749 w 4576"/>
                  <a:gd name="T13" fmla="*/ 827 h 2873"/>
                  <a:gd name="T14" fmla="*/ 708 w 4576"/>
                  <a:gd name="T15" fmla="*/ 826 h 2873"/>
                  <a:gd name="T16" fmla="*/ 0 w 4576"/>
                  <a:gd name="T17" fmla="*/ 1662 h 2873"/>
                  <a:gd name="T18" fmla="*/ 116 w 4576"/>
                  <a:gd name="T19" fmla="*/ 2121 h 2873"/>
                  <a:gd name="T20" fmla="*/ 868 w 4576"/>
                  <a:gd name="T21" fmla="*/ 2873 h 2873"/>
                  <a:gd name="T22" fmla="*/ 3881 w 4576"/>
                  <a:gd name="T23" fmla="*/ 2873 h 2873"/>
                  <a:gd name="T24" fmla="*/ 4472 w 4576"/>
                  <a:gd name="T25" fmla="*/ 2283 h 2873"/>
                  <a:gd name="T26" fmla="*/ 4576 w 4576"/>
                  <a:gd name="T27" fmla="*/ 1846 h 2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76" h="2873">
                    <a:moveTo>
                      <a:pt x="4576" y="1846"/>
                    </a:moveTo>
                    <a:cubicBezTo>
                      <a:pt x="4576" y="1561"/>
                      <a:pt x="4456" y="1310"/>
                      <a:pt x="4272" y="1159"/>
                    </a:cubicBezTo>
                    <a:cubicBezTo>
                      <a:pt x="4275" y="1130"/>
                      <a:pt x="4276" y="1101"/>
                      <a:pt x="4276" y="1072"/>
                    </a:cubicBezTo>
                    <a:cubicBezTo>
                      <a:pt x="4276" y="610"/>
                      <a:pt x="3959" y="236"/>
                      <a:pt x="3568" y="236"/>
                    </a:cubicBezTo>
                    <a:cubicBezTo>
                      <a:pt x="3443" y="236"/>
                      <a:pt x="3326" y="274"/>
                      <a:pt x="3224" y="341"/>
                    </a:cubicBezTo>
                    <a:cubicBezTo>
                      <a:pt x="2948" y="129"/>
                      <a:pt x="2586" y="0"/>
                      <a:pt x="2191" y="0"/>
                    </a:cubicBezTo>
                    <a:cubicBezTo>
                      <a:pt x="1548" y="0"/>
                      <a:pt x="995" y="340"/>
                      <a:pt x="749" y="827"/>
                    </a:cubicBezTo>
                    <a:cubicBezTo>
                      <a:pt x="736" y="826"/>
                      <a:pt x="722" y="826"/>
                      <a:pt x="708" y="826"/>
                    </a:cubicBezTo>
                    <a:cubicBezTo>
                      <a:pt x="317" y="826"/>
                      <a:pt x="0" y="1200"/>
                      <a:pt x="0" y="1662"/>
                    </a:cubicBezTo>
                    <a:cubicBezTo>
                      <a:pt x="0" y="1832"/>
                      <a:pt x="43" y="1989"/>
                      <a:pt x="116" y="2121"/>
                    </a:cubicBezTo>
                    <a:cubicBezTo>
                      <a:pt x="116" y="2537"/>
                      <a:pt x="453" y="2873"/>
                      <a:pt x="868" y="2873"/>
                    </a:cubicBezTo>
                    <a:cubicBezTo>
                      <a:pt x="3881" y="2873"/>
                      <a:pt x="3881" y="2873"/>
                      <a:pt x="3881" y="2873"/>
                    </a:cubicBezTo>
                    <a:cubicBezTo>
                      <a:pt x="4207" y="2873"/>
                      <a:pt x="4472" y="2609"/>
                      <a:pt x="4472" y="2283"/>
                    </a:cubicBezTo>
                    <a:cubicBezTo>
                      <a:pt x="4538" y="2156"/>
                      <a:pt x="4576" y="2006"/>
                      <a:pt x="4576" y="1846"/>
                    </a:cubicBezTo>
                  </a:path>
                </a:pathLst>
              </a:custGeom>
              <a:solidFill>
                <a:srgbClr val="4285F4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43" name="ïšḻîdè"/>
              <p:cNvSpPr/>
              <p:nvPr/>
            </p:nvSpPr>
            <p:spPr bwMode="auto">
              <a:xfrm>
                <a:off x="6415088" y="4989513"/>
                <a:ext cx="142875" cy="76200"/>
              </a:xfrm>
              <a:custGeom>
                <a:avLst/>
                <a:gdLst>
                  <a:gd name="T0" fmla="*/ 98 w 98"/>
                  <a:gd name="T1" fmla="*/ 33 h 52"/>
                  <a:gd name="T2" fmla="*/ 0 w 98"/>
                  <a:gd name="T3" fmla="*/ 23 h 52"/>
                  <a:gd name="T4" fmla="*/ 77 w 98"/>
                  <a:gd name="T5" fmla="*/ 49 h 52"/>
                  <a:gd name="T6" fmla="*/ 98 w 98"/>
                  <a:gd name="T7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52">
                    <a:moveTo>
                      <a:pt x="98" y="33"/>
                    </a:moveTo>
                    <a:cubicBezTo>
                      <a:pt x="98" y="33"/>
                      <a:pt x="49" y="0"/>
                      <a:pt x="0" y="23"/>
                    </a:cubicBezTo>
                    <a:cubicBezTo>
                      <a:pt x="0" y="23"/>
                      <a:pt x="15" y="52"/>
                      <a:pt x="77" y="49"/>
                    </a:cubicBezTo>
                    <a:lnTo>
                      <a:pt x="98" y="3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4" name="îšľîḋê"/>
              <p:cNvSpPr/>
              <p:nvPr/>
            </p:nvSpPr>
            <p:spPr bwMode="auto">
              <a:xfrm>
                <a:off x="6500813" y="5038725"/>
                <a:ext cx="87313" cy="139700"/>
              </a:xfrm>
              <a:custGeom>
                <a:avLst/>
                <a:gdLst>
                  <a:gd name="T0" fmla="*/ 45 w 60"/>
                  <a:gd name="T1" fmla="*/ 0 h 96"/>
                  <a:gd name="T2" fmla="*/ 22 w 60"/>
                  <a:gd name="T3" fmla="*/ 96 h 96"/>
                  <a:gd name="T4" fmla="*/ 22 w 60"/>
                  <a:gd name="T5" fmla="*/ 15 h 96"/>
                  <a:gd name="T6" fmla="*/ 45 w 60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96">
                    <a:moveTo>
                      <a:pt x="45" y="0"/>
                    </a:moveTo>
                    <a:cubicBezTo>
                      <a:pt x="45" y="0"/>
                      <a:pt x="60" y="57"/>
                      <a:pt x="22" y="96"/>
                    </a:cubicBezTo>
                    <a:cubicBezTo>
                      <a:pt x="22" y="96"/>
                      <a:pt x="0" y="73"/>
                      <a:pt x="22" y="15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5" name="îṣlïdé"/>
              <p:cNvSpPr/>
              <p:nvPr/>
            </p:nvSpPr>
            <p:spPr bwMode="auto">
              <a:xfrm>
                <a:off x="6491288" y="4889500"/>
                <a:ext cx="163513" cy="112713"/>
              </a:xfrm>
              <a:custGeom>
                <a:avLst/>
                <a:gdLst>
                  <a:gd name="T0" fmla="*/ 113 w 113"/>
                  <a:gd name="T1" fmla="*/ 49 h 77"/>
                  <a:gd name="T2" fmla="*/ 0 w 113"/>
                  <a:gd name="T3" fmla="*/ 16 h 77"/>
                  <a:gd name="T4" fmla="*/ 38 w 113"/>
                  <a:gd name="T5" fmla="*/ 62 h 77"/>
                  <a:gd name="T6" fmla="*/ 113 w 113"/>
                  <a:gd name="T7" fmla="*/ 4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77">
                    <a:moveTo>
                      <a:pt x="113" y="49"/>
                    </a:moveTo>
                    <a:cubicBezTo>
                      <a:pt x="113" y="49"/>
                      <a:pt x="110" y="0"/>
                      <a:pt x="0" y="16"/>
                    </a:cubicBezTo>
                    <a:cubicBezTo>
                      <a:pt x="0" y="16"/>
                      <a:pt x="0" y="47"/>
                      <a:pt x="38" y="62"/>
                    </a:cubicBezTo>
                    <a:cubicBezTo>
                      <a:pt x="77" y="77"/>
                      <a:pt x="94" y="65"/>
                      <a:pt x="113" y="49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6" name="ïşļïḍè"/>
              <p:cNvSpPr/>
              <p:nvPr/>
            </p:nvSpPr>
            <p:spPr bwMode="auto">
              <a:xfrm>
                <a:off x="6613526" y="4960938"/>
                <a:ext cx="117475" cy="169863"/>
              </a:xfrm>
              <a:custGeom>
                <a:avLst/>
                <a:gdLst>
                  <a:gd name="T0" fmla="*/ 36 w 82"/>
                  <a:gd name="T1" fmla="*/ 0 h 117"/>
                  <a:gd name="T2" fmla="*/ 41 w 82"/>
                  <a:gd name="T3" fmla="*/ 117 h 117"/>
                  <a:gd name="T4" fmla="*/ 5 w 82"/>
                  <a:gd name="T5" fmla="*/ 69 h 117"/>
                  <a:gd name="T6" fmla="*/ 36 w 82"/>
                  <a:gd name="T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117">
                    <a:moveTo>
                      <a:pt x="36" y="0"/>
                    </a:moveTo>
                    <a:cubicBezTo>
                      <a:pt x="36" y="0"/>
                      <a:pt x="82" y="14"/>
                      <a:pt x="41" y="117"/>
                    </a:cubicBezTo>
                    <a:cubicBezTo>
                      <a:pt x="41" y="117"/>
                      <a:pt x="10" y="110"/>
                      <a:pt x="5" y="69"/>
                    </a:cubicBezTo>
                    <a:cubicBezTo>
                      <a:pt x="0" y="29"/>
                      <a:pt x="16" y="14"/>
                      <a:pt x="36" y="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7" name="iSliḑé"/>
              <p:cNvSpPr/>
              <p:nvPr/>
            </p:nvSpPr>
            <p:spPr bwMode="auto">
              <a:xfrm>
                <a:off x="6591301" y="4745038"/>
                <a:ext cx="173038" cy="142875"/>
              </a:xfrm>
              <a:custGeom>
                <a:avLst/>
                <a:gdLst>
                  <a:gd name="T0" fmla="*/ 113 w 119"/>
                  <a:gd name="T1" fmla="*/ 80 h 99"/>
                  <a:gd name="T2" fmla="*/ 8 w 119"/>
                  <a:gd name="T3" fmla="*/ 8 h 99"/>
                  <a:gd name="T4" fmla="*/ 93 w 119"/>
                  <a:gd name="T5" fmla="*/ 99 h 99"/>
                  <a:gd name="T6" fmla="*/ 113 w 119"/>
                  <a:gd name="T7" fmla="*/ 8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99">
                    <a:moveTo>
                      <a:pt x="113" y="80"/>
                    </a:moveTo>
                    <a:cubicBezTo>
                      <a:pt x="113" y="80"/>
                      <a:pt x="119" y="0"/>
                      <a:pt x="8" y="8"/>
                    </a:cubicBezTo>
                    <a:cubicBezTo>
                      <a:pt x="8" y="8"/>
                      <a:pt x="0" y="80"/>
                      <a:pt x="93" y="99"/>
                    </a:cubicBezTo>
                    <a:lnTo>
                      <a:pt x="113" y="8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8" name="ïṧḷiḓè"/>
              <p:cNvSpPr/>
              <p:nvPr/>
            </p:nvSpPr>
            <p:spPr bwMode="auto">
              <a:xfrm>
                <a:off x="6678613" y="4598988"/>
                <a:ext cx="184150" cy="161925"/>
              </a:xfrm>
              <a:custGeom>
                <a:avLst/>
                <a:gdLst>
                  <a:gd name="T0" fmla="*/ 127 w 127"/>
                  <a:gd name="T1" fmla="*/ 91 h 112"/>
                  <a:gd name="T2" fmla="*/ 0 w 127"/>
                  <a:gd name="T3" fmla="*/ 27 h 112"/>
                  <a:gd name="T4" fmla="*/ 109 w 127"/>
                  <a:gd name="T5" fmla="*/ 112 h 112"/>
                  <a:gd name="T6" fmla="*/ 127 w 127"/>
                  <a:gd name="T7" fmla="*/ 9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112">
                    <a:moveTo>
                      <a:pt x="127" y="91"/>
                    </a:moveTo>
                    <a:cubicBezTo>
                      <a:pt x="127" y="91"/>
                      <a:pt x="112" y="0"/>
                      <a:pt x="0" y="27"/>
                    </a:cubicBezTo>
                    <a:cubicBezTo>
                      <a:pt x="0" y="27"/>
                      <a:pt x="0" y="105"/>
                      <a:pt x="109" y="112"/>
                    </a:cubicBezTo>
                    <a:lnTo>
                      <a:pt x="127" y="9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9" name="iśḻîḓê"/>
              <p:cNvSpPr/>
              <p:nvPr/>
            </p:nvSpPr>
            <p:spPr bwMode="auto">
              <a:xfrm>
                <a:off x="6743701" y="4468813"/>
                <a:ext cx="196850" cy="152400"/>
              </a:xfrm>
              <a:custGeom>
                <a:avLst/>
                <a:gdLst>
                  <a:gd name="T0" fmla="*/ 136 w 136"/>
                  <a:gd name="T1" fmla="*/ 88 h 105"/>
                  <a:gd name="T2" fmla="*/ 0 w 136"/>
                  <a:gd name="T3" fmla="*/ 26 h 105"/>
                  <a:gd name="T4" fmla="*/ 129 w 136"/>
                  <a:gd name="T5" fmla="*/ 104 h 105"/>
                  <a:gd name="T6" fmla="*/ 136 w 136"/>
                  <a:gd name="T7" fmla="*/ 8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05">
                    <a:moveTo>
                      <a:pt x="136" y="88"/>
                    </a:moveTo>
                    <a:cubicBezTo>
                      <a:pt x="136" y="88"/>
                      <a:pt x="110" y="0"/>
                      <a:pt x="0" y="26"/>
                    </a:cubicBezTo>
                    <a:cubicBezTo>
                      <a:pt x="0" y="26"/>
                      <a:pt x="26" y="105"/>
                      <a:pt x="129" y="104"/>
                    </a:cubicBezTo>
                    <a:lnTo>
                      <a:pt x="136" y="8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0" name="îsľiḑe"/>
              <p:cNvSpPr/>
              <p:nvPr/>
            </p:nvSpPr>
            <p:spPr bwMode="auto">
              <a:xfrm>
                <a:off x="6823076" y="4330700"/>
                <a:ext cx="192088" cy="166688"/>
              </a:xfrm>
              <a:custGeom>
                <a:avLst/>
                <a:gdLst>
                  <a:gd name="T0" fmla="*/ 132 w 132"/>
                  <a:gd name="T1" fmla="*/ 92 h 115"/>
                  <a:gd name="T2" fmla="*/ 0 w 132"/>
                  <a:gd name="T3" fmla="*/ 28 h 115"/>
                  <a:gd name="T4" fmla="*/ 125 w 132"/>
                  <a:gd name="T5" fmla="*/ 107 h 115"/>
                  <a:gd name="T6" fmla="*/ 132 w 132"/>
                  <a:gd name="T7" fmla="*/ 9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" h="115">
                    <a:moveTo>
                      <a:pt x="132" y="92"/>
                    </a:moveTo>
                    <a:cubicBezTo>
                      <a:pt x="132" y="92"/>
                      <a:pt x="107" y="0"/>
                      <a:pt x="0" y="28"/>
                    </a:cubicBezTo>
                    <a:cubicBezTo>
                      <a:pt x="0" y="28"/>
                      <a:pt x="36" y="115"/>
                      <a:pt x="125" y="107"/>
                    </a:cubicBezTo>
                    <a:lnTo>
                      <a:pt x="132" y="9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1" name="iṥḻïdê"/>
              <p:cNvSpPr/>
              <p:nvPr/>
            </p:nvSpPr>
            <p:spPr bwMode="auto">
              <a:xfrm>
                <a:off x="6889751" y="4178300"/>
                <a:ext cx="173038" cy="184150"/>
              </a:xfrm>
              <a:custGeom>
                <a:avLst/>
                <a:gdLst>
                  <a:gd name="T0" fmla="*/ 119 w 119"/>
                  <a:gd name="T1" fmla="*/ 111 h 128"/>
                  <a:gd name="T2" fmla="*/ 0 w 119"/>
                  <a:gd name="T3" fmla="*/ 24 h 128"/>
                  <a:gd name="T4" fmla="*/ 112 w 119"/>
                  <a:gd name="T5" fmla="*/ 128 h 128"/>
                  <a:gd name="T6" fmla="*/ 119 w 119"/>
                  <a:gd name="T7" fmla="*/ 11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28">
                    <a:moveTo>
                      <a:pt x="119" y="111"/>
                    </a:moveTo>
                    <a:cubicBezTo>
                      <a:pt x="119" y="111"/>
                      <a:pt x="100" y="0"/>
                      <a:pt x="0" y="24"/>
                    </a:cubicBezTo>
                    <a:cubicBezTo>
                      <a:pt x="0" y="24"/>
                      <a:pt x="29" y="126"/>
                      <a:pt x="112" y="128"/>
                    </a:cubicBezTo>
                    <a:lnTo>
                      <a:pt x="119" y="11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2" name="íšľîḍe"/>
              <p:cNvSpPr/>
              <p:nvPr/>
            </p:nvSpPr>
            <p:spPr bwMode="auto">
              <a:xfrm>
                <a:off x="6927851" y="4025900"/>
                <a:ext cx="179388" cy="201613"/>
              </a:xfrm>
              <a:custGeom>
                <a:avLst/>
                <a:gdLst>
                  <a:gd name="T0" fmla="*/ 124 w 124"/>
                  <a:gd name="T1" fmla="*/ 112 h 139"/>
                  <a:gd name="T2" fmla="*/ 0 w 124"/>
                  <a:gd name="T3" fmla="*/ 32 h 139"/>
                  <a:gd name="T4" fmla="*/ 117 w 124"/>
                  <a:gd name="T5" fmla="*/ 128 h 139"/>
                  <a:gd name="T6" fmla="*/ 124 w 124"/>
                  <a:gd name="T7" fmla="*/ 11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39">
                    <a:moveTo>
                      <a:pt x="124" y="112"/>
                    </a:moveTo>
                    <a:cubicBezTo>
                      <a:pt x="124" y="112"/>
                      <a:pt x="101" y="0"/>
                      <a:pt x="0" y="32"/>
                    </a:cubicBezTo>
                    <a:cubicBezTo>
                      <a:pt x="0" y="32"/>
                      <a:pt x="40" y="139"/>
                      <a:pt x="117" y="128"/>
                    </a:cubicBezTo>
                    <a:lnTo>
                      <a:pt x="124" y="11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3" name="iṩlïďè"/>
              <p:cNvSpPr/>
              <p:nvPr/>
            </p:nvSpPr>
            <p:spPr bwMode="auto">
              <a:xfrm>
                <a:off x="6969126" y="3884613"/>
                <a:ext cx="165100" cy="195263"/>
              </a:xfrm>
              <a:custGeom>
                <a:avLst/>
                <a:gdLst>
                  <a:gd name="T0" fmla="*/ 114 w 114"/>
                  <a:gd name="T1" fmla="*/ 112 h 135"/>
                  <a:gd name="T2" fmla="*/ 0 w 114"/>
                  <a:gd name="T3" fmla="*/ 3 h 135"/>
                  <a:gd name="T4" fmla="*/ 108 w 114"/>
                  <a:gd name="T5" fmla="*/ 135 h 135"/>
                  <a:gd name="T6" fmla="*/ 114 w 114"/>
                  <a:gd name="T7" fmla="*/ 1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35">
                    <a:moveTo>
                      <a:pt x="114" y="112"/>
                    </a:moveTo>
                    <a:cubicBezTo>
                      <a:pt x="114" y="112"/>
                      <a:pt x="78" y="0"/>
                      <a:pt x="0" y="3"/>
                    </a:cubicBezTo>
                    <a:cubicBezTo>
                      <a:pt x="0" y="3"/>
                      <a:pt x="37" y="121"/>
                      <a:pt x="108" y="135"/>
                    </a:cubicBezTo>
                    <a:lnTo>
                      <a:pt x="114" y="11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4" name="iṡḻîḓé"/>
              <p:cNvSpPr/>
              <p:nvPr/>
            </p:nvSpPr>
            <p:spPr bwMode="auto">
              <a:xfrm>
                <a:off x="7002463" y="3714750"/>
                <a:ext cx="150813" cy="227013"/>
              </a:xfrm>
              <a:custGeom>
                <a:avLst/>
                <a:gdLst>
                  <a:gd name="T0" fmla="*/ 104 w 104"/>
                  <a:gd name="T1" fmla="*/ 135 h 157"/>
                  <a:gd name="T2" fmla="*/ 0 w 104"/>
                  <a:gd name="T3" fmla="*/ 10 h 157"/>
                  <a:gd name="T4" fmla="*/ 101 w 104"/>
                  <a:gd name="T5" fmla="*/ 157 h 157"/>
                  <a:gd name="T6" fmla="*/ 104 w 104"/>
                  <a:gd name="T7" fmla="*/ 13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57">
                    <a:moveTo>
                      <a:pt x="104" y="135"/>
                    </a:moveTo>
                    <a:cubicBezTo>
                      <a:pt x="104" y="135"/>
                      <a:pt x="64" y="0"/>
                      <a:pt x="0" y="10"/>
                    </a:cubicBezTo>
                    <a:cubicBezTo>
                      <a:pt x="0" y="10"/>
                      <a:pt x="28" y="114"/>
                      <a:pt x="101" y="157"/>
                    </a:cubicBezTo>
                    <a:lnTo>
                      <a:pt x="104" y="135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5" name="îṡlîḍe"/>
              <p:cNvSpPr/>
              <p:nvPr/>
            </p:nvSpPr>
            <p:spPr bwMode="auto">
              <a:xfrm>
                <a:off x="7018338" y="3576638"/>
                <a:ext cx="146050" cy="212725"/>
              </a:xfrm>
              <a:custGeom>
                <a:avLst/>
                <a:gdLst>
                  <a:gd name="T0" fmla="*/ 100 w 100"/>
                  <a:gd name="T1" fmla="*/ 117 h 147"/>
                  <a:gd name="T2" fmla="*/ 0 w 100"/>
                  <a:gd name="T3" fmla="*/ 0 h 147"/>
                  <a:gd name="T4" fmla="*/ 98 w 100"/>
                  <a:gd name="T5" fmla="*/ 147 h 147"/>
                  <a:gd name="T6" fmla="*/ 100 w 100"/>
                  <a:gd name="T7" fmla="*/ 1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147">
                    <a:moveTo>
                      <a:pt x="100" y="117"/>
                    </a:moveTo>
                    <a:cubicBezTo>
                      <a:pt x="100" y="117"/>
                      <a:pt x="62" y="4"/>
                      <a:pt x="0" y="0"/>
                    </a:cubicBezTo>
                    <a:cubicBezTo>
                      <a:pt x="0" y="0"/>
                      <a:pt x="25" y="111"/>
                      <a:pt x="98" y="147"/>
                    </a:cubicBezTo>
                    <a:lnTo>
                      <a:pt x="100" y="11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6" name="ïsļiḋe"/>
              <p:cNvSpPr/>
              <p:nvPr/>
            </p:nvSpPr>
            <p:spPr bwMode="auto">
              <a:xfrm>
                <a:off x="7046913" y="3425825"/>
                <a:ext cx="127000" cy="195263"/>
              </a:xfrm>
              <a:custGeom>
                <a:avLst/>
                <a:gdLst>
                  <a:gd name="T0" fmla="*/ 88 w 88"/>
                  <a:gd name="T1" fmla="*/ 116 h 135"/>
                  <a:gd name="T2" fmla="*/ 0 w 88"/>
                  <a:gd name="T3" fmla="*/ 0 h 135"/>
                  <a:gd name="T4" fmla="*/ 84 w 88"/>
                  <a:gd name="T5" fmla="*/ 135 h 135"/>
                  <a:gd name="T6" fmla="*/ 88 w 88"/>
                  <a:gd name="T7" fmla="*/ 116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35">
                    <a:moveTo>
                      <a:pt x="88" y="116"/>
                    </a:moveTo>
                    <a:cubicBezTo>
                      <a:pt x="88" y="116"/>
                      <a:pt x="41" y="3"/>
                      <a:pt x="0" y="0"/>
                    </a:cubicBezTo>
                    <a:cubicBezTo>
                      <a:pt x="0" y="0"/>
                      <a:pt x="20" y="112"/>
                      <a:pt x="84" y="135"/>
                    </a:cubicBezTo>
                    <a:lnTo>
                      <a:pt x="88" y="11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7" name="îşḷïḓê"/>
              <p:cNvSpPr/>
              <p:nvPr/>
            </p:nvSpPr>
            <p:spPr bwMode="auto">
              <a:xfrm>
                <a:off x="7080251" y="3259138"/>
                <a:ext cx="101600" cy="206375"/>
              </a:xfrm>
              <a:custGeom>
                <a:avLst/>
                <a:gdLst>
                  <a:gd name="T0" fmla="*/ 70 w 70"/>
                  <a:gd name="T1" fmla="*/ 133 h 142"/>
                  <a:gd name="T2" fmla="*/ 0 w 70"/>
                  <a:gd name="T3" fmla="*/ 0 h 142"/>
                  <a:gd name="T4" fmla="*/ 66 w 70"/>
                  <a:gd name="T5" fmla="*/ 142 h 142"/>
                  <a:gd name="T6" fmla="*/ 70 w 70"/>
                  <a:gd name="T7" fmla="*/ 13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42">
                    <a:moveTo>
                      <a:pt x="70" y="133"/>
                    </a:moveTo>
                    <a:cubicBezTo>
                      <a:pt x="70" y="133"/>
                      <a:pt x="42" y="10"/>
                      <a:pt x="0" y="0"/>
                    </a:cubicBezTo>
                    <a:cubicBezTo>
                      <a:pt x="0" y="0"/>
                      <a:pt x="6" y="100"/>
                      <a:pt x="66" y="142"/>
                    </a:cubicBezTo>
                    <a:lnTo>
                      <a:pt x="70" y="13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8" name="iŝḻïḑe"/>
              <p:cNvSpPr/>
              <p:nvPr/>
            </p:nvSpPr>
            <p:spPr bwMode="auto">
              <a:xfrm>
                <a:off x="7112001" y="3103563"/>
                <a:ext cx="92075" cy="196850"/>
              </a:xfrm>
              <a:custGeom>
                <a:avLst/>
                <a:gdLst>
                  <a:gd name="T0" fmla="*/ 64 w 64"/>
                  <a:gd name="T1" fmla="*/ 113 h 136"/>
                  <a:gd name="T2" fmla="*/ 0 w 64"/>
                  <a:gd name="T3" fmla="*/ 0 h 136"/>
                  <a:gd name="T4" fmla="*/ 56 w 64"/>
                  <a:gd name="T5" fmla="*/ 136 h 136"/>
                  <a:gd name="T6" fmla="*/ 64 w 64"/>
                  <a:gd name="T7" fmla="*/ 11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36">
                    <a:moveTo>
                      <a:pt x="64" y="113"/>
                    </a:moveTo>
                    <a:cubicBezTo>
                      <a:pt x="64" y="113"/>
                      <a:pt x="34" y="15"/>
                      <a:pt x="0" y="0"/>
                    </a:cubicBezTo>
                    <a:cubicBezTo>
                      <a:pt x="0" y="0"/>
                      <a:pt x="7" y="115"/>
                      <a:pt x="56" y="136"/>
                    </a:cubicBezTo>
                    <a:lnTo>
                      <a:pt x="64" y="11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9" name="îṣliḓe"/>
              <p:cNvSpPr/>
              <p:nvPr/>
            </p:nvSpPr>
            <p:spPr bwMode="auto">
              <a:xfrm>
                <a:off x="7140576" y="2894013"/>
                <a:ext cx="92075" cy="295275"/>
              </a:xfrm>
              <a:custGeom>
                <a:avLst/>
                <a:gdLst>
                  <a:gd name="T0" fmla="*/ 57 w 63"/>
                  <a:gd name="T1" fmla="*/ 172 h 203"/>
                  <a:gd name="T2" fmla="*/ 63 w 63"/>
                  <a:gd name="T3" fmla="*/ 0 h 203"/>
                  <a:gd name="T4" fmla="*/ 52 w 63"/>
                  <a:gd name="T5" fmla="*/ 203 h 203"/>
                  <a:gd name="T6" fmla="*/ 57 w 63"/>
                  <a:gd name="T7" fmla="*/ 17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203">
                    <a:moveTo>
                      <a:pt x="57" y="172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0" y="130"/>
                      <a:pt x="52" y="203"/>
                    </a:cubicBezTo>
                    <a:lnTo>
                      <a:pt x="57" y="17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0" name="iśḻidê"/>
              <p:cNvSpPr/>
              <p:nvPr/>
            </p:nvSpPr>
            <p:spPr bwMode="auto">
              <a:xfrm>
                <a:off x="7246938" y="2703513"/>
                <a:ext cx="127000" cy="271463"/>
              </a:xfrm>
              <a:custGeom>
                <a:avLst/>
                <a:gdLst>
                  <a:gd name="T0" fmla="*/ 32 w 88"/>
                  <a:gd name="T1" fmla="*/ 133 h 187"/>
                  <a:gd name="T2" fmla="*/ 88 w 88"/>
                  <a:gd name="T3" fmla="*/ 0 h 187"/>
                  <a:gd name="T4" fmla="*/ 8 w 88"/>
                  <a:gd name="T5" fmla="*/ 187 h 187"/>
                  <a:gd name="T6" fmla="*/ 32 w 88"/>
                  <a:gd name="T7" fmla="*/ 13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87">
                    <a:moveTo>
                      <a:pt x="32" y="133"/>
                    </a:moveTo>
                    <a:cubicBezTo>
                      <a:pt x="32" y="133"/>
                      <a:pt x="77" y="7"/>
                      <a:pt x="88" y="0"/>
                    </a:cubicBezTo>
                    <a:cubicBezTo>
                      <a:pt x="88" y="0"/>
                      <a:pt x="0" y="81"/>
                      <a:pt x="8" y="187"/>
                    </a:cubicBezTo>
                    <a:lnTo>
                      <a:pt x="32" y="13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1" name="îşľiḑè"/>
              <p:cNvSpPr/>
              <p:nvPr/>
            </p:nvSpPr>
            <p:spPr bwMode="auto">
              <a:xfrm>
                <a:off x="6732588" y="4845050"/>
                <a:ext cx="141288" cy="177800"/>
              </a:xfrm>
              <a:custGeom>
                <a:avLst/>
                <a:gdLst>
                  <a:gd name="T0" fmla="*/ 18 w 97"/>
                  <a:gd name="T1" fmla="*/ 10 h 123"/>
                  <a:gd name="T2" fmla="*/ 95 w 97"/>
                  <a:gd name="T3" fmla="*/ 112 h 123"/>
                  <a:gd name="T4" fmla="*/ 0 w 97"/>
                  <a:gd name="T5" fmla="*/ 31 h 123"/>
                  <a:gd name="T6" fmla="*/ 18 w 97"/>
                  <a:gd name="T7" fmla="*/ 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23">
                    <a:moveTo>
                      <a:pt x="18" y="10"/>
                    </a:moveTo>
                    <a:cubicBezTo>
                      <a:pt x="18" y="10"/>
                      <a:pt x="97" y="0"/>
                      <a:pt x="95" y="112"/>
                    </a:cubicBezTo>
                    <a:cubicBezTo>
                      <a:pt x="95" y="112"/>
                      <a:pt x="23" y="123"/>
                      <a:pt x="0" y="31"/>
                    </a:cubicBezTo>
                    <a:lnTo>
                      <a:pt x="18" y="1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2" name="îšlíḋe"/>
              <p:cNvSpPr/>
              <p:nvPr/>
            </p:nvSpPr>
            <p:spPr bwMode="auto">
              <a:xfrm>
                <a:off x="6840538" y="4724400"/>
                <a:ext cx="158750" cy="187325"/>
              </a:xfrm>
              <a:custGeom>
                <a:avLst/>
                <a:gdLst>
                  <a:gd name="T0" fmla="*/ 19 w 110"/>
                  <a:gd name="T1" fmla="*/ 1 h 129"/>
                  <a:gd name="T2" fmla="*/ 103 w 110"/>
                  <a:gd name="T3" fmla="*/ 115 h 129"/>
                  <a:gd name="T4" fmla="*/ 0 w 110"/>
                  <a:gd name="T5" fmla="*/ 22 h 129"/>
                  <a:gd name="T6" fmla="*/ 19 w 110"/>
                  <a:gd name="T7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29">
                    <a:moveTo>
                      <a:pt x="19" y="1"/>
                    </a:moveTo>
                    <a:cubicBezTo>
                      <a:pt x="19" y="1"/>
                      <a:pt x="110" y="0"/>
                      <a:pt x="103" y="115"/>
                    </a:cubicBezTo>
                    <a:cubicBezTo>
                      <a:pt x="103" y="115"/>
                      <a:pt x="26" y="129"/>
                      <a:pt x="0" y="22"/>
                    </a:cubicBez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3" name="îṡļiḓê"/>
              <p:cNvSpPr/>
              <p:nvPr/>
            </p:nvSpPr>
            <p:spPr bwMode="auto">
              <a:xfrm>
                <a:off x="6931026" y="4549775"/>
                <a:ext cx="207963" cy="192088"/>
              </a:xfrm>
              <a:custGeom>
                <a:avLst/>
                <a:gdLst>
                  <a:gd name="T0" fmla="*/ 8 w 144"/>
                  <a:gd name="T1" fmla="*/ 39 h 133"/>
                  <a:gd name="T2" fmla="*/ 144 w 144"/>
                  <a:gd name="T3" fmla="*/ 101 h 133"/>
                  <a:gd name="T4" fmla="*/ 0 w 144"/>
                  <a:gd name="T5" fmla="*/ 55 h 133"/>
                  <a:gd name="T6" fmla="*/ 8 w 144"/>
                  <a:gd name="T7" fmla="*/ 3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33">
                    <a:moveTo>
                      <a:pt x="8" y="39"/>
                    </a:moveTo>
                    <a:cubicBezTo>
                      <a:pt x="8" y="39"/>
                      <a:pt x="91" y="0"/>
                      <a:pt x="144" y="101"/>
                    </a:cubicBezTo>
                    <a:cubicBezTo>
                      <a:pt x="144" y="101"/>
                      <a:pt x="67" y="133"/>
                      <a:pt x="0" y="55"/>
                    </a:cubicBezTo>
                    <a:lnTo>
                      <a:pt x="8" y="39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4" name="ïŝḷiďê"/>
              <p:cNvSpPr/>
              <p:nvPr/>
            </p:nvSpPr>
            <p:spPr bwMode="auto">
              <a:xfrm>
                <a:off x="7007226" y="4405313"/>
                <a:ext cx="206375" cy="185738"/>
              </a:xfrm>
              <a:custGeom>
                <a:avLst/>
                <a:gdLst>
                  <a:gd name="T0" fmla="*/ 7 w 142"/>
                  <a:gd name="T1" fmla="*/ 42 h 129"/>
                  <a:gd name="T2" fmla="*/ 142 w 142"/>
                  <a:gd name="T3" fmla="*/ 98 h 129"/>
                  <a:gd name="T4" fmla="*/ 0 w 142"/>
                  <a:gd name="T5" fmla="*/ 57 h 129"/>
                  <a:gd name="T6" fmla="*/ 7 w 142"/>
                  <a:gd name="T7" fmla="*/ 4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29">
                    <a:moveTo>
                      <a:pt x="7" y="42"/>
                    </a:moveTo>
                    <a:cubicBezTo>
                      <a:pt x="7" y="42"/>
                      <a:pt x="92" y="0"/>
                      <a:pt x="142" y="98"/>
                    </a:cubicBezTo>
                    <a:cubicBezTo>
                      <a:pt x="142" y="98"/>
                      <a:pt x="54" y="129"/>
                      <a:pt x="0" y="57"/>
                    </a:cubicBezTo>
                    <a:lnTo>
                      <a:pt x="7" y="4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5" name="išľídê"/>
              <p:cNvSpPr/>
              <p:nvPr/>
            </p:nvSpPr>
            <p:spPr bwMode="auto">
              <a:xfrm>
                <a:off x="7054851" y="4229100"/>
                <a:ext cx="220663" cy="207963"/>
              </a:xfrm>
              <a:custGeom>
                <a:avLst/>
                <a:gdLst>
                  <a:gd name="T0" fmla="*/ 4 w 152"/>
                  <a:gd name="T1" fmla="*/ 78 h 143"/>
                  <a:gd name="T2" fmla="*/ 152 w 152"/>
                  <a:gd name="T3" fmla="*/ 79 h 143"/>
                  <a:gd name="T4" fmla="*/ 0 w 152"/>
                  <a:gd name="T5" fmla="*/ 95 h 143"/>
                  <a:gd name="T6" fmla="*/ 4 w 152"/>
                  <a:gd name="T7" fmla="*/ 7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143">
                    <a:moveTo>
                      <a:pt x="4" y="78"/>
                    </a:moveTo>
                    <a:cubicBezTo>
                      <a:pt x="4" y="78"/>
                      <a:pt x="86" y="0"/>
                      <a:pt x="152" y="79"/>
                    </a:cubicBezTo>
                    <a:cubicBezTo>
                      <a:pt x="152" y="79"/>
                      <a:pt x="68" y="143"/>
                      <a:pt x="0" y="95"/>
                    </a:cubicBezTo>
                    <a:lnTo>
                      <a:pt x="4" y="7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6" name="iṥḷïḋê"/>
              <p:cNvSpPr/>
              <p:nvPr/>
            </p:nvSpPr>
            <p:spPr bwMode="auto">
              <a:xfrm>
                <a:off x="7097713" y="4068763"/>
                <a:ext cx="217488" cy="215900"/>
              </a:xfrm>
              <a:custGeom>
                <a:avLst/>
                <a:gdLst>
                  <a:gd name="T0" fmla="*/ 3 w 150"/>
                  <a:gd name="T1" fmla="*/ 80 h 149"/>
                  <a:gd name="T2" fmla="*/ 150 w 150"/>
                  <a:gd name="T3" fmla="*/ 83 h 149"/>
                  <a:gd name="T4" fmla="*/ 0 w 150"/>
                  <a:gd name="T5" fmla="*/ 96 h 149"/>
                  <a:gd name="T6" fmla="*/ 3 w 150"/>
                  <a:gd name="T7" fmla="*/ 8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149">
                    <a:moveTo>
                      <a:pt x="3" y="80"/>
                    </a:moveTo>
                    <a:cubicBezTo>
                      <a:pt x="3" y="80"/>
                      <a:pt x="85" y="0"/>
                      <a:pt x="150" y="83"/>
                    </a:cubicBezTo>
                    <a:cubicBezTo>
                      <a:pt x="150" y="83"/>
                      <a:pt x="57" y="149"/>
                      <a:pt x="0" y="96"/>
                    </a:cubicBezTo>
                    <a:lnTo>
                      <a:pt x="3" y="8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7" name="íṧ1îḍé"/>
              <p:cNvSpPr/>
              <p:nvPr/>
            </p:nvSpPr>
            <p:spPr bwMode="auto">
              <a:xfrm>
                <a:off x="7123113" y="3898900"/>
                <a:ext cx="200025" cy="184150"/>
              </a:xfrm>
              <a:custGeom>
                <a:avLst/>
                <a:gdLst>
                  <a:gd name="T0" fmla="*/ 0 w 138"/>
                  <a:gd name="T1" fmla="*/ 100 h 128"/>
                  <a:gd name="T2" fmla="*/ 138 w 138"/>
                  <a:gd name="T3" fmla="*/ 22 h 128"/>
                  <a:gd name="T4" fmla="*/ 1 w 138"/>
                  <a:gd name="T5" fmla="*/ 123 h 128"/>
                  <a:gd name="T6" fmla="*/ 0 w 138"/>
                  <a:gd name="T7" fmla="*/ 10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28">
                    <a:moveTo>
                      <a:pt x="0" y="100"/>
                    </a:moveTo>
                    <a:cubicBezTo>
                      <a:pt x="0" y="100"/>
                      <a:pt x="64" y="0"/>
                      <a:pt x="138" y="22"/>
                    </a:cubicBezTo>
                    <a:cubicBezTo>
                      <a:pt x="138" y="22"/>
                      <a:pt x="72" y="128"/>
                      <a:pt x="1" y="123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8" name="iṡľiḍè"/>
              <p:cNvSpPr/>
              <p:nvPr/>
            </p:nvSpPr>
            <p:spPr bwMode="auto">
              <a:xfrm>
                <a:off x="7148513" y="3727450"/>
                <a:ext cx="182563" cy="212725"/>
              </a:xfrm>
              <a:custGeom>
                <a:avLst/>
                <a:gdLst>
                  <a:gd name="T0" fmla="*/ 2 w 126"/>
                  <a:gd name="T1" fmla="*/ 126 h 147"/>
                  <a:gd name="T2" fmla="*/ 126 w 126"/>
                  <a:gd name="T3" fmla="*/ 22 h 147"/>
                  <a:gd name="T4" fmla="*/ 0 w 126"/>
                  <a:gd name="T5" fmla="*/ 147 h 147"/>
                  <a:gd name="T6" fmla="*/ 2 w 126"/>
                  <a:gd name="T7" fmla="*/ 12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" h="147">
                    <a:moveTo>
                      <a:pt x="2" y="126"/>
                    </a:moveTo>
                    <a:cubicBezTo>
                      <a:pt x="2" y="126"/>
                      <a:pt x="66" y="0"/>
                      <a:pt x="126" y="22"/>
                    </a:cubicBezTo>
                    <a:cubicBezTo>
                      <a:pt x="126" y="22"/>
                      <a:pt x="80" y="119"/>
                      <a:pt x="0" y="147"/>
                    </a:cubicBezTo>
                    <a:lnTo>
                      <a:pt x="2" y="12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9" name="îşļïḋè"/>
              <p:cNvSpPr/>
              <p:nvPr/>
            </p:nvSpPr>
            <p:spPr bwMode="auto">
              <a:xfrm>
                <a:off x="7148513" y="3594100"/>
                <a:ext cx="193675" cy="185738"/>
              </a:xfrm>
              <a:custGeom>
                <a:avLst/>
                <a:gdLst>
                  <a:gd name="T0" fmla="*/ 6 w 134"/>
                  <a:gd name="T1" fmla="*/ 99 h 128"/>
                  <a:gd name="T2" fmla="*/ 134 w 134"/>
                  <a:gd name="T3" fmla="*/ 12 h 128"/>
                  <a:gd name="T4" fmla="*/ 0 w 134"/>
                  <a:gd name="T5" fmla="*/ 128 h 128"/>
                  <a:gd name="T6" fmla="*/ 6 w 134"/>
                  <a:gd name="T7" fmla="*/ 9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28">
                    <a:moveTo>
                      <a:pt x="6" y="99"/>
                    </a:moveTo>
                    <a:cubicBezTo>
                      <a:pt x="6" y="99"/>
                      <a:pt x="72" y="0"/>
                      <a:pt x="134" y="12"/>
                    </a:cubicBezTo>
                    <a:cubicBezTo>
                      <a:pt x="134" y="12"/>
                      <a:pt x="80" y="112"/>
                      <a:pt x="0" y="128"/>
                    </a:cubicBezTo>
                    <a:lnTo>
                      <a:pt x="6" y="99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0" name="ïṥ1îḋé"/>
              <p:cNvSpPr/>
              <p:nvPr/>
            </p:nvSpPr>
            <p:spPr bwMode="auto">
              <a:xfrm>
                <a:off x="7164388" y="3429000"/>
                <a:ext cx="134938" cy="188913"/>
              </a:xfrm>
              <a:custGeom>
                <a:avLst/>
                <a:gdLst>
                  <a:gd name="T0" fmla="*/ 0 w 93"/>
                  <a:gd name="T1" fmla="*/ 112 h 130"/>
                  <a:gd name="T2" fmla="*/ 93 w 93"/>
                  <a:gd name="T3" fmla="*/ 0 h 130"/>
                  <a:gd name="T4" fmla="*/ 4 w 93"/>
                  <a:gd name="T5" fmla="*/ 130 h 130"/>
                  <a:gd name="T6" fmla="*/ 0 w 93"/>
                  <a:gd name="T7" fmla="*/ 1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30">
                    <a:moveTo>
                      <a:pt x="0" y="112"/>
                    </a:moveTo>
                    <a:cubicBezTo>
                      <a:pt x="0" y="112"/>
                      <a:pt x="51" y="1"/>
                      <a:pt x="93" y="0"/>
                    </a:cubicBezTo>
                    <a:cubicBezTo>
                      <a:pt x="93" y="0"/>
                      <a:pt x="68" y="110"/>
                      <a:pt x="4" y="130"/>
                    </a:cubicBez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1" name="ï$ḷídé"/>
              <p:cNvSpPr/>
              <p:nvPr/>
            </p:nvSpPr>
            <p:spPr bwMode="auto">
              <a:xfrm>
                <a:off x="7178676" y="3286125"/>
                <a:ext cx="144463" cy="177800"/>
              </a:xfrm>
              <a:custGeom>
                <a:avLst/>
                <a:gdLst>
                  <a:gd name="T0" fmla="*/ 0 w 100"/>
                  <a:gd name="T1" fmla="*/ 113 h 123"/>
                  <a:gd name="T2" fmla="*/ 100 w 100"/>
                  <a:gd name="T3" fmla="*/ 0 h 123"/>
                  <a:gd name="T4" fmla="*/ 2 w 100"/>
                  <a:gd name="T5" fmla="*/ 123 h 123"/>
                  <a:gd name="T6" fmla="*/ 0 w 100"/>
                  <a:gd name="T7" fmla="*/ 1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123">
                    <a:moveTo>
                      <a:pt x="0" y="113"/>
                    </a:moveTo>
                    <a:cubicBezTo>
                      <a:pt x="0" y="113"/>
                      <a:pt x="57" y="0"/>
                      <a:pt x="100" y="0"/>
                    </a:cubicBezTo>
                    <a:cubicBezTo>
                      <a:pt x="100" y="0"/>
                      <a:pt x="71" y="96"/>
                      <a:pt x="2" y="123"/>
                    </a:cubicBez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2" name="iṧ1ïḓê"/>
              <p:cNvSpPr/>
              <p:nvPr/>
            </p:nvSpPr>
            <p:spPr bwMode="auto">
              <a:xfrm>
                <a:off x="7191376" y="3124200"/>
                <a:ext cx="111125" cy="187325"/>
              </a:xfrm>
              <a:custGeom>
                <a:avLst/>
                <a:gdLst>
                  <a:gd name="T0" fmla="*/ 0 w 77"/>
                  <a:gd name="T1" fmla="*/ 104 h 129"/>
                  <a:gd name="T2" fmla="*/ 77 w 77"/>
                  <a:gd name="T3" fmla="*/ 0 h 129"/>
                  <a:gd name="T4" fmla="*/ 4 w 77"/>
                  <a:gd name="T5" fmla="*/ 129 h 129"/>
                  <a:gd name="T6" fmla="*/ 0 w 77"/>
                  <a:gd name="T7" fmla="*/ 10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29">
                    <a:moveTo>
                      <a:pt x="0" y="104"/>
                    </a:moveTo>
                    <a:cubicBezTo>
                      <a:pt x="0" y="104"/>
                      <a:pt x="42" y="11"/>
                      <a:pt x="77" y="0"/>
                    </a:cubicBezTo>
                    <a:cubicBezTo>
                      <a:pt x="77" y="0"/>
                      <a:pt x="56" y="114"/>
                      <a:pt x="4" y="129"/>
                    </a:cubicBez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3" name="ïśľiďé"/>
              <p:cNvSpPr/>
              <p:nvPr/>
            </p:nvSpPr>
            <p:spPr bwMode="auto">
              <a:xfrm>
                <a:off x="7210426" y="2930525"/>
                <a:ext cx="157163" cy="249238"/>
              </a:xfrm>
              <a:custGeom>
                <a:avLst/>
                <a:gdLst>
                  <a:gd name="T0" fmla="*/ 14 w 109"/>
                  <a:gd name="T1" fmla="*/ 144 h 172"/>
                  <a:gd name="T2" fmla="*/ 109 w 109"/>
                  <a:gd name="T3" fmla="*/ 0 h 172"/>
                  <a:gd name="T4" fmla="*/ 0 w 109"/>
                  <a:gd name="T5" fmla="*/ 172 h 172"/>
                  <a:gd name="T6" fmla="*/ 14 w 109"/>
                  <a:gd name="T7" fmla="*/ 14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172">
                    <a:moveTo>
                      <a:pt x="14" y="144"/>
                    </a:move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84" y="142"/>
                      <a:pt x="0" y="172"/>
                    </a:cubicBezTo>
                    <a:lnTo>
                      <a:pt x="14" y="14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4" name="íšļïḓe"/>
              <p:cNvSpPr/>
              <p:nvPr/>
            </p:nvSpPr>
            <p:spPr bwMode="auto">
              <a:xfrm>
                <a:off x="7258051" y="2784475"/>
                <a:ext cx="231775" cy="180975"/>
              </a:xfrm>
              <a:custGeom>
                <a:avLst/>
                <a:gdLst>
                  <a:gd name="T0" fmla="*/ 46 w 160"/>
                  <a:gd name="T1" fmla="*/ 88 h 125"/>
                  <a:gd name="T2" fmla="*/ 160 w 160"/>
                  <a:gd name="T3" fmla="*/ 0 h 125"/>
                  <a:gd name="T4" fmla="*/ 0 w 160"/>
                  <a:gd name="T5" fmla="*/ 125 h 125"/>
                  <a:gd name="T6" fmla="*/ 46 w 160"/>
                  <a:gd name="T7" fmla="*/ 8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25">
                    <a:moveTo>
                      <a:pt x="46" y="88"/>
                    </a:moveTo>
                    <a:cubicBezTo>
                      <a:pt x="46" y="88"/>
                      <a:pt x="156" y="12"/>
                      <a:pt x="160" y="0"/>
                    </a:cubicBezTo>
                    <a:cubicBezTo>
                      <a:pt x="160" y="0"/>
                      <a:pt x="104" y="107"/>
                      <a:pt x="0" y="125"/>
                    </a:cubicBezTo>
                    <a:lnTo>
                      <a:pt x="46" y="8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5" name="íślíďê"/>
              <p:cNvSpPr/>
              <p:nvPr/>
            </p:nvSpPr>
            <p:spPr bwMode="auto">
              <a:xfrm>
                <a:off x="7329488" y="2687638"/>
                <a:ext cx="234950" cy="174625"/>
              </a:xfrm>
              <a:custGeom>
                <a:avLst/>
                <a:gdLst>
                  <a:gd name="T0" fmla="*/ 4 w 162"/>
                  <a:gd name="T1" fmla="*/ 121 h 121"/>
                  <a:gd name="T2" fmla="*/ 162 w 162"/>
                  <a:gd name="T3" fmla="*/ 0 h 121"/>
                  <a:gd name="T4" fmla="*/ 0 w 162"/>
                  <a:gd name="T5" fmla="*/ 115 h 121"/>
                  <a:gd name="T6" fmla="*/ 4 w 162"/>
                  <a:gd name="T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21">
                    <a:moveTo>
                      <a:pt x="4" y="121"/>
                    </a:moveTo>
                    <a:cubicBezTo>
                      <a:pt x="4" y="121"/>
                      <a:pt x="130" y="0"/>
                      <a:pt x="162" y="0"/>
                    </a:cubicBezTo>
                    <a:cubicBezTo>
                      <a:pt x="162" y="0"/>
                      <a:pt x="58" y="5"/>
                      <a:pt x="0" y="115"/>
                    </a:cubicBezTo>
                    <a:lnTo>
                      <a:pt x="4" y="12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6" name="îṣļíḑe"/>
              <p:cNvSpPr/>
              <p:nvPr/>
            </p:nvSpPr>
            <p:spPr bwMode="auto">
              <a:xfrm>
                <a:off x="7192963" y="2847975"/>
                <a:ext cx="147638" cy="455613"/>
              </a:xfrm>
              <a:custGeom>
                <a:avLst/>
                <a:gdLst>
                  <a:gd name="T0" fmla="*/ 0 w 102"/>
                  <a:gd name="T1" fmla="*/ 314 h 314"/>
                  <a:gd name="T2" fmla="*/ 5 w 102"/>
                  <a:gd name="T3" fmla="*/ 314 h 314"/>
                  <a:gd name="T4" fmla="*/ 102 w 102"/>
                  <a:gd name="T5" fmla="*/ 5 h 314"/>
                  <a:gd name="T6" fmla="*/ 101 w 102"/>
                  <a:gd name="T7" fmla="*/ 0 h 314"/>
                  <a:gd name="T8" fmla="*/ 0 w 102"/>
                  <a:gd name="T9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14">
                    <a:moveTo>
                      <a:pt x="0" y="314"/>
                    </a:moveTo>
                    <a:cubicBezTo>
                      <a:pt x="5" y="314"/>
                      <a:pt x="5" y="314"/>
                      <a:pt x="5" y="314"/>
                    </a:cubicBezTo>
                    <a:cubicBezTo>
                      <a:pt x="28" y="128"/>
                      <a:pt x="63" y="18"/>
                      <a:pt x="102" y="5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9" y="15"/>
                      <a:pt x="24" y="123"/>
                      <a:pt x="0" y="314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7" name="ïŝlîďé"/>
              <p:cNvSpPr/>
              <p:nvPr/>
            </p:nvSpPr>
            <p:spPr bwMode="auto">
              <a:xfrm>
                <a:off x="7142163" y="3282950"/>
                <a:ext cx="58738" cy="665163"/>
              </a:xfrm>
              <a:custGeom>
                <a:avLst/>
                <a:gdLst>
                  <a:gd name="T0" fmla="*/ 0 w 41"/>
                  <a:gd name="T1" fmla="*/ 458 h 459"/>
                  <a:gd name="T2" fmla="*/ 7 w 41"/>
                  <a:gd name="T3" fmla="*/ 459 h 459"/>
                  <a:gd name="T4" fmla="*/ 10 w 41"/>
                  <a:gd name="T5" fmla="*/ 406 h 459"/>
                  <a:gd name="T6" fmla="*/ 41 w 41"/>
                  <a:gd name="T7" fmla="*/ 5 h 459"/>
                  <a:gd name="T8" fmla="*/ 37 w 41"/>
                  <a:gd name="T9" fmla="*/ 0 h 459"/>
                  <a:gd name="T10" fmla="*/ 4 w 41"/>
                  <a:gd name="T11" fmla="*/ 406 h 459"/>
                  <a:gd name="T12" fmla="*/ 0 w 41"/>
                  <a:gd name="T13" fmla="*/ 45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59">
                    <a:moveTo>
                      <a:pt x="0" y="458"/>
                    </a:moveTo>
                    <a:cubicBezTo>
                      <a:pt x="7" y="459"/>
                      <a:pt x="7" y="459"/>
                      <a:pt x="7" y="459"/>
                    </a:cubicBezTo>
                    <a:cubicBezTo>
                      <a:pt x="9" y="441"/>
                      <a:pt x="10" y="424"/>
                      <a:pt x="10" y="406"/>
                    </a:cubicBezTo>
                    <a:cubicBezTo>
                      <a:pt x="17" y="252"/>
                      <a:pt x="27" y="111"/>
                      <a:pt x="41" y="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3" y="106"/>
                      <a:pt x="10" y="252"/>
                      <a:pt x="4" y="406"/>
                    </a:cubicBezTo>
                    <a:cubicBezTo>
                      <a:pt x="3" y="423"/>
                      <a:pt x="2" y="441"/>
                      <a:pt x="0" y="458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8" name="íṣlîďê"/>
              <p:cNvSpPr/>
              <p:nvPr/>
            </p:nvSpPr>
            <p:spPr bwMode="auto">
              <a:xfrm>
                <a:off x="6364288" y="3927475"/>
                <a:ext cx="788988" cy="1238250"/>
              </a:xfrm>
              <a:custGeom>
                <a:avLst/>
                <a:gdLst>
                  <a:gd name="T0" fmla="*/ 4 w 545"/>
                  <a:gd name="T1" fmla="*/ 855 h 855"/>
                  <a:gd name="T2" fmla="*/ 255 w 545"/>
                  <a:gd name="T3" fmla="*/ 669 h 855"/>
                  <a:gd name="T4" fmla="*/ 439 w 545"/>
                  <a:gd name="T5" fmla="*/ 409 h 855"/>
                  <a:gd name="T6" fmla="*/ 545 w 545"/>
                  <a:gd name="T7" fmla="*/ 0 h 855"/>
                  <a:gd name="T8" fmla="*/ 538 w 545"/>
                  <a:gd name="T9" fmla="*/ 3 h 855"/>
                  <a:gd name="T10" fmla="*/ 249 w 545"/>
                  <a:gd name="T11" fmla="*/ 663 h 855"/>
                  <a:gd name="T12" fmla="*/ 0 w 545"/>
                  <a:gd name="T13" fmla="*/ 847 h 855"/>
                  <a:gd name="T14" fmla="*/ 4 w 545"/>
                  <a:gd name="T15" fmla="*/ 85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5" h="855">
                    <a:moveTo>
                      <a:pt x="4" y="855"/>
                    </a:moveTo>
                    <a:cubicBezTo>
                      <a:pt x="5" y="855"/>
                      <a:pt x="128" y="800"/>
                      <a:pt x="255" y="669"/>
                    </a:cubicBezTo>
                    <a:cubicBezTo>
                      <a:pt x="330" y="593"/>
                      <a:pt x="392" y="505"/>
                      <a:pt x="439" y="409"/>
                    </a:cubicBezTo>
                    <a:cubicBezTo>
                      <a:pt x="497" y="290"/>
                      <a:pt x="533" y="143"/>
                      <a:pt x="545" y="0"/>
                    </a:cubicBezTo>
                    <a:cubicBezTo>
                      <a:pt x="538" y="3"/>
                      <a:pt x="538" y="3"/>
                      <a:pt x="538" y="3"/>
                    </a:cubicBezTo>
                    <a:cubicBezTo>
                      <a:pt x="511" y="324"/>
                      <a:pt x="365" y="543"/>
                      <a:pt x="249" y="663"/>
                    </a:cubicBezTo>
                    <a:cubicBezTo>
                      <a:pt x="123" y="792"/>
                      <a:pt x="2" y="846"/>
                      <a:pt x="0" y="847"/>
                    </a:cubicBezTo>
                    <a:lnTo>
                      <a:pt x="4" y="855"/>
                    </a:ln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9" name="iṧļîḋè"/>
              <p:cNvSpPr/>
              <p:nvPr/>
            </p:nvSpPr>
            <p:spPr bwMode="auto">
              <a:xfrm>
                <a:off x="5148263" y="1730375"/>
                <a:ext cx="1500188" cy="685800"/>
              </a:xfrm>
              <a:custGeom>
                <a:avLst/>
                <a:gdLst>
                  <a:gd name="T0" fmla="*/ 1035 w 1035"/>
                  <a:gd name="T1" fmla="*/ 42 h 473"/>
                  <a:gd name="T2" fmla="*/ 1035 w 1035"/>
                  <a:gd name="T3" fmla="*/ 435 h 473"/>
                  <a:gd name="T4" fmla="*/ 990 w 1035"/>
                  <a:gd name="T5" fmla="*/ 473 h 473"/>
                  <a:gd name="T6" fmla="*/ 45 w 1035"/>
                  <a:gd name="T7" fmla="*/ 473 h 473"/>
                  <a:gd name="T8" fmla="*/ 0 w 1035"/>
                  <a:gd name="T9" fmla="*/ 435 h 473"/>
                  <a:gd name="T10" fmla="*/ 0 w 1035"/>
                  <a:gd name="T11" fmla="*/ 42 h 473"/>
                  <a:gd name="T12" fmla="*/ 45 w 1035"/>
                  <a:gd name="T13" fmla="*/ 0 h 473"/>
                  <a:gd name="T14" fmla="*/ 990 w 1035"/>
                  <a:gd name="T15" fmla="*/ 0 h 473"/>
                  <a:gd name="T16" fmla="*/ 1035 w 1035"/>
                  <a:gd name="T17" fmla="*/ 42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5" h="473">
                    <a:moveTo>
                      <a:pt x="1035" y="42"/>
                    </a:moveTo>
                    <a:cubicBezTo>
                      <a:pt x="1035" y="435"/>
                      <a:pt x="1035" y="435"/>
                      <a:pt x="1035" y="435"/>
                    </a:cubicBezTo>
                    <a:cubicBezTo>
                      <a:pt x="1035" y="456"/>
                      <a:pt x="1015" y="473"/>
                      <a:pt x="990" y="473"/>
                    </a:cubicBezTo>
                    <a:cubicBezTo>
                      <a:pt x="45" y="473"/>
                      <a:pt x="45" y="473"/>
                      <a:pt x="45" y="473"/>
                    </a:cubicBezTo>
                    <a:cubicBezTo>
                      <a:pt x="20" y="473"/>
                      <a:pt x="0" y="456"/>
                      <a:pt x="0" y="4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1015" y="0"/>
                      <a:pt x="1035" y="21"/>
                      <a:pt x="1035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0" name="isľîdê"/>
              <p:cNvSpPr/>
              <p:nvPr/>
            </p:nvSpPr>
            <p:spPr bwMode="auto">
              <a:xfrm>
                <a:off x="5164138" y="1731963"/>
                <a:ext cx="1470025" cy="22225"/>
              </a:xfrm>
              <a:custGeom>
                <a:avLst/>
                <a:gdLst>
                  <a:gd name="T0" fmla="*/ 26 w 1014"/>
                  <a:gd name="T1" fmla="*/ 0 h 15"/>
                  <a:gd name="T2" fmla="*/ 0 w 1014"/>
                  <a:gd name="T3" fmla="*/ 15 h 15"/>
                  <a:gd name="T4" fmla="*/ 26 w 1014"/>
                  <a:gd name="T5" fmla="*/ 0 h 15"/>
                  <a:gd name="T6" fmla="*/ 987 w 1014"/>
                  <a:gd name="T7" fmla="*/ 0 h 15"/>
                  <a:gd name="T8" fmla="*/ 1014 w 1014"/>
                  <a:gd name="T9" fmla="*/ 15 h 15"/>
                  <a:gd name="T10" fmla="*/ 987 w 101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4" h="15">
                    <a:moveTo>
                      <a:pt x="26" y="0"/>
                    </a:moveTo>
                    <a:cubicBezTo>
                      <a:pt x="16" y="2"/>
                      <a:pt x="7" y="7"/>
                      <a:pt x="0" y="15"/>
                    </a:cubicBezTo>
                    <a:cubicBezTo>
                      <a:pt x="7" y="7"/>
                      <a:pt x="16" y="2"/>
                      <a:pt x="26" y="0"/>
                    </a:cubicBezTo>
                    <a:moveTo>
                      <a:pt x="987" y="0"/>
                    </a:moveTo>
                    <a:cubicBezTo>
                      <a:pt x="997" y="2"/>
                      <a:pt x="1007" y="8"/>
                      <a:pt x="1014" y="15"/>
                    </a:cubicBezTo>
                    <a:cubicBezTo>
                      <a:pt x="1007" y="7"/>
                      <a:pt x="997" y="2"/>
                      <a:pt x="987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1" name="íṧḷide"/>
              <p:cNvSpPr/>
              <p:nvPr/>
            </p:nvSpPr>
            <p:spPr bwMode="auto">
              <a:xfrm>
                <a:off x="5148263" y="1730375"/>
                <a:ext cx="1500188" cy="223838"/>
              </a:xfrm>
              <a:custGeom>
                <a:avLst/>
                <a:gdLst>
                  <a:gd name="T0" fmla="*/ 0 w 1035"/>
                  <a:gd name="T1" fmla="*/ 114 h 155"/>
                  <a:gd name="T2" fmla="*/ 0 w 1035"/>
                  <a:gd name="T3" fmla="*/ 139 h 155"/>
                  <a:gd name="T4" fmla="*/ 1 w 1035"/>
                  <a:gd name="T5" fmla="*/ 116 h 155"/>
                  <a:gd name="T6" fmla="*/ 0 w 1035"/>
                  <a:gd name="T7" fmla="*/ 114 h 155"/>
                  <a:gd name="T8" fmla="*/ 990 w 1035"/>
                  <a:gd name="T9" fmla="*/ 0 h 155"/>
                  <a:gd name="T10" fmla="*/ 990 w 1035"/>
                  <a:gd name="T11" fmla="*/ 0 h 155"/>
                  <a:gd name="T12" fmla="*/ 45 w 1035"/>
                  <a:gd name="T13" fmla="*/ 0 h 155"/>
                  <a:gd name="T14" fmla="*/ 45 w 1035"/>
                  <a:gd name="T15" fmla="*/ 0 h 155"/>
                  <a:gd name="T16" fmla="*/ 37 w 1035"/>
                  <a:gd name="T17" fmla="*/ 1 h 155"/>
                  <a:gd name="T18" fmla="*/ 11 w 1035"/>
                  <a:gd name="T19" fmla="*/ 16 h 155"/>
                  <a:gd name="T20" fmla="*/ 0 w 1035"/>
                  <a:gd name="T21" fmla="*/ 45 h 155"/>
                  <a:gd name="T22" fmla="*/ 0 w 1035"/>
                  <a:gd name="T23" fmla="*/ 89 h 155"/>
                  <a:gd name="T24" fmla="*/ 6 w 1035"/>
                  <a:gd name="T25" fmla="*/ 82 h 155"/>
                  <a:gd name="T26" fmla="*/ 32 w 1035"/>
                  <a:gd name="T27" fmla="*/ 69 h 155"/>
                  <a:gd name="T28" fmla="*/ 106 w 1035"/>
                  <a:gd name="T29" fmla="*/ 52 h 155"/>
                  <a:gd name="T30" fmla="*/ 125 w 1035"/>
                  <a:gd name="T31" fmla="*/ 50 h 155"/>
                  <a:gd name="T32" fmla="*/ 140 w 1035"/>
                  <a:gd name="T33" fmla="*/ 54 h 155"/>
                  <a:gd name="T34" fmla="*/ 170 w 1035"/>
                  <a:gd name="T35" fmla="*/ 74 h 155"/>
                  <a:gd name="T36" fmla="*/ 191 w 1035"/>
                  <a:gd name="T37" fmla="*/ 94 h 155"/>
                  <a:gd name="T38" fmla="*/ 192 w 1035"/>
                  <a:gd name="T39" fmla="*/ 99 h 155"/>
                  <a:gd name="T40" fmla="*/ 192 w 1035"/>
                  <a:gd name="T41" fmla="*/ 96 h 155"/>
                  <a:gd name="T42" fmla="*/ 192 w 1035"/>
                  <a:gd name="T43" fmla="*/ 99 h 155"/>
                  <a:gd name="T44" fmla="*/ 192 w 1035"/>
                  <a:gd name="T45" fmla="*/ 106 h 155"/>
                  <a:gd name="T46" fmla="*/ 199 w 1035"/>
                  <a:gd name="T47" fmla="*/ 131 h 155"/>
                  <a:gd name="T48" fmla="*/ 201 w 1035"/>
                  <a:gd name="T49" fmla="*/ 140 h 155"/>
                  <a:gd name="T50" fmla="*/ 201 w 1035"/>
                  <a:gd name="T51" fmla="*/ 140 h 155"/>
                  <a:gd name="T52" fmla="*/ 198 w 1035"/>
                  <a:gd name="T53" fmla="*/ 155 h 155"/>
                  <a:gd name="T54" fmla="*/ 1035 w 1035"/>
                  <a:gd name="T55" fmla="*/ 155 h 155"/>
                  <a:gd name="T56" fmla="*/ 1035 w 1035"/>
                  <a:gd name="T57" fmla="*/ 45 h 155"/>
                  <a:gd name="T58" fmla="*/ 1025 w 1035"/>
                  <a:gd name="T59" fmla="*/ 16 h 155"/>
                  <a:gd name="T60" fmla="*/ 998 w 1035"/>
                  <a:gd name="T61" fmla="*/ 1 h 155"/>
                  <a:gd name="T62" fmla="*/ 990 w 1035"/>
                  <a:gd name="T6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5" h="155">
                    <a:moveTo>
                      <a:pt x="0" y="114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2" y="131"/>
                      <a:pt x="3" y="124"/>
                      <a:pt x="1" y="116"/>
                    </a:cubicBezTo>
                    <a:cubicBezTo>
                      <a:pt x="1" y="116"/>
                      <a:pt x="0" y="115"/>
                      <a:pt x="0" y="114"/>
                    </a:cubicBezTo>
                    <a:moveTo>
                      <a:pt x="990" y="0"/>
                    </a:moveTo>
                    <a:cubicBezTo>
                      <a:pt x="990" y="0"/>
                      <a:pt x="990" y="0"/>
                      <a:pt x="99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0"/>
                      <a:pt x="40" y="1"/>
                      <a:pt x="37" y="1"/>
                    </a:cubicBezTo>
                    <a:cubicBezTo>
                      <a:pt x="27" y="3"/>
                      <a:pt x="18" y="8"/>
                      <a:pt x="11" y="16"/>
                    </a:cubicBezTo>
                    <a:cubicBezTo>
                      <a:pt x="4" y="24"/>
                      <a:pt x="0" y="34"/>
                      <a:pt x="0" y="4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" y="86"/>
                      <a:pt x="4" y="84"/>
                      <a:pt x="6" y="82"/>
                    </a:cubicBezTo>
                    <a:cubicBezTo>
                      <a:pt x="14" y="76"/>
                      <a:pt x="23" y="71"/>
                      <a:pt x="32" y="69"/>
                    </a:cubicBezTo>
                    <a:cubicBezTo>
                      <a:pt x="56" y="61"/>
                      <a:pt x="81" y="53"/>
                      <a:pt x="106" y="52"/>
                    </a:cubicBezTo>
                    <a:cubicBezTo>
                      <a:pt x="112" y="51"/>
                      <a:pt x="119" y="50"/>
                      <a:pt x="125" y="50"/>
                    </a:cubicBezTo>
                    <a:cubicBezTo>
                      <a:pt x="131" y="50"/>
                      <a:pt x="136" y="51"/>
                      <a:pt x="140" y="54"/>
                    </a:cubicBezTo>
                    <a:cubicBezTo>
                      <a:pt x="151" y="63"/>
                      <a:pt x="157" y="68"/>
                      <a:pt x="170" y="74"/>
                    </a:cubicBezTo>
                    <a:cubicBezTo>
                      <a:pt x="180" y="78"/>
                      <a:pt x="189" y="84"/>
                      <a:pt x="191" y="94"/>
                    </a:cubicBezTo>
                    <a:cubicBezTo>
                      <a:pt x="192" y="95"/>
                      <a:pt x="192" y="97"/>
                      <a:pt x="192" y="99"/>
                    </a:cubicBezTo>
                    <a:cubicBezTo>
                      <a:pt x="192" y="98"/>
                      <a:pt x="192" y="97"/>
                      <a:pt x="192" y="96"/>
                    </a:cubicBezTo>
                    <a:cubicBezTo>
                      <a:pt x="192" y="97"/>
                      <a:pt x="192" y="98"/>
                      <a:pt x="192" y="99"/>
                    </a:cubicBezTo>
                    <a:cubicBezTo>
                      <a:pt x="192" y="101"/>
                      <a:pt x="192" y="104"/>
                      <a:pt x="192" y="106"/>
                    </a:cubicBezTo>
                    <a:cubicBezTo>
                      <a:pt x="192" y="115"/>
                      <a:pt x="196" y="123"/>
                      <a:pt x="199" y="131"/>
                    </a:cubicBezTo>
                    <a:cubicBezTo>
                      <a:pt x="200" y="134"/>
                      <a:pt x="201" y="137"/>
                      <a:pt x="201" y="140"/>
                    </a:cubicBezTo>
                    <a:cubicBezTo>
                      <a:pt x="201" y="140"/>
                      <a:pt x="201" y="140"/>
                      <a:pt x="201" y="140"/>
                    </a:cubicBezTo>
                    <a:cubicBezTo>
                      <a:pt x="202" y="145"/>
                      <a:pt x="201" y="150"/>
                      <a:pt x="198" y="155"/>
                    </a:cubicBezTo>
                    <a:cubicBezTo>
                      <a:pt x="1035" y="155"/>
                      <a:pt x="1035" y="155"/>
                      <a:pt x="1035" y="155"/>
                    </a:cubicBezTo>
                    <a:cubicBezTo>
                      <a:pt x="1035" y="45"/>
                      <a:pt x="1035" y="45"/>
                      <a:pt x="1035" y="45"/>
                    </a:cubicBezTo>
                    <a:cubicBezTo>
                      <a:pt x="1035" y="34"/>
                      <a:pt x="1031" y="24"/>
                      <a:pt x="1025" y="16"/>
                    </a:cubicBezTo>
                    <a:cubicBezTo>
                      <a:pt x="1018" y="9"/>
                      <a:pt x="1008" y="3"/>
                      <a:pt x="998" y="1"/>
                    </a:cubicBezTo>
                    <a:cubicBezTo>
                      <a:pt x="995" y="1"/>
                      <a:pt x="993" y="0"/>
                      <a:pt x="990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2" name="íṥļíḋè"/>
              <p:cNvSpPr/>
              <p:nvPr/>
            </p:nvSpPr>
            <p:spPr bwMode="auto">
              <a:xfrm>
                <a:off x="5187951" y="1800225"/>
                <a:ext cx="87313" cy="85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3" name="íṧḻïḍe"/>
              <p:cNvSpPr/>
              <p:nvPr/>
            </p:nvSpPr>
            <p:spPr bwMode="auto">
              <a:xfrm>
                <a:off x="5313363" y="1800225"/>
                <a:ext cx="87313" cy="85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4" name="ïṥľíḍe"/>
              <p:cNvSpPr/>
              <p:nvPr/>
            </p:nvSpPr>
            <p:spPr bwMode="auto">
              <a:xfrm>
                <a:off x="5440363" y="1800225"/>
                <a:ext cx="87313" cy="85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5" name="i$ľídé"/>
              <p:cNvSpPr/>
              <p:nvPr/>
            </p:nvSpPr>
            <p:spPr bwMode="auto">
              <a:xfrm>
                <a:off x="5419726" y="2011363"/>
                <a:ext cx="165100" cy="74613"/>
              </a:xfrm>
              <a:custGeom>
                <a:avLst/>
                <a:gdLst>
                  <a:gd name="T0" fmla="*/ 18 w 114"/>
                  <a:gd name="T1" fmla="*/ 0 h 51"/>
                  <a:gd name="T2" fmla="*/ 1 w 114"/>
                  <a:gd name="T3" fmla="*/ 1 h 51"/>
                  <a:gd name="T4" fmla="*/ 0 w 114"/>
                  <a:gd name="T5" fmla="*/ 11 h 51"/>
                  <a:gd name="T6" fmla="*/ 21 w 114"/>
                  <a:gd name="T7" fmla="*/ 33 h 51"/>
                  <a:gd name="T8" fmla="*/ 22 w 114"/>
                  <a:gd name="T9" fmla="*/ 37 h 51"/>
                  <a:gd name="T10" fmla="*/ 44 w 114"/>
                  <a:gd name="T11" fmla="*/ 41 h 51"/>
                  <a:gd name="T12" fmla="*/ 66 w 114"/>
                  <a:gd name="T13" fmla="*/ 40 h 51"/>
                  <a:gd name="T14" fmla="*/ 99 w 114"/>
                  <a:gd name="T15" fmla="*/ 51 h 51"/>
                  <a:gd name="T16" fmla="*/ 105 w 114"/>
                  <a:gd name="T17" fmla="*/ 50 h 51"/>
                  <a:gd name="T18" fmla="*/ 108 w 114"/>
                  <a:gd name="T19" fmla="*/ 49 h 51"/>
                  <a:gd name="T20" fmla="*/ 114 w 114"/>
                  <a:gd name="T21" fmla="*/ 51 h 51"/>
                  <a:gd name="T22" fmla="*/ 18 w 114"/>
                  <a:gd name="T2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51">
                    <a:moveTo>
                      <a:pt x="18" y="0"/>
                    </a:moveTo>
                    <a:cubicBezTo>
                      <a:pt x="12" y="0"/>
                      <a:pt x="7" y="1"/>
                      <a:pt x="1" y="1"/>
                    </a:cubicBezTo>
                    <a:cubicBezTo>
                      <a:pt x="1" y="5"/>
                      <a:pt x="1" y="8"/>
                      <a:pt x="0" y="11"/>
                    </a:cubicBezTo>
                    <a:cubicBezTo>
                      <a:pt x="10" y="18"/>
                      <a:pt x="20" y="27"/>
                      <a:pt x="21" y="33"/>
                    </a:cubicBezTo>
                    <a:cubicBezTo>
                      <a:pt x="21" y="35"/>
                      <a:pt x="22" y="36"/>
                      <a:pt x="22" y="37"/>
                    </a:cubicBezTo>
                    <a:cubicBezTo>
                      <a:pt x="25" y="40"/>
                      <a:pt x="35" y="41"/>
                      <a:pt x="44" y="41"/>
                    </a:cubicBezTo>
                    <a:cubicBezTo>
                      <a:pt x="55" y="41"/>
                      <a:pt x="66" y="40"/>
                      <a:pt x="66" y="40"/>
                    </a:cubicBezTo>
                    <a:cubicBezTo>
                      <a:pt x="66" y="40"/>
                      <a:pt x="86" y="51"/>
                      <a:pt x="99" y="51"/>
                    </a:cubicBezTo>
                    <a:cubicBezTo>
                      <a:pt x="101" y="51"/>
                      <a:pt x="103" y="51"/>
                      <a:pt x="105" y="50"/>
                    </a:cubicBezTo>
                    <a:cubicBezTo>
                      <a:pt x="106" y="49"/>
                      <a:pt x="107" y="49"/>
                      <a:pt x="108" y="49"/>
                    </a:cubicBezTo>
                    <a:cubicBezTo>
                      <a:pt x="109" y="49"/>
                      <a:pt x="112" y="50"/>
                      <a:pt x="114" y="51"/>
                    </a:cubicBezTo>
                    <a:cubicBezTo>
                      <a:pt x="93" y="20"/>
                      <a:pt x="58" y="0"/>
                      <a:pt x="18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6" name="ïṡḷíḋe"/>
              <p:cNvSpPr/>
              <p:nvPr/>
            </p:nvSpPr>
            <p:spPr bwMode="auto">
              <a:xfrm>
                <a:off x="5807076" y="2066925"/>
                <a:ext cx="714375" cy="25400"/>
              </a:xfrm>
              <a:prstGeom prst="rect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7" name="ï$ľiḍè"/>
              <p:cNvSpPr/>
              <p:nvPr/>
            </p:nvSpPr>
            <p:spPr bwMode="auto">
              <a:xfrm>
                <a:off x="5807076" y="2128838"/>
                <a:ext cx="714375" cy="23813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8" name="íŝļídè"/>
              <p:cNvSpPr/>
              <p:nvPr/>
            </p:nvSpPr>
            <p:spPr bwMode="auto">
              <a:xfrm>
                <a:off x="5807076" y="2128838"/>
                <a:ext cx="714375" cy="23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9" name="íśḷiḑè"/>
              <p:cNvSpPr/>
              <p:nvPr/>
            </p:nvSpPr>
            <p:spPr bwMode="auto">
              <a:xfrm>
                <a:off x="5807076" y="2189163"/>
                <a:ext cx="714375" cy="26988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0" name="îsľîďê"/>
              <p:cNvSpPr/>
              <p:nvPr/>
            </p:nvSpPr>
            <p:spPr bwMode="auto">
              <a:xfrm>
                <a:off x="5807076" y="2189163"/>
                <a:ext cx="714375" cy="2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1" name="îšľiḑê"/>
              <p:cNvSpPr/>
              <p:nvPr/>
            </p:nvSpPr>
            <p:spPr bwMode="auto">
              <a:xfrm>
                <a:off x="5862638" y="2251075"/>
                <a:ext cx="658813" cy="25400"/>
              </a:xfrm>
              <a:custGeom>
                <a:avLst/>
                <a:gdLst>
                  <a:gd name="T0" fmla="*/ 455 w 455"/>
                  <a:gd name="T1" fmla="*/ 0 h 17"/>
                  <a:gd name="T2" fmla="*/ 2 w 455"/>
                  <a:gd name="T3" fmla="*/ 0 h 17"/>
                  <a:gd name="T4" fmla="*/ 12 w 455"/>
                  <a:gd name="T5" fmla="*/ 16 h 17"/>
                  <a:gd name="T6" fmla="*/ 13 w 455"/>
                  <a:gd name="T7" fmla="*/ 17 h 17"/>
                  <a:gd name="T8" fmla="*/ 455 w 455"/>
                  <a:gd name="T9" fmla="*/ 17 h 17"/>
                  <a:gd name="T10" fmla="*/ 455 w 455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5" h="17">
                    <a:moveTo>
                      <a:pt x="45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5" y="10"/>
                      <a:pt x="12" y="16"/>
                    </a:cubicBezTo>
                    <a:cubicBezTo>
                      <a:pt x="12" y="16"/>
                      <a:pt x="13" y="16"/>
                      <a:pt x="13" y="17"/>
                    </a:cubicBezTo>
                    <a:cubicBezTo>
                      <a:pt x="455" y="17"/>
                      <a:pt x="455" y="17"/>
                      <a:pt x="455" y="17"/>
                    </a:cubicBezTo>
                    <a:cubicBezTo>
                      <a:pt x="455" y="0"/>
                      <a:pt x="455" y="0"/>
                      <a:pt x="455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2" name="îSļîḋe"/>
              <p:cNvSpPr/>
              <p:nvPr/>
            </p:nvSpPr>
            <p:spPr bwMode="auto">
              <a:xfrm>
                <a:off x="6865938" y="1395413"/>
                <a:ext cx="1501775" cy="1125538"/>
              </a:xfrm>
              <a:custGeom>
                <a:avLst/>
                <a:gdLst>
                  <a:gd name="T0" fmla="*/ 1035 w 1035"/>
                  <a:gd name="T1" fmla="*/ 42 h 777"/>
                  <a:gd name="T2" fmla="*/ 1035 w 1035"/>
                  <a:gd name="T3" fmla="*/ 739 h 777"/>
                  <a:gd name="T4" fmla="*/ 991 w 1035"/>
                  <a:gd name="T5" fmla="*/ 777 h 777"/>
                  <a:gd name="T6" fmla="*/ 45 w 1035"/>
                  <a:gd name="T7" fmla="*/ 777 h 777"/>
                  <a:gd name="T8" fmla="*/ 0 w 1035"/>
                  <a:gd name="T9" fmla="*/ 739 h 777"/>
                  <a:gd name="T10" fmla="*/ 0 w 1035"/>
                  <a:gd name="T11" fmla="*/ 42 h 777"/>
                  <a:gd name="T12" fmla="*/ 45 w 1035"/>
                  <a:gd name="T13" fmla="*/ 0 h 777"/>
                  <a:gd name="T14" fmla="*/ 991 w 1035"/>
                  <a:gd name="T15" fmla="*/ 0 h 777"/>
                  <a:gd name="T16" fmla="*/ 1035 w 1035"/>
                  <a:gd name="T17" fmla="*/ 42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5" h="777">
                    <a:moveTo>
                      <a:pt x="1035" y="42"/>
                    </a:moveTo>
                    <a:cubicBezTo>
                      <a:pt x="1035" y="739"/>
                      <a:pt x="1035" y="739"/>
                      <a:pt x="1035" y="739"/>
                    </a:cubicBezTo>
                    <a:cubicBezTo>
                      <a:pt x="1035" y="760"/>
                      <a:pt x="1015" y="777"/>
                      <a:pt x="991" y="777"/>
                    </a:cubicBezTo>
                    <a:cubicBezTo>
                      <a:pt x="45" y="777"/>
                      <a:pt x="45" y="777"/>
                      <a:pt x="45" y="777"/>
                    </a:cubicBezTo>
                    <a:cubicBezTo>
                      <a:pt x="20" y="777"/>
                      <a:pt x="0" y="760"/>
                      <a:pt x="0" y="7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991" y="0"/>
                      <a:pt x="991" y="0"/>
                      <a:pt x="991" y="0"/>
                    </a:cubicBezTo>
                    <a:cubicBezTo>
                      <a:pt x="1015" y="0"/>
                      <a:pt x="1035" y="22"/>
                      <a:pt x="1035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3" name="îş1ïdé"/>
              <p:cNvSpPr/>
              <p:nvPr/>
            </p:nvSpPr>
            <p:spPr bwMode="auto">
              <a:xfrm>
                <a:off x="6969126" y="1395413"/>
                <a:ext cx="1385888" cy="26988"/>
              </a:xfrm>
              <a:custGeom>
                <a:avLst/>
                <a:gdLst>
                  <a:gd name="T0" fmla="*/ 920 w 956"/>
                  <a:gd name="T1" fmla="*/ 0 h 18"/>
                  <a:gd name="T2" fmla="*/ 0 w 956"/>
                  <a:gd name="T3" fmla="*/ 0 h 18"/>
                  <a:gd name="T4" fmla="*/ 0 w 956"/>
                  <a:gd name="T5" fmla="*/ 0 h 18"/>
                  <a:gd name="T6" fmla="*/ 920 w 956"/>
                  <a:gd name="T7" fmla="*/ 0 h 18"/>
                  <a:gd name="T8" fmla="*/ 956 w 956"/>
                  <a:gd name="T9" fmla="*/ 18 h 18"/>
                  <a:gd name="T10" fmla="*/ 920 w 95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6" h="18">
                    <a:moveTo>
                      <a:pt x="9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20" y="0"/>
                      <a:pt x="920" y="0"/>
                      <a:pt x="920" y="0"/>
                    </a:cubicBezTo>
                    <a:cubicBezTo>
                      <a:pt x="934" y="0"/>
                      <a:pt x="947" y="8"/>
                      <a:pt x="956" y="18"/>
                    </a:cubicBezTo>
                    <a:cubicBezTo>
                      <a:pt x="947" y="7"/>
                      <a:pt x="934" y="0"/>
                      <a:pt x="920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4" name="îş1ïdê"/>
              <p:cNvSpPr/>
              <p:nvPr/>
            </p:nvSpPr>
            <p:spPr bwMode="auto">
              <a:xfrm>
                <a:off x="6883401" y="1395413"/>
                <a:ext cx="85725" cy="22225"/>
              </a:xfrm>
              <a:custGeom>
                <a:avLst/>
                <a:gdLst>
                  <a:gd name="T0" fmla="*/ 32 w 59"/>
                  <a:gd name="T1" fmla="*/ 0 h 15"/>
                  <a:gd name="T2" fmla="*/ 0 w 59"/>
                  <a:gd name="T3" fmla="*/ 15 h 15"/>
                  <a:gd name="T4" fmla="*/ 32 w 59"/>
                  <a:gd name="T5" fmla="*/ 0 h 15"/>
                  <a:gd name="T6" fmla="*/ 59 w 59"/>
                  <a:gd name="T7" fmla="*/ 0 h 15"/>
                  <a:gd name="T8" fmla="*/ 33 w 59"/>
                  <a:gd name="T9" fmla="*/ 0 h 15"/>
                  <a:gd name="T10" fmla="*/ 33 w 59"/>
                  <a:gd name="T11" fmla="*/ 0 h 15"/>
                  <a:gd name="T12" fmla="*/ 33 w 59"/>
                  <a:gd name="T13" fmla="*/ 0 h 15"/>
                  <a:gd name="T14" fmla="*/ 59 w 59"/>
                  <a:gd name="T15" fmla="*/ 0 h 15"/>
                  <a:gd name="T16" fmla="*/ 59 w 59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5">
                    <a:moveTo>
                      <a:pt x="32" y="0"/>
                    </a:moveTo>
                    <a:cubicBezTo>
                      <a:pt x="19" y="1"/>
                      <a:pt x="8" y="6"/>
                      <a:pt x="0" y="15"/>
                    </a:cubicBezTo>
                    <a:cubicBezTo>
                      <a:pt x="8" y="7"/>
                      <a:pt x="19" y="1"/>
                      <a:pt x="32" y="0"/>
                    </a:cubicBezTo>
                    <a:moveTo>
                      <a:pt x="59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5" name="ïṥḷíḓe"/>
              <p:cNvSpPr/>
              <p:nvPr/>
            </p:nvSpPr>
            <p:spPr bwMode="auto">
              <a:xfrm>
                <a:off x="6865938" y="1395413"/>
                <a:ext cx="1501775" cy="223838"/>
              </a:xfrm>
              <a:custGeom>
                <a:avLst/>
                <a:gdLst>
                  <a:gd name="T0" fmla="*/ 991 w 1035"/>
                  <a:gd name="T1" fmla="*/ 0 h 154"/>
                  <a:gd name="T2" fmla="*/ 71 w 1035"/>
                  <a:gd name="T3" fmla="*/ 0 h 154"/>
                  <a:gd name="T4" fmla="*/ 45 w 1035"/>
                  <a:gd name="T5" fmla="*/ 0 h 154"/>
                  <a:gd name="T6" fmla="*/ 45 w 1035"/>
                  <a:gd name="T7" fmla="*/ 0 h 154"/>
                  <a:gd name="T8" fmla="*/ 44 w 1035"/>
                  <a:gd name="T9" fmla="*/ 0 h 154"/>
                  <a:gd name="T10" fmla="*/ 12 w 1035"/>
                  <a:gd name="T11" fmla="*/ 15 h 154"/>
                  <a:gd name="T12" fmla="*/ 0 w 1035"/>
                  <a:gd name="T13" fmla="*/ 45 h 154"/>
                  <a:gd name="T14" fmla="*/ 0 w 1035"/>
                  <a:gd name="T15" fmla="*/ 154 h 154"/>
                  <a:gd name="T16" fmla="*/ 1035 w 1035"/>
                  <a:gd name="T17" fmla="*/ 154 h 154"/>
                  <a:gd name="T18" fmla="*/ 1035 w 1035"/>
                  <a:gd name="T19" fmla="*/ 45 h 154"/>
                  <a:gd name="T20" fmla="*/ 1027 w 1035"/>
                  <a:gd name="T21" fmla="*/ 18 h 154"/>
                  <a:gd name="T22" fmla="*/ 991 w 1035"/>
                  <a:gd name="T2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5" h="154">
                    <a:moveTo>
                      <a:pt x="991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31" y="1"/>
                      <a:pt x="20" y="7"/>
                      <a:pt x="12" y="15"/>
                    </a:cubicBezTo>
                    <a:cubicBezTo>
                      <a:pt x="5" y="23"/>
                      <a:pt x="0" y="33"/>
                      <a:pt x="0" y="4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035" y="154"/>
                      <a:pt x="1035" y="154"/>
                      <a:pt x="1035" y="154"/>
                    </a:cubicBezTo>
                    <a:cubicBezTo>
                      <a:pt x="1035" y="45"/>
                      <a:pt x="1035" y="45"/>
                      <a:pt x="1035" y="45"/>
                    </a:cubicBezTo>
                    <a:cubicBezTo>
                      <a:pt x="1035" y="35"/>
                      <a:pt x="1032" y="26"/>
                      <a:pt x="1027" y="18"/>
                    </a:cubicBezTo>
                    <a:cubicBezTo>
                      <a:pt x="1018" y="8"/>
                      <a:pt x="1005" y="0"/>
                      <a:pt x="991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6" name="ï$lîḋé"/>
              <p:cNvSpPr/>
              <p:nvPr/>
            </p:nvSpPr>
            <p:spPr bwMode="auto">
              <a:xfrm>
                <a:off x="6905626" y="1463675"/>
                <a:ext cx="87313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7" name="ï$lïḓe"/>
              <p:cNvSpPr/>
              <p:nvPr/>
            </p:nvSpPr>
            <p:spPr bwMode="auto">
              <a:xfrm>
                <a:off x="7032626" y="1463675"/>
                <a:ext cx="85725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8" name="ïṣ1îḑé"/>
              <p:cNvSpPr/>
              <p:nvPr/>
            </p:nvSpPr>
            <p:spPr bwMode="auto">
              <a:xfrm>
                <a:off x="7158038" y="1463675"/>
                <a:ext cx="87313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9" name="íṥ1îde"/>
              <p:cNvSpPr/>
              <p:nvPr/>
            </p:nvSpPr>
            <p:spPr bwMode="auto">
              <a:xfrm>
                <a:off x="6996113" y="1676400"/>
                <a:ext cx="336550" cy="339725"/>
              </a:xfrm>
              <a:prstGeom prst="ellipse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0" name="ïŝḻîḋê"/>
              <p:cNvSpPr/>
              <p:nvPr/>
            </p:nvSpPr>
            <p:spPr bwMode="auto">
              <a:xfrm>
                <a:off x="7526338" y="1731963"/>
                <a:ext cx="712788" cy="25400"/>
              </a:xfrm>
              <a:prstGeom prst="rect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1" name="iślíďe"/>
              <p:cNvSpPr/>
              <p:nvPr/>
            </p:nvSpPr>
            <p:spPr bwMode="auto">
              <a:xfrm>
                <a:off x="7526338" y="1793875"/>
                <a:ext cx="712788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2" name="ï$ļîdê"/>
              <p:cNvSpPr/>
              <p:nvPr/>
            </p:nvSpPr>
            <p:spPr bwMode="auto">
              <a:xfrm>
                <a:off x="7526338" y="1793875"/>
                <a:ext cx="712788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3" name="íŝlïḋè"/>
              <p:cNvSpPr/>
              <p:nvPr/>
            </p:nvSpPr>
            <p:spPr bwMode="auto">
              <a:xfrm>
                <a:off x="7526338" y="1855788"/>
                <a:ext cx="712788" cy="23813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4" name="îś1iďe"/>
              <p:cNvSpPr/>
              <p:nvPr/>
            </p:nvSpPr>
            <p:spPr bwMode="auto">
              <a:xfrm>
                <a:off x="7526338" y="1855788"/>
                <a:ext cx="712788" cy="23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5" name="is1iḑé"/>
              <p:cNvSpPr/>
              <p:nvPr/>
            </p:nvSpPr>
            <p:spPr bwMode="auto">
              <a:xfrm>
                <a:off x="7526338" y="1916113"/>
                <a:ext cx="712788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6" name="îśḻíḓè"/>
              <p:cNvSpPr/>
              <p:nvPr/>
            </p:nvSpPr>
            <p:spPr bwMode="auto">
              <a:xfrm>
                <a:off x="7526338" y="1916113"/>
                <a:ext cx="712788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7" name="ïśḷiḑè"/>
              <p:cNvSpPr/>
              <p:nvPr/>
            </p:nvSpPr>
            <p:spPr bwMode="auto">
              <a:xfrm>
                <a:off x="6996113" y="2071688"/>
                <a:ext cx="336550" cy="339725"/>
              </a:xfrm>
              <a:custGeom>
                <a:avLst/>
                <a:gdLst>
                  <a:gd name="T0" fmla="*/ 116 w 233"/>
                  <a:gd name="T1" fmla="*/ 0 h 234"/>
                  <a:gd name="T2" fmla="*/ 0 w 233"/>
                  <a:gd name="T3" fmla="*/ 117 h 234"/>
                  <a:gd name="T4" fmla="*/ 13 w 233"/>
                  <a:gd name="T5" fmla="*/ 172 h 234"/>
                  <a:gd name="T6" fmla="*/ 38 w 233"/>
                  <a:gd name="T7" fmla="*/ 187 h 234"/>
                  <a:gd name="T8" fmla="*/ 48 w 233"/>
                  <a:gd name="T9" fmla="*/ 212 h 234"/>
                  <a:gd name="T10" fmla="*/ 116 w 233"/>
                  <a:gd name="T11" fmla="*/ 234 h 234"/>
                  <a:gd name="T12" fmla="*/ 233 w 233"/>
                  <a:gd name="T13" fmla="*/ 117 h 234"/>
                  <a:gd name="T14" fmla="*/ 116 w 233"/>
                  <a:gd name="T15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3" h="234">
                    <a:moveTo>
                      <a:pt x="116" y="0"/>
                    </a:moveTo>
                    <a:cubicBezTo>
                      <a:pt x="52" y="0"/>
                      <a:pt x="0" y="53"/>
                      <a:pt x="0" y="117"/>
                    </a:cubicBezTo>
                    <a:cubicBezTo>
                      <a:pt x="0" y="137"/>
                      <a:pt x="4" y="155"/>
                      <a:pt x="13" y="172"/>
                    </a:cubicBezTo>
                    <a:cubicBezTo>
                      <a:pt x="23" y="174"/>
                      <a:pt x="31" y="179"/>
                      <a:pt x="38" y="187"/>
                    </a:cubicBezTo>
                    <a:cubicBezTo>
                      <a:pt x="44" y="194"/>
                      <a:pt x="48" y="203"/>
                      <a:pt x="48" y="212"/>
                    </a:cubicBezTo>
                    <a:cubicBezTo>
                      <a:pt x="67" y="226"/>
                      <a:pt x="91" y="234"/>
                      <a:pt x="116" y="234"/>
                    </a:cubicBezTo>
                    <a:cubicBezTo>
                      <a:pt x="181" y="234"/>
                      <a:pt x="233" y="182"/>
                      <a:pt x="233" y="117"/>
                    </a:cubicBezTo>
                    <a:cubicBezTo>
                      <a:pt x="233" y="53"/>
                      <a:pt x="181" y="0"/>
                      <a:pt x="116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8" name="iṧļiḋè"/>
              <p:cNvSpPr/>
              <p:nvPr/>
            </p:nvSpPr>
            <p:spPr bwMode="auto">
              <a:xfrm>
                <a:off x="7526338" y="2128838"/>
                <a:ext cx="712788" cy="23813"/>
              </a:xfrm>
              <a:prstGeom prst="rect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9" name="ïšļîďe"/>
              <p:cNvSpPr/>
              <p:nvPr/>
            </p:nvSpPr>
            <p:spPr bwMode="auto">
              <a:xfrm>
                <a:off x="7526338" y="2189163"/>
                <a:ext cx="712788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0" name="ïşľiḍé"/>
              <p:cNvSpPr/>
              <p:nvPr/>
            </p:nvSpPr>
            <p:spPr bwMode="auto">
              <a:xfrm>
                <a:off x="7526338" y="2189163"/>
                <a:ext cx="712788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1" name="ïṧļïďê"/>
              <p:cNvSpPr/>
              <p:nvPr/>
            </p:nvSpPr>
            <p:spPr bwMode="auto">
              <a:xfrm>
                <a:off x="7526338" y="2251075"/>
                <a:ext cx="712788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2" name="ïsḻïdê"/>
              <p:cNvSpPr/>
              <p:nvPr/>
            </p:nvSpPr>
            <p:spPr bwMode="auto">
              <a:xfrm>
                <a:off x="7526338" y="2251075"/>
                <a:ext cx="712788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3" name="îṣḷîde"/>
              <p:cNvSpPr/>
              <p:nvPr/>
            </p:nvSpPr>
            <p:spPr bwMode="auto">
              <a:xfrm>
                <a:off x="7526338" y="2312988"/>
                <a:ext cx="712788" cy="23813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4" name="îšḻïḍé"/>
              <p:cNvSpPr/>
              <p:nvPr/>
            </p:nvSpPr>
            <p:spPr bwMode="auto">
              <a:xfrm>
                <a:off x="7526338" y="2312988"/>
                <a:ext cx="712788" cy="23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5" name="isľïḍê"/>
              <p:cNvSpPr/>
              <p:nvPr/>
            </p:nvSpPr>
            <p:spPr bwMode="auto">
              <a:xfrm>
                <a:off x="3178176" y="2806700"/>
                <a:ext cx="3252788" cy="2436813"/>
              </a:xfrm>
              <a:custGeom>
                <a:avLst/>
                <a:gdLst>
                  <a:gd name="T0" fmla="*/ 2244 w 2244"/>
                  <a:gd name="T1" fmla="*/ 91 h 1683"/>
                  <a:gd name="T2" fmla="*/ 2244 w 2244"/>
                  <a:gd name="T3" fmla="*/ 1602 h 1683"/>
                  <a:gd name="T4" fmla="*/ 2147 w 2244"/>
                  <a:gd name="T5" fmla="*/ 1683 h 1683"/>
                  <a:gd name="T6" fmla="*/ 97 w 2244"/>
                  <a:gd name="T7" fmla="*/ 1683 h 1683"/>
                  <a:gd name="T8" fmla="*/ 0 w 2244"/>
                  <a:gd name="T9" fmla="*/ 1602 h 1683"/>
                  <a:gd name="T10" fmla="*/ 0 w 2244"/>
                  <a:gd name="T11" fmla="*/ 91 h 1683"/>
                  <a:gd name="T12" fmla="*/ 97 w 2244"/>
                  <a:gd name="T13" fmla="*/ 0 h 1683"/>
                  <a:gd name="T14" fmla="*/ 2147 w 2244"/>
                  <a:gd name="T15" fmla="*/ 0 h 1683"/>
                  <a:gd name="T16" fmla="*/ 2244 w 2244"/>
                  <a:gd name="T17" fmla="*/ 91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4" h="1683">
                    <a:moveTo>
                      <a:pt x="2244" y="91"/>
                    </a:moveTo>
                    <a:cubicBezTo>
                      <a:pt x="2244" y="1602"/>
                      <a:pt x="2244" y="1602"/>
                      <a:pt x="2244" y="1602"/>
                    </a:cubicBezTo>
                    <a:cubicBezTo>
                      <a:pt x="2244" y="1647"/>
                      <a:pt x="2200" y="1683"/>
                      <a:pt x="2147" y="1683"/>
                    </a:cubicBezTo>
                    <a:cubicBezTo>
                      <a:pt x="97" y="1683"/>
                      <a:pt x="97" y="1683"/>
                      <a:pt x="97" y="1683"/>
                    </a:cubicBezTo>
                    <a:cubicBezTo>
                      <a:pt x="43" y="1683"/>
                      <a:pt x="0" y="1647"/>
                      <a:pt x="0" y="1602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46"/>
                      <a:pt x="43" y="0"/>
                      <a:pt x="97" y="0"/>
                    </a:cubicBezTo>
                    <a:cubicBezTo>
                      <a:pt x="2147" y="0"/>
                      <a:pt x="2147" y="0"/>
                      <a:pt x="2147" y="0"/>
                    </a:cubicBezTo>
                    <a:cubicBezTo>
                      <a:pt x="2200" y="0"/>
                      <a:pt x="2244" y="46"/>
                      <a:pt x="2244" y="9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6" name="iṧḻiḋê"/>
              <p:cNvSpPr/>
              <p:nvPr/>
            </p:nvSpPr>
            <p:spPr bwMode="auto">
              <a:xfrm>
                <a:off x="3206751" y="2806700"/>
                <a:ext cx="2357438" cy="53975"/>
              </a:xfrm>
              <a:custGeom>
                <a:avLst/>
                <a:gdLst>
                  <a:gd name="T0" fmla="*/ 958 w 1626"/>
                  <a:gd name="T1" fmla="*/ 0 h 37"/>
                  <a:gd name="T2" fmla="*/ 77 w 1626"/>
                  <a:gd name="T3" fmla="*/ 0 h 37"/>
                  <a:gd name="T4" fmla="*/ 76 w 1626"/>
                  <a:gd name="T5" fmla="*/ 0 h 37"/>
                  <a:gd name="T6" fmla="*/ 0 w 1626"/>
                  <a:gd name="T7" fmla="*/ 37 h 37"/>
                  <a:gd name="T8" fmla="*/ 77 w 1626"/>
                  <a:gd name="T9" fmla="*/ 0 h 37"/>
                  <a:gd name="T10" fmla="*/ 958 w 1626"/>
                  <a:gd name="T11" fmla="*/ 0 h 37"/>
                  <a:gd name="T12" fmla="*/ 958 w 1626"/>
                  <a:gd name="T13" fmla="*/ 0 h 37"/>
                  <a:gd name="T14" fmla="*/ 1626 w 1626"/>
                  <a:gd name="T15" fmla="*/ 0 h 37"/>
                  <a:gd name="T16" fmla="*/ 1623 w 1626"/>
                  <a:gd name="T17" fmla="*/ 0 h 37"/>
                  <a:gd name="T18" fmla="*/ 1622 w 1626"/>
                  <a:gd name="T19" fmla="*/ 0 h 37"/>
                  <a:gd name="T20" fmla="*/ 1626 w 1626"/>
                  <a:gd name="T21" fmla="*/ 0 h 37"/>
                  <a:gd name="T22" fmla="*/ 1626 w 1626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6" h="37">
                    <a:moveTo>
                      <a:pt x="95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5" y="0"/>
                      <a:pt x="17" y="14"/>
                      <a:pt x="0" y="37"/>
                    </a:cubicBezTo>
                    <a:cubicBezTo>
                      <a:pt x="18" y="15"/>
                      <a:pt x="45" y="0"/>
                      <a:pt x="77" y="0"/>
                    </a:cubicBezTo>
                    <a:cubicBezTo>
                      <a:pt x="958" y="0"/>
                      <a:pt x="958" y="0"/>
                      <a:pt x="958" y="0"/>
                    </a:cubicBezTo>
                    <a:cubicBezTo>
                      <a:pt x="958" y="0"/>
                      <a:pt x="958" y="0"/>
                      <a:pt x="958" y="0"/>
                    </a:cubicBezTo>
                    <a:moveTo>
                      <a:pt x="1626" y="0"/>
                    </a:moveTo>
                    <a:cubicBezTo>
                      <a:pt x="1623" y="0"/>
                      <a:pt x="1623" y="0"/>
                      <a:pt x="1623" y="0"/>
                    </a:cubicBezTo>
                    <a:cubicBezTo>
                      <a:pt x="1623" y="0"/>
                      <a:pt x="1622" y="0"/>
                      <a:pt x="1622" y="0"/>
                    </a:cubicBezTo>
                    <a:cubicBezTo>
                      <a:pt x="1626" y="0"/>
                      <a:pt x="1626" y="0"/>
                      <a:pt x="1626" y="0"/>
                    </a:cubicBezTo>
                    <a:cubicBezTo>
                      <a:pt x="1626" y="0"/>
                      <a:pt x="1626" y="0"/>
                      <a:pt x="1626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7" name="ïsḷîḋe"/>
              <p:cNvSpPr/>
              <p:nvPr/>
            </p:nvSpPr>
            <p:spPr bwMode="auto">
              <a:xfrm>
                <a:off x="3178176" y="2806700"/>
                <a:ext cx="3252788" cy="482600"/>
              </a:xfrm>
              <a:custGeom>
                <a:avLst/>
                <a:gdLst>
                  <a:gd name="T0" fmla="*/ 1140 w 2244"/>
                  <a:gd name="T1" fmla="*/ 42 h 334"/>
                  <a:gd name="T2" fmla="*/ 1072 w 2244"/>
                  <a:gd name="T3" fmla="*/ 58 h 334"/>
                  <a:gd name="T4" fmla="*/ 1065 w 2244"/>
                  <a:gd name="T5" fmla="*/ 114 h 334"/>
                  <a:gd name="T6" fmla="*/ 1013 w 2244"/>
                  <a:gd name="T7" fmla="*/ 294 h 334"/>
                  <a:gd name="T8" fmla="*/ 1014 w 2244"/>
                  <a:gd name="T9" fmla="*/ 303 h 334"/>
                  <a:gd name="T10" fmla="*/ 994 w 2244"/>
                  <a:gd name="T11" fmla="*/ 325 h 334"/>
                  <a:gd name="T12" fmla="*/ 990 w 2244"/>
                  <a:gd name="T13" fmla="*/ 334 h 334"/>
                  <a:gd name="T14" fmla="*/ 1054 w 2244"/>
                  <a:gd name="T15" fmla="*/ 332 h 334"/>
                  <a:gd name="T16" fmla="*/ 1155 w 2244"/>
                  <a:gd name="T17" fmla="*/ 283 h 334"/>
                  <a:gd name="T18" fmla="*/ 1155 w 2244"/>
                  <a:gd name="T19" fmla="*/ 283 h 334"/>
                  <a:gd name="T20" fmla="*/ 1171 w 2244"/>
                  <a:gd name="T21" fmla="*/ 269 h 334"/>
                  <a:gd name="T22" fmla="*/ 1170 w 2244"/>
                  <a:gd name="T23" fmla="*/ 263 h 334"/>
                  <a:gd name="T24" fmla="*/ 1175 w 2244"/>
                  <a:gd name="T25" fmla="*/ 249 h 334"/>
                  <a:gd name="T26" fmla="*/ 1175 w 2244"/>
                  <a:gd name="T27" fmla="*/ 249 h 334"/>
                  <a:gd name="T28" fmla="*/ 1213 w 2244"/>
                  <a:gd name="T29" fmla="*/ 134 h 334"/>
                  <a:gd name="T30" fmla="*/ 1244 w 2244"/>
                  <a:gd name="T31" fmla="*/ 34 h 334"/>
                  <a:gd name="T32" fmla="*/ 97 w 2244"/>
                  <a:gd name="T33" fmla="*/ 0 h 334"/>
                  <a:gd name="T34" fmla="*/ 0 w 2244"/>
                  <a:gd name="T35" fmla="*/ 97 h 334"/>
                  <a:gd name="T36" fmla="*/ 922 w 2244"/>
                  <a:gd name="T37" fmla="*/ 334 h 334"/>
                  <a:gd name="T38" fmla="*/ 915 w 2244"/>
                  <a:gd name="T39" fmla="*/ 312 h 334"/>
                  <a:gd name="T40" fmla="*/ 915 w 2244"/>
                  <a:gd name="T41" fmla="*/ 309 h 334"/>
                  <a:gd name="T42" fmla="*/ 921 w 2244"/>
                  <a:gd name="T43" fmla="*/ 283 h 334"/>
                  <a:gd name="T44" fmla="*/ 927 w 2244"/>
                  <a:gd name="T45" fmla="*/ 228 h 334"/>
                  <a:gd name="T46" fmla="*/ 974 w 2244"/>
                  <a:gd name="T47" fmla="*/ 22 h 334"/>
                  <a:gd name="T48" fmla="*/ 1646 w 2244"/>
                  <a:gd name="T49" fmla="*/ 0 h 334"/>
                  <a:gd name="T50" fmla="*/ 1611 w 2244"/>
                  <a:gd name="T51" fmla="*/ 14 h 334"/>
                  <a:gd name="T52" fmla="*/ 1517 w 2244"/>
                  <a:gd name="T53" fmla="*/ 20 h 334"/>
                  <a:gd name="T54" fmla="*/ 1429 w 2244"/>
                  <a:gd name="T55" fmla="*/ 67 h 334"/>
                  <a:gd name="T56" fmla="*/ 1332 w 2244"/>
                  <a:gd name="T57" fmla="*/ 147 h 334"/>
                  <a:gd name="T58" fmla="*/ 1252 w 2244"/>
                  <a:gd name="T59" fmla="*/ 287 h 334"/>
                  <a:gd name="T60" fmla="*/ 1222 w 2244"/>
                  <a:gd name="T61" fmla="*/ 300 h 334"/>
                  <a:gd name="T62" fmla="*/ 1207 w 2244"/>
                  <a:gd name="T63" fmla="*/ 325 h 334"/>
                  <a:gd name="T64" fmla="*/ 2244 w 2244"/>
                  <a:gd name="T65" fmla="*/ 334 h 334"/>
                  <a:gd name="T66" fmla="*/ 1691 w 2244"/>
                  <a:gd name="T67" fmla="*/ 136 h 334"/>
                  <a:gd name="T68" fmla="*/ 1646 w 2244"/>
                  <a:gd name="T69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4" h="334">
                    <a:moveTo>
                      <a:pt x="1244" y="34"/>
                    </a:moveTo>
                    <a:cubicBezTo>
                      <a:pt x="1244" y="34"/>
                      <a:pt x="1196" y="42"/>
                      <a:pt x="1140" y="42"/>
                    </a:cubicBezTo>
                    <a:cubicBezTo>
                      <a:pt x="1124" y="42"/>
                      <a:pt x="1107" y="41"/>
                      <a:pt x="1091" y="39"/>
                    </a:cubicBezTo>
                    <a:cubicBezTo>
                      <a:pt x="1091" y="39"/>
                      <a:pt x="1067" y="48"/>
                      <a:pt x="1072" y="58"/>
                    </a:cubicBezTo>
                    <a:cubicBezTo>
                      <a:pt x="1076" y="67"/>
                      <a:pt x="1073" y="85"/>
                      <a:pt x="1071" y="85"/>
                    </a:cubicBezTo>
                    <a:cubicBezTo>
                      <a:pt x="1069" y="85"/>
                      <a:pt x="1059" y="99"/>
                      <a:pt x="1065" y="114"/>
                    </a:cubicBezTo>
                    <a:cubicBezTo>
                      <a:pt x="1070" y="130"/>
                      <a:pt x="1031" y="273"/>
                      <a:pt x="1013" y="292"/>
                    </a:cubicBezTo>
                    <a:cubicBezTo>
                      <a:pt x="1013" y="293"/>
                      <a:pt x="1013" y="293"/>
                      <a:pt x="1013" y="294"/>
                    </a:cubicBezTo>
                    <a:cubicBezTo>
                      <a:pt x="1013" y="294"/>
                      <a:pt x="1013" y="294"/>
                      <a:pt x="1013" y="294"/>
                    </a:cubicBezTo>
                    <a:cubicBezTo>
                      <a:pt x="1014" y="295"/>
                      <a:pt x="1014" y="299"/>
                      <a:pt x="1014" y="303"/>
                    </a:cubicBezTo>
                    <a:cubicBezTo>
                      <a:pt x="1014" y="303"/>
                      <a:pt x="1014" y="303"/>
                      <a:pt x="1014" y="303"/>
                    </a:cubicBezTo>
                    <a:cubicBezTo>
                      <a:pt x="1014" y="312"/>
                      <a:pt x="1011" y="324"/>
                      <a:pt x="994" y="325"/>
                    </a:cubicBezTo>
                    <a:cubicBezTo>
                      <a:pt x="993" y="325"/>
                      <a:pt x="992" y="325"/>
                      <a:pt x="991" y="325"/>
                    </a:cubicBezTo>
                    <a:cubicBezTo>
                      <a:pt x="991" y="328"/>
                      <a:pt x="990" y="331"/>
                      <a:pt x="990" y="334"/>
                    </a:cubicBezTo>
                    <a:cubicBezTo>
                      <a:pt x="1049" y="334"/>
                      <a:pt x="1049" y="334"/>
                      <a:pt x="1049" y="334"/>
                    </a:cubicBezTo>
                    <a:cubicBezTo>
                      <a:pt x="1051" y="333"/>
                      <a:pt x="1052" y="333"/>
                      <a:pt x="1054" y="332"/>
                    </a:cubicBezTo>
                    <a:cubicBezTo>
                      <a:pt x="1054" y="332"/>
                      <a:pt x="1103" y="320"/>
                      <a:pt x="1113" y="311"/>
                    </a:cubicBezTo>
                    <a:cubicBezTo>
                      <a:pt x="1124" y="301"/>
                      <a:pt x="1155" y="283"/>
                      <a:pt x="1155" y="283"/>
                    </a:cubicBezTo>
                    <a:cubicBezTo>
                      <a:pt x="1155" y="283"/>
                      <a:pt x="1155" y="283"/>
                      <a:pt x="1155" y="283"/>
                    </a:cubicBezTo>
                    <a:cubicBezTo>
                      <a:pt x="1155" y="283"/>
                      <a:pt x="1155" y="283"/>
                      <a:pt x="1155" y="283"/>
                    </a:cubicBezTo>
                    <a:cubicBezTo>
                      <a:pt x="1155" y="283"/>
                      <a:pt x="1155" y="283"/>
                      <a:pt x="1155" y="284"/>
                    </a:cubicBezTo>
                    <a:cubicBezTo>
                      <a:pt x="1160" y="279"/>
                      <a:pt x="1166" y="274"/>
                      <a:pt x="1171" y="269"/>
                    </a:cubicBezTo>
                    <a:cubicBezTo>
                      <a:pt x="1170" y="267"/>
                      <a:pt x="1170" y="265"/>
                      <a:pt x="1170" y="263"/>
                    </a:cubicBezTo>
                    <a:cubicBezTo>
                      <a:pt x="1170" y="263"/>
                      <a:pt x="1170" y="263"/>
                      <a:pt x="1170" y="263"/>
                    </a:cubicBezTo>
                    <a:cubicBezTo>
                      <a:pt x="1170" y="263"/>
                      <a:pt x="1170" y="263"/>
                      <a:pt x="1170" y="263"/>
                    </a:cubicBezTo>
                    <a:cubicBezTo>
                      <a:pt x="1171" y="258"/>
                      <a:pt x="1173" y="254"/>
                      <a:pt x="1175" y="249"/>
                    </a:cubicBezTo>
                    <a:cubicBezTo>
                      <a:pt x="1175" y="249"/>
                      <a:pt x="1175" y="249"/>
                      <a:pt x="1175" y="250"/>
                    </a:cubicBezTo>
                    <a:cubicBezTo>
                      <a:pt x="1175" y="249"/>
                      <a:pt x="1175" y="249"/>
                      <a:pt x="1175" y="249"/>
                    </a:cubicBezTo>
                    <a:cubicBezTo>
                      <a:pt x="1176" y="245"/>
                      <a:pt x="1179" y="241"/>
                      <a:pt x="1182" y="238"/>
                    </a:cubicBezTo>
                    <a:cubicBezTo>
                      <a:pt x="1189" y="234"/>
                      <a:pt x="1213" y="144"/>
                      <a:pt x="1213" y="134"/>
                    </a:cubicBezTo>
                    <a:cubicBezTo>
                      <a:pt x="1213" y="123"/>
                      <a:pt x="1228" y="73"/>
                      <a:pt x="1233" y="65"/>
                    </a:cubicBezTo>
                    <a:cubicBezTo>
                      <a:pt x="1238" y="56"/>
                      <a:pt x="1244" y="34"/>
                      <a:pt x="1244" y="34"/>
                    </a:cubicBezTo>
                    <a:moveTo>
                      <a:pt x="978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65" y="0"/>
                      <a:pt x="38" y="15"/>
                      <a:pt x="20" y="37"/>
                    </a:cubicBezTo>
                    <a:cubicBezTo>
                      <a:pt x="7" y="54"/>
                      <a:pt x="0" y="74"/>
                      <a:pt x="0" y="97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922" y="334"/>
                      <a:pt x="922" y="334"/>
                      <a:pt x="922" y="334"/>
                    </a:cubicBezTo>
                    <a:cubicBezTo>
                      <a:pt x="924" y="327"/>
                      <a:pt x="926" y="320"/>
                      <a:pt x="927" y="315"/>
                    </a:cubicBezTo>
                    <a:cubicBezTo>
                      <a:pt x="920" y="313"/>
                      <a:pt x="915" y="312"/>
                      <a:pt x="915" y="312"/>
                    </a:cubicBezTo>
                    <a:cubicBezTo>
                      <a:pt x="915" y="312"/>
                      <a:pt x="915" y="312"/>
                      <a:pt x="915" y="312"/>
                    </a:cubicBezTo>
                    <a:cubicBezTo>
                      <a:pt x="915" y="311"/>
                      <a:pt x="915" y="310"/>
                      <a:pt x="915" y="309"/>
                    </a:cubicBezTo>
                    <a:cubicBezTo>
                      <a:pt x="915" y="309"/>
                      <a:pt x="915" y="309"/>
                      <a:pt x="915" y="309"/>
                    </a:cubicBezTo>
                    <a:cubicBezTo>
                      <a:pt x="915" y="302"/>
                      <a:pt x="916" y="286"/>
                      <a:pt x="921" y="283"/>
                    </a:cubicBezTo>
                    <a:cubicBezTo>
                      <a:pt x="921" y="283"/>
                      <a:pt x="921" y="283"/>
                      <a:pt x="921" y="283"/>
                    </a:cubicBezTo>
                    <a:cubicBezTo>
                      <a:pt x="927" y="280"/>
                      <a:pt x="927" y="228"/>
                      <a:pt x="927" y="228"/>
                    </a:cubicBezTo>
                    <a:cubicBezTo>
                      <a:pt x="927" y="228"/>
                      <a:pt x="941" y="182"/>
                      <a:pt x="939" y="165"/>
                    </a:cubicBezTo>
                    <a:cubicBezTo>
                      <a:pt x="937" y="148"/>
                      <a:pt x="974" y="22"/>
                      <a:pt x="974" y="22"/>
                    </a:cubicBezTo>
                    <a:cubicBezTo>
                      <a:pt x="974" y="22"/>
                      <a:pt x="975" y="12"/>
                      <a:pt x="978" y="0"/>
                    </a:cubicBezTo>
                    <a:moveTo>
                      <a:pt x="1646" y="0"/>
                    </a:moveTo>
                    <a:cubicBezTo>
                      <a:pt x="1642" y="0"/>
                      <a:pt x="1642" y="0"/>
                      <a:pt x="1642" y="0"/>
                    </a:cubicBezTo>
                    <a:cubicBezTo>
                      <a:pt x="1631" y="3"/>
                      <a:pt x="1617" y="8"/>
                      <a:pt x="1611" y="14"/>
                    </a:cubicBezTo>
                    <a:cubicBezTo>
                      <a:pt x="1602" y="22"/>
                      <a:pt x="1572" y="34"/>
                      <a:pt x="1547" y="34"/>
                    </a:cubicBezTo>
                    <a:cubicBezTo>
                      <a:pt x="1534" y="34"/>
                      <a:pt x="1522" y="30"/>
                      <a:pt x="1517" y="20"/>
                    </a:cubicBezTo>
                    <a:cubicBezTo>
                      <a:pt x="1516" y="20"/>
                      <a:pt x="1515" y="21"/>
                      <a:pt x="1513" y="22"/>
                    </a:cubicBezTo>
                    <a:cubicBezTo>
                      <a:pt x="1479" y="37"/>
                      <a:pt x="1434" y="58"/>
                      <a:pt x="1429" y="67"/>
                    </a:cubicBezTo>
                    <a:cubicBezTo>
                      <a:pt x="1421" y="83"/>
                      <a:pt x="1360" y="109"/>
                      <a:pt x="1360" y="109"/>
                    </a:cubicBezTo>
                    <a:cubicBezTo>
                      <a:pt x="1360" y="109"/>
                      <a:pt x="1321" y="110"/>
                      <a:pt x="1332" y="147"/>
                    </a:cubicBezTo>
                    <a:cubicBezTo>
                      <a:pt x="1344" y="184"/>
                      <a:pt x="1257" y="272"/>
                      <a:pt x="1257" y="272"/>
                    </a:cubicBezTo>
                    <a:cubicBezTo>
                      <a:pt x="1258" y="277"/>
                      <a:pt x="1256" y="283"/>
                      <a:pt x="1252" y="287"/>
                    </a:cubicBezTo>
                    <a:cubicBezTo>
                      <a:pt x="1251" y="288"/>
                      <a:pt x="1250" y="290"/>
                      <a:pt x="1249" y="291"/>
                    </a:cubicBezTo>
                    <a:cubicBezTo>
                      <a:pt x="1245" y="294"/>
                      <a:pt x="1234" y="298"/>
                      <a:pt x="1222" y="300"/>
                    </a:cubicBezTo>
                    <a:cubicBezTo>
                      <a:pt x="1219" y="308"/>
                      <a:pt x="1216" y="314"/>
                      <a:pt x="1216" y="315"/>
                    </a:cubicBezTo>
                    <a:cubicBezTo>
                      <a:pt x="1217" y="316"/>
                      <a:pt x="1213" y="320"/>
                      <a:pt x="1207" y="325"/>
                    </a:cubicBezTo>
                    <a:cubicBezTo>
                      <a:pt x="1205" y="328"/>
                      <a:pt x="1204" y="331"/>
                      <a:pt x="1203" y="334"/>
                    </a:cubicBezTo>
                    <a:cubicBezTo>
                      <a:pt x="2244" y="334"/>
                      <a:pt x="2244" y="334"/>
                      <a:pt x="2244" y="334"/>
                    </a:cubicBezTo>
                    <a:cubicBezTo>
                      <a:pt x="2244" y="136"/>
                      <a:pt x="2244" y="136"/>
                      <a:pt x="2244" y="136"/>
                    </a:cubicBezTo>
                    <a:cubicBezTo>
                      <a:pt x="1691" y="136"/>
                      <a:pt x="1691" y="136"/>
                      <a:pt x="1691" y="136"/>
                    </a:cubicBezTo>
                    <a:cubicBezTo>
                      <a:pt x="1666" y="136"/>
                      <a:pt x="1646" y="119"/>
                      <a:pt x="1646" y="98"/>
                    </a:cubicBezTo>
                    <a:cubicBezTo>
                      <a:pt x="1646" y="0"/>
                      <a:pt x="1646" y="0"/>
                      <a:pt x="1646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8" name="íšḷîďe"/>
              <p:cNvSpPr/>
              <p:nvPr/>
            </p:nvSpPr>
            <p:spPr bwMode="auto">
              <a:xfrm>
                <a:off x="3262313" y="2954338"/>
                <a:ext cx="188913" cy="187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9" name="i$ḻiḋé"/>
              <p:cNvSpPr/>
              <p:nvPr/>
            </p:nvSpPr>
            <p:spPr bwMode="auto">
              <a:xfrm>
                <a:off x="3535363" y="2954338"/>
                <a:ext cx="188913" cy="187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0" name="ïslïďê"/>
              <p:cNvSpPr/>
              <p:nvPr/>
            </p:nvSpPr>
            <p:spPr bwMode="auto">
              <a:xfrm>
                <a:off x="3808413" y="2954338"/>
                <a:ext cx="187325" cy="187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3" name="íşļïḍé"/>
              <p:cNvSpPr/>
              <p:nvPr/>
            </p:nvSpPr>
            <p:spPr bwMode="auto">
              <a:xfrm>
                <a:off x="2928938" y="5307013"/>
                <a:ext cx="446088" cy="236538"/>
              </a:xfrm>
              <a:custGeom>
                <a:avLst/>
                <a:gdLst>
                  <a:gd name="T0" fmla="*/ 207 w 308"/>
                  <a:gd name="T1" fmla="*/ 39 h 163"/>
                  <a:gd name="T2" fmla="*/ 154 w 308"/>
                  <a:gd name="T3" fmla="*/ 23 h 163"/>
                  <a:gd name="T4" fmla="*/ 21 w 308"/>
                  <a:gd name="T5" fmla="*/ 45 h 163"/>
                  <a:gd name="T6" fmla="*/ 62 w 308"/>
                  <a:gd name="T7" fmla="*/ 157 h 163"/>
                  <a:gd name="T8" fmla="*/ 195 w 308"/>
                  <a:gd name="T9" fmla="*/ 74 h 163"/>
                  <a:gd name="T10" fmla="*/ 290 w 308"/>
                  <a:gd name="T11" fmla="*/ 114 h 163"/>
                  <a:gd name="T12" fmla="*/ 308 w 308"/>
                  <a:gd name="T13" fmla="*/ 52 h 163"/>
                  <a:gd name="T14" fmla="*/ 207 w 308"/>
                  <a:gd name="T15" fmla="*/ 3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8" h="163">
                    <a:moveTo>
                      <a:pt x="207" y="39"/>
                    </a:moveTo>
                    <a:cubicBezTo>
                      <a:pt x="207" y="39"/>
                      <a:pt x="171" y="31"/>
                      <a:pt x="154" y="23"/>
                    </a:cubicBezTo>
                    <a:cubicBezTo>
                      <a:pt x="137" y="15"/>
                      <a:pt x="42" y="0"/>
                      <a:pt x="21" y="45"/>
                    </a:cubicBezTo>
                    <a:cubicBezTo>
                      <a:pt x="0" y="90"/>
                      <a:pt x="49" y="150"/>
                      <a:pt x="62" y="157"/>
                    </a:cubicBezTo>
                    <a:cubicBezTo>
                      <a:pt x="74" y="163"/>
                      <a:pt x="195" y="74"/>
                      <a:pt x="195" y="74"/>
                    </a:cubicBezTo>
                    <a:cubicBezTo>
                      <a:pt x="290" y="114"/>
                      <a:pt x="290" y="114"/>
                      <a:pt x="290" y="114"/>
                    </a:cubicBezTo>
                    <a:cubicBezTo>
                      <a:pt x="308" y="52"/>
                      <a:pt x="308" y="52"/>
                      <a:pt x="308" y="52"/>
                    </a:cubicBezTo>
                    <a:cubicBezTo>
                      <a:pt x="207" y="39"/>
                      <a:pt x="207" y="39"/>
                      <a:pt x="207" y="39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4" name="ïṩliḑe"/>
              <p:cNvSpPr/>
              <p:nvPr/>
            </p:nvSpPr>
            <p:spPr bwMode="auto">
              <a:xfrm>
                <a:off x="3289301" y="5381625"/>
                <a:ext cx="600075" cy="209550"/>
              </a:xfrm>
              <a:custGeom>
                <a:avLst/>
                <a:gdLst>
                  <a:gd name="T0" fmla="*/ 66 w 414"/>
                  <a:gd name="T1" fmla="*/ 0 h 144"/>
                  <a:gd name="T2" fmla="*/ 348 w 414"/>
                  <a:gd name="T3" fmla="*/ 0 h 144"/>
                  <a:gd name="T4" fmla="*/ 414 w 414"/>
                  <a:gd name="T5" fmla="*/ 66 h 144"/>
                  <a:gd name="T6" fmla="*/ 414 w 414"/>
                  <a:gd name="T7" fmla="*/ 78 h 144"/>
                  <a:gd name="T8" fmla="*/ 348 w 414"/>
                  <a:gd name="T9" fmla="*/ 144 h 144"/>
                  <a:gd name="T10" fmla="*/ 66 w 414"/>
                  <a:gd name="T11" fmla="*/ 144 h 144"/>
                  <a:gd name="T12" fmla="*/ 0 w 414"/>
                  <a:gd name="T13" fmla="*/ 78 h 144"/>
                  <a:gd name="T14" fmla="*/ 0 w 414"/>
                  <a:gd name="T15" fmla="*/ 66 h 144"/>
                  <a:gd name="T16" fmla="*/ 66 w 414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4" h="144">
                    <a:moveTo>
                      <a:pt x="66" y="0"/>
                    </a:moveTo>
                    <a:cubicBezTo>
                      <a:pt x="348" y="0"/>
                      <a:pt x="348" y="0"/>
                      <a:pt x="348" y="0"/>
                    </a:cubicBezTo>
                    <a:cubicBezTo>
                      <a:pt x="384" y="0"/>
                      <a:pt x="414" y="30"/>
                      <a:pt x="414" y="66"/>
                    </a:cubicBezTo>
                    <a:cubicBezTo>
                      <a:pt x="414" y="78"/>
                      <a:pt x="414" y="78"/>
                      <a:pt x="414" y="78"/>
                    </a:cubicBezTo>
                    <a:cubicBezTo>
                      <a:pt x="414" y="114"/>
                      <a:pt x="384" y="144"/>
                      <a:pt x="348" y="144"/>
                    </a:cubicBezTo>
                    <a:cubicBezTo>
                      <a:pt x="66" y="144"/>
                      <a:pt x="66" y="144"/>
                      <a:pt x="66" y="144"/>
                    </a:cubicBezTo>
                    <a:cubicBezTo>
                      <a:pt x="29" y="144"/>
                      <a:pt x="0" y="114"/>
                      <a:pt x="0" y="78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29" y="0"/>
                      <a:pt x="66" y="0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5" name="ïšļíde"/>
              <p:cNvSpPr/>
              <p:nvPr/>
            </p:nvSpPr>
            <p:spPr bwMode="auto">
              <a:xfrm>
                <a:off x="3387726" y="5381625"/>
                <a:ext cx="325438" cy="0"/>
              </a:xfrm>
              <a:custGeom>
                <a:avLst/>
                <a:gdLst>
                  <a:gd name="T0" fmla="*/ 225 w 225"/>
                  <a:gd name="T1" fmla="*/ 4 w 225"/>
                  <a:gd name="T2" fmla="*/ 0 w 225"/>
                  <a:gd name="T3" fmla="*/ 225 w 225"/>
                  <a:gd name="T4" fmla="*/ 225 w 22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25">
                    <a:moveTo>
                      <a:pt x="22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5" y="0"/>
                      <a:pt x="225" y="0"/>
                      <a:pt x="22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6" name="íşliḋe"/>
              <p:cNvSpPr/>
              <p:nvPr/>
            </p:nvSpPr>
            <p:spPr bwMode="auto">
              <a:xfrm>
                <a:off x="3294063" y="5381625"/>
                <a:ext cx="574675" cy="188913"/>
              </a:xfrm>
              <a:custGeom>
                <a:avLst/>
                <a:gdLst>
                  <a:gd name="T0" fmla="*/ 396 w 396"/>
                  <a:gd name="T1" fmla="*/ 114 h 130"/>
                  <a:gd name="T2" fmla="*/ 290 w 396"/>
                  <a:gd name="T3" fmla="*/ 125 h 130"/>
                  <a:gd name="T4" fmla="*/ 327 w 396"/>
                  <a:gd name="T5" fmla="*/ 130 h 130"/>
                  <a:gd name="T6" fmla="*/ 388 w 396"/>
                  <a:gd name="T7" fmla="*/ 123 h 130"/>
                  <a:gd name="T8" fmla="*/ 396 w 396"/>
                  <a:gd name="T9" fmla="*/ 114 h 130"/>
                  <a:gd name="T10" fmla="*/ 289 w 396"/>
                  <a:gd name="T11" fmla="*/ 0 h 130"/>
                  <a:gd name="T12" fmla="*/ 64 w 396"/>
                  <a:gd name="T13" fmla="*/ 0 h 130"/>
                  <a:gd name="T14" fmla="*/ 0 w 396"/>
                  <a:gd name="T15" fmla="*/ 46 h 130"/>
                  <a:gd name="T16" fmla="*/ 96 w 396"/>
                  <a:gd name="T17" fmla="*/ 87 h 130"/>
                  <a:gd name="T18" fmla="*/ 96 w 396"/>
                  <a:gd name="T19" fmla="*/ 88 h 130"/>
                  <a:gd name="T20" fmla="*/ 108 w 396"/>
                  <a:gd name="T21" fmla="*/ 86 h 130"/>
                  <a:gd name="T22" fmla="*/ 109 w 396"/>
                  <a:gd name="T23" fmla="*/ 86 h 130"/>
                  <a:gd name="T24" fmla="*/ 111 w 396"/>
                  <a:gd name="T25" fmla="*/ 86 h 130"/>
                  <a:gd name="T26" fmla="*/ 169 w 396"/>
                  <a:gd name="T27" fmla="*/ 79 h 130"/>
                  <a:gd name="T28" fmla="*/ 168 w 396"/>
                  <a:gd name="T29" fmla="*/ 66 h 130"/>
                  <a:gd name="T30" fmla="*/ 203 w 396"/>
                  <a:gd name="T31" fmla="*/ 59 h 130"/>
                  <a:gd name="T32" fmla="*/ 207 w 396"/>
                  <a:gd name="T33" fmla="*/ 60 h 130"/>
                  <a:gd name="T34" fmla="*/ 207 w 396"/>
                  <a:gd name="T35" fmla="*/ 61 h 130"/>
                  <a:gd name="T36" fmla="*/ 209 w 396"/>
                  <a:gd name="T37" fmla="*/ 61 h 130"/>
                  <a:gd name="T38" fmla="*/ 286 w 396"/>
                  <a:gd name="T39" fmla="*/ 31 h 130"/>
                  <a:gd name="T40" fmla="*/ 289 w 396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6" h="130">
                    <a:moveTo>
                      <a:pt x="396" y="114"/>
                    </a:moveTo>
                    <a:cubicBezTo>
                      <a:pt x="368" y="117"/>
                      <a:pt x="322" y="121"/>
                      <a:pt x="290" y="125"/>
                    </a:cubicBezTo>
                    <a:cubicBezTo>
                      <a:pt x="327" y="130"/>
                      <a:pt x="327" y="130"/>
                      <a:pt x="327" y="130"/>
                    </a:cubicBezTo>
                    <a:cubicBezTo>
                      <a:pt x="327" y="130"/>
                      <a:pt x="357" y="124"/>
                      <a:pt x="388" y="123"/>
                    </a:cubicBezTo>
                    <a:cubicBezTo>
                      <a:pt x="391" y="120"/>
                      <a:pt x="394" y="117"/>
                      <a:pt x="396" y="114"/>
                    </a:cubicBezTo>
                    <a:moveTo>
                      <a:pt x="289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35" y="1"/>
                      <a:pt x="10" y="20"/>
                      <a:pt x="0" y="46"/>
                    </a:cubicBezTo>
                    <a:cubicBezTo>
                      <a:pt x="23" y="54"/>
                      <a:pt x="93" y="80"/>
                      <a:pt x="96" y="87"/>
                    </a:cubicBezTo>
                    <a:cubicBezTo>
                      <a:pt x="96" y="87"/>
                      <a:pt x="96" y="88"/>
                      <a:pt x="96" y="88"/>
                    </a:cubicBezTo>
                    <a:cubicBezTo>
                      <a:pt x="101" y="87"/>
                      <a:pt x="105" y="86"/>
                      <a:pt x="108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10" y="86"/>
                      <a:pt x="110" y="86"/>
                      <a:pt x="111" y="86"/>
                    </a:cubicBezTo>
                    <a:cubicBezTo>
                      <a:pt x="132" y="86"/>
                      <a:pt x="155" y="82"/>
                      <a:pt x="169" y="79"/>
                    </a:cubicBezTo>
                    <a:cubicBezTo>
                      <a:pt x="168" y="72"/>
                      <a:pt x="167" y="66"/>
                      <a:pt x="168" y="66"/>
                    </a:cubicBezTo>
                    <a:cubicBezTo>
                      <a:pt x="171" y="65"/>
                      <a:pt x="194" y="59"/>
                      <a:pt x="203" y="59"/>
                    </a:cubicBezTo>
                    <a:cubicBezTo>
                      <a:pt x="206" y="59"/>
                      <a:pt x="207" y="59"/>
                      <a:pt x="207" y="60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08" y="61"/>
                      <a:pt x="208" y="61"/>
                      <a:pt x="209" y="61"/>
                    </a:cubicBezTo>
                    <a:cubicBezTo>
                      <a:pt x="218" y="59"/>
                      <a:pt x="258" y="43"/>
                      <a:pt x="286" y="31"/>
                    </a:cubicBezTo>
                    <a:cubicBezTo>
                      <a:pt x="289" y="0"/>
                      <a:pt x="289" y="0"/>
                      <a:pt x="289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7" name="íṡ1íḑe"/>
              <p:cNvSpPr/>
              <p:nvPr/>
            </p:nvSpPr>
            <p:spPr bwMode="auto">
              <a:xfrm>
                <a:off x="3138488" y="5492750"/>
                <a:ext cx="447675" cy="185738"/>
              </a:xfrm>
              <a:custGeom>
                <a:avLst/>
                <a:gdLst>
                  <a:gd name="T0" fmla="*/ 291 w 308"/>
                  <a:gd name="T1" fmla="*/ 0 h 128"/>
                  <a:gd name="T2" fmla="*/ 216 w 308"/>
                  <a:gd name="T3" fmla="*/ 10 h 128"/>
                  <a:gd name="T4" fmla="*/ 23 w 308"/>
                  <a:gd name="T5" fmla="*/ 76 h 128"/>
                  <a:gd name="T6" fmla="*/ 38 w 308"/>
                  <a:gd name="T7" fmla="*/ 124 h 128"/>
                  <a:gd name="T8" fmla="*/ 119 w 308"/>
                  <a:gd name="T9" fmla="*/ 101 h 128"/>
                  <a:gd name="T10" fmla="*/ 228 w 308"/>
                  <a:gd name="T11" fmla="*/ 92 h 128"/>
                  <a:gd name="T12" fmla="*/ 308 w 308"/>
                  <a:gd name="T13" fmla="*/ 33 h 128"/>
                  <a:gd name="T14" fmla="*/ 291 w 308"/>
                  <a:gd name="T1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8" h="128">
                    <a:moveTo>
                      <a:pt x="291" y="0"/>
                    </a:moveTo>
                    <a:cubicBezTo>
                      <a:pt x="291" y="0"/>
                      <a:pt x="250" y="11"/>
                      <a:pt x="216" y="10"/>
                    </a:cubicBezTo>
                    <a:cubicBezTo>
                      <a:pt x="182" y="10"/>
                      <a:pt x="23" y="76"/>
                      <a:pt x="23" y="76"/>
                    </a:cubicBezTo>
                    <a:cubicBezTo>
                      <a:pt x="23" y="76"/>
                      <a:pt x="0" y="128"/>
                      <a:pt x="38" y="124"/>
                    </a:cubicBezTo>
                    <a:cubicBezTo>
                      <a:pt x="75" y="119"/>
                      <a:pt x="93" y="101"/>
                      <a:pt x="119" y="101"/>
                    </a:cubicBezTo>
                    <a:cubicBezTo>
                      <a:pt x="146" y="101"/>
                      <a:pt x="228" y="92"/>
                      <a:pt x="228" y="92"/>
                    </a:cubicBezTo>
                    <a:cubicBezTo>
                      <a:pt x="308" y="33"/>
                      <a:pt x="308" y="33"/>
                      <a:pt x="308" y="33"/>
                    </a:cubicBezTo>
                    <a:cubicBezTo>
                      <a:pt x="291" y="0"/>
                      <a:pt x="291" y="0"/>
                      <a:pt x="291" y="0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8" name="ïśliďè"/>
              <p:cNvSpPr/>
              <p:nvPr/>
            </p:nvSpPr>
            <p:spPr bwMode="auto">
              <a:xfrm>
                <a:off x="3316288" y="4510088"/>
                <a:ext cx="423863" cy="295275"/>
              </a:xfrm>
              <a:custGeom>
                <a:avLst/>
                <a:gdLst>
                  <a:gd name="T0" fmla="*/ 195 w 293"/>
                  <a:gd name="T1" fmla="*/ 187 h 203"/>
                  <a:gd name="T2" fmla="*/ 121 w 293"/>
                  <a:gd name="T3" fmla="*/ 202 h 203"/>
                  <a:gd name="T4" fmla="*/ 116 w 293"/>
                  <a:gd name="T5" fmla="*/ 203 h 203"/>
                  <a:gd name="T6" fmla="*/ 55 w 293"/>
                  <a:gd name="T7" fmla="*/ 186 h 203"/>
                  <a:gd name="T8" fmla="*/ 0 w 293"/>
                  <a:gd name="T9" fmla="*/ 112 h 203"/>
                  <a:gd name="T10" fmla="*/ 48 w 293"/>
                  <a:gd name="T11" fmla="*/ 100 h 203"/>
                  <a:gd name="T12" fmla="*/ 50 w 293"/>
                  <a:gd name="T13" fmla="*/ 99 h 203"/>
                  <a:gd name="T14" fmla="*/ 70 w 293"/>
                  <a:gd name="T15" fmla="*/ 74 h 203"/>
                  <a:gd name="T16" fmla="*/ 71 w 293"/>
                  <a:gd name="T17" fmla="*/ 71 h 203"/>
                  <a:gd name="T18" fmla="*/ 71 w 293"/>
                  <a:gd name="T19" fmla="*/ 39 h 203"/>
                  <a:gd name="T20" fmla="*/ 102 w 293"/>
                  <a:gd name="T21" fmla="*/ 1 h 203"/>
                  <a:gd name="T22" fmla="*/ 178 w 293"/>
                  <a:gd name="T23" fmla="*/ 22 h 203"/>
                  <a:gd name="T24" fmla="*/ 185 w 293"/>
                  <a:gd name="T25" fmla="*/ 52 h 203"/>
                  <a:gd name="T26" fmla="*/ 186 w 293"/>
                  <a:gd name="T27" fmla="*/ 54 h 203"/>
                  <a:gd name="T28" fmla="*/ 226 w 293"/>
                  <a:gd name="T29" fmla="*/ 96 h 203"/>
                  <a:gd name="T30" fmla="*/ 228 w 293"/>
                  <a:gd name="T31" fmla="*/ 97 h 203"/>
                  <a:gd name="T32" fmla="*/ 236 w 293"/>
                  <a:gd name="T33" fmla="*/ 100 h 203"/>
                  <a:gd name="T34" fmla="*/ 195 w 293"/>
                  <a:gd name="T35" fmla="*/ 18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3" h="203">
                    <a:moveTo>
                      <a:pt x="195" y="187"/>
                    </a:moveTo>
                    <a:cubicBezTo>
                      <a:pt x="121" y="202"/>
                      <a:pt x="121" y="202"/>
                      <a:pt x="121" y="202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6" y="203"/>
                      <a:pt x="57" y="187"/>
                      <a:pt x="55" y="186"/>
                    </a:cubicBezTo>
                    <a:cubicBezTo>
                      <a:pt x="53" y="184"/>
                      <a:pt x="0" y="112"/>
                      <a:pt x="0" y="112"/>
                    </a:cubicBezTo>
                    <a:cubicBezTo>
                      <a:pt x="0" y="112"/>
                      <a:pt x="27" y="112"/>
                      <a:pt x="48" y="100"/>
                    </a:cubicBezTo>
                    <a:cubicBezTo>
                      <a:pt x="49" y="100"/>
                      <a:pt x="49" y="99"/>
                      <a:pt x="50" y="99"/>
                    </a:cubicBezTo>
                    <a:cubicBezTo>
                      <a:pt x="59" y="93"/>
                      <a:pt x="67" y="84"/>
                      <a:pt x="70" y="74"/>
                    </a:cubicBezTo>
                    <a:cubicBezTo>
                      <a:pt x="71" y="73"/>
                      <a:pt x="71" y="72"/>
                      <a:pt x="71" y="71"/>
                    </a:cubicBezTo>
                    <a:cubicBezTo>
                      <a:pt x="74" y="60"/>
                      <a:pt x="73" y="49"/>
                      <a:pt x="71" y="39"/>
                    </a:cubicBezTo>
                    <a:cubicBezTo>
                      <a:pt x="63" y="8"/>
                      <a:pt x="80" y="0"/>
                      <a:pt x="102" y="1"/>
                    </a:cubicBezTo>
                    <a:cubicBezTo>
                      <a:pt x="134" y="2"/>
                      <a:pt x="178" y="22"/>
                      <a:pt x="178" y="22"/>
                    </a:cubicBezTo>
                    <a:cubicBezTo>
                      <a:pt x="179" y="32"/>
                      <a:pt x="181" y="42"/>
                      <a:pt x="185" y="52"/>
                    </a:cubicBezTo>
                    <a:cubicBezTo>
                      <a:pt x="186" y="53"/>
                      <a:pt x="186" y="53"/>
                      <a:pt x="186" y="54"/>
                    </a:cubicBezTo>
                    <a:cubicBezTo>
                      <a:pt x="194" y="72"/>
                      <a:pt x="208" y="87"/>
                      <a:pt x="226" y="96"/>
                    </a:cubicBezTo>
                    <a:cubicBezTo>
                      <a:pt x="228" y="97"/>
                      <a:pt x="228" y="97"/>
                      <a:pt x="228" y="97"/>
                    </a:cubicBezTo>
                    <a:cubicBezTo>
                      <a:pt x="231" y="98"/>
                      <a:pt x="233" y="99"/>
                      <a:pt x="236" y="100"/>
                    </a:cubicBezTo>
                    <a:cubicBezTo>
                      <a:pt x="293" y="122"/>
                      <a:pt x="195" y="187"/>
                      <a:pt x="195" y="187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9" name="ïsḷïďè"/>
              <p:cNvSpPr/>
              <p:nvPr/>
            </p:nvSpPr>
            <p:spPr bwMode="auto">
              <a:xfrm>
                <a:off x="3584576" y="458628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0" name="î$ļîdê"/>
              <p:cNvSpPr/>
              <p:nvPr/>
            </p:nvSpPr>
            <p:spPr bwMode="auto">
              <a:xfrm>
                <a:off x="3490913" y="4586288"/>
                <a:ext cx="95250" cy="49213"/>
              </a:xfrm>
              <a:custGeom>
                <a:avLst/>
                <a:gdLst>
                  <a:gd name="T0" fmla="*/ 64 w 65"/>
                  <a:gd name="T1" fmla="*/ 0 h 34"/>
                  <a:gd name="T2" fmla="*/ 1 w 65"/>
                  <a:gd name="T3" fmla="*/ 30 h 34"/>
                  <a:gd name="T4" fmla="*/ 0 w 65"/>
                  <a:gd name="T5" fmla="*/ 30 h 34"/>
                  <a:gd name="T6" fmla="*/ 0 w 65"/>
                  <a:gd name="T7" fmla="*/ 34 h 34"/>
                  <a:gd name="T8" fmla="*/ 65 w 65"/>
                  <a:gd name="T9" fmla="*/ 2 h 34"/>
                  <a:gd name="T10" fmla="*/ 64 w 65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4">
                    <a:moveTo>
                      <a:pt x="64" y="0"/>
                    </a:moveTo>
                    <a:cubicBezTo>
                      <a:pt x="48" y="17"/>
                      <a:pt x="26" y="28"/>
                      <a:pt x="1" y="30"/>
                    </a:cubicBezTo>
                    <a:cubicBezTo>
                      <a:pt x="1" y="30"/>
                      <a:pt x="0" y="30"/>
                      <a:pt x="0" y="30"/>
                    </a:cubicBezTo>
                    <a:cubicBezTo>
                      <a:pt x="0" y="31"/>
                      <a:pt x="0" y="33"/>
                      <a:pt x="0" y="34"/>
                    </a:cubicBezTo>
                    <a:cubicBezTo>
                      <a:pt x="24" y="33"/>
                      <a:pt x="48" y="22"/>
                      <a:pt x="65" y="2"/>
                    </a:cubicBezTo>
                    <a:cubicBezTo>
                      <a:pt x="65" y="1"/>
                      <a:pt x="65" y="1"/>
                      <a:pt x="64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1" name="ïṧľíḍê"/>
              <p:cNvSpPr/>
              <p:nvPr/>
            </p:nvSpPr>
            <p:spPr bwMode="auto">
              <a:xfrm>
                <a:off x="3348038" y="4357688"/>
                <a:ext cx="273050" cy="271463"/>
              </a:xfrm>
              <a:custGeom>
                <a:avLst/>
                <a:gdLst>
                  <a:gd name="T0" fmla="*/ 188 w 188"/>
                  <a:gd name="T1" fmla="*/ 94 h 188"/>
                  <a:gd name="T2" fmla="*/ 100 w 188"/>
                  <a:gd name="T3" fmla="*/ 188 h 188"/>
                  <a:gd name="T4" fmla="*/ 94 w 188"/>
                  <a:gd name="T5" fmla="*/ 188 h 188"/>
                  <a:gd name="T6" fmla="*/ 0 w 188"/>
                  <a:gd name="T7" fmla="*/ 94 h 188"/>
                  <a:gd name="T8" fmla="*/ 94 w 188"/>
                  <a:gd name="T9" fmla="*/ 0 h 188"/>
                  <a:gd name="T10" fmla="*/ 188 w 188"/>
                  <a:gd name="T11" fmla="*/ 94 h 188"/>
                  <a:gd name="T12" fmla="*/ 188 w 188"/>
                  <a:gd name="T13" fmla="*/ 9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88">
                    <a:moveTo>
                      <a:pt x="188" y="94"/>
                    </a:moveTo>
                    <a:cubicBezTo>
                      <a:pt x="188" y="144"/>
                      <a:pt x="149" y="185"/>
                      <a:pt x="100" y="188"/>
                    </a:cubicBezTo>
                    <a:cubicBezTo>
                      <a:pt x="98" y="188"/>
                      <a:pt x="96" y="188"/>
                      <a:pt x="94" y="188"/>
                    </a:cubicBezTo>
                    <a:cubicBezTo>
                      <a:pt x="42" y="188"/>
                      <a:pt x="0" y="146"/>
                      <a:pt x="0" y="94"/>
                    </a:cubicBezTo>
                    <a:cubicBezTo>
                      <a:pt x="0" y="42"/>
                      <a:pt x="42" y="0"/>
                      <a:pt x="94" y="0"/>
                    </a:cubicBezTo>
                    <a:cubicBezTo>
                      <a:pt x="146" y="0"/>
                      <a:pt x="188" y="42"/>
                      <a:pt x="188" y="94"/>
                    </a:cubicBezTo>
                    <a:cubicBezTo>
                      <a:pt x="188" y="94"/>
                      <a:pt x="188" y="94"/>
                      <a:pt x="188" y="94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2" name="îśḷîḍê"/>
              <p:cNvSpPr/>
              <p:nvPr/>
            </p:nvSpPr>
            <p:spPr bwMode="auto">
              <a:xfrm>
                <a:off x="3481388" y="4649788"/>
                <a:ext cx="165100" cy="50800"/>
              </a:xfrm>
              <a:custGeom>
                <a:avLst/>
                <a:gdLst>
                  <a:gd name="T0" fmla="*/ 112 w 114"/>
                  <a:gd name="T1" fmla="*/ 0 h 35"/>
                  <a:gd name="T2" fmla="*/ 45 w 114"/>
                  <a:gd name="T3" fmla="*/ 26 h 35"/>
                  <a:gd name="T4" fmla="*/ 13 w 114"/>
                  <a:gd name="T5" fmla="*/ 30 h 35"/>
                  <a:gd name="T6" fmla="*/ 0 w 114"/>
                  <a:gd name="T7" fmla="*/ 31 h 35"/>
                  <a:gd name="T8" fmla="*/ 1 w 114"/>
                  <a:gd name="T9" fmla="*/ 35 h 35"/>
                  <a:gd name="T10" fmla="*/ 13 w 114"/>
                  <a:gd name="T11" fmla="*/ 34 h 35"/>
                  <a:gd name="T12" fmla="*/ 45 w 114"/>
                  <a:gd name="T13" fmla="*/ 30 h 35"/>
                  <a:gd name="T14" fmla="*/ 114 w 114"/>
                  <a:gd name="T15" fmla="*/ 1 h 35"/>
                  <a:gd name="T16" fmla="*/ 112 w 114"/>
                  <a:gd name="T1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35">
                    <a:moveTo>
                      <a:pt x="112" y="0"/>
                    </a:moveTo>
                    <a:cubicBezTo>
                      <a:pt x="96" y="18"/>
                      <a:pt x="65" y="24"/>
                      <a:pt x="45" y="26"/>
                    </a:cubicBezTo>
                    <a:cubicBezTo>
                      <a:pt x="34" y="27"/>
                      <a:pt x="24" y="28"/>
                      <a:pt x="13" y="30"/>
                    </a:cubicBezTo>
                    <a:cubicBezTo>
                      <a:pt x="9" y="30"/>
                      <a:pt x="4" y="31"/>
                      <a:pt x="0" y="31"/>
                    </a:cubicBezTo>
                    <a:cubicBezTo>
                      <a:pt x="0" y="32"/>
                      <a:pt x="1" y="33"/>
                      <a:pt x="1" y="35"/>
                    </a:cubicBezTo>
                    <a:cubicBezTo>
                      <a:pt x="5" y="35"/>
                      <a:pt x="9" y="34"/>
                      <a:pt x="13" y="34"/>
                    </a:cubicBezTo>
                    <a:cubicBezTo>
                      <a:pt x="24" y="32"/>
                      <a:pt x="34" y="31"/>
                      <a:pt x="45" y="30"/>
                    </a:cubicBezTo>
                    <a:cubicBezTo>
                      <a:pt x="66" y="28"/>
                      <a:pt x="99" y="21"/>
                      <a:pt x="114" y="1"/>
                    </a:cubicBezTo>
                    <a:cubicBezTo>
                      <a:pt x="112" y="0"/>
                      <a:pt x="112" y="0"/>
                      <a:pt x="112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3" name="íṩḻiḍè"/>
              <p:cNvSpPr/>
              <p:nvPr/>
            </p:nvSpPr>
            <p:spPr bwMode="auto">
              <a:xfrm>
                <a:off x="3189288" y="4651375"/>
                <a:ext cx="644525" cy="660400"/>
              </a:xfrm>
              <a:custGeom>
                <a:avLst/>
                <a:gdLst>
                  <a:gd name="T0" fmla="*/ 368 w 445"/>
                  <a:gd name="T1" fmla="*/ 280 h 456"/>
                  <a:gd name="T2" fmla="*/ 379 w 445"/>
                  <a:gd name="T3" fmla="*/ 456 h 456"/>
                  <a:gd name="T4" fmla="*/ 53 w 445"/>
                  <a:gd name="T5" fmla="*/ 456 h 456"/>
                  <a:gd name="T6" fmla="*/ 55 w 445"/>
                  <a:gd name="T7" fmla="*/ 355 h 456"/>
                  <a:gd name="T8" fmla="*/ 57 w 445"/>
                  <a:gd name="T9" fmla="*/ 273 h 456"/>
                  <a:gd name="T10" fmla="*/ 58 w 445"/>
                  <a:gd name="T11" fmla="*/ 246 h 456"/>
                  <a:gd name="T12" fmla="*/ 60 w 445"/>
                  <a:gd name="T13" fmla="*/ 154 h 456"/>
                  <a:gd name="T14" fmla="*/ 51 w 445"/>
                  <a:gd name="T15" fmla="*/ 146 h 456"/>
                  <a:gd name="T16" fmla="*/ 0 w 445"/>
                  <a:gd name="T17" fmla="*/ 100 h 456"/>
                  <a:gd name="T18" fmla="*/ 12 w 445"/>
                  <a:gd name="T19" fmla="*/ 52 h 456"/>
                  <a:gd name="T20" fmla="*/ 46 w 445"/>
                  <a:gd name="T21" fmla="*/ 21 h 456"/>
                  <a:gd name="T22" fmla="*/ 61 w 445"/>
                  <a:gd name="T23" fmla="*/ 17 h 456"/>
                  <a:gd name="T24" fmla="*/ 99 w 445"/>
                  <a:gd name="T25" fmla="*/ 5 h 456"/>
                  <a:gd name="T26" fmla="*/ 136 w 445"/>
                  <a:gd name="T27" fmla="*/ 3 h 456"/>
                  <a:gd name="T28" fmla="*/ 202 w 445"/>
                  <a:gd name="T29" fmla="*/ 34 h 456"/>
                  <a:gd name="T30" fmla="*/ 215 w 445"/>
                  <a:gd name="T31" fmla="*/ 33 h 456"/>
                  <a:gd name="T32" fmla="*/ 247 w 445"/>
                  <a:gd name="T33" fmla="*/ 29 h 456"/>
                  <a:gd name="T34" fmla="*/ 316 w 445"/>
                  <a:gd name="T35" fmla="*/ 0 h 456"/>
                  <a:gd name="T36" fmla="*/ 338 w 445"/>
                  <a:gd name="T37" fmla="*/ 5 h 456"/>
                  <a:gd name="T38" fmla="*/ 370 w 445"/>
                  <a:gd name="T39" fmla="*/ 9 h 456"/>
                  <a:gd name="T40" fmla="*/ 395 w 445"/>
                  <a:gd name="T41" fmla="*/ 18 h 456"/>
                  <a:gd name="T42" fmla="*/ 418 w 445"/>
                  <a:gd name="T43" fmla="*/ 27 h 456"/>
                  <a:gd name="T44" fmla="*/ 437 w 445"/>
                  <a:gd name="T45" fmla="*/ 69 h 456"/>
                  <a:gd name="T46" fmla="*/ 445 w 445"/>
                  <a:gd name="T47" fmla="*/ 128 h 456"/>
                  <a:gd name="T48" fmla="*/ 368 w 445"/>
                  <a:gd name="T49" fmla="*/ 196 h 456"/>
                  <a:gd name="T50" fmla="*/ 368 w 445"/>
                  <a:gd name="T51" fmla="*/ 28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5" h="456">
                    <a:moveTo>
                      <a:pt x="368" y="280"/>
                    </a:moveTo>
                    <a:cubicBezTo>
                      <a:pt x="368" y="295"/>
                      <a:pt x="379" y="456"/>
                      <a:pt x="379" y="456"/>
                    </a:cubicBezTo>
                    <a:cubicBezTo>
                      <a:pt x="53" y="456"/>
                      <a:pt x="53" y="456"/>
                      <a:pt x="53" y="456"/>
                    </a:cubicBezTo>
                    <a:cubicBezTo>
                      <a:pt x="55" y="355"/>
                      <a:pt x="55" y="355"/>
                      <a:pt x="55" y="355"/>
                    </a:cubicBezTo>
                    <a:cubicBezTo>
                      <a:pt x="57" y="273"/>
                      <a:pt x="57" y="273"/>
                      <a:pt x="57" y="273"/>
                    </a:cubicBezTo>
                    <a:cubicBezTo>
                      <a:pt x="58" y="246"/>
                      <a:pt x="58" y="246"/>
                      <a:pt x="58" y="246"/>
                    </a:cubicBezTo>
                    <a:cubicBezTo>
                      <a:pt x="60" y="154"/>
                      <a:pt x="60" y="154"/>
                      <a:pt x="60" y="154"/>
                    </a:cubicBezTo>
                    <a:cubicBezTo>
                      <a:pt x="51" y="146"/>
                      <a:pt x="51" y="146"/>
                      <a:pt x="51" y="14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99"/>
                      <a:pt x="14" y="58"/>
                      <a:pt x="12" y="52"/>
                    </a:cubicBezTo>
                    <a:cubicBezTo>
                      <a:pt x="10" y="46"/>
                      <a:pt x="37" y="23"/>
                      <a:pt x="46" y="21"/>
                    </a:cubicBezTo>
                    <a:cubicBezTo>
                      <a:pt x="51" y="20"/>
                      <a:pt x="56" y="19"/>
                      <a:pt x="61" y="17"/>
                    </a:cubicBezTo>
                    <a:cubicBezTo>
                      <a:pt x="77" y="11"/>
                      <a:pt x="97" y="3"/>
                      <a:pt x="99" y="5"/>
                    </a:cubicBezTo>
                    <a:cubicBezTo>
                      <a:pt x="103" y="7"/>
                      <a:pt x="135" y="4"/>
                      <a:pt x="136" y="3"/>
                    </a:cubicBezTo>
                    <a:cubicBezTo>
                      <a:pt x="152" y="23"/>
                      <a:pt x="176" y="34"/>
                      <a:pt x="202" y="34"/>
                    </a:cubicBezTo>
                    <a:cubicBezTo>
                      <a:pt x="206" y="34"/>
                      <a:pt x="211" y="33"/>
                      <a:pt x="215" y="33"/>
                    </a:cubicBezTo>
                    <a:cubicBezTo>
                      <a:pt x="226" y="31"/>
                      <a:pt x="236" y="30"/>
                      <a:pt x="247" y="29"/>
                    </a:cubicBezTo>
                    <a:cubicBezTo>
                      <a:pt x="268" y="27"/>
                      <a:pt x="301" y="20"/>
                      <a:pt x="316" y="0"/>
                    </a:cubicBezTo>
                    <a:cubicBezTo>
                      <a:pt x="324" y="1"/>
                      <a:pt x="331" y="2"/>
                      <a:pt x="338" y="5"/>
                    </a:cubicBezTo>
                    <a:cubicBezTo>
                      <a:pt x="349" y="7"/>
                      <a:pt x="359" y="9"/>
                      <a:pt x="370" y="9"/>
                    </a:cubicBezTo>
                    <a:cubicBezTo>
                      <a:pt x="379" y="11"/>
                      <a:pt x="387" y="14"/>
                      <a:pt x="395" y="18"/>
                    </a:cubicBezTo>
                    <a:cubicBezTo>
                      <a:pt x="403" y="22"/>
                      <a:pt x="410" y="25"/>
                      <a:pt x="418" y="27"/>
                    </a:cubicBezTo>
                    <a:cubicBezTo>
                      <a:pt x="418" y="27"/>
                      <a:pt x="433" y="31"/>
                      <a:pt x="437" y="69"/>
                    </a:cubicBezTo>
                    <a:cubicBezTo>
                      <a:pt x="441" y="107"/>
                      <a:pt x="445" y="128"/>
                      <a:pt x="445" y="128"/>
                    </a:cubicBezTo>
                    <a:cubicBezTo>
                      <a:pt x="368" y="196"/>
                      <a:pt x="368" y="196"/>
                      <a:pt x="368" y="196"/>
                    </a:cubicBezTo>
                    <a:cubicBezTo>
                      <a:pt x="368" y="196"/>
                      <a:pt x="367" y="266"/>
                      <a:pt x="368" y="28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4" name="ïş1iḋe"/>
              <p:cNvSpPr/>
              <p:nvPr/>
            </p:nvSpPr>
            <p:spPr bwMode="auto">
              <a:xfrm>
                <a:off x="3171826" y="5140325"/>
                <a:ext cx="136525" cy="128588"/>
              </a:xfrm>
              <a:custGeom>
                <a:avLst/>
                <a:gdLst>
                  <a:gd name="T0" fmla="*/ 11 w 86"/>
                  <a:gd name="T1" fmla="*/ 50 h 81"/>
                  <a:gd name="T2" fmla="*/ 21 w 86"/>
                  <a:gd name="T3" fmla="*/ 68 h 81"/>
                  <a:gd name="T4" fmla="*/ 60 w 86"/>
                  <a:gd name="T5" fmla="*/ 81 h 81"/>
                  <a:gd name="T6" fmla="*/ 86 w 86"/>
                  <a:gd name="T7" fmla="*/ 32 h 81"/>
                  <a:gd name="T8" fmla="*/ 62 w 86"/>
                  <a:gd name="T9" fmla="*/ 16 h 81"/>
                  <a:gd name="T10" fmla="*/ 22 w 86"/>
                  <a:gd name="T11" fmla="*/ 0 h 81"/>
                  <a:gd name="T12" fmla="*/ 0 w 86"/>
                  <a:gd name="T13" fmla="*/ 13 h 81"/>
                  <a:gd name="T14" fmla="*/ 11 w 86"/>
                  <a:gd name="T1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81">
                    <a:moveTo>
                      <a:pt x="11" y="50"/>
                    </a:moveTo>
                    <a:lnTo>
                      <a:pt x="21" y="68"/>
                    </a:lnTo>
                    <a:lnTo>
                      <a:pt x="60" y="81"/>
                    </a:lnTo>
                    <a:lnTo>
                      <a:pt x="86" y="32"/>
                    </a:lnTo>
                    <a:lnTo>
                      <a:pt x="62" y="16"/>
                    </a:lnTo>
                    <a:lnTo>
                      <a:pt x="22" y="0"/>
                    </a:lnTo>
                    <a:lnTo>
                      <a:pt x="0" y="13"/>
                    </a:lnTo>
                    <a:lnTo>
                      <a:pt x="11" y="50"/>
                    </a:lnTo>
                    <a:close/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5" name="íŝ1ïḍe"/>
              <p:cNvSpPr/>
              <p:nvPr/>
            </p:nvSpPr>
            <p:spPr bwMode="auto">
              <a:xfrm>
                <a:off x="3706813" y="5216525"/>
                <a:ext cx="479425" cy="244475"/>
              </a:xfrm>
              <a:custGeom>
                <a:avLst/>
                <a:gdLst>
                  <a:gd name="T0" fmla="*/ 6 w 330"/>
                  <a:gd name="T1" fmla="*/ 93 h 169"/>
                  <a:gd name="T2" fmla="*/ 92 w 330"/>
                  <a:gd name="T3" fmla="*/ 61 h 169"/>
                  <a:gd name="T4" fmla="*/ 179 w 330"/>
                  <a:gd name="T5" fmla="*/ 18 h 169"/>
                  <a:gd name="T6" fmla="*/ 270 w 330"/>
                  <a:gd name="T7" fmla="*/ 133 h 169"/>
                  <a:gd name="T8" fmla="*/ 259 w 330"/>
                  <a:gd name="T9" fmla="*/ 153 h 169"/>
                  <a:gd name="T10" fmla="*/ 232 w 330"/>
                  <a:gd name="T11" fmla="*/ 169 h 169"/>
                  <a:gd name="T12" fmla="*/ 0 w 330"/>
                  <a:gd name="T13" fmla="*/ 149 h 169"/>
                  <a:gd name="T14" fmla="*/ 6 w 330"/>
                  <a:gd name="T15" fmla="*/ 9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0" h="169">
                    <a:moveTo>
                      <a:pt x="6" y="93"/>
                    </a:moveTo>
                    <a:cubicBezTo>
                      <a:pt x="6" y="93"/>
                      <a:pt x="67" y="89"/>
                      <a:pt x="92" y="61"/>
                    </a:cubicBezTo>
                    <a:cubicBezTo>
                      <a:pt x="117" y="33"/>
                      <a:pt x="179" y="18"/>
                      <a:pt x="179" y="18"/>
                    </a:cubicBezTo>
                    <a:cubicBezTo>
                      <a:pt x="179" y="18"/>
                      <a:pt x="330" y="0"/>
                      <a:pt x="270" y="133"/>
                    </a:cubicBezTo>
                    <a:cubicBezTo>
                      <a:pt x="270" y="133"/>
                      <a:pt x="266" y="148"/>
                      <a:pt x="259" y="153"/>
                    </a:cubicBezTo>
                    <a:cubicBezTo>
                      <a:pt x="251" y="157"/>
                      <a:pt x="232" y="169"/>
                      <a:pt x="232" y="16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6" y="93"/>
                      <a:pt x="6" y="93"/>
                      <a:pt x="6" y="93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6" name="îŝľiḓé"/>
              <p:cNvSpPr/>
              <p:nvPr/>
            </p:nvSpPr>
            <p:spPr bwMode="auto">
              <a:xfrm>
                <a:off x="3536951" y="5427663"/>
                <a:ext cx="173038" cy="69850"/>
              </a:xfrm>
              <a:custGeom>
                <a:avLst/>
                <a:gdLst>
                  <a:gd name="T0" fmla="*/ 36 w 120"/>
                  <a:gd name="T1" fmla="*/ 28 h 48"/>
                  <a:gd name="T2" fmla="*/ 1 w 120"/>
                  <a:gd name="T3" fmla="*/ 35 h 48"/>
                  <a:gd name="T4" fmla="*/ 2 w 120"/>
                  <a:gd name="T5" fmla="*/ 48 h 48"/>
                  <a:gd name="T6" fmla="*/ 6 w 120"/>
                  <a:gd name="T7" fmla="*/ 48 h 48"/>
                  <a:gd name="T8" fmla="*/ 5 w 120"/>
                  <a:gd name="T9" fmla="*/ 37 h 48"/>
                  <a:gd name="T10" fmla="*/ 40 w 120"/>
                  <a:gd name="T11" fmla="*/ 30 h 48"/>
                  <a:gd name="T12" fmla="*/ 40 w 120"/>
                  <a:gd name="T13" fmla="*/ 30 h 48"/>
                  <a:gd name="T14" fmla="*/ 40 w 120"/>
                  <a:gd name="T15" fmla="*/ 29 h 48"/>
                  <a:gd name="T16" fmla="*/ 36 w 120"/>
                  <a:gd name="T17" fmla="*/ 28 h 48"/>
                  <a:gd name="T18" fmla="*/ 119 w 120"/>
                  <a:gd name="T19" fmla="*/ 0 h 48"/>
                  <a:gd name="T20" fmla="*/ 42 w 120"/>
                  <a:gd name="T21" fmla="*/ 30 h 48"/>
                  <a:gd name="T22" fmla="*/ 44 w 120"/>
                  <a:gd name="T23" fmla="*/ 31 h 48"/>
                  <a:gd name="T24" fmla="*/ 45 w 120"/>
                  <a:gd name="T25" fmla="*/ 32 h 48"/>
                  <a:gd name="T26" fmla="*/ 120 w 120"/>
                  <a:gd name="T27" fmla="*/ 3 h 48"/>
                  <a:gd name="T28" fmla="*/ 118 w 120"/>
                  <a:gd name="T29" fmla="*/ 3 h 48"/>
                  <a:gd name="T30" fmla="*/ 119 w 120"/>
                  <a:gd name="T3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48">
                    <a:moveTo>
                      <a:pt x="36" y="28"/>
                    </a:moveTo>
                    <a:cubicBezTo>
                      <a:pt x="27" y="28"/>
                      <a:pt x="4" y="34"/>
                      <a:pt x="1" y="35"/>
                    </a:cubicBezTo>
                    <a:cubicBezTo>
                      <a:pt x="0" y="35"/>
                      <a:pt x="1" y="41"/>
                      <a:pt x="2" y="48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4" y="42"/>
                      <a:pt x="4" y="37"/>
                      <a:pt x="5" y="37"/>
                    </a:cubicBezTo>
                    <a:cubicBezTo>
                      <a:pt x="8" y="36"/>
                      <a:pt x="3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29"/>
                    </a:cubicBezTo>
                    <a:cubicBezTo>
                      <a:pt x="40" y="28"/>
                      <a:pt x="39" y="28"/>
                      <a:pt x="36" y="28"/>
                    </a:cubicBezTo>
                    <a:moveTo>
                      <a:pt x="119" y="0"/>
                    </a:moveTo>
                    <a:cubicBezTo>
                      <a:pt x="91" y="12"/>
                      <a:pt x="51" y="28"/>
                      <a:pt x="42" y="30"/>
                    </a:cubicBezTo>
                    <a:cubicBezTo>
                      <a:pt x="43" y="30"/>
                      <a:pt x="44" y="30"/>
                      <a:pt x="44" y="31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51" y="32"/>
                      <a:pt x="91" y="15"/>
                      <a:pt x="120" y="3"/>
                    </a:cubicBezTo>
                    <a:cubicBezTo>
                      <a:pt x="118" y="3"/>
                      <a:pt x="118" y="3"/>
                      <a:pt x="118" y="3"/>
                    </a:cubicBezTo>
                    <a:cubicBezTo>
                      <a:pt x="119" y="0"/>
                      <a:pt x="119" y="0"/>
                      <a:pt x="119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7" name="ïṡḷíḋé"/>
              <p:cNvSpPr/>
              <p:nvPr/>
            </p:nvSpPr>
            <p:spPr bwMode="auto">
              <a:xfrm>
                <a:off x="3540126" y="5497513"/>
                <a:ext cx="19050" cy="49213"/>
              </a:xfrm>
              <a:custGeom>
                <a:avLst/>
                <a:gdLst>
                  <a:gd name="T0" fmla="*/ 4 w 14"/>
                  <a:gd name="T1" fmla="*/ 0 h 35"/>
                  <a:gd name="T2" fmla="*/ 0 w 14"/>
                  <a:gd name="T3" fmla="*/ 0 h 35"/>
                  <a:gd name="T4" fmla="*/ 1 w 14"/>
                  <a:gd name="T5" fmla="*/ 1 h 35"/>
                  <a:gd name="T6" fmla="*/ 10 w 14"/>
                  <a:gd name="T7" fmla="*/ 35 h 35"/>
                  <a:gd name="T8" fmla="*/ 14 w 14"/>
                  <a:gd name="T9" fmla="*/ 35 h 35"/>
                  <a:gd name="T10" fmla="*/ 4 w 1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5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3" y="11"/>
                      <a:pt x="7" y="25"/>
                      <a:pt x="10" y="35"/>
                    </a:cubicBezTo>
                    <a:cubicBezTo>
                      <a:pt x="12" y="35"/>
                      <a:pt x="13" y="35"/>
                      <a:pt x="14" y="35"/>
                    </a:cubicBezTo>
                    <a:cubicBezTo>
                      <a:pt x="11" y="25"/>
                      <a:pt x="6" y="10"/>
                      <a:pt x="4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8" name="îṡḷîḍè"/>
              <p:cNvSpPr/>
              <p:nvPr/>
            </p:nvSpPr>
            <p:spPr bwMode="auto">
              <a:xfrm>
                <a:off x="3706813" y="5408613"/>
                <a:ext cx="44450" cy="23813"/>
              </a:xfrm>
              <a:custGeom>
                <a:avLst/>
                <a:gdLst>
                  <a:gd name="T0" fmla="*/ 30 w 30"/>
                  <a:gd name="T1" fmla="*/ 0 h 16"/>
                  <a:gd name="T2" fmla="*/ 1 w 30"/>
                  <a:gd name="T3" fmla="*/ 13 h 16"/>
                  <a:gd name="T4" fmla="*/ 0 w 30"/>
                  <a:gd name="T5" fmla="*/ 16 h 16"/>
                  <a:gd name="T6" fmla="*/ 2 w 30"/>
                  <a:gd name="T7" fmla="*/ 16 h 16"/>
                  <a:gd name="T8" fmla="*/ 30 w 30"/>
                  <a:gd name="T9" fmla="*/ 4 h 16"/>
                  <a:gd name="T10" fmla="*/ 30 w 30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6">
                    <a:moveTo>
                      <a:pt x="30" y="0"/>
                    </a:moveTo>
                    <a:cubicBezTo>
                      <a:pt x="30" y="0"/>
                      <a:pt x="17" y="6"/>
                      <a:pt x="1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4" y="11"/>
                      <a:pt x="25" y="6"/>
                      <a:pt x="30" y="4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9" name="íṥḻiḓe"/>
              <p:cNvSpPr/>
              <p:nvPr/>
            </p:nvSpPr>
            <p:spPr bwMode="auto">
              <a:xfrm>
                <a:off x="3538538" y="5411788"/>
                <a:ext cx="512763" cy="168275"/>
              </a:xfrm>
              <a:custGeom>
                <a:avLst/>
                <a:gdLst>
                  <a:gd name="T0" fmla="*/ 354 w 354"/>
                  <a:gd name="T1" fmla="*/ 17 h 117"/>
                  <a:gd name="T2" fmla="*/ 349 w 354"/>
                  <a:gd name="T3" fmla="*/ 34 h 117"/>
                  <a:gd name="T4" fmla="*/ 312 w 354"/>
                  <a:gd name="T5" fmla="*/ 63 h 117"/>
                  <a:gd name="T6" fmla="*/ 253 w 354"/>
                  <a:gd name="T7" fmla="*/ 92 h 117"/>
                  <a:gd name="T8" fmla="*/ 91 w 354"/>
                  <a:gd name="T9" fmla="*/ 110 h 117"/>
                  <a:gd name="T10" fmla="*/ 18 w 354"/>
                  <a:gd name="T11" fmla="*/ 105 h 117"/>
                  <a:gd name="T12" fmla="*/ 4 w 354"/>
                  <a:gd name="T13" fmla="*/ 48 h 117"/>
                  <a:gd name="T14" fmla="*/ 43 w 354"/>
                  <a:gd name="T15" fmla="*/ 42 h 117"/>
                  <a:gd name="T16" fmla="*/ 151 w 354"/>
                  <a:gd name="T17" fmla="*/ 0 h 117"/>
                  <a:gd name="T18" fmla="*/ 354 w 354"/>
                  <a:gd name="T19" fmla="*/ 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117">
                    <a:moveTo>
                      <a:pt x="354" y="17"/>
                    </a:moveTo>
                    <a:cubicBezTo>
                      <a:pt x="349" y="34"/>
                      <a:pt x="349" y="34"/>
                      <a:pt x="349" y="34"/>
                    </a:cubicBezTo>
                    <a:cubicBezTo>
                      <a:pt x="339" y="46"/>
                      <a:pt x="326" y="55"/>
                      <a:pt x="312" y="63"/>
                    </a:cubicBezTo>
                    <a:cubicBezTo>
                      <a:pt x="291" y="74"/>
                      <a:pt x="253" y="92"/>
                      <a:pt x="253" y="92"/>
                    </a:cubicBezTo>
                    <a:cubicBezTo>
                      <a:pt x="253" y="92"/>
                      <a:pt x="114" y="104"/>
                      <a:pt x="91" y="110"/>
                    </a:cubicBezTo>
                    <a:cubicBezTo>
                      <a:pt x="67" y="117"/>
                      <a:pt x="18" y="105"/>
                      <a:pt x="18" y="105"/>
                    </a:cubicBezTo>
                    <a:cubicBezTo>
                      <a:pt x="18" y="105"/>
                      <a:pt x="0" y="49"/>
                      <a:pt x="4" y="48"/>
                    </a:cubicBezTo>
                    <a:cubicBezTo>
                      <a:pt x="8" y="47"/>
                      <a:pt x="44" y="37"/>
                      <a:pt x="43" y="42"/>
                    </a:cubicBezTo>
                    <a:cubicBezTo>
                      <a:pt x="42" y="48"/>
                      <a:pt x="151" y="0"/>
                      <a:pt x="151" y="0"/>
                    </a:cubicBezTo>
                    <a:cubicBezTo>
                      <a:pt x="354" y="17"/>
                      <a:pt x="354" y="17"/>
                      <a:pt x="354" y="17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0" name="ïṥľídê"/>
              <p:cNvSpPr/>
              <p:nvPr/>
            </p:nvSpPr>
            <p:spPr bwMode="auto">
              <a:xfrm>
                <a:off x="3489326" y="5553075"/>
                <a:ext cx="485775" cy="127000"/>
              </a:xfrm>
              <a:custGeom>
                <a:avLst/>
                <a:gdLst>
                  <a:gd name="T0" fmla="*/ 0 w 334"/>
                  <a:gd name="T1" fmla="*/ 65 h 88"/>
                  <a:gd name="T2" fmla="*/ 84 w 334"/>
                  <a:gd name="T3" fmla="*/ 76 h 88"/>
                  <a:gd name="T4" fmla="*/ 216 w 334"/>
                  <a:gd name="T5" fmla="*/ 74 h 88"/>
                  <a:gd name="T6" fmla="*/ 313 w 334"/>
                  <a:gd name="T7" fmla="*/ 82 h 88"/>
                  <a:gd name="T8" fmla="*/ 287 w 334"/>
                  <a:gd name="T9" fmla="*/ 8 h 88"/>
                  <a:gd name="T10" fmla="*/ 192 w 334"/>
                  <a:gd name="T11" fmla="*/ 12 h 88"/>
                  <a:gd name="T12" fmla="*/ 121 w 334"/>
                  <a:gd name="T13" fmla="*/ 3 h 88"/>
                  <a:gd name="T14" fmla="*/ 63 w 334"/>
                  <a:gd name="T15" fmla="*/ 3 h 88"/>
                  <a:gd name="T16" fmla="*/ 0 w 334"/>
                  <a:gd name="T17" fmla="*/ 6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4" h="88">
                    <a:moveTo>
                      <a:pt x="0" y="65"/>
                    </a:moveTo>
                    <a:cubicBezTo>
                      <a:pt x="0" y="65"/>
                      <a:pt x="68" y="70"/>
                      <a:pt x="84" y="76"/>
                    </a:cubicBezTo>
                    <a:cubicBezTo>
                      <a:pt x="100" y="82"/>
                      <a:pt x="216" y="74"/>
                      <a:pt x="216" y="74"/>
                    </a:cubicBezTo>
                    <a:cubicBezTo>
                      <a:pt x="216" y="74"/>
                      <a:pt x="291" y="75"/>
                      <a:pt x="313" y="82"/>
                    </a:cubicBezTo>
                    <a:cubicBezTo>
                      <a:pt x="334" y="88"/>
                      <a:pt x="327" y="16"/>
                      <a:pt x="287" y="8"/>
                    </a:cubicBezTo>
                    <a:cubicBezTo>
                      <a:pt x="248" y="0"/>
                      <a:pt x="192" y="12"/>
                      <a:pt x="192" y="12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13" y="2"/>
                      <a:pt x="63" y="3"/>
                      <a:pt x="63" y="3"/>
                    </a:cubicBezTo>
                    <a:cubicBezTo>
                      <a:pt x="0" y="65"/>
                      <a:pt x="0" y="65"/>
                      <a:pt x="0" y="65"/>
                    </a:cubicBezTo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1" name="ïšḷîdê"/>
              <p:cNvSpPr/>
              <p:nvPr/>
            </p:nvSpPr>
            <p:spPr bwMode="auto">
              <a:xfrm>
                <a:off x="3100388" y="5386388"/>
                <a:ext cx="166688" cy="33338"/>
              </a:xfrm>
              <a:custGeom>
                <a:avLst/>
                <a:gdLst>
                  <a:gd name="T0" fmla="*/ 0 w 115"/>
                  <a:gd name="T1" fmla="*/ 0 h 23"/>
                  <a:gd name="T2" fmla="*/ 115 w 115"/>
                  <a:gd name="T3" fmla="*/ 23 h 23"/>
                  <a:gd name="T4" fmla="*/ 0 w 115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" h="23">
                    <a:moveTo>
                      <a:pt x="0" y="0"/>
                    </a:moveTo>
                    <a:cubicBezTo>
                      <a:pt x="115" y="23"/>
                      <a:pt x="115" y="23"/>
                      <a:pt x="115" y="23"/>
                    </a:cubicBezTo>
                    <a:cubicBezTo>
                      <a:pt x="91" y="8"/>
                      <a:pt x="0" y="0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2" name="î$ḷíḋe"/>
              <p:cNvSpPr/>
              <p:nvPr/>
            </p:nvSpPr>
            <p:spPr bwMode="auto">
              <a:xfrm>
                <a:off x="3773488" y="5300663"/>
                <a:ext cx="142875" cy="63500"/>
              </a:xfrm>
              <a:custGeom>
                <a:avLst/>
                <a:gdLst>
                  <a:gd name="T0" fmla="*/ 98 w 98"/>
                  <a:gd name="T1" fmla="*/ 0 h 43"/>
                  <a:gd name="T2" fmla="*/ 0 w 98"/>
                  <a:gd name="T3" fmla="*/ 43 h 43"/>
                  <a:gd name="T4" fmla="*/ 98 w 98"/>
                  <a:gd name="T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" h="43">
                    <a:moveTo>
                      <a:pt x="98" y="0"/>
                    </a:moveTo>
                    <a:cubicBezTo>
                      <a:pt x="98" y="0"/>
                      <a:pt x="28" y="17"/>
                      <a:pt x="0" y="43"/>
                    </a:cubicBezTo>
                    <a:cubicBezTo>
                      <a:pt x="98" y="0"/>
                      <a:pt x="98" y="0"/>
                      <a:pt x="9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3" name="îṥļíḑê"/>
              <p:cNvSpPr/>
              <p:nvPr/>
            </p:nvSpPr>
            <p:spPr bwMode="auto">
              <a:xfrm>
                <a:off x="3106738" y="5357813"/>
                <a:ext cx="61913" cy="14288"/>
              </a:xfrm>
              <a:custGeom>
                <a:avLst/>
                <a:gdLst>
                  <a:gd name="T0" fmla="*/ 0 w 42"/>
                  <a:gd name="T1" fmla="*/ 0 h 10"/>
                  <a:gd name="T2" fmla="*/ 39 w 42"/>
                  <a:gd name="T3" fmla="*/ 10 h 10"/>
                  <a:gd name="T4" fmla="*/ 41 w 42"/>
                  <a:gd name="T5" fmla="*/ 9 h 10"/>
                  <a:gd name="T6" fmla="*/ 0 w 4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0">
                    <a:moveTo>
                      <a:pt x="0" y="0"/>
                    </a:moveTo>
                    <a:cubicBezTo>
                      <a:pt x="0" y="0"/>
                      <a:pt x="31" y="10"/>
                      <a:pt x="39" y="10"/>
                    </a:cubicBezTo>
                    <a:cubicBezTo>
                      <a:pt x="40" y="10"/>
                      <a:pt x="41" y="10"/>
                      <a:pt x="41" y="9"/>
                    </a:cubicBezTo>
                    <a:cubicBezTo>
                      <a:pt x="42" y="5"/>
                      <a:pt x="2" y="0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4" name="íṣlïḍê"/>
              <p:cNvSpPr/>
              <p:nvPr/>
            </p:nvSpPr>
            <p:spPr bwMode="auto">
              <a:xfrm>
                <a:off x="3027363" y="5445125"/>
                <a:ext cx="279400" cy="153988"/>
              </a:xfrm>
              <a:custGeom>
                <a:avLst/>
                <a:gdLst>
                  <a:gd name="T0" fmla="*/ 177 w 192"/>
                  <a:gd name="T1" fmla="*/ 0 h 107"/>
                  <a:gd name="T2" fmla="*/ 118 w 192"/>
                  <a:gd name="T3" fmla="*/ 1 h 107"/>
                  <a:gd name="T4" fmla="*/ 78 w 192"/>
                  <a:gd name="T5" fmla="*/ 14 h 107"/>
                  <a:gd name="T6" fmla="*/ 0 w 192"/>
                  <a:gd name="T7" fmla="*/ 61 h 107"/>
                  <a:gd name="T8" fmla="*/ 12 w 192"/>
                  <a:gd name="T9" fmla="*/ 74 h 107"/>
                  <a:gd name="T10" fmla="*/ 30 w 192"/>
                  <a:gd name="T11" fmla="*/ 79 h 107"/>
                  <a:gd name="T12" fmla="*/ 49 w 192"/>
                  <a:gd name="T13" fmla="*/ 91 h 107"/>
                  <a:gd name="T14" fmla="*/ 105 w 192"/>
                  <a:gd name="T15" fmla="*/ 107 h 107"/>
                  <a:gd name="T16" fmla="*/ 192 w 192"/>
                  <a:gd name="T17" fmla="*/ 73 h 107"/>
                  <a:gd name="T18" fmla="*/ 180 w 192"/>
                  <a:gd name="T19" fmla="*/ 35 h 107"/>
                  <a:gd name="T20" fmla="*/ 180 w 192"/>
                  <a:gd name="T21" fmla="*/ 31 h 107"/>
                  <a:gd name="T22" fmla="*/ 180 w 192"/>
                  <a:gd name="T23" fmla="*/ 29 h 107"/>
                  <a:gd name="T24" fmla="*/ 180 w 192"/>
                  <a:gd name="T25" fmla="*/ 27 h 107"/>
                  <a:gd name="T26" fmla="*/ 180 w 192"/>
                  <a:gd name="T27" fmla="*/ 23 h 107"/>
                  <a:gd name="T28" fmla="*/ 183 w 192"/>
                  <a:gd name="T29" fmla="*/ 3 h 107"/>
                  <a:gd name="T30" fmla="*/ 177 w 192"/>
                  <a:gd name="T3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107">
                    <a:moveTo>
                      <a:pt x="177" y="0"/>
                    </a:moveTo>
                    <a:cubicBezTo>
                      <a:pt x="118" y="1"/>
                      <a:pt x="118" y="1"/>
                      <a:pt x="118" y="1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49" y="34"/>
                      <a:pt x="14" y="57"/>
                      <a:pt x="0" y="61"/>
                    </a:cubicBezTo>
                    <a:cubicBezTo>
                      <a:pt x="3" y="64"/>
                      <a:pt x="10" y="70"/>
                      <a:pt x="12" y="74"/>
                    </a:cubicBezTo>
                    <a:cubicBezTo>
                      <a:pt x="15" y="78"/>
                      <a:pt x="30" y="79"/>
                      <a:pt x="30" y="79"/>
                    </a:cubicBezTo>
                    <a:cubicBezTo>
                      <a:pt x="30" y="79"/>
                      <a:pt x="45" y="87"/>
                      <a:pt x="49" y="91"/>
                    </a:cubicBezTo>
                    <a:cubicBezTo>
                      <a:pt x="52" y="94"/>
                      <a:pt x="76" y="101"/>
                      <a:pt x="105" y="107"/>
                    </a:cubicBezTo>
                    <a:cubicBezTo>
                      <a:pt x="117" y="102"/>
                      <a:pt x="154" y="87"/>
                      <a:pt x="192" y="73"/>
                    </a:cubicBezTo>
                    <a:cubicBezTo>
                      <a:pt x="184" y="62"/>
                      <a:pt x="180" y="49"/>
                      <a:pt x="180" y="35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180" y="30"/>
                      <a:pt x="180" y="29"/>
                      <a:pt x="180" y="29"/>
                    </a:cubicBezTo>
                    <a:cubicBezTo>
                      <a:pt x="180" y="28"/>
                      <a:pt x="180" y="28"/>
                      <a:pt x="180" y="27"/>
                    </a:cubicBez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16"/>
                      <a:pt x="181" y="9"/>
                      <a:pt x="183" y="3"/>
                    </a:cubicBezTo>
                    <a:cubicBezTo>
                      <a:pt x="177" y="0"/>
                      <a:pt x="177" y="0"/>
                      <a:pt x="177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5" name="iṡḻíḋe"/>
              <p:cNvSpPr/>
              <p:nvPr/>
            </p:nvSpPr>
            <p:spPr bwMode="auto">
              <a:xfrm>
                <a:off x="3016251" y="5445125"/>
                <a:ext cx="276225" cy="87313"/>
              </a:xfrm>
              <a:custGeom>
                <a:avLst/>
                <a:gdLst>
                  <a:gd name="T0" fmla="*/ 86 w 191"/>
                  <a:gd name="T1" fmla="*/ 14 h 61"/>
                  <a:gd name="T2" fmla="*/ 0 w 191"/>
                  <a:gd name="T3" fmla="*/ 40 h 61"/>
                  <a:gd name="T4" fmla="*/ 6 w 191"/>
                  <a:gd name="T5" fmla="*/ 60 h 61"/>
                  <a:gd name="T6" fmla="*/ 8 w 191"/>
                  <a:gd name="T7" fmla="*/ 61 h 61"/>
                  <a:gd name="T8" fmla="*/ 86 w 191"/>
                  <a:gd name="T9" fmla="*/ 14 h 61"/>
                  <a:gd name="T10" fmla="*/ 185 w 191"/>
                  <a:gd name="T11" fmla="*/ 0 h 61"/>
                  <a:gd name="T12" fmla="*/ 185 w 191"/>
                  <a:gd name="T13" fmla="*/ 0 h 61"/>
                  <a:gd name="T14" fmla="*/ 191 w 191"/>
                  <a:gd name="T15" fmla="*/ 3 h 61"/>
                  <a:gd name="T16" fmla="*/ 191 w 191"/>
                  <a:gd name="T17" fmla="*/ 2 h 61"/>
                  <a:gd name="T18" fmla="*/ 185 w 191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1" h="61">
                    <a:moveTo>
                      <a:pt x="86" y="14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1"/>
                      <a:pt x="8" y="61"/>
                    </a:cubicBezTo>
                    <a:cubicBezTo>
                      <a:pt x="22" y="57"/>
                      <a:pt x="57" y="34"/>
                      <a:pt x="86" y="14"/>
                    </a:cubicBezTo>
                    <a:moveTo>
                      <a:pt x="185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2"/>
                      <a:pt x="191" y="2"/>
                      <a:pt x="191" y="2"/>
                    </a:cubicBezTo>
                    <a:cubicBezTo>
                      <a:pt x="187" y="1"/>
                      <a:pt x="185" y="0"/>
                      <a:pt x="185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6" name="iṡliḑè"/>
              <p:cNvSpPr/>
              <p:nvPr/>
            </p:nvSpPr>
            <p:spPr bwMode="auto">
              <a:xfrm>
                <a:off x="3289301" y="5448300"/>
                <a:ext cx="19050" cy="101600"/>
              </a:xfrm>
              <a:custGeom>
                <a:avLst/>
                <a:gdLst>
                  <a:gd name="T0" fmla="*/ 0 w 14"/>
                  <a:gd name="T1" fmla="*/ 29 h 71"/>
                  <a:gd name="T2" fmla="*/ 0 w 14"/>
                  <a:gd name="T3" fmla="*/ 33 h 71"/>
                  <a:gd name="T4" fmla="*/ 12 w 14"/>
                  <a:gd name="T5" fmla="*/ 71 h 71"/>
                  <a:gd name="T6" fmla="*/ 14 w 14"/>
                  <a:gd name="T7" fmla="*/ 70 h 71"/>
                  <a:gd name="T8" fmla="*/ 0 w 14"/>
                  <a:gd name="T9" fmla="*/ 29 h 71"/>
                  <a:gd name="T10" fmla="*/ 3 w 14"/>
                  <a:gd name="T11" fmla="*/ 0 h 71"/>
                  <a:gd name="T12" fmla="*/ 3 w 14"/>
                  <a:gd name="T13" fmla="*/ 1 h 71"/>
                  <a:gd name="T14" fmla="*/ 0 w 14"/>
                  <a:gd name="T15" fmla="*/ 21 h 71"/>
                  <a:gd name="T16" fmla="*/ 0 w 14"/>
                  <a:gd name="T17" fmla="*/ 25 h 71"/>
                  <a:gd name="T18" fmla="*/ 4 w 14"/>
                  <a:gd name="T19" fmla="*/ 1 h 71"/>
                  <a:gd name="T20" fmla="*/ 3 w 14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1">
                    <a:moveTo>
                      <a:pt x="0" y="29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47"/>
                      <a:pt x="4" y="60"/>
                      <a:pt x="12" y="71"/>
                    </a:cubicBezTo>
                    <a:cubicBezTo>
                      <a:pt x="12" y="71"/>
                      <a:pt x="13" y="70"/>
                      <a:pt x="14" y="70"/>
                    </a:cubicBezTo>
                    <a:cubicBezTo>
                      <a:pt x="5" y="58"/>
                      <a:pt x="0" y="44"/>
                      <a:pt x="0" y="29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1" y="7"/>
                      <a:pt x="0" y="14"/>
                      <a:pt x="0" y="2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7"/>
                      <a:pt x="1" y="8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7" name="îSľïde"/>
              <p:cNvSpPr/>
              <p:nvPr/>
            </p:nvSpPr>
            <p:spPr bwMode="auto">
              <a:xfrm>
                <a:off x="3289301" y="5483225"/>
                <a:ext cx="0" cy="6350"/>
              </a:xfrm>
              <a:custGeom>
                <a:avLst/>
                <a:gdLst>
                  <a:gd name="T0" fmla="*/ 0 h 4"/>
                  <a:gd name="T1" fmla="*/ 2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8" name="î$lïḑè"/>
              <p:cNvSpPr/>
              <p:nvPr/>
            </p:nvSpPr>
            <p:spPr bwMode="auto">
              <a:xfrm>
                <a:off x="3289301" y="5448300"/>
                <a:ext cx="144463" cy="100013"/>
              </a:xfrm>
              <a:custGeom>
                <a:avLst/>
                <a:gdLst>
                  <a:gd name="T0" fmla="*/ 4 w 100"/>
                  <a:gd name="T1" fmla="*/ 0 h 69"/>
                  <a:gd name="T2" fmla="*/ 0 w 100"/>
                  <a:gd name="T3" fmla="*/ 24 h 69"/>
                  <a:gd name="T4" fmla="*/ 0 w 100"/>
                  <a:gd name="T5" fmla="*/ 28 h 69"/>
                  <a:gd name="T6" fmla="*/ 14 w 100"/>
                  <a:gd name="T7" fmla="*/ 69 h 69"/>
                  <a:gd name="T8" fmla="*/ 100 w 100"/>
                  <a:gd name="T9" fmla="*/ 42 h 69"/>
                  <a:gd name="T10" fmla="*/ 100 w 100"/>
                  <a:gd name="T11" fmla="*/ 41 h 69"/>
                  <a:gd name="T12" fmla="*/ 4 w 100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9">
                    <a:moveTo>
                      <a:pt x="4" y="0"/>
                    </a:moveTo>
                    <a:cubicBezTo>
                      <a:pt x="1" y="7"/>
                      <a:pt x="0" y="16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3"/>
                      <a:pt x="5" y="57"/>
                      <a:pt x="14" y="69"/>
                    </a:cubicBezTo>
                    <a:cubicBezTo>
                      <a:pt x="47" y="57"/>
                      <a:pt x="80" y="46"/>
                      <a:pt x="100" y="42"/>
                    </a:cubicBezTo>
                    <a:cubicBezTo>
                      <a:pt x="100" y="42"/>
                      <a:pt x="100" y="41"/>
                      <a:pt x="100" y="41"/>
                    </a:cubicBezTo>
                    <a:cubicBezTo>
                      <a:pt x="97" y="34"/>
                      <a:pt x="27" y="8"/>
                      <a:pt x="4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9" name="íṡḻîďè"/>
              <p:cNvSpPr/>
              <p:nvPr/>
            </p:nvSpPr>
            <p:spPr bwMode="auto">
              <a:xfrm>
                <a:off x="3398838" y="5591175"/>
                <a:ext cx="149225" cy="73025"/>
              </a:xfrm>
              <a:custGeom>
                <a:avLst/>
                <a:gdLst>
                  <a:gd name="T0" fmla="*/ 103 w 103"/>
                  <a:gd name="T1" fmla="*/ 0 h 51"/>
                  <a:gd name="T2" fmla="*/ 82 w 103"/>
                  <a:gd name="T3" fmla="*/ 0 h 51"/>
                  <a:gd name="T4" fmla="*/ 49 w 103"/>
                  <a:gd name="T5" fmla="*/ 24 h 51"/>
                  <a:gd name="T6" fmla="*/ 0 w 103"/>
                  <a:gd name="T7" fmla="*/ 29 h 51"/>
                  <a:gd name="T8" fmla="*/ 9 w 103"/>
                  <a:gd name="T9" fmla="*/ 31 h 51"/>
                  <a:gd name="T10" fmla="*/ 42 w 103"/>
                  <a:gd name="T11" fmla="*/ 38 h 51"/>
                  <a:gd name="T12" fmla="*/ 82 w 103"/>
                  <a:gd name="T13" fmla="*/ 51 h 51"/>
                  <a:gd name="T14" fmla="*/ 87 w 103"/>
                  <a:gd name="T15" fmla="*/ 50 h 51"/>
                  <a:gd name="T16" fmla="*/ 97 w 103"/>
                  <a:gd name="T17" fmla="*/ 42 h 51"/>
                  <a:gd name="T18" fmla="*/ 63 w 103"/>
                  <a:gd name="T19" fmla="*/ 39 h 51"/>
                  <a:gd name="T20" fmla="*/ 103 w 103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51">
                    <a:moveTo>
                      <a:pt x="10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26" y="27"/>
                      <a:pt x="0" y="29"/>
                    </a:cubicBezTo>
                    <a:cubicBezTo>
                      <a:pt x="4" y="30"/>
                      <a:pt x="7" y="30"/>
                      <a:pt x="9" y="31"/>
                    </a:cubicBezTo>
                    <a:cubicBezTo>
                      <a:pt x="20" y="35"/>
                      <a:pt x="31" y="37"/>
                      <a:pt x="42" y="38"/>
                    </a:cubicBezTo>
                    <a:cubicBezTo>
                      <a:pt x="42" y="38"/>
                      <a:pt x="66" y="51"/>
                      <a:pt x="82" y="51"/>
                    </a:cubicBezTo>
                    <a:cubicBezTo>
                      <a:pt x="84" y="51"/>
                      <a:pt x="86" y="50"/>
                      <a:pt x="87" y="50"/>
                    </a:cubicBezTo>
                    <a:cubicBezTo>
                      <a:pt x="90" y="49"/>
                      <a:pt x="93" y="46"/>
                      <a:pt x="97" y="42"/>
                    </a:cubicBezTo>
                    <a:cubicBezTo>
                      <a:pt x="78" y="40"/>
                      <a:pt x="63" y="39"/>
                      <a:pt x="63" y="39"/>
                    </a:cubicBezTo>
                    <a:cubicBezTo>
                      <a:pt x="103" y="0"/>
                      <a:pt x="103" y="0"/>
                      <a:pt x="10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0" name="íSļïḍé"/>
              <p:cNvSpPr/>
              <p:nvPr/>
            </p:nvSpPr>
            <p:spPr bwMode="auto">
              <a:xfrm>
                <a:off x="3517901" y="5591175"/>
                <a:ext cx="30163" cy="1588"/>
              </a:xfrm>
              <a:prstGeom prst="rect">
                <a:avLst/>
              </a:pr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1" name="ïṡḻîdê"/>
              <p:cNvSpPr/>
              <p:nvPr/>
            </p:nvSpPr>
            <p:spPr bwMode="auto">
              <a:xfrm>
                <a:off x="3517901" y="5591175"/>
                <a:ext cx="301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2" name="îṥḻiḓé"/>
              <p:cNvSpPr/>
              <p:nvPr/>
            </p:nvSpPr>
            <p:spPr bwMode="auto">
              <a:xfrm>
                <a:off x="3517901" y="5561013"/>
                <a:ext cx="55563" cy="30163"/>
              </a:xfrm>
              <a:custGeom>
                <a:avLst/>
                <a:gdLst>
                  <a:gd name="T0" fmla="*/ 29 w 39"/>
                  <a:gd name="T1" fmla="*/ 0 h 21"/>
                  <a:gd name="T2" fmla="*/ 29 w 39"/>
                  <a:gd name="T3" fmla="*/ 0 h 21"/>
                  <a:gd name="T4" fmla="*/ 0 w 39"/>
                  <a:gd name="T5" fmla="*/ 21 h 21"/>
                  <a:gd name="T6" fmla="*/ 21 w 39"/>
                  <a:gd name="T7" fmla="*/ 21 h 21"/>
                  <a:gd name="T8" fmla="*/ 39 w 39"/>
                  <a:gd name="T9" fmla="*/ 3 h 21"/>
                  <a:gd name="T10" fmla="*/ 32 w 39"/>
                  <a:gd name="T11" fmla="*/ 2 h 21"/>
                  <a:gd name="T12" fmla="*/ 32 w 39"/>
                  <a:gd name="T13" fmla="*/ 0 h 21"/>
                  <a:gd name="T14" fmla="*/ 29 w 39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1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5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2" y="0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3" name="îṩļide"/>
              <p:cNvSpPr/>
              <p:nvPr/>
            </p:nvSpPr>
            <p:spPr bwMode="auto">
              <a:xfrm>
                <a:off x="3179763" y="5510213"/>
                <a:ext cx="379413" cy="122238"/>
              </a:xfrm>
              <a:custGeom>
                <a:avLst/>
                <a:gdLst>
                  <a:gd name="T0" fmla="*/ 175 w 262"/>
                  <a:gd name="T1" fmla="*/ 0 h 85"/>
                  <a:gd name="T2" fmla="*/ 89 w 262"/>
                  <a:gd name="T3" fmla="*/ 27 h 85"/>
                  <a:gd name="T4" fmla="*/ 87 w 262"/>
                  <a:gd name="T5" fmla="*/ 28 h 85"/>
                  <a:gd name="T6" fmla="*/ 0 w 262"/>
                  <a:gd name="T7" fmla="*/ 62 h 85"/>
                  <a:gd name="T8" fmla="*/ 30 w 262"/>
                  <a:gd name="T9" fmla="*/ 67 h 85"/>
                  <a:gd name="T10" fmla="*/ 151 w 262"/>
                  <a:gd name="T11" fmla="*/ 85 h 85"/>
                  <a:gd name="T12" fmla="*/ 200 w 262"/>
                  <a:gd name="T13" fmla="*/ 80 h 85"/>
                  <a:gd name="T14" fmla="*/ 233 w 262"/>
                  <a:gd name="T15" fmla="*/ 56 h 85"/>
                  <a:gd name="T16" fmla="*/ 233 w 262"/>
                  <a:gd name="T17" fmla="*/ 56 h 85"/>
                  <a:gd name="T18" fmla="*/ 262 w 262"/>
                  <a:gd name="T19" fmla="*/ 35 h 85"/>
                  <a:gd name="T20" fmla="*/ 261 w 262"/>
                  <a:gd name="T21" fmla="*/ 35 h 85"/>
                  <a:gd name="T22" fmla="*/ 258 w 262"/>
                  <a:gd name="T23" fmla="*/ 26 h 85"/>
                  <a:gd name="T24" fmla="*/ 175 w 262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2" h="85">
                    <a:moveTo>
                      <a:pt x="175" y="0"/>
                    </a:moveTo>
                    <a:cubicBezTo>
                      <a:pt x="155" y="4"/>
                      <a:pt x="122" y="15"/>
                      <a:pt x="89" y="27"/>
                    </a:cubicBezTo>
                    <a:cubicBezTo>
                      <a:pt x="88" y="27"/>
                      <a:pt x="87" y="28"/>
                      <a:pt x="87" y="28"/>
                    </a:cubicBezTo>
                    <a:cubicBezTo>
                      <a:pt x="49" y="42"/>
                      <a:pt x="12" y="57"/>
                      <a:pt x="0" y="62"/>
                    </a:cubicBezTo>
                    <a:cubicBezTo>
                      <a:pt x="10" y="64"/>
                      <a:pt x="20" y="66"/>
                      <a:pt x="30" y="67"/>
                    </a:cubicBezTo>
                    <a:cubicBezTo>
                      <a:pt x="65" y="72"/>
                      <a:pt x="126" y="80"/>
                      <a:pt x="151" y="85"/>
                    </a:cubicBezTo>
                    <a:cubicBezTo>
                      <a:pt x="177" y="83"/>
                      <a:pt x="200" y="80"/>
                      <a:pt x="200" y="80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262" y="35"/>
                      <a:pt x="262" y="35"/>
                      <a:pt x="262" y="35"/>
                    </a:cubicBezTo>
                    <a:cubicBezTo>
                      <a:pt x="261" y="35"/>
                      <a:pt x="261" y="35"/>
                      <a:pt x="261" y="35"/>
                    </a:cubicBezTo>
                    <a:cubicBezTo>
                      <a:pt x="261" y="35"/>
                      <a:pt x="260" y="31"/>
                      <a:pt x="258" y="26"/>
                    </a:cubicBezTo>
                    <a:cubicBezTo>
                      <a:pt x="229" y="18"/>
                      <a:pt x="181" y="6"/>
                      <a:pt x="175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4" name="îṡḷîďê"/>
              <p:cNvSpPr/>
              <p:nvPr/>
            </p:nvSpPr>
            <p:spPr bwMode="auto">
              <a:xfrm>
                <a:off x="3559176" y="5557838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solidFill>
                <a:srgbClr val="4A4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5" name="iṣľïḑè"/>
              <p:cNvSpPr/>
              <p:nvPr/>
            </p:nvSpPr>
            <p:spPr bwMode="auto">
              <a:xfrm>
                <a:off x="3554413" y="5546725"/>
                <a:ext cx="7938" cy="14288"/>
              </a:xfrm>
              <a:custGeom>
                <a:avLst/>
                <a:gdLst>
                  <a:gd name="T0" fmla="*/ 0 w 6"/>
                  <a:gd name="T1" fmla="*/ 0 h 9"/>
                  <a:gd name="T2" fmla="*/ 3 w 6"/>
                  <a:gd name="T3" fmla="*/ 9 h 9"/>
                  <a:gd name="T4" fmla="*/ 4 w 6"/>
                  <a:gd name="T5" fmla="*/ 9 h 9"/>
                  <a:gd name="T6" fmla="*/ 6 w 6"/>
                  <a:gd name="T7" fmla="*/ 7 h 9"/>
                  <a:gd name="T8" fmla="*/ 4 w 6"/>
                  <a:gd name="T9" fmla="*/ 0 h 9"/>
                  <a:gd name="T10" fmla="*/ 0 w 6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2" y="5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5"/>
                      <a:pt x="5" y="3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C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6" name="ïšļîdé"/>
              <p:cNvSpPr/>
              <p:nvPr/>
            </p:nvSpPr>
            <p:spPr bwMode="auto">
              <a:xfrm>
                <a:off x="3559176" y="5546725"/>
                <a:ext cx="28575" cy="17463"/>
              </a:xfrm>
              <a:custGeom>
                <a:avLst/>
                <a:gdLst>
                  <a:gd name="T0" fmla="*/ 0 w 19"/>
                  <a:gd name="T1" fmla="*/ 0 h 12"/>
                  <a:gd name="T2" fmla="*/ 2 w 19"/>
                  <a:gd name="T3" fmla="*/ 7 h 12"/>
                  <a:gd name="T4" fmla="*/ 3 w 19"/>
                  <a:gd name="T5" fmla="*/ 9 h 12"/>
                  <a:gd name="T6" fmla="*/ 3 w 19"/>
                  <a:gd name="T7" fmla="*/ 11 h 12"/>
                  <a:gd name="T8" fmla="*/ 10 w 19"/>
                  <a:gd name="T9" fmla="*/ 12 h 12"/>
                  <a:gd name="T10" fmla="*/ 15 w 19"/>
                  <a:gd name="T11" fmla="*/ 7 h 12"/>
                  <a:gd name="T12" fmla="*/ 18 w 19"/>
                  <a:gd name="T13" fmla="*/ 7 h 12"/>
                  <a:gd name="T14" fmla="*/ 19 w 19"/>
                  <a:gd name="T15" fmla="*/ 5 h 12"/>
                  <a:gd name="T16" fmla="*/ 0 w 1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2">
                    <a:moveTo>
                      <a:pt x="0" y="0"/>
                    </a:moveTo>
                    <a:cubicBezTo>
                      <a:pt x="1" y="3"/>
                      <a:pt x="1" y="5"/>
                      <a:pt x="2" y="7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1"/>
                      <a:pt x="6" y="11"/>
                      <a:pt x="10" y="1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6" y="7"/>
                      <a:pt x="18" y="7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5"/>
                      <a:pt x="11" y="3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7" name="iS1íde"/>
              <p:cNvSpPr/>
              <p:nvPr/>
            </p:nvSpPr>
            <p:spPr bwMode="auto">
              <a:xfrm>
                <a:off x="3489326" y="5557838"/>
                <a:ext cx="96838" cy="93663"/>
              </a:xfrm>
              <a:custGeom>
                <a:avLst/>
                <a:gdLst>
                  <a:gd name="T0" fmla="*/ 66 w 66"/>
                  <a:gd name="T1" fmla="*/ 0 h 65"/>
                  <a:gd name="T2" fmla="*/ 63 w 66"/>
                  <a:gd name="T3" fmla="*/ 0 h 65"/>
                  <a:gd name="T4" fmla="*/ 58 w 66"/>
                  <a:gd name="T5" fmla="*/ 5 h 65"/>
                  <a:gd name="T6" fmla="*/ 40 w 66"/>
                  <a:gd name="T7" fmla="*/ 23 h 65"/>
                  <a:gd name="T8" fmla="*/ 40 w 66"/>
                  <a:gd name="T9" fmla="*/ 23 h 65"/>
                  <a:gd name="T10" fmla="*/ 0 w 66"/>
                  <a:gd name="T11" fmla="*/ 62 h 65"/>
                  <a:gd name="T12" fmla="*/ 34 w 66"/>
                  <a:gd name="T13" fmla="*/ 65 h 65"/>
                  <a:gd name="T14" fmla="*/ 66 w 66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5">
                    <a:moveTo>
                      <a:pt x="66" y="0"/>
                    </a:moveTo>
                    <a:cubicBezTo>
                      <a:pt x="64" y="0"/>
                      <a:pt x="63" y="0"/>
                      <a:pt x="63" y="0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15" y="63"/>
                      <a:pt x="34" y="65"/>
                    </a:cubicBezTo>
                    <a:cubicBezTo>
                      <a:pt x="47" y="48"/>
                      <a:pt x="63" y="9"/>
                      <a:pt x="66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8" name="íśļídé"/>
              <p:cNvSpPr/>
              <p:nvPr/>
            </p:nvSpPr>
            <p:spPr bwMode="auto">
              <a:xfrm>
                <a:off x="3011488" y="5399088"/>
                <a:ext cx="569913" cy="273050"/>
              </a:xfrm>
              <a:custGeom>
                <a:avLst/>
                <a:gdLst>
                  <a:gd name="T0" fmla="*/ 0 w 393"/>
                  <a:gd name="T1" fmla="*/ 73 h 188"/>
                  <a:gd name="T2" fmla="*/ 5 w 393"/>
                  <a:gd name="T3" fmla="*/ 93 h 188"/>
                  <a:gd name="T4" fmla="*/ 19 w 393"/>
                  <a:gd name="T5" fmla="*/ 107 h 188"/>
                  <a:gd name="T6" fmla="*/ 37 w 393"/>
                  <a:gd name="T7" fmla="*/ 112 h 188"/>
                  <a:gd name="T8" fmla="*/ 56 w 393"/>
                  <a:gd name="T9" fmla="*/ 124 h 188"/>
                  <a:gd name="T10" fmla="*/ 142 w 393"/>
                  <a:gd name="T11" fmla="*/ 145 h 188"/>
                  <a:gd name="T12" fmla="*/ 272 w 393"/>
                  <a:gd name="T13" fmla="*/ 165 h 188"/>
                  <a:gd name="T14" fmla="*/ 306 w 393"/>
                  <a:gd name="T15" fmla="*/ 172 h 188"/>
                  <a:gd name="T16" fmla="*/ 351 w 393"/>
                  <a:gd name="T17" fmla="*/ 184 h 188"/>
                  <a:gd name="T18" fmla="*/ 393 w 393"/>
                  <a:gd name="T19" fmla="*/ 109 h 188"/>
                  <a:gd name="T20" fmla="*/ 287 w 393"/>
                  <a:gd name="T21" fmla="*/ 77 h 188"/>
                  <a:gd name="T22" fmla="*/ 138 w 393"/>
                  <a:gd name="T23" fmla="*/ 10 h 188"/>
                  <a:gd name="T24" fmla="*/ 92 w 393"/>
                  <a:gd name="T25" fmla="*/ 0 h 188"/>
                  <a:gd name="T26" fmla="*/ 0 w 393"/>
                  <a:gd name="T27" fmla="*/ 7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3" h="188">
                    <a:moveTo>
                      <a:pt x="0" y="73"/>
                    </a:moveTo>
                    <a:cubicBezTo>
                      <a:pt x="5" y="93"/>
                      <a:pt x="5" y="93"/>
                      <a:pt x="5" y="93"/>
                    </a:cubicBezTo>
                    <a:cubicBezTo>
                      <a:pt x="10" y="97"/>
                      <a:pt x="15" y="101"/>
                      <a:pt x="19" y="107"/>
                    </a:cubicBezTo>
                    <a:cubicBezTo>
                      <a:pt x="22" y="111"/>
                      <a:pt x="37" y="112"/>
                      <a:pt x="37" y="112"/>
                    </a:cubicBezTo>
                    <a:cubicBezTo>
                      <a:pt x="37" y="112"/>
                      <a:pt x="52" y="120"/>
                      <a:pt x="56" y="124"/>
                    </a:cubicBezTo>
                    <a:cubicBezTo>
                      <a:pt x="60" y="127"/>
                      <a:pt x="103" y="140"/>
                      <a:pt x="142" y="145"/>
                    </a:cubicBezTo>
                    <a:cubicBezTo>
                      <a:pt x="182" y="150"/>
                      <a:pt x="256" y="160"/>
                      <a:pt x="272" y="165"/>
                    </a:cubicBezTo>
                    <a:cubicBezTo>
                      <a:pt x="283" y="169"/>
                      <a:pt x="294" y="171"/>
                      <a:pt x="306" y="172"/>
                    </a:cubicBezTo>
                    <a:cubicBezTo>
                      <a:pt x="306" y="172"/>
                      <a:pt x="335" y="188"/>
                      <a:pt x="351" y="184"/>
                    </a:cubicBezTo>
                    <a:cubicBezTo>
                      <a:pt x="366" y="180"/>
                      <a:pt x="393" y="109"/>
                      <a:pt x="393" y="109"/>
                    </a:cubicBezTo>
                    <a:cubicBezTo>
                      <a:pt x="393" y="109"/>
                      <a:pt x="290" y="85"/>
                      <a:pt x="287" y="77"/>
                    </a:cubicBezTo>
                    <a:cubicBezTo>
                      <a:pt x="283" y="69"/>
                      <a:pt x="138" y="10"/>
                      <a:pt x="138" y="1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9" name="ïśḻíḋê"/>
              <p:cNvSpPr/>
              <p:nvPr/>
            </p:nvSpPr>
            <p:spPr bwMode="auto">
              <a:xfrm>
                <a:off x="3108326" y="4787900"/>
                <a:ext cx="180975" cy="460375"/>
              </a:xfrm>
              <a:custGeom>
                <a:avLst/>
                <a:gdLst>
                  <a:gd name="T0" fmla="*/ 66 w 125"/>
                  <a:gd name="T1" fmla="*/ 0 h 318"/>
                  <a:gd name="T2" fmla="*/ 55 w 125"/>
                  <a:gd name="T3" fmla="*/ 6 h 318"/>
                  <a:gd name="T4" fmla="*/ 33 w 125"/>
                  <a:gd name="T5" fmla="*/ 156 h 318"/>
                  <a:gd name="T6" fmla="*/ 25 w 125"/>
                  <a:gd name="T7" fmla="*/ 175 h 318"/>
                  <a:gd name="T8" fmla="*/ 24 w 125"/>
                  <a:gd name="T9" fmla="*/ 194 h 318"/>
                  <a:gd name="T10" fmla="*/ 9 w 125"/>
                  <a:gd name="T11" fmla="*/ 208 h 318"/>
                  <a:gd name="T12" fmla="*/ 8 w 125"/>
                  <a:gd name="T13" fmla="*/ 229 h 318"/>
                  <a:gd name="T14" fmla="*/ 8 w 125"/>
                  <a:gd name="T15" fmla="*/ 250 h 318"/>
                  <a:gd name="T16" fmla="*/ 9 w 125"/>
                  <a:gd name="T17" fmla="*/ 277 h 318"/>
                  <a:gd name="T18" fmla="*/ 35 w 125"/>
                  <a:gd name="T19" fmla="*/ 290 h 318"/>
                  <a:gd name="T20" fmla="*/ 66 w 125"/>
                  <a:gd name="T21" fmla="*/ 318 h 318"/>
                  <a:gd name="T22" fmla="*/ 111 w 125"/>
                  <a:gd name="T23" fmla="*/ 261 h 318"/>
                  <a:gd name="T24" fmla="*/ 118 w 125"/>
                  <a:gd name="T25" fmla="*/ 224 h 318"/>
                  <a:gd name="T26" fmla="*/ 118 w 125"/>
                  <a:gd name="T27" fmla="*/ 196 h 318"/>
                  <a:gd name="T28" fmla="*/ 120 w 125"/>
                  <a:gd name="T29" fmla="*/ 159 h 318"/>
                  <a:gd name="T30" fmla="*/ 121 w 125"/>
                  <a:gd name="T31" fmla="*/ 24 h 318"/>
                  <a:gd name="T32" fmla="*/ 66 w 125"/>
                  <a:gd name="T33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5" h="318">
                    <a:moveTo>
                      <a:pt x="66" y="0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6"/>
                      <a:pt x="21" y="167"/>
                      <a:pt x="25" y="175"/>
                    </a:cubicBezTo>
                    <a:cubicBezTo>
                      <a:pt x="28" y="182"/>
                      <a:pt x="24" y="194"/>
                      <a:pt x="24" y="194"/>
                    </a:cubicBezTo>
                    <a:cubicBezTo>
                      <a:pt x="24" y="194"/>
                      <a:pt x="4" y="203"/>
                      <a:pt x="9" y="208"/>
                    </a:cubicBezTo>
                    <a:cubicBezTo>
                      <a:pt x="13" y="213"/>
                      <a:pt x="11" y="223"/>
                      <a:pt x="8" y="229"/>
                    </a:cubicBezTo>
                    <a:cubicBezTo>
                      <a:pt x="5" y="236"/>
                      <a:pt x="0" y="248"/>
                      <a:pt x="8" y="250"/>
                    </a:cubicBezTo>
                    <a:cubicBezTo>
                      <a:pt x="16" y="252"/>
                      <a:pt x="9" y="277"/>
                      <a:pt x="9" y="277"/>
                    </a:cubicBezTo>
                    <a:cubicBezTo>
                      <a:pt x="9" y="277"/>
                      <a:pt x="37" y="274"/>
                      <a:pt x="35" y="290"/>
                    </a:cubicBezTo>
                    <a:cubicBezTo>
                      <a:pt x="34" y="297"/>
                      <a:pt x="66" y="318"/>
                      <a:pt x="66" y="318"/>
                    </a:cubicBezTo>
                    <a:cubicBezTo>
                      <a:pt x="66" y="318"/>
                      <a:pt x="30" y="252"/>
                      <a:pt x="111" y="261"/>
                    </a:cubicBezTo>
                    <a:cubicBezTo>
                      <a:pt x="118" y="224"/>
                      <a:pt x="118" y="224"/>
                      <a:pt x="118" y="224"/>
                    </a:cubicBezTo>
                    <a:cubicBezTo>
                      <a:pt x="118" y="224"/>
                      <a:pt x="125" y="203"/>
                      <a:pt x="118" y="196"/>
                    </a:cubicBezTo>
                    <a:cubicBezTo>
                      <a:pt x="111" y="190"/>
                      <a:pt x="120" y="159"/>
                      <a:pt x="120" y="159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0" name="ïśļiḍè"/>
              <p:cNvSpPr/>
              <p:nvPr/>
            </p:nvSpPr>
            <p:spPr bwMode="auto">
              <a:xfrm>
                <a:off x="3178176" y="5068888"/>
                <a:ext cx="71438" cy="22225"/>
              </a:xfrm>
              <a:custGeom>
                <a:avLst/>
                <a:gdLst>
                  <a:gd name="T0" fmla="*/ 2 w 49"/>
                  <a:gd name="T1" fmla="*/ 1 h 16"/>
                  <a:gd name="T2" fmla="*/ 47 w 49"/>
                  <a:gd name="T3" fmla="*/ 16 h 16"/>
                  <a:gd name="T4" fmla="*/ 48 w 49"/>
                  <a:gd name="T5" fmla="*/ 15 h 16"/>
                  <a:gd name="T6" fmla="*/ 2 w 49"/>
                  <a:gd name="T7" fmla="*/ 1 h 16"/>
                  <a:gd name="T8" fmla="*/ 0 w 49"/>
                  <a:gd name="T9" fmla="*/ 0 h 16"/>
                  <a:gd name="T10" fmla="*/ 2 w 49"/>
                  <a:gd name="T11" fmla="*/ 1 h 16"/>
                  <a:gd name="T12" fmla="*/ 0 w 4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6">
                    <a:moveTo>
                      <a:pt x="2" y="1"/>
                    </a:moveTo>
                    <a:cubicBezTo>
                      <a:pt x="10" y="4"/>
                      <a:pt x="39" y="16"/>
                      <a:pt x="47" y="16"/>
                    </a:cubicBezTo>
                    <a:cubicBezTo>
                      <a:pt x="48" y="16"/>
                      <a:pt x="49" y="16"/>
                      <a:pt x="48" y="15"/>
                    </a:cubicBezTo>
                    <a:cubicBezTo>
                      <a:pt x="46" y="8"/>
                      <a:pt x="11" y="3"/>
                      <a:pt x="2" y="1"/>
                    </a:cubicBezTo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1" name="íš1íḋê"/>
              <p:cNvSpPr/>
              <p:nvPr/>
            </p:nvSpPr>
            <p:spPr bwMode="auto">
              <a:xfrm>
                <a:off x="3157538" y="5099050"/>
                <a:ext cx="49213" cy="22225"/>
              </a:xfrm>
              <a:custGeom>
                <a:avLst/>
                <a:gdLst>
                  <a:gd name="T0" fmla="*/ 17 w 34"/>
                  <a:gd name="T1" fmla="*/ 0 h 16"/>
                  <a:gd name="T2" fmla="*/ 0 w 34"/>
                  <a:gd name="T3" fmla="*/ 16 h 16"/>
                  <a:gd name="T4" fmla="*/ 20 w 34"/>
                  <a:gd name="T5" fmla="*/ 1 h 16"/>
                  <a:gd name="T6" fmla="*/ 17 w 34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6">
                    <a:moveTo>
                      <a:pt x="17" y="0"/>
                    </a:moveTo>
                    <a:cubicBezTo>
                      <a:pt x="5" y="0"/>
                      <a:pt x="0" y="16"/>
                      <a:pt x="0" y="16"/>
                    </a:cubicBezTo>
                    <a:cubicBezTo>
                      <a:pt x="0" y="16"/>
                      <a:pt x="34" y="4"/>
                      <a:pt x="20" y="1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2" name="ïšľïďe"/>
              <p:cNvSpPr/>
              <p:nvPr/>
            </p:nvSpPr>
            <p:spPr bwMode="auto">
              <a:xfrm>
                <a:off x="3148013" y="5127625"/>
                <a:ext cx="57150" cy="33338"/>
              </a:xfrm>
              <a:custGeom>
                <a:avLst/>
                <a:gdLst>
                  <a:gd name="T0" fmla="*/ 23 w 39"/>
                  <a:gd name="T1" fmla="*/ 0 h 23"/>
                  <a:gd name="T2" fmla="*/ 0 w 39"/>
                  <a:gd name="T3" fmla="*/ 23 h 23"/>
                  <a:gd name="T4" fmla="*/ 25 w 39"/>
                  <a:gd name="T5" fmla="*/ 0 h 23"/>
                  <a:gd name="T6" fmla="*/ 23 w 3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3">
                    <a:moveTo>
                      <a:pt x="23" y="0"/>
                    </a:moveTo>
                    <a:cubicBezTo>
                      <a:pt x="9" y="0"/>
                      <a:pt x="0" y="23"/>
                      <a:pt x="0" y="23"/>
                    </a:cubicBezTo>
                    <a:cubicBezTo>
                      <a:pt x="0" y="23"/>
                      <a:pt x="39" y="2"/>
                      <a:pt x="25" y="0"/>
                    </a:cubicBezTo>
                    <a:cubicBezTo>
                      <a:pt x="24" y="0"/>
                      <a:pt x="24" y="0"/>
                      <a:pt x="23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3" name="i$lîḋé"/>
              <p:cNvSpPr/>
              <p:nvPr/>
            </p:nvSpPr>
            <p:spPr bwMode="auto">
              <a:xfrm>
                <a:off x="3656013" y="5116513"/>
                <a:ext cx="184150" cy="212725"/>
              </a:xfrm>
              <a:custGeom>
                <a:avLst/>
                <a:gdLst>
                  <a:gd name="T0" fmla="*/ 128 w 128"/>
                  <a:gd name="T1" fmla="*/ 31 h 147"/>
                  <a:gd name="T2" fmla="*/ 123 w 128"/>
                  <a:gd name="T3" fmla="*/ 58 h 147"/>
                  <a:gd name="T4" fmla="*/ 68 w 128"/>
                  <a:gd name="T5" fmla="*/ 145 h 147"/>
                  <a:gd name="T6" fmla="*/ 13 w 128"/>
                  <a:gd name="T7" fmla="*/ 88 h 147"/>
                  <a:gd name="T8" fmla="*/ 0 w 128"/>
                  <a:gd name="T9" fmla="*/ 31 h 147"/>
                  <a:gd name="T10" fmla="*/ 49 w 128"/>
                  <a:gd name="T11" fmla="*/ 21 h 147"/>
                  <a:gd name="T12" fmla="*/ 71 w 128"/>
                  <a:gd name="T13" fmla="*/ 0 h 147"/>
                  <a:gd name="T14" fmla="*/ 128 w 128"/>
                  <a:gd name="T15" fmla="*/ 3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47">
                    <a:moveTo>
                      <a:pt x="128" y="31"/>
                    </a:moveTo>
                    <a:cubicBezTo>
                      <a:pt x="123" y="58"/>
                      <a:pt x="123" y="58"/>
                      <a:pt x="123" y="58"/>
                    </a:cubicBezTo>
                    <a:cubicBezTo>
                      <a:pt x="123" y="58"/>
                      <a:pt x="76" y="144"/>
                      <a:pt x="68" y="145"/>
                    </a:cubicBezTo>
                    <a:cubicBezTo>
                      <a:pt x="59" y="147"/>
                      <a:pt x="13" y="88"/>
                      <a:pt x="13" y="8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126" y="5"/>
                      <a:pt x="128" y="31"/>
                    </a:cubicBezTo>
                    <a:close/>
                  </a:path>
                </a:pathLst>
              </a:custGeom>
              <a:solidFill>
                <a:srgbClr val="FB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4" name="iŝļïďe"/>
              <p:cNvSpPr/>
              <p:nvPr/>
            </p:nvSpPr>
            <p:spPr bwMode="auto">
              <a:xfrm>
                <a:off x="3703638" y="4759325"/>
                <a:ext cx="155575" cy="441325"/>
              </a:xfrm>
              <a:custGeom>
                <a:avLst/>
                <a:gdLst>
                  <a:gd name="T0" fmla="*/ 73 w 108"/>
                  <a:gd name="T1" fmla="*/ 41 h 304"/>
                  <a:gd name="T2" fmla="*/ 90 w 108"/>
                  <a:gd name="T3" fmla="*/ 53 h 304"/>
                  <a:gd name="T4" fmla="*/ 90 w 108"/>
                  <a:gd name="T5" fmla="*/ 119 h 304"/>
                  <a:gd name="T6" fmla="*/ 101 w 108"/>
                  <a:gd name="T7" fmla="*/ 125 h 304"/>
                  <a:gd name="T8" fmla="*/ 97 w 108"/>
                  <a:gd name="T9" fmla="*/ 143 h 304"/>
                  <a:gd name="T10" fmla="*/ 96 w 108"/>
                  <a:gd name="T11" fmla="*/ 163 h 304"/>
                  <a:gd name="T12" fmla="*/ 90 w 108"/>
                  <a:gd name="T13" fmla="*/ 173 h 304"/>
                  <a:gd name="T14" fmla="*/ 104 w 108"/>
                  <a:gd name="T15" fmla="*/ 186 h 304"/>
                  <a:gd name="T16" fmla="*/ 101 w 108"/>
                  <a:gd name="T17" fmla="*/ 200 h 304"/>
                  <a:gd name="T18" fmla="*/ 99 w 108"/>
                  <a:gd name="T19" fmla="*/ 219 h 304"/>
                  <a:gd name="T20" fmla="*/ 95 w 108"/>
                  <a:gd name="T21" fmla="*/ 243 h 304"/>
                  <a:gd name="T22" fmla="*/ 96 w 108"/>
                  <a:gd name="T23" fmla="*/ 284 h 304"/>
                  <a:gd name="T24" fmla="*/ 90 w 108"/>
                  <a:gd name="T25" fmla="*/ 304 h 304"/>
                  <a:gd name="T26" fmla="*/ 16 w 108"/>
                  <a:gd name="T27" fmla="*/ 267 h 304"/>
                  <a:gd name="T28" fmla="*/ 14 w 108"/>
                  <a:gd name="T29" fmla="*/ 234 h 304"/>
                  <a:gd name="T30" fmla="*/ 17 w 108"/>
                  <a:gd name="T31" fmla="*/ 217 h 304"/>
                  <a:gd name="T32" fmla="*/ 7 w 108"/>
                  <a:gd name="T33" fmla="*/ 196 h 304"/>
                  <a:gd name="T34" fmla="*/ 8 w 108"/>
                  <a:gd name="T35" fmla="*/ 182 h 304"/>
                  <a:gd name="T36" fmla="*/ 6 w 108"/>
                  <a:gd name="T37" fmla="*/ 172 h 304"/>
                  <a:gd name="T38" fmla="*/ 12 w 108"/>
                  <a:gd name="T39" fmla="*/ 159 h 304"/>
                  <a:gd name="T40" fmla="*/ 7 w 108"/>
                  <a:gd name="T41" fmla="*/ 144 h 304"/>
                  <a:gd name="T42" fmla="*/ 12 w 108"/>
                  <a:gd name="T43" fmla="*/ 83 h 304"/>
                  <a:gd name="T44" fmla="*/ 73 w 108"/>
                  <a:gd name="T45" fmla="*/ 4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304">
                    <a:moveTo>
                      <a:pt x="73" y="41"/>
                    </a:move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90" y="119"/>
                      <a:pt x="104" y="118"/>
                      <a:pt x="101" y="125"/>
                    </a:cubicBezTo>
                    <a:cubicBezTo>
                      <a:pt x="97" y="132"/>
                      <a:pt x="91" y="136"/>
                      <a:pt x="97" y="143"/>
                    </a:cubicBezTo>
                    <a:cubicBezTo>
                      <a:pt x="102" y="149"/>
                      <a:pt x="101" y="162"/>
                      <a:pt x="96" y="163"/>
                    </a:cubicBezTo>
                    <a:cubicBezTo>
                      <a:pt x="91" y="164"/>
                      <a:pt x="82" y="170"/>
                      <a:pt x="90" y="173"/>
                    </a:cubicBezTo>
                    <a:cubicBezTo>
                      <a:pt x="99" y="176"/>
                      <a:pt x="104" y="182"/>
                      <a:pt x="104" y="186"/>
                    </a:cubicBezTo>
                    <a:cubicBezTo>
                      <a:pt x="104" y="191"/>
                      <a:pt x="103" y="196"/>
                      <a:pt x="101" y="200"/>
                    </a:cubicBezTo>
                    <a:cubicBezTo>
                      <a:pt x="98" y="205"/>
                      <a:pt x="95" y="215"/>
                      <a:pt x="99" y="219"/>
                    </a:cubicBezTo>
                    <a:cubicBezTo>
                      <a:pt x="102" y="223"/>
                      <a:pt x="95" y="243"/>
                      <a:pt x="95" y="243"/>
                    </a:cubicBezTo>
                    <a:cubicBezTo>
                      <a:pt x="95" y="243"/>
                      <a:pt x="108" y="275"/>
                      <a:pt x="96" y="284"/>
                    </a:cubicBezTo>
                    <a:cubicBezTo>
                      <a:pt x="96" y="284"/>
                      <a:pt x="91" y="302"/>
                      <a:pt x="90" y="304"/>
                    </a:cubicBezTo>
                    <a:cubicBezTo>
                      <a:pt x="90" y="304"/>
                      <a:pt x="98" y="240"/>
                      <a:pt x="16" y="267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4" y="225"/>
                      <a:pt x="21" y="222"/>
                      <a:pt x="17" y="217"/>
                    </a:cubicBezTo>
                    <a:cubicBezTo>
                      <a:pt x="13" y="212"/>
                      <a:pt x="2" y="199"/>
                      <a:pt x="7" y="196"/>
                    </a:cubicBezTo>
                    <a:cubicBezTo>
                      <a:pt x="12" y="193"/>
                      <a:pt x="10" y="187"/>
                      <a:pt x="8" y="182"/>
                    </a:cubicBezTo>
                    <a:cubicBezTo>
                      <a:pt x="7" y="178"/>
                      <a:pt x="0" y="178"/>
                      <a:pt x="6" y="172"/>
                    </a:cubicBezTo>
                    <a:cubicBezTo>
                      <a:pt x="12" y="167"/>
                      <a:pt x="16" y="162"/>
                      <a:pt x="12" y="159"/>
                    </a:cubicBezTo>
                    <a:cubicBezTo>
                      <a:pt x="8" y="156"/>
                      <a:pt x="2" y="148"/>
                      <a:pt x="7" y="144"/>
                    </a:cubicBezTo>
                    <a:cubicBezTo>
                      <a:pt x="12" y="140"/>
                      <a:pt x="12" y="83"/>
                      <a:pt x="12" y="83"/>
                    </a:cubicBezTo>
                    <a:cubicBezTo>
                      <a:pt x="12" y="83"/>
                      <a:pt x="33" y="0"/>
                      <a:pt x="73" y="41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5" name="îṣļîḓê"/>
              <p:cNvSpPr/>
              <p:nvPr/>
            </p:nvSpPr>
            <p:spPr bwMode="auto">
              <a:xfrm>
                <a:off x="3795713" y="4976813"/>
                <a:ext cx="38100" cy="9525"/>
              </a:xfrm>
              <a:custGeom>
                <a:avLst/>
                <a:gdLst>
                  <a:gd name="T0" fmla="*/ 19 w 26"/>
                  <a:gd name="T1" fmla="*/ 0 h 6"/>
                  <a:gd name="T2" fmla="*/ 0 w 26"/>
                  <a:gd name="T3" fmla="*/ 3 h 6"/>
                  <a:gd name="T4" fmla="*/ 20 w 26"/>
                  <a:gd name="T5" fmla="*/ 6 h 6"/>
                  <a:gd name="T6" fmla="*/ 26 w 26"/>
                  <a:gd name="T7" fmla="*/ 3 h 6"/>
                  <a:gd name="T8" fmla="*/ 19 w 2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">
                    <a:moveTo>
                      <a:pt x="19" y="0"/>
                    </a:moveTo>
                    <a:cubicBezTo>
                      <a:pt x="11" y="0"/>
                      <a:pt x="0" y="3"/>
                      <a:pt x="0" y="3"/>
                    </a:cubicBezTo>
                    <a:cubicBezTo>
                      <a:pt x="0" y="3"/>
                      <a:pt x="12" y="6"/>
                      <a:pt x="20" y="6"/>
                    </a:cubicBezTo>
                    <a:cubicBezTo>
                      <a:pt x="24" y="6"/>
                      <a:pt x="26" y="6"/>
                      <a:pt x="26" y="3"/>
                    </a:cubicBezTo>
                    <a:cubicBezTo>
                      <a:pt x="26" y="1"/>
                      <a:pt x="23" y="0"/>
                      <a:pt x="1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6" name="isļïdè"/>
              <p:cNvSpPr/>
              <p:nvPr/>
            </p:nvSpPr>
            <p:spPr bwMode="auto">
              <a:xfrm>
                <a:off x="3756026" y="5003800"/>
                <a:ext cx="57150" cy="7938"/>
              </a:xfrm>
              <a:custGeom>
                <a:avLst/>
                <a:gdLst>
                  <a:gd name="T0" fmla="*/ 29 w 40"/>
                  <a:gd name="T1" fmla="*/ 0 h 6"/>
                  <a:gd name="T2" fmla="*/ 0 w 40"/>
                  <a:gd name="T3" fmla="*/ 4 h 6"/>
                  <a:gd name="T4" fmla="*/ 26 w 40"/>
                  <a:gd name="T5" fmla="*/ 6 h 6"/>
                  <a:gd name="T6" fmla="*/ 39 w 40"/>
                  <a:gd name="T7" fmla="*/ 2 h 6"/>
                  <a:gd name="T8" fmla="*/ 29 w 4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">
                    <a:moveTo>
                      <a:pt x="29" y="0"/>
                    </a:moveTo>
                    <a:cubicBezTo>
                      <a:pt x="18" y="0"/>
                      <a:pt x="0" y="4"/>
                      <a:pt x="0" y="4"/>
                    </a:cubicBezTo>
                    <a:cubicBezTo>
                      <a:pt x="0" y="4"/>
                      <a:pt x="15" y="6"/>
                      <a:pt x="26" y="6"/>
                    </a:cubicBezTo>
                    <a:cubicBezTo>
                      <a:pt x="34" y="6"/>
                      <a:pt x="40" y="5"/>
                      <a:pt x="39" y="2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7" name="iṧ1îḑe"/>
              <p:cNvSpPr/>
              <p:nvPr/>
            </p:nvSpPr>
            <p:spPr bwMode="auto">
              <a:xfrm>
                <a:off x="3743326" y="5032375"/>
                <a:ext cx="80963" cy="12700"/>
              </a:xfrm>
              <a:custGeom>
                <a:avLst/>
                <a:gdLst>
                  <a:gd name="T0" fmla="*/ 33 w 56"/>
                  <a:gd name="T1" fmla="*/ 0 h 9"/>
                  <a:gd name="T2" fmla="*/ 0 w 56"/>
                  <a:gd name="T3" fmla="*/ 2 h 9"/>
                  <a:gd name="T4" fmla="*/ 47 w 56"/>
                  <a:gd name="T5" fmla="*/ 9 h 9"/>
                  <a:gd name="T6" fmla="*/ 55 w 56"/>
                  <a:gd name="T7" fmla="*/ 5 h 9"/>
                  <a:gd name="T8" fmla="*/ 33 w 5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9">
                    <a:moveTo>
                      <a:pt x="33" y="0"/>
                    </a:moveTo>
                    <a:cubicBezTo>
                      <a:pt x="18" y="0"/>
                      <a:pt x="0" y="2"/>
                      <a:pt x="0" y="2"/>
                    </a:cubicBezTo>
                    <a:cubicBezTo>
                      <a:pt x="0" y="2"/>
                      <a:pt x="31" y="9"/>
                      <a:pt x="47" y="9"/>
                    </a:cubicBezTo>
                    <a:cubicBezTo>
                      <a:pt x="52" y="9"/>
                      <a:pt x="56" y="8"/>
                      <a:pt x="55" y="5"/>
                    </a:cubicBezTo>
                    <a:cubicBezTo>
                      <a:pt x="54" y="1"/>
                      <a:pt x="44" y="0"/>
                      <a:pt x="33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8" name="isľïḋe"/>
              <p:cNvSpPr/>
              <p:nvPr/>
            </p:nvSpPr>
            <p:spPr bwMode="auto">
              <a:xfrm>
                <a:off x="3756026" y="5068888"/>
                <a:ext cx="73025" cy="20638"/>
              </a:xfrm>
              <a:custGeom>
                <a:avLst/>
                <a:gdLst>
                  <a:gd name="T0" fmla="*/ 0 w 51"/>
                  <a:gd name="T1" fmla="*/ 0 h 15"/>
                  <a:gd name="T2" fmla="*/ 47 w 51"/>
                  <a:gd name="T3" fmla="*/ 15 h 15"/>
                  <a:gd name="T4" fmla="*/ 51 w 51"/>
                  <a:gd name="T5" fmla="*/ 12 h 15"/>
                  <a:gd name="T6" fmla="*/ 0 w 5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5">
                    <a:moveTo>
                      <a:pt x="0" y="0"/>
                    </a:moveTo>
                    <a:cubicBezTo>
                      <a:pt x="0" y="0"/>
                      <a:pt x="36" y="15"/>
                      <a:pt x="47" y="15"/>
                    </a:cubicBezTo>
                    <a:cubicBezTo>
                      <a:pt x="49" y="15"/>
                      <a:pt x="51" y="14"/>
                      <a:pt x="51" y="12"/>
                    </a:cubicBezTo>
                    <a:cubicBezTo>
                      <a:pt x="50" y="4"/>
                      <a:pt x="2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9" name="îśḻïḓê"/>
              <p:cNvSpPr/>
              <p:nvPr/>
            </p:nvSpPr>
            <p:spPr bwMode="auto">
              <a:xfrm>
                <a:off x="3198813" y="5110163"/>
                <a:ext cx="592138" cy="336550"/>
              </a:xfrm>
              <a:custGeom>
                <a:avLst/>
                <a:gdLst>
                  <a:gd name="T0" fmla="*/ 42 w 409"/>
                  <a:gd name="T1" fmla="*/ 0 h 232"/>
                  <a:gd name="T2" fmla="*/ 367 w 409"/>
                  <a:gd name="T3" fmla="*/ 0 h 232"/>
                  <a:gd name="T4" fmla="*/ 409 w 409"/>
                  <a:gd name="T5" fmla="*/ 42 h 232"/>
                  <a:gd name="T6" fmla="*/ 409 w 409"/>
                  <a:gd name="T7" fmla="*/ 190 h 232"/>
                  <a:gd name="T8" fmla="*/ 367 w 409"/>
                  <a:gd name="T9" fmla="*/ 232 h 232"/>
                  <a:gd name="T10" fmla="*/ 42 w 409"/>
                  <a:gd name="T11" fmla="*/ 232 h 232"/>
                  <a:gd name="T12" fmla="*/ 0 w 409"/>
                  <a:gd name="T13" fmla="*/ 190 h 232"/>
                  <a:gd name="T14" fmla="*/ 0 w 409"/>
                  <a:gd name="T15" fmla="*/ 42 h 232"/>
                  <a:gd name="T16" fmla="*/ 42 w 409"/>
                  <a:gd name="T17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9" h="232">
                    <a:moveTo>
                      <a:pt x="42" y="0"/>
                    </a:moveTo>
                    <a:cubicBezTo>
                      <a:pt x="367" y="0"/>
                      <a:pt x="367" y="0"/>
                      <a:pt x="367" y="0"/>
                    </a:cubicBezTo>
                    <a:cubicBezTo>
                      <a:pt x="391" y="0"/>
                      <a:pt x="409" y="19"/>
                      <a:pt x="409" y="42"/>
                    </a:cubicBezTo>
                    <a:cubicBezTo>
                      <a:pt x="409" y="190"/>
                      <a:pt x="409" y="190"/>
                      <a:pt x="409" y="190"/>
                    </a:cubicBezTo>
                    <a:cubicBezTo>
                      <a:pt x="409" y="214"/>
                      <a:pt x="391" y="232"/>
                      <a:pt x="367" y="232"/>
                    </a:cubicBezTo>
                    <a:cubicBezTo>
                      <a:pt x="42" y="232"/>
                      <a:pt x="42" y="232"/>
                      <a:pt x="42" y="232"/>
                    </a:cubicBezTo>
                    <a:cubicBezTo>
                      <a:pt x="19" y="232"/>
                      <a:pt x="0" y="214"/>
                      <a:pt x="0" y="19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0" name="îṥḻïďé"/>
              <p:cNvSpPr/>
              <p:nvPr/>
            </p:nvSpPr>
            <p:spPr bwMode="auto">
              <a:xfrm>
                <a:off x="3473451" y="5256213"/>
                <a:ext cx="44450" cy="44450"/>
              </a:xfrm>
              <a:prstGeom prst="ellipse">
                <a:avLst/>
              </a:prstGeom>
              <a:solidFill>
                <a:srgbClr val="E7E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1" name="í$1îḑê"/>
              <p:cNvSpPr/>
              <p:nvPr/>
            </p:nvSpPr>
            <p:spPr bwMode="auto">
              <a:xfrm>
                <a:off x="3349626" y="4914900"/>
                <a:ext cx="26988" cy="11113"/>
              </a:xfrm>
              <a:custGeom>
                <a:avLst/>
                <a:gdLst>
                  <a:gd name="T0" fmla="*/ 19 w 19"/>
                  <a:gd name="T1" fmla="*/ 0 h 8"/>
                  <a:gd name="T2" fmla="*/ 11 w 19"/>
                  <a:gd name="T3" fmla="*/ 1 h 8"/>
                  <a:gd name="T4" fmla="*/ 5 w 19"/>
                  <a:gd name="T5" fmla="*/ 1 h 8"/>
                  <a:gd name="T6" fmla="*/ 0 w 19"/>
                  <a:gd name="T7" fmla="*/ 8 h 8"/>
                  <a:gd name="T8" fmla="*/ 8 w 19"/>
                  <a:gd name="T9" fmla="*/ 8 h 8"/>
                  <a:gd name="T10" fmla="*/ 17 w 19"/>
                  <a:gd name="T11" fmla="*/ 8 h 8"/>
                  <a:gd name="T12" fmla="*/ 19 w 1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9" y="0"/>
                    </a:moveTo>
                    <a:cubicBezTo>
                      <a:pt x="17" y="1"/>
                      <a:pt x="14" y="1"/>
                      <a:pt x="11" y="1"/>
                    </a:cubicBezTo>
                    <a:cubicBezTo>
                      <a:pt x="9" y="1"/>
                      <a:pt x="7" y="1"/>
                      <a:pt x="5" y="1"/>
                    </a:cubicBezTo>
                    <a:cubicBezTo>
                      <a:pt x="3" y="3"/>
                      <a:pt x="2" y="5"/>
                      <a:pt x="0" y="8"/>
                    </a:cubicBezTo>
                    <a:cubicBezTo>
                      <a:pt x="3" y="8"/>
                      <a:pt x="5" y="8"/>
                      <a:pt x="8" y="8"/>
                    </a:cubicBezTo>
                    <a:cubicBezTo>
                      <a:pt x="11" y="8"/>
                      <a:pt x="14" y="8"/>
                      <a:pt x="17" y="8"/>
                    </a:cubicBezTo>
                    <a:cubicBezTo>
                      <a:pt x="17" y="5"/>
                      <a:pt x="18" y="3"/>
                      <a:pt x="1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2" name="í$1iḑè"/>
              <p:cNvSpPr/>
              <p:nvPr/>
            </p:nvSpPr>
            <p:spPr bwMode="auto">
              <a:xfrm>
                <a:off x="3586163" y="4916488"/>
                <a:ext cx="101600" cy="20638"/>
              </a:xfrm>
              <a:custGeom>
                <a:avLst/>
                <a:gdLst>
                  <a:gd name="T0" fmla="*/ 0 w 70"/>
                  <a:gd name="T1" fmla="*/ 0 h 15"/>
                  <a:gd name="T2" fmla="*/ 44 w 70"/>
                  <a:gd name="T3" fmla="*/ 15 h 15"/>
                  <a:gd name="T4" fmla="*/ 70 w 70"/>
                  <a:gd name="T5" fmla="*/ 7 h 15"/>
                  <a:gd name="T6" fmla="*/ 47 w 70"/>
                  <a:gd name="T7" fmla="*/ 8 h 15"/>
                  <a:gd name="T8" fmla="*/ 0 w 7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5">
                    <a:moveTo>
                      <a:pt x="0" y="0"/>
                    </a:moveTo>
                    <a:cubicBezTo>
                      <a:pt x="0" y="0"/>
                      <a:pt x="21" y="15"/>
                      <a:pt x="44" y="15"/>
                    </a:cubicBezTo>
                    <a:cubicBezTo>
                      <a:pt x="52" y="15"/>
                      <a:pt x="62" y="13"/>
                      <a:pt x="70" y="7"/>
                    </a:cubicBezTo>
                    <a:cubicBezTo>
                      <a:pt x="70" y="7"/>
                      <a:pt x="60" y="8"/>
                      <a:pt x="47" y="8"/>
                    </a:cubicBezTo>
                    <a:cubicBezTo>
                      <a:pt x="31" y="8"/>
                      <a:pt x="11" y="6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3" name="îṥ1îḓê"/>
              <p:cNvSpPr/>
              <p:nvPr/>
            </p:nvSpPr>
            <p:spPr bwMode="auto">
              <a:xfrm>
                <a:off x="3433763" y="4384675"/>
                <a:ext cx="163513" cy="180975"/>
              </a:xfrm>
              <a:custGeom>
                <a:avLst/>
                <a:gdLst>
                  <a:gd name="T0" fmla="*/ 22 w 113"/>
                  <a:gd name="T1" fmla="*/ 77 h 125"/>
                  <a:gd name="T2" fmla="*/ 20 w 113"/>
                  <a:gd name="T3" fmla="*/ 90 h 125"/>
                  <a:gd name="T4" fmla="*/ 12 w 113"/>
                  <a:gd name="T5" fmla="*/ 121 h 125"/>
                  <a:gd name="T6" fmla="*/ 12 w 113"/>
                  <a:gd name="T7" fmla="*/ 121 h 125"/>
                  <a:gd name="T8" fmla="*/ 12 w 113"/>
                  <a:gd name="T9" fmla="*/ 125 h 125"/>
                  <a:gd name="T10" fmla="*/ 20 w 113"/>
                  <a:gd name="T11" fmla="*/ 94 h 125"/>
                  <a:gd name="T12" fmla="*/ 21 w 113"/>
                  <a:gd name="T13" fmla="*/ 88 h 125"/>
                  <a:gd name="T14" fmla="*/ 22 w 113"/>
                  <a:gd name="T15" fmla="*/ 77 h 125"/>
                  <a:gd name="T16" fmla="*/ 22 w 113"/>
                  <a:gd name="T17" fmla="*/ 73 h 125"/>
                  <a:gd name="T18" fmla="*/ 22 w 113"/>
                  <a:gd name="T19" fmla="*/ 73 h 125"/>
                  <a:gd name="T20" fmla="*/ 22 w 113"/>
                  <a:gd name="T21" fmla="*/ 73 h 125"/>
                  <a:gd name="T22" fmla="*/ 22 w 113"/>
                  <a:gd name="T23" fmla="*/ 73 h 125"/>
                  <a:gd name="T24" fmla="*/ 23 w 113"/>
                  <a:gd name="T25" fmla="*/ 0 h 125"/>
                  <a:gd name="T26" fmla="*/ 13 w 113"/>
                  <a:gd name="T27" fmla="*/ 2 h 125"/>
                  <a:gd name="T28" fmla="*/ 9 w 113"/>
                  <a:gd name="T29" fmla="*/ 4 h 125"/>
                  <a:gd name="T30" fmla="*/ 2 w 113"/>
                  <a:gd name="T31" fmla="*/ 14 h 125"/>
                  <a:gd name="T32" fmla="*/ 1 w 113"/>
                  <a:gd name="T33" fmla="*/ 15 h 125"/>
                  <a:gd name="T34" fmla="*/ 1 w 113"/>
                  <a:gd name="T35" fmla="*/ 15 h 125"/>
                  <a:gd name="T36" fmla="*/ 1 w 113"/>
                  <a:gd name="T37" fmla="*/ 22 h 125"/>
                  <a:gd name="T38" fmla="*/ 2 w 113"/>
                  <a:gd name="T39" fmla="*/ 18 h 125"/>
                  <a:gd name="T40" fmla="*/ 14 w 113"/>
                  <a:gd name="T41" fmla="*/ 5 h 125"/>
                  <a:gd name="T42" fmla="*/ 24 w 113"/>
                  <a:gd name="T43" fmla="*/ 4 h 125"/>
                  <a:gd name="T44" fmla="*/ 94 w 113"/>
                  <a:gd name="T45" fmla="*/ 51 h 125"/>
                  <a:gd name="T46" fmla="*/ 113 w 113"/>
                  <a:gd name="T47" fmla="*/ 101 h 125"/>
                  <a:gd name="T48" fmla="*/ 93 w 113"/>
                  <a:gd name="T49" fmla="*/ 47 h 125"/>
                  <a:gd name="T50" fmla="*/ 23 w 113"/>
                  <a:gd name="T5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3" h="125">
                    <a:moveTo>
                      <a:pt x="22" y="77"/>
                    </a:moveTo>
                    <a:cubicBezTo>
                      <a:pt x="22" y="81"/>
                      <a:pt x="21" y="86"/>
                      <a:pt x="20" y="90"/>
                    </a:cubicBezTo>
                    <a:cubicBezTo>
                      <a:pt x="17" y="100"/>
                      <a:pt x="13" y="111"/>
                      <a:pt x="12" y="121"/>
                    </a:cubicBezTo>
                    <a:cubicBezTo>
                      <a:pt x="12" y="121"/>
                      <a:pt x="12" y="121"/>
                      <a:pt x="12" y="121"/>
                    </a:cubicBezTo>
                    <a:cubicBezTo>
                      <a:pt x="12" y="122"/>
                      <a:pt x="12" y="124"/>
                      <a:pt x="12" y="125"/>
                    </a:cubicBezTo>
                    <a:cubicBezTo>
                      <a:pt x="12" y="115"/>
                      <a:pt x="17" y="104"/>
                      <a:pt x="20" y="94"/>
                    </a:cubicBezTo>
                    <a:cubicBezTo>
                      <a:pt x="21" y="92"/>
                      <a:pt x="21" y="90"/>
                      <a:pt x="21" y="88"/>
                    </a:cubicBezTo>
                    <a:cubicBezTo>
                      <a:pt x="22" y="84"/>
                      <a:pt x="22" y="80"/>
                      <a:pt x="22" y="77"/>
                    </a:cubicBezTo>
                    <a:moveTo>
                      <a:pt x="22" y="73"/>
                    </a:move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moveTo>
                      <a:pt x="23" y="0"/>
                    </a:moveTo>
                    <a:cubicBezTo>
                      <a:pt x="20" y="0"/>
                      <a:pt x="16" y="1"/>
                      <a:pt x="13" y="2"/>
                    </a:cubicBezTo>
                    <a:cubicBezTo>
                      <a:pt x="12" y="2"/>
                      <a:pt x="10" y="3"/>
                      <a:pt x="9" y="4"/>
                    </a:cubicBezTo>
                    <a:cubicBezTo>
                      <a:pt x="5" y="6"/>
                      <a:pt x="3" y="10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1" y="20"/>
                      <a:pt x="1" y="22"/>
                    </a:cubicBezTo>
                    <a:cubicBezTo>
                      <a:pt x="1" y="21"/>
                      <a:pt x="1" y="19"/>
                      <a:pt x="2" y="18"/>
                    </a:cubicBezTo>
                    <a:cubicBezTo>
                      <a:pt x="3" y="12"/>
                      <a:pt x="8" y="7"/>
                      <a:pt x="14" y="5"/>
                    </a:cubicBezTo>
                    <a:cubicBezTo>
                      <a:pt x="17" y="4"/>
                      <a:pt x="20" y="4"/>
                      <a:pt x="24" y="4"/>
                    </a:cubicBezTo>
                    <a:cubicBezTo>
                      <a:pt x="50" y="4"/>
                      <a:pt x="82" y="33"/>
                      <a:pt x="94" y="51"/>
                    </a:cubicBezTo>
                    <a:cubicBezTo>
                      <a:pt x="103" y="66"/>
                      <a:pt x="109" y="83"/>
                      <a:pt x="113" y="101"/>
                    </a:cubicBezTo>
                    <a:cubicBezTo>
                      <a:pt x="110" y="82"/>
                      <a:pt x="104" y="63"/>
                      <a:pt x="93" y="47"/>
                    </a:cubicBezTo>
                    <a:cubicBezTo>
                      <a:pt x="82" y="29"/>
                      <a:pt x="50" y="0"/>
                      <a:pt x="23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4" name="ïṣľîďé"/>
              <p:cNvSpPr/>
              <p:nvPr/>
            </p:nvSpPr>
            <p:spPr bwMode="auto">
              <a:xfrm>
                <a:off x="3475038" y="4635500"/>
                <a:ext cx="15875" cy="34925"/>
              </a:xfrm>
              <a:custGeom>
                <a:avLst/>
                <a:gdLst>
                  <a:gd name="T0" fmla="*/ 11 w 11"/>
                  <a:gd name="T1" fmla="*/ 0 h 24"/>
                  <a:gd name="T2" fmla="*/ 9 w 11"/>
                  <a:gd name="T3" fmla="*/ 0 h 24"/>
                  <a:gd name="T4" fmla="*/ 2 w 11"/>
                  <a:gd name="T5" fmla="*/ 14 h 24"/>
                  <a:gd name="T6" fmla="*/ 0 w 11"/>
                  <a:gd name="T7" fmla="*/ 21 h 24"/>
                  <a:gd name="T8" fmla="*/ 0 w 11"/>
                  <a:gd name="T9" fmla="*/ 20 h 24"/>
                  <a:gd name="T10" fmla="*/ 0 w 11"/>
                  <a:gd name="T11" fmla="*/ 24 h 24"/>
                  <a:gd name="T12" fmla="*/ 1 w 11"/>
                  <a:gd name="T13" fmla="*/ 18 h 24"/>
                  <a:gd name="T14" fmla="*/ 11 w 1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24">
                    <a:moveTo>
                      <a:pt x="11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7" y="5"/>
                      <a:pt x="4" y="9"/>
                      <a:pt x="2" y="14"/>
                    </a:cubicBezTo>
                    <a:cubicBezTo>
                      <a:pt x="1" y="16"/>
                      <a:pt x="0" y="19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4"/>
                    </a:cubicBezTo>
                    <a:cubicBezTo>
                      <a:pt x="0" y="22"/>
                      <a:pt x="1" y="20"/>
                      <a:pt x="1" y="18"/>
                    </a:cubicBezTo>
                    <a:cubicBezTo>
                      <a:pt x="4" y="12"/>
                      <a:pt x="9" y="6"/>
                      <a:pt x="11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5" name="ï$ľïdè"/>
              <p:cNvSpPr/>
              <p:nvPr/>
            </p:nvSpPr>
            <p:spPr bwMode="auto">
              <a:xfrm>
                <a:off x="3489326" y="4629150"/>
                <a:ext cx="1588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2 w 2"/>
                  <a:gd name="T7" fmla="*/ 4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3"/>
                      <a:pt x="2" y="1"/>
                      <a:pt x="2" y="0"/>
                    </a:cubicBezTo>
                  </a:path>
                </a:pathLst>
              </a:custGeom>
              <a:solidFill>
                <a:srgbClr val="C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6" name="íśḻíḍè"/>
              <p:cNvSpPr/>
              <p:nvPr/>
            </p:nvSpPr>
            <p:spPr bwMode="auto">
              <a:xfrm>
                <a:off x="3490913" y="4625975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1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7" name="iṩļîḍe"/>
              <p:cNvSpPr/>
              <p:nvPr/>
            </p:nvSpPr>
            <p:spPr bwMode="auto">
              <a:xfrm>
                <a:off x="3225801" y="4762500"/>
                <a:ext cx="274638" cy="92075"/>
              </a:xfrm>
              <a:custGeom>
                <a:avLst/>
                <a:gdLst>
                  <a:gd name="T0" fmla="*/ 0 w 189"/>
                  <a:gd name="T1" fmla="*/ 10 h 64"/>
                  <a:gd name="T2" fmla="*/ 3 w 189"/>
                  <a:gd name="T3" fmla="*/ 25 h 64"/>
                  <a:gd name="T4" fmla="*/ 3 w 189"/>
                  <a:gd name="T5" fmla="*/ 25 h 64"/>
                  <a:gd name="T6" fmla="*/ 5 w 189"/>
                  <a:gd name="T7" fmla="*/ 26 h 64"/>
                  <a:gd name="T8" fmla="*/ 3 w 189"/>
                  <a:gd name="T9" fmla="*/ 21 h 64"/>
                  <a:gd name="T10" fmla="*/ 0 w 189"/>
                  <a:gd name="T11" fmla="*/ 10 h 64"/>
                  <a:gd name="T12" fmla="*/ 189 w 189"/>
                  <a:gd name="T13" fmla="*/ 0 h 64"/>
                  <a:gd name="T14" fmla="*/ 172 w 189"/>
                  <a:gd name="T15" fmla="*/ 57 h 64"/>
                  <a:gd name="T16" fmla="*/ 171 w 189"/>
                  <a:gd name="T17" fmla="*/ 64 h 64"/>
                  <a:gd name="T18" fmla="*/ 172 w 189"/>
                  <a:gd name="T19" fmla="*/ 61 h 64"/>
                  <a:gd name="T20" fmla="*/ 182 w 189"/>
                  <a:gd name="T21" fmla="*/ 28 h 64"/>
                  <a:gd name="T22" fmla="*/ 189 w 189"/>
                  <a:gd name="T2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64">
                    <a:moveTo>
                      <a:pt x="0" y="10"/>
                    </a:moveTo>
                    <a:cubicBezTo>
                      <a:pt x="0" y="15"/>
                      <a:pt x="1" y="20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4"/>
                      <a:pt x="4" y="22"/>
                      <a:pt x="3" y="21"/>
                    </a:cubicBezTo>
                    <a:cubicBezTo>
                      <a:pt x="2" y="17"/>
                      <a:pt x="1" y="14"/>
                      <a:pt x="0" y="10"/>
                    </a:cubicBezTo>
                    <a:moveTo>
                      <a:pt x="189" y="0"/>
                    </a:moveTo>
                    <a:cubicBezTo>
                      <a:pt x="187" y="19"/>
                      <a:pt x="175" y="37"/>
                      <a:pt x="172" y="57"/>
                    </a:cubicBezTo>
                    <a:cubicBezTo>
                      <a:pt x="172" y="59"/>
                      <a:pt x="171" y="61"/>
                      <a:pt x="171" y="64"/>
                    </a:cubicBezTo>
                    <a:cubicBezTo>
                      <a:pt x="171" y="63"/>
                      <a:pt x="172" y="62"/>
                      <a:pt x="172" y="61"/>
                    </a:cubicBezTo>
                    <a:cubicBezTo>
                      <a:pt x="174" y="49"/>
                      <a:pt x="178" y="38"/>
                      <a:pt x="182" y="28"/>
                    </a:cubicBezTo>
                    <a:cubicBezTo>
                      <a:pt x="186" y="18"/>
                      <a:pt x="189" y="9"/>
                      <a:pt x="18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8" name="ïŝļíḍè"/>
              <p:cNvSpPr/>
              <p:nvPr/>
            </p:nvSpPr>
            <p:spPr bwMode="auto">
              <a:xfrm>
                <a:off x="3230563" y="4799013"/>
                <a:ext cx="36513" cy="88900"/>
              </a:xfrm>
              <a:custGeom>
                <a:avLst/>
                <a:gdLst>
                  <a:gd name="T0" fmla="*/ 0 w 25"/>
                  <a:gd name="T1" fmla="*/ 0 h 61"/>
                  <a:gd name="T2" fmla="*/ 0 w 25"/>
                  <a:gd name="T3" fmla="*/ 0 h 61"/>
                  <a:gd name="T4" fmla="*/ 21 w 25"/>
                  <a:gd name="T5" fmla="*/ 44 h 61"/>
                  <a:gd name="T6" fmla="*/ 25 w 25"/>
                  <a:gd name="T7" fmla="*/ 60 h 61"/>
                  <a:gd name="T8" fmla="*/ 25 w 25"/>
                  <a:gd name="T9" fmla="*/ 61 h 61"/>
                  <a:gd name="T10" fmla="*/ 25 w 25"/>
                  <a:gd name="T11" fmla="*/ 56 h 61"/>
                  <a:gd name="T12" fmla="*/ 2 w 25"/>
                  <a:gd name="T13" fmla="*/ 1 h 61"/>
                  <a:gd name="T14" fmla="*/ 0 w 2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5"/>
                      <a:pt x="16" y="29"/>
                      <a:pt x="21" y="44"/>
                    </a:cubicBezTo>
                    <a:cubicBezTo>
                      <a:pt x="23" y="49"/>
                      <a:pt x="25" y="55"/>
                      <a:pt x="25" y="60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0"/>
                      <a:pt x="25" y="58"/>
                      <a:pt x="25" y="56"/>
                    </a:cubicBezTo>
                    <a:cubicBezTo>
                      <a:pt x="24" y="36"/>
                      <a:pt x="10" y="19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9" name="î$ḷiďè"/>
              <p:cNvSpPr/>
              <p:nvPr/>
            </p:nvSpPr>
            <p:spPr bwMode="auto">
              <a:xfrm>
                <a:off x="3306763" y="4875213"/>
                <a:ext cx="90488" cy="138113"/>
              </a:xfrm>
              <a:custGeom>
                <a:avLst/>
                <a:gdLst>
                  <a:gd name="T0" fmla="*/ 27 w 62"/>
                  <a:gd name="T1" fmla="*/ 34 h 95"/>
                  <a:gd name="T2" fmla="*/ 19 w 62"/>
                  <a:gd name="T3" fmla="*/ 48 h 95"/>
                  <a:gd name="T4" fmla="*/ 14 w 62"/>
                  <a:gd name="T5" fmla="*/ 58 h 95"/>
                  <a:gd name="T6" fmla="*/ 11 w 62"/>
                  <a:gd name="T7" fmla="*/ 62 h 95"/>
                  <a:gd name="T8" fmla="*/ 1 w 62"/>
                  <a:gd name="T9" fmla="*/ 93 h 95"/>
                  <a:gd name="T10" fmla="*/ 1 w 62"/>
                  <a:gd name="T11" fmla="*/ 93 h 95"/>
                  <a:gd name="T12" fmla="*/ 0 w 62"/>
                  <a:gd name="T13" fmla="*/ 95 h 95"/>
                  <a:gd name="T14" fmla="*/ 13 w 62"/>
                  <a:gd name="T15" fmla="*/ 62 h 95"/>
                  <a:gd name="T16" fmla="*/ 29 w 62"/>
                  <a:gd name="T17" fmla="*/ 35 h 95"/>
                  <a:gd name="T18" fmla="*/ 27 w 62"/>
                  <a:gd name="T19" fmla="*/ 34 h 95"/>
                  <a:gd name="T20" fmla="*/ 62 w 62"/>
                  <a:gd name="T21" fmla="*/ 0 h 95"/>
                  <a:gd name="T22" fmla="*/ 57 w 62"/>
                  <a:gd name="T23" fmla="*/ 3 h 95"/>
                  <a:gd name="T24" fmla="*/ 57 w 62"/>
                  <a:gd name="T25" fmla="*/ 3 h 95"/>
                  <a:gd name="T26" fmla="*/ 32 w 62"/>
                  <a:gd name="T27" fmla="*/ 27 h 95"/>
                  <a:gd name="T28" fmla="*/ 34 w 62"/>
                  <a:gd name="T29" fmla="*/ 28 h 95"/>
                  <a:gd name="T30" fmla="*/ 59 w 62"/>
                  <a:gd name="T31" fmla="*/ 6 h 95"/>
                  <a:gd name="T32" fmla="*/ 62 w 62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95">
                    <a:moveTo>
                      <a:pt x="27" y="34"/>
                    </a:moveTo>
                    <a:cubicBezTo>
                      <a:pt x="24" y="39"/>
                      <a:pt x="21" y="43"/>
                      <a:pt x="19" y="48"/>
                    </a:cubicBezTo>
                    <a:cubicBezTo>
                      <a:pt x="17" y="51"/>
                      <a:pt x="15" y="54"/>
                      <a:pt x="14" y="58"/>
                    </a:cubicBezTo>
                    <a:cubicBezTo>
                      <a:pt x="13" y="59"/>
                      <a:pt x="12" y="61"/>
                      <a:pt x="11" y="62"/>
                    </a:cubicBezTo>
                    <a:cubicBezTo>
                      <a:pt x="6" y="72"/>
                      <a:pt x="1" y="83"/>
                      <a:pt x="1" y="93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4"/>
                      <a:pt x="0" y="95"/>
                      <a:pt x="0" y="95"/>
                    </a:cubicBezTo>
                    <a:cubicBezTo>
                      <a:pt x="2" y="84"/>
                      <a:pt x="8" y="72"/>
                      <a:pt x="13" y="62"/>
                    </a:cubicBezTo>
                    <a:cubicBezTo>
                      <a:pt x="18" y="53"/>
                      <a:pt x="23" y="43"/>
                      <a:pt x="29" y="35"/>
                    </a:cubicBezTo>
                    <a:cubicBezTo>
                      <a:pt x="28" y="35"/>
                      <a:pt x="28" y="34"/>
                      <a:pt x="27" y="34"/>
                    </a:cubicBezTo>
                    <a:moveTo>
                      <a:pt x="62" y="0"/>
                    </a:moveTo>
                    <a:cubicBezTo>
                      <a:pt x="60" y="1"/>
                      <a:pt x="59" y="2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47" y="9"/>
                      <a:pt x="39" y="18"/>
                      <a:pt x="32" y="27"/>
                    </a:cubicBezTo>
                    <a:cubicBezTo>
                      <a:pt x="32" y="27"/>
                      <a:pt x="33" y="27"/>
                      <a:pt x="34" y="28"/>
                    </a:cubicBezTo>
                    <a:cubicBezTo>
                      <a:pt x="41" y="19"/>
                      <a:pt x="49" y="11"/>
                      <a:pt x="59" y="6"/>
                    </a:cubicBezTo>
                    <a:cubicBezTo>
                      <a:pt x="60" y="4"/>
                      <a:pt x="61" y="2"/>
                      <a:pt x="6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0" name="iṣlíḓè"/>
              <p:cNvSpPr/>
              <p:nvPr/>
            </p:nvSpPr>
            <p:spPr bwMode="auto">
              <a:xfrm>
                <a:off x="3346451" y="4914900"/>
                <a:ext cx="9525" cy="11113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7 h 8"/>
                  <a:gd name="T4" fmla="*/ 2 w 7"/>
                  <a:gd name="T5" fmla="*/ 8 h 8"/>
                  <a:gd name="T6" fmla="*/ 7 w 7"/>
                  <a:gd name="T7" fmla="*/ 1 h 8"/>
                  <a:gd name="T8" fmla="*/ 5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4" y="5"/>
                      <a:pt x="5" y="3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1" name="íṣ1îḑè"/>
              <p:cNvSpPr/>
              <p:nvPr/>
            </p:nvSpPr>
            <p:spPr bwMode="auto">
              <a:xfrm>
                <a:off x="3275013" y="4908550"/>
                <a:ext cx="198438" cy="174625"/>
              </a:xfrm>
              <a:custGeom>
                <a:avLst/>
                <a:gdLst>
                  <a:gd name="T0" fmla="*/ 0 w 137"/>
                  <a:gd name="T1" fmla="*/ 104 h 120"/>
                  <a:gd name="T2" fmla="*/ 3 w 137"/>
                  <a:gd name="T3" fmla="*/ 112 h 120"/>
                  <a:gd name="T4" fmla="*/ 5 w 137"/>
                  <a:gd name="T5" fmla="*/ 115 h 120"/>
                  <a:gd name="T6" fmla="*/ 15 w 137"/>
                  <a:gd name="T7" fmla="*/ 120 h 120"/>
                  <a:gd name="T8" fmla="*/ 19 w 137"/>
                  <a:gd name="T9" fmla="*/ 119 h 120"/>
                  <a:gd name="T10" fmla="*/ 27 w 137"/>
                  <a:gd name="T11" fmla="*/ 105 h 120"/>
                  <a:gd name="T12" fmla="*/ 20 w 137"/>
                  <a:gd name="T13" fmla="*/ 115 h 120"/>
                  <a:gd name="T14" fmla="*/ 15 w 137"/>
                  <a:gd name="T15" fmla="*/ 116 h 120"/>
                  <a:gd name="T16" fmla="*/ 13 w 137"/>
                  <a:gd name="T17" fmla="*/ 116 h 120"/>
                  <a:gd name="T18" fmla="*/ 4 w 137"/>
                  <a:gd name="T19" fmla="*/ 110 h 120"/>
                  <a:gd name="T20" fmla="*/ 0 w 137"/>
                  <a:gd name="T21" fmla="*/ 104 h 120"/>
                  <a:gd name="T22" fmla="*/ 109 w 137"/>
                  <a:gd name="T23" fmla="*/ 22 h 120"/>
                  <a:gd name="T24" fmla="*/ 109 w 137"/>
                  <a:gd name="T25" fmla="*/ 24 h 120"/>
                  <a:gd name="T26" fmla="*/ 107 w 137"/>
                  <a:gd name="T27" fmla="*/ 30 h 120"/>
                  <a:gd name="T28" fmla="*/ 107 w 137"/>
                  <a:gd name="T29" fmla="*/ 31 h 120"/>
                  <a:gd name="T30" fmla="*/ 88 w 137"/>
                  <a:gd name="T31" fmla="*/ 46 h 120"/>
                  <a:gd name="T32" fmla="*/ 88 w 137"/>
                  <a:gd name="T33" fmla="*/ 46 h 120"/>
                  <a:gd name="T34" fmla="*/ 88 w 137"/>
                  <a:gd name="T35" fmla="*/ 46 h 120"/>
                  <a:gd name="T36" fmla="*/ 86 w 137"/>
                  <a:gd name="T37" fmla="*/ 45 h 120"/>
                  <a:gd name="T38" fmla="*/ 83 w 137"/>
                  <a:gd name="T39" fmla="*/ 25 h 120"/>
                  <a:gd name="T40" fmla="*/ 62 w 137"/>
                  <a:gd name="T41" fmla="*/ 38 h 120"/>
                  <a:gd name="T42" fmla="*/ 61 w 137"/>
                  <a:gd name="T43" fmla="*/ 42 h 120"/>
                  <a:gd name="T44" fmla="*/ 83 w 137"/>
                  <a:gd name="T45" fmla="*/ 29 h 120"/>
                  <a:gd name="T46" fmla="*/ 86 w 137"/>
                  <a:gd name="T47" fmla="*/ 49 h 120"/>
                  <a:gd name="T48" fmla="*/ 88 w 137"/>
                  <a:gd name="T49" fmla="*/ 50 h 120"/>
                  <a:gd name="T50" fmla="*/ 107 w 137"/>
                  <a:gd name="T51" fmla="*/ 35 h 120"/>
                  <a:gd name="T52" fmla="*/ 109 w 137"/>
                  <a:gd name="T53" fmla="*/ 22 h 120"/>
                  <a:gd name="T54" fmla="*/ 137 w 137"/>
                  <a:gd name="T55" fmla="*/ 0 h 120"/>
                  <a:gd name="T56" fmla="*/ 129 w 137"/>
                  <a:gd name="T57" fmla="*/ 20 h 120"/>
                  <a:gd name="T58" fmla="*/ 123 w 137"/>
                  <a:gd name="T59" fmla="*/ 24 h 120"/>
                  <a:gd name="T60" fmla="*/ 122 w 137"/>
                  <a:gd name="T61" fmla="*/ 24 h 120"/>
                  <a:gd name="T62" fmla="*/ 109 w 137"/>
                  <a:gd name="T63" fmla="*/ 4 h 120"/>
                  <a:gd name="T64" fmla="*/ 109 w 137"/>
                  <a:gd name="T65" fmla="*/ 4 h 120"/>
                  <a:gd name="T66" fmla="*/ 109 w 137"/>
                  <a:gd name="T67" fmla="*/ 4 h 120"/>
                  <a:gd name="T68" fmla="*/ 109 w 137"/>
                  <a:gd name="T69" fmla="*/ 8 h 120"/>
                  <a:gd name="T70" fmla="*/ 122 w 137"/>
                  <a:gd name="T71" fmla="*/ 28 h 120"/>
                  <a:gd name="T72" fmla="*/ 123 w 137"/>
                  <a:gd name="T73" fmla="*/ 28 h 120"/>
                  <a:gd name="T74" fmla="*/ 129 w 137"/>
                  <a:gd name="T75" fmla="*/ 24 h 120"/>
                  <a:gd name="T76" fmla="*/ 137 w 137"/>
                  <a:gd name="T7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7" h="120">
                    <a:moveTo>
                      <a:pt x="0" y="104"/>
                    </a:moveTo>
                    <a:cubicBezTo>
                      <a:pt x="0" y="107"/>
                      <a:pt x="1" y="111"/>
                      <a:pt x="3" y="112"/>
                    </a:cubicBezTo>
                    <a:cubicBezTo>
                      <a:pt x="4" y="113"/>
                      <a:pt x="5" y="114"/>
                      <a:pt x="5" y="115"/>
                    </a:cubicBezTo>
                    <a:cubicBezTo>
                      <a:pt x="8" y="118"/>
                      <a:pt x="11" y="120"/>
                      <a:pt x="15" y="120"/>
                    </a:cubicBezTo>
                    <a:cubicBezTo>
                      <a:pt x="17" y="120"/>
                      <a:pt x="18" y="120"/>
                      <a:pt x="19" y="119"/>
                    </a:cubicBezTo>
                    <a:cubicBezTo>
                      <a:pt x="25" y="117"/>
                      <a:pt x="27" y="111"/>
                      <a:pt x="27" y="105"/>
                    </a:cubicBezTo>
                    <a:cubicBezTo>
                      <a:pt x="26" y="109"/>
                      <a:pt x="24" y="114"/>
                      <a:pt x="20" y="115"/>
                    </a:cubicBezTo>
                    <a:cubicBezTo>
                      <a:pt x="18" y="116"/>
                      <a:pt x="17" y="116"/>
                      <a:pt x="15" y="116"/>
                    </a:cubicBezTo>
                    <a:cubicBezTo>
                      <a:pt x="14" y="116"/>
                      <a:pt x="14" y="116"/>
                      <a:pt x="13" y="116"/>
                    </a:cubicBezTo>
                    <a:cubicBezTo>
                      <a:pt x="9" y="115"/>
                      <a:pt x="6" y="113"/>
                      <a:pt x="4" y="110"/>
                    </a:cubicBezTo>
                    <a:cubicBezTo>
                      <a:pt x="2" y="108"/>
                      <a:pt x="1" y="106"/>
                      <a:pt x="0" y="104"/>
                    </a:cubicBezTo>
                    <a:moveTo>
                      <a:pt x="109" y="22"/>
                    </a:moveTo>
                    <a:cubicBezTo>
                      <a:pt x="109" y="23"/>
                      <a:pt x="109" y="24"/>
                      <a:pt x="109" y="24"/>
                    </a:cubicBezTo>
                    <a:cubicBezTo>
                      <a:pt x="109" y="26"/>
                      <a:pt x="108" y="28"/>
                      <a:pt x="107" y="30"/>
                    </a:cubicBezTo>
                    <a:cubicBezTo>
                      <a:pt x="107" y="30"/>
                      <a:pt x="107" y="31"/>
                      <a:pt x="107" y="31"/>
                    </a:cubicBezTo>
                    <a:cubicBezTo>
                      <a:pt x="104" y="39"/>
                      <a:pt x="97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8" y="46"/>
                      <a:pt x="87" y="46"/>
                      <a:pt x="86" y="4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77" y="31"/>
                      <a:pt x="70" y="35"/>
                      <a:pt x="62" y="38"/>
                    </a:cubicBezTo>
                    <a:cubicBezTo>
                      <a:pt x="61" y="40"/>
                      <a:pt x="61" y="41"/>
                      <a:pt x="61" y="42"/>
                    </a:cubicBezTo>
                    <a:cubicBezTo>
                      <a:pt x="69" y="40"/>
                      <a:pt x="76" y="35"/>
                      <a:pt x="83" y="29"/>
                    </a:cubicBezTo>
                    <a:cubicBezTo>
                      <a:pt x="84" y="36"/>
                      <a:pt x="85" y="43"/>
                      <a:pt x="86" y="49"/>
                    </a:cubicBezTo>
                    <a:cubicBezTo>
                      <a:pt x="86" y="50"/>
                      <a:pt x="87" y="50"/>
                      <a:pt x="88" y="50"/>
                    </a:cubicBezTo>
                    <a:cubicBezTo>
                      <a:pt x="96" y="50"/>
                      <a:pt x="104" y="43"/>
                      <a:pt x="107" y="35"/>
                    </a:cubicBezTo>
                    <a:cubicBezTo>
                      <a:pt x="108" y="31"/>
                      <a:pt x="109" y="27"/>
                      <a:pt x="109" y="22"/>
                    </a:cubicBezTo>
                    <a:moveTo>
                      <a:pt x="137" y="0"/>
                    </a:moveTo>
                    <a:cubicBezTo>
                      <a:pt x="136" y="8"/>
                      <a:pt x="134" y="14"/>
                      <a:pt x="129" y="20"/>
                    </a:cubicBezTo>
                    <a:cubicBezTo>
                      <a:pt x="128" y="22"/>
                      <a:pt x="126" y="23"/>
                      <a:pt x="123" y="24"/>
                    </a:cubicBezTo>
                    <a:cubicBezTo>
                      <a:pt x="123" y="24"/>
                      <a:pt x="123" y="24"/>
                      <a:pt x="122" y="24"/>
                    </a:cubicBezTo>
                    <a:cubicBezTo>
                      <a:pt x="115" y="24"/>
                      <a:pt x="116" y="10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5"/>
                      <a:pt x="109" y="7"/>
                      <a:pt x="109" y="8"/>
                    </a:cubicBezTo>
                    <a:cubicBezTo>
                      <a:pt x="115" y="14"/>
                      <a:pt x="114" y="28"/>
                      <a:pt x="122" y="28"/>
                    </a:cubicBezTo>
                    <a:cubicBezTo>
                      <a:pt x="122" y="28"/>
                      <a:pt x="123" y="28"/>
                      <a:pt x="123" y="28"/>
                    </a:cubicBezTo>
                    <a:cubicBezTo>
                      <a:pt x="125" y="27"/>
                      <a:pt x="127" y="26"/>
                      <a:pt x="129" y="24"/>
                    </a:cubicBezTo>
                    <a:cubicBezTo>
                      <a:pt x="134" y="17"/>
                      <a:pt x="136" y="9"/>
                      <a:pt x="13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2" name="îS1ïḍè"/>
              <p:cNvSpPr/>
              <p:nvPr/>
            </p:nvSpPr>
            <p:spPr bwMode="auto">
              <a:xfrm>
                <a:off x="3255963" y="4951413"/>
                <a:ext cx="26988" cy="123825"/>
              </a:xfrm>
              <a:custGeom>
                <a:avLst/>
                <a:gdLst>
                  <a:gd name="T0" fmla="*/ 1 w 18"/>
                  <a:gd name="T1" fmla="*/ 0 h 86"/>
                  <a:gd name="T2" fmla="*/ 10 w 18"/>
                  <a:gd name="T3" fmla="*/ 66 h 86"/>
                  <a:gd name="T4" fmla="*/ 10 w 18"/>
                  <a:gd name="T5" fmla="*/ 68 h 86"/>
                  <a:gd name="T6" fmla="*/ 14 w 18"/>
                  <a:gd name="T7" fmla="*/ 80 h 86"/>
                  <a:gd name="T8" fmla="*/ 16 w 18"/>
                  <a:gd name="T9" fmla="*/ 83 h 86"/>
                  <a:gd name="T10" fmla="*/ 17 w 18"/>
                  <a:gd name="T11" fmla="*/ 85 h 86"/>
                  <a:gd name="T12" fmla="*/ 17 w 18"/>
                  <a:gd name="T13" fmla="*/ 85 h 86"/>
                  <a:gd name="T14" fmla="*/ 18 w 18"/>
                  <a:gd name="T15" fmla="*/ 86 h 86"/>
                  <a:gd name="T16" fmla="*/ 16 w 18"/>
                  <a:gd name="T17" fmla="*/ 83 h 86"/>
                  <a:gd name="T18" fmla="*/ 13 w 18"/>
                  <a:gd name="T19" fmla="*/ 75 h 86"/>
                  <a:gd name="T20" fmla="*/ 10 w 18"/>
                  <a:gd name="T21" fmla="*/ 64 h 86"/>
                  <a:gd name="T22" fmla="*/ 9 w 18"/>
                  <a:gd name="T23" fmla="*/ 60 h 86"/>
                  <a:gd name="T24" fmla="*/ 2 w 18"/>
                  <a:gd name="T25" fmla="*/ 20 h 86"/>
                  <a:gd name="T26" fmla="*/ 1 w 18"/>
                  <a:gd name="T2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86">
                    <a:moveTo>
                      <a:pt x="1" y="0"/>
                    </a:moveTo>
                    <a:cubicBezTo>
                      <a:pt x="0" y="22"/>
                      <a:pt x="5" y="45"/>
                      <a:pt x="1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1" y="72"/>
                      <a:pt x="12" y="76"/>
                      <a:pt x="14" y="80"/>
                    </a:cubicBezTo>
                    <a:cubicBezTo>
                      <a:pt x="14" y="81"/>
                      <a:pt x="15" y="82"/>
                      <a:pt x="16" y="83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6"/>
                      <a:pt x="18" y="86"/>
                      <a:pt x="18" y="86"/>
                    </a:cubicBezTo>
                    <a:cubicBezTo>
                      <a:pt x="18" y="85"/>
                      <a:pt x="17" y="84"/>
                      <a:pt x="16" y="83"/>
                    </a:cubicBezTo>
                    <a:cubicBezTo>
                      <a:pt x="14" y="82"/>
                      <a:pt x="13" y="78"/>
                      <a:pt x="13" y="75"/>
                    </a:cubicBezTo>
                    <a:cubicBezTo>
                      <a:pt x="12" y="71"/>
                      <a:pt x="11" y="68"/>
                      <a:pt x="10" y="64"/>
                    </a:cubicBezTo>
                    <a:cubicBezTo>
                      <a:pt x="10" y="63"/>
                      <a:pt x="10" y="61"/>
                      <a:pt x="9" y="60"/>
                    </a:cubicBezTo>
                    <a:cubicBezTo>
                      <a:pt x="6" y="47"/>
                      <a:pt x="3" y="33"/>
                      <a:pt x="2" y="20"/>
                    </a:cubicBezTo>
                    <a:cubicBezTo>
                      <a:pt x="1" y="13"/>
                      <a:pt x="1" y="7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3" name="íṡlíḓè"/>
              <p:cNvSpPr/>
              <p:nvPr/>
            </p:nvSpPr>
            <p:spPr bwMode="auto">
              <a:xfrm>
                <a:off x="3222626" y="4200525"/>
                <a:ext cx="474663" cy="877888"/>
              </a:xfrm>
              <a:custGeom>
                <a:avLst/>
                <a:gdLst>
                  <a:gd name="T0" fmla="*/ 165 w 327"/>
                  <a:gd name="T1" fmla="*/ 217 h 606"/>
                  <a:gd name="T2" fmla="*/ 161 w 327"/>
                  <a:gd name="T3" fmla="*/ 265 h 606"/>
                  <a:gd name="T4" fmla="*/ 185 w 327"/>
                  <a:gd name="T5" fmla="*/ 289 h 606"/>
                  <a:gd name="T6" fmla="*/ 176 w 327"/>
                  <a:gd name="T7" fmla="*/ 314 h 606"/>
                  <a:gd name="T8" fmla="*/ 191 w 327"/>
                  <a:gd name="T9" fmla="*/ 376 h 606"/>
                  <a:gd name="T10" fmla="*/ 174 w 327"/>
                  <a:gd name="T11" fmla="*/ 445 h 606"/>
                  <a:gd name="T12" fmla="*/ 165 w 327"/>
                  <a:gd name="T13" fmla="*/ 509 h 606"/>
                  <a:gd name="T14" fmla="*/ 159 w 327"/>
                  <a:gd name="T15" fmla="*/ 513 h 606"/>
                  <a:gd name="T16" fmla="*/ 145 w 327"/>
                  <a:gd name="T17" fmla="*/ 493 h 606"/>
                  <a:gd name="T18" fmla="*/ 143 w 327"/>
                  <a:gd name="T19" fmla="*/ 520 h 606"/>
                  <a:gd name="T20" fmla="*/ 122 w 327"/>
                  <a:gd name="T21" fmla="*/ 534 h 606"/>
                  <a:gd name="T22" fmla="*/ 119 w 327"/>
                  <a:gd name="T23" fmla="*/ 514 h 606"/>
                  <a:gd name="T24" fmla="*/ 97 w 327"/>
                  <a:gd name="T25" fmla="*/ 528 h 606"/>
                  <a:gd name="T26" fmla="*/ 120 w 327"/>
                  <a:gd name="T27" fmla="*/ 466 h 606"/>
                  <a:gd name="T28" fmla="*/ 72 w 327"/>
                  <a:gd name="T29" fmla="*/ 524 h 606"/>
                  <a:gd name="T30" fmla="*/ 59 w 327"/>
                  <a:gd name="T31" fmla="*/ 569 h 606"/>
                  <a:gd name="T32" fmla="*/ 63 w 327"/>
                  <a:gd name="T33" fmla="*/ 588 h 606"/>
                  <a:gd name="T34" fmla="*/ 56 w 327"/>
                  <a:gd name="T35" fmla="*/ 604 h 606"/>
                  <a:gd name="T36" fmla="*/ 40 w 327"/>
                  <a:gd name="T37" fmla="*/ 599 h 606"/>
                  <a:gd name="T38" fmla="*/ 33 w 327"/>
                  <a:gd name="T39" fmla="*/ 582 h 606"/>
                  <a:gd name="T40" fmla="*/ 26 w 327"/>
                  <a:gd name="T41" fmla="*/ 499 h 606"/>
                  <a:gd name="T42" fmla="*/ 30 w 327"/>
                  <a:gd name="T43" fmla="*/ 469 h 606"/>
                  <a:gd name="T44" fmla="*/ 5 w 327"/>
                  <a:gd name="T45" fmla="*/ 409 h 606"/>
                  <a:gd name="T46" fmla="*/ 6 w 327"/>
                  <a:gd name="T47" fmla="*/ 384 h 606"/>
                  <a:gd name="T48" fmla="*/ 17 w 327"/>
                  <a:gd name="T49" fmla="*/ 377 h 606"/>
                  <a:gd name="T50" fmla="*/ 36 w 327"/>
                  <a:gd name="T51" fmla="*/ 342 h 606"/>
                  <a:gd name="T52" fmla="*/ 34 w 327"/>
                  <a:gd name="T53" fmla="*/ 299 h 606"/>
                  <a:gd name="T54" fmla="*/ 22 w 327"/>
                  <a:gd name="T55" fmla="*/ 235 h 606"/>
                  <a:gd name="T56" fmla="*/ 49 w 327"/>
                  <a:gd name="T57" fmla="*/ 176 h 606"/>
                  <a:gd name="T58" fmla="*/ 63 w 327"/>
                  <a:gd name="T59" fmla="*/ 96 h 606"/>
                  <a:gd name="T60" fmla="*/ 67 w 327"/>
                  <a:gd name="T61" fmla="*/ 58 h 606"/>
                  <a:gd name="T62" fmla="*/ 110 w 327"/>
                  <a:gd name="T63" fmla="*/ 41 h 606"/>
                  <a:gd name="T64" fmla="*/ 123 w 327"/>
                  <a:gd name="T65" fmla="*/ 23 h 606"/>
                  <a:gd name="T66" fmla="*/ 171 w 327"/>
                  <a:gd name="T67" fmla="*/ 5 h 606"/>
                  <a:gd name="T68" fmla="*/ 195 w 327"/>
                  <a:gd name="T69" fmla="*/ 15 h 606"/>
                  <a:gd name="T70" fmla="*/ 231 w 327"/>
                  <a:gd name="T71" fmla="*/ 20 h 606"/>
                  <a:gd name="T72" fmla="*/ 262 w 327"/>
                  <a:gd name="T73" fmla="*/ 35 h 606"/>
                  <a:gd name="T74" fmla="*/ 271 w 327"/>
                  <a:gd name="T75" fmla="*/ 52 h 606"/>
                  <a:gd name="T76" fmla="*/ 302 w 327"/>
                  <a:gd name="T77" fmla="*/ 78 h 606"/>
                  <a:gd name="T78" fmla="*/ 320 w 327"/>
                  <a:gd name="T79" fmla="*/ 143 h 606"/>
                  <a:gd name="T80" fmla="*/ 300 w 327"/>
                  <a:gd name="T81" fmla="*/ 194 h 606"/>
                  <a:gd name="T82" fmla="*/ 303 w 327"/>
                  <a:gd name="T83" fmla="*/ 217 h 606"/>
                  <a:gd name="T84" fmla="*/ 259 w 327"/>
                  <a:gd name="T85" fmla="*/ 260 h 606"/>
                  <a:gd name="T86" fmla="*/ 238 w 327"/>
                  <a:gd name="T87" fmla="*/ 174 h 606"/>
                  <a:gd name="T88" fmla="*/ 158 w 327"/>
                  <a:gd name="T89" fmla="*/ 129 h 606"/>
                  <a:gd name="T90" fmla="*/ 146 w 327"/>
                  <a:gd name="T91" fmla="*/ 142 h 606"/>
                  <a:gd name="T92" fmla="*/ 156 w 327"/>
                  <a:gd name="T93" fmla="*/ 164 h 606"/>
                  <a:gd name="T94" fmla="*/ 165 w 327"/>
                  <a:gd name="T95" fmla="*/ 217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7" h="606">
                    <a:moveTo>
                      <a:pt x="165" y="217"/>
                    </a:moveTo>
                    <a:cubicBezTo>
                      <a:pt x="161" y="233"/>
                      <a:pt x="151" y="252"/>
                      <a:pt x="161" y="265"/>
                    </a:cubicBezTo>
                    <a:cubicBezTo>
                      <a:pt x="168" y="274"/>
                      <a:pt x="183" y="277"/>
                      <a:pt x="185" y="289"/>
                    </a:cubicBezTo>
                    <a:cubicBezTo>
                      <a:pt x="187" y="298"/>
                      <a:pt x="179" y="305"/>
                      <a:pt x="176" y="314"/>
                    </a:cubicBezTo>
                    <a:cubicBezTo>
                      <a:pt x="168" y="335"/>
                      <a:pt x="188" y="355"/>
                      <a:pt x="191" y="376"/>
                    </a:cubicBezTo>
                    <a:cubicBezTo>
                      <a:pt x="195" y="400"/>
                      <a:pt x="177" y="421"/>
                      <a:pt x="174" y="445"/>
                    </a:cubicBezTo>
                    <a:cubicBezTo>
                      <a:pt x="171" y="467"/>
                      <a:pt x="179" y="492"/>
                      <a:pt x="165" y="509"/>
                    </a:cubicBezTo>
                    <a:cubicBezTo>
                      <a:pt x="164" y="511"/>
                      <a:pt x="162" y="512"/>
                      <a:pt x="159" y="513"/>
                    </a:cubicBezTo>
                    <a:cubicBezTo>
                      <a:pt x="150" y="514"/>
                      <a:pt x="152" y="498"/>
                      <a:pt x="145" y="493"/>
                    </a:cubicBezTo>
                    <a:cubicBezTo>
                      <a:pt x="146" y="502"/>
                      <a:pt x="146" y="512"/>
                      <a:pt x="143" y="520"/>
                    </a:cubicBezTo>
                    <a:cubicBezTo>
                      <a:pt x="140" y="529"/>
                      <a:pt x="131" y="536"/>
                      <a:pt x="122" y="534"/>
                    </a:cubicBezTo>
                    <a:cubicBezTo>
                      <a:pt x="119" y="514"/>
                      <a:pt x="119" y="514"/>
                      <a:pt x="119" y="514"/>
                    </a:cubicBezTo>
                    <a:cubicBezTo>
                      <a:pt x="113" y="520"/>
                      <a:pt x="105" y="525"/>
                      <a:pt x="97" y="528"/>
                    </a:cubicBezTo>
                    <a:cubicBezTo>
                      <a:pt x="100" y="506"/>
                      <a:pt x="108" y="485"/>
                      <a:pt x="120" y="466"/>
                    </a:cubicBezTo>
                    <a:cubicBezTo>
                      <a:pt x="97" y="477"/>
                      <a:pt x="83" y="501"/>
                      <a:pt x="72" y="524"/>
                    </a:cubicBezTo>
                    <a:cubicBezTo>
                      <a:pt x="64" y="538"/>
                      <a:pt x="56" y="553"/>
                      <a:pt x="59" y="569"/>
                    </a:cubicBezTo>
                    <a:cubicBezTo>
                      <a:pt x="60" y="575"/>
                      <a:pt x="63" y="581"/>
                      <a:pt x="63" y="588"/>
                    </a:cubicBezTo>
                    <a:cubicBezTo>
                      <a:pt x="64" y="594"/>
                      <a:pt x="62" y="602"/>
                      <a:pt x="56" y="604"/>
                    </a:cubicBezTo>
                    <a:cubicBezTo>
                      <a:pt x="50" y="606"/>
                      <a:pt x="43" y="604"/>
                      <a:pt x="40" y="599"/>
                    </a:cubicBezTo>
                    <a:cubicBezTo>
                      <a:pt x="36" y="594"/>
                      <a:pt x="34" y="588"/>
                      <a:pt x="33" y="582"/>
                    </a:cubicBezTo>
                    <a:cubicBezTo>
                      <a:pt x="27" y="555"/>
                      <a:pt x="21" y="527"/>
                      <a:pt x="26" y="499"/>
                    </a:cubicBezTo>
                    <a:cubicBezTo>
                      <a:pt x="27" y="489"/>
                      <a:pt x="30" y="479"/>
                      <a:pt x="30" y="469"/>
                    </a:cubicBezTo>
                    <a:cubicBezTo>
                      <a:pt x="29" y="447"/>
                      <a:pt x="13" y="429"/>
                      <a:pt x="5" y="409"/>
                    </a:cubicBezTo>
                    <a:cubicBezTo>
                      <a:pt x="2" y="401"/>
                      <a:pt x="0" y="391"/>
                      <a:pt x="6" y="384"/>
                    </a:cubicBezTo>
                    <a:cubicBezTo>
                      <a:pt x="9" y="382"/>
                      <a:pt x="13" y="379"/>
                      <a:pt x="17" y="377"/>
                    </a:cubicBezTo>
                    <a:cubicBezTo>
                      <a:pt x="28" y="370"/>
                      <a:pt x="33" y="356"/>
                      <a:pt x="36" y="342"/>
                    </a:cubicBezTo>
                    <a:cubicBezTo>
                      <a:pt x="38" y="328"/>
                      <a:pt x="37" y="313"/>
                      <a:pt x="34" y="299"/>
                    </a:cubicBezTo>
                    <a:cubicBezTo>
                      <a:pt x="30" y="277"/>
                      <a:pt x="19" y="256"/>
                      <a:pt x="22" y="235"/>
                    </a:cubicBezTo>
                    <a:cubicBezTo>
                      <a:pt x="24" y="213"/>
                      <a:pt x="39" y="196"/>
                      <a:pt x="49" y="176"/>
                    </a:cubicBezTo>
                    <a:cubicBezTo>
                      <a:pt x="62" y="152"/>
                      <a:pt x="66" y="123"/>
                      <a:pt x="63" y="96"/>
                    </a:cubicBezTo>
                    <a:cubicBezTo>
                      <a:pt x="61" y="83"/>
                      <a:pt x="58" y="68"/>
                      <a:pt x="67" y="58"/>
                    </a:cubicBezTo>
                    <a:cubicBezTo>
                      <a:pt x="77" y="47"/>
                      <a:pt x="98" y="51"/>
                      <a:pt x="110" y="41"/>
                    </a:cubicBezTo>
                    <a:cubicBezTo>
                      <a:pt x="115" y="36"/>
                      <a:pt x="118" y="29"/>
                      <a:pt x="123" y="23"/>
                    </a:cubicBezTo>
                    <a:cubicBezTo>
                      <a:pt x="134" y="7"/>
                      <a:pt x="153" y="0"/>
                      <a:pt x="171" y="5"/>
                    </a:cubicBezTo>
                    <a:cubicBezTo>
                      <a:pt x="180" y="8"/>
                      <a:pt x="187" y="12"/>
                      <a:pt x="195" y="15"/>
                    </a:cubicBezTo>
                    <a:cubicBezTo>
                      <a:pt x="207" y="19"/>
                      <a:pt x="219" y="18"/>
                      <a:pt x="231" y="20"/>
                    </a:cubicBezTo>
                    <a:cubicBezTo>
                      <a:pt x="243" y="21"/>
                      <a:pt x="256" y="25"/>
                      <a:pt x="262" y="35"/>
                    </a:cubicBezTo>
                    <a:cubicBezTo>
                      <a:pt x="266" y="40"/>
                      <a:pt x="268" y="47"/>
                      <a:pt x="271" y="52"/>
                    </a:cubicBezTo>
                    <a:cubicBezTo>
                      <a:pt x="278" y="64"/>
                      <a:pt x="292" y="69"/>
                      <a:pt x="302" y="78"/>
                    </a:cubicBezTo>
                    <a:cubicBezTo>
                      <a:pt x="321" y="95"/>
                      <a:pt x="327" y="120"/>
                      <a:pt x="320" y="143"/>
                    </a:cubicBezTo>
                    <a:cubicBezTo>
                      <a:pt x="313" y="161"/>
                      <a:pt x="299" y="176"/>
                      <a:pt x="300" y="194"/>
                    </a:cubicBezTo>
                    <a:cubicBezTo>
                      <a:pt x="301" y="202"/>
                      <a:pt x="304" y="209"/>
                      <a:pt x="303" y="217"/>
                    </a:cubicBezTo>
                    <a:cubicBezTo>
                      <a:pt x="300" y="237"/>
                      <a:pt x="270" y="242"/>
                      <a:pt x="259" y="260"/>
                    </a:cubicBezTo>
                    <a:cubicBezTo>
                      <a:pt x="260" y="230"/>
                      <a:pt x="255" y="199"/>
                      <a:pt x="238" y="174"/>
                    </a:cubicBezTo>
                    <a:cubicBezTo>
                      <a:pt x="225" y="154"/>
                      <a:pt x="186" y="119"/>
                      <a:pt x="158" y="129"/>
                    </a:cubicBezTo>
                    <a:cubicBezTo>
                      <a:pt x="152" y="131"/>
                      <a:pt x="148" y="136"/>
                      <a:pt x="146" y="142"/>
                    </a:cubicBezTo>
                    <a:cubicBezTo>
                      <a:pt x="144" y="152"/>
                      <a:pt x="151" y="156"/>
                      <a:pt x="156" y="164"/>
                    </a:cubicBezTo>
                    <a:cubicBezTo>
                      <a:pt x="166" y="180"/>
                      <a:pt x="169" y="199"/>
                      <a:pt x="165" y="217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4" name="ïṡḷiḋê"/>
              <p:cNvSpPr/>
              <p:nvPr/>
            </p:nvSpPr>
            <p:spPr bwMode="auto">
              <a:xfrm>
                <a:off x="3254376" y="4545013"/>
                <a:ext cx="22225" cy="120650"/>
              </a:xfrm>
              <a:custGeom>
                <a:avLst/>
                <a:gdLst>
                  <a:gd name="T0" fmla="*/ 1 w 16"/>
                  <a:gd name="T1" fmla="*/ 0 h 83"/>
                  <a:gd name="T2" fmla="*/ 14 w 16"/>
                  <a:gd name="T3" fmla="*/ 60 h 83"/>
                  <a:gd name="T4" fmla="*/ 16 w 16"/>
                  <a:gd name="T5" fmla="*/ 83 h 83"/>
                  <a:gd name="T6" fmla="*/ 14 w 16"/>
                  <a:gd name="T7" fmla="*/ 55 h 83"/>
                  <a:gd name="T8" fmla="*/ 1 w 1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3">
                    <a:moveTo>
                      <a:pt x="1" y="0"/>
                    </a:moveTo>
                    <a:cubicBezTo>
                      <a:pt x="0" y="21"/>
                      <a:pt x="9" y="40"/>
                      <a:pt x="14" y="60"/>
                    </a:cubicBezTo>
                    <a:cubicBezTo>
                      <a:pt x="15" y="68"/>
                      <a:pt x="16" y="75"/>
                      <a:pt x="16" y="83"/>
                    </a:cubicBezTo>
                    <a:cubicBezTo>
                      <a:pt x="16" y="73"/>
                      <a:pt x="15" y="64"/>
                      <a:pt x="14" y="55"/>
                    </a:cubicBezTo>
                    <a:cubicBezTo>
                      <a:pt x="10" y="36"/>
                      <a:pt x="2" y="19"/>
                      <a:pt x="1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5" name="îśľîḋê"/>
              <p:cNvSpPr/>
              <p:nvPr/>
            </p:nvSpPr>
            <p:spPr bwMode="auto">
              <a:xfrm>
                <a:off x="3335338" y="4879975"/>
                <a:ext cx="53975" cy="65088"/>
              </a:xfrm>
              <a:custGeom>
                <a:avLst/>
                <a:gdLst>
                  <a:gd name="T0" fmla="*/ 8 w 38"/>
                  <a:gd name="T1" fmla="*/ 31 h 45"/>
                  <a:gd name="T2" fmla="*/ 0 w 38"/>
                  <a:gd name="T3" fmla="*/ 45 h 45"/>
                  <a:gd name="T4" fmla="*/ 8 w 38"/>
                  <a:gd name="T5" fmla="*/ 31 h 45"/>
                  <a:gd name="T6" fmla="*/ 8 w 38"/>
                  <a:gd name="T7" fmla="*/ 31 h 45"/>
                  <a:gd name="T8" fmla="*/ 38 w 38"/>
                  <a:gd name="T9" fmla="*/ 0 h 45"/>
                  <a:gd name="T10" fmla="*/ 12 w 38"/>
                  <a:gd name="T11" fmla="*/ 24 h 45"/>
                  <a:gd name="T12" fmla="*/ 13 w 38"/>
                  <a:gd name="T13" fmla="*/ 24 h 45"/>
                  <a:gd name="T14" fmla="*/ 38 w 38"/>
                  <a:gd name="T15" fmla="*/ 0 h 45"/>
                  <a:gd name="T16" fmla="*/ 38 w 38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5">
                    <a:moveTo>
                      <a:pt x="8" y="31"/>
                    </a:moveTo>
                    <a:cubicBezTo>
                      <a:pt x="5" y="36"/>
                      <a:pt x="2" y="40"/>
                      <a:pt x="0" y="45"/>
                    </a:cubicBezTo>
                    <a:cubicBezTo>
                      <a:pt x="2" y="40"/>
                      <a:pt x="5" y="36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moveTo>
                      <a:pt x="38" y="0"/>
                    </a:moveTo>
                    <a:cubicBezTo>
                      <a:pt x="28" y="6"/>
                      <a:pt x="20" y="15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20" y="15"/>
                      <a:pt x="28" y="6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6" name="iṣļidê"/>
              <p:cNvSpPr/>
              <p:nvPr/>
            </p:nvSpPr>
            <p:spPr bwMode="auto">
              <a:xfrm>
                <a:off x="3346451" y="4914900"/>
                <a:ext cx="7938" cy="9525"/>
              </a:xfrm>
              <a:custGeom>
                <a:avLst/>
                <a:gdLst>
                  <a:gd name="T0" fmla="*/ 4 w 5"/>
                  <a:gd name="T1" fmla="*/ 0 h 7"/>
                  <a:gd name="T2" fmla="*/ 0 w 5"/>
                  <a:gd name="T3" fmla="*/ 7 h 7"/>
                  <a:gd name="T4" fmla="*/ 0 w 5"/>
                  <a:gd name="T5" fmla="*/ 7 h 7"/>
                  <a:gd name="T6" fmla="*/ 5 w 5"/>
                  <a:gd name="T7" fmla="*/ 0 h 7"/>
                  <a:gd name="T8" fmla="*/ 4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3" y="3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2A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7" name="ïś1íďè"/>
              <p:cNvSpPr/>
              <p:nvPr/>
            </p:nvSpPr>
            <p:spPr bwMode="auto">
              <a:xfrm>
                <a:off x="3308351" y="4965700"/>
                <a:ext cx="14288" cy="44450"/>
              </a:xfrm>
              <a:custGeom>
                <a:avLst/>
                <a:gdLst>
                  <a:gd name="T0" fmla="*/ 10 w 10"/>
                  <a:gd name="T1" fmla="*/ 0 h 31"/>
                  <a:gd name="T2" fmla="*/ 0 w 10"/>
                  <a:gd name="T3" fmla="*/ 31 h 31"/>
                  <a:gd name="T4" fmla="*/ 0 w 10"/>
                  <a:gd name="T5" fmla="*/ 31 h 31"/>
                  <a:gd name="T6" fmla="*/ 10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10" y="0"/>
                    </a:moveTo>
                    <a:cubicBezTo>
                      <a:pt x="5" y="10"/>
                      <a:pt x="0" y="20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1"/>
                      <a:pt x="5" y="10"/>
                      <a:pt x="10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8" name="išḷíḓé"/>
              <p:cNvSpPr/>
              <p:nvPr/>
            </p:nvSpPr>
            <p:spPr bwMode="auto">
              <a:xfrm>
                <a:off x="3306763" y="4867275"/>
                <a:ext cx="90488" cy="142875"/>
              </a:xfrm>
              <a:custGeom>
                <a:avLst/>
                <a:gdLst>
                  <a:gd name="T0" fmla="*/ 62 w 62"/>
                  <a:gd name="T1" fmla="*/ 0 h 99"/>
                  <a:gd name="T2" fmla="*/ 14 w 62"/>
                  <a:gd name="T3" fmla="*/ 58 h 99"/>
                  <a:gd name="T4" fmla="*/ 1 w 62"/>
                  <a:gd name="T5" fmla="*/ 99 h 99"/>
                  <a:gd name="T6" fmla="*/ 11 w 62"/>
                  <a:gd name="T7" fmla="*/ 68 h 99"/>
                  <a:gd name="T8" fmla="*/ 14 w 62"/>
                  <a:gd name="T9" fmla="*/ 63 h 99"/>
                  <a:gd name="T10" fmla="*/ 19 w 62"/>
                  <a:gd name="T11" fmla="*/ 54 h 99"/>
                  <a:gd name="T12" fmla="*/ 27 w 62"/>
                  <a:gd name="T13" fmla="*/ 40 h 99"/>
                  <a:gd name="T14" fmla="*/ 31 w 62"/>
                  <a:gd name="T15" fmla="*/ 33 h 99"/>
                  <a:gd name="T16" fmla="*/ 57 w 62"/>
                  <a:gd name="T17" fmla="*/ 9 h 99"/>
                  <a:gd name="T18" fmla="*/ 62 w 62"/>
                  <a:gd name="T1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99">
                    <a:moveTo>
                      <a:pt x="62" y="0"/>
                    </a:moveTo>
                    <a:cubicBezTo>
                      <a:pt x="39" y="11"/>
                      <a:pt x="26" y="35"/>
                      <a:pt x="14" y="58"/>
                    </a:cubicBezTo>
                    <a:cubicBezTo>
                      <a:pt x="7" y="71"/>
                      <a:pt x="0" y="85"/>
                      <a:pt x="1" y="99"/>
                    </a:cubicBezTo>
                    <a:cubicBezTo>
                      <a:pt x="1" y="88"/>
                      <a:pt x="6" y="78"/>
                      <a:pt x="11" y="68"/>
                    </a:cubicBezTo>
                    <a:cubicBezTo>
                      <a:pt x="12" y="67"/>
                      <a:pt x="13" y="65"/>
                      <a:pt x="14" y="63"/>
                    </a:cubicBezTo>
                    <a:cubicBezTo>
                      <a:pt x="15" y="60"/>
                      <a:pt x="17" y="57"/>
                      <a:pt x="19" y="54"/>
                    </a:cubicBezTo>
                    <a:cubicBezTo>
                      <a:pt x="21" y="49"/>
                      <a:pt x="24" y="45"/>
                      <a:pt x="27" y="40"/>
                    </a:cubicBezTo>
                    <a:cubicBezTo>
                      <a:pt x="28" y="38"/>
                      <a:pt x="30" y="36"/>
                      <a:pt x="31" y="33"/>
                    </a:cubicBezTo>
                    <a:cubicBezTo>
                      <a:pt x="39" y="24"/>
                      <a:pt x="47" y="15"/>
                      <a:pt x="57" y="9"/>
                    </a:cubicBezTo>
                    <a:cubicBezTo>
                      <a:pt x="59" y="6"/>
                      <a:pt x="60" y="3"/>
                      <a:pt x="62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9" name="išḻïḑè"/>
              <p:cNvSpPr/>
              <p:nvPr/>
            </p:nvSpPr>
            <p:spPr bwMode="auto">
              <a:xfrm>
                <a:off x="3259138" y="4979988"/>
                <a:ext cx="11113" cy="57150"/>
              </a:xfrm>
              <a:custGeom>
                <a:avLst/>
                <a:gdLst>
                  <a:gd name="T0" fmla="*/ 0 w 7"/>
                  <a:gd name="T1" fmla="*/ 0 h 40"/>
                  <a:gd name="T2" fmla="*/ 7 w 7"/>
                  <a:gd name="T3" fmla="*/ 40 h 40"/>
                  <a:gd name="T4" fmla="*/ 0 w 7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0">
                    <a:moveTo>
                      <a:pt x="0" y="0"/>
                    </a:moveTo>
                    <a:cubicBezTo>
                      <a:pt x="1" y="13"/>
                      <a:pt x="4" y="27"/>
                      <a:pt x="7" y="40"/>
                    </a:cubicBezTo>
                    <a:cubicBezTo>
                      <a:pt x="4" y="27"/>
                      <a:pt x="1" y="13"/>
                      <a:pt x="0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0" name="îṡľíďè"/>
              <p:cNvSpPr/>
              <p:nvPr/>
            </p:nvSpPr>
            <p:spPr bwMode="auto">
              <a:xfrm>
                <a:off x="3314701" y="5051425"/>
                <a:ext cx="1588" cy="9525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0 h 7"/>
                  <a:gd name="T4" fmla="*/ 0 w 1"/>
                  <a:gd name="T5" fmla="*/ 1 h 7"/>
                  <a:gd name="T6" fmla="*/ 0 w 1"/>
                  <a:gd name="T7" fmla="*/ 6 h 7"/>
                  <a:gd name="T8" fmla="*/ 0 w 1"/>
                  <a:gd name="T9" fmla="*/ 7 h 7"/>
                  <a:gd name="T10" fmla="*/ 0 w 1"/>
                  <a:gd name="T11" fmla="*/ 1 h 7"/>
                  <a:gd name="T12" fmla="*/ 0 w 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5"/>
                      <a:pt x="1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1" name="ïSḻíḓé"/>
              <p:cNvSpPr/>
              <p:nvPr/>
            </p:nvSpPr>
            <p:spPr bwMode="auto">
              <a:xfrm>
                <a:off x="3294063" y="5059363"/>
                <a:ext cx="20638" cy="17463"/>
              </a:xfrm>
              <a:custGeom>
                <a:avLst/>
                <a:gdLst>
                  <a:gd name="T0" fmla="*/ 14 w 14"/>
                  <a:gd name="T1" fmla="*/ 0 h 12"/>
                  <a:gd name="T2" fmla="*/ 7 w 14"/>
                  <a:gd name="T3" fmla="*/ 11 h 12"/>
                  <a:gd name="T4" fmla="*/ 2 w 14"/>
                  <a:gd name="T5" fmla="*/ 12 h 12"/>
                  <a:gd name="T6" fmla="*/ 0 w 14"/>
                  <a:gd name="T7" fmla="*/ 12 h 12"/>
                  <a:gd name="T8" fmla="*/ 2 w 14"/>
                  <a:gd name="T9" fmla="*/ 12 h 12"/>
                  <a:gd name="T10" fmla="*/ 7 w 14"/>
                  <a:gd name="T11" fmla="*/ 11 h 12"/>
                  <a:gd name="T12" fmla="*/ 14 w 14"/>
                  <a:gd name="T13" fmla="*/ 1 h 12"/>
                  <a:gd name="T14" fmla="*/ 14 w 1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cubicBezTo>
                      <a:pt x="13" y="5"/>
                      <a:pt x="11" y="9"/>
                      <a:pt x="7" y="11"/>
                    </a:cubicBezTo>
                    <a:cubicBezTo>
                      <a:pt x="5" y="12"/>
                      <a:pt x="4" y="12"/>
                      <a:pt x="2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4" y="12"/>
                      <a:pt x="5" y="12"/>
                      <a:pt x="7" y="11"/>
                    </a:cubicBezTo>
                    <a:cubicBezTo>
                      <a:pt x="11" y="10"/>
                      <a:pt x="13" y="5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2" name="îslíḍè"/>
              <p:cNvSpPr/>
              <p:nvPr/>
            </p:nvSpPr>
            <p:spPr bwMode="auto">
              <a:xfrm>
                <a:off x="3257551" y="4949825"/>
                <a:ext cx="57150" cy="127000"/>
              </a:xfrm>
              <a:custGeom>
                <a:avLst/>
                <a:gdLst>
                  <a:gd name="T0" fmla="*/ 0 w 39"/>
                  <a:gd name="T1" fmla="*/ 0 h 88"/>
                  <a:gd name="T2" fmla="*/ 1 w 39"/>
                  <a:gd name="T3" fmla="*/ 21 h 88"/>
                  <a:gd name="T4" fmla="*/ 8 w 39"/>
                  <a:gd name="T5" fmla="*/ 61 h 88"/>
                  <a:gd name="T6" fmla="*/ 9 w 39"/>
                  <a:gd name="T7" fmla="*/ 65 h 88"/>
                  <a:gd name="T8" fmla="*/ 16 w 39"/>
                  <a:gd name="T9" fmla="*/ 82 h 88"/>
                  <a:gd name="T10" fmla="*/ 25 w 39"/>
                  <a:gd name="T11" fmla="*/ 88 h 88"/>
                  <a:gd name="T12" fmla="*/ 27 w 39"/>
                  <a:gd name="T13" fmla="*/ 88 h 88"/>
                  <a:gd name="T14" fmla="*/ 32 w 39"/>
                  <a:gd name="T15" fmla="*/ 87 h 88"/>
                  <a:gd name="T16" fmla="*/ 39 w 39"/>
                  <a:gd name="T17" fmla="*/ 76 h 88"/>
                  <a:gd name="T18" fmla="*/ 39 w 39"/>
                  <a:gd name="T19" fmla="*/ 71 h 88"/>
                  <a:gd name="T20" fmla="*/ 39 w 39"/>
                  <a:gd name="T21" fmla="*/ 70 h 88"/>
                  <a:gd name="T22" fmla="*/ 32 w 39"/>
                  <a:gd name="T23" fmla="*/ 81 h 88"/>
                  <a:gd name="T24" fmla="*/ 27 w 39"/>
                  <a:gd name="T25" fmla="*/ 82 h 88"/>
                  <a:gd name="T26" fmla="*/ 16 w 39"/>
                  <a:gd name="T27" fmla="*/ 76 h 88"/>
                  <a:gd name="T28" fmla="*/ 9 w 39"/>
                  <a:gd name="T29" fmla="*/ 59 h 88"/>
                  <a:gd name="T30" fmla="*/ 0 w 39"/>
                  <a:gd name="T3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88">
                    <a:moveTo>
                      <a:pt x="0" y="0"/>
                    </a:moveTo>
                    <a:cubicBezTo>
                      <a:pt x="0" y="7"/>
                      <a:pt x="0" y="14"/>
                      <a:pt x="1" y="21"/>
                    </a:cubicBezTo>
                    <a:cubicBezTo>
                      <a:pt x="2" y="34"/>
                      <a:pt x="5" y="48"/>
                      <a:pt x="8" y="61"/>
                    </a:cubicBezTo>
                    <a:cubicBezTo>
                      <a:pt x="9" y="62"/>
                      <a:pt x="9" y="64"/>
                      <a:pt x="9" y="65"/>
                    </a:cubicBezTo>
                    <a:cubicBezTo>
                      <a:pt x="10" y="71"/>
                      <a:pt x="12" y="77"/>
                      <a:pt x="16" y="82"/>
                    </a:cubicBezTo>
                    <a:cubicBezTo>
                      <a:pt x="18" y="85"/>
                      <a:pt x="21" y="87"/>
                      <a:pt x="25" y="88"/>
                    </a:cubicBezTo>
                    <a:cubicBezTo>
                      <a:pt x="26" y="88"/>
                      <a:pt x="26" y="88"/>
                      <a:pt x="27" y="88"/>
                    </a:cubicBezTo>
                    <a:cubicBezTo>
                      <a:pt x="29" y="88"/>
                      <a:pt x="30" y="88"/>
                      <a:pt x="32" y="87"/>
                    </a:cubicBezTo>
                    <a:cubicBezTo>
                      <a:pt x="36" y="85"/>
                      <a:pt x="38" y="81"/>
                      <a:pt x="39" y="76"/>
                    </a:cubicBezTo>
                    <a:cubicBezTo>
                      <a:pt x="39" y="74"/>
                      <a:pt x="39" y="72"/>
                      <a:pt x="39" y="71"/>
                    </a:cubicBezTo>
                    <a:cubicBezTo>
                      <a:pt x="39" y="71"/>
                      <a:pt x="39" y="70"/>
                      <a:pt x="39" y="70"/>
                    </a:cubicBezTo>
                    <a:cubicBezTo>
                      <a:pt x="39" y="75"/>
                      <a:pt x="36" y="79"/>
                      <a:pt x="32" y="81"/>
                    </a:cubicBezTo>
                    <a:cubicBezTo>
                      <a:pt x="30" y="82"/>
                      <a:pt x="29" y="82"/>
                      <a:pt x="27" y="82"/>
                    </a:cubicBezTo>
                    <a:cubicBezTo>
                      <a:pt x="23" y="82"/>
                      <a:pt x="18" y="80"/>
                      <a:pt x="16" y="76"/>
                    </a:cubicBezTo>
                    <a:cubicBezTo>
                      <a:pt x="12" y="71"/>
                      <a:pt x="10" y="65"/>
                      <a:pt x="9" y="59"/>
                    </a:cubicBezTo>
                    <a:cubicBezTo>
                      <a:pt x="4" y="40"/>
                      <a:pt x="1" y="20"/>
                      <a:pt x="0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3" name="íṥļíḓè"/>
              <p:cNvSpPr/>
              <p:nvPr/>
            </p:nvSpPr>
            <p:spPr bwMode="auto">
              <a:xfrm>
                <a:off x="3465513" y="4487863"/>
                <a:ext cx="0" cy="7938"/>
              </a:xfrm>
              <a:custGeom>
                <a:avLst/>
                <a:gdLst>
                  <a:gd name="T0" fmla="*/ 0 h 6"/>
                  <a:gd name="T1" fmla="*/ 2 h 6"/>
                  <a:gd name="T2" fmla="*/ 6 h 6"/>
                  <a:gd name="T3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</a:path>
                </a:pathLst>
              </a:custGeom>
              <a:solidFill>
                <a:srgbClr val="C9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4" name="iśļïḑè"/>
              <p:cNvSpPr/>
              <p:nvPr/>
            </p:nvSpPr>
            <p:spPr bwMode="auto">
              <a:xfrm>
                <a:off x="3451226" y="4491038"/>
                <a:ext cx="14288" cy="68263"/>
              </a:xfrm>
              <a:custGeom>
                <a:avLst/>
                <a:gdLst>
                  <a:gd name="T0" fmla="*/ 10 w 10"/>
                  <a:gd name="T1" fmla="*/ 0 h 48"/>
                  <a:gd name="T2" fmla="*/ 10 w 10"/>
                  <a:gd name="T3" fmla="*/ 0 h 48"/>
                  <a:gd name="T4" fmla="*/ 8 w 10"/>
                  <a:gd name="T5" fmla="*/ 17 h 48"/>
                  <a:gd name="T6" fmla="*/ 0 w 10"/>
                  <a:gd name="T7" fmla="*/ 48 h 48"/>
                  <a:gd name="T8" fmla="*/ 0 w 10"/>
                  <a:gd name="T9" fmla="*/ 48 h 48"/>
                  <a:gd name="T10" fmla="*/ 8 w 10"/>
                  <a:gd name="T11" fmla="*/ 17 h 48"/>
                  <a:gd name="T12" fmla="*/ 10 w 10"/>
                  <a:gd name="T13" fmla="*/ 4 h 48"/>
                  <a:gd name="T14" fmla="*/ 10 w 10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8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6"/>
                      <a:pt x="9" y="12"/>
                      <a:pt x="8" y="17"/>
                    </a:cubicBezTo>
                    <a:cubicBezTo>
                      <a:pt x="5" y="27"/>
                      <a:pt x="1" y="3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38"/>
                      <a:pt x="5" y="27"/>
                      <a:pt x="8" y="17"/>
                    </a:cubicBezTo>
                    <a:cubicBezTo>
                      <a:pt x="9" y="13"/>
                      <a:pt x="10" y="8"/>
                      <a:pt x="10" y="4"/>
                    </a:cubicBezTo>
                    <a:cubicBezTo>
                      <a:pt x="10" y="3"/>
                      <a:pt x="10" y="1"/>
                      <a:pt x="10" y="0"/>
                    </a:cubicBezTo>
                  </a:path>
                </a:pathLst>
              </a:custGeom>
              <a:solidFill>
                <a:srgbClr val="B4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5" name="ïS1iḑé"/>
              <p:cNvSpPr/>
              <p:nvPr/>
            </p:nvSpPr>
            <p:spPr bwMode="auto">
              <a:xfrm>
                <a:off x="3449638" y="4491038"/>
                <a:ext cx="15875" cy="68263"/>
              </a:xfrm>
              <a:custGeom>
                <a:avLst/>
                <a:gdLst>
                  <a:gd name="T0" fmla="*/ 11 w 11"/>
                  <a:gd name="T1" fmla="*/ 0 h 48"/>
                  <a:gd name="T2" fmla="*/ 9 w 11"/>
                  <a:gd name="T3" fmla="*/ 12 h 48"/>
                  <a:gd name="T4" fmla="*/ 1 w 11"/>
                  <a:gd name="T5" fmla="*/ 48 h 48"/>
                  <a:gd name="T6" fmla="*/ 9 w 11"/>
                  <a:gd name="T7" fmla="*/ 17 h 48"/>
                  <a:gd name="T8" fmla="*/ 11 w 1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8">
                    <a:moveTo>
                      <a:pt x="11" y="0"/>
                    </a:moveTo>
                    <a:cubicBezTo>
                      <a:pt x="11" y="4"/>
                      <a:pt x="10" y="8"/>
                      <a:pt x="9" y="12"/>
                    </a:cubicBezTo>
                    <a:cubicBezTo>
                      <a:pt x="6" y="23"/>
                      <a:pt x="0" y="37"/>
                      <a:pt x="1" y="48"/>
                    </a:cubicBezTo>
                    <a:cubicBezTo>
                      <a:pt x="2" y="38"/>
                      <a:pt x="6" y="27"/>
                      <a:pt x="9" y="17"/>
                    </a:cubicBezTo>
                    <a:cubicBezTo>
                      <a:pt x="10" y="12"/>
                      <a:pt x="11" y="6"/>
                      <a:pt x="11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6" name="íṣľîḑê"/>
              <p:cNvSpPr/>
              <p:nvPr/>
            </p:nvSpPr>
            <p:spPr bwMode="auto">
              <a:xfrm>
                <a:off x="3311526" y="4308475"/>
                <a:ext cx="4763" cy="52388"/>
              </a:xfrm>
              <a:custGeom>
                <a:avLst/>
                <a:gdLst>
                  <a:gd name="T0" fmla="*/ 0 w 3"/>
                  <a:gd name="T1" fmla="*/ 0 h 37"/>
                  <a:gd name="T2" fmla="*/ 2 w 3"/>
                  <a:gd name="T3" fmla="*/ 22 h 37"/>
                  <a:gd name="T4" fmla="*/ 3 w 3"/>
                  <a:gd name="T5" fmla="*/ 37 h 37"/>
                  <a:gd name="T6" fmla="*/ 2 w 3"/>
                  <a:gd name="T7" fmla="*/ 16 h 37"/>
                  <a:gd name="T8" fmla="*/ 0 w 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7">
                    <a:moveTo>
                      <a:pt x="0" y="0"/>
                    </a:moveTo>
                    <a:cubicBezTo>
                      <a:pt x="0" y="7"/>
                      <a:pt x="1" y="14"/>
                      <a:pt x="2" y="22"/>
                    </a:cubicBezTo>
                    <a:cubicBezTo>
                      <a:pt x="3" y="27"/>
                      <a:pt x="3" y="32"/>
                      <a:pt x="3" y="37"/>
                    </a:cubicBezTo>
                    <a:cubicBezTo>
                      <a:pt x="3" y="30"/>
                      <a:pt x="3" y="23"/>
                      <a:pt x="2" y="16"/>
                    </a:cubicBezTo>
                    <a:cubicBezTo>
                      <a:pt x="1" y="11"/>
                      <a:pt x="1" y="5"/>
                      <a:pt x="0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7" name="íş1iḓé"/>
              <p:cNvSpPr/>
              <p:nvPr/>
            </p:nvSpPr>
            <p:spPr bwMode="auto">
              <a:xfrm>
                <a:off x="3490913" y="4618038"/>
                <a:ext cx="1588" cy="7938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1 h 6"/>
                  <a:gd name="T6" fmla="*/ 0 w 1"/>
                  <a:gd name="T7" fmla="*/ 6 h 6"/>
                  <a:gd name="T8" fmla="*/ 0 w 1"/>
                  <a:gd name="T9" fmla="*/ 6 h 6"/>
                  <a:gd name="T10" fmla="*/ 0 w 1"/>
                  <a:gd name="T11" fmla="*/ 1 h 6"/>
                  <a:gd name="T12" fmla="*/ 0 w 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1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8" name="íṣľíḓe"/>
              <p:cNvSpPr/>
              <p:nvPr/>
            </p:nvSpPr>
            <p:spPr bwMode="auto">
              <a:xfrm>
                <a:off x="3475038" y="4635500"/>
                <a:ext cx="14288" cy="30163"/>
              </a:xfrm>
              <a:custGeom>
                <a:avLst/>
                <a:gdLst>
                  <a:gd name="T0" fmla="*/ 9 w 9"/>
                  <a:gd name="T1" fmla="*/ 0 h 21"/>
                  <a:gd name="T2" fmla="*/ 9 w 9"/>
                  <a:gd name="T3" fmla="*/ 0 h 21"/>
                  <a:gd name="T4" fmla="*/ 2 w 9"/>
                  <a:gd name="T5" fmla="*/ 14 h 21"/>
                  <a:gd name="T6" fmla="*/ 0 w 9"/>
                  <a:gd name="T7" fmla="*/ 20 h 21"/>
                  <a:gd name="T8" fmla="*/ 0 w 9"/>
                  <a:gd name="T9" fmla="*/ 21 h 21"/>
                  <a:gd name="T10" fmla="*/ 2 w 9"/>
                  <a:gd name="T11" fmla="*/ 14 h 21"/>
                  <a:gd name="T12" fmla="*/ 9 w 9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5"/>
                      <a:pt x="4" y="9"/>
                      <a:pt x="2" y="14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19"/>
                      <a:pt x="1" y="16"/>
                      <a:pt x="2" y="14"/>
                    </a:cubicBezTo>
                    <a:cubicBezTo>
                      <a:pt x="4" y="9"/>
                      <a:pt x="7" y="5"/>
                      <a:pt x="9" y="0"/>
                    </a:cubicBezTo>
                  </a:path>
                </a:pathLst>
              </a:custGeom>
              <a:solidFill>
                <a:srgbClr val="B4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9" name="ïsļiḋé"/>
              <p:cNvSpPr/>
              <p:nvPr/>
            </p:nvSpPr>
            <p:spPr bwMode="auto">
              <a:xfrm>
                <a:off x="3489326" y="4629150"/>
                <a:ext cx="1588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0 w 2"/>
                  <a:gd name="T7" fmla="*/ 4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1"/>
                      <a:pt x="2" y="0"/>
                    </a:cubicBezTo>
                  </a:path>
                </a:pathLst>
              </a:custGeom>
              <a:solidFill>
                <a:srgbClr val="A27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0" name="îşľíḍé"/>
              <p:cNvSpPr/>
              <p:nvPr/>
            </p:nvSpPr>
            <p:spPr bwMode="auto">
              <a:xfrm>
                <a:off x="3490913" y="4625975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4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1" name="îṥļîdê"/>
              <p:cNvSpPr/>
              <p:nvPr/>
            </p:nvSpPr>
            <p:spPr bwMode="auto">
              <a:xfrm>
                <a:off x="3475038" y="4619625"/>
                <a:ext cx="17463" cy="44450"/>
              </a:xfrm>
              <a:custGeom>
                <a:avLst/>
                <a:gdLst>
                  <a:gd name="T0" fmla="*/ 11 w 12"/>
                  <a:gd name="T1" fmla="*/ 0 h 31"/>
                  <a:gd name="T2" fmla="*/ 2 w 12"/>
                  <a:gd name="T3" fmla="*/ 19 h 31"/>
                  <a:gd name="T4" fmla="*/ 0 w 12"/>
                  <a:gd name="T5" fmla="*/ 31 h 31"/>
                  <a:gd name="T6" fmla="*/ 2 w 12"/>
                  <a:gd name="T7" fmla="*/ 25 h 31"/>
                  <a:gd name="T8" fmla="*/ 9 w 12"/>
                  <a:gd name="T9" fmla="*/ 11 h 31"/>
                  <a:gd name="T10" fmla="*/ 11 w 12"/>
                  <a:gd name="T11" fmla="*/ 7 h 31"/>
                  <a:gd name="T12" fmla="*/ 11 w 12"/>
                  <a:gd name="T13" fmla="*/ 5 h 31"/>
                  <a:gd name="T14" fmla="*/ 11 w 12"/>
                  <a:gd name="T15" fmla="*/ 0 h 31"/>
                  <a:gd name="T16" fmla="*/ 11 w 12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1">
                    <a:moveTo>
                      <a:pt x="11" y="0"/>
                    </a:moveTo>
                    <a:cubicBezTo>
                      <a:pt x="10" y="6"/>
                      <a:pt x="4" y="13"/>
                      <a:pt x="2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0" y="29"/>
                      <a:pt x="1" y="27"/>
                      <a:pt x="2" y="25"/>
                    </a:cubicBezTo>
                    <a:cubicBezTo>
                      <a:pt x="4" y="20"/>
                      <a:pt x="7" y="16"/>
                      <a:pt x="9" y="11"/>
                    </a:cubicBezTo>
                    <a:cubicBezTo>
                      <a:pt x="10" y="10"/>
                      <a:pt x="10" y="8"/>
                      <a:pt x="11" y="7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2" y="3"/>
                      <a:pt x="12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2" name="iṥ1îďê"/>
              <p:cNvSpPr/>
              <p:nvPr/>
            </p:nvSpPr>
            <p:spPr bwMode="auto">
              <a:xfrm>
                <a:off x="3225801" y="4770438"/>
                <a:ext cx="41275" cy="107950"/>
              </a:xfrm>
              <a:custGeom>
                <a:avLst/>
                <a:gdLst>
                  <a:gd name="T0" fmla="*/ 1 w 28"/>
                  <a:gd name="T1" fmla="*/ 0 h 75"/>
                  <a:gd name="T2" fmla="*/ 3 w 28"/>
                  <a:gd name="T3" fmla="*/ 16 h 75"/>
                  <a:gd name="T4" fmla="*/ 28 w 28"/>
                  <a:gd name="T5" fmla="*/ 75 h 75"/>
                  <a:gd name="T6" fmla="*/ 28 w 28"/>
                  <a:gd name="T7" fmla="*/ 71 h 75"/>
                  <a:gd name="T8" fmla="*/ 3 w 28"/>
                  <a:gd name="T9" fmla="*/ 10 h 75"/>
                  <a:gd name="T10" fmla="*/ 1 w 28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75">
                    <a:moveTo>
                      <a:pt x="1" y="0"/>
                    </a:moveTo>
                    <a:cubicBezTo>
                      <a:pt x="0" y="5"/>
                      <a:pt x="1" y="11"/>
                      <a:pt x="3" y="16"/>
                    </a:cubicBezTo>
                    <a:cubicBezTo>
                      <a:pt x="11" y="36"/>
                      <a:pt x="27" y="54"/>
                      <a:pt x="28" y="75"/>
                    </a:cubicBezTo>
                    <a:cubicBezTo>
                      <a:pt x="28" y="74"/>
                      <a:pt x="28" y="72"/>
                      <a:pt x="28" y="71"/>
                    </a:cubicBezTo>
                    <a:cubicBezTo>
                      <a:pt x="27" y="48"/>
                      <a:pt x="11" y="31"/>
                      <a:pt x="3" y="10"/>
                    </a:cubicBezTo>
                    <a:cubicBezTo>
                      <a:pt x="2" y="7"/>
                      <a:pt x="1" y="3"/>
                      <a:pt x="1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3" name="íşļïḑê"/>
              <p:cNvSpPr/>
              <p:nvPr/>
            </p:nvSpPr>
            <p:spPr bwMode="auto">
              <a:xfrm>
                <a:off x="3435351" y="4391025"/>
                <a:ext cx="11113" cy="15875"/>
              </a:xfrm>
              <a:custGeom>
                <a:avLst/>
                <a:gdLst>
                  <a:gd name="T0" fmla="*/ 8 w 8"/>
                  <a:gd name="T1" fmla="*/ 0 h 11"/>
                  <a:gd name="T2" fmla="*/ 0 w 8"/>
                  <a:gd name="T3" fmla="*/ 11 h 11"/>
                  <a:gd name="T4" fmla="*/ 0 w 8"/>
                  <a:gd name="T5" fmla="*/ 11 h 11"/>
                  <a:gd name="T6" fmla="*/ 0 w 8"/>
                  <a:gd name="T7" fmla="*/ 11 h 11"/>
                  <a:gd name="T8" fmla="*/ 1 w 8"/>
                  <a:gd name="T9" fmla="*/ 10 h 11"/>
                  <a:gd name="T10" fmla="*/ 8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cubicBezTo>
                      <a:pt x="4" y="2"/>
                      <a:pt x="1" y="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6"/>
                      <a:pt x="4" y="2"/>
                      <a:pt x="8" y="0"/>
                    </a:cubicBezTo>
                  </a:path>
                </a:pathLst>
              </a:custGeom>
              <a:solidFill>
                <a:srgbClr val="B4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4" name="ïṩľïḋè"/>
              <p:cNvSpPr/>
              <p:nvPr/>
            </p:nvSpPr>
            <p:spPr bwMode="auto">
              <a:xfrm>
                <a:off x="3435351" y="4376738"/>
                <a:ext cx="165100" cy="187325"/>
              </a:xfrm>
              <a:custGeom>
                <a:avLst/>
                <a:gdLst>
                  <a:gd name="T0" fmla="*/ 23 w 114"/>
                  <a:gd name="T1" fmla="*/ 0 h 130"/>
                  <a:gd name="T2" fmla="*/ 13 w 114"/>
                  <a:gd name="T3" fmla="*/ 2 h 130"/>
                  <a:gd name="T4" fmla="*/ 1 w 114"/>
                  <a:gd name="T5" fmla="*/ 14 h 130"/>
                  <a:gd name="T6" fmla="*/ 0 w 114"/>
                  <a:gd name="T7" fmla="*/ 21 h 130"/>
                  <a:gd name="T8" fmla="*/ 0 w 114"/>
                  <a:gd name="T9" fmla="*/ 21 h 130"/>
                  <a:gd name="T10" fmla="*/ 8 w 114"/>
                  <a:gd name="T11" fmla="*/ 10 h 130"/>
                  <a:gd name="T12" fmla="*/ 13 w 114"/>
                  <a:gd name="T13" fmla="*/ 8 h 130"/>
                  <a:gd name="T14" fmla="*/ 23 w 114"/>
                  <a:gd name="T15" fmla="*/ 6 h 130"/>
                  <a:gd name="T16" fmla="*/ 93 w 114"/>
                  <a:gd name="T17" fmla="*/ 53 h 130"/>
                  <a:gd name="T18" fmla="*/ 114 w 114"/>
                  <a:gd name="T19" fmla="*/ 130 h 130"/>
                  <a:gd name="T20" fmla="*/ 93 w 114"/>
                  <a:gd name="T21" fmla="*/ 47 h 130"/>
                  <a:gd name="T22" fmla="*/ 23 w 114"/>
                  <a:gd name="T2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130">
                    <a:moveTo>
                      <a:pt x="23" y="0"/>
                    </a:moveTo>
                    <a:cubicBezTo>
                      <a:pt x="19" y="0"/>
                      <a:pt x="16" y="1"/>
                      <a:pt x="13" y="2"/>
                    </a:cubicBezTo>
                    <a:cubicBezTo>
                      <a:pt x="7" y="4"/>
                      <a:pt x="2" y="9"/>
                      <a:pt x="1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16"/>
                      <a:pt x="4" y="12"/>
                      <a:pt x="8" y="10"/>
                    </a:cubicBezTo>
                    <a:cubicBezTo>
                      <a:pt x="9" y="9"/>
                      <a:pt x="11" y="8"/>
                      <a:pt x="13" y="8"/>
                    </a:cubicBezTo>
                    <a:cubicBezTo>
                      <a:pt x="16" y="6"/>
                      <a:pt x="19" y="6"/>
                      <a:pt x="23" y="6"/>
                    </a:cubicBezTo>
                    <a:cubicBezTo>
                      <a:pt x="49" y="6"/>
                      <a:pt x="81" y="35"/>
                      <a:pt x="93" y="53"/>
                    </a:cubicBezTo>
                    <a:cubicBezTo>
                      <a:pt x="107" y="76"/>
                      <a:pt x="113" y="103"/>
                      <a:pt x="114" y="130"/>
                    </a:cubicBezTo>
                    <a:cubicBezTo>
                      <a:pt x="114" y="101"/>
                      <a:pt x="108" y="71"/>
                      <a:pt x="93" y="47"/>
                    </a:cubicBezTo>
                    <a:cubicBezTo>
                      <a:pt x="81" y="29"/>
                      <a:pt x="49" y="0"/>
                      <a:pt x="23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5" name="i$ľîďé"/>
              <p:cNvSpPr/>
              <p:nvPr/>
            </p:nvSpPr>
            <p:spPr bwMode="auto">
              <a:xfrm>
                <a:off x="3600451" y="4505325"/>
                <a:ext cx="61913" cy="71438"/>
              </a:xfrm>
              <a:custGeom>
                <a:avLst/>
                <a:gdLst>
                  <a:gd name="T0" fmla="*/ 43 w 43"/>
                  <a:gd name="T1" fmla="*/ 0 h 50"/>
                  <a:gd name="T2" fmla="*/ 43 w 43"/>
                  <a:gd name="T3" fmla="*/ 1 h 50"/>
                  <a:gd name="T4" fmla="*/ 43 w 43"/>
                  <a:gd name="T5" fmla="*/ 1 h 50"/>
                  <a:gd name="T6" fmla="*/ 43 w 43"/>
                  <a:gd name="T7" fmla="*/ 7 h 50"/>
                  <a:gd name="T8" fmla="*/ 0 w 43"/>
                  <a:gd name="T9" fmla="*/ 49 h 50"/>
                  <a:gd name="T10" fmla="*/ 0 w 43"/>
                  <a:gd name="T11" fmla="*/ 50 h 50"/>
                  <a:gd name="T12" fmla="*/ 43 w 43"/>
                  <a:gd name="T13" fmla="*/ 6 h 50"/>
                  <a:gd name="T14" fmla="*/ 43 w 43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50">
                    <a:moveTo>
                      <a:pt x="43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3"/>
                      <a:pt x="43" y="5"/>
                      <a:pt x="43" y="7"/>
                    </a:cubicBezTo>
                    <a:cubicBezTo>
                      <a:pt x="40" y="27"/>
                      <a:pt x="11" y="31"/>
                      <a:pt x="0" y="49"/>
                    </a:cubicBezTo>
                    <a:cubicBezTo>
                      <a:pt x="0" y="49"/>
                      <a:pt x="0" y="49"/>
                      <a:pt x="0" y="50"/>
                    </a:cubicBezTo>
                    <a:cubicBezTo>
                      <a:pt x="10" y="31"/>
                      <a:pt x="40" y="27"/>
                      <a:pt x="43" y="6"/>
                    </a:cubicBezTo>
                    <a:cubicBezTo>
                      <a:pt x="43" y="4"/>
                      <a:pt x="43" y="2"/>
                      <a:pt x="4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6" name="íşľíḍe"/>
              <p:cNvSpPr/>
              <p:nvPr/>
            </p:nvSpPr>
            <p:spPr bwMode="auto">
              <a:xfrm>
                <a:off x="3600451" y="4506913"/>
                <a:ext cx="61913" cy="68263"/>
              </a:xfrm>
              <a:custGeom>
                <a:avLst/>
                <a:gdLst>
                  <a:gd name="T0" fmla="*/ 43 w 43"/>
                  <a:gd name="T1" fmla="*/ 0 h 48"/>
                  <a:gd name="T2" fmla="*/ 0 w 43"/>
                  <a:gd name="T3" fmla="*/ 43 h 48"/>
                  <a:gd name="T4" fmla="*/ 0 w 43"/>
                  <a:gd name="T5" fmla="*/ 48 h 48"/>
                  <a:gd name="T6" fmla="*/ 43 w 43"/>
                  <a:gd name="T7" fmla="*/ 6 h 48"/>
                  <a:gd name="T8" fmla="*/ 43 w 4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8">
                    <a:moveTo>
                      <a:pt x="43" y="0"/>
                    </a:moveTo>
                    <a:cubicBezTo>
                      <a:pt x="39" y="20"/>
                      <a:pt x="10" y="25"/>
                      <a:pt x="0" y="43"/>
                    </a:cubicBezTo>
                    <a:cubicBezTo>
                      <a:pt x="0" y="44"/>
                      <a:pt x="0" y="46"/>
                      <a:pt x="0" y="48"/>
                    </a:cubicBezTo>
                    <a:cubicBezTo>
                      <a:pt x="11" y="30"/>
                      <a:pt x="40" y="26"/>
                      <a:pt x="43" y="6"/>
                    </a:cubicBezTo>
                    <a:cubicBezTo>
                      <a:pt x="43" y="4"/>
                      <a:pt x="43" y="2"/>
                      <a:pt x="43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7" name="iṧļîḋe"/>
              <p:cNvSpPr/>
              <p:nvPr/>
            </p:nvSpPr>
            <p:spPr bwMode="auto">
              <a:xfrm>
                <a:off x="3657601" y="4376738"/>
                <a:ext cx="33338" cy="98425"/>
              </a:xfrm>
              <a:custGeom>
                <a:avLst/>
                <a:gdLst>
                  <a:gd name="T0" fmla="*/ 23 w 23"/>
                  <a:gd name="T1" fmla="*/ 0 h 68"/>
                  <a:gd name="T2" fmla="*/ 23 w 23"/>
                  <a:gd name="T3" fmla="*/ 2 h 68"/>
                  <a:gd name="T4" fmla="*/ 20 w 23"/>
                  <a:gd name="T5" fmla="*/ 22 h 68"/>
                  <a:gd name="T6" fmla="*/ 0 w 23"/>
                  <a:gd name="T7" fmla="*/ 66 h 68"/>
                  <a:gd name="T8" fmla="*/ 0 w 23"/>
                  <a:gd name="T9" fmla="*/ 67 h 68"/>
                  <a:gd name="T10" fmla="*/ 0 w 23"/>
                  <a:gd name="T11" fmla="*/ 68 h 68"/>
                  <a:gd name="T12" fmla="*/ 20 w 23"/>
                  <a:gd name="T13" fmla="*/ 22 h 68"/>
                  <a:gd name="T14" fmla="*/ 23 w 23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68">
                    <a:moveTo>
                      <a:pt x="23" y="0"/>
                    </a:moveTo>
                    <a:cubicBezTo>
                      <a:pt x="23" y="1"/>
                      <a:pt x="23" y="1"/>
                      <a:pt x="23" y="2"/>
                    </a:cubicBezTo>
                    <a:cubicBezTo>
                      <a:pt x="23" y="9"/>
                      <a:pt x="22" y="16"/>
                      <a:pt x="20" y="22"/>
                    </a:cubicBezTo>
                    <a:cubicBezTo>
                      <a:pt x="14" y="37"/>
                      <a:pt x="2" y="51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52"/>
                      <a:pt x="14" y="38"/>
                      <a:pt x="20" y="22"/>
                    </a:cubicBezTo>
                    <a:cubicBezTo>
                      <a:pt x="22" y="15"/>
                      <a:pt x="23" y="7"/>
                      <a:pt x="2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8" name="i$1îḓe"/>
              <p:cNvSpPr/>
              <p:nvPr/>
            </p:nvSpPr>
            <p:spPr bwMode="auto">
              <a:xfrm>
                <a:off x="3657601" y="4378325"/>
                <a:ext cx="33338" cy="93663"/>
              </a:xfrm>
              <a:custGeom>
                <a:avLst/>
                <a:gdLst>
                  <a:gd name="T0" fmla="*/ 23 w 23"/>
                  <a:gd name="T1" fmla="*/ 0 h 64"/>
                  <a:gd name="T2" fmla="*/ 20 w 23"/>
                  <a:gd name="T3" fmla="*/ 14 h 64"/>
                  <a:gd name="T4" fmla="*/ 0 w 23"/>
                  <a:gd name="T5" fmla="*/ 64 h 64"/>
                  <a:gd name="T6" fmla="*/ 20 w 23"/>
                  <a:gd name="T7" fmla="*/ 20 h 64"/>
                  <a:gd name="T8" fmla="*/ 23 w 2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4">
                    <a:moveTo>
                      <a:pt x="23" y="0"/>
                    </a:moveTo>
                    <a:cubicBezTo>
                      <a:pt x="22" y="5"/>
                      <a:pt x="21" y="10"/>
                      <a:pt x="20" y="14"/>
                    </a:cubicBezTo>
                    <a:cubicBezTo>
                      <a:pt x="14" y="31"/>
                      <a:pt x="0" y="46"/>
                      <a:pt x="0" y="64"/>
                    </a:cubicBezTo>
                    <a:cubicBezTo>
                      <a:pt x="2" y="49"/>
                      <a:pt x="14" y="35"/>
                      <a:pt x="20" y="20"/>
                    </a:cubicBezTo>
                    <a:cubicBezTo>
                      <a:pt x="22" y="14"/>
                      <a:pt x="23" y="7"/>
                      <a:pt x="23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9" name="iŝlîḑê"/>
              <p:cNvSpPr/>
              <p:nvPr/>
            </p:nvSpPr>
            <p:spPr bwMode="auto">
              <a:xfrm>
                <a:off x="3473451" y="4887913"/>
                <a:ext cx="1588" cy="20638"/>
              </a:xfrm>
              <a:custGeom>
                <a:avLst/>
                <a:gdLst>
                  <a:gd name="T0" fmla="*/ 1 w 1"/>
                  <a:gd name="T1" fmla="*/ 0 h 15"/>
                  <a:gd name="T2" fmla="*/ 0 w 1"/>
                  <a:gd name="T3" fmla="*/ 1 h 15"/>
                  <a:gd name="T4" fmla="*/ 0 w 1"/>
                  <a:gd name="T5" fmla="*/ 13 h 15"/>
                  <a:gd name="T6" fmla="*/ 0 w 1"/>
                  <a:gd name="T7" fmla="*/ 15 h 15"/>
                  <a:gd name="T8" fmla="*/ 1 w 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5"/>
                      <a:pt x="0" y="9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0"/>
                      <a:pt x="1" y="5"/>
                      <a:pt x="1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0" name="íṧliḍê"/>
              <p:cNvSpPr/>
              <p:nvPr/>
            </p:nvSpPr>
            <p:spPr bwMode="auto">
              <a:xfrm>
                <a:off x="3433763" y="4905375"/>
                <a:ext cx="39688" cy="38100"/>
              </a:xfrm>
              <a:custGeom>
                <a:avLst/>
                <a:gdLst>
                  <a:gd name="T0" fmla="*/ 28 w 28"/>
                  <a:gd name="T1" fmla="*/ 0 h 26"/>
                  <a:gd name="T2" fmla="*/ 20 w 28"/>
                  <a:gd name="T3" fmla="*/ 22 h 26"/>
                  <a:gd name="T4" fmla="*/ 14 w 28"/>
                  <a:gd name="T5" fmla="*/ 26 h 26"/>
                  <a:gd name="T6" fmla="*/ 13 w 28"/>
                  <a:gd name="T7" fmla="*/ 26 h 26"/>
                  <a:gd name="T8" fmla="*/ 0 w 28"/>
                  <a:gd name="T9" fmla="*/ 6 h 26"/>
                  <a:gd name="T10" fmla="*/ 0 w 28"/>
                  <a:gd name="T11" fmla="*/ 6 h 26"/>
                  <a:gd name="T12" fmla="*/ 13 w 28"/>
                  <a:gd name="T13" fmla="*/ 26 h 26"/>
                  <a:gd name="T14" fmla="*/ 14 w 28"/>
                  <a:gd name="T15" fmla="*/ 26 h 26"/>
                  <a:gd name="T16" fmla="*/ 20 w 28"/>
                  <a:gd name="T17" fmla="*/ 22 h 26"/>
                  <a:gd name="T18" fmla="*/ 28 w 28"/>
                  <a:gd name="T19" fmla="*/ 2 h 26"/>
                  <a:gd name="T20" fmla="*/ 28 w 28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6">
                    <a:moveTo>
                      <a:pt x="28" y="0"/>
                    </a:moveTo>
                    <a:cubicBezTo>
                      <a:pt x="27" y="8"/>
                      <a:pt x="25" y="15"/>
                      <a:pt x="20" y="22"/>
                    </a:cubicBezTo>
                    <a:cubicBezTo>
                      <a:pt x="19" y="24"/>
                      <a:pt x="17" y="25"/>
                      <a:pt x="14" y="26"/>
                    </a:cubicBezTo>
                    <a:cubicBezTo>
                      <a:pt x="14" y="26"/>
                      <a:pt x="14" y="26"/>
                      <a:pt x="13" y="26"/>
                    </a:cubicBezTo>
                    <a:cubicBezTo>
                      <a:pt x="6" y="26"/>
                      <a:pt x="7" y="12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12"/>
                      <a:pt x="6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7" y="25"/>
                      <a:pt x="19" y="24"/>
                      <a:pt x="20" y="22"/>
                    </a:cubicBezTo>
                    <a:cubicBezTo>
                      <a:pt x="25" y="16"/>
                      <a:pt x="27" y="10"/>
                      <a:pt x="28" y="2"/>
                    </a:cubicBezTo>
                    <a:cubicBezTo>
                      <a:pt x="28" y="2"/>
                      <a:pt x="28" y="1"/>
                      <a:pt x="28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1" name="íṩļíḍê"/>
              <p:cNvSpPr/>
              <p:nvPr/>
            </p:nvSpPr>
            <p:spPr bwMode="auto">
              <a:xfrm>
                <a:off x="3433763" y="4887913"/>
                <a:ext cx="41275" cy="55563"/>
              </a:xfrm>
              <a:custGeom>
                <a:avLst/>
                <a:gdLst>
                  <a:gd name="T0" fmla="*/ 28 w 29"/>
                  <a:gd name="T1" fmla="*/ 0 h 38"/>
                  <a:gd name="T2" fmla="*/ 20 w 29"/>
                  <a:gd name="T3" fmla="*/ 28 h 38"/>
                  <a:gd name="T4" fmla="*/ 14 w 29"/>
                  <a:gd name="T5" fmla="*/ 32 h 38"/>
                  <a:gd name="T6" fmla="*/ 13 w 29"/>
                  <a:gd name="T7" fmla="*/ 32 h 38"/>
                  <a:gd name="T8" fmla="*/ 0 w 29"/>
                  <a:gd name="T9" fmla="*/ 12 h 38"/>
                  <a:gd name="T10" fmla="*/ 0 w 29"/>
                  <a:gd name="T11" fmla="*/ 18 h 38"/>
                  <a:gd name="T12" fmla="*/ 13 w 29"/>
                  <a:gd name="T13" fmla="*/ 38 h 38"/>
                  <a:gd name="T14" fmla="*/ 14 w 29"/>
                  <a:gd name="T15" fmla="*/ 38 h 38"/>
                  <a:gd name="T16" fmla="*/ 20 w 29"/>
                  <a:gd name="T17" fmla="*/ 34 h 38"/>
                  <a:gd name="T18" fmla="*/ 28 w 29"/>
                  <a:gd name="T19" fmla="*/ 12 h 38"/>
                  <a:gd name="T20" fmla="*/ 28 w 2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8">
                    <a:moveTo>
                      <a:pt x="28" y="0"/>
                    </a:moveTo>
                    <a:cubicBezTo>
                      <a:pt x="28" y="10"/>
                      <a:pt x="26" y="20"/>
                      <a:pt x="20" y="28"/>
                    </a:cubicBezTo>
                    <a:cubicBezTo>
                      <a:pt x="19" y="30"/>
                      <a:pt x="17" y="32"/>
                      <a:pt x="14" y="32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6" y="32"/>
                      <a:pt x="7" y="17"/>
                      <a:pt x="0" y="12"/>
                    </a:cubicBezTo>
                    <a:cubicBezTo>
                      <a:pt x="0" y="14"/>
                      <a:pt x="0" y="16"/>
                      <a:pt x="0" y="18"/>
                    </a:cubicBezTo>
                    <a:cubicBezTo>
                      <a:pt x="7" y="24"/>
                      <a:pt x="6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7" y="37"/>
                      <a:pt x="19" y="36"/>
                      <a:pt x="20" y="34"/>
                    </a:cubicBezTo>
                    <a:cubicBezTo>
                      <a:pt x="25" y="27"/>
                      <a:pt x="27" y="20"/>
                      <a:pt x="28" y="12"/>
                    </a:cubicBezTo>
                    <a:cubicBezTo>
                      <a:pt x="28" y="8"/>
                      <a:pt x="29" y="4"/>
                      <a:pt x="28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2" name="íşļíďê"/>
              <p:cNvSpPr/>
              <p:nvPr/>
            </p:nvSpPr>
            <p:spPr bwMode="auto">
              <a:xfrm>
                <a:off x="3433763" y="4927600"/>
                <a:ext cx="1588" cy="12700"/>
              </a:xfrm>
              <a:custGeom>
                <a:avLst/>
                <a:gdLst>
                  <a:gd name="T0" fmla="*/ 0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0 w 1"/>
                  <a:gd name="T7" fmla="*/ 9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0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3" name="íś1iďe"/>
              <p:cNvSpPr/>
              <p:nvPr/>
            </p:nvSpPr>
            <p:spPr bwMode="auto">
              <a:xfrm>
                <a:off x="3433763" y="494030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4" name="íṩľiḑe"/>
              <p:cNvSpPr/>
              <p:nvPr/>
            </p:nvSpPr>
            <p:spPr bwMode="auto">
              <a:xfrm>
                <a:off x="3363913" y="49641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5" name="íŝľîdé"/>
              <p:cNvSpPr/>
              <p:nvPr/>
            </p:nvSpPr>
            <p:spPr bwMode="auto">
              <a:xfrm>
                <a:off x="3365501" y="4945063"/>
                <a:ext cx="65088" cy="30163"/>
              </a:xfrm>
              <a:custGeom>
                <a:avLst/>
                <a:gdLst>
                  <a:gd name="T0" fmla="*/ 45 w 45"/>
                  <a:gd name="T1" fmla="*/ 5 h 21"/>
                  <a:gd name="T2" fmla="*/ 45 w 45"/>
                  <a:gd name="T3" fmla="*/ 6 h 21"/>
                  <a:gd name="T4" fmla="*/ 26 w 45"/>
                  <a:gd name="T5" fmla="*/ 21 h 21"/>
                  <a:gd name="T6" fmla="*/ 26 w 45"/>
                  <a:gd name="T7" fmla="*/ 21 h 21"/>
                  <a:gd name="T8" fmla="*/ 45 w 45"/>
                  <a:gd name="T9" fmla="*/ 6 h 21"/>
                  <a:gd name="T10" fmla="*/ 45 w 45"/>
                  <a:gd name="T11" fmla="*/ 5 h 21"/>
                  <a:gd name="T12" fmla="*/ 21 w 45"/>
                  <a:gd name="T13" fmla="*/ 0 h 21"/>
                  <a:gd name="T14" fmla="*/ 0 w 45"/>
                  <a:gd name="T15" fmla="*/ 13 h 21"/>
                  <a:gd name="T16" fmla="*/ 0 w 45"/>
                  <a:gd name="T17" fmla="*/ 13 h 21"/>
                  <a:gd name="T18" fmla="*/ 21 w 45"/>
                  <a:gd name="T19" fmla="*/ 0 h 21"/>
                  <a:gd name="T20" fmla="*/ 21 w 4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21">
                    <a:moveTo>
                      <a:pt x="45" y="5"/>
                    </a:moveTo>
                    <a:cubicBezTo>
                      <a:pt x="45" y="5"/>
                      <a:pt x="45" y="6"/>
                      <a:pt x="45" y="6"/>
                    </a:cubicBezTo>
                    <a:cubicBezTo>
                      <a:pt x="42" y="14"/>
                      <a:pt x="34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5" y="21"/>
                      <a:pt x="42" y="14"/>
                      <a:pt x="45" y="6"/>
                    </a:cubicBezTo>
                    <a:cubicBezTo>
                      <a:pt x="45" y="6"/>
                      <a:pt x="45" y="5"/>
                      <a:pt x="45" y="5"/>
                    </a:cubicBezTo>
                    <a:moveTo>
                      <a:pt x="21" y="0"/>
                    </a:moveTo>
                    <a:cubicBezTo>
                      <a:pt x="15" y="6"/>
                      <a:pt x="8" y="1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10"/>
                      <a:pt x="15" y="6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6" name="ïşľïḋê"/>
              <p:cNvSpPr/>
              <p:nvPr/>
            </p:nvSpPr>
            <p:spPr bwMode="auto">
              <a:xfrm>
                <a:off x="3363913" y="4927600"/>
                <a:ext cx="71438" cy="47625"/>
              </a:xfrm>
              <a:custGeom>
                <a:avLst/>
                <a:gdLst>
                  <a:gd name="T0" fmla="*/ 48 w 49"/>
                  <a:gd name="T1" fmla="*/ 0 h 33"/>
                  <a:gd name="T2" fmla="*/ 46 w 49"/>
                  <a:gd name="T3" fmla="*/ 12 h 33"/>
                  <a:gd name="T4" fmla="*/ 28 w 49"/>
                  <a:gd name="T5" fmla="*/ 27 h 33"/>
                  <a:gd name="T6" fmla="*/ 25 w 49"/>
                  <a:gd name="T7" fmla="*/ 27 h 33"/>
                  <a:gd name="T8" fmla="*/ 22 w 49"/>
                  <a:gd name="T9" fmla="*/ 6 h 33"/>
                  <a:gd name="T10" fmla="*/ 1 w 49"/>
                  <a:gd name="T11" fmla="*/ 19 h 33"/>
                  <a:gd name="T12" fmla="*/ 0 w 49"/>
                  <a:gd name="T13" fmla="*/ 26 h 33"/>
                  <a:gd name="T14" fmla="*/ 1 w 49"/>
                  <a:gd name="T15" fmla="*/ 25 h 33"/>
                  <a:gd name="T16" fmla="*/ 22 w 49"/>
                  <a:gd name="T17" fmla="*/ 12 h 33"/>
                  <a:gd name="T18" fmla="*/ 22 w 49"/>
                  <a:gd name="T19" fmla="*/ 12 h 33"/>
                  <a:gd name="T20" fmla="*/ 22 w 49"/>
                  <a:gd name="T21" fmla="*/ 12 h 33"/>
                  <a:gd name="T22" fmla="*/ 25 w 49"/>
                  <a:gd name="T23" fmla="*/ 32 h 33"/>
                  <a:gd name="T24" fmla="*/ 27 w 49"/>
                  <a:gd name="T25" fmla="*/ 33 h 33"/>
                  <a:gd name="T26" fmla="*/ 46 w 49"/>
                  <a:gd name="T27" fmla="*/ 18 h 33"/>
                  <a:gd name="T28" fmla="*/ 46 w 49"/>
                  <a:gd name="T29" fmla="*/ 17 h 33"/>
                  <a:gd name="T30" fmla="*/ 48 w 49"/>
                  <a:gd name="T31" fmla="*/ 11 h 33"/>
                  <a:gd name="T32" fmla="*/ 48 w 49"/>
                  <a:gd name="T33" fmla="*/ 9 h 33"/>
                  <a:gd name="T34" fmla="*/ 48 w 4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8" y="0"/>
                    </a:moveTo>
                    <a:cubicBezTo>
                      <a:pt x="48" y="4"/>
                      <a:pt x="47" y="8"/>
                      <a:pt x="46" y="12"/>
                    </a:cubicBezTo>
                    <a:cubicBezTo>
                      <a:pt x="43" y="20"/>
                      <a:pt x="36" y="27"/>
                      <a:pt x="28" y="27"/>
                    </a:cubicBezTo>
                    <a:cubicBezTo>
                      <a:pt x="27" y="27"/>
                      <a:pt x="26" y="27"/>
                      <a:pt x="25" y="2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6" y="12"/>
                      <a:pt x="9" y="16"/>
                      <a:pt x="1" y="19"/>
                    </a:cubicBezTo>
                    <a:cubicBezTo>
                      <a:pt x="1" y="21"/>
                      <a:pt x="1" y="23"/>
                      <a:pt x="0" y="26"/>
                    </a:cubicBezTo>
                    <a:cubicBezTo>
                      <a:pt x="0" y="25"/>
                      <a:pt x="0" y="25"/>
                      <a:pt x="1" y="25"/>
                    </a:cubicBezTo>
                    <a:cubicBezTo>
                      <a:pt x="9" y="22"/>
                      <a:pt x="16" y="18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3"/>
                      <a:pt x="27" y="33"/>
                      <a:pt x="27" y="33"/>
                    </a:cubicBezTo>
                    <a:cubicBezTo>
                      <a:pt x="35" y="33"/>
                      <a:pt x="43" y="26"/>
                      <a:pt x="46" y="18"/>
                    </a:cubicBezTo>
                    <a:cubicBezTo>
                      <a:pt x="46" y="18"/>
                      <a:pt x="46" y="17"/>
                      <a:pt x="46" y="17"/>
                    </a:cubicBezTo>
                    <a:cubicBezTo>
                      <a:pt x="47" y="15"/>
                      <a:pt x="47" y="13"/>
                      <a:pt x="48" y="11"/>
                    </a:cubicBezTo>
                    <a:cubicBezTo>
                      <a:pt x="48" y="11"/>
                      <a:pt x="48" y="10"/>
                      <a:pt x="48" y="9"/>
                    </a:cubicBezTo>
                    <a:cubicBezTo>
                      <a:pt x="49" y="6"/>
                      <a:pt x="49" y="3"/>
                      <a:pt x="48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7" name="îṣḷiḋê"/>
              <p:cNvSpPr/>
              <p:nvPr/>
            </p:nvSpPr>
            <p:spPr bwMode="auto">
              <a:xfrm>
                <a:off x="3473451" y="4751388"/>
                <a:ext cx="28575" cy="109538"/>
              </a:xfrm>
              <a:custGeom>
                <a:avLst/>
                <a:gdLst>
                  <a:gd name="T0" fmla="*/ 0 w 19"/>
                  <a:gd name="T1" fmla="*/ 72 h 76"/>
                  <a:gd name="T2" fmla="*/ 0 w 19"/>
                  <a:gd name="T3" fmla="*/ 72 h 76"/>
                  <a:gd name="T4" fmla="*/ 0 w 19"/>
                  <a:gd name="T5" fmla="*/ 75 h 76"/>
                  <a:gd name="T6" fmla="*/ 0 w 19"/>
                  <a:gd name="T7" fmla="*/ 76 h 76"/>
                  <a:gd name="T8" fmla="*/ 0 w 19"/>
                  <a:gd name="T9" fmla="*/ 72 h 76"/>
                  <a:gd name="T10" fmla="*/ 19 w 19"/>
                  <a:gd name="T11" fmla="*/ 0 h 76"/>
                  <a:gd name="T12" fmla="*/ 19 w 19"/>
                  <a:gd name="T13" fmla="*/ 0 h 76"/>
                  <a:gd name="T14" fmla="*/ 18 w 19"/>
                  <a:gd name="T15" fmla="*/ 7 h 76"/>
                  <a:gd name="T16" fmla="*/ 18 w 19"/>
                  <a:gd name="T17" fmla="*/ 8 h 76"/>
                  <a:gd name="T18" fmla="*/ 19 w 19"/>
                  <a:gd name="T1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76">
                    <a:moveTo>
                      <a:pt x="0" y="72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0" y="74"/>
                      <a:pt x="0" y="75"/>
                    </a:cubicBezTo>
                    <a:cubicBezTo>
                      <a:pt x="0" y="75"/>
                      <a:pt x="0" y="76"/>
                      <a:pt x="0" y="76"/>
                    </a:cubicBezTo>
                    <a:cubicBezTo>
                      <a:pt x="0" y="74"/>
                      <a:pt x="0" y="73"/>
                      <a:pt x="0" y="72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"/>
                      <a:pt x="19" y="5"/>
                      <a:pt x="18" y="7"/>
                    </a:cubicBezTo>
                    <a:cubicBezTo>
                      <a:pt x="18" y="7"/>
                      <a:pt x="18" y="8"/>
                      <a:pt x="18" y="8"/>
                    </a:cubicBezTo>
                    <a:cubicBezTo>
                      <a:pt x="19" y="5"/>
                      <a:pt x="19" y="2"/>
                      <a:pt x="19" y="0"/>
                    </a:cubicBezTo>
                  </a:path>
                </a:pathLst>
              </a:custGeom>
              <a:solidFill>
                <a:srgbClr val="356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8" name="îṣḷíḍè"/>
              <p:cNvSpPr/>
              <p:nvPr/>
            </p:nvSpPr>
            <p:spPr bwMode="auto">
              <a:xfrm>
                <a:off x="3473451" y="4760913"/>
                <a:ext cx="26988" cy="93663"/>
              </a:xfrm>
              <a:custGeom>
                <a:avLst/>
                <a:gdLst>
                  <a:gd name="T0" fmla="*/ 18 w 18"/>
                  <a:gd name="T1" fmla="*/ 0 h 65"/>
                  <a:gd name="T2" fmla="*/ 1 w 18"/>
                  <a:gd name="T3" fmla="*/ 58 h 65"/>
                  <a:gd name="T4" fmla="*/ 0 w 18"/>
                  <a:gd name="T5" fmla="*/ 65 h 65"/>
                  <a:gd name="T6" fmla="*/ 0 w 18"/>
                  <a:gd name="T7" fmla="*/ 65 h 65"/>
                  <a:gd name="T8" fmla="*/ 1 w 18"/>
                  <a:gd name="T9" fmla="*/ 58 h 65"/>
                  <a:gd name="T10" fmla="*/ 18 w 18"/>
                  <a:gd name="T11" fmla="*/ 1 h 65"/>
                  <a:gd name="T12" fmla="*/ 18 w 18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65">
                    <a:moveTo>
                      <a:pt x="18" y="0"/>
                    </a:moveTo>
                    <a:cubicBezTo>
                      <a:pt x="16" y="20"/>
                      <a:pt x="4" y="38"/>
                      <a:pt x="1" y="58"/>
                    </a:cubicBezTo>
                    <a:cubicBezTo>
                      <a:pt x="1" y="60"/>
                      <a:pt x="0" y="63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2"/>
                      <a:pt x="1" y="60"/>
                      <a:pt x="1" y="58"/>
                    </a:cubicBezTo>
                    <a:cubicBezTo>
                      <a:pt x="4" y="38"/>
                      <a:pt x="16" y="20"/>
                      <a:pt x="18" y="1"/>
                    </a:cubicBezTo>
                    <a:cubicBezTo>
                      <a:pt x="18" y="1"/>
                      <a:pt x="18" y="0"/>
                      <a:pt x="18" y="0"/>
                    </a:cubicBezTo>
                  </a:path>
                </a:pathLst>
              </a:custGeom>
              <a:solidFill>
                <a:srgbClr val="2F5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9" name="ïsḻiḓê"/>
              <p:cNvSpPr/>
              <p:nvPr/>
            </p:nvSpPr>
            <p:spPr bwMode="auto">
              <a:xfrm>
                <a:off x="3473451" y="4751388"/>
                <a:ext cx="28575" cy="107950"/>
              </a:xfrm>
              <a:custGeom>
                <a:avLst/>
                <a:gdLst>
                  <a:gd name="T0" fmla="*/ 19 w 19"/>
                  <a:gd name="T1" fmla="*/ 0 h 75"/>
                  <a:gd name="T2" fmla="*/ 1 w 19"/>
                  <a:gd name="T3" fmla="*/ 59 h 75"/>
                  <a:gd name="T4" fmla="*/ 0 w 19"/>
                  <a:gd name="T5" fmla="*/ 75 h 75"/>
                  <a:gd name="T6" fmla="*/ 0 w 19"/>
                  <a:gd name="T7" fmla="*/ 72 h 75"/>
                  <a:gd name="T8" fmla="*/ 1 w 19"/>
                  <a:gd name="T9" fmla="*/ 65 h 75"/>
                  <a:gd name="T10" fmla="*/ 18 w 19"/>
                  <a:gd name="T11" fmla="*/ 7 h 75"/>
                  <a:gd name="T12" fmla="*/ 19 w 1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5">
                    <a:moveTo>
                      <a:pt x="19" y="0"/>
                    </a:moveTo>
                    <a:cubicBezTo>
                      <a:pt x="17" y="20"/>
                      <a:pt x="4" y="39"/>
                      <a:pt x="1" y="59"/>
                    </a:cubicBezTo>
                    <a:cubicBezTo>
                      <a:pt x="0" y="64"/>
                      <a:pt x="0" y="70"/>
                      <a:pt x="0" y="75"/>
                    </a:cubicBezTo>
                    <a:cubicBezTo>
                      <a:pt x="0" y="74"/>
                      <a:pt x="0" y="73"/>
                      <a:pt x="0" y="72"/>
                    </a:cubicBezTo>
                    <a:cubicBezTo>
                      <a:pt x="0" y="70"/>
                      <a:pt x="1" y="67"/>
                      <a:pt x="1" y="65"/>
                    </a:cubicBezTo>
                    <a:cubicBezTo>
                      <a:pt x="4" y="45"/>
                      <a:pt x="16" y="27"/>
                      <a:pt x="18" y="7"/>
                    </a:cubicBezTo>
                    <a:cubicBezTo>
                      <a:pt x="19" y="5"/>
                      <a:pt x="19" y="2"/>
                      <a:pt x="19" y="0"/>
                    </a:cubicBezTo>
                  </a:path>
                </a:pathLst>
              </a:custGeom>
              <a:solidFill>
                <a:srgbClr val="32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0" name="ísḷídé"/>
              <p:cNvSpPr/>
              <p:nvPr/>
            </p:nvSpPr>
            <p:spPr bwMode="auto">
              <a:xfrm>
                <a:off x="5564188" y="2319338"/>
                <a:ext cx="1501775" cy="684213"/>
              </a:xfrm>
              <a:custGeom>
                <a:avLst/>
                <a:gdLst>
                  <a:gd name="T0" fmla="*/ 1035 w 1035"/>
                  <a:gd name="T1" fmla="*/ 42 h 472"/>
                  <a:gd name="T2" fmla="*/ 1035 w 1035"/>
                  <a:gd name="T3" fmla="*/ 434 h 472"/>
                  <a:gd name="T4" fmla="*/ 990 w 1035"/>
                  <a:gd name="T5" fmla="*/ 472 h 472"/>
                  <a:gd name="T6" fmla="*/ 45 w 1035"/>
                  <a:gd name="T7" fmla="*/ 472 h 472"/>
                  <a:gd name="T8" fmla="*/ 0 w 1035"/>
                  <a:gd name="T9" fmla="*/ 434 h 472"/>
                  <a:gd name="T10" fmla="*/ 0 w 1035"/>
                  <a:gd name="T11" fmla="*/ 42 h 472"/>
                  <a:gd name="T12" fmla="*/ 45 w 1035"/>
                  <a:gd name="T13" fmla="*/ 0 h 472"/>
                  <a:gd name="T14" fmla="*/ 990 w 1035"/>
                  <a:gd name="T15" fmla="*/ 0 h 472"/>
                  <a:gd name="T16" fmla="*/ 1035 w 1035"/>
                  <a:gd name="T17" fmla="*/ 42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5" h="472">
                    <a:moveTo>
                      <a:pt x="1035" y="42"/>
                    </a:moveTo>
                    <a:cubicBezTo>
                      <a:pt x="1035" y="434"/>
                      <a:pt x="1035" y="434"/>
                      <a:pt x="1035" y="434"/>
                    </a:cubicBezTo>
                    <a:cubicBezTo>
                      <a:pt x="1035" y="455"/>
                      <a:pt x="1015" y="472"/>
                      <a:pt x="990" y="472"/>
                    </a:cubicBezTo>
                    <a:cubicBezTo>
                      <a:pt x="45" y="472"/>
                      <a:pt x="45" y="472"/>
                      <a:pt x="45" y="472"/>
                    </a:cubicBezTo>
                    <a:cubicBezTo>
                      <a:pt x="20" y="472"/>
                      <a:pt x="0" y="455"/>
                      <a:pt x="0" y="43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1015" y="0"/>
                      <a:pt x="1035" y="21"/>
                      <a:pt x="1035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1" name="îšḻïḍe"/>
              <p:cNvSpPr/>
              <p:nvPr/>
            </p:nvSpPr>
            <p:spPr bwMode="auto">
              <a:xfrm>
                <a:off x="6865938" y="2319338"/>
                <a:ext cx="149225" cy="1588"/>
              </a:xfrm>
              <a:custGeom>
                <a:avLst/>
                <a:gdLst>
                  <a:gd name="T0" fmla="*/ 92 w 102"/>
                  <a:gd name="T1" fmla="*/ 0 h 1"/>
                  <a:gd name="T2" fmla="*/ 0 w 102"/>
                  <a:gd name="T3" fmla="*/ 0 h 1"/>
                  <a:gd name="T4" fmla="*/ 92 w 102"/>
                  <a:gd name="T5" fmla="*/ 0 h 1"/>
                  <a:gd name="T6" fmla="*/ 102 w 102"/>
                  <a:gd name="T7" fmla="*/ 1 h 1"/>
                  <a:gd name="T8" fmla="*/ 102 w 102"/>
                  <a:gd name="T9" fmla="*/ 1 h 1"/>
                  <a:gd name="T10" fmla="*/ 92 w 10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1">
                    <a:moveTo>
                      <a:pt x="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6" y="0"/>
                      <a:pt x="99" y="0"/>
                      <a:pt x="102" y="1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99" y="0"/>
                      <a:pt x="96" y="0"/>
                      <a:pt x="92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2" name="íṩ1íḑe"/>
              <p:cNvSpPr/>
              <p:nvPr/>
            </p:nvSpPr>
            <p:spPr bwMode="auto">
              <a:xfrm>
                <a:off x="7015163" y="2320925"/>
                <a:ext cx="34925" cy="22225"/>
              </a:xfrm>
              <a:custGeom>
                <a:avLst/>
                <a:gdLst>
                  <a:gd name="T0" fmla="*/ 0 w 25"/>
                  <a:gd name="T1" fmla="*/ 0 h 15"/>
                  <a:gd name="T2" fmla="*/ 0 w 25"/>
                  <a:gd name="T3" fmla="*/ 0 h 15"/>
                  <a:gd name="T4" fmla="*/ 25 w 25"/>
                  <a:gd name="T5" fmla="*/ 15 h 15"/>
                  <a:gd name="T6" fmla="*/ 0 w 2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2"/>
                      <a:pt x="18" y="8"/>
                      <a:pt x="25" y="15"/>
                    </a:cubicBezTo>
                    <a:cubicBezTo>
                      <a:pt x="18" y="7"/>
                      <a:pt x="10" y="2"/>
                      <a:pt x="0" y="0"/>
                    </a:cubicBezTo>
                  </a:path>
                </a:pathLst>
              </a:custGeom>
              <a:solidFill>
                <a:srgbClr val="BBD3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3" name="islíḑê"/>
              <p:cNvSpPr/>
              <p:nvPr/>
            </p:nvSpPr>
            <p:spPr bwMode="auto">
              <a:xfrm>
                <a:off x="5622926" y="2319338"/>
                <a:ext cx="139700" cy="0"/>
              </a:xfrm>
              <a:custGeom>
                <a:avLst/>
                <a:gdLst>
                  <a:gd name="T0" fmla="*/ 96 w 96"/>
                  <a:gd name="T1" fmla="*/ 5 w 96"/>
                  <a:gd name="T2" fmla="*/ 0 w 96"/>
                  <a:gd name="T3" fmla="*/ 0 w 96"/>
                  <a:gd name="T4" fmla="*/ 5 w 96"/>
                  <a:gd name="T5" fmla="*/ 96 w 96"/>
                  <a:gd name="T6" fmla="*/ 96 w 9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6">
                    <a:moveTo>
                      <a:pt x="9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4" name="íšľiḓê"/>
              <p:cNvSpPr/>
              <p:nvPr/>
            </p:nvSpPr>
            <p:spPr bwMode="auto">
              <a:xfrm>
                <a:off x="5608638" y="2319338"/>
                <a:ext cx="1457325" cy="223838"/>
              </a:xfrm>
              <a:custGeom>
                <a:avLst/>
                <a:gdLst>
                  <a:gd name="T0" fmla="*/ 960 w 1005"/>
                  <a:gd name="T1" fmla="*/ 0 h 154"/>
                  <a:gd name="T2" fmla="*/ 868 w 1005"/>
                  <a:gd name="T3" fmla="*/ 0 h 154"/>
                  <a:gd name="T4" fmla="*/ 200 w 1005"/>
                  <a:gd name="T5" fmla="*/ 0 h 154"/>
                  <a:gd name="T6" fmla="*/ 196 w 1005"/>
                  <a:gd name="T7" fmla="*/ 11 h 154"/>
                  <a:gd name="T8" fmla="*/ 149 w 1005"/>
                  <a:gd name="T9" fmla="*/ 28 h 154"/>
                  <a:gd name="T10" fmla="*/ 141 w 1005"/>
                  <a:gd name="T11" fmla="*/ 30 h 154"/>
                  <a:gd name="T12" fmla="*/ 132 w 1005"/>
                  <a:gd name="T13" fmla="*/ 28 h 154"/>
                  <a:gd name="T14" fmla="*/ 106 w 1005"/>
                  <a:gd name="T15" fmla="*/ 0 h 154"/>
                  <a:gd name="T16" fmla="*/ 15 w 1005"/>
                  <a:gd name="T17" fmla="*/ 0 h 154"/>
                  <a:gd name="T18" fmla="*/ 10 w 1005"/>
                  <a:gd name="T19" fmla="*/ 0 h 154"/>
                  <a:gd name="T20" fmla="*/ 12 w 1005"/>
                  <a:gd name="T21" fmla="*/ 51 h 154"/>
                  <a:gd name="T22" fmla="*/ 27 w 1005"/>
                  <a:gd name="T23" fmla="*/ 47 h 154"/>
                  <a:gd name="T24" fmla="*/ 57 w 1005"/>
                  <a:gd name="T25" fmla="*/ 77 h 154"/>
                  <a:gd name="T26" fmla="*/ 27 w 1005"/>
                  <a:gd name="T27" fmla="*/ 107 h 154"/>
                  <a:gd name="T28" fmla="*/ 11 w 1005"/>
                  <a:gd name="T29" fmla="*/ 102 h 154"/>
                  <a:gd name="T30" fmla="*/ 5 w 1005"/>
                  <a:gd name="T31" fmla="*/ 138 h 154"/>
                  <a:gd name="T32" fmla="*/ 0 w 1005"/>
                  <a:gd name="T33" fmla="*/ 154 h 154"/>
                  <a:gd name="T34" fmla="*/ 1005 w 1005"/>
                  <a:gd name="T35" fmla="*/ 154 h 154"/>
                  <a:gd name="T36" fmla="*/ 1005 w 1005"/>
                  <a:gd name="T37" fmla="*/ 44 h 154"/>
                  <a:gd name="T38" fmla="*/ 995 w 1005"/>
                  <a:gd name="T39" fmla="*/ 16 h 154"/>
                  <a:gd name="T40" fmla="*/ 970 w 1005"/>
                  <a:gd name="T41" fmla="*/ 1 h 154"/>
                  <a:gd name="T42" fmla="*/ 960 w 1005"/>
                  <a:gd name="T4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5" h="154">
                    <a:moveTo>
                      <a:pt x="96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1" y="5"/>
                      <a:pt x="200" y="9"/>
                      <a:pt x="196" y="11"/>
                    </a:cubicBezTo>
                    <a:cubicBezTo>
                      <a:pt x="186" y="15"/>
                      <a:pt x="157" y="24"/>
                      <a:pt x="149" y="28"/>
                    </a:cubicBezTo>
                    <a:cubicBezTo>
                      <a:pt x="147" y="29"/>
                      <a:pt x="144" y="30"/>
                      <a:pt x="141" y="30"/>
                    </a:cubicBezTo>
                    <a:cubicBezTo>
                      <a:pt x="138" y="30"/>
                      <a:pt x="135" y="29"/>
                      <a:pt x="132" y="28"/>
                    </a:cubicBezTo>
                    <a:cubicBezTo>
                      <a:pt x="132" y="28"/>
                      <a:pt x="121" y="13"/>
                      <a:pt x="10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0"/>
                      <a:pt x="10" y="0"/>
                    </a:cubicBezTo>
                    <a:cubicBezTo>
                      <a:pt x="11" y="11"/>
                      <a:pt x="12" y="30"/>
                      <a:pt x="12" y="51"/>
                    </a:cubicBezTo>
                    <a:cubicBezTo>
                      <a:pt x="16" y="48"/>
                      <a:pt x="21" y="47"/>
                      <a:pt x="27" y="47"/>
                    </a:cubicBezTo>
                    <a:cubicBezTo>
                      <a:pt x="43" y="47"/>
                      <a:pt x="57" y="60"/>
                      <a:pt x="57" y="77"/>
                    </a:cubicBezTo>
                    <a:cubicBezTo>
                      <a:pt x="57" y="93"/>
                      <a:pt x="43" y="107"/>
                      <a:pt x="27" y="107"/>
                    </a:cubicBezTo>
                    <a:cubicBezTo>
                      <a:pt x="21" y="107"/>
                      <a:pt x="16" y="105"/>
                      <a:pt x="11" y="102"/>
                    </a:cubicBezTo>
                    <a:cubicBezTo>
                      <a:pt x="10" y="119"/>
                      <a:pt x="8" y="132"/>
                      <a:pt x="5" y="138"/>
                    </a:cubicBezTo>
                    <a:cubicBezTo>
                      <a:pt x="3" y="141"/>
                      <a:pt x="1" y="146"/>
                      <a:pt x="0" y="154"/>
                    </a:cubicBezTo>
                    <a:cubicBezTo>
                      <a:pt x="1005" y="154"/>
                      <a:pt x="1005" y="154"/>
                      <a:pt x="1005" y="154"/>
                    </a:cubicBezTo>
                    <a:cubicBezTo>
                      <a:pt x="1005" y="44"/>
                      <a:pt x="1005" y="44"/>
                      <a:pt x="1005" y="44"/>
                    </a:cubicBezTo>
                    <a:cubicBezTo>
                      <a:pt x="1005" y="33"/>
                      <a:pt x="1001" y="23"/>
                      <a:pt x="995" y="16"/>
                    </a:cubicBezTo>
                    <a:cubicBezTo>
                      <a:pt x="988" y="9"/>
                      <a:pt x="980" y="3"/>
                      <a:pt x="970" y="1"/>
                    </a:cubicBezTo>
                    <a:cubicBezTo>
                      <a:pt x="967" y="0"/>
                      <a:pt x="964" y="0"/>
                      <a:pt x="960" y="0"/>
                    </a:cubicBezTo>
                  </a:path>
                </a:pathLst>
              </a:cu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5" name="ïŝlîḍe"/>
              <p:cNvSpPr/>
              <p:nvPr/>
            </p:nvSpPr>
            <p:spPr bwMode="auto">
              <a:xfrm>
                <a:off x="5603876" y="2387600"/>
                <a:ext cx="87313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6" name="i$ļiḑè"/>
              <p:cNvSpPr/>
              <p:nvPr/>
            </p:nvSpPr>
            <p:spPr bwMode="auto">
              <a:xfrm>
                <a:off x="5729288" y="2387600"/>
                <a:ext cx="87313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7" name="ïŝlîďê"/>
              <p:cNvSpPr/>
              <p:nvPr/>
            </p:nvSpPr>
            <p:spPr bwMode="auto">
              <a:xfrm>
                <a:off x="5856288" y="2387600"/>
                <a:ext cx="85725" cy="873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8" name="íṩľîďé"/>
              <p:cNvSpPr/>
              <p:nvPr/>
            </p:nvSpPr>
            <p:spPr bwMode="auto">
              <a:xfrm>
                <a:off x="6599238" y="2600325"/>
                <a:ext cx="339725" cy="338138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9" name="îşļïďè"/>
              <p:cNvSpPr/>
              <p:nvPr/>
            </p:nvSpPr>
            <p:spPr bwMode="auto">
              <a:xfrm>
                <a:off x="5694363" y="2655888"/>
                <a:ext cx="714375" cy="23813"/>
              </a:xfrm>
              <a:prstGeom prst="rect">
                <a:avLst/>
              </a:pr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0" name="íṩliḋê"/>
              <p:cNvSpPr/>
              <p:nvPr/>
            </p:nvSpPr>
            <p:spPr bwMode="auto">
              <a:xfrm>
                <a:off x="5694363" y="2716213"/>
                <a:ext cx="714375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1" name="ïş1ïḋè"/>
              <p:cNvSpPr/>
              <p:nvPr/>
            </p:nvSpPr>
            <p:spPr bwMode="auto">
              <a:xfrm>
                <a:off x="5694363" y="2716213"/>
                <a:ext cx="714375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2" name="îsļïḑê"/>
              <p:cNvSpPr/>
              <p:nvPr/>
            </p:nvSpPr>
            <p:spPr bwMode="auto">
              <a:xfrm>
                <a:off x="5694363" y="2778125"/>
                <a:ext cx="714375" cy="25400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3" name="ïŝḻîḓe"/>
              <p:cNvSpPr/>
              <p:nvPr/>
            </p:nvSpPr>
            <p:spPr bwMode="auto">
              <a:xfrm>
                <a:off x="5694363" y="2778125"/>
                <a:ext cx="714375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4" name="íSḷîďè"/>
              <p:cNvSpPr/>
              <p:nvPr/>
            </p:nvSpPr>
            <p:spPr bwMode="auto">
              <a:xfrm>
                <a:off x="5694363" y="2840038"/>
                <a:ext cx="714375" cy="23813"/>
              </a:xfrm>
              <a:prstGeom prst="rect">
                <a:avLst/>
              </a:prstGeom>
              <a:solidFill>
                <a:srgbClr val="D9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î$liďe"/>
              <p:cNvSpPr/>
              <p:nvPr/>
            </p:nvSpPr>
            <p:spPr bwMode="auto">
              <a:xfrm>
                <a:off x="5694363" y="2840038"/>
                <a:ext cx="714375" cy="23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işľíďe"/>
              <p:cNvSpPr/>
              <p:nvPr/>
            </p:nvSpPr>
            <p:spPr bwMode="auto">
              <a:xfrm>
                <a:off x="4824413" y="3159125"/>
                <a:ext cx="141288" cy="152400"/>
              </a:xfrm>
              <a:custGeom>
                <a:avLst/>
                <a:gdLst>
                  <a:gd name="T0" fmla="*/ 98 w 98"/>
                  <a:gd name="T1" fmla="*/ 32 h 105"/>
                  <a:gd name="T2" fmla="*/ 81 w 98"/>
                  <a:gd name="T3" fmla="*/ 71 h 105"/>
                  <a:gd name="T4" fmla="*/ 43 w 98"/>
                  <a:gd name="T5" fmla="*/ 105 h 105"/>
                  <a:gd name="T6" fmla="*/ 0 w 98"/>
                  <a:gd name="T7" fmla="*/ 75 h 105"/>
                  <a:gd name="T8" fmla="*/ 5 w 98"/>
                  <a:gd name="T9" fmla="*/ 54 h 105"/>
                  <a:gd name="T10" fmla="*/ 56 w 98"/>
                  <a:gd name="T11" fmla="*/ 5 h 105"/>
                  <a:gd name="T12" fmla="*/ 98 w 98"/>
                  <a:gd name="T13" fmla="*/ 3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05">
                    <a:moveTo>
                      <a:pt x="98" y="32"/>
                    </a:moveTo>
                    <a:cubicBezTo>
                      <a:pt x="98" y="32"/>
                      <a:pt x="80" y="69"/>
                      <a:pt x="81" y="71"/>
                    </a:cubicBezTo>
                    <a:cubicBezTo>
                      <a:pt x="82" y="74"/>
                      <a:pt x="43" y="105"/>
                      <a:pt x="43" y="10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5" y="54"/>
                      <a:pt x="53" y="10"/>
                      <a:pt x="56" y="5"/>
                    </a:cubicBezTo>
                    <a:cubicBezTo>
                      <a:pt x="60" y="0"/>
                      <a:pt x="98" y="32"/>
                      <a:pt x="98" y="32"/>
                    </a:cubicBezTo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îṡliďê"/>
              <p:cNvSpPr/>
              <p:nvPr/>
            </p:nvSpPr>
            <p:spPr bwMode="auto">
              <a:xfrm>
                <a:off x="4589463" y="3216275"/>
                <a:ext cx="338138" cy="211138"/>
              </a:xfrm>
              <a:custGeom>
                <a:avLst/>
                <a:gdLst>
                  <a:gd name="T0" fmla="*/ 16 w 234"/>
                  <a:gd name="T1" fmla="*/ 118 h 146"/>
                  <a:gd name="T2" fmla="*/ 98 w 234"/>
                  <a:gd name="T3" fmla="*/ 136 h 146"/>
                  <a:gd name="T4" fmla="*/ 211 w 234"/>
                  <a:gd name="T5" fmla="*/ 77 h 146"/>
                  <a:gd name="T6" fmla="*/ 219 w 234"/>
                  <a:gd name="T7" fmla="*/ 69 h 146"/>
                  <a:gd name="T8" fmla="*/ 234 w 234"/>
                  <a:gd name="T9" fmla="*/ 42 h 146"/>
                  <a:gd name="T10" fmla="*/ 197 w 234"/>
                  <a:gd name="T11" fmla="*/ 42 h 146"/>
                  <a:gd name="T12" fmla="*/ 182 w 234"/>
                  <a:gd name="T13" fmla="*/ 27 h 146"/>
                  <a:gd name="T14" fmla="*/ 182 w 234"/>
                  <a:gd name="T15" fmla="*/ 0 h 146"/>
                  <a:gd name="T16" fmla="*/ 140 w 234"/>
                  <a:gd name="T17" fmla="*/ 28 h 146"/>
                  <a:gd name="T18" fmla="*/ 81 w 234"/>
                  <a:gd name="T19" fmla="*/ 49 h 146"/>
                  <a:gd name="T20" fmla="*/ 46 w 234"/>
                  <a:gd name="T21" fmla="*/ 67 h 146"/>
                  <a:gd name="T22" fmla="*/ 16 w 234"/>
                  <a:gd name="T23" fmla="*/ 11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4" h="146">
                    <a:moveTo>
                      <a:pt x="16" y="118"/>
                    </a:moveTo>
                    <a:cubicBezTo>
                      <a:pt x="46" y="146"/>
                      <a:pt x="81" y="138"/>
                      <a:pt x="98" y="136"/>
                    </a:cubicBezTo>
                    <a:cubicBezTo>
                      <a:pt x="114" y="134"/>
                      <a:pt x="203" y="81"/>
                      <a:pt x="211" y="77"/>
                    </a:cubicBezTo>
                    <a:cubicBezTo>
                      <a:pt x="214" y="75"/>
                      <a:pt x="217" y="73"/>
                      <a:pt x="219" y="69"/>
                    </a:cubicBezTo>
                    <a:cubicBezTo>
                      <a:pt x="225" y="61"/>
                      <a:pt x="230" y="51"/>
                      <a:pt x="234" y="42"/>
                    </a:cubicBezTo>
                    <a:cubicBezTo>
                      <a:pt x="233" y="42"/>
                      <a:pt x="204" y="50"/>
                      <a:pt x="197" y="42"/>
                    </a:cubicBezTo>
                    <a:cubicBezTo>
                      <a:pt x="197" y="42"/>
                      <a:pt x="185" y="27"/>
                      <a:pt x="182" y="27"/>
                    </a:cubicBezTo>
                    <a:cubicBezTo>
                      <a:pt x="180" y="27"/>
                      <a:pt x="182" y="0"/>
                      <a:pt x="182" y="0"/>
                    </a:cubicBezTo>
                    <a:cubicBezTo>
                      <a:pt x="182" y="0"/>
                      <a:pt x="151" y="18"/>
                      <a:pt x="140" y="28"/>
                    </a:cubicBezTo>
                    <a:cubicBezTo>
                      <a:pt x="130" y="37"/>
                      <a:pt x="81" y="49"/>
                      <a:pt x="81" y="49"/>
                    </a:cubicBezTo>
                    <a:cubicBezTo>
                      <a:pt x="69" y="54"/>
                      <a:pt x="57" y="60"/>
                      <a:pt x="46" y="67"/>
                    </a:cubicBezTo>
                    <a:cubicBezTo>
                      <a:pt x="23" y="81"/>
                      <a:pt x="0" y="101"/>
                      <a:pt x="16" y="118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iṧľîde"/>
              <p:cNvSpPr/>
              <p:nvPr/>
            </p:nvSpPr>
            <p:spPr bwMode="auto">
              <a:xfrm>
                <a:off x="4606926" y="3313113"/>
                <a:ext cx="49213" cy="47625"/>
              </a:xfrm>
              <a:custGeom>
                <a:avLst/>
                <a:gdLst>
                  <a:gd name="T0" fmla="*/ 34 w 34"/>
                  <a:gd name="T1" fmla="*/ 0 h 33"/>
                  <a:gd name="T2" fmla="*/ 0 w 34"/>
                  <a:gd name="T3" fmla="*/ 33 h 33"/>
                  <a:gd name="T4" fmla="*/ 0 w 34"/>
                  <a:gd name="T5" fmla="*/ 33 h 33"/>
                  <a:gd name="T6" fmla="*/ 33 w 34"/>
                  <a:gd name="T7" fmla="*/ 0 h 33"/>
                  <a:gd name="T8" fmla="*/ 34 w 3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4" y="0"/>
                    </a:moveTo>
                    <a:cubicBezTo>
                      <a:pt x="19" y="9"/>
                      <a:pt x="4" y="2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" y="21"/>
                      <a:pt x="18" y="1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íṧļïḓe"/>
              <p:cNvSpPr/>
              <p:nvPr/>
            </p:nvSpPr>
            <p:spPr bwMode="auto">
              <a:xfrm>
                <a:off x="4606926" y="3313113"/>
                <a:ext cx="300038" cy="103188"/>
              </a:xfrm>
              <a:custGeom>
                <a:avLst/>
                <a:gdLst>
                  <a:gd name="T0" fmla="*/ 33 w 207"/>
                  <a:gd name="T1" fmla="*/ 0 h 71"/>
                  <a:gd name="T2" fmla="*/ 0 w 207"/>
                  <a:gd name="T3" fmla="*/ 33 h 71"/>
                  <a:gd name="T4" fmla="*/ 0 w 207"/>
                  <a:gd name="T5" fmla="*/ 34 h 71"/>
                  <a:gd name="T6" fmla="*/ 8 w 207"/>
                  <a:gd name="T7" fmla="*/ 34 h 71"/>
                  <a:gd name="T8" fmla="*/ 11 w 207"/>
                  <a:gd name="T9" fmla="*/ 56 h 71"/>
                  <a:gd name="T10" fmla="*/ 58 w 207"/>
                  <a:gd name="T11" fmla="*/ 71 h 71"/>
                  <a:gd name="T12" fmla="*/ 86 w 207"/>
                  <a:gd name="T13" fmla="*/ 69 h 71"/>
                  <a:gd name="T14" fmla="*/ 199 w 207"/>
                  <a:gd name="T15" fmla="*/ 10 h 71"/>
                  <a:gd name="T16" fmla="*/ 207 w 207"/>
                  <a:gd name="T17" fmla="*/ 2 h 71"/>
                  <a:gd name="T18" fmla="*/ 204 w 207"/>
                  <a:gd name="T19" fmla="*/ 2 h 71"/>
                  <a:gd name="T20" fmla="*/ 110 w 207"/>
                  <a:gd name="T21" fmla="*/ 47 h 71"/>
                  <a:gd name="T22" fmla="*/ 82 w 207"/>
                  <a:gd name="T23" fmla="*/ 51 h 71"/>
                  <a:gd name="T24" fmla="*/ 17 w 207"/>
                  <a:gd name="T25" fmla="*/ 39 h 71"/>
                  <a:gd name="T26" fmla="*/ 33 w 207"/>
                  <a:gd name="T2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7" h="71">
                    <a:moveTo>
                      <a:pt x="33" y="0"/>
                    </a:moveTo>
                    <a:cubicBezTo>
                      <a:pt x="18" y="10"/>
                      <a:pt x="4" y="21"/>
                      <a:pt x="0" y="33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5" y="34"/>
                      <a:pt x="8" y="34"/>
                      <a:pt x="8" y="34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26" y="68"/>
                      <a:pt x="43" y="71"/>
                      <a:pt x="58" y="71"/>
                    </a:cubicBezTo>
                    <a:cubicBezTo>
                      <a:pt x="69" y="71"/>
                      <a:pt x="79" y="70"/>
                      <a:pt x="86" y="69"/>
                    </a:cubicBezTo>
                    <a:cubicBezTo>
                      <a:pt x="102" y="67"/>
                      <a:pt x="191" y="14"/>
                      <a:pt x="199" y="10"/>
                    </a:cubicBezTo>
                    <a:cubicBezTo>
                      <a:pt x="202" y="8"/>
                      <a:pt x="205" y="6"/>
                      <a:pt x="207" y="2"/>
                    </a:cubicBezTo>
                    <a:cubicBezTo>
                      <a:pt x="206" y="2"/>
                      <a:pt x="205" y="2"/>
                      <a:pt x="204" y="2"/>
                    </a:cubicBezTo>
                    <a:cubicBezTo>
                      <a:pt x="188" y="2"/>
                      <a:pt x="128" y="40"/>
                      <a:pt x="110" y="47"/>
                    </a:cubicBezTo>
                    <a:cubicBezTo>
                      <a:pt x="104" y="50"/>
                      <a:pt x="94" y="51"/>
                      <a:pt x="82" y="51"/>
                    </a:cubicBezTo>
                    <a:cubicBezTo>
                      <a:pt x="61" y="51"/>
                      <a:pt x="34" y="46"/>
                      <a:pt x="17" y="39"/>
                    </a:cubicBezTo>
                    <a:cubicBezTo>
                      <a:pt x="3" y="33"/>
                      <a:pt x="16" y="16"/>
                      <a:pt x="33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iś1îḍe"/>
              <p:cNvSpPr/>
              <p:nvPr/>
            </p:nvSpPr>
            <p:spPr bwMode="auto">
              <a:xfrm>
                <a:off x="4492626" y="3222625"/>
                <a:ext cx="125413" cy="203200"/>
              </a:xfrm>
              <a:custGeom>
                <a:avLst/>
                <a:gdLst>
                  <a:gd name="T0" fmla="*/ 87 w 87"/>
                  <a:gd name="T1" fmla="*/ 22 h 140"/>
                  <a:gd name="T2" fmla="*/ 78 w 87"/>
                  <a:gd name="T3" fmla="*/ 127 h 140"/>
                  <a:gd name="T4" fmla="*/ 0 w 87"/>
                  <a:gd name="T5" fmla="*/ 85 h 140"/>
                  <a:gd name="T6" fmla="*/ 20 w 87"/>
                  <a:gd name="T7" fmla="*/ 13 h 140"/>
                  <a:gd name="T8" fmla="*/ 87 w 87"/>
                  <a:gd name="T9" fmla="*/ 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40">
                    <a:moveTo>
                      <a:pt x="87" y="22"/>
                    </a:moveTo>
                    <a:cubicBezTo>
                      <a:pt x="87" y="22"/>
                      <a:pt x="75" y="115"/>
                      <a:pt x="78" y="127"/>
                    </a:cubicBezTo>
                    <a:cubicBezTo>
                      <a:pt x="81" y="140"/>
                      <a:pt x="0" y="85"/>
                      <a:pt x="0" y="85"/>
                    </a:cubicBezTo>
                    <a:cubicBezTo>
                      <a:pt x="0" y="85"/>
                      <a:pt x="28" y="27"/>
                      <a:pt x="20" y="13"/>
                    </a:cubicBezTo>
                    <a:cubicBezTo>
                      <a:pt x="11" y="0"/>
                      <a:pt x="87" y="22"/>
                      <a:pt x="87" y="22"/>
                    </a:cubicBezTo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1" name="iṩlíḓé"/>
              <p:cNvSpPr/>
              <p:nvPr/>
            </p:nvSpPr>
            <p:spPr bwMode="auto">
              <a:xfrm>
                <a:off x="4503738" y="2611438"/>
                <a:ext cx="923925" cy="666750"/>
              </a:xfrm>
              <a:custGeom>
                <a:avLst/>
                <a:gdLst>
                  <a:gd name="T0" fmla="*/ 1 w 638"/>
                  <a:gd name="T1" fmla="*/ 447 h 461"/>
                  <a:gd name="T2" fmla="*/ 80 w 638"/>
                  <a:gd name="T3" fmla="*/ 460 h 461"/>
                  <a:gd name="T4" fmla="*/ 99 w 638"/>
                  <a:gd name="T5" fmla="*/ 429 h 461"/>
                  <a:gd name="T6" fmla="*/ 99 w 638"/>
                  <a:gd name="T7" fmla="*/ 427 h 461"/>
                  <a:gd name="T8" fmla="*/ 151 w 638"/>
                  <a:gd name="T9" fmla="*/ 249 h 461"/>
                  <a:gd name="T10" fmla="*/ 157 w 638"/>
                  <a:gd name="T11" fmla="*/ 220 h 461"/>
                  <a:gd name="T12" fmla="*/ 158 w 638"/>
                  <a:gd name="T13" fmla="*/ 193 h 461"/>
                  <a:gd name="T14" fmla="*/ 177 w 638"/>
                  <a:gd name="T15" fmla="*/ 174 h 461"/>
                  <a:gd name="T16" fmla="*/ 330 w 638"/>
                  <a:gd name="T17" fmla="*/ 169 h 461"/>
                  <a:gd name="T18" fmla="*/ 319 w 638"/>
                  <a:gd name="T19" fmla="*/ 200 h 461"/>
                  <a:gd name="T20" fmla="*/ 299 w 638"/>
                  <a:gd name="T21" fmla="*/ 269 h 461"/>
                  <a:gd name="T22" fmla="*/ 268 w 638"/>
                  <a:gd name="T23" fmla="*/ 373 h 461"/>
                  <a:gd name="T24" fmla="*/ 261 w 638"/>
                  <a:gd name="T25" fmla="*/ 384 h 461"/>
                  <a:gd name="T26" fmla="*/ 256 w 638"/>
                  <a:gd name="T27" fmla="*/ 398 h 461"/>
                  <a:gd name="T28" fmla="*/ 335 w 638"/>
                  <a:gd name="T29" fmla="*/ 426 h 461"/>
                  <a:gd name="T30" fmla="*/ 338 w 638"/>
                  <a:gd name="T31" fmla="*/ 422 h 461"/>
                  <a:gd name="T32" fmla="*/ 343 w 638"/>
                  <a:gd name="T33" fmla="*/ 407 h 461"/>
                  <a:gd name="T34" fmla="*/ 418 w 638"/>
                  <a:gd name="T35" fmla="*/ 282 h 461"/>
                  <a:gd name="T36" fmla="*/ 446 w 638"/>
                  <a:gd name="T37" fmla="*/ 244 h 461"/>
                  <a:gd name="T38" fmla="*/ 515 w 638"/>
                  <a:gd name="T39" fmla="*/ 202 h 461"/>
                  <a:gd name="T40" fmla="*/ 599 w 638"/>
                  <a:gd name="T41" fmla="*/ 157 h 461"/>
                  <a:gd name="T42" fmla="*/ 638 w 638"/>
                  <a:gd name="T43" fmla="*/ 141 h 461"/>
                  <a:gd name="T44" fmla="*/ 623 w 638"/>
                  <a:gd name="T45" fmla="*/ 90 h 461"/>
                  <a:gd name="T46" fmla="*/ 612 w 638"/>
                  <a:gd name="T47" fmla="*/ 50 h 461"/>
                  <a:gd name="T48" fmla="*/ 591 w 638"/>
                  <a:gd name="T49" fmla="*/ 42 h 461"/>
                  <a:gd name="T50" fmla="*/ 524 w 638"/>
                  <a:gd name="T51" fmla="*/ 17 h 461"/>
                  <a:gd name="T52" fmla="*/ 404 w 638"/>
                  <a:gd name="T53" fmla="*/ 0 h 461"/>
                  <a:gd name="T54" fmla="*/ 393 w 638"/>
                  <a:gd name="T55" fmla="*/ 1 h 461"/>
                  <a:gd name="T56" fmla="*/ 275 w 638"/>
                  <a:gd name="T57" fmla="*/ 17 h 461"/>
                  <a:gd name="T58" fmla="*/ 87 w 638"/>
                  <a:gd name="T59" fmla="*/ 73 h 461"/>
                  <a:gd name="T60" fmla="*/ 60 w 638"/>
                  <a:gd name="T61" fmla="*/ 157 h 461"/>
                  <a:gd name="T62" fmla="*/ 25 w 638"/>
                  <a:gd name="T63" fmla="*/ 300 h 461"/>
                  <a:gd name="T64" fmla="*/ 13 w 638"/>
                  <a:gd name="T65" fmla="*/ 363 h 461"/>
                  <a:gd name="T66" fmla="*/ 7 w 638"/>
                  <a:gd name="T67" fmla="*/ 418 h 461"/>
                  <a:gd name="T68" fmla="*/ 7 w 638"/>
                  <a:gd name="T69" fmla="*/ 418 h 461"/>
                  <a:gd name="T70" fmla="*/ 1 w 638"/>
                  <a:gd name="T71" fmla="*/ 44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38" h="461">
                    <a:moveTo>
                      <a:pt x="1" y="447"/>
                    </a:moveTo>
                    <a:cubicBezTo>
                      <a:pt x="1" y="447"/>
                      <a:pt x="52" y="461"/>
                      <a:pt x="80" y="460"/>
                    </a:cubicBezTo>
                    <a:cubicBezTo>
                      <a:pt x="104" y="458"/>
                      <a:pt x="101" y="435"/>
                      <a:pt x="99" y="429"/>
                    </a:cubicBezTo>
                    <a:cubicBezTo>
                      <a:pt x="99" y="428"/>
                      <a:pt x="99" y="428"/>
                      <a:pt x="99" y="427"/>
                    </a:cubicBezTo>
                    <a:cubicBezTo>
                      <a:pt x="117" y="408"/>
                      <a:pt x="156" y="265"/>
                      <a:pt x="151" y="249"/>
                    </a:cubicBezTo>
                    <a:cubicBezTo>
                      <a:pt x="145" y="234"/>
                      <a:pt x="155" y="220"/>
                      <a:pt x="157" y="220"/>
                    </a:cubicBezTo>
                    <a:cubicBezTo>
                      <a:pt x="159" y="220"/>
                      <a:pt x="162" y="202"/>
                      <a:pt x="158" y="193"/>
                    </a:cubicBezTo>
                    <a:cubicBezTo>
                      <a:pt x="153" y="183"/>
                      <a:pt x="177" y="174"/>
                      <a:pt x="177" y="174"/>
                    </a:cubicBezTo>
                    <a:cubicBezTo>
                      <a:pt x="251" y="181"/>
                      <a:pt x="330" y="169"/>
                      <a:pt x="330" y="169"/>
                    </a:cubicBezTo>
                    <a:cubicBezTo>
                      <a:pt x="330" y="169"/>
                      <a:pt x="324" y="191"/>
                      <a:pt x="319" y="200"/>
                    </a:cubicBezTo>
                    <a:cubicBezTo>
                      <a:pt x="314" y="208"/>
                      <a:pt x="299" y="258"/>
                      <a:pt x="299" y="269"/>
                    </a:cubicBezTo>
                    <a:cubicBezTo>
                      <a:pt x="299" y="279"/>
                      <a:pt x="275" y="369"/>
                      <a:pt x="268" y="373"/>
                    </a:cubicBezTo>
                    <a:cubicBezTo>
                      <a:pt x="265" y="376"/>
                      <a:pt x="262" y="380"/>
                      <a:pt x="261" y="384"/>
                    </a:cubicBezTo>
                    <a:cubicBezTo>
                      <a:pt x="259" y="389"/>
                      <a:pt x="257" y="393"/>
                      <a:pt x="256" y="398"/>
                    </a:cubicBezTo>
                    <a:cubicBezTo>
                      <a:pt x="259" y="456"/>
                      <a:pt x="325" y="434"/>
                      <a:pt x="335" y="426"/>
                    </a:cubicBezTo>
                    <a:cubicBezTo>
                      <a:pt x="336" y="425"/>
                      <a:pt x="337" y="423"/>
                      <a:pt x="338" y="422"/>
                    </a:cubicBezTo>
                    <a:cubicBezTo>
                      <a:pt x="342" y="418"/>
                      <a:pt x="344" y="412"/>
                      <a:pt x="343" y="407"/>
                    </a:cubicBezTo>
                    <a:cubicBezTo>
                      <a:pt x="343" y="407"/>
                      <a:pt x="430" y="319"/>
                      <a:pt x="418" y="282"/>
                    </a:cubicBezTo>
                    <a:cubicBezTo>
                      <a:pt x="407" y="245"/>
                      <a:pt x="446" y="244"/>
                      <a:pt x="446" y="244"/>
                    </a:cubicBezTo>
                    <a:cubicBezTo>
                      <a:pt x="446" y="244"/>
                      <a:pt x="507" y="218"/>
                      <a:pt x="515" y="202"/>
                    </a:cubicBezTo>
                    <a:cubicBezTo>
                      <a:pt x="520" y="193"/>
                      <a:pt x="565" y="172"/>
                      <a:pt x="599" y="157"/>
                    </a:cubicBezTo>
                    <a:cubicBezTo>
                      <a:pt x="621" y="147"/>
                      <a:pt x="638" y="141"/>
                      <a:pt x="638" y="141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12" y="50"/>
                      <a:pt x="612" y="50"/>
                      <a:pt x="612" y="50"/>
                    </a:cubicBezTo>
                    <a:cubicBezTo>
                      <a:pt x="591" y="42"/>
                      <a:pt x="591" y="42"/>
                      <a:pt x="591" y="42"/>
                    </a:cubicBezTo>
                    <a:cubicBezTo>
                      <a:pt x="524" y="17"/>
                      <a:pt x="524" y="17"/>
                      <a:pt x="524" y="17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393" y="1"/>
                      <a:pt x="393" y="1"/>
                      <a:pt x="393" y="1"/>
                    </a:cubicBezTo>
                    <a:cubicBezTo>
                      <a:pt x="275" y="17"/>
                      <a:pt x="275" y="17"/>
                      <a:pt x="275" y="17"/>
                    </a:cubicBezTo>
                    <a:cubicBezTo>
                      <a:pt x="275" y="17"/>
                      <a:pt x="104" y="65"/>
                      <a:pt x="87" y="73"/>
                    </a:cubicBezTo>
                    <a:cubicBezTo>
                      <a:pt x="70" y="81"/>
                      <a:pt x="60" y="157"/>
                      <a:pt x="60" y="157"/>
                    </a:cubicBezTo>
                    <a:cubicBezTo>
                      <a:pt x="60" y="157"/>
                      <a:pt x="23" y="283"/>
                      <a:pt x="25" y="300"/>
                    </a:cubicBezTo>
                    <a:cubicBezTo>
                      <a:pt x="27" y="317"/>
                      <a:pt x="13" y="363"/>
                      <a:pt x="13" y="363"/>
                    </a:cubicBezTo>
                    <a:cubicBezTo>
                      <a:pt x="13" y="363"/>
                      <a:pt x="13" y="415"/>
                      <a:pt x="7" y="418"/>
                    </a:cubicBezTo>
                    <a:cubicBezTo>
                      <a:pt x="7" y="418"/>
                      <a:pt x="7" y="418"/>
                      <a:pt x="7" y="418"/>
                    </a:cubicBezTo>
                    <a:cubicBezTo>
                      <a:pt x="0" y="421"/>
                      <a:pt x="1" y="447"/>
                      <a:pt x="1" y="447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2" name="íṩḷïḓè"/>
              <p:cNvSpPr/>
              <p:nvPr/>
            </p:nvSpPr>
            <p:spPr bwMode="auto">
              <a:xfrm>
                <a:off x="4759326" y="2762250"/>
                <a:ext cx="336550" cy="103188"/>
              </a:xfrm>
              <a:custGeom>
                <a:avLst/>
                <a:gdLst>
                  <a:gd name="T0" fmla="*/ 215 w 232"/>
                  <a:gd name="T1" fmla="*/ 0 h 71"/>
                  <a:gd name="T2" fmla="*/ 0 w 232"/>
                  <a:gd name="T3" fmla="*/ 69 h 71"/>
                  <a:gd name="T4" fmla="*/ 49 w 232"/>
                  <a:gd name="T5" fmla="*/ 71 h 71"/>
                  <a:gd name="T6" fmla="*/ 153 w 232"/>
                  <a:gd name="T7" fmla="*/ 64 h 71"/>
                  <a:gd name="T8" fmla="*/ 232 w 232"/>
                  <a:gd name="T9" fmla="*/ 2 h 71"/>
                  <a:gd name="T10" fmla="*/ 215 w 232"/>
                  <a:gd name="T1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71">
                    <a:moveTo>
                      <a:pt x="215" y="0"/>
                    </a:moveTo>
                    <a:cubicBezTo>
                      <a:pt x="144" y="0"/>
                      <a:pt x="0" y="69"/>
                      <a:pt x="0" y="69"/>
                    </a:cubicBezTo>
                    <a:cubicBezTo>
                      <a:pt x="16" y="71"/>
                      <a:pt x="33" y="71"/>
                      <a:pt x="49" y="71"/>
                    </a:cubicBezTo>
                    <a:cubicBezTo>
                      <a:pt x="105" y="71"/>
                      <a:pt x="153" y="64"/>
                      <a:pt x="153" y="64"/>
                    </a:cubicBezTo>
                    <a:cubicBezTo>
                      <a:pt x="159" y="47"/>
                      <a:pt x="232" y="2"/>
                      <a:pt x="232" y="2"/>
                    </a:cubicBezTo>
                    <a:cubicBezTo>
                      <a:pt x="227" y="1"/>
                      <a:pt x="221" y="0"/>
                      <a:pt x="215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3" name="ïṡ1ïḍe"/>
              <p:cNvSpPr/>
              <p:nvPr/>
            </p:nvSpPr>
            <p:spPr bwMode="auto">
              <a:xfrm>
                <a:off x="4875213" y="3167063"/>
                <a:ext cx="119063" cy="104775"/>
              </a:xfrm>
              <a:custGeom>
                <a:avLst/>
                <a:gdLst>
                  <a:gd name="T0" fmla="*/ 0 w 82"/>
                  <a:gd name="T1" fmla="*/ 14 h 72"/>
                  <a:gd name="T2" fmla="*/ 79 w 82"/>
                  <a:gd name="T3" fmla="*/ 42 h 72"/>
                  <a:gd name="T4" fmla="*/ 82 w 82"/>
                  <a:gd name="T5" fmla="*/ 38 h 72"/>
                  <a:gd name="T6" fmla="*/ 5 w 82"/>
                  <a:gd name="T7" fmla="*/ 0 h 72"/>
                  <a:gd name="T8" fmla="*/ 0 w 82"/>
                  <a:gd name="T9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2">
                    <a:moveTo>
                      <a:pt x="0" y="14"/>
                    </a:moveTo>
                    <a:cubicBezTo>
                      <a:pt x="3" y="72"/>
                      <a:pt x="69" y="49"/>
                      <a:pt x="79" y="42"/>
                    </a:cubicBezTo>
                    <a:cubicBezTo>
                      <a:pt x="80" y="41"/>
                      <a:pt x="81" y="39"/>
                      <a:pt x="82" y="38"/>
                    </a:cubicBezTo>
                    <a:cubicBezTo>
                      <a:pt x="59" y="46"/>
                      <a:pt x="18" y="53"/>
                      <a:pt x="5" y="0"/>
                    </a:cubicBezTo>
                    <a:cubicBezTo>
                      <a:pt x="3" y="5"/>
                      <a:pt x="1" y="9"/>
                      <a:pt x="0" y="14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4" name="işliďe"/>
              <p:cNvSpPr/>
              <p:nvPr/>
            </p:nvSpPr>
            <p:spPr bwMode="auto">
              <a:xfrm>
                <a:off x="4503738" y="3217863"/>
                <a:ext cx="150813" cy="60325"/>
              </a:xfrm>
              <a:custGeom>
                <a:avLst/>
                <a:gdLst>
                  <a:gd name="T0" fmla="*/ 1 w 104"/>
                  <a:gd name="T1" fmla="*/ 28 h 42"/>
                  <a:gd name="T2" fmla="*/ 80 w 104"/>
                  <a:gd name="T3" fmla="*/ 41 h 42"/>
                  <a:gd name="T4" fmla="*/ 99 w 104"/>
                  <a:gd name="T5" fmla="*/ 10 h 42"/>
                  <a:gd name="T6" fmla="*/ 7 w 104"/>
                  <a:gd name="T7" fmla="*/ 0 h 42"/>
                  <a:gd name="T8" fmla="*/ 7 w 104"/>
                  <a:gd name="T9" fmla="*/ 0 h 42"/>
                  <a:gd name="T10" fmla="*/ 1 w 104"/>
                  <a:gd name="T11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42">
                    <a:moveTo>
                      <a:pt x="1" y="28"/>
                    </a:moveTo>
                    <a:cubicBezTo>
                      <a:pt x="1" y="28"/>
                      <a:pt x="52" y="42"/>
                      <a:pt x="80" y="41"/>
                    </a:cubicBezTo>
                    <a:cubicBezTo>
                      <a:pt x="104" y="39"/>
                      <a:pt x="101" y="16"/>
                      <a:pt x="99" y="10"/>
                    </a:cubicBezTo>
                    <a:cubicBezTo>
                      <a:pt x="74" y="9"/>
                      <a:pt x="30" y="6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1" y="28"/>
                      <a:pt x="1" y="28"/>
                    </a:cubicBezTo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5" name="îslíḋé"/>
              <p:cNvSpPr/>
              <p:nvPr/>
            </p:nvSpPr>
            <p:spPr bwMode="auto">
              <a:xfrm>
                <a:off x="4875213" y="3167063"/>
                <a:ext cx="119063" cy="76200"/>
              </a:xfrm>
              <a:custGeom>
                <a:avLst/>
                <a:gdLst>
                  <a:gd name="T0" fmla="*/ 5 w 82"/>
                  <a:gd name="T1" fmla="*/ 0 h 53"/>
                  <a:gd name="T2" fmla="*/ 0 w 82"/>
                  <a:gd name="T3" fmla="*/ 14 h 53"/>
                  <a:gd name="T4" fmla="*/ 39 w 82"/>
                  <a:gd name="T5" fmla="*/ 53 h 53"/>
                  <a:gd name="T6" fmla="*/ 79 w 82"/>
                  <a:gd name="T7" fmla="*/ 42 h 53"/>
                  <a:gd name="T8" fmla="*/ 82 w 82"/>
                  <a:gd name="T9" fmla="*/ 38 h 53"/>
                  <a:gd name="T10" fmla="*/ 53 w 82"/>
                  <a:gd name="T11" fmla="*/ 44 h 53"/>
                  <a:gd name="T12" fmla="*/ 5 w 82"/>
                  <a:gd name="T13" fmla="*/ 1 h 53"/>
                  <a:gd name="T14" fmla="*/ 5 w 82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53">
                    <a:moveTo>
                      <a:pt x="5" y="0"/>
                    </a:moveTo>
                    <a:cubicBezTo>
                      <a:pt x="3" y="5"/>
                      <a:pt x="1" y="9"/>
                      <a:pt x="0" y="14"/>
                    </a:cubicBezTo>
                    <a:cubicBezTo>
                      <a:pt x="1" y="44"/>
                      <a:pt x="20" y="53"/>
                      <a:pt x="39" y="53"/>
                    </a:cubicBezTo>
                    <a:cubicBezTo>
                      <a:pt x="56" y="53"/>
                      <a:pt x="74" y="45"/>
                      <a:pt x="79" y="42"/>
                    </a:cubicBezTo>
                    <a:cubicBezTo>
                      <a:pt x="80" y="41"/>
                      <a:pt x="81" y="39"/>
                      <a:pt x="82" y="38"/>
                    </a:cubicBezTo>
                    <a:cubicBezTo>
                      <a:pt x="74" y="41"/>
                      <a:pt x="64" y="44"/>
                      <a:pt x="53" y="44"/>
                    </a:cubicBezTo>
                    <a:cubicBezTo>
                      <a:pt x="34" y="44"/>
                      <a:pt x="13" y="34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6" name="ïSḻiḓé"/>
              <p:cNvSpPr/>
              <p:nvPr/>
            </p:nvSpPr>
            <p:spPr bwMode="auto">
              <a:xfrm>
                <a:off x="4505326" y="3217863"/>
                <a:ext cx="142875" cy="58738"/>
              </a:xfrm>
              <a:custGeom>
                <a:avLst/>
                <a:gdLst>
                  <a:gd name="T0" fmla="*/ 6 w 99"/>
                  <a:gd name="T1" fmla="*/ 0 h 41"/>
                  <a:gd name="T2" fmla="*/ 6 w 99"/>
                  <a:gd name="T3" fmla="*/ 0 h 41"/>
                  <a:gd name="T4" fmla="*/ 0 w 99"/>
                  <a:gd name="T5" fmla="*/ 25 h 41"/>
                  <a:gd name="T6" fmla="*/ 0 w 99"/>
                  <a:gd name="T7" fmla="*/ 28 h 41"/>
                  <a:gd name="T8" fmla="*/ 74 w 99"/>
                  <a:gd name="T9" fmla="*/ 41 h 41"/>
                  <a:gd name="T10" fmla="*/ 79 w 99"/>
                  <a:gd name="T11" fmla="*/ 41 h 41"/>
                  <a:gd name="T12" fmla="*/ 99 w 99"/>
                  <a:gd name="T13" fmla="*/ 19 h 41"/>
                  <a:gd name="T14" fmla="*/ 98 w 99"/>
                  <a:gd name="T15" fmla="*/ 10 h 41"/>
                  <a:gd name="T16" fmla="*/ 6 w 99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41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2"/>
                      <a:pt x="0" y="18"/>
                      <a:pt x="0" y="25"/>
                    </a:cubicBezTo>
                    <a:cubicBezTo>
                      <a:pt x="0" y="26"/>
                      <a:pt x="0" y="28"/>
                      <a:pt x="0" y="28"/>
                    </a:cubicBezTo>
                    <a:cubicBezTo>
                      <a:pt x="0" y="28"/>
                      <a:pt x="45" y="41"/>
                      <a:pt x="74" y="41"/>
                    </a:cubicBezTo>
                    <a:cubicBezTo>
                      <a:pt x="76" y="41"/>
                      <a:pt x="77" y="41"/>
                      <a:pt x="79" y="41"/>
                    </a:cubicBezTo>
                    <a:cubicBezTo>
                      <a:pt x="96" y="40"/>
                      <a:pt x="99" y="28"/>
                      <a:pt x="99" y="19"/>
                    </a:cubicBezTo>
                    <a:cubicBezTo>
                      <a:pt x="99" y="15"/>
                      <a:pt x="99" y="11"/>
                      <a:pt x="98" y="10"/>
                    </a:cubicBezTo>
                    <a:cubicBezTo>
                      <a:pt x="73" y="9"/>
                      <a:pt x="29" y="6"/>
                      <a:pt x="6" y="0"/>
                    </a:cubicBezTo>
                  </a:path>
                </a:pathLst>
              </a:custGeom>
              <a:solidFill>
                <a:srgbClr val="3D39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7" name="îṧ1ïḋé"/>
              <p:cNvSpPr/>
              <p:nvPr/>
            </p:nvSpPr>
            <p:spPr bwMode="auto">
              <a:xfrm>
                <a:off x="4303713" y="3306763"/>
                <a:ext cx="327025" cy="241300"/>
              </a:xfrm>
              <a:custGeom>
                <a:avLst/>
                <a:gdLst>
                  <a:gd name="T0" fmla="*/ 15 w 226"/>
                  <a:gd name="T1" fmla="*/ 148 h 166"/>
                  <a:gd name="T2" fmla="*/ 83 w 226"/>
                  <a:gd name="T3" fmla="*/ 157 h 166"/>
                  <a:gd name="T4" fmla="*/ 163 w 226"/>
                  <a:gd name="T5" fmla="*/ 128 h 166"/>
                  <a:gd name="T6" fmla="*/ 226 w 226"/>
                  <a:gd name="T7" fmla="*/ 110 h 166"/>
                  <a:gd name="T8" fmla="*/ 224 w 226"/>
                  <a:gd name="T9" fmla="*/ 97 h 166"/>
                  <a:gd name="T10" fmla="*/ 217 w 226"/>
                  <a:gd name="T11" fmla="*/ 38 h 166"/>
                  <a:gd name="T12" fmla="*/ 146 w 226"/>
                  <a:gd name="T13" fmla="*/ 30 h 166"/>
                  <a:gd name="T14" fmla="*/ 130 w 226"/>
                  <a:gd name="T15" fmla="*/ 11 h 166"/>
                  <a:gd name="T16" fmla="*/ 43 w 226"/>
                  <a:gd name="T17" fmla="*/ 101 h 166"/>
                  <a:gd name="T18" fmla="*/ 14 w 226"/>
                  <a:gd name="T19" fmla="*/ 116 h 166"/>
                  <a:gd name="T20" fmla="*/ 15 w 226"/>
                  <a:gd name="T21" fmla="*/ 14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6" h="166">
                    <a:moveTo>
                      <a:pt x="15" y="148"/>
                    </a:moveTo>
                    <a:cubicBezTo>
                      <a:pt x="42" y="166"/>
                      <a:pt x="83" y="157"/>
                      <a:pt x="83" y="157"/>
                    </a:cubicBezTo>
                    <a:cubicBezTo>
                      <a:pt x="83" y="157"/>
                      <a:pt x="144" y="128"/>
                      <a:pt x="163" y="128"/>
                    </a:cubicBezTo>
                    <a:cubicBezTo>
                      <a:pt x="181" y="128"/>
                      <a:pt x="226" y="110"/>
                      <a:pt x="226" y="110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17" y="38"/>
                      <a:pt x="217" y="38"/>
                      <a:pt x="217" y="38"/>
                    </a:cubicBezTo>
                    <a:cubicBezTo>
                      <a:pt x="217" y="38"/>
                      <a:pt x="149" y="36"/>
                      <a:pt x="146" y="30"/>
                    </a:cubicBezTo>
                    <a:cubicBezTo>
                      <a:pt x="146" y="30"/>
                      <a:pt x="134" y="0"/>
                      <a:pt x="130" y="11"/>
                    </a:cubicBezTo>
                    <a:cubicBezTo>
                      <a:pt x="125" y="22"/>
                      <a:pt x="60" y="101"/>
                      <a:pt x="43" y="101"/>
                    </a:cubicBezTo>
                    <a:cubicBezTo>
                      <a:pt x="35" y="101"/>
                      <a:pt x="22" y="107"/>
                      <a:pt x="14" y="116"/>
                    </a:cubicBezTo>
                    <a:cubicBezTo>
                      <a:pt x="4" y="126"/>
                      <a:pt x="0" y="138"/>
                      <a:pt x="15" y="148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8" name="íṩ1idè"/>
              <p:cNvSpPr/>
              <p:nvPr/>
            </p:nvSpPr>
            <p:spPr bwMode="auto">
              <a:xfrm>
                <a:off x="4664076" y="2774950"/>
                <a:ext cx="82550" cy="65088"/>
              </a:xfrm>
              <a:custGeom>
                <a:avLst/>
                <a:gdLst>
                  <a:gd name="T0" fmla="*/ 0 w 57"/>
                  <a:gd name="T1" fmla="*/ 0 h 45"/>
                  <a:gd name="T2" fmla="*/ 38 w 57"/>
                  <a:gd name="T3" fmla="*/ 45 h 45"/>
                  <a:gd name="T4" fmla="*/ 41 w 57"/>
                  <a:gd name="T5" fmla="*/ 44 h 45"/>
                  <a:gd name="T6" fmla="*/ 0 w 5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0" y="0"/>
                    </a:moveTo>
                    <a:cubicBezTo>
                      <a:pt x="0" y="0"/>
                      <a:pt x="22" y="45"/>
                      <a:pt x="38" y="45"/>
                    </a:cubicBezTo>
                    <a:cubicBezTo>
                      <a:pt x="39" y="45"/>
                      <a:pt x="40" y="44"/>
                      <a:pt x="41" y="44"/>
                    </a:cubicBezTo>
                    <a:cubicBezTo>
                      <a:pt x="57" y="36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9" name="i$ḻïḓè"/>
              <p:cNvSpPr/>
              <p:nvPr/>
            </p:nvSpPr>
            <p:spPr bwMode="auto">
              <a:xfrm>
                <a:off x="4630738" y="2874963"/>
                <a:ext cx="71438" cy="68263"/>
              </a:xfrm>
              <a:custGeom>
                <a:avLst/>
                <a:gdLst>
                  <a:gd name="T0" fmla="*/ 0 w 49"/>
                  <a:gd name="T1" fmla="*/ 0 h 48"/>
                  <a:gd name="T2" fmla="*/ 30 w 49"/>
                  <a:gd name="T3" fmla="*/ 48 h 48"/>
                  <a:gd name="T4" fmla="*/ 30 w 49"/>
                  <a:gd name="T5" fmla="*/ 48 h 48"/>
                  <a:gd name="T6" fmla="*/ 0 w 4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8">
                    <a:moveTo>
                      <a:pt x="0" y="0"/>
                    </a:moveTo>
                    <a:cubicBezTo>
                      <a:pt x="0" y="0"/>
                      <a:pt x="12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49" y="47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0" name="ïSļiḓé"/>
              <p:cNvSpPr/>
              <p:nvPr/>
            </p:nvSpPr>
            <p:spPr bwMode="auto">
              <a:xfrm>
                <a:off x="4554538" y="3089275"/>
                <a:ext cx="36513" cy="79375"/>
              </a:xfrm>
              <a:custGeom>
                <a:avLst/>
                <a:gdLst>
                  <a:gd name="T0" fmla="*/ 0 w 25"/>
                  <a:gd name="T1" fmla="*/ 0 h 55"/>
                  <a:gd name="T2" fmla="*/ 14 w 25"/>
                  <a:gd name="T3" fmla="*/ 55 h 55"/>
                  <a:gd name="T4" fmla="*/ 16 w 25"/>
                  <a:gd name="T5" fmla="*/ 54 h 55"/>
                  <a:gd name="T6" fmla="*/ 0 w 25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55">
                    <a:moveTo>
                      <a:pt x="0" y="0"/>
                    </a:moveTo>
                    <a:cubicBezTo>
                      <a:pt x="0" y="0"/>
                      <a:pt x="6" y="55"/>
                      <a:pt x="14" y="55"/>
                    </a:cubicBezTo>
                    <a:cubicBezTo>
                      <a:pt x="15" y="55"/>
                      <a:pt x="15" y="55"/>
                      <a:pt x="16" y="54"/>
                    </a:cubicBezTo>
                    <a:cubicBezTo>
                      <a:pt x="25" y="46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1" name="íSliďê"/>
              <p:cNvSpPr/>
              <p:nvPr/>
            </p:nvSpPr>
            <p:spPr bwMode="auto">
              <a:xfrm>
                <a:off x="4949826" y="3111500"/>
                <a:ext cx="117475" cy="46038"/>
              </a:xfrm>
              <a:custGeom>
                <a:avLst/>
                <a:gdLst>
                  <a:gd name="T0" fmla="*/ 61 w 81"/>
                  <a:gd name="T1" fmla="*/ 0 h 32"/>
                  <a:gd name="T2" fmla="*/ 0 w 81"/>
                  <a:gd name="T3" fmla="*/ 31 h 32"/>
                  <a:gd name="T4" fmla="*/ 1 w 81"/>
                  <a:gd name="T5" fmla="*/ 32 h 32"/>
                  <a:gd name="T6" fmla="*/ 62 w 81"/>
                  <a:gd name="T7" fmla="*/ 0 h 32"/>
                  <a:gd name="T8" fmla="*/ 61 w 8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2">
                    <a:moveTo>
                      <a:pt x="61" y="0"/>
                    </a:moveTo>
                    <a:cubicBezTo>
                      <a:pt x="39" y="0"/>
                      <a:pt x="0" y="31"/>
                      <a:pt x="0" y="31"/>
                    </a:cubicBezTo>
                    <a:cubicBezTo>
                      <a:pt x="0" y="32"/>
                      <a:pt x="0" y="32"/>
                      <a:pt x="1" y="32"/>
                    </a:cubicBezTo>
                    <a:cubicBezTo>
                      <a:pt x="10" y="32"/>
                      <a:pt x="81" y="2"/>
                      <a:pt x="62" y="0"/>
                    </a:cubicBezTo>
                    <a:cubicBezTo>
                      <a:pt x="62" y="0"/>
                      <a:pt x="61" y="0"/>
                      <a:pt x="61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2" name="íṧļîḋé"/>
              <p:cNvSpPr/>
              <p:nvPr/>
            </p:nvSpPr>
            <p:spPr bwMode="auto">
              <a:xfrm>
                <a:off x="5216526" y="2009775"/>
                <a:ext cx="228600" cy="198438"/>
              </a:xfrm>
              <a:custGeom>
                <a:avLst/>
                <a:gdLst>
                  <a:gd name="T0" fmla="*/ 0 w 158"/>
                  <a:gd name="T1" fmla="*/ 137 h 137"/>
                  <a:gd name="T2" fmla="*/ 3 w 158"/>
                  <a:gd name="T3" fmla="*/ 137 h 137"/>
                  <a:gd name="T4" fmla="*/ 88 w 158"/>
                  <a:gd name="T5" fmla="*/ 121 h 137"/>
                  <a:gd name="T6" fmla="*/ 113 w 158"/>
                  <a:gd name="T7" fmla="*/ 116 h 137"/>
                  <a:gd name="T8" fmla="*/ 146 w 158"/>
                  <a:gd name="T9" fmla="*/ 95 h 137"/>
                  <a:gd name="T10" fmla="*/ 119 w 158"/>
                  <a:gd name="T11" fmla="*/ 58 h 137"/>
                  <a:gd name="T12" fmla="*/ 118 w 158"/>
                  <a:gd name="T13" fmla="*/ 54 h 137"/>
                  <a:gd name="T14" fmla="*/ 114 w 158"/>
                  <a:gd name="T15" fmla="*/ 34 h 137"/>
                  <a:gd name="T16" fmla="*/ 35 w 158"/>
                  <a:gd name="T17" fmla="*/ 34 h 137"/>
                  <a:gd name="T18" fmla="*/ 29 w 158"/>
                  <a:gd name="T19" fmla="*/ 75 h 137"/>
                  <a:gd name="T20" fmla="*/ 8 w 158"/>
                  <a:gd name="T21" fmla="*/ 91 h 137"/>
                  <a:gd name="T22" fmla="*/ 0 w 158"/>
                  <a:gd name="T2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137">
                    <a:moveTo>
                      <a:pt x="0" y="137"/>
                    </a:moveTo>
                    <a:cubicBezTo>
                      <a:pt x="3" y="137"/>
                      <a:pt x="3" y="137"/>
                      <a:pt x="3" y="137"/>
                    </a:cubicBezTo>
                    <a:cubicBezTo>
                      <a:pt x="13" y="135"/>
                      <a:pt x="53" y="129"/>
                      <a:pt x="88" y="121"/>
                    </a:cubicBezTo>
                    <a:cubicBezTo>
                      <a:pt x="97" y="120"/>
                      <a:pt x="105" y="118"/>
                      <a:pt x="113" y="116"/>
                    </a:cubicBezTo>
                    <a:cubicBezTo>
                      <a:pt x="140" y="108"/>
                      <a:pt x="158" y="101"/>
                      <a:pt x="146" y="95"/>
                    </a:cubicBezTo>
                    <a:cubicBezTo>
                      <a:pt x="131" y="86"/>
                      <a:pt x="123" y="71"/>
                      <a:pt x="119" y="58"/>
                    </a:cubicBezTo>
                    <a:cubicBezTo>
                      <a:pt x="118" y="57"/>
                      <a:pt x="118" y="56"/>
                      <a:pt x="118" y="54"/>
                    </a:cubicBezTo>
                    <a:cubicBezTo>
                      <a:pt x="116" y="48"/>
                      <a:pt x="114" y="41"/>
                      <a:pt x="114" y="34"/>
                    </a:cubicBezTo>
                    <a:cubicBezTo>
                      <a:pt x="114" y="34"/>
                      <a:pt x="15" y="0"/>
                      <a:pt x="35" y="34"/>
                    </a:cubicBezTo>
                    <a:cubicBezTo>
                      <a:pt x="44" y="52"/>
                      <a:pt x="38" y="66"/>
                      <a:pt x="29" y="75"/>
                    </a:cubicBezTo>
                    <a:cubicBezTo>
                      <a:pt x="23" y="82"/>
                      <a:pt x="15" y="87"/>
                      <a:pt x="8" y="91"/>
                    </a:cubicBezTo>
                    <a:cubicBezTo>
                      <a:pt x="0" y="137"/>
                      <a:pt x="0" y="137"/>
                      <a:pt x="0" y="137"/>
                    </a:cubicBezTo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3" name="i$ḷîḓè"/>
              <p:cNvSpPr/>
              <p:nvPr/>
            </p:nvSpPr>
            <p:spPr bwMode="auto">
              <a:xfrm>
                <a:off x="5054601" y="2636838"/>
                <a:ext cx="304800" cy="111125"/>
              </a:xfrm>
              <a:custGeom>
                <a:avLst/>
                <a:gdLst>
                  <a:gd name="T0" fmla="*/ 4 w 210"/>
                  <a:gd name="T1" fmla="*/ 0 h 77"/>
                  <a:gd name="T2" fmla="*/ 22 w 210"/>
                  <a:gd name="T3" fmla="*/ 25 h 77"/>
                  <a:gd name="T4" fmla="*/ 58 w 210"/>
                  <a:gd name="T5" fmla="*/ 28 h 77"/>
                  <a:gd name="T6" fmla="*/ 81 w 210"/>
                  <a:gd name="T7" fmla="*/ 28 h 77"/>
                  <a:gd name="T8" fmla="*/ 105 w 210"/>
                  <a:gd name="T9" fmla="*/ 27 h 77"/>
                  <a:gd name="T10" fmla="*/ 171 w 210"/>
                  <a:gd name="T11" fmla="*/ 46 h 77"/>
                  <a:gd name="T12" fmla="*/ 210 w 210"/>
                  <a:gd name="T13" fmla="*/ 77 h 77"/>
                  <a:gd name="T14" fmla="*/ 210 w 210"/>
                  <a:gd name="T15" fmla="*/ 70 h 77"/>
                  <a:gd name="T16" fmla="*/ 210 w 210"/>
                  <a:gd name="T17" fmla="*/ 70 h 77"/>
                  <a:gd name="T18" fmla="*/ 172 w 210"/>
                  <a:gd name="T19" fmla="*/ 39 h 77"/>
                  <a:gd name="T20" fmla="*/ 106 w 210"/>
                  <a:gd name="T21" fmla="*/ 20 h 77"/>
                  <a:gd name="T22" fmla="*/ 83 w 210"/>
                  <a:gd name="T23" fmla="*/ 21 h 77"/>
                  <a:gd name="T24" fmla="*/ 60 w 210"/>
                  <a:gd name="T25" fmla="*/ 21 h 77"/>
                  <a:gd name="T26" fmla="*/ 23 w 210"/>
                  <a:gd name="T27" fmla="*/ 18 h 77"/>
                  <a:gd name="T28" fmla="*/ 4 w 210"/>
                  <a:gd name="T2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0" h="77">
                    <a:moveTo>
                      <a:pt x="4" y="0"/>
                    </a:moveTo>
                    <a:cubicBezTo>
                      <a:pt x="0" y="9"/>
                      <a:pt x="1" y="19"/>
                      <a:pt x="22" y="25"/>
                    </a:cubicBezTo>
                    <a:cubicBezTo>
                      <a:pt x="32" y="27"/>
                      <a:pt x="44" y="28"/>
                      <a:pt x="58" y="28"/>
                    </a:cubicBezTo>
                    <a:cubicBezTo>
                      <a:pt x="66" y="28"/>
                      <a:pt x="73" y="28"/>
                      <a:pt x="81" y="28"/>
                    </a:cubicBezTo>
                    <a:cubicBezTo>
                      <a:pt x="89" y="27"/>
                      <a:pt x="97" y="27"/>
                      <a:pt x="105" y="27"/>
                    </a:cubicBezTo>
                    <a:cubicBezTo>
                      <a:pt x="133" y="27"/>
                      <a:pt x="160" y="30"/>
                      <a:pt x="171" y="46"/>
                    </a:cubicBezTo>
                    <a:cubicBezTo>
                      <a:pt x="182" y="62"/>
                      <a:pt x="197" y="72"/>
                      <a:pt x="210" y="77"/>
                    </a:cubicBezTo>
                    <a:cubicBezTo>
                      <a:pt x="210" y="75"/>
                      <a:pt x="210" y="72"/>
                      <a:pt x="210" y="70"/>
                    </a:cubicBezTo>
                    <a:cubicBezTo>
                      <a:pt x="210" y="70"/>
                      <a:pt x="210" y="70"/>
                      <a:pt x="210" y="70"/>
                    </a:cubicBezTo>
                    <a:cubicBezTo>
                      <a:pt x="195" y="63"/>
                      <a:pt x="182" y="53"/>
                      <a:pt x="172" y="39"/>
                    </a:cubicBezTo>
                    <a:cubicBezTo>
                      <a:pt x="162" y="23"/>
                      <a:pt x="135" y="20"/>
                      <a:pt x="106" y="20"/>
                    </a:cubicBezTo>
                    <a:cubicBezTo>
                      <a:pt x="98" y="20"/>
                      <a:pt x="91" y="20"/>
                      <a:pt x="83" y="21"/>
                    </a:cubicBezTo>
                    <a:cubicBezTo>
                      <a:pt x="75" y="21"/>
                      <a:pt x="67" y="21"/>
                      <a:pt x="60" y="21"/>
                    </a:cubicBezTo>
                    <a:cubicBezTo>
                      <a:pt x="46" y="21"/>
                      <a:pt x="33" y="20"/>
                      <a:pt x="23" y="18"/>
                    </a:cubicBezTo>
                    <a:cubicBezTo>
                      <a:pt x="8" y="13"/>
                      <a:pt x="4" y="7"/>
                      <a:pt x="4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4" name="iṡ1ïḍe"/>
              <p:cNvSpPr/>
              <p:nvPr/>
            </p:nvSpPr>
            <p:spPr bwMode="auto">
              <a:xfrm>
                <a:off x="5043488" y="2157413"/>
                <a:ext cx="396875" cy="592138"/>
              </a:xfrm>
              <a:custGeom>
                <a:avLst/>
                <a:gdLst>
                  <a:gd name="T0" fmla="*/ 31 w 274"/>
                  <a:gd name="T1" fmla="*/ 349 h 409"/>
                  <a:gd name="T2" fmla="*/ 91 w 274"/>
                  <a:gd name="T3" fmla="*/ 352 h 409"/>
                  <a:gd name="T4" fmla="*/ 180 w 274"/>
                  <a:gd name="T5" fmla="*/ 370 h 409"/>
                  <a:gd name="T6" fmla="*/ 218 w 274"/>
                  <a:gd name="T7" fmla="*/ 401 h 409"/>
                  <a:gd name="T8" fmla="*/ 249 w 274"/>
                  <a:gd name="T9" fmla="*/ 409 h 409"/>
                  <a:gd name="T10" fmla="*/ 251 w 274"/>
                  <a:gd name="T11" fmla="*/ 402 h 409"/>
                  <a:gd name="T12" fmla="*/ 270 w 274"/>
                  <a:gd name="T13" fmla="*/ 284 h 409"/>
                  <a:gd name="T14" fmla="*/ 274 w 274"/>
                  <a:gd name="T15" fmla="*/ 104 h 409"/>
                  <a:gd name="T16" fmla="*/ 233 w 274"/>
                  <a:gd name="T17" fmla="*/ 14 h 409"/>
                  <a:gd name="T18" fmla="*/ 227 w 274"/>
                  <a:gd name="T19" fmla="*/ 1 h 409"/>
                  <a:gd name="T20" fmla="*/ 209 w 274"/>
                  <a:gd name="T21" fmla="*/ 10 h 409"/>
                  <a:gd name="T22" fmla="*/ 156 w 274"/>
                  <a:gd name="T23" fmla="*/ 6 h 409"/>
                  <a:gd name="T24" fmla="*/ 123 w 274"/>
                  <a:gd name="T25" fmla="*/ 35 h 409"/>
                  <a:gd name="T26" fmla="*/ 73 w 274"/>
                  <a:gd name="T27" fmla="*/ 191 h 409"/>
                  <a:gd name="T28" fmla="*/ 24 w 274"/>
                  <a:gd name="T29" fmla="*/ 311 h 409"/>
                  <a:gd name="T30" fmla="*/ 20 w 274"/>
                  <a:gd name="T31" fmla="*/ 314 h 409"/>
                  <a:gd name="T32" fmla="*/ 31 w 274"/>
                  <a:gd name="T33" fmla="*/ 34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4" h="409">
                    <a:moveTo>
                      <a:pt x="31" y="349"/>
                    </a:moveTo>
                    <a:cubicBezTo>
                      <a:pt x="46" y="353"/>
                      <a:pt x="68" y="352"/>
                      <a:pt x="91" y="352"/>
                    </a:cubicBezTo>
                    <a:cubicBezTo>
                      <a:pt x="128" y="351"/>
                      <a:pt x="167" y="350"/>
                      <a:pt x="180" y="370"/>
                    </a:cubicBezTo>
                    <a:cubicBezTo>
                      <a:pt x="190" y="384"/>
                      <a:pt x="203" y="394"/>
                      <a:pt x="218" y="401"/>
                    </a:cubicBezTo>
                    <a:cubicBezTo>
                      <a:pt x="228" y="405"/>
                      <a:pt x="238" y="408"/>
                      <a:pt x="249" y="409"/>
                    </a:cubicBezTo>
                    <a:cubicBezTo>
                      <a:pt x="249" y="409"/>
                      <a:pt x="250" y="406"/>
                      <a:pt x="251" y="402"/>
                    </a:cubicBezTo>
                    <a:cubicBezTo>
                      <a:pt x="257" y="377"/>
                      <a:pt x="270" y="284"/>
                      <a:pt x="270" y="284"/>
                    </a:cubicBezTo>
                    <a:cubicBezTo>
                      <a:pt x="274" y="104"/>
                      <a:pt x="274" y="104"/>
                      <a:pt x="274" y="104"/>
                    </a:cubicBezTo>
                    <a:cubicBezTo>
                      <a:pt x="233" y="14"/>
                      <a:pt x="233" y="14"/>
                      <a:pt x="233" y="14"/>
                    </a:cubicBezTo>
                    <a:cubicBezTo>
                      <a:pt x="227" y="1"/>
                      <a:pt x="227" y="1"/>
                      <a:pt x="227" y="1"/>
                    </a:cubicBezTo>
                    <a:cubicBezTo>
                      <a:pt x="221" y="5"/>
                      <a:pt x="215" y="8"/>
                      <a:pt x="209" y="10"/>
                    </a:cubicBezTo>
                    <a:cubicBezTo>
                      <a:pt x="191" y="17"/>
                      <a:pt x="172" y="15"/>
                      <a:pt x="156" y="6"/>
                    </a:cubicBezTo>
                    <a:cubicBezTo>
                      <a:pt x="145" y="0"/>
                      <a:pt x="134" y="13"/>
                      <a:pt x="123" y="35"/>
                    </a:cubicBezTo>
                    <a:cubicBezTo>
                      <a:pt x="96" y="88"/>
                      <a:pt x="73" y="191"/>
                      <a:pt x="73" y="191"/>
                    </a:cubicBezTo>
                    <a:cubicBezTo>
                      <a:pt x="24" y="311"/>
                      <a:pt x="24" y="311"/>
                      <a:pt x="24" y="311"/>
                    </a:cubicBezTo>
                    <a:cubicBezTo>
                      <a:pt x="23" y="312"/>
                      <a:pt x="21" y="313"/>
                      <a:pt x="20" y="314"/>
                    </a:cubicBezTo>
                    <a:cubicBezTo>
                      <a:pt x="13" y="322"/>
                      <a:pt x="0" y="340"/>
                      <a:pt x="31" y="349"/>
                    </a:cubicBezTo>
                  </a:path>
                </a:pathLst>
              </a:custGeom>
              <a:solidFill>
                <a:srgbClr val="F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5" name="ïSlîḋê"/>
              <p:cNvSpPr/>
              <p:nvPr/>
            </p:nvSpPr>
            <p:spPr bwMode="auto">
              <a:xfrm>
                <a:off x="5345113" y="2124075"/>
                <a:ext cx="11113" cy="47625"/>
              </a:xfrm>
              <a:custGeom>
                <a:avLst/>
                <a:gdLst>
                  <a:gd name="T0" fmla="*/ 7 w 7"/>
                  <a:gd name="T1" fmla="*/ 0 h 33"/>
                  <a:gd name="T2" fmla="*/ 4 w 7"/>
                  <a:gd name="T3" fmla="*/ 2 h 33"/>
                  <a:gd name="T4" fmla="*/ 3 w 7"/>
                  <a:gd name="T5" fmla="*/ 3 h 33"/>
                  <a:gd name="T6" fmla="*/ 0 w 7"/>
                  <a:gd name="T7" fmla="*/ 33 h 33"/>
                  <a:gd name="T8" fmla="*/ 4 w 7"/>
                  <a:gd name="T9" fmla="*/ 32 h 33"/>
                  <a:gd name="T10" fmla="*/ 7 w 7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3">
                    <a:moveTo>
                      <a:pt x="7" y="0"/>
                    </a:moveTo>
                    <a:cubicBezTo>
                      <a:pt x="6" y="1"/>
                      <a:pt x="5" y="2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3"/>
                      <a:pt x="2" y="32"/>
                      <a:pt x="4" y="32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A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6" name="ïṡḻíḑe"/>
              <p:cNvSpPr/>
              <p:nvPr/>
            </p:nvSpPr>
            <p:spPr bwMode="auto">
              <a:xfrm>
                <a:off x="5341938" y="2170113"/>
                <a:ext cx="9525" cy="120650"/>
              </a:xfrm>
              <a:custGeom>
                <a:avLst/>
                <a:gdLst>
                  <a:gd name="T0" fmla="*/ 7 w 7"/>
                  <a:gd name="T1" fmla="*/ 0 h 83"/>
                  <a:gd name="T2" fmla="*/ 3 w 7"/>
                  <a:gd name="T3" fmla="*/ 1 h 83"/>
                  <a:gd name="T4" fmla="*/ 3 w 7"/>
                  <a:gd name="T5" fmla="*/ 1 h 83"/>
                  <a:gd name="T6" fmla="*/ 2 w 7"/>
                  <a:gd name="T7" fmla="*/ 11 h 83"/>
                  <a:gd name="T8" fmla="*/ 0 w 7"/>
                  <a:gd name="T9" fmla="*/ 30 h 83"/>
                  <a:gd name="T10" fmla="*/ 2 w 7"/>
                  <a:gd name="T11" fmla="*/ 83 h 83"/>
                  <a:gd name="T12" fmla="*/ 7 w 7"/>
                  <a:gd name="T13" fmla="*/ 83 h 83"/>
                  <a:gd name="T14" fmla="*/ 4 w 7"/>
                  <a:gd name="T15" fmla="*/ 26 h 83"/>
                  <a:gd name="T16" fmla="*/ 7 w 7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3">
                    <a:moveTo>
                      <a:pt x="7" y="0"/>
                    </a:moveTo>
                    <a:cubicBezTo>
                      <a:pt x="5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1" y="52"/>
                      <a:pt x="2" y="83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5" y="50"/>
                      <a:pt x="4" y="26"/>
                      <a:pt x="4" y="26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7" name="ísļiḓe"/>
              <p:cNvSpPr/>
              <p:nvPr/>
            </p:nvSpPr>
            <p:spPr bwMode="auto">
              <a:xfrm>
                <a:off x="5359401" y="2747963"/>
                <a:ext cx="19050" cy="88900"/>
              </a:xfrm>
              <a:custGeom>
                <a:avLst/>
                <a:gdLst>
                  <a:gd name="T0" fmla="*/ 0 w 13"/>
                  <a:gd name="T1" fmla="*/ 0 h 61"/>
                  <a:gd name="T2" fmla="*/ 8 w 13"/>
                  <a:gd name="T3" fmla="*/ 57 h 61"/>
                  <a:gd name="T4" fmla="*/ 9 w 13"/>
                  <a:gd name="T5" fmla="*/ 61 h 61"/>
                  <a:gd name="T6" fmla="*/ 13 w 13"/>
                  <a:gd name="T7" fmla="*/ 60 h 61"/>
                  <a:gd name="T8" fmla="*/ 12 w 13"/>
                  <a:gd name="T9" fmla="*/ 54 h 61"/>
                  <a:gd name="T10" fmla="*/ 4 w 13"/>
                  <a:gd name="T11" fmla="*/ 2 h 61"/>
                  <a:gd name="T12" fmla="*/ 0 w 13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61">
                    <a:moveTo>
                      <a:pt x="0" y="0"/>
                    </a:moveTo>
                    <a:cubicBezTo>
                      <a:pt x="2" y="20"/>
                      <a:pt x="4" y="39"/>
                      <a:pt x="8" y="57"/>
                    </a:cubicBezTo>
                    <a:cubicBezTo>
                      <a:pt x="8" y="59"/>
                      <a:pt x="8" y="60"/>
                      <a:pt x="9" y="61"/>
                    </a:cubicBezTo>
                    <a:cubicBezTo>
                      <a:pt x="10" y="61"/>
                      <a:pt x="12" y="60"/>
                      <a:pt x="13" y="60"/>
                    </a:cubicBezTo>
                    <a:cubicBezTo>
                      <a:pt x="13" y="58"/>
                      <a:pt x="12" y="56"/>
                      <a:pt x="12" y="54"/>
                    </a:cubicBezTo>
                    <a:cubicBezTo>
                      <a:pt x="9" y="38"/>
                      <a:pt x="6" y="20"/>
                      <a:pt x="4" y="2"/>
                    </a:cubicBezTo>
                    <a:cubicBezTo>
                      <a:pt x="3" y="1"/>
                      <a:pt x="2" y="1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8" name="ïṩḻiďé"/>
              <p:cNvSpPr/>
              <p:nvPr/>
            </p:nvSpPr>
            <p:spPr bwMode="auto">
              <a:xfrm>
                <a:off x="5359401" y="2738438"/>
                <a:ext cx="4763" cy="12700"/>
              </a:xfrm>
              <a:custGeom>
                <a:avLst/>
                <a:gdLst>
                  <a:gd name="T0" fmla="*/ 0 w 4"/>
                  <a:gd name="T1" fmla="*/ 0 h 9"/>
                  <a:gd name="T2" fmla="*/ 0 w 4"/>
                  <a:gd name="T3" fmla="*/ 0 h 9"/>
                  <a:gd name="T4" fmla="*/ 0 w 4"/>
                  <a:gd name="T5" fmla="*/ 7 h 9"/>
                  <a:gd name="T6" fmla="*/ 4 w 4"/>
                  <a:gd name="T7" fmla="*/ 9 h 9"/>
                  <a:gd name="T8" fmla="*/ 4 w 4"/>
                  <a:gd name="T9" fmla="*/ 1 h 9"/>
                  <a:gd name="T10" fmla="*/ 0 w 4"/>
                  <a:gd name="T11" fmla="*/ 0 h 9"/>
                  <a:gd name="T12" fmla="*/ 0 w 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5"/>
                      <a:pt x="0" y="7"/>
                    </a:cubicBezTo>
                    <a:cubicBezTo>
                      <a:pt x="2" y="8"/>
                      <a:pt x="3" y="8"/>
                      <a:pt x="4" y="9"/>
                    </a:cubicBezTo>
                    <a:cubicBezTo>
                      <a:pt x="4" y="6"/>
                      <a:pt x="4" y="4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3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9" name="î$liḋè"/>
              <p:cNvSpPr/>
              <p:nvPr/>
            </p:nvSpPr>
            <p:spPr bwMode="auto">
              <a:xfrm>
                <a:off x="5356226" y="2481263"/>
                <a:ext cx="23813" cy="258763"/>
              </a:xfrm>
              <a:custGeom>
                <a:avLst/>
                <a:gdLst>
                  <a:gd name="T0" fmla="*/ 0 w 17"/>
                  <a:gd name="T1" fmla="*/ 0 h 179"/>
                  <a:gd name="T2" fmla="*/ 7 w 17"/>
                  <a:gd name="T3" fmla="*/ 59 h 179"/>
                  <a:gd name="T4" fmla="*/ 4 w 17"/>
                  <a:gd name="T5" fmla="*/ 127 h 179"/>
                  <a:gd name="T6" fmla="*/ 3 w 17"/>
                  <a:gd name="T7" fmla="*/ 132 h 179"/>
                  <a:gd name="T8" fmla="*/ 2 w 17"/>
                  <a:gd name="T9" fmla="*/ 178 h 179"/>
                  <a:gd name="T10" fmla="*/ 2 w 17"/>
                  <a:gd name="T11" fmla="*/ 178 h 179"/>
                  <a:gd name="T12" fmla="*/ 6 w 17"/>
                  <a:gd name="T13" fmla="*/ 179 h 179"/>
                  <a:gd name="T14" fmla="*/ 8 w 17"/>
                  <a:gd name="T15" fmla="*/ 123 h 179"/>
                  <a:gd name="T16" fmla="*/ 11 w 17"/>
                  <a:gd name="T17" fmla="*/ 55 h 179"/>
                  <a:gd name="T18" fmla="*/ 4 w 17"/>
                  <a:gd name="T19" fmla="*/ 0 h 179"/>
                  <a:gd name="T20" fmla="*/ 0 w 17"/>
                  <a:gd name="T2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9">
                    <a:moveTo>
                      <a:pt x="0" y="0"/>
                    </a:moveTo>
                    <a:cubicBezTo>
                      <a:pt x="2" y="31"/>
                      <a:pt x="5" y="55"/>
                      <a:pt x="7" y="59"/>
                    </a:cubicBezTo>
                    <a:cubicBezTo>
                      <a:pt x="14" y="72"/>
                      <a:pt x="10" y="97"/>
                      <a:pt x="4" y="127"/>
                    </a:cubicBezTo>
                    <a:cubicBezTo>
                      <a:pt x="4" y="128"/>
                      <a:pt x="3" y="130"/>
                      <a:pt x="3" y="132"/>
                    </a:cubicBezTo>
                    <a:cubicBezTo>
                      <a:pt x="1" y="147"/>
                      <a:pt x="1" y="162"/>
                      <a:pt x="2" y="178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3" y="178"/>
                      <a:pt x="4" y="179"/>
                      <a:pt x="6" y="179"/>
                    </a:cubicBezTo>
                    <a:cubicBezTo>
                      <a:pt x="4" y="158"/>
                      <a:pt x="4" y="138"/>
                      <a:pt x="8" y="123"/>
                    </a:cubicBezTo>
                    <a:cubicBezTo>
                      <a:pt x="14" y="93"/>
                      <a:pt x="17" y="68"/>
                      <a:pt x="11" y="55"/>
                    </a:cubicBezTo>
                    <a:cubicBezTo>
                      <a:pt x="9" y="51"/>
                      <a:pt x="6" y="29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0" name="íṩļiḍê"/>
              <p:cNvSpPr/>
              <p:nvPr/>
            </p:nvSpPr>
            <p:spPr bwMode="auto">
              <a:xfrm>
                <a:off x="5346701" y="2008188"/>
                <a:ext cx="358775" cy="871538"/>
              </a:xfrm>
              <a:custGeom>
                <a:avLst/>
                <a:gdLst>
                  <a:gd name="T0" fmla="*/ 14 w 247"/>
                  <a:gd name="T1" fmla="*/ 449 h 602"/>
                  <a:gd name="T2" fmla="*/ 20 w 247"/>
                  <a:gd name="T3" fmla="*/ 565 h 602"/>
                  <a:gd name="T4" fmla="*/ 115 w 247"/>
                  <a:gd name="T5" fmla="*/ 565 h 602"/>
                  <a:gd name="T6" fmla="*/ 170 w 247"/>
                  <a:gd name="T7" fmla="*/ 546 h 602"/>
                  <a:gd name="T8" fmla="*/ 185 w 247"/>
                  <a:gd name="T9" fmla="*/ 353 h 602"/>
                  <a:gd name="T10" fmla="*/ 192 w 247"/>
                  <a:gd name="T11" fmla="*/ 276 h 602"/>
                  <a:gd name="T12" fmla="*/ 190 w 247"/>
                  <a:gd name="T13" fmla="*/ 209 h 602"/>
                  <a:gd name="T14" fmla="*/ 190 w 247"/>
                  <a:gd name="T15" fmla="*/ 205 h 602"/>
                  <a:gd name="T16" fmla="*/ 246 w 247"/>
                  <a:gd name="T17" fmla="*/ 103 h 602"/>
                  <a:gd name="T18" fmla="*/ 229 w 247"/>
                  <a:gd name="T19" fmla="*/ 95 h 602"/>
                  <a:gd name="T20" fmla="*/ 155 w 247"/>
                  <a:gd name="T21" fmla="*/ 52 h 602"/>
                  <a:gd name="T22" fmla="*/ 116 w 247"/>
                  <a:gd name="T23" fmla="*/ 42 h 602"/>
                  <a:gd name="T24" fmla="*/ 72 w 247"/>
                  <a:gd name="T25" fmla="*/ 39 h 602"/>
                  <a:gd name="T26" fmla="*/ 71 w 247"/>
                  <a:gd name="T27" fmla="*/ 36 h 602"/>
                  <a:gd name="T28" fmla="*/ 32 w 247"/>
                  <a:gd name="T29" fmla="*/ 0 h 602"/>
                  <a:gd name="T30" fmla="*/ 7 w 247"/>
                  <a:gd name="T31" fmla="*/ 78 h 602"/>
                  <a:gd name="T32" fmla="*/ 6 w 247"/>
                  <a:gd name="T33" fmla="*/ 79 h 602"/>
                  <a:gd name="T34" fmla="*/ 0 w 247"/>
                  <a:gd name="T35" fmla="*/ 138 h 602"/>
                  <a:gd name="T36" fmla="*/ 17 w 247"/>
                  <a:gd name="T37" fmla="*/ 381 h 602"/>
                  <a:gd name="T38" fmla="*/ 14 w 247"/>
                  <a:gd name="T39" fmla="*/ 449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7" h="602">
                    <a:moveTo>
                      <a:pt x="14" y="449"/>
                    </a:moveTo>
                    <a:cubicBezTo>
                      <a:pt x="7" y="479"/>
                      <a:pt x="13" y="527"/>
                      <a:pt x="20" y="565"/>
                    </a:cubicBezTo>
                    <a:cubicBezTo>
                      <a:pt x="27" y="602"/>
                      <a:pt x="101" y="578"/>
                      <a:pt x="115" y="565"/>
                    </a:cubicBezTo>
                    <a:cubicBezTo>
                      <a:pt x="129" y="552"/>
                      <a:pt x="170" y="546"/>
                      <a:pt x="170" y="546"/>
                    </a:cubicBezTo>
                    <a:cubicBezTo>
                      <a:pt x="170" y="546"/>
                      <a:pt x="171" y="375"/>
                      <a:pt x="185" y="353"/>
                    </a:cubicBezTo>
                    <a:cubicBezTo>
                      <a:pt x="191" y="343"/>
                      <a:pt x="192" y="309"/>
                      <a:pt x="192" y="276"/>
                    </a:cubicBezTo>
                    <a:cubicBezTo>
                      <a:pt x="192" y="247"/>
                      <a:pt x="191" y="219"/>
                      <a:pt x="190" y="209"/>
                    </a:cubicBezTo>
                    <a:cubicBezTo>
                      <a:pt x="190" y="207"/>
                      <a:pt x="190" y="205"/>
                      <a:pt x="190" y="205"/>
                    </a:cubicBezTo>
                    <a:cubicBezTo>
                      <a:pt x="190" y="205"/>
                      <a:pt x="247" y="109"/>
                      <a:pt x="246" y="103"/>
                    </a:cubicBezTo>
                    <a:cubicBezTo>
                      <a:pt x="245" y="96"/>
                      <a:pt x="229" y="95"/>
                      <a:pt x="229" y="95"/>
                    </a:cubicBezTo>
                    <a:cubicBezTo>
                      <a:pt x="229" y="95"/>
                      <a:pt x="166" y="46"/>
                      <a:pt x="155" y="52"/>
                    </a:cubicBezTo>
                    <a:cubicBezTo>
                      <a:pt x="145" y="58"/>
                      <a:pt x="116" y="42"/>
                      <a:pt x="116" y="42"/>
                    </a:cubicBezTo>
                    <a:cubicBezTo>
                      <a:pt x="116" y="42"/>
                      <a:pt x="79" y="46"/>
                      <a:pt x="72" y="39"/>
                    </a:cubicBezTo>
                    <a:cubicBezTo>
                      <a:pt x="71" y="38"/>
                      <a:pt x="71" y="37"/>
                      <a:pt x="71" y="36"/>
                    </a:cubicBezTo>
                    <a:cubicBezTo>
                      <a:pt x="71" y="25"/>
                      <a:pt x="33" y="1"/>
                      <a:pt x="32" y="0"/>
                    </a:cubicBezTo>
                    <a:cubicBezTo>
                      <a:pt x="64" y="29"/>
                      <a:pt x="12" y="74"/>
                      <a:pt x="7" y="78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8"/>
                      <a:pt x="10" y="368"/>
                      <a:pt x="17" y="381"/>
                    </a:cubicBezTo>
                    <a:cubicBezTo>
                      <a:pt x="23" y="394"/>
                      <a:pt x="20" y="419"/>
                      <a:pt x="14" y="449"/>
                    </a:cubicBezTo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1" name="íšļïḑê"/>
              <p:cNvSpPr/>
              <p:nvPr/>
            </p:nvSpPr>
            <p:spPr bwMode="auto">
              <a:xfrm>
                <a:off x="5365751" y="2290763"/>
                <a:ext cx="12700" cy="12700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2" name="îṣļîḋé"/>
              <p:cNvSpPr/>
              <p:nvPr/>
            </p:nvSpPr>
            <p:spPr bwMode="auto">
              <a:xfrm>
                <a:off x="5449888" y="2058988"/>
                <a:ext cx="1588" cy="6350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1 h 4"/>
                  <a:gd name="T4" fmla="*/ 1 w 1"/>
                  <a:gd name="T5" fmla="*/ 4 h 4"/>
                  <a:gd name="T6" fmla="*/ 1 w 1"/>
                  <a:gd name="T7" fmla="*/ 4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0" y="0"/>
                    </a:cubicBezTo>
                  </a:path>
                </a:pathLst>
              </a:custGeom>
              <a:solidFill>
                <a:srgbClr val="C3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3" name="ïṧḷïdê"/>
              <p:cNvSpPr/>
              <p:nvPr/>
            </p:nvSpPr>
            <p:spPr bwMode="auto">
              <a:xfrm>
                <a:off x="5359401" y="2057400"/>
                <a:ext cx="93663" cy="107950"/>
              </a:xfrm>
              <a:custGeom>
                <a:avLst/>
                <a:gdLst>
                  <a:gd name="T0" fmla="*/ 62 w 65"/>
                  <a:gd name="T1" fmla="*/ 0 h 74"/>
                  <a:gd name="T2" fmla="*/ 62 w 65"/>
                  <a:gd name="T3" fmla="*/ 2 h 74"/>
                  <a:gd name="T4" fmla="*/ 64 w 65"/>
                  <a:gd name="T5" fmla="*/ 5 h 74"/>
                  <a:gd name="T6" fmla="*/ 25 w 65"/>
                  <a:gd name="T7" fmla="*/ 70 h 74"/>
                  <a:gd name="T8" fmla="*/ 1 w 65"/>
                  <a:gd name="T9" fmla="*/ 47 h 74"/>
                  <a:gd name="T10" fmla="*/ 0 w 65"/>
                  <a:gd name="T11" fmla="*/ 48 h 74"/>
                  <a:gd name="T12" fmla="*/ 26 w 65"/>
                  <a:gd name="T13" fmla="*/ 74 h 74"/>
                  <a:gd name="T14" fmla="*/ 65 w 65"/>
                  <a:gd name="T15" fmla="*/ 9 h 74"/>
                  <a:gd name="T16" fmla="*/ 64 w 65"/>
                  <a:gd name="T17" fmla="*/ 6 h 74"/>
                  <a:gd name="T18" fmla="*/ 64 w 65"/>
                  <a:gd name="T19" fmla="*/ 5 h 74"/>
                  <a:gd name="T20" fmla="*/ 64 w 65"/>
                  <a:gd name="T21" fmla="*/ 5 h 74"/>
                  <a:gd name="T22" fmla="*/ 63 w 65"/>
                  <a:gd name="T23" fmla="*/ 2 h 74"/>
                  <a:gd name="T24" fmla="*/ 63 w 65"/>
                  <a:gd name="T25" fmla="*/ 1 h 74"/>
                  <a:gd name="T26" fmla="*/ 62 w 65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74">
                    <a:moveTo>
                      <a:pt x="62" y="0"/>
                    </a:moveTo>
                    <a:cubicBezTo>
                      <a:pt x="62" y="1"/>
                      <a:pt x="62" y="1"/>
                      <a:pt x="62" y="2"/>
                    </a:cubicBezTo>
                    <a:cubicBezTo>
                      <a:pt x="62" y="3"/>
                      <a:pt x="63" y="5"/>
                      <a:pt x="64" y="5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0" y="48"/>
                      <a:pt x="0" y="48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8"/>
                      <a:pt x="64" y="7"/>
                      <a:pt x="64" y="6"/>
                    </a:cubicBezTo>
                    <a:cubicBezTo>
                      <a:pt x="64" y="6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3" y="4"/>
                      <a:pt x="63" y="3"/>
                      <a:pt x="63" y="2"/>
                    </a:cubicBezTo>
                    <a:cubicBezTo>
                      <a:pt x="63" y="2"/>
                      <a:pt x="63" y="1"/>
                      <a:pt x="63" y="1"/>
                    </a:cubicBezTo>
                    <a:cubicBezTo>
                      <a:pt x="62" y="1"/>
                      <a:pt x="62" y="0"/>
                      <a:pt x="62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4" name="iṣlïďe"/>
              <p:cNvSpPr/>
              <p:nvPr/>
            </p:nvSpPr>
            <p:spPr bwMode="auto">
              <a:xfrm>
                <a:off x="5378451" y="2493963"/>
                <a:ext cx="12700" cy="12700"/>
              </a:xfrm>
              <a:prstGeom prst="ellipse">
                <a:avLst/>
              </a:pr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5" name="îŝlîde"/>
              <p:cNvSpPr/>
              <p:nvPr/>
            </p:nvSpPr>
            <p:spPr bwMode="auto">
              <a:xfrm>
                <a:off x="5378451" y="2490788"/>
                <a:ext cx="12700" cy="12700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6" name="îśḷïḓê"/>
              <p:cNvSpPr/>
              <p:nvPr/>
            </p:nvSpPr>
            <p:spPr bwMode="auto">
              <a:xfrm>
                <a:off x="5356226" y="2008188"/>
                <a:ext cx="95250" cy="150813"/>
              </a:xfrm>
              <a:custGeom>
                <a:avLst/>
                <a:gdLst>
                  <a:gd name="T0" fmla="*/ 0 w 66"/>
                  <a:gd name="T1" fmla="*/ 79 h 104"/>
                  <a:gd name="T2" fmla="*/ 27 w 66"/>
                  <a:gd name="T3" fmla="*/ 104 h 104"/>
                  <a:gd name="T4" fmla="*/ 66 w 66"/>
                  <a:gd name="T5" fmla="*/ 39 h 104"/>
                  <a:gd name="T6" fmla="*/ 64 w 66"/>
                  <a:gd name="T7" fmla="*/ 36 h 104"/>
                  <a:gd name="T8" fmla="*/ 26 w 66"/>
                  <a:gd name="T9" fmla="*/ 0 h 104"/>
                  <a:gd name="T10" fmla="*/ 0 w 66"/>
                  <a:gd name="T11" fmla="*/ 7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104">
                    <a:moveTo>
                      <a:pt x="0" y="79"/>
                    </a:moveTo>
                    <a:cubicBezTo>
                      <a:pt x="27" y="104"/>
                      <a:pt x="27" y="104"/>
                      <a:pt x="27" y="104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5" y="39"/>
                      <a:pt x="64" y="37"/>
                      <a:pt x="64" y="36"/>
                    </a:cubicBezTo>
                    <a:cubicBezTo>
                      <a:pt x="65" y="25"/>
                      <a:pt x="27" y="1"/>
                      <a:pt x="26" y="0"/>
                    </a:cubicBezTo>
                    <a:cubicBezTo>
                      <a:pt x="58" y="29"/>
                      <a:pt x="6" y="74"/>
                      <a:pt x="0" y="79"/>
                    </a:cubicBezTo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7" name="îSḷiḍè"/>
              <p:cNvSpPr/>
              <p:nvPr/>
            </p:nvSpPr>
            <p:spPr bwMode="auto">
              <a:xfrm>
                <a:off x="5316538" y="2290763"/>
                <a:ext cx="92075" cy="187325"/>
              </a:xfrm>
              <a:custGeom>
                <a:avLst/>
                <a:gdLst>
                  <a:gd name="T0" fmla="*/ 54 w 63"/>
                  <a:gd name="T1" fmla="*/ 129 h 129"/>
                  <a:gd name="T2" fmla="*/ 7 w 63"/>
                  <a:gd name="T3" fmla="*/ 128 h 129"/>
                  <a:gd name="T4" fmla="*/ 0 w 63"/>
                  <a:gd name="T5" fmla="*/ 121 h 129"/>
                  <a:gd name="T6" fmla="*/ 3 w 63"/>
                  <a:gd name="T7" fmla="*/ 6 h 129"/>
                  <a:gd name="T8" fmla="*/ 9 w 63"/>
                  <a:gd name="T9" fmla="*/ 0 h 129"/>
                  <a:gd name="T10" fmla="*/ 57 w 63"/>
                  <a:gd name="T11" fmla="*/ 1 h 129"/>
                  <a:gd name="T12" fmla="*/ 63 w 63"/>
                  <a:gd name="T13" fmla="*/ 8 h 129"/>
                  <a:gd name="T14" fmla="*/ 61 w 63"/>
                  <a:gd name="T15" fmla="*/ 122 h 129"/>
                  <a:gd name="T16" fmla="*/ 54 w 63"/>
                  <a:gd name="T1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29">
                    <a:moveTo>
                      <a:pt x="54" y="129"/>
                    </a:moveTo>
                    <a:cubicBezTo>
                      <a:pt x="7" y="128"/>
                      <a:pt x="7" y="128"/>
                      <a:pt x="7" y="128"/>
                    </a:cubicBezTo>
                    <a:cubicBezTo>
                      <a:pt x="3" y="128"/>
                      <a:pt x="0" y="125"/>
                      <a:pt x="0" y="12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3"/>
                      <a:pt x="6" y="0"/>
                      <a:pt x="9" y="0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60" y="1"/>
                      <a:pt x="63" y="4"/>
                      <a:pt x="63" y="8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6"/>
                      <a:pt x="57" y="129"/>
                      <a:pt x="54" y="129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8" name="ïsḻîḍè"/>
              <p:cNvSpPr/>
              <p:nvPr/>
            </p:nvSpPr>
            <p:spPr bwMode="auto">
              <a:xfrm>
                <a:off x="5316538" y="2290763"/>
                <a:ext cx="92075" cy="177800"/>
              </a:xfrm>
              <a:custGeom>
                <a:avLst/>
                <a:gdLst>
                  <a:gd name="T0" fmla="*/ 1 w 63"/>
                  <a:gd name="T1" fmla="*/ 102 h 123"/>
                  <a:gd name="T2" fmla="*/ 0 w 63"/>
                  <a:gd name="T3" fmla="*/ 102 h 123"/>
                  <a:gd name="T4" fmla="*/ 0 w 63"/>
                  <a:gd name="T5" fmla="*/ 121 h 123"/>
                  <a:gd name="T6" fmla="*/ 0 w 63"/>
                  <a:gd name="T7" fmla="*/ 121 h 123"/>
                  <a:gd name="T8" fmla="*/ 0 w 63"/>
                  <a:gd name="T9" fmla="*/ 123 h 123"/>
                  <a:gd name="T10" fmla="*/ 1 w 63"/>
                  <a:gd name="T11" fmla="*/ 102 h 123"/>
                  <a:gd name="T12" fmla="*/ 9 w 63"/>
                  <a:gd name="T13" fmla="*/ 0 h 123"/>
                  <a:gd name="T14" fmla="*/ 3 w 63"/>
                  <a:gd name="T15" fmla="*/ 6 h 123"/>
                  <a:gd name="T16" fmla="*/ 1 w 63"/>
                  <a:gd name="T17" fmla="*/ 62 h 123"/>
                  <a:gd name="T18" fmla="*/ 2 w 63"/>
                  <a:gd name="T19" fmla="*/ 62 h 123"/>
                  <a:gd name="T20" fmla="*/ 3 w 63"/>
                  <a:gd name="T21" fmla="*/ 9 h 123"/>
                  <a:gd name="T22" fmla="*/ 10 w 63"/>
                  <a:gd name="T23" fmla="*/ 3 h 123"/>
                  <a:gd name="T24" fmla="*/ 10 w 63"/>
                  <a:gd name="T25" fmla="*/ 3 h 123"/>
                  <a:gd name="T26" fmla="*/ 57 w 63"/>
                  <a:gd name="T27" fmla="*/ 4 h 123"/>
                  <a:gd name="T28" fmla="*/ 63 w 63"/>
                  <a:gd name="T29" fmla="*/ 8 h 123"/>
                  <a:gd name="T30" fmla="*/ 63 w 63"/>
                  <a:gd name="T31" fmla="*/ 8 h 123"/>
                  <a:gd name="T32" fmla="*/ 63 w 63"/>
                  <a:gd name="T33" fmla="*/ 8 h 123"/>
                  <a:gd name="T34" fmla="*/ 57 w 63"/>
                  <a:gd name="T35" fmla="*/ 1 h 123"/>
                  <a:gd name="T36" fmla="*/ 39 w 63"/>
                  <a:gd name="T37" fmla="*/ 0 h 123"/>
                  <a:gd name="T38" fmla="*/ 37 w 63"/>
                  <a:gd name="T39" fmla="*/ 0 h 123"/>
                  <a:gd name="T40" fmla="*/ 24 w 63"/>
                  <a:gd name="T41" fmla="*/ 0 h 123"/>
                  <a:gd name="T42" fmla="*/ 19 w 63"/>
                  <a:gd name="T43" fmla="*/ 0 h 123"/>
                  <a:gd name="T44" fmla="*/ 9 w 63"/>
                  <a:gd name="T45" fmla="*/ 0 h 123"/>
                  <a:gd name="T46" fmla="*/ 9 w 63"/>
                  <a:gd name="T4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123">
                    <a:moveTo>
                      <a:pt x="1" y="102"/>
                    </a:moveTo>
                    <a:cubicBezTo>
                      <a:pt x="1" y="102"/>
                      <a:pt x="0" y="102"/>
                      <a:pt x="0" y="102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1" y="102"/>
                      <a:pt x="1" y="102"/>
                      <a:pt x="1" y="102"/>
                    </a:cubicBezTo>
                    <a:moveTo>
                      <a:pt x="9" y="0"/>
                    </a:moveTo>
                    <a:cubicBezTo>
                      <a:pt x="6" y="0"/>
                      <a:pt x="3" y="3"/>
                      <a:pt x="3" y="6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2" y="62"/>
                      <a:pt x="2" y="6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5"/>
                      <a:pt x="6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60" y="4"/>
                      <a:pt x="62" y="6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4"/>
                      <a:pt x="60" y="1"/>
                      <a:pt x="57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9" name="ïṩlîďê"/>
              <p:cNvSpPr/>
              <p:nvPr/>
            </p:nvSpPr>
            <p:spPr bwMode="auto">
              <a:xfrm>
                <a:off x="5316538" y="2293938"/>
                <a:ext cx="93663" cy="187325"/>
              </a:xfrm>
              <a:custGeom>
                <a:avLst/>
                <a:gdLst>
                  <a:gd name="T0" fmla="*/ 54 w 64"/>
                  <a:gd name="T1" fmla="*/ 130 h 130"/>
                  <a:gd name="T2" fmla="*/ 7 w 64"/>
                  <a:gd name="T3" fmla="*/ 129 h 130"/>
                  <a:gd name="T4" fmla="*/ 0 w 64"/>
                  <a:gd name="T5" fmla="*/ 122 h 130"/>
                  <a:gd name="T6" fmla="*/ 3 w 64"/>
                  <a:gd name="T7" fmla="*/ 7 h 130"/>
                  <a:gd name="T8" fmla="*/ 10 w 64"/>
                  <a:gd name="T9" fmla="*/ 1 h 130"/>
                  <a:gd name="T10" fmla="*/ 57 w 64"/>
                  <a:gd name="T11" fmla="*/ 2 h 130"/>
                  <a:gd name="T12" fmla="*/ 64 w 64"/>
                  <a:gd name="T13" fmla="*/ 9 h 130"/>
                  <a:gd name="T14" fmla="*/ 61 w 64"/>
                  <a:gd name="T15" fmla="*/ 123 h 130"/>
                  <a:gd name="T16" fmla="*/ 54 w 6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130">
                    <a:moveTo>
                      <a:pt x="54" y="130"/>
                    </a:moveTo>
                    <a:cubicBezTo>
                      <a:pt x="7" y="129"/>
                      <a:pt x="7" y="129"/>
                      <a:pt x="7" y="129"/>
                    </a:cubicBezTo>
                    <a:cubicBezTo>
                      <a:pt x="3" y="129"/>
                      <a:pt x="0" y="126"/>
                      <a:pt x="0" y="12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6" y="0"/>
                      <a:pt x="10" y="1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61" y="2"/>
                      <a:pt x="64" y="5"/>
                      <a:pt x="64" y="9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61" y="127"/>
                      <a:pt x="58" y="130"/>
                      <a:pt x="54" y="130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0" name="îṣḻíḋê"/>
              <p:cNvSpPr/>
              <p:nvPr/>
            </p:nvSpPr>
            <p:spPr bwMode="auto">
              <a:xfrm>
                <a:off x="5351463" y="2335213"/>
                <a:ext cx="26988" cy="28575"/>
              </a:xfrm>
              <a:prstGeom prst="ellipse">
                <a:avLst/>
              </a:pr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î$ļîdê"/>
              <p:cNvSpPr/>
              <p:nvPr/>
            </p:nvSpPr>
            <p:spPr bwMode="auto">
              <a:xfrm>
                <a:off x="5254626" y="2112963"/>
                <a:ext cx="3175" cy="9525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7 h 7"/>
                  <a:gd name="T4" fmla="*/ 2 w 2"/>
                  <a:gd name="T5" fmla="*/ 5 h 7"/>
                  <a:gd name="T6" fmla="*/ 2 w 2"/>
                  <a:gd name="T7" fmla="*/ 0 h 7"/>
                  <a:gd name="T8" fmla="*/ 0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cubicBezTo>
                      <a:pt x="0" y="2"/>
                      <a:pt x="0" y="4"/>
                      <a:pt x="0" y="7"/>
                    </a:cubicBezTo>
                    <a:cubicBezTo>
                      <a:pt x="1" y="6"/>
                      <a:pt x="1" y="6"/>
                      <a:pt x="2" y="5"/>
                    </a:cubicBezTo>
                    <a:cubicBezTo>
                      <a:pt x="2" y="4"/>
                      <a:pt x="2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ïş1ïḋe"/>
              <p:cNvSpPr/>
              <p:nvPr/>
            </p:nvSpPr>
            <p:spPr bwMode="auto">
              <a:xfrm>
                <a:off x="5254626" y="2119313"/>
                <a:ext cx="4763" cy="2222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2 h 15"/>
                  <a:gd name="T4" fmla="*/ 3 w 3"/>
                  <a:gd name="T5" fmla="*/ 15 h 15"/>
                  <a:gd name="T6" fmla="*/ 2 w 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7"/>
                      <a:pt x="2" y="12"/>
                      <a:pt x="3" y="15"/>
                    </a:cubicBezTo>
                    <a:cubicBezTo>
                      <a:pt x="2" y="11"/>
                      <a:pt x="2" y="6"/>
                      <a:pt x="2" y="0"/>
                    </a:cubicBezTo>
                  </a:path>
                </a:pathLst>
              </a:custGeom>
              <a:solidFill>
                <a:srgbClr val="A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iS1ïďê"/>
              <p:cNvSpPr/>
              <p:nvPr/>
            </p:nvSpPr>
            <p:spPr bwMode="auto">
              <a:xfrm>
                <a:off x="5200651" y="2184400"/>
                <a:ext cx="109538" cy="255588"/>
              </a:xfrm>
              <a:custGeom>
                <a:avLst/>
                <a:gdLst>
                  <a:gd name="T0" fmla="*/ 73 w 75"/>
                  <a:gd name="T1" fmla="*/ 0 h 176"/>
                  <a:gd name="T2" fmla="*/ 49 w 75"/>
                  <a:gd name="T3" fmla="*/ 57 h 176"/>
                  <a:gd name="T4" fmla="*/ 11 w 75"/>
                  <a:gd name="T5" fmla="*/ 138 h 176"/>
                  <a:gd name="T6" fmla="*/ 0 w 75"/>
                  <a:gd name="T7" fmla="*/ 176 h 176"/>
                  <a:gd name="T8" fmla="*/ 2 w 75"/>
                  <a:gd name="T9" fmla="*/ 175 h 176"/>
                  <a:gd name="T10" fmla="*/ 12 w 75"/>
                  <a:gd name="T11" fmla="*/ 143 h 176"/>
                  <a:gd name="T12" fmla="*/ 51 w 75"/>
                  <a:gd name="T13" fmla="*/ 63 h 176"/>
                  <a:gd name="T14" fmla="*/ 74 w 75"/>
                  <a:gd name="T15" fmla="*/ 5 h 176"/>
                  <a:gd name="T16" fmla="*/ 73 w 75"/>
                  <a:gd name="T17" fmla="*/ 1 h 176"/>
                  <a:gd name="T18" fmla="*/ 73 w 75"/>
                  <a:gd name="T1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176">
                    <a:moveTo>
                      <a:pt x="73" y="0"/>
                    </a:moveTo>
                    <a:cubicBezTo>
                      <a:pt x="70" y="8"/>
                      <a:pt x="56" y="45"/>
                      <a:pt x="49" y="57"/>
                    </a:cubicBezTo>
                    <a:cubicBezTo>
                      <a:pt x="42" y="70"/>
                      <a:pt x="11" y="138"/>
                      <a:pt x="11" y="138"/>
                    </a:cubicBezTo>
                    <a:cubicBezTo>
                      <a:pt x="11" y="138"/>
                      <a:pt x="1" y="154"/>
                      <a:pt x="0" y="176"/>
                    </a:cubicBezTo>
                    <a:cubicBezTo>
                      <a:pt x="1" y="176"/>
                      <a:pt x="1" y="176"/>
                      <a:pt x="2" y="175"/>
                    </a:cubicBezTo>
                    <a:cubicBezTo>
                      <a:pt x="4" y="156"/>
                      <a:pt x="12" y="143"/>
                      <a:pt x="12" y="143"/>
                    </a:cubicBezTo>
                    <a:cubicBezTo>
                      <a:pt x="12" y="143"/>
                      <a:pt x="44" y="76"/>
                      <a:pt x="51" y="63"/>
                    </a:cubicBezTo>
                    <a:cubicBezTo>
                      <a:pt x="60" y="44"/>
                      <a:pt x="67" y="25"/>
                      <a:pt x="74" y="5"/>
                    </a:cubicBezTo>
                    <a:cubicBezTo>
                      <a:pt x="75" y="4"/>
                      <a:pt x="74" y="2"/>
                      <a:pt x="73" y="1"/>
                    </a:cubicBezTo>
                    <a:cubicBezTo>
                      <a:pt x="73" y="1"/>
                      <a:pt x="73" y="0"/>
                      <a:pt x="73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4" name="íšlïḓé"/>
              <p:cNvSpPr/>
              <p:nvPr/>
            </p:nvSpPr>
            <p:spPr bwMode="auto">
              <a:xfrm>
                <a:off x="4889501" y="2625725"/>
                <a:ext cx="173038" cy="23813"/>
              </a:xfrm>
              <a:custGeom>
                <a:avLst/>
                <a:gdLst>
                  <a:gd name="T0" fmla="*/ 120 w 120"/>
                  <a:gd name="T1" fmla="*/ 0 h 17"/>
                  <a:gd name="T2" fmla="*/ 16 w 120"/>
                  <a:gd name="T3" fmla="*/ 12 h 17"/>
                  <a:gd name="T4" fmla="*/ 2 w 120"/>
                  <a:gd name="T5" fmla="*/ 11 h 17"/>
                  <a:gd name="T6" fmla="*/ 0 w 120"/>
                  <a:gd name="T7" fmla="*/ 15 h 17"/>
                  <a:gd name="T8" fmla="*/ 18 w 120"/>
                  <a:gd name="T9" fmla="*/ 17 h 17"/>
                  <a:gd name="T10" fmla="*/ 118 w 120"/>
                  <a:gd name="T11" fmla="*/ 6 h 17"/>
                  <a:gd name="T12" fmla="*/ 120 w 120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7">
                    <a:moveTo>
                      <a:pt x="120" y="0"/>
                    </a:moveTo>
                    <a:cubicBezTo>
                      <a:pt x="83" y="6"/>
                      <a:pt x="41" y="12"/>
                      <a:pt x="16" y="12"/>
                    </a:cubicBezTo>
                    <a:cubicBezTo>
                      <a:pt x="10" y="12"/>
                      <a:pt x="6" y="12"/>
                      <a:pt x="2" y="11"/>
                    </a:cubicBezTo>
                    <a:cubicBezTo>
                      <a:pt x="0" y="13"/>
                      <a:pt x="0" y="15"/>
                      <a:pt x="0" y="15"/>
                    </a:cubicBezTo>
                    <a:cubicBezTo>
                      <a:pt x="3" y="17"/>
                      <a:pt x="10" y="17"/>
                      <a:pt x="18" y="17"/>
                    </a:cubicBezTo>
                    <a:cubicBezTo>
                      <a:pt x="42" y="17"/>
                      <a:pt x="82" y="12"/>
                      <a:pt x="118" y="6"/>
                    </a:cubicBezTo>
                    <a:cubicBezTo>
                      <a:pt x="118" y="4"/>
                      <a:pt x="119" y="2"/>
                      <a:pt x="12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5" name="ïṧlïde"/>
              <p:cNvSpPr/>
              <p:nvPr/>
            </p:nvSpPr>
            <p:spPr bwMode="auto">
              <a:xfrm>
                <a:off x="5060951" y="2546350"/>
                <a:ext cx="150813" cy="87313"/>
              </a:xfrm>
              <a:custGeom>
                <a:avLst/>
                <a:gdLst>
                  <a:gd name="T0" fmla="*/ 105 w 105"/>
                  <a:gd name="T1" fmla="*/ 0 h 61"/>
                  <a:gd name="T2" fmla="*/ 94 w 105"/>
                  <a:gd name="T3" fmla="*/ 16 h 61"/>
                  <a:gd name="T4" fmla="*/ 87 w 105"/>
                  <a:gd name="T5" fmla="*/ 26 h 61"/>
                  <a:gd name="T6" fmla="*/ 90 w 105"/>
                  <a:gd name="T7" fmla="*/ 27 h 61"/>
                  <a:gd name="T8" fmla="*/ 85 w 105"/>
                  <a:gd name="T9" fmla="*/ 28 h 61"/>
                  <a:gd name="T10" fmla="*/ 66 w 105"/>
                  <a:gd name="T11" fmla="*/ 43 h 61"/>
                  <a:gd name="T12" fmla="*/ 2 w 105"/>
                  <a:gd name="T13" fmla="*/ 55 h 61"/>
                  <a:gd name="T14" fmla="*/ 0 w 105"/>
                  <a:gd name="T15" fmla="*/ 61 h 61"/>
                  <a:gd name="T16" fmla="*/ 68 w 105"/>
                  <a:gd name="T17" fmla="*/ 48 h 61"/>
                  <a:gd name="T18" fmla="*/ 105 w 105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1">
                    <a:moveTo>
                      <a:pt x="105" y="0"/>
                    </a:moveTo>
                    <a:cubicBezTo>
                      <a:pt x="94" y="16"/>
                      <a:pt x="94" y="16"/>
                      <a:pt x="94" y="16"/>
                    </a:cubicBezTo>
                    <a:cubicBezTo>
                      <a:pt x="92" y="19"/>
                      <a:pt x="90" y="23"/>
                      <a:pt x="87" y="26"/>
                    </a:cubicBezTo>
                    <a:cubicBezTo>
                      <a:pt x="89" y="27"/>
                      <a:pt x="90" y="27"/>
                      <a:pt x="90" y="27"/>
                    </a:cubicBezTo>
                    <a:cubicBezTo>
                      <a:pt x="89" y="27"/>
                      <a:pt x="87" y="28"/>
                      <a:pt x="85" y="28"/>
                    </a:cubicBezTo>
                    <a:cubicBezTo>
                      <a:pt x="79" y="36"/>
                      <a:pt x="72" y="41"/>
                      <a:pt x="66" y="43"/>
                    </a:cubicBezTo>
                    <a:cubicBezTo>
                      <a:pt x="58" y="45"/>
                      <a:pt x="32" y="51"/>
                      <a:pt x="2" y="55"/>
                    </a:cubicBezTo>
                    <a:cubicBezTo>
                      <a:pt x="1" y="57"/>
                      <a:pt x="0" y="59"/>
                      <a:pt x="0" y="61"/>
                    </a:cubicBezTo>
                    <a:cubicBezTo>
                      <a:pt x="32" y="56"/>
                      <a:pt x="59" y="51"/>
                      <a:pt x="68" y="48"/>
                    </a:cubicBezTo>
                    <a:cubicBezTo>
                      <a:pt x="81" y="44"/>
                      <a:pt x="98" y="24"/>
                      <a:pt x="105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6" name="ïśḷïḋè"/>
              <p:cNvSpPr/>
              <p:nvPr/>
            </p:nvSpPr>
            <p:spPr bwMode="auto">
              <a:xfrm>
                <a:off x="4886326" y="2084388"/>
                <a:ext cx="420688" cy="568325"/>
              </a:xfrm>
              <a:custGeom>
                <a:avLst/>
                <a:gdLst>
                  <a:gd name="T0" fmla="*/ 0 w 290"/>
                  <a:gd name="T1" fmla="*/ 384 h 393"/>
                  <a:gd name="T2" fmla="*/ 186 w 290"/>
                  <a:gd name="T3" fmla="*/ 362 h 393"/>
                  <a:gd name="T4" fmla="*/ 222 w 290"/>
                  <a:gd name="T5" fmla="*/ 275 h 393"/>
                  <a:gd name="T6" fmla="*/ 228 w 290"/>
                  <a:gd name="T7" fmla="*/ 208 h 393"/>
                  <a:gd name="T8" fmla="*/ 266 w 290"/>
                  <a:gd name="T9" fmla="*/ 127 h 393"/>
                  <a:gd name="T10" fmla="*/ 290 w 290"/>
                  <a:gd name="T11" fmla="*/ 70 h 393"/>
                  <a:gd name="T12" fmla="*/ 288 w 290"/>
                  <a:gd name="T13" fmla="*/ 66 h 393"/>
                  <a:gd name="T14" fmla="*/ 261 w 290"/>
                  <a:gd name="T15" fmla="*/ 42 h 393"/>
                  <a:gd name="T16" fmla="*/ 254 w 290"/>
                  <a:gd name="T17" fmla="*/ 13 h 393"/>
                  <a:gd name="T18" fmla="*/ 255 w 290"/>
                  <a:gd name="T19" fmla="*/ 0 h 393"/>
                  <a:gd name="T20" fmla="*/ 247 w 290"/>
                  <a:gd name="T21" fmla="*/ 7 h 393"/>
                  <a:gd name="T22" fmla="*/ 241 w 290"/>
                  <a:gd name="T23" fmla="*/ 12 h 393"/>
                  <a:gd name="T24" fmla="*/ 214 w 290"/>
                  <a:gd name="T25" fmla="*/ 27 h 393"/>
                  <a:gd name="T26" fmla="*/ 163 w 290"/>
                  <a:gd name="T27" fmla="*/ 62 h 393"/>
                  <a:gd name="T28" fmla="*/ 172 w 290"/>
                  <a:gd name="T29" fmla="*/ 196 h 393"/>
                  <a:gd name="T30" fmla="*/ 131 w 290"/>
                  <a:gd name="T31" fmla="*/ 346 h 393"/>
                  <a:gd name="T32" fmla="*/ 26 w 290"/>
                  <a:gd name="T33" fmla="*/ 370 h 393"/>
                  <a:gd name="T34" fmla="*/ 0 w 290"/>
                  <a:gd name="T35" fmla="*/ 384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0" h="393">
                    <a:moveTo>
                      <a:pt x="0" y="384"/>
                    </a:moveTo>
                    <a:cubicBezTo>
                      <a:pt x="22" y="393"/>
                      <a:pt x="165" y="368"/>
                      <a:pt x="186" y="362"/>
                    </a:cubicBezTo>
                    <a:cubicBezTo>
                      <a:pt x="207" y="356"/>
                      <a:pt x="237" y="309"/>
                      <a:pt x="222" y="275"/>
                    </a:cubicBezTo>
                    <a:cubicBezTo>
                      <a:pt x="208" y="241"/>
                      <a:pt x="228" y="208"/>
                      <a:pt x="228" y="208"/>
                    </a:cubicBezTo>
                    <a:cubicBezTo>
                      <a:pt x="228" y="208"/>
                      <a:pt x="259" y="140"/>
                      <a:pt x="266" y="127"/>
                    </a:cubicBezTo>
                    <a:cubicBezTo>
                      <a:pt x="273" y="114"/>
                      <a:pt x="288" y="76"/>
                      <a:pt x="290" y="70"/>
                    </a:cubicBezTo>
                    <a:cubicBezTo>
                      <a:pt x="290" y="68"/>
                      <a:pt x="289" y="67"/>
                      <a:pt x="288" y="66"/>
                    </a:cubicBezTo>
                    <a:cubicBezTo>
                      <a:pt x="283" y="57"/>
                      <a:pt x="261" y="42"/>
                      <a:pt x="261" y="42"/>
                    </a:cubicBezTo>
                    <a:cubicBezTo>
                      <a:pt x="255" y="44"/>
                      <a:pt x="254" y="26"/>
                      <a:pt x="254" y="13"/>
                    </a:cubicBezTo>
                    <a:cubicBezTo>
                      <a:pt x="254" y="6"/>
                      <a:pt x="255" y="0"/>
                      <a:pt x="255" y="0"/>
                    </a:cubicBezTo>
                    <a:cubicBezTo>
                      <a:pt x="255" y="0"/>
                      <a:pt x="252" y="3"/>
                      <a:pt x="247" y="7"/>
                    </a:cubicBezTo>
                    <a:cubicBezTo>
                      <a:pt x="245" y="9"/>
                      <a:pt x="243" y="10"/>
                      <a:pt x="241" y="12"/>
                    </a:cubicBezTo>
                    <a:cubicBezTo>
                      <a:pt x="233" y="19"/>
                      <a:pt x="224" y="24"/>
                      <a:pt x="214" y="27"/>
                    </a:cubicBezTo>
                    <a:cubicBezTo>
                      <a:pt x="193" y="33"/>
                      <a:pt x="163" y="62"/>
                      <a:pt x="163" y="62"/>
                    </a:cubicBezTo>
                    <a:cubicBezTo>
                      <a:pt x="172" y="196"/>
                      <a:pt x="172" y="196"/>
                      <a:pt x="172" y="196"/>
                    </a:cubicBezTo>
                    <a:cubicBezTo>
                      <a:pt x="172" y="196"/>
                      <a:pt x="152" y="322"/>
                      <a:pt x="131" y="346"/>
                    </a:cubicBezTo>
                    <a:cubicBezTo>
                      <a:pt x="110" y="371"/>
                      <a:pt x="47" y="370"/>
                      <a:pt x="26" y="370"/>
                    </a:cubicBezTo>
                    <a:cubicBezTo>
                      <a:pt x="5" y="370"/>
                      <a:pt x="0" y="384"/>
                      <a:pt x="0" y="384"/>
                    </a:cubicBezTo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7" name="îś1ïḓè"/>
              <p:cNvSpPr/>
              <p:nvPr/>
            </p:nvSpPr>
            <p:spPr bwMode="auto">
              <a:xfrm>
                <a:off x="5230813" y="2097088"/>
                <a:ext cx="4763" cy="6350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5 h 5"/>
                  <a:gd name="T4" fmla="*/ 3 w 3"/>
                  <a:gd name="T5" fmla="*/ 3 h 5"/>
                  <a:gd name="T6" fmla="*/ 3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1"/>
                      <a:pt x="1" y="3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8" name="íš1íḑê"/>
              <p:cNvSpPr/>
              <p:nvPr/>
            </p:nvSpPr>
            <p:spPr bwMode="auto">
              <a:xfrm>
                <a:off x="5232401" y="2101850"/>
                <a:ext cx="69850" cy="112713"/>
              </a:xfrm>
              <a:custGeom>
                <a:avLst/>
                <a:gdLst>
                  <a:gd name="T0" fmla="*/ 2 w 48"/>
                  <a:gd name="T1" fmla="*/ 0 h 78"/>
                  <a:gd name="T2" fmla="*/ 0 w 48"/>
                  <a:gd name="T3" fmla="*/ 2 h 78"/>
                  <a:gd name="T4" fmla="*/ 0 w 48"/>
                  <a:gd name="T5" fmla="*/ 4 h 78"/>
                  <a:gd name="T6" fmla="*/ 24 w 48"/>
                  <a:gd name="T7" fmla="*/ 78 h 78"/>
                  <a:gd name="T8" fmla="*/ 24 w 48"/>
                  <a:gd name="T9" fmla="*/ 78 h 78"/>
                  <a:gd name="T10" fmla="*/ 48 w 48"/>
                  <a:gd name="T11" fmla="*/ 57 h 78"/>
                  <a:gd name="T12" fmla="*/ 47 w 48"/>
                  <a:gd name="T13" fmla="*/ 56 h 78"/>
                  <a:gd name="T14" fmla="*/ 26 w 48"/>
                  <a:gd name="T15" fmla="*/ 74 h 78"/>
                  <a:gd name="T16" fmla="*/ 26 w 48"/>
                  <a:gd name="T17" fmla="*/ 74 h 78"/>
                  <a:gd name="T18" fmla="*/ 2 w 48"/>
                  <a:gd name="T19" fmla="*/ 0 h 78"/>
                  <a:gd name="T20" fmla="*/ 2 w 48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78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5" y="27"/>
                      <a:pt x="16" y="78"/>
                      <a:pt x="24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30" y="76"/>
                      <a:pt x="40" y="66"/>
                      <a:pt x="48" y="57"/>
                    </a:cubicBezTo>
                    <a:cubicBezTo>
                      <a:pt x="48" y="57"/>
                      <a:pt x="47" y="57"/>
                      <a:pt x="47" y="56"/>
                    </a:cubicBezTo>
                    <a:cubicBezTo>
                      <a:pt x="40" y="65"/>
                      <a:pt x="31" y="73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18" y="74"/>
                      <a:pt x="7" y="2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îṧḷidè"/>
              <p:cNvSpPr/>
              <p:nvPr/>
            </p:nvSpPr>
            <p:spPr bwMode="auto">
              <a:xfrm>
                <a:off x="5232401" y="2084388"/>
                <a:ext cx="71438" cy="127000"/>
              </a:xfrm>
              <a:custGeom>
                <a:avLst/>
                <a:gdLst>
                  <a:gd name="T0" fmla="*/ 0 w 49"/>
                  <a:gd name="T1" fmla="*/ 0 h 88"/>
                  <a:gd name="T2" fmla="*/ 2 w 49"/>
                  <a:gd name="T3" fmla="*/ 12 h 88"/>
                  <a:gd name="T4" fmla="*/ 26 w 49"/>
                  <a:gd name="T5" fmla="*/ 86 h 88"/>
                  <a:gd name="T6" fmla="*/ 49 w 49"/>
                  <a:gd name="T7" fmla="*/ 66 h 88"/>
                  <a:gd name="T8" fmla="*/ 22 w 49"/>
                  <a:gd name="T9" fmla="*/ 42 h 88"/>
                  <a:gd name="T10" fmla="*/ 15 w 49"/>
                  <a:gd name="T11" fmla="*/ 13 h 88"/>
                  <a:gd name="T12" fmla="*/ 8 w 49"/>
                  <a:gd name="T13" fmla="*/ 7 h 88"/>
                  <a:gd name="T14" fmla="*/ 0 w 49"/>
                  <a:gd name="T1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88">
                    <a:moveTo>
                      <a:pt x="0" y="0"/>
                    </a:moveTo>
                    <a:cubicBezTo>
                      <a:pt x="0" y="0"/>
                      <a:pt x="1" y="5"/>
                      <a:pt x="2" y="12"/>
                    </a:cubicBezTo>
                    <a:cubicBezTo>
                      <a:pt x="7" y="36"/>
                      <a:pt x="18" y="88"/>
                      <a:pt x="26" y="86"/>
                    </a:cubicBezTo>
                    <a:cubicBezTo>
                      <a:pt x="32" y="85"/>
                      <a:pt x="42" y="75"/>
                      <a:pt x="49" y="66"/>
                    </a:cubicBezTo>
                    <a:cubicBezTo>
                      <a:pt x="44" y="57"/>
                      <a:pt x="22" y="42"/>
                      <a:pt x="22" y="42"/>
                    </a:cubicBezTo>
                    <a:cubicBezTo>
                      <a:pt x="16" y="44"/>
                      <a:pt x="15" y="26"/>
                      <a:pt x="15" y="1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îšľïḓe"/>
              <p:cNvSpPr/>
              <p:nvPr/>
            </p:nvSpPr>
            <p:spPr bwMode="auto">
              <a:xfrm>
                <a:off x="5095876" y="2365375"/>
                <a:ext cx="274638" cy="219075"/>
              </a:xfrm>
              <a:custGeom>
                <a:avLst/>
                <a:gdLst>
                  <a:gd name="T0" fmla="*/ 38 w 189"/>
                  <a:gd name="T1" fmla="*/ 63 h 152"/>
                  <a:gd name="T2" fmla="*/ 94 w 189"/>
                  <a:gd name="T3" fmla="*/ 35 h 152"/>
                  <a:gd name="T4" fmla="*/ 179 w 189"/>
                  <a:gd name="T5" fmla="*/ 20 h 152"/>
                  <a:gd name="T6" fmla="*/ 94 w 189"/>
                  <a:gd name="T7" fmla="*/ 105 h 152"/>
                  <a:gd name="T8" fmla="*/ 61 w 189"/>
                  <a:gd name="T9" fmla="*/ 152 h 152"/>
                  <a:gd name="T10" fmla="*/ 18 w 189"/>
                  <a:gd name="T11" fmla="*/ 141 h 152"/>
                  <a:gd name="T12" fmla="*/ 0 w 189"/>
                  <a:gd name="T13" fmla="*/ 105 h 152"/>
                  <a:gd name="T14" fmla="*/ 38 w 189"/>
                  <a:gd name="T15" fmla="*/ 6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152">
                    <a:moveTo>
                      <a:pt x="38" y="63"/>
                    </a:moveTo>
                    <a:cubicBezTo>
                      <a:pt x="38" y="63"/>
                      <a:pt x="82" y="55"/>
                      <a:pt x="94" y="35"/>
                    </a:cubicBezTo>
                    <a:cubicBezTo>
                      <a:pt x="107" y="16"/>
                      <a:pt x="189" y="0"/>
                      <a:pt x="179" y="20"/>
                    </a:cubicBezTo>
                    <a:cubicBezTo>
                      <a:pt x="169" y="40"/>
                      <a:pt x="94" y="105"/>
                      <a:pt x="94" y="105"/>
                    </a:cubicBezTo>
                    <a:cubicBezTo>
                      <a:pt x="61" y="152"/>
                      <a:pt x="61" y="152"/>
                      <a:pt x="61" y="152"/>
                    </a:cubicBezTo>
                    <a:cubicBezTo>
                      <a:pt x="18" y="141"/>
                      <a:pt x="18" y="141"/>
                      <a:pt x="18" y="14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38" y="63"/>
                      <a:pt x="38" y="63"/>
                      <a:pt x="38" y="63"/>
                    </a:cubicBezTo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1" name="îSḻïdê"/>
              <p:cNvSpPr/>
              <p:nvPr/>
            </p:nvSpPr>
            <p:spPr bwMode="auto">
              <a:xfrm>
                <a:off x="5229226" y="2528888"/>
                <a:ext cx="71438" cy="58738"/>
              </a:xfrm>
              <a:custGeom>
                <a:avLst/>
                <a:gdLst>
                  <a:gd name="T0" fmla="*/ 49 w 49"/>
                  <a:gd name="T1" fmla="*/ 0 h 41"/>
                  <a:gd name="T2" fmla="*/ 1 w 49"/>
                  <a:gd name="T3" fmla="*/ 37 h 41"/>
                  <a:gd name="T4" fmla="*/ 2 w 49"/>
                  <a:gd name="T5" fmla="*/ 41 h 41"/>
                  <a:gd name="T6" fmla="*/ 49 w 49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1">
                    <a:moveTo>
                      <a:pt x="49" y="0"/>
                    </a:moveTo>
                    <a:cubicBezTo>
                      <a:pt x="49" y="0"/>
                      <a:pt x="7" y="16"/>
                      <a:pt x="1" y="37"/>
                    </a:cubicBezTo>
                    <a:cubicBezTo>
                      <a:pt x="0" y="40"/>
                      <a:pt x="0" y="41"/>
                      <a:pt x="2" y="41"/>
                    </a:cubicBezTo>
                    <a:cubicBezTo>
                      <a:pt x="10" y="41"/>
                      <a:pt x="49" y="0"/>
                      <a:pt x="49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2" name="í$ḷïḋé"/>
              <p:cNvSpPr/>
              <p:nvPr/>
            </p:nvSpPr>
            <p:spPr bwMode="auto">
              <a:xfrm>
                <a:off x="5267326" y="2563813"/>
                <a:ext cx="77788" cy="30163"/>
              </a:xfrm>
              <a:custGeom>
                <a:avLst/>
                <a:gdLst>
                  <a:gd name="T0" fmla="*/ 49 w 53"/>
                  <a:gd name="T1" fmla="*/ 0 h 20"/>
                  <a:gd name="T2" fmla="*/ 0 w 53"/>
                  <a:gd name="T3" fmla="*/ 20 h 20"/>
                  <a:gd name="T4" fmla="*/ 6 w 53"/>
                  <a:gd name="T5" fmla="*/ 20 h 20"/>
                  <a:gd name="T6" fmla="*/ 49 w 53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0">
                    <a:moveTo>
                      <a:pt x="49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2" y="20"/>
                      <a:pt x="4" y="20"/>
                      <a:pt x="6" y="20"/>
                    </a:cubicBezTo>
                    <a:cubicBezTo>
                      <a:pt x="53" y="20"/>
                      <a:pt x="49" y="0"/>
                      <a:pt x="49" y="0"/>
                    </a:cubicBezTo>
                  </a:path>
                </a:pathLst>
              </a:custGeom>
              <a:solidFill>
                <a:srgbClr val="DAD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3" name="îṡlïḑê"/>
              <p:cNvSpPr/>
              <p:nvPr/>
            </p:nvSpPr>
            <p:spPr bwMode="auto">
              <a:xfrm>
                <a:off x="5622926" y="2160588"/>
                <a:ext cx="274638" cy="158750"/>
              </a:xfrm>
              <a:custGeom>
                <a:avLst/>
                <a:gdLst>
                  <a:gd name="T0" fmla="*/ 55 w 190"/>
                  <a:gd name="T1" fmla="*/ 0 h 110"/>
                  <a:gd name="T2" fmla="*/ 0 w 190"/>
                  <a:gd name="T3" fmla="*/ 100 h 110"/>
                  <a:gd name="T4" fmla="*/ 52 w 190"/>
                  <a:gd name="T5" fmla="*/ 89 h 110"/>
                  <a:gd name="T6" fmla="*/ 59 w 190"/>
                  <a:gd name="T7" fmla="*/ 88 h 110"/>
                  <a:gd name="T8" fmla="*/ 96 w 190"/>
                  <a:gd name="T9" fmla="*/ 110 h 110"/>
                  <a:gd name="T10" fmla="*/ 190 w 190"/>
                  <a:gd name="T11" fmla="*/ 110 h 110"/>
                  <a:gd name="T12" fmla="*/ 178 w 190"/>
                  <a:gd name="T13" fmla="*/ 80 h 110"/>
                  <a:gd name="T14" fmla="*/ 127 w 190"/>
                  <a:gd name="T15" fmla="*/ 80 h 110"/>
                  <a:gd name="T16" fmla="*/ 127 w 190"/>
                  <a:gd name="T17" fmla="*/ 63 h 110"/>
                  <a:gd name="T18" fmla="*/ 167 w 190"/>
                  <a:gd name="T19" fmla="*/ 63 h 110"/>
                  <a:gd name="T20" fmla="*/ 168 w 190"/>
                  <a:gd name="T21" fmla="*/ 61 h 110"/>
                  <a:gd name="T22" fmla="*/ 149 w 190"/>
                  <a:gd name="T23" fmla="*/ 47 h 110"/>
                  <a:gd name="T24" fmla="*/ 114 w 190"/>
                  <a:gd name="T25" fmla="*/ 33 h 110"/>
                  <a:gd name="T26" fmla="*/ 89 w 190"/>
                  <a:gd name="T27" fmla="*/ 13 h 110"/>
                  <a:gd name="T28" fmla="*/ 55 w 190"/>
                  <a:gd name="T2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110">
                    <a:moveTo>
                      <a:pt x="55" y="0"/>
                    </a:moveTo>
                    <a:cubicBezTo>
                      <a:pt x="50" y="16"/>
                      <a:pt x="2" y="97"/>
                      <a:pt x="0" y="100"/>
                    </a:cubicBezTo>
                    <a:cubicBezTo>
                      <a:pt x="9" y="100"/>
                      <a:pt x="34" y="98"/>
                      <a:pt x="52" y="89"/>
                    </a:cubicBezTo>
                    <a:cubicBezTo>
                      <a:pt x="54" y="88"/>
                      <a:pt x="56" y="88"/>
                      <a:pt x="59" y="88"/>
                    </a:cubicBezTo>
                    <a:cubicBezTo>
                      <a:pt x="70" y="88"/>
                      <a:pt x="84" y="98"/>
                      <a:pt x="96" y="110"/>
                    </a:cubicBezTo>
                    <a:cubicBezTo>
                      <a:pt x="190" y="110"/>
                      <a:pt x="190" y="110"/>
                      <a:pt x="190" y="110"/>
                    </a:cubicBezTo>
                    <a:cubicBezTo>
                      <a:pt x="190" y="99"/>
                      <a:pt x="183" y="85"/>
                      <a:pt x="178" y="80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67" y="63"/>
                      <a:pt x="167" y="63"/>
                      <a:pt x="167" y="63"/>
                    </a:cubicBezTo>
                    <a:cubicBezTo>
                      <a:pt x="167" y="62"/>
                      <a:pt x="168" y="62"/>
                      <a:pt x="168" y="61"/>
                    </a:cubicBezTo>
                    <a:cubicBezTo>
                      <a:pt x="173" y="58"/>
                      <a:pt x="158" y="49"/>
                      <a:pt x="149" y="47"/>
                    </a:cubicBezTo>
                    <a:cubicBezTo>
                      <a:pt x="140" y="46"/>
                      <a:pt x="114" y="33"/>
                      <a:pt x="114" y="33"/>
                    </a:cubicBezTo>
                    <a:cubicBezTo>
                      <a:pt x="114" y="33"/>
                      <a:pt x="104" y="13"/>
                      <a:pt x="89" y="13"/>
                    </a:cubicBezTo>
                    <a:cubicBezTo>
                      <a:pt x="77" y="13"/>
                      <a:pt x="62" y="4"/>
                      <a:pt x="5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4" name="íṥlíḋè"/>
              <p:cNvSpPr/>
              <p:nvPr/>
            </p:nvSpPr>
            <p:spPr bwMode="auto">
              <a:xfrm>
                <a:off x="5807076" y="2251075"/>
                <a:ext cx="73025" cy="25400"/>
              </a:xfrm>
              <a:custGeom>
                <a:avLst/>
                <a:gdLst>
                  <a:gd name="T0" fmla="*/ 40 w 51"/>
                  <a:gd name="T1" fmla="*/ 0 h 17"/>
                  <a:gd name="T2" fmla="*/ 0 w 51"/>
                  <a:gd name="T3" fmla="*/ 0 h 17"/>
                  <a:gd name="T4" fmla="*/ 0 w 51"/>
                  <a:gd name="T5" fmla="*/ 17 h 17"/>
                  <a:gd name="T6" fmla="*/ 51 w 51"/>
                  <a:gd name="T7" fmla="*/ 17 h 17"/>
                  <a:gd name="T8" fmla="*/ 50 w 51"/>
                  <a:gd name="T9" fmla="*/ 16 h 17"/>
                  <a:gd name="T10" fmla="*/ 40 w 5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7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6"/>
                      <a:pt x="50" y="16"/>
                      <a:pt x="50" y="16"/>
                    </a:cubicBezTo>
                    <a:cubicBezTo>
                      <a:pt x="43" y="10"/>
                      <a:pt x="38" y="3"/>
                      <a:pt x="40" y="0"/>
                    </a:cubicBezTo>
                  </a:path>
                </a:pathLst>
              </a:custGeom>
              <a:solidFill>
                <a:srgbClr val="C3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5" name="íṣlíḍè"/>
              <p:cNvSpPr/>
              <p:nvPr/>
            </p:nvSpPr>
            <p:spPr bwMode="auto">
              <a:xfrm>
                <a:off x="5762626" y="2319338"/>
                <a:ext cx="136525" cy="44450"/>
              </a:xfrm>
              <a:custGeom>
                <a:avLst/>
                <a:gdLst>
                  <a:gd name="T0" fmla="*/ 94 w 95"/>
                  <a:gd name="T1" fmla="*/ 0 h 30"/>
                  <a:gd name="T2" fmla="*/ 0 w 95"/>
                  <a:gd name="T3" fmla="*/ 0 h 30"/>
                  <a:gd name="T4" fmla="*/ 26 w 95"/>
                  <a:gd name="T5" fmla="*/ 28 h 30"/>
                  <a:gd name="T6" fmla="*/ 35 w 95"/>
                  <a:gd name="T7" fmla="*/ 30 h 30"/>
                  <a:gd name="T8" fmla="*/ 43 w 95"/>
                  <a:gd name="T9" fmla="*/ 28 h 30"/>
                  <a:gd name="T10" fmla="*/ 90 w 95"/>
                  <a:gd name="T11" fmla="*/ 11 h 30"/>
                  <a:gd name="T12" fmla="*/ 94 w 95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30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13"/>
                      <a:pt x="26" y="28"/>
                      <a:pt x="26" y="28"/>
                    </a:cubicBezTo>
                    <a:cubicBezTo>
                      <a:pt x="29" y="29"/>
                      <a:pt x="32" y="30"/>
                      <a:pt x="35" y="30"/>
                    </a:cubicBezTo>
                    <a:cubicBezTo>
                      <a:pt x="38" y="30"/>
                      <a:pt x="41" y="29"/>
                      <a:pt x="43" y="28"/>
                    </a:cubicBezTo>
                    <a:cubicBezTo>
                      <a:pt x="51" y="24"/>
                      <a:pt x="80" y="15"/>
                      <a:pt x="90" y="11"/>
                    </a:cubicBezTo>
                    <a:cubicBezTo>
                      <a:pt x="94" y="9"/>
                      <a:pt x="95" y="5"/>
                      <a:pt x="94" y="0"/>
                    </a:cubicBezTo>
                  </a:path>
                </a:pathLst>
              </a:custGeom>
              <a:solidFill>
                <a:srgbClr val="C3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6" name="ïŝļïḋé"/>
              <p:cNvSpPr/>
              <p:nvPr/>
            </p:nvSpPr>
            <p:spPr bwMode="auto">
              <a:xfrm>
                <a:off x="5580063" y="2157413"/>
                <a:ext cx="122238" cy="147638"/>
              </a:xfrm>
              <a:custGeom>
                <a:avLst/>
                <a:gdLst>
                  <a:gd name="T0" fmla="*/ 81 w 84"/>
                  <a:gd name="T1" fmla="*/ 0 h 102"/>
                  <a:gd name="T2" fmla="*/ 62 w 84"/>
                  <a:gd name="T3" fmla="*/ 1 h 102"/>
                  <a:gd name="T4" fmla="*/ 0 w 84"/>
                  <a:gd name="T5" fmla="*/ 49 h 102"/>
                  <a:gd name="T6" fmla="*/ 25 w 84"/>
                  <a:gd name="T7" fmla="*/ 102 h 102"/>
                  <a:gd name="T8" fmla="*/ 29 w 84"/>
                  <a:gd name="T9" fmla="*/ 102 h 102"/>
                  <a:gd name="T10" fmla="*/ 84 w 84"/>
                  <a:gd name="T11" fmla="*/ 2 h 102"/>
                  <a:gd name="T12" fmla="*/ 81 w 84"/>
                  <a:gd name="T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02">
                    <a:moveTo>
                      <a:pt x="81" y="0"/>
                    </a:moveTo>
                    <a:cubicBezTo>
                      <a:pt x="62" y="1"/>
                      <a:pt x="62" y="1"/>
                      <a:pt x="62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5" y="102"/>
                      <a:pt x="27" y="102"/>
                      <a:pt x="29" y="102"/>
                    </a:cubicBezTo>
                    <a:cubicBezTo>
                      <a:pt x="31" y="99"/>
                      <a:pt x="79" y="18"/>
                      <a:pt x="84" y="2"/>
                    </a:cubicBezTo>
                    <a:cubicBezTo>
                      <a:pt x="82" y="0"/>
                      <a:pt x="81" y="0"/>
                      <a:pt x="81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7" name="îśḻiďè"/>
              <p:cNvSpPr/>
              <p:nvPr/>
            </p:nvSpPr>
            <p:spPr bwMode="auto">
              <a:xfrm>
                <a:off x="5059363" y="2173288"/>
                <a:ext cx="127000" cy="422275"/>
              </a:xfrm>
              <a:custGeom>
                <a:avLst/>
                <a:gdLst>
                  <a:gd name="T0" fmla="*/ 20 w 88"/>
                  <a:gd name="T1" fmla="*/ 277 h 291"/>
                  <a:gd name="T2" fmla="*/ 37 w 88"/>
                  <a:gd name="T3" fmla="*/ 289 h 291"/>
                  <a:gd name="T4" fmla="*/ 88 w 88"/>
                  <a:gd name="T5" fmla="*/ 284 h 291"/>
                  <a:gd name="T6" fmla="*/ 84 w 88"/>
                  <a:gd name="T7" fmla="*/ 188 h 291"/>
                  <a:gd name="T8" fmla="*/ 62 w 88"/>
                  <a:gd name="T9" fmla="*/ 188 h 291"/>
                  <a:gd name="T10" fmla="*/ 54 w 88"/>
                  <a:gd name="T11" fmla="*/ 185 h 291"/>
                  <a:gd name="T12" fmla="*/ 57 w 88"/>
                  <a:gd name="T13" fmla="*/ 167 h 291"/>
                  <a:gd name="T14" fmla="*/ 62 w 88"/>
                  <a:gd name="T15" fmla="*/ 4 h 291"/>
                  <a:gd name="T16" fmla="*/ 44 w 88"/>
                  <a:gd name="T17" fmla="*/ 0 h 291"/>
                  <a:gd name="T18" fmla="*/ 26 w 88"/>
                  <a:gd name="T19" fmla="*/ 120 h 291"/>
                  <a:gd name="T20" fmla="*/ 20 w 88"/>
                  <a:gd name="T21" fmla="*/ 184 h 291"/>
                  <a:gd name="T22" fmla="*/ 11 w 88"/>
                  <a:gd name="T23" fmla="*/ 215 h 291"/>
                  <a:gd name="T24" fmla="*/ 20 w 88"/>
                  <a:gd name="T25" fmla="*/ 2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291">
                    <a:moveTo>
                      <a:pt x="20" y="277"/>
                    </a:moveTo>
                    <a:cubicBezTo>
                      <a:pt x="24" y="283"/>
                      <a:pt x="30" y="288"/>
                      <a:pt x="37" y="289"/>
                    </a:cubicBezTo>
                    <a:cubicBezTo>
                      <a:pt x="54" y="291"/>
                      <a:pt x="71" y="289"/>
                      <a:pt x="88" y="284"/>
                    </a:cubicBezTo>
                    <a:cubicBezTo>
                      <a:pt x="88" y="284"/>
                      <a:pt x="0" y="256"/>
                      <a:pt x="84" y="188"/>
                    </a:cubicBezTo>
                    <a:cubicBezTo>
                      <a:pt x="62" y="188"/>
                      <a:pt x="62" y="188"/>
                      <a:pt x="62" y="188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29" y="107"/>
                      <a:pt x="26" y="120"/>
                    </a:cubicBezTo>
                    <a:cubicBezTo>
                      <a:pt x="22" y="133"/>
                      <a:pt x="20" y="184"/>
                      <a:pt x="20" y="184"/>
                    </a:cubicBezTo>
                    <a:cubicBezTo>
                      <a:pt x="20" y="184"/>
                      <a:pt x="16" y="205"/>
                      <a:pt x="11" y="215"/>
                    </a:cubicBezTo>
                    <a:cubicBezTo>
                      <a:pt x="7" y="223"/>
                      <a:pt x="8" y="259"/>
                      <a:pt x="20" y="277"/>
                    </a:cubicBezTo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8" name="iṧļiḍé"/>
              <p:cNvSpPr/>
              <p:nvPr/>
            </p:nvSpPr>
            <p:spPr bwMode="auto">
              <a:xfrm>
                <a:off x="5183188" y="2582863"/>
                <a:ext cx="7938" cy="3175"/>
              </a:xfrm>
              <a:custGeom>
                <a:avLst/>
                <a:gdLst>
                  <a:gd name="T0" fmla="*/ 2 w 5"/>
                  <a:gd name="T1" fmla="*/ 0 h 2"/>
                  <a:gd name="T2" fmla="*/ 2 w 5"/>
                  <a:gd name="T3" fmla="*/ 1 h 2"/>
                  <a:gd name="T4" fmla="*/ 2 w 5"/>
                  <a:gd name="T5" fmla="*/ 1 h 2"/>
                  <a:gd name="T6" fmla="*/ 2 w 5"/>
                  <a:gd name="T7" fmla="*/ 1 h 2"/>
                  <a:gd name="T8" fmla="*/ 0 w 5"/>
                  <a:gd name="T9" fmla="*/ 2 h 2"/>
                  <a:gd name="T10" fmla="*/ 5 w 5"/>
                  <a:gd name="T11" fmla="*/ 1 h 2"/>
                  <a:gd name="T12" fmla="*/ 2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5" y="1"/>
                      <a:pt x="4" y="1"/>
                      <a:pt x="2" y="0"/>
                    </a:cubicBezTo>
                  </a:path>
                </a:pathLst>
              </a:custGeom>
              <a:solidFill>
                <a:srgbClr val="C4C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9" name="iṧľîḑè"/>
              <p:cNvSpPr/>
              <p:nvPr/>
            </p:nvSpPr>
            <p:spPr bwMode="auto">
              <a:xfrm>
                <a:off x="5135563" y="2441575"/>
                <a:ext cx="50800" cy="152400"/>
              </a:xfrm>
              <a:custGeom>
                <a:avLst/>
                <a:gdLst>
                  <a:gd name="T0" fmla="*/ 35 w 35"/>
                  <a:gd name="T1" fmla="*/ 99 h 105"/>
                  <a:gd name="T2" fmla="*/ 0 w 35"/>
                  <a:gd name="T3" fmla="*/ 105 h 105"/>
                  <a:gd name="T4" fmla="*/ 2 w 35"/>
                  <a:gd name="T5" fmla="*/ 105 h 105"/>
                  <a:gd name="T6" fmla="*/ 33 w 35"/>
                  <a:gd name="T7" fmla="*/ 100 h 105"/>
                  <a:gd name="T8" fmla="*/ 35 w 35"/>
                  <a:gd name="T9" fmla="*/ 99 h 105"/>
                  <a:gd name="T10" fmla="*/ 35 w 35"/>
                  <a:gd name="T11" fmla="*/ 98 h 105"/>
                  <a:gd name="T12" fmla="*/ 34 w 35"/>
                  <a:gd name="T13" fmla="*/ 99 h 105"/>
                  <a:gd name="T14" fmla="*/ 35 w 35"/>
                  <a:gd name="T15" fmla="*/ 99 h 105"/>
                  <a:gd name="T16" fmla="*/ 35 w 35"/>
                  <a:gd name="T17" fmla="*/ 98 h 105"/>
                  <a:gd name="T18" fmla="*/ 35 w 35"/>
                  <a:gd name="T19" fmla="*/ 98 h 105"/>
                  <a:gd name="T20" fmla="*/ 5 w 35"/>
                  <a:gd name="T21" fmla="*/ 0 h 105"/>
                  <a:gd name="T22" fmla="*/ 4 w 35"/>
                  <a:gd name="T23" fmla="*/ 1 h 105"/>
                  <a:gd name="T24" fmla="*/ 9 w 35"/>
                  <a:gd name="T25" fmla="*/ 3 h 105"/>
                  <a:gd name="T26" fmla="*/ 31 w 35"/>
                  <a:gd name="T27" fmla="*/ 3 h 105"/>
                  <a:gd name="T28" fmla="*/ 28 w 35"/>
                  <a:gd name="T29" fmla="*/ 6 h 105"/>
                  <a:gd name="T30" fmla="*/ 34 w 35"/>
                  <a:gd name="T31" fmla="*/ 4 h 105"/>
                  <a:gd name="T32" fmla="*/ 35 w 35"/>
                  <a:gd name="T33" fmla="*/ 3 h 105"/>
                  <a:gd name="T34" fmla="*/ 12 w 35"/>
                  <a:gd name="T35" fmla="*/ 3 h 105"/>
                  <a:gd name="T36" fmla="*/ 5 w 35"/>
                  <a:gd name="T3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" h="105">
                    <a:moveTo>
                      <a:pt x="35" y="99"/>
                    </a:moveTo>
                    <a:cubicBezTo>
                      <a:pt x="23" y="103"/>
                      <a:pt x="12" y="104"/>
                      <a:pt x="0" y="105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12" y="105"/>
                      <a:pt x="23" y="103"/>
                      <a:pt x="33" y="100"/>
                    </a:cubicBezTo>
                    <a:cubicBezTo>
                      <a:pt x="34" y="100"/>
                      <a:pt x="34" y="99"/>
                      <a:pt x="35" y="99"/>
                    </a:cubicBezTo>
                    <a:moveTo>
                      <a:pt x="35" y="98"/>
                    </a:moveTo>
                    <a:cubicBezTo>
                      <a:pt x="34" y="99"/>
                      <a:pt x="34" y="99"/>
                      <a:pt x="34" y="9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9"/>
                      <a:pt x="35" y="98"/>
                      <a:pt x="35" y="98"/>
                    </a:cubicBezTo>
                    <a:cubicBezTo>
                      <a:pt x="35" y="98"/>
                      <a:pt x="35" y="98"/>
                      <a:pt x="35" y="98"/>
                    </a:cubicBezTo>
                    <a:moveTo>
                      <a:pt x="5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4"/>
                      <a:pt x="29" y="5"/>
                      <a:pt x="28" y="6"/>
                    </a:cubicBezTo>
                    <a:cubicBezTo>
                      <a:pt x="30" y="5"/>
                      <a:pt x="32" y="5"/>
                      <a:pt x="34" y="4"/>
                    </a:cubicBezTo>
                    <a:cubicBezTo>
                      <a:pt x="34" y="4"/>
                      <a:pt x="34" y="3"/>
                      <a:pt x="35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0" name="ïṡḷîḑè"/>
              <p:cNvSpPr/>
              <p:nvPr/>
            </p:nvSpPr>
            <p:spPr bwMode="auto">
              <a:xfrm>
                <a:off x="5062538" y="2447925"/>
                <a:ext cx="123825" cy="136525"/>
              </a:xfrm>
              <a:custGeom>
                <a:avLst/>
                <a:gdLst>
                  <a:gd name="T0" fmla="*/ 84 w 85"/>
                  <a:gd name="T1" fmla="*/ 0 h 95"/>
                  <a:gd name="T2" fmla="*/ 78 w 85"/>
                  <a:gd name="T3" fmla="*/ 2 h 95"/>
                  <a:gd name="T4" fmla="*/ 84 w 85"/>
                  <a:gd name="T5" fmla="*/ 95 h 95"/>
                  <a:gd name="T6" fmla="*/ 85 w 85"/>
                  <a:gd name="T7" fmla="*/ 94 h 95"/>
                  <a:gd name="T8" fmla="*/ 84 w 85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5">
                    <a:moveTo>
                      <a:pt x="84" y="0"/>
                    </a:moveTo>
                    <a:cubicBezTo>
                      <a:pt x="82" y="1"/>
                      <a:pt x="80" y="1"/>
                      <a:pt x="78" y="2"/>
                    </a:cubicBezTo>
                    <a:cubicBezTo>
                      <a:pt x="0" y="67"/>
                      <a:pt x="83" y="94"/>
                      <a:pt x="84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71" y="88"/>
                      <a:pt x="10" y="60"/>
                      <a:pt x="84" y="0"/>
                    </a:cubicBezTo>
                  </a:path>
                </a:pathLst>
              </a:custGeom>
              <a:solidFill>
                <a:srgbClr val="A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1" name="îšḷíďè"/>
              <p:cNvSpPr/>
              <p:nvPr/>
            </p:nvSpPr>
            <p:spPr bwMode="auto">
              <a:xfrm>
                <a:off x="5062538" y="2443163"/>
                <a:ext cx="123825" cy="150813"/>
              </a:xfrm>
              <a:custGeom>
                <a:avLst/>
                <a:gdLst>
                  <a:gd name="T0" fmla="*/ 54 w 85"/>
                  <a:gd name="T1" fmla="*/ 0 h 104"/>
                  <a:gd name="T2" fmla="*/ 21 w 85"/>
                  <a:gd name="T3" fmla="*/ 91 h 104"/>
                  <a:gd name="T4" fmla="*/ 37 w 85"/>
                  <a:gd name="T5" fmla="*/ 103 h 104"/>
                  <a:gd name="T6" fmla="*/ 50 w 85"/>
                  <a:gd name="T7" fmla="*/ 104 h 104"/>
                  <a:gd name="T8" fmla="*/ 85 w 85"/>
                  <a:gd name="T9" fmla="*/ 98 h 104"/>
                  <a:gd name="T10" fmla="*/ 85 w 85"/>
                  <a:gd name="T11" fmla="*/ 98 h 104"/>
                  <a:gd name="T12" fmla="*/ 85 w 85"/>
                  <a:gd name="T13" fmla="*/ 98 h 104"/>
                  <a:gd name="T14" fmla="*/ 84 w 85"/>
                  <a:gd name="T15" fmla="*/ 98 h 104"/>
                  <a:gd name="T16" fmla="*/ 78 w 85"/>
                  <a:gd name="T17" fmla="*/ 5 h 104"/>
                  <a:gd name="T18" fmla="*/ 81 w 85"/>
                  <a:gd name="T19" fmla="*/ 2 h 104"/>
                  <a:gd name="T20" fmla="*/ 59 w 85"/>
                  <a:gd name="T21" fmla="*/ 2 h 104"/>
                  <a:gd name="T22" fmla="*/ 54 w 85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104">
                    <a:moveTo>
                      <a:pt x="54" y="0"/>
                    </a:moveTo>
                    <a:cubicBezTo>
                      <a:pt x="41" y="23"/>
                      <a:pt x="22" y="61"/>
                      <a:pt x="21" y="91"/>
                    </a:cubicBezTo>
                    <a:cubicBezTo>
                      <a:pt x="24" y="97"/>
                      <a:pt x="30" y="102"/>
                      <a:pt x="37" y="103"/>
                    </a:cubicBezTo>
                    <a:cubicBezTo>
                      <a:pt x="41" y="103"/>
                      <a:pt x="46" y="103"/>
                      <a:pt x="50" y="104"/>
                    </a:cubicBezTo>
                    <a:cubicBezTo>
                      <a:pt x="62" y="103"/>
                      <a:pt x="73" y="102"/>
                      <a:pt x="85" y="98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98"/>
                      <a:pt x="85" y="98"/>
                      <a:pt x="84" y="98"/>
                    </a:cubicBezTo>
                    <a:cubicBezTo>
                      <a:pt x="83" y="97"/>
                      <a:pt x="0" y="70"/>
                      <a:pt x="78" y="5"/>
                    </a:cubicBezTo>
                    <a:cubicBezTo>
                      <a:pt x="79" y="4"/>
                      <a:pt x="80" y="3"/>
                      <a:pt x="81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2" name="işlíḋe"/>
              <p:cNvSpPr/>
              <p:nvPr/>
            </p:nvSpPr>
            <p:spPr bwMode="auto">
              <a:xfrm>
                <a:off x="5059363" y="2441575"/>
                <a:ext cx="127000" cy="153988"/>
              </a:xfrm>
              <a:custGeom>
                <a:avLst/>
                <a:gdLst>
                  <a:gd name="T0" fmla="*/ 20 w 88"/>
                  <a:gd name="T1" fmla="*/ 92 h 106"/>
                  <a:gd name="T2" fmla="*/ 37 w 88"/>
                  <a:gd name="T3" fmla="*/ 104 h 106"/>
                  <a:gd name="T4" fmla="*/ 88 w 88"/>
                  <a:gd name="T5" fmla="*/ 99 h 106"/>
                  <a:gd name="T6" fmla="*/ 84 w 88"/>
                  <a:gd name="T7" fmla="*/ 3 h 106"/>
                  <a:gd name="T8" fmla="*/ 62 w 88"/>
                  <a:gd name="T9" fmla="*/ 3 h 106"/>
                  <a:gd name="T10" fmla="*/ 54 w 88"/>
                  <a:gd name="T11" fmla="*/ 0 h 106"/>
                  <a:gd name="T12" fmla="*/ 20 w 88"/>
                  <a:gd name="T13" fmla="*/ 9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06">
                    <a:moveTo>
                      <a:pt x="20" y="92"/>
                    </a:moveTo>
                    <a:cubicBezTo>
                      <a:pt x="24" y="98"/>
                      <a:pt x="30" y="103"/>
                      <a:pt x="37" y="104"/>
                    </a:cubicBezTo>
                    <a:cubicBezTo>
                      <a:pt x="54" y="106"/>
                      <a:pt x="71" y="104"/>
                      <a:pt x="88" y="99"/>
                    </a:cubicBezTo>
                    <a:cubicBezTo>
                      <a:pt x="88" y="99"/>
                      <a:pt x="0" y="71"/>
                      <a:pt x="84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2" y="22"/>
                      <a:pt x="22" y="61"/>
                      <a:pt x="20" y="92"/>
                    </a:cubicBezTo>
                    <a:close/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3" name="iśļïḋè"/>
              <p:cNvSpPr/>
              <p:nvPr/>
            </p:nvSpPr>
            <p:spPr bwMode="auto">
              <a:xfrm>
                <a:off x="5259388" y="2116138"/>
                <a:ext cx="1588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4" name="ïṡ1îḋé"/>
              <p:cNvSpPr/>
              <p:nvPr/>
            </p:nvSpPr>
            <p:spPr bwMode="auto">
              <a:xfrm>
                <a:off x="5259388" y="2093913"/>
                <a:ext cx="123825" cy="34925"/>
              </a:xfrm>
              <a:custGeom>
                <a:avLst/>
                <a:gdLst>
                  <a:gd name="T0" fmla="*/ 86 w 86"/>
                  <a:gd name="T1" fmla="*/ 0 h 24"/>
                  <a:gd name="T2" fmla="*/ 48 w 86"/>
                  <a:gd name="T3" fmla="*/ 19 h 24"/>
                  <a:gd name="T4" fmla="*/ 33 w 86"/>
                  <a:gd name="T5" fmla="*/ 21 h 24"/>
                  <a:gd name="T6" fmla="*/ 2 w 86"/>
                  <a:gd name="T7" fmla="*/ 15 h 24"/>
                  <a:gd name="T8" fmla="*/ 0 w 86"/>
                  <a:gd name="T9" fmla="*/ 17 h 24"/>
                  <a:gd name="T10" fmla="*/ 33 w 86"/>
                  <a:gd name="T11" fmla="*/ 24 h 24"/>
                  <a:gd name="T12" fmla="*/ 77 w 86"/>
                  <a:gd name="T13" fmla="*/ 11 h 24"/>
                  <a:gd name="T14" fmla="*/ 79 w 86"/>
                  <a:gd name="T15" fmla="*/ 8 h 24"/>
                  <a:gd name="T16" fmla="*/ 86 w 86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4">
                    <a:moveTo>
                      <a:pt x="86" y="0"/>
                    </a:moveTo>
                    <a:cubicBezTo>
                      <a:pt x="75" y="10"/>
                      <a:pt x="62" y="17"/>
                      <a:pt x="48" y="19"/>
                    </a:cubicBezTo>
                    <a:cubicBezTo>
                      <a:pt x="43" y="20"/>
                      <a:pt x="38" y="21"/>
                      <a:pt x="33" y="21"/>
                    </a:cubicBezTo>
                    <a:cubicBezTo>
                      <a:pt x="22" y="21"/>
                      <a:pt x="11" y="19"/>
                      <a:pt x="2" y="15"/>
                    </a:cubicBezTo>
                    <a:cubicBezTo>
                      <a:pt x="1" y="16"/>
                      <a:pt x="1" y="16"/>
                      <a:pt x="0" y="17"/>
                    </a:cubicBezTo>
                    <a:cubicBezTo>
                      <a:pt x="10" y="22"/>
                      <a:pt x="21" y="24"/>
                      <a:pt x="33" y="24"/>
                    </a:cubicBezTo>
                    <a:cubicBezTo>
                      <a:pt x="48" y="24"/>
                      <a:pt x="63" y="20"/>
                      <a:pt x="77" y="11"/>
                    </a:cubicBezTo>
                    <a:cubicBezTo>
                      <a:pt x="77" y="10"/>
                      <a:pt x="78" y="9"/>
                      <a:pt x="79" y="8"/>
                    </a:cubicBezTo>
                    <a:cubicBezTo>
                      <a:pt x="82" y="6"/>
                      <a:pt x="84" y="3"/>
                      <a:pt x="86" y="0"/>
                    </a:cubicBezTo>
                  </a:path>
                </a:pathLst>
              </a:custGeom>
              <a:solidFill>
                <a:srgbClr val="A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5" name="iṡliḓê"/>
              <p:cNvSpPr/>
              <p:nvPr/>
            </p:nvSpPr>
            <p:spPr bwMode="auto">
              <a:xfrm>
                <a:off x="5373688" y="2092325"/>
                <a:ext cx="12700" cy="12700"/>
              </a:xfrm>
              <a:custGeom>
                <a:avLst/>
                <a:gdLst>
                  <a:gd name="T0" fmla="*/ 9 w 9"/>
                  <a:gd name="T1" fmla="*/ 0 h 9"/>
                  <a:gd name="T2" fmla="*/ 7 w 9"/>
                  <a:gd name="T3" fmla="*/ 1 h 9"/>
                  <a:gd name="T4" fmla="*/ 0 w 9"/>
                  <a:gd name="T5" fmla="*/ 9 h 9"/>
                  <a:gd name="T6" fmla="*/ 9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8" y="0"/>
                      <a:pt x="7" y="1"/>
                      <a:pt x="7" y="1"/>
                    </a:cubicBezTo>
                    <a:cubicBezTo>
                      <a:pt x="5" y="4"/>
                      <a:pt x="3" y="7"/>
                      <a:pt x="0" y="9"/>
                    </a:cubicBezTo>
                    <a:cubicBezTo>
                      <a:pt x="3" y="6"/>
                      <a:pt x="6" y="3"/>
                      <a:pt x="9" y="0"/>
                    </a:cubicBezTo>
                  </a:path>
                </a:pathLst>
              </a:custGeom>
              <a:solidFill>
                <a:srgbClr val="9A5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6" name="ïşḷíḍe"/>
              <p:cNvSpPr/>
              <p:nvPr/>
            </p:nvSpPr>
            <p:spPr bwMode="auto">
              <a:xfrm>
                <a:off x="5370513" y="2090738"/>
                <a:ext cx="19050" cy="19050"/>
              </a:xfrm>
              <a:custGeom>
                <a:avLst/>
                <a:gdLst>
                  <a:gd name="T0" fmla="*/ 12 w 13"/>
                  <a:gd name="T1" fmla="*/ 0 h 13"/>
                  <a:gd name="T2" fmla="*/ 11 w 13"/>
                  <a:gd name="T3" fmla="*/ 1 h 13"/>
                  <a:gd name="T4" fmla="*/ 2 w 13"/>
                  <a:gd name="T5" fmla="*/ 10 h 13"/>
                  <a:gd name="T6" fmla="*/ 0 w 13"/>
                  <a:gd name="T7" fmla="*/ 13 h 13"/>
                  <a:gd name="T8" fmla="*/ 13 w 13"/>
                  <a:gd name="T9" fmla="*/ 2 h 13"/>
                  <a:gd name="T10" fmla="*/ 12 w 13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3">
                    <a:moveTo>
                      <a:pt x="12" y="0"/>
                    </a:moveTo>
                    <a:cubicBezTo>
                      <a:pt x="12" y="0"/>
                      <a:pt x="11" y="0"/>
                      <a:pt x="11" y="1"/>
                    </a:cubicBezTo>
                    <a:cubicBezTo>
                      <a:pt x="8" y="4"/>
                      <a:pt x="5" y="7"/>
                      <a:pt x="2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4" y="10"/>
                      <a:pt x="9" y="6"/>
                      <a:pt x="13" y="2"/>
                    </a:cubicBezTo>
                    <a:cubicBezTo>
                      <a:pt x="12" y="1"/>
                      <a:pt x="12" y="0"/>
                      <a:pt x="12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7" name="îšḷiďé"/>
              <p:cNvSpPr/>
              <p:nvPr/>
            </p:nvSpPr>
            <p:spPr bwMode="auto">
              <a:xfrm>
                <a:off x="5191126" y="1889125"/>
                <a:ext cx="230188" cy="246063"/>
              </a:xfrm>
              <a:custGeom>
                <a:avLst/>
                <a:gdLst>
                  <a:gd name="T0" fmla="*/ 0 w 159"/>
                  <a:gd name="T1" fmla="*/ 82 h 169"/>
                  <a:gd name="T2" fmla="*/ 0 w 159"/>
                  <a:gd name="T3" fmla="*/ 83 h 169"/>
                  <a:gd name="T4" fmla="*/ 1 w 159"/>
                  <a:gd name="T5" fmla="*/ 91 h 169"/>
                  <a:gd name="T6" fmla="*/ 2 w 159"/>
                  <a:gd name="T7" fmla="*/ 98 h 169"/>
                  <a:gd name="T8" fmla="*/ 95 w 159"/>
                  <a:gd name="T9" fmla="*/ 160 h 169"/>
                  <a:gd name="T10" fmla="*/ 155 w 159"/>
                  <a:gd name="T11" fmla="*/ 108 h 169"/>
                  <a:gd name="T12" fmla="*/ 156 w 159"/>
                  <a:gd name="T13" fmla="*/ 104 h 169"/>
                  <a:gd name="T14" fmla="*/ 159 w 159"/>
                  <a:gd name="T15" fmla="*/ 82 h 169"/>
                  <a:gd name="T16" fmla="*/ 159 w 159"/>
                  <a:gd name="T17" fmla="*/ 77 h 169"/>
                  <a:gd name="T18" fmla="*/ 74 w 159"/>
                  <a:gd name="T19" fmla="*/ 3 h 169"/>
                  <a:gd name="T20" fmla="*/ 0 w 159"/>
                  <a:gd name="T21" fmla="*/ 8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169">
                    <a:moveTo>
                      <a:pt x="0" y="82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0" y="88"/>
                      <a:pt x="1" y="91"/>
                    </a:cubicBezTo>
                    <a:cubicBezTo>
                      <a:pt x="1" y="93"/>
                      <a:pt x="1" y="96"/>
                      <a:pt x="2" y="98"/>
                    </a:cubicBezTo>
                    <a:cubicBezTo>
                      <a:pt x="10" y="141"/>
                      <a:pt x="52" y="169"/>
                      <a:pt x="95" y="160"/>
                    </a:cubicBezTo>
                    <a:cubicBezTo>
                      <a:pt x="123" y="155"/>
                      <a:pt x="146" y="135"/>
                      <a:pt x="155" y="108"/>
                    </a:cubicBezTo>
                    <a:cubicBezTo>
                      <a:pt x="155" y="107"/>
                      <a:pt x="156" y="105"/>
                      <a:pt x="156" y="104"/>
                    </a:cubicBezTo>
                    <a:cubicBezTo>
                      <a:pt x="158" y="97"/>
                      <a:pt x="159" y="90"/>
                      <a:pt x="159" y="82"/>
                    </a:cubicBezTo>
                    <a:cubicBezTo>
                      <a:pt x="159" y="81"/>
                      <a:pt x="159" y="79"/>
                      <a:pt x="159" y="77"/>
                    </a:cubicBezTo>
                    <a:cubicBezTo>
                      <a:pt x="156" y="33"/>
                      <a:pt x="118" y="0"/>
                      <a:pt x="74" y="3"/>
                    </a:cubicBezTo>
                    <a:cubicBezTo>
                      <a:pt x="33" y="6"/>
                      <a:pt x="0" y="41"/>
                      <a:pt x="0" y="82"/>
                    </a:cubicBezTo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8" name="îŝľiḑè"/>
              <p:cNvSpPr/>
              <p:nvPr/>
            </p:nvSpPr>
            <p:spPr bwMode="auto">
              <a:xfrm>
                <a:off x="5192713" y="2000250"/>
                <a:ext cx="228600" cy="31750"/>
              </a:xfrm>
              <a:custGeom>
                <a:avLst/>
                <a:gdLst>
                  <a:gd name="T0" fmla="*/ 0 w 158"/>
                  <a:gd name="T1" fmla="*/ 16 h 22"/>
                  <a:gd name="T2" fmla="*/ 0 w 158"/>
                  <a:gd name="T3" fmla="*/ 19 h 22"/>
                  <a:gd name="T4" fmla="*/ 1 w 158"/>
                  <a:gd name="T5" fmla="*/ 22 h 22"/>
                  <a:gd name="T6" fmla="*/ 0 w 158"/>
                  <a:gd name="T7" fmla="*/ 19 h 22"/>
                  <a:gd name="T8" fmla="*/ 0 w 158"/>
                  <a:gd name="T9" fmla="*/ 17 h 22"/>
                  <a:gd name="T10" fmla="*/ 0 w 158"/>
                  <a:gd name="T11" fmla="*/ 16 h 22"/>
                  <a:gd name="T12" fmla="*/ 158 w 158"/>
                  <a:gd name="T13" fmla="*/ 0 h 22"/>
                  <a:gd name="T14" fmla="*/ 158 w 158"/>
                  <a:gd name="T15" fmla="*/ 0 h 22"/>
                  <a:gd name="T16" fmla="*/ 158 w 158"/>
                  <a:gd name="T17" fmla="*/ 1 h 22"/>
                  <a:gd name="T18" fmla="*/ 158 w 158"/>
                  <a:gd name="T19" fmla="*/ 1 h 22"/>
                  <a:gd name="T20" fmla="*/ 158 w 158"/>
                  <a:gd name="T21" fmla="*/ 1 h 22"/>
                  <a:gd name="T22" fmla="*/ 158 w 158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22">
                    <a:moveTo>
                      <a:pt x="0" y="16"/>
                    </a:moveTo>
                    <a:cubicBezTo>
                      <a:pt x="0" y="17"/>
                      <a:pt x="0" y="18"/>
                      <a:pt x="0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7"/>
                      <a:pt x="0" y="16"/>
                      <a:pt x="0" y="16"/>
                    </a:cubicBezTo>
                    <a:moveTo>
                      <a:pt x="158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8" y="1"/>
                      <a:pt x="158" y="0"/>
                      <a:pt x="15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9" name="îs1íḓe"/>
              <p:cNvSpPr/>
              <p:nvPr/>
            </p:nvSpPr>
            <p:spPr bwMode="auto">
              <a:xfrm>
                <a:off x="5414963" y="2038350"/>
                <a:ext cx="1588" cy="7938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1 h 5"/>
                  <a:gd name="T4" fmla="*/ 1 w 1"/>
                  <a:gd name="T5" fmla="*/ 1 h 5"/>
                  <a:gd name="T6" fmla="*/ 1 w 1"/>
                  <a:gd name="T7" fmla="*/ 4 h 5"/>
                  <a:gd name="T8" fmla="*/ 0 w 1"/>
                  <a:gd name="T9" fmla="*/ 4 h 5"/>
                  <a:gd name="T10" fmla="*/ 0 w 1"/>
                  <a:gd name="T11" fmla="*/ 5 h 5"/>
                  <a:gd name="T12" fmla="*/ 0 w 1"/>
                  <a:gd name="T13" fmla="*/ 5 h 5"/>
                  <a:gd name="T14" fmla="*/ 1 w 1"/>
                  <a:gd name="T15" fmla="*/ 5 h 5"/>
                  <a:gd name="T16" fmla="*/ 1 w 1"/>
                  <a:gd name="T17" fmla="*/ 1 h 5"/>
                  <a:gd name="T18" fmla="*/ 1 w 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0" name="í$ļiḋé"/>
              <p:cNvSpPr/>
              <p:nvPr/>
            </p:nvSpPr>
            <p:spPr bwMode="auto">
              <a:xfrm>
                <a:off x="5191126" y="1971675"/>
                <a:ext cx="230188" cy="74613"/>
              </a:xfrm>
              <a:custGeom>
                <a:avLst/>
                <a:gdLst>
                  <a:gd name="T0" fmla="*/ 0 w 159"/>
                  <a:gd name="T1" fmla="*/ 25 h 51"/>
                  <a:gd name="T2" fmla="*/ 0 w 159"/>
                  <a:gd name="T3" fmla="*/ 25 h 51"/>
                  <a:gd name="T4" fmla="*/ 0 w 159"/>
                  <a:gd name="T5" fmla="*/ 26 h 51"/>
                  <a:gd name="T6" fmla="*/ 1 w 159"/>
                  <a:gd name="T7" fmla="*/ 30 h 51"/>
                  <a:gd name="T8" fmla="*/ 0 w 159"/>
                  <a:gd name="T9" fmla="*/ 25 h 51"/>
                  <a:gd name="T10" fmla="*/ 159 w 159"/>
                  <a:gd name="T11" fmla="*/ 19 h 51"/>
                  <a:gd name="T12" fmla="*/ 156 w 159"/>
                  <a:gd name="T13" fmla="*/ 47 h 51"/>
                  <a:gd name="T14" fmla="*/ 156 w 159"/>
                  <a:gd name="T15" fmla="*/ 47 h 51"/>
                  <a:gd name="T16" fmla="*/ 156 w 159"/>
                  <a:gd name="T17" fmla="*/ 46 h 51"/>
                  <a:gd name="T18" fmla="*/ 159 w 159"/>
                  <a:gd name="T19" fmla="*/ 20 h 51"/>
                  <a:gd name="T20" fmla="*/ 159 w 159"/>
                  <a:gd name="T21" fmla="*/ 20 h 51"/>
                  <a:gd name="T22" fmla="*/ 159 w 159"/>
                  <a:gd name="T23" fmla="*/ 19 h 51"/>
                  <a:gd name="T24" fmla="*/ 114 w 159"/>
                  <a:gd name="T25" fmla="*/ 0 h 51"/>
                  <a:gd name="T26" fmla="*/ 112 w 159"/>
                  <a:gd name="T27" fmla="*/ 1 h 51"/>
                  <a:gd name="T28" fmla="*/ 102 w 159"/>
                  <a:gd name="T29" fmla="*/ 11 h 51"/>
                  <a:gd name="T30" fmla="*/ 90 w 159"/>
                  <a:gd name="T31" fmla="*/ 15 h 51"/>
                  <a:gd name="T32" fmla="*/ 82 w 159"/>
                  <a:gd name="T33" fmla="*/ 14 h 51"/>
                  <a:gd name="T34" fmla="*/ 62 w 159"/>
                  <a:gd name="T35" fmla="*/ 9 h 51"/>
                  <a:gd name="T36" fmla="*/ 62 w 159"/>
                  <a:gd name="T37" fmla="*/ 9 h 51"/>
                  <a:gd name="T38" fmla="*/ 29 w 159"/>
                  <a:gd name="T39" fmla="*/ 39 h 51"/>
                  <a:gd name="T40" fmla="*/ 22 w 159"/>
                  <a:gd name="T41" fmla="*/ 47 h 51"/>
                  <a:gd name="T42" fmla="*/ 16 w 159"/>
                  <a:gd name="T43" fmla="*/ 49 h 51"/>
                  <a:gd name="T44" fmla="*/ 1 w 159"/>
                  <a:gd name="T45" fmla="*/ 38 h 51"/>
                  <a:gd name="T46" fmla="*/ 1 w 159"/>
                  <a:gd name="T47" fmla="*/ 38 h 51"/>
                  <a:gd name="T48" fmla="*/ 2 w 159"/>
                  <a:gd name="T49" fmla="*/ 41 h 51"/>
                  <a:gd name="T50" fmla="*/ 2 w 159"/>
                  <a:gd name="T51" fmla="*/ 41 h 51"/>
                  <a:gd name="T52" fmla="*/ 16 w 159"/>
                  <a:gd name="T53" fmla="*/ 50 h 51"/>
                  <a:gd name="T54" fmla="*/ 22 w 159"/>
                  <a:gd name="T55" fmla="*/ 48 h 51"/>
                  <a:gd name="T56" fmla="*/ 29 w 159"/>
                  <a:gd name="T57" fmla="*/ 40 h 51"/>
                  <a:gd name="T58" fmla="*/ 62 w 159"/>
                  <a:gd name="T59" fmla="*/ 11 h 51"/>
                  <a:gd name="T60" fmla="*/ 82 w 159"/>
                  <a:gd name="T61" fmla="*/ 15 h 51"/>
                  <a:gd name="T62" fmla="*/ 90 w 159"/>
                  <a:gd name="T63" fmla="*/ 16 h 51"/>
                  <a:gd name="T64" fmla="*/ 102 w 159"/>
                  <a:gd name="T65" fmla="*/ 13 h 51"/>
                  <a:gd name="T66" fmla="*/ 112 w 159"/>
                  <a:gd name="T67" fmla="*/ 2 h 51"/>
                  <a:gd name="T68" fmla="*/ 114 w 159"/>
                  <a:gd name="T69" fmla="*/ 2 h 51"/>
                  <a:gd name="T70" fmla="*/ 124 w 159"/>
                  <a:gd name="T71" fmla="*/ 10 h 51"/>
                  <a:gd name="T72" fmla="*/ 133 w 159"/>
                  <a:gd name="T73" fmla="*/ 22 h 51"/>
                  <a:gd name="T74" fmla="*/ 140 w 159"/>
                  <a:gd name="T75" fmla="*/ 25 h 51"/>
                  <a:gd name="T76" fmla="*/ 155 w 159"/>
                  <a:gd name="T77" fmla="*/ 51 h 51"/>
                  <a:gd name="T78" fmla="*/ 155 w 159"/>
                  <a:gd name="T79" fmla="*/ 50 h 51"/>
                  <a:gd name="T80" fmla="*/ 148 w 159"/>
                  <a:gd name="T81" fmla="*/ 42 h 51"/>
                  <a:gd name="T82" fmla="*/ 145 w 159"/>
                  <a:gd name="T83" fmla="*/ 31 h 51"/>
                  <a:gd name="T84" fmla="*/ 140 w 159"/>
                  <a:gd name="T85" fmla="*/ 23 h 51"/>
                  <a:gd name="T86" fmla="*/ 133 w 159"/>
                  <a:gd name="T87" fmla="*/ 21 h 51"/>
                  <a:gd name="T88" fmla="*/ 124 w 159"/>
                  <a:gd name="T89" fmla="*/ 9 h 51"/>
                  <a:gd name="T90" fmla="*/ 114 w 159"/>
                  <a:gd name="T9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9" h="51">
                    <a:moveTo>
                      <a:pt x="0" y="25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1" y="30"/>
                    </a:cubicBezTo>
                    <a:cubicBezTo>
                      <a:pt x="1" y="28"/>
                      <a:pt x="1" y="26"/>
                      <a:pt x="0" y="25"/>
                    </a:cubicBezTo>
                    <a:moveTo>
                      <a:pt x="159" y="19"/>
                    </a:moveTo>
                    <a:cubicBezTo>
                      <a:pt x="156" y="47"/>
                      <a:pt x="156" y="47"/>
                      <a:pt x="156" y="47"/>
                    </a:cubicBezTo>
                    <a:cubicBezTo>
                      <a:pt x="156" y="47"/>
                      <a:pt x="156" y="47"/>
                      <a:pt x="156" y="47"/>
                    </a:cubicBezTo>
                    <a:cubicBezTo>
                      <a:pt x="156" y="47"/>
                      <a:pt x="156" y="47"/>
                      <a:pt x="156" y="46"/>
                    </a:cubicBezTo>
                    <a:cubicBezTo>
                      <a:pt x="157" y="38"/>
                      <a:pt x="158" y="29"/>
                      <a:pt x="159" y="20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20"/>
                      <a:pt x="159" y="20"/>
                      <a:pt x="159" y="19"/>
                    </a:cubicBezTo>
                    <a:moveTo>
                      <a:pt x="114" y="0"/>
                    </a:moveTo>
                    <a:cubicBezTo>
                      <a:pt x="113" y="0"/>
                      <a:pt x="113" y="0"/>
                      <a:pt x="112" y="1"/>
                    </a:cubicBezTo>
                    <a:cubicBezTo>
                      <a:pt x="107" y="2"/>
                      <a:pt x="105" y="8"/>
                      <a:pt x="102" y="11"/>
                    </a:cubicBezTo>
                    <a:cubicBezTo>
                      <a:pt x="99" y="14"/>
                      <a:pt x="95" y="15"/>
                      <a:pt x="90" y="15"/>
                    </a:cubicBezTo>
                    <a:cubicBezTo>
                      <a:pt x="88" y="15"/>
                      <a:pt x="85" y="14"/>
                      <a:pt x="82" y="14"/>
                    </a:cubicBezTo>
                    <a:cubicBezTo>
                      <a:pt x="76" y="12"/>
                      <a:pt x="69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46" y="10"/>
                      <a:pt x="36" y="25"/>
                      <a:pt x="29" y="39"/>
                    </a:cubicBezTo>
                    <a:cubicBezTo>
                      <a:pt x="27" y="42"/>
                      <a:pt x="25" y="45"/>
                      <a:pt x="22" y="47"/>
                    </a:cubicBezTo>
                    <a:cubicBezTo>
                      <a:pt x="20" y="48"/>
                      <a:pt x="18" y="49"/>
                      <a:pt x="16" y="49"/>
                    </a:cubicBezTo>
                    <a:cubicBezTo>
                      <a:pt x="10" y="49"/>
                      <a:pt x="3" y="44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40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4" y="46"/>
                      <a:pt x="10" y="50"/>
                      <a:pt x="16" y="50"/>
                    </a:cubicBezTo>
                    <a:cubicBezTo>
                      <a:pt x="18" y="50"/>
                      <a:pt x="20" y="50"/>
                      <a:pt x="22" y="48"/>
                    </a:cubicBezTo>
                    <a:cubicBezTo>
                      <a:pt x="25" y="46"/>
                      <a:pt x="27" y="44"/>
                      <a:pt x="29" y="40"/>
                    </a:cubicBezTo>
                    <a:cubicBezTo>
                      <a:pt x="36" y="27"/>
                      <a:pt x="46" y="11"/>
                      <a:pt x="62" y="11"/>
                    </a:cubicBezTo>
                    <a:cubicBezTo>
                      <a:pt x="69" y="11"/>
                      <a:pt x="75" y="14"/>
                      <a:pt x="82" y="15"/>
                    </a:cubicBezTo>
                    <a:cubicBezTo>
                      <a:pt x="85" y="16"/>
                      <a:pt x="88" y="16"/>
                      <a:pt x="90" y="16"/>
                    </a:cubicBezTo>
                    <a:cubicBezTo>
                      <a:pt x="95" y="16"/>
                      <a:pt x="99" y="15"/>
                      <a:pt x="102" y="13"/>
                    </a:cubicBezTo>
                    <a:cubicBezTo>
                      <a:pt x="105" y="9"/>
                      <a:pt x="107" y="3"/>
                      <a:pt x="112" y="2"/>
                    </a:cubicBezTo>
                    <a:cubicBezTo>
                      <a:pt x="113" y="2"/>
                      <a:pt x="113" y="2"/>
                      <a:pt x="114" y="2"/>
                    </a:cubicBezTo>
                    <a:cubicBezTo>
                      <a:pt x="118" y="2"/>
                      <a:pt x="122" y="6"/>
                      <a:pt x="124" y="10"/>
                    </a:cubicBezTo>
                    <a:cubicBezTo>
                      <a:pt x="126" y="15"/>
                      <a:pt x="128" y="20"/>
                      <a:pt x="133" y="22"/>
                    </a:cubicBezTo>
                    <a:cubicBezTo>
                      <a:pt x="135" y="23"/>
                      <a:pt x="138" y="24"/>
                      <a:pt x="140" y="25"/>
                    </a:cubicBezTo>
                    <a:cubicBezTo>
                      <a:pt x="149" y="30"/>
                      <a:pt x="145" y="48"/>
                      <a:pt x="155" y="51"/>
                    </a:cubicBezTo>
                    <a:cubicBezTo>
                      <a:pt x="155" y="51"/>
                      <a:pt x="155" y="50"/>
                      <a:pt x="155" y="50"/>
                    </a:cubicBezTo>
                    <a:cubicBezTo>
                      <a:pt x="152" y="49"/>
                      <a:pt x="150" y="46"/>
                      <a:pt x="148" y="42"/>
                    </a:cubicBezTo>
                    <a:cubicBezTo>
                      <a:pt x="147" y="39"/>
                      <a:pt x="147" y="35"/>
                      <a:pt x="145" y="31"/>
                    </a:cubicBezTo>
                    <a:cubicBezTo>
                      <a:pt x="144" y="28"/>
                      <a:pt x="143" y="25"/>
                      <a:pt x="140" y="23"/>
                    </a:cubicBezTo>
                    <a:cubicBezTo>
                      <a:pt x="138" y="22"/>
                      <a:pt x="135" y="22"/>
                      <a:pt x="133" y="21"/>
                    </a:cubicBezTo>
                    <a:cubicBezTo>
                      <a:pt x="128" y="18"/>
                      <a:pt x="127" y="13"/>
                      <a:pt x="124" y="9"/>
                    </a:cubicBezTo>
                    <a:cubicBezTo>
                      <a:pt x="122" y="4"/>
                      <a:pt x="118" y="0"/>
                      <a:pt x="114" y="0"/>
                    </a:cubicBezTo>
                  </a:path>
                </a:pathLst>
              </a:custGeom>
              <a:solidFill>
                <a:srgbClr val="A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1" name="íš1íḑè"/>
              <p:cNvSpPr/>
              <p:nvPr/>
            </p:nvSpPr>
            <p:spPr bwMode="auto">
              <a:xfrm>
                <a:off x="5140326" y="1798638"/>
                <a:ext cx="303213" cy="249238"/>
              </a:xfrm>
              <a:custGeom>
                <a:avLst/>
                <a:gdLst>
                  <a:gd name="T0" fmla="*/ 176 w 209"/>
                  <a:gd name="T1" fmla="*/ 27 h 172"/>
                  <a:gd name="T2" fmla="*/ 197 w 209"/>
                  <a:gd name="T3" fmla="*/ 47 h 172"/>
                  <a:gd name="T4" fmla="*/ 198 w 209"/>
                  <a:gd name="T5" fmla="*/ 59 h 172"/>
                  <a:gd name="T6" fmla="*/ 205 w 209"/>
                  <a:gd name="T7" fmla="*/ 84 h 172"/>
                  <a:gd name="T8" fmla="*/ 203 w 209"/>
                  <a:gd name="T9" fmla="*/ 109 h 172"/>
                  <a:gd name="T10" fmla="*/ 198 w 209"/>
                  <a:gd name="T11" fmla="*/ 115 h 172"/>
                  <a:gd name="T12" fmla="*/ 195 w 209"/>
                  <a:gd name="T13" fmla="*/ 127 h 172"/>
                  <a:gd name="T14" fmla="*/ 191 w 209"/>
                  <a:gd name="T15" fmla="*/ 170 h 172"/>
                  <a:gd name="T16" fmla="*/ 175 w 209"/>
                  <a:gd name="T17" fmla="*/ 143 h 172"/>
                  <a:gd name="T18" fmla="*/ 168 w 209"/>
                  <a:gd name="T19" fmla="*/ 141 h 172"/>
                  <a:gd name="T20" fmla="*/ 159 w 209"/>
                  <a:gd name="T21" fmla="*/ 128 h 172"/>
                  <a:gd name="T22" fmla="*/ 147 w 209"/>
                  <a:gd name="T23" fmla="*/ 120 h 172"/>
                  <a:gd name="T24" fmla="*/ 137 w 209"/>
                  <a:gd name="T25" fmla="*/ 131 h 172"/>
                  <a:gd name="T26" fmla="*/ 117 w 209"/>
                  <a:gd name="T27" fmla="*/ 134 h 172"/>
                  <a:gd name="T28" fmla="*/ 97 w 209"/>
                  <a:gd name="T29" fmla="*/ 129 h 172"/>
                  <a:gd name="T30" fmla="*/ 63 w 209"/>
                  <a:gd name="T31" fmla="*/ 159 h 172"/>
                  <a:gd name="T32" fmla="*/ 57 w 209"/>
                  <a:gd name="T33" fmla="*/ 167 h 172"/>
                  <a:gd name="T34" fmla="*/ 36 w 209"/>
                  <a:gd name="T35" fmla="*/ 156 h 172"/>
                  <a:gd name="T36" fmla="*/ 34 w 209"/>
                  <a:gd name="T37" fmla="*/ 141 h 172"/>
                  <a:gd name="T38" fmla="*/ 19 w 209"/>
                  <a:gd name="T39" fmla="*/ 133 h 172"/>
                  <a:gd name="T40" fmla="*/ 5 w 209"/>
                  <a:gd name="T41" fmla="*/ 98 h 172"/>
                  <a:gd name="T42" fmla="*/ 7 w 209"/>
                  <a:gd name="T43" fmla="*/ 69 h 172"/>
                  <a:gd name="T44" fmla="*/ 3 w 209"/>
                  <a:gd name="T45" fmla="*/ 60 h 172"/>
                  <a:gd name="T46" fmla="*/ 12 w 209"/>
                  <a:gd name="T47" fmla="*/ 35 h 172"/>
                  <a:gd name="T48" fmla="*/ 38 w 209"/>
                  <a:gd name="T49" fmla="*/ 22 h 172"/>
                  <a:gd name="T50" fmla="*/ 112 w 209"/>
                  <a:gd name="T51" fmla="*/ 5 h 172"/>
                  <a:gd name="T52" fmla="*/ 146 w 209"/>
                  <a:gd name="T53" fmla="*/ 7 h 172"/>
                  <a:gd name="T54" fmla="*/ 176 w 209"/>
                  <a:gd name="T55" fmla="*/ 2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9" h="172">
                    <a:moveTo>
                      <a:pt x="176" y="27"/>
                    </a:moveTo>
                    <a:cubicBezTo>
                      <a:pt x="186" y="31"/>
                      <a:pt x="195" y="37"/>
                      <a:pt x="197" y="47"/>
                    </a:cubicBezTo>
                    <a:cubicBezTo>
                      <a:pt x="198" y="51"/>
                      <a:pt x="198" y="55"/>
                      <a:pt x="198" y="59"/>
                    </a:cubicBezTo>
                    <a:cubicBezTo>
                      <a:pt x="198" y="68"/>
                      <a:pt x="202" y="76"/>
                      <a:pt x="205" y="84"/>
                    </a:cubicBezTo>
                    <a:cubicBezTo>
                      <a:pt x="208" y="92"/>
                      <a:pt x="209" y="102"/>
                      <a:pt x="203" y="109"/>
                    </a:cubicBezTo>
                    <a:cubicBezTo>
                      <a:pt x="202" y="111"/>
                      <a:pt x="200" y="113"/>
                      <a:pt x="198" y="115"/>
                    </a:cubicBezTo>
                    <a:cubicBezTo>
                      <a:pt x="196" y="119"/>
                      <a:pt x="195" y="123"/>
                      <a:pt x="195" y="127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80" y="168"/>
                      <a:pt x="185" y="149"/>
                      <a:pt x="175" y="143"/>
                    </a:cubicBezTo>
                    <a:cubicBezTo>
                      <a:pt x="173" y="142"/>
                      <a:pt x="170" y="142"/>
                      <a:pt x="168" y="141"/>
                    </a:cubicBezTo>
                    <a:cubicBezTo>
                      <a:pt x="163" y="138"/>
                      <a:pt x="162" y="133"/>
                      <a:pt x="159" y="128"/>
                    </a:cubicBezTo>
                    <a:cubicBezTo>
                      <a:pt x="157" y="124"/>
                      <a:pt x="152" y="119"/>
                      <a:pt x="147" y="120"/>
                    </a:cubicBezTo>
                    <a:cubicBezTo>
                      <a:pt x="142" y="122"/>
                      <a:pt x="140" y="128"/>
                      <a:pt x="137" y="131"/>
                    </a:cubicBezTo>
                    <a:cubicBezTo>
                      <a:pt x="132" y="135"/>
                      <a:pt x="124" y="135"/>
                      <a:pt x="117" y="134"/>
                    </a:cubicBezTo>
                    <a:cubicBezTo>
                      <a:pt x="110" y="132"/>
                      <a:pt x="104" y="129"/>
                      <a:pt x="97" y="129"/>
                    </a:cubicBezTo>
                    <a:cubicBezTo>
                      <a:pt x="81" y="129"/>
                      <a:pt x="71" y="145"/>
                      <a:pt x="63" y="159"/>
                    </a:cubicBezTo>
                    <a:cubicBezTo>
                      <a:pt x="62" y="162"/>
                      <a:pt x="60" y="165"/>
                      <a:pt x="57" y="167"/>
                    </a:cubicBezTo>
                    <a:cubicBezTo>
                      <a:pt x="50" y="172"/>
                      <a:pt x="37" y="165"/>
                      <a:pt x="36" y="156"/>
                    </a:cubicBezTo>
                    <a:cubicBezTo>
                      <a:pt x="35" y="151"/>
                      <a:pt x="37" y="145"/>
                      <a:pt x="34" y="141"/>
                    </a:cubicBezTo>
                    <a:cubicBezTo>
                      <a:pt x="31" y="137"/>
                      <a:pt x="24" y="136"/>
                      <a:pt x="19" y="133"/>
                    </a:cubicBezTo>
                    <a:cubicBezTo>
                      <a:pt x="7" y="128"/>
                      <a:pt x="3" y="112"/>
                      <a:pt x="5" y="98"/>
                    </a:cubicBezTo>
                    <a:cubicBezTo>
                      <a:pt x="6" y="89"/>
                      <a:pt x="10" y="79"/>
                      <a:pt x="7" y="69"/>
                    </a:cubicBezTo>
                    <a:cubicBezTo>
                      <a:pt x="6" y="66"/>
                      <a:pt x="4" y="63"/>
                      <a:pt x="3" y="60"/>
                    </a:cubicBezTo>
                    <a:cubicBezTo>
                      <a:pt x="0" y="51"/>
                      <a:pt x="5" y="41"/>
                      <a:pt x="12" y="35"/>
                    </a:cubicBezTo>
                    <a:cubicBezTo>
                      <a:pt x="20" y="29"/>
                      <a:pt x="29" y="24"/>
                      <a:pt x="38" y="22"/>
                    </a:cubicBezTo>
                    <a:cubicBezTo>
                      <a:pt x="62" y="14"/>
                      <a:pt x="87" y="6"/>
                      <a:pt x="112" y="5"/>
                    </a:cubicBezTo>
                    <a:cubicBezTo>
                      <a:pt x="123" y="4"/>
                      <a:pt x="138" y="0"/>
                      <a:pt x="146" y="7"/>
                    </a:cubicBezTo>
                    <a:cubicBezTo>
                      <a:pt x="157" y="16"/>
                      <a:pt x="163" y="21"/>
                      <a:pt x="176" y="27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2" name="íṣḷíḋè"/>
              <p:cNvSpPr/>
              <p:nvPr/>
            </p:nvSpPr>
            <p:spPr bwMode="auto">
              <a:xfrm>
                <a:off x="5359401" y="2190750"/>
                <a:ext cx="12700" cy="12700"/>
              </a:xfrm>
              <a:prstGeom prst="ellipse">
                <a:avLst/>
              </a:pr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3" name="îṧľîďé"/>
              <p:cNvSpPr/>
              <p:nvPr/>
            </p:nvSpPr>
            <p:spPr bwMode="auto">
              <a:xfrm>
                <a:off x="5359401" y="2189163"/>
                <a:ext cx="12700" cy="12700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4" name="iṧḷïḑé"/>
              <p:cNvSpPr/>
              <p:nvPr/>
            </p:nvSpPr>
            <p:spPr bwMode="auto">
              <a:xfrm>
                <a:off x="5399088" y="2587625"/>
                <a:ext cx="12700" cy="12700"/>
              </a:xfrm>
              <a:prstGeom prst="ellipse">
                <a:avLst/>
              </a:pr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5" name="îṩlîde"/>
              <p:cNvSpPr/>
              <p:nvPr/>
            </p:nvSpPr>
            <p:spPr bwMode="auto">
              <a:xfrm>
                <a:off x="5399088" y="2586038"/>
                <a:ext cx="12700" cy="11113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6" name="îṡļiḓe"/>
              <p:cNvSpPr/>
              <p:nvPr/>
            </p:nvSpPr>
            <p:spPr bwMode="auto">
              <a:xfrm>
                <a:off x="5378451" y="2693988"/>
                <a:ext cx="12700" cy="11113"/>
              </a:xfrm>
              <a:prstGeom prst="ellipse">
                <a:avLst/>
              </a:pr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7" name="í$1iḓê"/>
              <p:cNvSpPr/>
              <p:nvPr/>
            </p:nvSpPr>
            <p:spPr bwMode="auto">
              <a:xfrm>
                <a:off x="5378451" y="2690813"/>
                <a:ext cx="12700" cy="12700"/>
              </a:xfrm>
              <a:prstGeom prst="ellipse">
                <a:avLst/>
              </a:pr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8" name="íṡḻïḓê"/>
              <p:cNvSpPr/>
              <p:nvPr/>
            </p:nvSpPr>
            <p:spPr bwMode="auto">
              <a:xfrm>
                <a:off x="5153026" y="2298700"/>
                <a:ext cx="25400" cy="111125"/>
              </a:xfrm>
              <a:custGeom>
                <a:avLst/>
                <a:gdLst>
                  <a:gd name="T0" fmla="*/ 10 w 18"/>
                  <a:gd name="T1" fmla="*/ 0 h 77"/>
                  <a:gd name="T2" fmla="*/ 10 w 18"/>
                  <a:gd name="T3" fmla="*/ 76 h 77"/>
                  <a:gd name="T4" fmla="*/ 11 w 18"/>
                  <a:gd name="T5" fmla="*/ 77 h 77"/>
                  <a:gd name="T6" fmla="*/ 10 w 18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7">
                    <a:moveTo>
                      <a:pt x="10" y="0"/>
                    </a:moveTo>
                    <a:cubicBezTo>
                      <a:pt x="10" y="0"/>
                      <a:pt x="0" y="65"/>
                      <a:pt x="10" y="76"/>
                    </a:cubicBezTo>
                    <a:cubicBezTo>
                      <a:pt x="10" y="77"/>
                      <a:pt x="11" y="77"/>
                      <a:pt x="11" y="77"/>
                    </a:cubicBezTo>
                    <a:cubicBezTo>
                      <a:pt x="18" y="77"/>
                      <a:pt x="10" y="0"/>
                      <a:pt x="10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9" name="ïŝlidé"/>
              <p:cNvSpPr/>
              <p:nvPr/>
            </p:nvSpPr>
            <p:spPr bwMode="auto">
              <a:xfrm>
                <a:off x="5540376" y="2473325"/>
                <a:ext cx="66675" cy="227013"/>
              </a:xfrm>
              <a:custGeom>
                <a:avLst/>
                <a:gdLst>
                  <a:gd name="T0" fmla="*/ 17 w 46"/>
                  <a:gd name="T1" fmla="*/ 99 h 157"/>
                  <a:gd name="T2" fmla="*/ 4 w 46"/>
                  <a:gd name="T3" fmla="*/ 154 h 157"/>
                  <a:gd name="T4" fmla="*/ 6 w 46"/>
                  <a:gd name="T5" fmla="*/ 157 h 157"/>
                  <a:gd name="T6" fmla="*/ 17 w 46"/>
                  <a:gd name="T7" fmla="*/ 99 h 157"/>
                  <a:gd name="T8" fmla="*/ 28 w 46"/>
                  <a:gd name="T9" fmla="*/ 0 h 157"/>
                  <a:gd name="T10" fmla="*/ 17 w 46"/>
                  <a:gd name="T11" fmla="*/ 99 h 157"/>
                  <a:gd name="T12" fmla="*/ 28 w 46"/>
                  <a:gd name="T13" fmla="*/ 77 h 157"/>
                  <a:gd name="T14" fmla="*/ 28 w 4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57">
                    <a:moveTo>
                      <a:pt x="17" y="99"/>
                    </a:moveTo>
                    <a:cubicBezTo>
                      <a:pt x="5" y="122"/>
                      <a:pt x="0" y="136"/>
                      <a:pt x="4" y="154"/>
                    </a:cubicBezTo>
                    <a:cubicBezTo>
                      <a:pt x="5" y="156"/>
                      <a:pt x="5" y="157"/>
                      <a:pt x="6" y="157"/>
                    </a:cubicBezTo>
                    <a:cubicBezTo>
                      <a:pt x="9" y="157"/>
                      <a:pt x="13" y="130"/>
                      <a:pt x="17" y="99"/>
                    </a:cubicBezTo>
                    <a:moveTo>
                      <a:pt x="28" y="0"/>
                    </a:moveTo>
                    <a:cubicBezTo>
                      <a:pt x="28" y="0"/>
                      <a:pt x="23" y="55"/>
                      <a:pt x="17" y="99"/>
                    </a:cubicBezTo>
                    <a:cubicBezTo>
                      <a:pt x="20" y="93"/>
                      <a:pt x="24" y="85"/>
                      <a:pt x="28" y="77"/>
                    </a:cubicBezTo>
                    <a:cubicBezTo>
                      <a:pt x="46" y="39"/>
                      <a:pt x="28" y="0"/>
                      <a:pt x="28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0" name="ïśľíḑe"/>
              <p:cNvSpPr/>
              <p:nvPr/>
            </p:nvSpPr>
            <p:spPr bwMode="auto">
              <a:xfrm>
                <a:off x="4308476" y="3494088"/>
                <a:ext cx="15875" cy="25400"/>
              </a:xfrm>
              <a:custGeom>
                <a:avLst/>
                <a:gdLst>
                  <a:gd name="T0" fmla="*/ 2 w 10"/>
                  <a:gd name="T1" fmla="*/ 0 h 18"/>
                  <a:gd name="T2" fmla="*/ 10 w 10"/>
                  <a:gd name="T3" fmla="*/ 18 h 18"/>
                  <a:gd name="T4" fmla="*/ 2 w 10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2" y="0"/>
                    </a:moveTo>
                    <a:cubicBezTo>
                      <a:pt x="0" y="6"/>
                      <a:pt x="2" y="13"/>
                      <a:pt x="10" y="18"/>
                    </a:cubicBezTo>
                    <a:cubicBezTo>
                      <a:pt x="2" y="13"/>
                      <a:pt x="0" y="6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1" name="išľîďê"/>
              <p:cNvSpPr/>
              <p:nvPr/>
            </p:nvSpPr>
            <p:spPr bwMode="auto">
              <a:xfrm>
                <a:off x="4308476" y="3448050"/>
                <a:ext cx="322263" cy="90488"/>
              </a:xfrm>
              <a:custGeom>
                <a:avLst/>
                <a:gdLst>
                  <a:gd name="T0" fmla="*/ 220 w 222"/>
                  <a:gd name="T1" fmla="*/ 0 h 63"/>
                  <a:gd name="T2" fmla="*/ 156 w 222"/>
                  <a:gd name="T3" fmla="*/ 16 h 63"/>
                  <a:gd name="T4" fmla="*/ 75 w 222"/>
                  <a:gd name="T5" fmla="*/ 47 h 63"/>
                  <a:gd name="T6" fmla="*/ 10 w 222"/>
                  <a:gd name="T7" fmla="*/ 19 h 63"/>
                  <a:gd name="T8" fmla="*/ 2 w 222"/>
                  <a:gd name="T9" fmla="*/ 32 h 63"/>
                  <a:gd name="T10" fmla="*/ 10 w 222"/>
                  <a:gd name="T11" fmla="*/ 50 h 63"/>
                  <a:gd name="T12" fmla="*/ 11 w 222"/>
                  <a:gd name="T13" fmla="*/ 51 h 63"/>
                  <a:gd name="T14" fmla="*/ 56 w 222"/>
                  <a:gd name="T15" fmla="*/ 63 h 63"/>
                  <a:gd name="T16" fmla="*/ 79 w 222"/>
                  <a:gd name="T17" fmla="*/ 60 h 63"/>
                  <a:gd name="T18" fmla="*/ 159 w 222"/>
                  <a:gd name="T19" fmla="*/ 31 h 63"/>
                  <a:gd name="T20" fmla="*/ 222 w 222"/>
                  <a:gd name="T21" fmla="*/ 13 h 63"/>
                  <a:gd name="T22" fmla="*/ 221 w 222"/>
                  <a:gd name="T23" fmla="*/ 9 h 63"/>
                  <a:gd name="T24" fmla="*/ 220 w 22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2" h="63">
                    <a:moveTo>
                      <a:pt x="220" y="0"/>
                    </a:moveTo>
                    <a:cubicBezTo>
                      <a:pt x="202" y="4"/>
                      <a:pt x="161" y="12"/>
                      <a:pt x="156" y="16"/>
                    </a:cubicBezTo>
                    <a:cubicBezTo>
                      <a:pt x="150" y="21"/>
                      <a:pt x="75" y="47"/>
                      <a:pt x="75" y="47"/>
                    </a:cubicBezTo>
                    <a:cubicBezTo>
                      <a:pt x="75" y="47"/>
                      <a:pt x="24" y="40"/>
                      <a:pt x="10" y="19"/>
                    </a:cubicBezTo>
                    <a:cubicBezTo>
                      <a:pt x="6" y="23"/>
                      <a:pt x="3" y="28"/>
                      <a:pt x="2" y="32"/>
                    </a:cubicBezTo>
                    <a:cubicBezTo>
                      <a:pt x="0" y="38"/>
                      <a:pt x="2" y="45"/>
                      <a:pt x="10" y="50"/>
                    </a:cubicBezTo>
                    <a:cubicBezTo>
                      <a:pt x="10" y="51"/>
                      <a:pt x="10" y="51"/>
                      <a:pt x="11" y="51"/>
                    </a:cubicBezTo>
                    <a:cubicBezTo>
                      <a:pt x="24" y="60"/>
                      <a:pt x="42" y="63"/>
                      <a:pt x="56" y="63"/>
                    </a:cubicBezTo>
                    <a:cubicBezTo>
                      <a:pt x="69" y="63"/>
                      <a:pt x="79" y="60"/>
                      <a:pt x="79" y="60"/>
                    </a:cubicBezTo>
                    <a:cubicBezTo>
                      <a:pt x="79" y="60"/>
                      <a:pt x="140" y="31"/>
                      <a:pt x="159" y="31"/>
                    </a:cubicBezTo>
                    <a:cubicBezTo>
                      <a:pt x="177" y="31"/>
                      <a:pt x="222" y="13"/>
                      <a:pt x="222" y="13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0" y="0"/>
                      <a:pt x="220" y="0"/>
                      <a:pt x="22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2" name="îṩḻíḋê"/>
              <p:cNvSpPr/>
              <p:nvPr/>
            </p:nvSpPr>
            <p:spPr bwMode="auto">
              <a:xfrm>
                <a:off x="5427663" y="1870075"/>
                <a:ext cx="0" cy="3175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C3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3" name="íşḻïḑe"/>
              <p:cNvSpPr/>
              <p:nvPr/>
            </p:nvSpPr>
            <p:spPr bwMode="auto">
              <a:xfrm>
                <a:off x="5427663" y="1873250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4" name="ïṧḷiḓè"/>
              <p:cNvSpPr/>
              <p:nvPr/>
            </p:nvSpPr>
            <p:spPr bwMode="auto">
              <a:xfrm>
                <a:off x="5421313" y="1954213"/>
                <a:ext cx="14288" cy="46038"/>
              </a:xfrm>
              <a:custGeom>
                <a:avLst/>
                <a:gdLst>
                  <a:gd name="T0" fmla="*/ 10 w 10"/>
                  <a:gd name="T1" fmla="*/ 0 h 31"/>
                  <a:gd name="T2" fmla="*/ 10 w 10"/>
                  <a:gd name="T3" fmla="*/ 0 h 31"/>
                  <a:gd name="T4" fmla="*/ 9 w 10"/>
                  <a:gd name="T5" fmla="*/ 1 h 31"/>
                  <a:gd name="T6" fmla="*/ 4 w 10"/>
                  <a:gd name="T7" fmla="*/ 7 h 31"/>
                  <a:gd name="T8" fmla="*/ 1 w 10"/>
                  <a:gd name="T9" fmla="*/ 19 h 31"/>
                  <a:gd name="T10" fmla="*/ 0 w 10"/>
                  <a:gd name="T11" fmla="*/ 31 h 31"/>
                  <a:gd name="T12" fmla="*/ 0 w 10"/>
                  <a:gd name="T13" fmla="*/ 31 h 31"/>
                  <a:gd name="T14" fmla="*/ 1 w 10"/>
                  <a:gd name="T15" fmla="*/ 19 h 31"/>
                  <a:gd name="T16" fmla="*/ 4 w 10"/>
                  <a:gd name="T17" fmla="*/ 7 h 31"/>
                  <a:gd name="T18" fmla="*/ 9 w 10"/>
                  <a:gd name="T19" fmla="*/ 1 h 31"/>
                  <a:gd name="T20" fmla="*/ 10 w 1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1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1"/>
                    </a:cubicBezTo>
                    <a:cubicBezTo>
                      <a:pt x="8" y="3"/>
                      <a:pt x="6" y="5"/>
                      <a:pt x="4" y="7"/>
                    </a:cubicBezTo>
                    <a:cubicBezTo>
                      <a:pt x="2" y="11"/>
                      <a:pt x="1" y="15"/>
                      <a:pt x="1" y="1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5"/>
                      <a:pt x="2" y="11"/>
                      <a:pt x="4" y="7"/>
                    </a:cubicBezTo>
                    <a:cubicBezTo>
                      <a:pt x="6" y="5"/>
                      <a:pt x="8" y="3"/>
                      <a:pt x="9" y="1"/>
                    </a:cubicBezTo>
                    <a:cubicBezTo>
                      <a:pt x="10" y="1"/>
                      <a:pt x="10" y="0"/>
                      <a:pt x="1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5" name="ïṩliḍè"/>
              <p:cNvSpPr/>
              <p:nvPr/>
            </p:nvSpPr>
            <p:spPr bwMode="auto">
              <a:xfrm>
                <a:off x="5435601" y="1933575"/>
                <a:ext cx="6350" cy="20638"/>
              </a:xfrm>
              <a:custGeom>
                <a:avLst/>
                <a:gdLst>
                  <a:gd name="T0" fmla="*/ 3 w 4"/>
                  <a:gd name="T1" fmla="*/ 0 h 15"/>
                  <a:gd name="T2" fmla="*/ 3 w 4"/>
                  <a:gd name="T3" fmla="*/ 0 h 15"/>
                  <a:gd name="T4" fmla="*/ 0 w 4"/>
                  <a:gd name="T5" fmla="*/ 15 h 15"/>
                  <a:gd name="T6" fmla="*/ 0 w 4"/>
                  <a:gd name="T7" fmla="*/ 15 h 15"/>
                  <a:gd name="T8" fmla="*/ 3 w 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5"/>
                      <a:pt x="3" y="10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10"/>
                      <a:pt x="4" y="5"/>
                      <a:pt x="3" y="0"/>
                    </a:cubicBezTo>
                  </a:path>
                </a:pathLst>
              </a:custGeom>
              <a:solidFill>
                <a:srgbClr val="C3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6" name="îşļïdê"/>
              <p:cNvSpPr/>
              <p:nvPr/>
            </p:nvSpPr>
            <p:spPr bwMode="auto">
              <a:xfrm>
                <a:off x="5146676" y="1965325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7" name="íṧľiḋè"/>
              <p:cNvSpPr/>
              <p:nvPr/>
            </p:nvSpPr>
            <p:spPr bwMode="auto">
              <a:xfrm>
                <a:off x="5148263" y="1968500"/>
                <a:ext cx="42863" cy="36513"/>
              </a:xfrm>
              <a:custGeom>
                <a:avLst/>
                <a:gdLst>
                  <a:gd name="T0" fmla="*/ 0 w 29"/>
                  <a:gd name="T1" fmla="*/ 0 h 26"/>
                  <a:gd name="T2" fmla="*/ 0 w 29"/>
                  <a:gd name="T3" fmla="*/ 0 h 26"/>
                  <a:gd name="T4" fmla="*/ 13 w 29"/>
                  <a:gd name="T5" fmla="*/ 17 h 26"/>
                  <a:gd name="T6" fmla="*/ 28 w 29"/>
                  <a:gd name="T7" fmla="*/ 24 h 26"/>
                  <a:gd name="T8" fmla="*/ 29 w 29"/>
                  <a:gd name="T9" fmla="*/ 26 h 26"/>
                  <a:gd name="T10" fmla="*/ 28 w 29"/>
                  <a:gd name="T11" fmla="*/ 24 h 26"/>
                  <a:gd name="T12" fmla="*/ 13 w 29"/>
                  <a:gd name="T13" fmla="*/ 16 h 26"/>
                  <a:gd name="T14" fmla="*/ 0 w 29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7" y="13"/>
                      <a:pt x="13" y="17"/>
                    </a:cubicBezTo>
                    <a:cubicBezTo>
                      <a:pt x="18" y="19"/>
                      <a:pt x="25" y="20"/>
                      <a:pt x="28" y="24"/>
                    </a:cubicBezTo>
                    <a:cubicBezTo>
                      <a:pt x="28" y="25"/>
                      <a:pt x="29" y="26"/>
                      <a:pt x="29" y="26"/>
                    </a:cubicBezTo>
                    <a:cubicBezTo>
                      <a:pt x="29" y="26"/>
                      <a:pt x="28" y="25"/>
                      <a:pt x="28" y="24"/>
                    </a:cubicBezTo>
                    <a:cubicBezTo>
                      <a:pt x="25" y="20"/>
                      <a:pt x="18" y="19"/>
                      <a:pt x="13" y="16"/>
                    </a:cubicBezTo>
                    <a:cubicBezTo>
                      <a:pt x="7" y="13"/>
                      <a:pt x="2" y="7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8" name="iṩľíḑe"/>
              <p:cNvSpPr/>
              <p:nvPr/>
            </p:nvSpPr>
            <p:spPr bwMode="auto">
              <a:xfrm>
                <a:off x="5421313" y="2000250"/>
                <a:ext cx="1588" cy="1588"/>
              </a:xfrm>
              <a:prstGeom prst="ellipse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9" name="îšḷiḓê"/>
              <p:cNvSpPr/>
              <p:nvPr/>
            </p:nvSpPr>
            <p:spPr bwMode="auto">
              <a:xfrm>
                <a:off x="5414963" y="2039938"/>
                <a:ext cx="1588" cy="476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3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0" name="íṧliḑè"/>
              <p:cNvSpPr/>
              <p:nvPr/>
            </p:nvSpPr>
            <p:spPr bwMode="auto">
              <a:xfrm>
                <a:off x="5192713" y="1971675"/>
                <a:ext cx="228600" cy="73025"/>
              </a:xfrm>
              <a:custGeom>
                <a:avLst/>
                <a:gdLst>
                  <a:gd name="T0" fmla="*/ 147 w 158"/>
                  <a:gd name="T1" fmla="*/ 42 h 50"/>
                  <a:gd name="T2" fmla="*/ 154 w 158"/>
                  <a:gd name="T3" fmla="*/ 50 h 50"/>
                  <a:gd name="T4" fmla="*/ 154 w 158"/>
                  <a:gd name="T5" fmla="*/ 50 h 50"/>
                  <a:gd name="T6" fmla="*/ 147 w 158"/>
                  <a:gd name="T7" fmla="*/ 42 h 50"/>
                  <a:gd name="T8" fmla="*/ 158 w 158"/>
                  <a:gd name="T9" fmla="*/ 19 h 50"/>
                  <a:gd name="T10" fmla="*/ 155 w 158"/>
                  <a:gd name="T11" fmla="*/ 48 h 50"/>
                  <a:gd name="T12" fmla="*/ 155 w 158"/>
                  <a:gd name="T13" fmla="*/ 47 h 50"/>
                  <a:gd name="T14" fmla="*/ 158 w 158"/>
                  <a:gd name="T15" fmla="*/ 19 h 50"/>
                  <a:gd name="T16" fmla="*/ 158 w 158"/>
                  <a:gd name="T17" fmla="*/ 19 h 50"/>
                  <a:gd name="T18" fmla="*/ 113 w 158"/>
                  <a:gd name="T19" fmla="*/ 0 h 50"/>
                  <a:gd name="T20" fmla="*/ 111 w 158"/>
                  <a:gd name="T21" fmla="*/ 0 h 50"/>
                  <a:gd name="T22" fmla="*/ 101 w 158"/>
                  <a:gd name="T23" fmla="*/ 11 h 50"/>
                  <a:gd name="T24" fmla="*/ 89 w 158"/>
                  <a:gd name="T25" fmla="*/ 15 h 50"/>
                  <a:gd name="T26" fmla="*/ 81 w 158"/>
                  <a:gd name="T27" fmla="*/ 14 h 50"/>
                  <a:gd name="T28" fmla="*/ 61 w 158"/>
                  <a:gd name="T29" fmla="*/ 9 h 50"/>
                  <a:gd name="T30" fmla="*/ 61 w 158"/>
                  <a:gd name="T31" fmla="*/ 9 h 50"/>
                  <a:gd name="T32" fmla="*/ 27 w 158"/>
                  <a:gd name="T33" fmla="*/ 39 h 50"/>
                  <a:gd name="T34" fmla="*/ 21 w 158"/>
                  <a:gd name="T35" fmla="*/ 47 h 50"/>
                  <a:gd name="T36" fmla="*/ 15 w 158"/>
                  <a:gd name="T37" fmla="*/ 49 h 50"/>
                  <a:gd name="T38" fmla="*/ 0 w 158"/>
                  <a:gd name="T39" fmla="*/ 38 h 50"/>
                  <a:gd name="T40" fmla="*/ 15 w 158"/>
                  <a:gd name="T41" fmla="*/ 49 h 50"/>
                  <a:gd name="T42" fmla="*/ 21 w 158"/>
                  <a:gd name="T43" fmla="*/ 47 h 50"/>
                  <a:gd name="T44" fmla="*/ 28 w 158"/>
                  <a:gd name="T45" fmla="*/ 39 h 50"/>
                  <a:gd name="T46" fmla="*/ 61 w 158"/>
                  <a:gd name="T47" fmla="*/ 9 h 50"/>
                  <a:gd name="T48" fmla="*/ 61 w 158"/>
                  <a:gd name="T49" fmla="*/ 9 h 50"/>
                  <a:gd name="T50" fmla="*/ 81 w 158"/>
                  <a:gd name="T51" fmla="*/ 14 h 50"/>
                  <a:gd name="T52" fmla="*/ 89 w 158"/>
                  <a:gd name="T53" fmla="*/ 15 h 50"/>
                  <a:gd name="T54" fmla="*/ 101 w 158"/>
                  <a:gd name="T55" fmla="*/ 11 h 50"/>
                  <a:gd name="T56" fmla="*/ 111 w 158"/>
                  <a:gd name="T57" fmla="*/ 1 h 50"/>
                  <a:gd name="T58" fmla="*/ 113 w 158"/>
                  <a:gd name="T59" fmla="*/ 0 h 50"/>
                  <a:gd name="T60" fmla="*/ 123 w 158"/>
                  <a:gd name="T61" fmla="*/ 9 h 50"/>
                  <a:gd name="T62" fmla="*/ 132 w 158"/>
                  <a:gd name="T63" fmla="*/ 21 h 50"/>
                  <a:gd name="T64" fmla="*/ 139 w 158"/>
                  <a:gd name="T65" fmla="*/ 23 h 50"/>
                  <a:gd name="T66" fmla="*/ 144 w 158"/>
                  <a:gd name="T67" fmla="*/ 31 h 50"/>
                  <a:gd name="T68" fmla="*/ 139 w 158"/>
                  <a:gd name="T69" fmla="*/ 23 h 50"/>
                  <a:gd name="T70" fmla="*/ 132 w 158"/>
                  <a:gd name="T71" fmla="*/ 21 h 50"/>
                  <a:gd name="T72" fmla="*/ 123 w 158"/>
                  <a:gd name="T73" fmla="*/ 8 h 50"/>
                  <a:gd name="T74" fmla="*/ 113 w 158"/>
                  <a:gd name="T7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8" h="50">
                    <a:moveTo>
                      <a:pt x="147" y="42"/>
                    </a:moveTo>
                    <a:cubicBezTo>
                      <a:pt x="149" y="46"/>
                      <a:pt x="151" y="49"/>
                      <a:pt x="154" y="50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1" y="49"/>
                      <a:pt x="149" y="46"/>
                      <a:pt x="147" y="42"/>
                    </a:cubicBezTo>
                    <a:moveTo>
                      <a:pt x="158" y="19"/>
                    </a:moveTo>
                    <a:cubicBezTo>
                      <a:pt x="155" y="48"/>
                      <a:pt x="155" y="48"/>
                      <a:pt x="155" y="48"/>
                    </a:cubicBezTo>
                    <a:cubicBezTo>
                      <a:pt x="155" y="48"/>
                      <a:pt x="155" y="47"/>
                      <a:pt x="155" y="47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moveTo>
                      <a:pt x="113" y="0"/>
                    </a:moveTo>
                    <a:cubicBezTo>
                      <a:pt x="112" y="0"/>
                      <a:pt x="112" y="0"/>
                      <a:pt x="111" y="0"/>
                    </a:cubicBezTo>
                    <a:cubicBezTo>
                      <a:pt x="106" y="2"/>
                      <a:pt x="104" y="8"/>
                      <a:pt x="101" y="11"/>
                    </a:cubicBezTo>
                    <a:cubicBezTo>
                      <a:pt x="98" y="14"/>
                      <a:pt x="93" y="15"/>
                      <a:pt x="89" y="15"/>
                    </a:cubicBezTo>
                    <a:cubicBezTo>
                      <a:pt x="87" y="15"/>
                      <a:pt x="84" y="14"/>
                      <a:pt x="81" y="14"/>
                    </a:cubicBezTo>
                    <a:cubicBezTo>
                      <a:pt x="75" y="12"/>
                      <a:pt x="68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45" y="9"/>
                      <a:pt x="35" y="25"/>
                      <a:pt x="27" y="39"/>
                    </a:cubicBezTo>
                    <a:cubicBezTo>
                      <a:pt x="26" y="42"/>
                      <a:pt x="24" y="45"/>
                      <a:pt x="21" y="47"/>
                    </a:cubicBezTo>
                    <a:cubicBezTo>
                      <a:pt x="19" y="48"/>
                      <a:pt x="17" y="49"/>
                      <a:pt x="15" y="49"/>
                    </a:cubicBezTo>
                    <a:cubicBezTo>
                      <a:pt x="9" y="49"/>
                      <a:pt x="2" y="44"/>
                      <a:pt x="0" y="38"/>
                    </a:cubicBezTo>
                    <a:cubicBezTo>
                      <a:pt x="2" y="44"/>
                      <a:pt x="9" y="49"/>
                      <a:pt x="15" y="49"/>
                    </a:cubicBezTo>
                    <a:cubicBezTo>
                      <a:pt x="17" y="49"/>
                      <a:pt x="19" y="48"/>
                      <a:pt x="21" y="47"/>
                    </a:cubicBezTo>
                    <a:cubicBezTo>
                      <a:pt x="24" y="45"/>
                      <a:pt x="26" y="42"/>
                      <a:pt x="28" y="39"/>
                    </a:cubicBezTo>
                    <a:cubicBezTo>
                      <a:pt x="35" y="25"/>
                      <a:pt x="45" y="10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8" y="9"/>
                      <a:pt x="75" y="12"/>
                      <a:pt x="81" y="14"/>
                    </a:cubicBezTo>
                    <a:cubicBezTo>
                      <a:pt x="84" y="14"/>
                      <a:pt x="87" y="15"/>
                      <a:pt x="89" y="15"/>
                    </a:cubicBezTo>
                    <a:cubicBezTo>
                      <a:pt x="94" y="15"/>
                      <a:pt x="98" y="14"/>
                      <a:pt x="101" y="11"/>
                    </a:cubicBezTo>
                    <a:cubicBezTo>
                      <a:pt x="104" y="8"/>
                      <a:pt x="106" y="2"/>
                      <a:pt x="111" y="1"/>
                    </a:cubicBezTo>
                    <a:cubicBezTo>
                      <a:pt x="112" y="0"/>
                      <a:pt x="112" y="0"/>
                      <a:pt x="113" y="0"/>
                    </a:cubicBezTo>
                    <a:cubicBezTo>
                      <a:pt x="117" y="0"/>
                      <a:pt x="121" y="4"/>
                      <a:pt x="123" y="9"/>
                    </a:cubicBezTo>
                    <a:cubicBezTo>
                      <a:pt x="126" y="13"/>
                      <a:pt x="127" y="18"/>
                      <a:pt x="132" y="21"/>
                    </a:cubicBezTo>
                    <a:cubicBezTo>
                      <a:pt x="134" y="22"/>
                      <a:pt x="137" y="22"/>
                      <a:pt x="139" y="23"/>
                    </a:cubicBezTo>
                    <a:cubicBezTo>
                      <a:pt x="142" y="25"/>
                      <a:pt x="143" y="28"/>
                      <a:pt x="144" y="31"/>
                    </a:cubicBezTo>
                    <a:cubicBezTo>
                      <a:pt x="143" y="28"/>
                      <a:pt x="142" y="25"/>
                      <a:pt x="139" y="23"/>
                    </a:cubicBezTo>
                    <a:cubicBezTo>
                      <a:pt x="137" y="22"/>
                      <a:pt x="134" y="22"/>
                      <a:pt x="132" y="21"/>
                    </a:cubicBezTo>
                    <a:cubicBezTo>
                      <a:pt x="127" y="18"/>
                      <a:pt x="126" y="13"/>
                      <a:pt x="123" y="8"/>
                    </a:cubicBezTo>
                    <a:cubicBezTo>
                      <a:pt x="121" y="4"/>
                      <a:pt x="117" y="0"/>
                      <a:pt x="113" y="0"/>
                    </a:cubicBezTo>
                  </a:path>
                </a:pathLst>
              </a:custGeom>
              <a:solidFill>
                <a:srgbClr val="9A5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1" name="îṣ1îḓe"/>
              <p:cNvSpPr/>
              <p:nvPr/>
            </p:nvSpPr>
            <p:spPr bwMode="auto">
              <a:xfrm>
                <a:off x="5145088" y="1933575"/>
                <a:ext cx="295275" cy="111125"/>
              </a:xfrm>
              <a:custGeom>
                <a:avLst/>
                <a:gdLst>
                  <a:gd name="T0" fmla="*/ 203 w 203"/>
                  <a:gd name="T1" fmla="*/ 0 h 77"/>
                  <a:gd name="T2" fmla="*/ 199 w 203"/>
                  <a:gd name="T3" fmla="*/ 9 h 77"/>
                  <a:gd name="T4" fmla="*/ 194 w 203"/>
                  <a:gd name="T5" fmla="*/ 15 h 77"/>
                  <a:gd name="T6" fmla="*/ 191 w 203"/>
                  <a:gd name="T7" fmla="*/ 27 h 77"/>
                  <a:gd name="T8" fmla="*/ 187 w 203"/>
                  <a:gd name="T9" fmla="*/ 70 h 77"/>
                  <a:gd name="T10" fmla="*/ 171 w 203"/>
                  <a:gd name="T11" fmla="*/ 43 h 77"/>
                  <a:gd name="T12" fmla="*/ 164 w 203"/>
                  <a:gd name="T13" fmla="*/ 41 h 77"/>
                  <a:gd name="T14" fmla="*/ 155 w 203"/>
                  <a:gd name="T15" fmla="*/ 29 h 77"/>
                  <a:gd name="T16" fmla="*/ 145 w 203"/>
                  <a:gd name="T17" fmla="*/ 20 h 77"/>
                  <a:gd name="T18" fmla="*/ 143 w 203"/>
                  <a:gd name="T19" fmla="*/ 21 h 77"/>
                  <a:gd name="T20" fmla="*/ 133 w 203"/>
                  <a:gd name="T21" fmla="*/ 31 h 77"/>
                  <a:gd name="T22" fmla="*/ 121 w 203"/>
                  <a:gd name="T23" fmla="*/ 35 h 77"/>
                  <a:gd name="T24" fmla="*/ 113 w 203"/>
                  <a:gd name="T25" fmla="*/ 34 h 77"/>
                  <a:gd name="T26" fmla="*/ 93 w 203"/>
                  <a:gd name="T27" fmla="*/ 29 h 77"/>
                  <a:gd name="T28" fmla="*/ 60 w 203"/>
                  <a:gd name="T29" fmla="*/ 59 h 77"/>
                  <a:gd name="T30" fmla="*/ 53 w 203"/>
                  <a:gd name="T31" fmla="*/ 67 h 77"/>
                  <a:gd name="T32" fmla="*/ 47 w 203"/>
                  <a:gd name="T33" fmla="*/ 69 h 77"/>
                  <a:gd name="T34" fmla="*/ 32 w 203"/>
                  <a:gd name="T35" fmla="*/ 56 h 77"/>
                  <a:gd name="T36" fmla="*/ 30 w 203"/>
                  <a:gd name="T37" fmla="*/ 41 h 77"/>
                  <a:gd name="T38" fmla="*/ 15 w 203"/>
                  <a:gd name="T39" fmla="*/ 34 h 77"/>
                  <a:gd name="T40" fmla="*/ 0 w 203"/>
                  <a:gd name="T41" fmla="*/ 9 h 77"/>
                  <a:gd name="T42" fmla="*/ 1 w 203"/>
                  <a:gd name="T43" fmla="*/ 22 h 77"/>
                  <a:gd name="T44" fmla="*/ 2 w 203"/>
                  <a:gd name="T45" fmla="*/ 24 h 77"/>
                  <a:gd name="T46" fmla="*/ 15 w 203"/>
                  <a:gd name="T47" fmla="*/ 40 h 77"/>
                  <a:gd name="T48" fmla="*/ 30 w 203"/>
                  <a:gd name="T49" fmla="*/ 48 h 77"/>
                  <a:gd name="T50" fmla="*/ 31 w 203"/>
                  <a:gd name="T51" fmla="*/ 50 h 77"/>
                  <a:gd name="T52" fmla="*/ 32 w 203"/>
                  <a:gd name="T53" fmla="*/ 63 h 77"/>
                  <a:gd name="T54" fmla="*/ 32 w 203"/>
                  <a:gd name="T55" fmla="*/ 65 h 77"/>
                  <a:gd name="T56" fmla="*/ 47 w 203"/>
                  <a:gd name="T57" fmla="*/ 76 h 77"/>
                  <a:gd name="T58" fmla="*/ 53 w 203"/>
                  <a:gd name="T59" fmla="*/ 74 h 77"/>
                  <a:gd name="T60" fmla="*/ 59 w 203"/>
                  <a:gd name="T61" fmla="*/ 66 h 77"/>
                  <a:gd name="T62" fmla="*/ 93 w 203"/>
                  <a:gd name="T63" fmla="*/ 36 h 77"/>
                  <a:gd name="T64" fmla="*/ 93 w 203"/>
                  <a:gd name="T65" fmla="*/ 36 h 77"/>
                  <a:gd name="T66" fmla="*/ 113 w 203"/>
                  <a:gd name="T67" fmla="*/ 41 h 77"/>
                  <a:gd name="T68" fmla="*/ 121 w 203"/>
                  <a:gd name="T69" fmla="*/ 42 h 77"/>
                  <a:gd name="T70" fmla="*/ 133 w 203"/>
                  <a:gd name="T71" fmla="*/ 38 h 77"/>
                  <a:gd name="T72" fmla="*/ 143 w 203"/>
                  <a:gd name="T73" fmla="*/ 27 h 77"/>
                  <a:gd name="T74" fmla="*/ 145 w 203"/>
                  <a:gd name="T75" fmla="*/ 27 h 77"/>
                  <a:gd name="T76" fmla="*/ 155 w 203"/>
                  <a:gd name="T77" fmla="*/ 35 h 77"/>
                  <a:gd name="T78" fmla="*/ 164 w 203"/>
                  <a:gd name="T79" fmla="*/ 48 h 77"/>
                  <a:gd name="T80" fmla="*/ 171 w 203"/>
                  <a:gd name="T81" fmla="*/ 50 h 77"/>
                  <a:gd name="T82" fmla="*/ 176 w 203"/>
                  <a:gd name="T83" fmla="*/ 58 h 77"/>
                  <a:gd name="T84" fmla="*/ 179 w 203"/>
                  <a:gd name="T85" fmla="*/ 69 h 77"/>
                  <a:gd name="T86" fmla="*/ 186 w 203"/>
                  <a:gd name="T87" fmla="*/ 77 h 77"/>
                  <a:gd name="T88" fmla="*/ 187 w 203"/>
                  <a:gd name="T89" fmla="*/ 77 h 77"/>
                  <a:gd name="T90" fmla="*/ 187 w 203"/>
                  <a:gd name="T91" fmla="*/ 75 h 77"/>
                  <a:gd name="T92" fmla="*/ 190 w 203"/>
                  <a:gd name="T93" fmla="*/ 46 h 77"/>
                  <a:gd name="T94" fmla="*/ 190 w 203"/>
                  <a:gd name="T95" fmla="*/ 46 h 77"/>
                  <a:gd name="T96" fmla="*/ 191 w 203"/>
                  <a:gd name="T97" fmla="*/ 34 h 77"/>
                  <a:gd name="T98" fmla="*/ 194 w 203"/>
                  <a:gd name="T99" fmla="*/ 22 h 77"/>
                  <a:gd name="T100" fmla="*/ 199 w 203"/>
                  <a:gd name="T101" fmla="*/ 16 h 77"/>
                  <a:gd name="T102" fmla="*/ 200 w 203"/>
                  <a:gd name="T103" fmla="*/ 15 h 77"/>
                  <a:gd name="T104" fmla="*/ 203 w 203"/>
                  <a:gd name="T10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3" h="77">
                    <a:moveTo>
                      <a:pt x="203" y="0"/>
                    </a:moveTo>
                    <a:cubicBezTo>
                      <a:pt x="203" y="3"/>
                      <a:pt x="201" y="6"/>
                      <a:pt x="199" y="9"/>
                    </a:cubicBezTo>
                    <a:cubicBezTo>
                      <a:pt x="198" y="11"/>
                      <a:pt x="196" y="13"/>
                      <a:pt x="194" y="15"/>
                    </a:cubicBezTo>
                    <a:cubicBezTo>
                      <a:pt x="192" y="19"/>
                      <a:pt x="191" y="23"/>
                      <a:pt x="191" y="27"/>
                    </a:cubicBezTo>
                    <a:cubicBezTo>
                      <a:pt x="187" y="70"/>
                      <a:pt x="187" y="70"/>
                      <a:pt x="187" y="70"/>
                    </a:cubicBezTo>
                    <a:cubicBezTo>
                      <a:pt x="176" y="68"/>
                      <a:pt x="181" y="49"/>
                      <a:pt x="171" y="43"/>
                    </a:cubicBezTo>
                    <a:cubicBezTo>
                      <a:pt x="169" y="42"/>
                      <a:pt x="166" y="42"/>
                      <a:pt x="164" y="41"/>
                    </a:cubicBezTo>
                    <a:cubicBezTo>
                      <a:pt x="159" y="38"/>
                      <a:pt x="157" y="33"/>
                      <a:pt x="155" y="29"/>
                    </a:cubicBezTo>
                    <a:cubicBezTo>
                      <a:pt x="153" y="25"/>
                      <a:pt x="149" y="20"/>
                      <a:pt x="145" y="20"/>
                    </a:cubicBezTo>
                    <a:cubicBezTo>
                      <a:pt x="144" y="20"/>
                      <a:pt x="144" y="20"/>
                      <a:pt x="143" y="21"/>
                    </a:cubicBezTo>
                    <a:cubicBezTo>
                      <a:pt x="138" y="22"/>
                      <a:pt x="136" y="28"/>
                      <a:pt x="133" y="31"/>
                    </a:cubicBezTo>
                    <a:cubicBezTo>
                      <a:pt x="130" y="34"/>
                      <a:pt x="126" y="35"/>
                      <a:pt x="121" y="35"/>
                    </a:cubicBezTo>
                    <a:cubicBezTo>
                      <a:pt x="119" y="35"/>
                      <a:pt x="116" y="34"/>
                      <a:pt x="113" y="34"/>
                    </a:cubicBezTo>
                    <a:cubicBezTo>
                      <a:pt x="106" y="32"/>
                      <a:pt x="100" y="29"/>
                      <a:pt x="93" y="29"/>
                    </a:cubicBezTo>
                    <a:cubicBezTo>
                      <a:pt x="77" y="30"/>
                      <a:pt x="67" y="45"/>
                      <a:pt x="60" y="59"/>
                    </a:cubicBezTo>
                    <a:cubicBezTo>
                      <a:pt x="58" y="62"/>
                      <a:pt x="56" y="65"/>
                      <a:pt x="53" y="67"/>
                    </a:cubicBezTo>
                    <a:cubicBezTo>
                      <a:pt x="51" y="68"/>
                      <a:pt x="49" y="69"/>
                      <a:pt x="47" y="69"/>
                    </a:cubicBezTo>
                    <a:cubicBezTo>
                      <a:pt x="40" y="69"/>
                      <a:pt x="33" y="63"/>
                      <a:pt x="32" y="56"/>
                    </a:cubicBezTo>
                    <a:cubicBezTo>
                      <a:pt x="31" y="51"/>
                      <a:pt x="33" y="46"/>
                      <a:pt x="30" y="41"/>
                    </a:cubicBezTo>
                    <a:cubicBezTo>
                      <a:pt x="27" y="37"/>
                      <a:pt x="20" y="36"/>
                      <a:pt x="15" y="34"/>
                    </a:cubicBezTo>
                    <a:cubicBezTo>
                      <a:pt x="6" y="29"/>
                      <a:pt x="1" y="19"/>
                      <a:pt x="0" y="9"/>
                    </a:cubicBezTo>
                    <a:cubicBezTo>
                      <a:pt x="0" y="13"/>
                      <a:pt x="0" y="18"/>
                      <a:pt x="1" y="22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4" y="31"/>
                      <a:pt x="9" y="37"/>
                      <a:pt x="15" y="40"/>
                    </a:cubicBezTo>
                    <a:cubicBezTo>
                      <a:pt x="20" y="43"/>
                      <a:pt x="27" y="44"/>
                      <a:pt x="30" y="48"/>
                    </a:cubicBezTo>
                    <a:cubicBezTo>
                      <a:pt x="30" y="49"/>
                      <a:pt x="31" y="50"/>
                      <a:pt x="31" y="50"/>
                    </a:cubicBezTo>
                    <a:cubicBezTo>
                      <a:pt x="32" y="54"/>
                      <a:pt x="31" y="59"/>
                      <a:pt x="32" y="63"/>
                    </a:cubicBezTo>
                    <a:cubicBezTo>
                      <a:pt x="32" y="64"/>
                      <a:pt x="32" y="65"/>
                      <a:pt x="32" y="65"/>
                    </a:cubicBezTo>
                    <a:cubicBezTo>
                      <a:pt x="34" y="71"/>
                      <a:pt x="41" y="76"/>
                      <a:pt x="47" y="76"/>
                    </a:cubicBezTo>
                    <a:cubicBezTo>
                      <a:pt x="49" y="76"/>
                      <a:pt x="51" y="75"/>
                      <a:pt x="53" y="74"/>
                    </a:cubicBezTo>
                    <a:cubicBezTo>
                      <a:pt x="56" y="72"/>
                      <a:pt x="58" y="69"/>
                      <a:pt x="59" y="66"/>
                    </a:cubicBezTo>
                    <a:cubicBezTo>
                      <a:pt x="67" y="52"/>
                      <a:pt x="77" y="36"/>
                      <a:pt x="93" y="36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100" y="36"/>
                      <a:pt x="107" y="39"/>
                      <a:pt x="113" y="41"/>
                    </a:cubicBezTo>
                    <a:cubicBezTo>
                      <a:pt x="116" y="41"/>
                      <a:pt x="119" y="42"/>
                      <a:pt x="121" y="42"/>
                    </a:cubicBezTo>
                    <a:cubicBezTo>
                      <a:pt x="125" y="42"/>
                      <a:pt x="130" y="41"/>
                      <a:pt x="133" y="38"/>
                    </a:cubicBezTo>
                    <a:cubicBezTo>
                      <a:pt x="136" y="35"/>
                      <a:pt x="138" y="29"/>
                      <a:pt x="143" y="27"/>
                    </a:cubicBezTo>
                    <a:cubicBezTo>
                      <a:pt x="144" y="27"/>
                      <a:pt x="144" y="27"/>
                      <a:pt x="145" y="27"/>
                    </a:cubicBezTo>
                    <a:cubicBezTo>
                      <a:pt x="149" y="27"/>
                      <a:pt x="153" y="31"/>
                      <a:pt x="155" y="35"/>
                    </a:cubicBezTo>
                    <a:cubicBezTo>
                      <a:pt x="158" y="40"/>
                      <a:pt x="159" y="45"/>
                      <a:pt x="164" y="48"/>
                    </a:cubicBezTo>
                    <a:cubicBezTo>
                      <a:pt x="166" y="49"/>
                      <a:pt x="169" y="49"/>
                      <a:pt x="171" y="50"/>
                    </a:cubicBezTo>
                    <a:cubicBezTo>
                      <a:pt x="174" y="52"/>
                      <a:pt x="175" y="55"/>
                      <a:pt x="176" y="58"/>
                    </a:cubicBezTo>
                    <a:cubicBezTo>
                      <a:pt x="178" y="62"/>
                      <a:pt x="178" y="66"/>
                      <a:pt x="179" y="69"/>
                    </a:cubicBezTo>
                    <a:cubicBezTo>
                      <a:pt x="181" y="73"/>
                      <a:pt x="183" y="76"/>
                      <a:pt x="186" y="77"/>
                    </a:cubicBezTo>
                    <a:cubicBezTo>
                      <a:pt x="186" y="77"/>
                      <a:pt x="187" y="77"/>
                      <a:pt x="187" y="77"/>
                    </a:cubicBezTo>
                    <a:cubicBezTo>
                      <a:pt x="187" y="75"/>
                      <a:pt x="187" y="75"/>
                      <a:pt x="187" y="75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191" y="34"/>
                      <a:pt x="191" y="34"/>
                      <a:pt x="191" y="34"/>
                    </a:cubicBezTo>
                    <a:cubicBezTo>
                      <a:pt x="191" y="30"/>
                      <a:pt x="192" y="26"/>
                      <a:pt x="194" y="22"/>
                    </a:cubicBezTo>
                    <a:cubicBezTo>
                      <a:pt x="196" y="20"/>
                      <a:pt x="198" y="18"/>
                      <a:pt x="199" y="16"/>
                    </a:cubicBezTo>
                    <a:cubicBezTo>
                      <a:pt x="200" y="16"/>
                      <a:pt x="200" y="15"/>
                      <a:pt x="200" y="15"/>
                    </a:cubicBezTo>
                    <a:cubicBezTo>
                      <a:pt x="203" y="10"/>
                      <a:pt x="203" y="5"/>
                      <a:pt x="203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2" name="íṩḻiḍé"/>
              <p:cNvSpPr/>
              <p:nvPr/>
            </p:nvSpPr>
            <p:spPr bwMode="auto">
              <a:xfrm>
                <a:off x="5143501" y="1871663"/>
                <a:ext cx="9525" cy="33338"/>
              </a:xfrm>
              <a:custGeom>
                <a:avLst/>
                <a:gdLst>
                  <a:gd name="T0" fmla="*/ 1 w 7"/>
                  <a:gd name="T1" fmla="*/ 0 h 23"/>
                  <a:gd name="T2" fmla="*/ 1 w 7"/>
                  <a:gd name="T3" fmla="*/ 9 h 23"/>
                  <a:gd name="T4" fmla="*/ 5 w 7"/>
                  <a:gd name="T5" fmla="*/ 19 h 23"/>
                  <a:gd name="T6" fmla="*/ 6 w 7"/>
                  <a:gd name="T7" fmla="*/ 23 h 23"/>
                  <a:gd name="T8" fmla="*/ 5 w 7"/>
                  <a:gd name="T9" fmla="*/ 12 h 23"/>
                  <a:gd name="T10" fmla="*/ 1 w 7"/>
                  <a:gd name="T11" fmla="*/ 2 h 23"/>
                  <a:gd name="T12" fmla="*/ 1 w 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3">
                    <a:moveTo>
                      <a:pt x="1" y="0"/>
                    </a:moveTo>
                    <a:cubicBezTo>
                      <a:pt x="0" y="3"/>
                      <a:pt x="0" y="6"/>
                      <a:pt x="1" y="9"/>
                    </a:cubicBezTo>
                    <a:cubicBezTo>
                      <a:pt x="2" y="12"/>
                      <a:pt x="4" y="15"/>
                      <a:pt x="5" y="19"/>
                    </a:cubicBezTo>
                    <a:cubicBezTo>
                      <a:pt x="6" y="20"/>
                      <a:pt x="6" y="22"/>
                      <a:pt x="6" y="23"/>
                    </a:cubicBezTo>
                    <a:cubicBezTo>
                      <a:pt x="7" y="19"/>
                      <a:pt x="6" y="15"/>
                      <a:pt x="5" y="12"/>
                    </a:cubicBezTo>
                    <a:cubicBezTo>
                      <a:pt x="4" y="8"/>
                      <a:pt x="2" y="5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3" name="îṧļíḋe"/>
              <p:cNvSpPr/>
              <p:nvPr/>
            </p:nvSpPr>
            <p:spPr bwMode="auto">
              <a:xfrm>
                <a:off x="5405438" y="2311400"/>
                <a:ext cx="220663" cy="139700"/>
              </a:xfrm>
              <a:custGeom>
                <a:avLst/>
                <a:gdLst>
                  <a:gd name="T0" fmla="*/ 150 w 152"/>
                  <a:gd name="T1" fmla="*/ 0 h 97"/>
                  <a:gd name="T2" fmla="*/ 100 w 152"/>
                  <a:gd name="T3" fmla="*/ 20 h 97"/>
                  <a:gd name="T4" fmla="*/ 69 w 152"/>
                  <a:gd name="T5" fmla="*/ 25 h 97"/>
                  <a:gd name="T6" fmla="*/ 61 w 152"/>
                  <a:gd name="T7" fmla="*/ 25 h 97"/>
                  <a:gd name="T8" fmla="*/ 1 w 152"/>
                  <a:gd name="T9" fmla="*/ 48 h 97"/>
                  <a:gd name="T10" fmla="*/ 0 w 152"/>
                  <a:gd name="T11" fmla="*/ 97 h 97"/>
                  <a:gd name="T12" fmla="*/ 0 w 152"/>
                  <a:gd name="T13" fmla="*/ 97 h 97"/>
                  <a:gd name="T14" fmla="*/ 76 w 152"/>
                  <a:gd name="T15" fmla="*/ 87 h 97"/>
                  <a:gd name="T16" fmla="*/ 144 w 152"/>
                  <a:gd name="T17" fmla="*/ 69 h 97"/>
                  <a:gd name="T18" fmla="*/ 152 w 152"/>
                  <a:gd name="T19" fmla="*/ 67 h 97"/>
                  <a:gd name="T20" fmla="*/ 150 w 152"/>
                  <a:gd name="T2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97">
                    <a:moveTo>
                      <a:pt x="150" y="0"/>
                    </a:moveTo>
                    <a:cubicBezTo>
                      <a:pt x="150" y="0"/>
                      <a:pt x="110" y="13"/>
                      <a:pt x="100" y="20"/>
                    </a:cubicBezTo>
                    <a:cubicBezTo>
                      <a:pt x="94" y="25"/>
                      <a:pt x="78" y="25"/>
                      <a:pt x="69" y="25"/>
                    </a:cubicBezTo>
                    <a:cubicBezTo>
                      <a:pt x="64" y="25"/>
                      <a:pt x="61" y="25"/>
                      <a:pt x="61" y="25"/>
                    </a:cubicBezTo>
                    <a:cubicBezTo>
                      <a:pt x="61" y="25"/>
                      <a:pt x="32" y="27"/>
                      <a:pt x="1" y="48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8" y="97"/>
                      <a:pt x="66" y="90"/>
                      <a:pt x="76" y="87"/>
                    </a:cubicBezTo>
                    <a:cubicBezTo>
                      <a:pt x="96" y="83"/>
                      <a:pt x="144" y="69"/>
                      <a:pt x="144" y="69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38"/>
                      <a:pt x="151" y="10"/>
                      <a:pt x="150" y="0"/>
                    </a:cubicBezTo>
                  </a:path>
                </a:pathLst>
              </a:custGeom>
              <a:solidFill>
                <a:srgbClr val="5C5A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4" name="ïṥḻiḑè"/>
              <p:cNvSpPr/>
              <p:nvPr/>
            </p:nvSpPr>
            <p:spPr bwMode="auto">
              <a:xfrm>
                <a:off x="5345113" y="2381250"/>
                <a:ext cx="61913" cy="69850"/>
              </a:xfrm>
              <a:custGeom>
                <a:avLst/>
                <a:gdLst>
                  <a:gd name="T0" fmla="*/ 43 w 43"/>
                  <a:gd name="T1" fmla="*/ 0 h 49"/>
                  <a:gd name="T2" fmla="*/ 18 w 43"/>
                  <a:gd name="T3" fmla="*/ 23 h 49"/>
                  <a:gd name="T4" fmla="*/ 42 w 43"/>
                  <a:gd name="T5" fmla="*/ 49 h 49"/>
                  <a:gd name="T6" fmla="*/ 43 w 43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9">
                    <a:moveTo>
                      <a:pt x="43" y="0"/>
                    </a:moveTo>
                    <a:cubicBezTo>
                      <a:pt x="35" y="6"/>
                      <a:pt x="26" y="13"/>
                      <a:pt x="18" y="23"/>
                    </a:cubicBezTo>
                    <a:cubicBezTo>
                      <a:pt x="0" y="43"/>
                      <a:pt x="17" y="49"/>
                      <a:pt x="42" y="49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5" name="îṩlîḑè"/>
              <p:cNvSpPr/>
              <p:nvPr/>
            </p:nvSpPr>
            <p:spPr bwMode="auto">
              <a:xfrm>
                <a:off x="5314951" y="2289175"/>
                <a:ext cx="496888" cy="180975"/>
              </a:xfrm>
              <a:custGeom>
                <a:avLst/>
                <a:gdLst>
                  <a:gd name="T0" fmla="*/ 335 w 343"/>
                  <a:gd name="T1" fmla="*/ 24 h 125"/>
                  <a:gd name="T2" fmla="*/ 340 w 343"/>
                  <a:gd name="T3" fmla="*/ 40 h 125"/>
                  <a:gd name="T4" fmla="*/ 337 w 343"/>
                  <a:gd name="T5" fmla="*/ 44 h 125"/>
                  <a:gd name="T6" fmla="*/ 296 w 343"/>
                  <a:gd name="T7" fmla="*/ 65 h 125"/>
                  <a:gd name="T8" fmla="*/ 206 w 343"/>
                  <a:gd name="T9" fmla="*/ 80 h 125"/>
                  <a:gd name="T10" fmla="*/ 205 w 343"/>
                  <a:gd name="T11" fmla="*/ 81 h 125"/>
                  <a:gd name="T12" fmla="*/ 138 w 343"/>
                  <a:gd name="T13" fmla="*/ 99 h 125"/>
                  <a:gd name="T14" fmla="*/ 38 w 343"/>
                  <a:gd name="T15" fmla="*/ 82 h 125"/>
                  <a:gd name="T16" fmla="*/ 122 w 343"/>
                  <a:gd name="T17" fmla="*/ 37 h 125"/>
                  <a:gd name="T18" fmla="*/ 124 w 343"/>
                  <a:gd name="T19" fmla="*/ 37 h 125"/>
                  <a:gd name="T20" fmla="*/ 162 w 343"/>
                  <a:gd name="T21" fmla="*/ 32 h 125"/>
                  <a:gd name="T22" fmla="*/ 177 w 343"/>
                  <a:gd name="T23" fmla="*/ 24 h 125"/>
                  <a:gd name="T24" fmla="*/ 236 w 343"/>
                  <a:gd name="T25" fmla="*/ 7 h 125"/>
                  <a:gd name="T26" fmla="*/ 277 w 343"/>
                  <a:gd name="T27" fmla="*/ 0 h 125"/>
                  <a:gd name="T28" fmla="*/ 284 w 343"/>
                  <a:gd name="T29" fmla="*/ 1 h 125"/>
                  <a:gd name="T30" fmla="*/ 335 w 343"/>
                  <a:gd name="T31" fmla="*/ 2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3" h="125">
                    <a:moveTo>
                      <a:pt x="335" y="24"/>
                    </a:moveTo>
                    <a:cubicBezTo>
                      <a:pt x="340" y="27"/>
                      <a:pt x="343" y="34"/>
                      <a:pt x="340" y="40"/>
                    </a:cubicBezTo>
                    <a:cubicBezTo>
                      <a:pt x="340" y="41"/>
                      <a:pt x="339" y="43"/>
                      <a:pt x="337" y="44"/>
                    </a:cubicBezTo>
                    <a:cubicBezTo>
                      <a:pt x="327" y="53"/>
                      <a:pt x="311" y="63"/>
                      <a:pt x="296" y="65"/>
                    </a:cubicBezTo>
                    <a:cubicBezTo>
                      <a:pt x="272" y="67"/>
                      <a:pt x="212" y="79"/>
                      <a:pt x="206" y="80"/>
                    </a:cubicBezTo>
                    <a:cubicBezTo>
                      <a:pt x="205" y="81"/>
                      <a:pt x="205" y="81"/>
                      <a:pt x="205" y="81"/>
                    </a:cubicBezTo>
                    <a:cubicBezTo>
                      <a:pt x="200" y="82"/>
                      <a:pt x="157" y="95"/>
                      <a:pt x="138" y="99"/>
                    </a:cubicBezTo>
                    <a:cubicBezTo>
                      <a:pt x="118" y="103"/>
                      <a:pt x="0" y="125"/>
                      <a:pt x="38" y="82"/>
                    </a:cubicBezTo>
                    <a:cubicBezTo>
                      <a:pt x="60" y="57"/>
                      <a:pt x="90" y="41"/>
                      <a:pt x="122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8" y="37"/>
                      <a:pt x="153" y="38"/>
                      <a:pt x="162" y="32"/>
                    </a:cubicBezTo>
                    <a:cubicBezTo>
                      <a:pt x="167" y="29"/>
                      <a:pt x="172" y="26"/>
                      <a:pt x="177" y="24"/>
                    </a:cubicBezTo>
                    <a:cubicBezTo>
                      <a:pt x="196" y="17"/>
                      <a:pt x="215" y="11"/>
                      <a:pt x="236" y="7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79" y="0"/>
                      <a:pt x="281" y="0"/>
                      <a:pt x="284" y="1"/>
                    </a:cubicBezTo>
                    <a:lnTo>
                      <a:pt x="335" y="24"/>
                    </a:lnTo>
                    <a:close/>
                  </a:path>
                </a:pathLst>
              </a:custGeom>
              <a:solidFill>
                <a:srgbClr val="BE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6" name="îṡliḍé"/>
              <p:cNvSpPr/>
              <p:nvPr/>
            </p:nvSpPr>
            <p:spPr bwMode="auto">
              <a:xfrm>
                <a:off x="5584826" y="2157413"/>
                <a:ext cx="327025" cy="206375"/>
              </a:xfrm>
              <a:custGeom>
                <a:avLst/>
                <a:gdLst>
                  <a:gd name="T0" fmla="*/ 62 w 226"/>
                  <a:gd name="T1" fmla="*/ 1 h 142"/>
                  <a:gd name="T2" fmla="*/ 82 w 226"/>
                  <a:gd name="T3" fmla="*/ 0 h 142"/>
                  <a:gd name="T4" fmla="*/ 118 w 226"/>
                  <a:gd name="T5" fmla="*/ 15 h 142"/>
                  <a:gd name="T6" fmla="*/ 144 w 226"/>
                  <a:gd name="T7" fmla="*/ 35 h 142"/>
                  <a:gd name="T8" fmla="*/ 178 w 226"/>
                  <a:gd name="T9" fmla="*/ 49 h 142"/>
                  <a:gd name="T10" fmla="*/ 198 w 226"/>
                  <a:gd name="T11" fmla="*/ 63 h 142"/>
                  <a:gd name="T12" fmla="*/ 206 w 226"/>
                  <a:gd name="T13" fmla="*/ 81 h 142"/>
                  <a:gd name="T14" fmla="*/ 216 w 226"/>
                  <a:gd name="T15" fmla="*/ 123 h 142"/>
                  <a:gd name="T16" fmla="*/ 169 w 226"/>
                  <a:gd name="T17" fmla="*/ 140 h 142"/>
                  <a:gd name="T18" fmla="*/ 152 w 226"/>
                  <a:gd name="T19" fmla="*/ 140 h 142"/>
                  <a:gd name="T20" fmla="*/ 82 w 226"/>
                  <a:gd name="T21" fmla="*/ 91 h 142"/>
                  <a:gd name="T22" fmla="*/ 26 w 226"/>
                  <a:gd name="T23" fmla="*/ 103 h 142"/>
                  <a:gd name="T24" fmla="*/ 0 w 226"/>
                  <a:gd name="T25" fmla="*/ 49 h 142"/>
                  <a:gd name="T26" fmla="*/ 62 w 226"/>
                  <a:gd name="T27" fmla="*/ 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142">
                    <a:moveTo>
                      <a:pt x="62" y="1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103" y="15"/>
                      <a:pt x="118" y="15"/>
                    </a:cubicBezTo>
                    <a:cubicBezTo>
                      <a:pt x="134" y="15"/>
                      <a:pt x="144" y="35"/>
                      <a:pt x="144" y="35"/>
                    </a:cubicBezTo>
                    <a:cubicBezTo>
                      <a:pt x="144" y="35"/>
                      <a:pt x="170" y="48"/>
                      <a:pt x="178" y="49"/>
                    </a:cubicBezTo>
                    <a:cubicBezTo>
                      <a:pt x="187" y="51"/>
                      <a:pt x="202" y="60"/>
                      <a:pt x="198" y="63"/>
                    </a:cubicBezTo>
                    <a:cubicBezTo>
                      <a:pt x="193" y="67"/>
                      <a:pt x="199" y="75"/>
                      <a:pt x="206" y="81"/>
                    </a:cubicBezTo>
                    <a:cubicBezTo>
                      <a:pt x="214" y="87"/>
                      <a:pt x="226" y="118"/>
                      <a:pt x="216" y="123"/>
                    </a:cubicBezTo>
                    <a:cubicBezTo>
                      <a:pt x="206" y="127"/>
                      <a:pt x="177" y="136"/>
                      <a:pt x="169" y="140"/>
                    </a:cubicBezTo>
                    <a:cubicBezTo>
                      <a:pt x="163" y="142"/>
                      <a:pt x="157" y="142"/>
                      <a:pt x="152" y="140"/>
                    </a:cubicBezTo>
                    <a:cubicBezTo>
                      <a:pt x="152" y="140"/>
                      <a:pt x="105" y="80"/>
                      <a:pt x="82" y="91"/>
                    </a:cubicBezTo>
                    <a:cubicBezTo>
                      <a:pt x="58" y="102"/>
                      <a:pt x="26" y="103"/>
                      <a:pt x="26" y="103"/>
                    </a:cubicBezTo>
                    <a:cubicBezTo>
                      <a:pt x="0" y="49"/>
                      <a:pt x="0" y="49"/>
                      <a:pt x="0" y="49"/>
                    </a:cubicBezTo>
                    <a:lnTo>
                      <a:pt x="62" y="1"/>
                    </a:lnTo>
                    <a:close/>
                  </a:path>
                </a:pathLst>
              </a:custGeom>
              <a:solidFill>
                <a:srgbClr val="676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7" name="íṩḷíde"/>
              <p:cNvSpPr/>
              <p:nvPr/>
            </p:nvSpPr>
            <p:spPr bwMode="auto">
              <a:xfrm>
                <a:off x="6434138" y="3792538"/>
                <a:ext cx="82550" cy="52388"/>
              </a:xfrm>
              <a:custGeom>
                <a:avLst/>
                <a:gdLst>
                  <a:gd name="T0" fmla="*/ 57 w 57"/>
                  <a:gd name="T1" fmla="*/ 8 h 36"/>
                  <a:gd name="T2" fmla="*/ 0 w 57"/>
                  <a:gd name="T3" fmla="*/ 23 h 36"/>
                  <a:gd name="T4" fmla="*/ 49 w 57"/>
                  <a:gd name="T5" fmla="*/ 22 h 36"/>
                  <a:gd name="T6" fmla="*/ 57 w 57"/>
                  <a:gd name="T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36">
                    <a:moveTo>
                      <a:pt x="57" y="8"/>
                    </a:moveTo>
                    <a:cubicBezTo>
                      <a:pt x="57" y="8"/>
                      <a:pt x="23" y="0"/>
                      <a:pt x="0" y="23"/>
                    </a:cubicBezTo>
                    <a:cubicBezTo>
                      <a:pt x="0" y="23"/>
                      <a:pt x="14" y="36"/>
                      <a:pt x="49" y="22"/>
                    </a:cubicBezTo>
                    <a:lnTo>
                      <a:pt x="57" y="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8" name="íṥľiḑê"/>
              <p:cNvSpPr/>
              <p:nvPr/>
            </p:nvSpPr>
            <p:spPr bwMode="auto">
              <a:xfrm>
                <a:off x="6508751" y="3802063"/>
                <a:ext cx="44450" cy="85725"/>
              </a:xfrm>
              <a:custGeom>
                <a:avLst/>
                <a:gdLst>
                  <a:gd name="T0" fmla="*/ 10 w 31"/>
                  <a:gd name="T1" fmla="*/ 0 h 59"/>
                  <a:gd name="T2" fmla="*/ 18 w 31"/>
                  <a:gd name="T3" fmla="*/ 59 h 59"/>
                  <a:gd name="T4" fmla="*/ 0 w 31"/>
                  <a:gd name="T5" fmla="*/ 14 h 59"/>
                  <a:gd name="T6" fmla="*/ 10 w 31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9">
                    <a:moveTo>
                      <a:pt x="10" y="0"/>
                    </a:moveTo>
                    <a:cubicBezTo>
                      <a:pt x="10" y="0"/>
                      <a:pt x="31" y="30"/>
                      <a:pt x="18" y="59"/>
                    </a:cubicBezTo>
                    <a:cubicBezTo>
                      <a:pt x="18" y="59"/>
                      <a:pt x="0" y="51"/>
                      <a:pt x="0" y="14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9" name="işļide"/>
              <p:cNvSpPr/>
              <p:nvPr/>
            </p:nvSpPr>
            <p:spPr bwMode="auto">
              <a:xfrm>
                <a:off x="6453188" y="3700463"/>
                <a:ext cx="103188" cy="73025"/>
              </a:xfrm>
              <a:custGeom>
                <a:avLst/>
                <a:gdLst>
                  <a:gd name="T0" fmla="*/ 71 w 71"/>
                  <a:gd name="T1" fmla="*/ 27 h 50"/>
                  <a:gd name="T2" fmla="*/ 0 w 71"/>
                  <a:gd name="T3" fmla="*/ 32 h 50"/>
                  <a:gd name="T4" fmla="*/ 32 w 71"/>
                  <a:gd name="T5" fmla="*/ 50 h 50"/>
                  <a:gd name="T6" fmla="*/ 71 w 71"/>
                  <a:gd name="T7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50">
                    <a:moveTo>
                      <a:pt x="71" y="27"/>
                    </a:moveTo>
                    <a:cubicBezTo>
                      <a:pt x="71" y="27"/>
                      <a:pt x="59" y="0"/>
                      <a:pt x="0" y="32"/>
                    </a:cubicBezTo>
                    <a:cubicBezTo>
                      <a:pt x="0" y="32"/>
                      <a:pt x="7" y="50"/>
                      <a:pt x="32" y="50"/>
                    </a:cubicBezTo>
                    <a:cubicBezTo>
                      <a:pt x="56" y="50"/>
                      <a:pt x="64" y="40"/>
                      <a:pt x="71" y="2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0" name="îṩ1îďè"/>
              <p:cNvSpPr/>
              <p:nvPr/>
            </p:nvSpPr>
            <p:spPr bwMode="auto">
              <a:xfrm>
                <a:off x="6542088" y="3735388"/>
                <a:ext cx="61913" cy="100013"/>
              </a:xfrm>
              <a:custGeom>
                <a:avLst/>
                <a:gdLst>
                  <a:gd name="T0" fmla="*/ 14 w 43"/>
                  <a:gd name="T1" fmla="*/ 1 h 69"/>
                  <a:gd name="T2" fmla="*/ 42 w 43"/>
                  <a:gd name="T3" fmla="*/ 66 h 69"/>
                  <a:gd name="T4" fmla="*/ 11 w 43"/>
                  <a:gd name="T5" fmla="*/ 47 h 69"/>
                  <a:gd name="T6" fmla="*/ 14 w 43"/>
                  <a:gd name="T7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9">
                    <a:moveTo>
                      <a:pt x="14" y="1"/>
                    </a:moveTo>
                    <a:cubicBezTo>
                      <a:pt x="14" y="1"/>
                      <a:pt x="43" y="0"/>
                      <a:pt x="42" y="66"/>
                    </a:cubicBezTo>
                    <a:cubicBezTo>
                      <a:pt x="42" y="66"/>
                      <a:pt x="23" y="69"/>
                      <a:pt x="11" y="47"/>
                    </a:cubicBezTo>
                    <a:cubicBezTo>
                      <a:pt x="0" y="25"/>
                      <a:pt x="6" y="14"/>
                      <a:pt x="14" y="1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1" name="ïṥḻîḋe"/>
              <p:cNvSpPr/>
              <p:nvPr/>
            </p:nvSpPr>
            <p:spPr bwMode="auto">
              <a:xfrm>
                <a:off x="6483351" y="3594100"/>
                <a:ext cx="107950" cy="103188"/>
              </a:xfrm>
              <a:custGeom>
                <a:avLst/>
                <a:gdLst>
                  <a:gd name="T0" fmla="*/ 74 w 74"/>
                  <a:gd name="T1" fmla="*/ 47 h 71"/>
                  <a:gd name="T2" fmla="*/ 0 w 74"/>
                  <a:gd name="T3" fmla="*/ 29 h 71"/>
                  <a:gd name="T4" fmla="*/ 67 w 74"/>
                  <a:gd name="T5" fmla="*/ 62 h 71"/>
                  <a:gd name="T6" fmla="*/ 74 w 74"/>
                  <a:gd name="T7" fmla="*/ 4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71">
                    <a:moveTo>
                      <a:pt x="74" y="47"/>
                    </a:moveTo>
                    <a:cubicBezTo>
                      <a:pt x="74" y="47"/>
                      <a:pt x="61" y="0"/>
                      <a:pt x="0" y="29"/>
                    </a:cubicBezTo>
                    <a:cubicBezTo>
                      <a:pt x="0" y="29"/>
                      <a:pt x="10" y="71"/>
                      <a:pt x="67" y="62"/>
                    </a:cubicBez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2" name="îṥľidé"/>
              <p:cNvSpPr/>
              <p:nvPr/>
            </p:nvSpPr>
            <p:spPr bwMode="auto">
              <a:xfrm>
                <a:off x="6500813" y="3495675"/>
                <a:ext cx="123825" cy="122238"/>
              </a:xfrm>
              <a:custGeom>
                <a:avLst/>
                <a:gdLst>
                  <a:gd name="T0" fmla="*/ 85 w 85"/>
                  <a:gd name="T1" fmla="*/ 48 h 84"/>
                  <a:gd name="T2" fmla="*/ 0 w 85"/>
                  <a:gd name="T3" fmla="*/ 39 h 84"/>
                  <a:gd name="T4" fmla="*/ 80 w 85"/>
                  <a:gd name="T5" fmla="*/ 64 h 84"/>
                  <a:gd name="T6" fmla="*/ 85 w 85"/>
                  <a:gd name="T7" fmla="*/ 4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4">
                    <a:moveTo>
                      <a:pt x="85" y="48"/>
                    </a:moveTo>
                    <a:cubicBezTo>
                      <a:pt x="85" y="48"/>
                      <a:pt x="57" y="0"/>
                      <a:pt x="0" y="39"/>
                    </a:cubicBezTo>
                    <a:cubicBezTo>
                      <a:pt x="0" y="39"/>
                      <a:pt x="16" y="84"/>
                      <a:pt x="80" y="64"/>
                    </a:cubicBezTo>
                    <a:lnTo>
                      <a:pt x="85" y="4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3" name="íŝľîďe"/>
              <p:cNvSpPr/>
              <p:nvPr/>
            </p:nvSpPr>
            <p:spPr bwMode="auto">
              <a:xfrm>
                <a:off x="6510338" y="3408363"/>
                <a:ext cx="130175" cy="111125"/>
              </a:xfrm>
              <a:custGeom>
                <a:avLst/>
                <a:gdLst>
                  <a:gd name="T0" fmla="*/ 90 w 90"/>
                  <a:gd name="T1" fmla="*/ 44 h 77"/>
                  <a:gd name="T2" fmla="*/ 0 w 90"/>
                  <a:gd name="T3" fmla="*/ 38 h 77"/>
                  <a:gd name="T4" fmla="*/ 89 w 90"/>
                  <a:gd name="T5" fmla="*/ 55 h 77"/>
                  <a:gd name="T6" fmla="*/ 90 w 90"/>
                  <a:gd name="T7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77">
                    <a:moveTo>
                      <a:pt x="90" y="44"/>
                    </a:moveTo>
                    <a:cubicBezTo>
                      <a:pt x="90" y="44"/>
                      <a:pt x="57" y="0"/>
                      <a:pt x="0" y="38"/>
                    </a:cubicBezTo>
                    <a:cubicBezTo>
                      <a:pt x="0" y="38"/>
                      <a:pt x="32" y="77"/>
                      <a:pt x="89" y="55"/>
                    </a:cubicBezTo>
                    <a:lnTo>
                      <a:pt x="90" y="4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4" name="iṩḻíḑé"/>
              <p:cNvSpPr/>
              <p:nvPr/>
            </p:nvSpPr>
            <p:spPr bwMode="auto">
              <a:xfrm>
                <a:off x="6527801" y="3314700"/>
                <a:ext cx="127000" cy="115888"/>
              </a:xfrm>
              <a:custGeom>
                <a:avLst/>
                <a:gdLst>
                  <a:gd name="T0" fmla="*/ 88 w 88"/>
                  <a:gd name="T1" fmla="*/ 47 h 80"/>
                  <a:gd name="T2" fmla="*/ 0 w 88"/>
                  <a:gd name="T3" fmla="*/ 39 h 80"/>
                  <a:gd name="T4" fmla="*/ 87 w 88"/>
                  <a:gd name="T5" fmla="*/ 57 h 80"/>
                  <a:gd name="T6" fmla="*/ 88 w 88"/>
                  <a:gd name="T7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0">
                    <a:moveTo>
                      <a:pt x="88" y="47"/>
                    </a:moveTo>
                    <a:cubicBezTo>
                      <a:pt x="88" y="47"/>
                      <a:pt x="54" y="0"/>
                      <a:pt x="0" y="39"/>
                    </a:cubicBezTo>
                    <a:cubicBezTo>
                      <a:pt x="0" y="39"/>
                      <a:pt x="38" y="80"/>
                      <a:pt x="87" y="57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5" name="îŝliḑê"/>
              <p:cNvSpPr/>
              <p:nvPr/>
            </p:nvSpPr>
            <p:spPr bwMode="auto">
              <a:xfrm>
                <a:off x="6530976" y="3216275"/>
                <a:ext cx="123825" cy="123825"/>
              </a:xfrm>
              <a:custGeom>
                <a:avLst/>
                <a:gdLst>
                  <a:gd name="T0" fmla="*/ 85 w 85"/>
                  <a:gd name="T1" fmla="*/ 59 h 86"/>
                  <a:gd name="T2" fmla="*/ 0 w 85"/>
                  <a:gd name="T3" fmla="*/ 35 h 86"/>
                  <a:gd name="T4" fmla="*/ 85 w 85"/>
                  <a:gd name="T5" fmla="*/ 70 h 86"/>
                  <a:gd name="T6" fmla="*/ 85 w 85"/>
                  <a:gd name="T7" fmla="*/ 5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6">
                    <a:moveTo>
                      <a:pt x="85" y="59"/>
                    </a:moveTo>
                    <a:cubicBezTo>
                      <a:pt x="85" y="59"/>
                      <a:pt x="51" y="0"/>
                      <a:pt x="0" y="35"/>
                    </a:cubicBezTo>
                    <a:cubicBezTo>
                      <a:pt x="0" y="35"/>
                      <a:pt x="38" y="86"/>
                      <a:pt x="85" y="70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6" name="íŝļîḍé"/>
              <p:cNvSpPr/>
              <p:nvPr/>
            </p:nvSpPr>
            <p:spPr bwMode="auto">
              <a:xfrm>
                <a:off x="6523038" y="3122613"/>
                <a:ext cx="125413" cy="131763"/>
              </a:xfrm>
              <a:custGeom>
                <a:avLst/>
                <a:gdLst>
                  <a:gd name="T0" fmla="*/ 87 w 87"/>
                  <a:gd name="T1" fmla="*/ 58 h 91"/>
                  <a:gd name="T2" fmla="*/ 0 w 87"/>
                  <a:gd name="T3" fmla="*/ 39 h 91"/>
                  <a:gd name="T4" fmla="*/ 86 w 87"/>
                  <a:gd name="T5" fmla="*/ 69 h 91"/>
                  <a:gd name="T6" fmla="*/ 87 w 87"/>
                  <a:gd name="T7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1">
                    <a:moveTo>
                      <a:pt x="87" y="58"/>
                    </a:moveTo>
                    <a:cubicBezTo>
                      <a:pt x="87" y="58"/>
                      <a:pt x="50" y="0"/>
                      <a:pt x="0" y="39"/>
                    </a:cubicBezTo>
                    <a:cubicBezTo>
                      <a:pt x="0" y="39"/>
                      <a:pt x="45" y="91"/>
                      <a:pt x="86" y="69"/>
                    </a:cubicBezTo>
                    <a:lnTo>
                      <a:pt x="87" y="5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7" name="íŝlíḑe"/>
              <p:cNvSpPr/>
              <p:nvPr/>
            </p:nvSpPr>
            <p:spPr bwMode="auto">
              <a:xfrm>
                <a:off x="6507163" y="3040063"/>
                <a:ext cx="128588" cy="112713"/>
              </a:xfrm>
              <a:custGeom>
                <a:avLst/>
                <a:gdLst>
                  <a:gd name="T0" fmla="*/ 88 w 89"/>
                  <a:gd name="T1" fmla="*/ 56 h 78"/>
                  <a:gd name="T2" fmla="*/ 0 w 89"/>
                  <a:gd name="T3" fmla="*/ 19 h 78"/>
                  <a:gd name="T4" fmla="*/ 89 w 89"/>
                  <a:gd name="T5" fmla="*/ 71 h 78"/>
                  <a:gd name="T6" fmla="*/ 88 w 89"/>
                  <a:gd name="T7" fmla="*/ 5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78">
                    <a:moveTo>
                      <a:pt x="88" y="56"/>
                    </a:moveTo>
                    <a:cubicBezTo>
                      <a:pt x="88" y="56"/>
                      <a:pt x="44" y="0"/>
                      <a:pt x="0" y="19"/>
                    </a:cubicBezTo>
                    <a:cubicBezTo>
                      <a:pt x="0" y="19"/>
                      <a:pt x="47" y="78"/>
                      <a:pt x="89" y="71"/>
                    </a:cubicBezTo>
                    <a:lnTo>
                      <a:pt x="88" y="5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8" name="îSḻïḑè"/>
              <p:cNvSpPr/>
              <p:nvPr/>
            </p:nvSpPr>
            <p:spPr bwMode="auto">
              <a:xfrm>
                <a:off x="6492876" y="2941638"/>
                <a:ext cx="127000" cy="117475"/>
              </a:xfrm>
              <a:custGeom>
                <a:avLst/>
                <a:gdLst>
                  <a:gd name="T0" fmla="*/ 85 w 88"/>
                  <a:gd name="T1" fmla="*/ 68 h 81"/>
                  <a:gd name="T2" fmla="*/ 0 w 88"/>
                  <a:gd name="T3" fmla="*/ 19 h 81"/>
                  <a:gd name="T4" fmla="*/ 88 w 88"/>
                  <a:gd name="T5" fmla="*/ 81 h 81"/>
                  <a:gd name="T6" fmla="*/ 85 w 88"/>
                  <a:gd name="T7" fmla="*/ 6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1">
                    <a:moveTo>
                      <a:pt x="85" y="68"/>
                    </a:moveTo>
                    <a:cubicBezTo>
                      <a:pt x="85" y="68"/>
                      <a:pt x="34" y="0"/>
                      <a:pt x="0" y="19"/>
                    </a:cubicBezTo>
                    <a:cubicBezTo>
                      <a:pt x="0" y="19"/>
                      <a:pt x="38" y="72"/>
                      <a:pt x="88" y="81"/>
                    </a:cubicBezTo>
                    <a:lnTo>
                      <a:pt x="85" y="68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9" name="îṧļiḍè"/>
              <p:cNvSpPr/>
              <p:nvPr/>
            </p:nvSpPr>
            <p:spPr bwMode="auto">
              <a:xfrm>
                <a:off x="6469063" y="2863850"/>
                <a:ext cx="127000" cy="104775"/>
              </a:xfrm>
              <a:custGeom>
                <a:avLst/>
                <a:gdLst>
                  <a:gd name="T0" fmla="*/ 81 w 87"/>
                  <a:gd name="T1" fmla="*/ 56 h 72"/>
                  <a:gd name="T2" fmla="*/ 0 w 87"/>
                  <a:gd name="T3" fmla="*/ 10 h 72"/>
                  <a:gd name="T4" fmla="*/ 87 w 87"/>
                  <a:gd name="T5" fmla="*/ 72 h 72"/>
                  <a:gd name="T6" fmla="*/ 81 w 87"/>
                  <a:gd name="T7" fmla="*/ 5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72">
                    <a:moveTo>
                      <a:pt x="81" y="56"/>
                    </a:moveTo>
                    <a:cubicBezTo>
                      <a:pt x="81" y="56"/>
                      <a:pt x="36" y="0"/>
                      <a:pt x="0" y="10"/>
                    </a:cubicBezTo>
                    <a:cubicBezTo>
                      <a:pt x="0" y="10"/>
                      <a:pt x="38" y="68"/>
                      <a:pt x="87" y="72"/>
                    </a:cubicBezTo>
                    <a:lnTo>
                      <a:pt x="81" y="5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0" name="íṩ1íďé"/>
              <p:cNvSpPr/>
              <p:nvPr/>
            </p:nvSpPr>
            <p:spPr bwMode="auto">
              <a:xfrm>
                <a:off x="6453188" y="2778125"/>
                <a:ext cx="111125" cy="95250"/>
              </a:xfrm>
              <a:custGeom>
                <a:avLst/>
                <a:gdLst>
                  <a:gd name="T0" fmla="*/ 74 w 76"/>
                  <a:gd name="T1" fmla="*/ 54 h 66"/>
                  <a:gd name="T2" fmla="*/ 0 w 76"/>
                  <a:gd name="T3" fmla="*/ 8 h 66"/>
                  <a:gd name="T4" fmla="*/ 76 w 76"/>
                  <a:gd name="T5" fmla="*/ 66 h 66"/>
                  <a:gd name="T6" fmla="*/ 74 w 76"/>
                  <a:gd name="T7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66">
                    <a:moveTo>
                      <a:pt x="74" y="54"/>
                    </a:moveTo>
                    <a:cubicBezTo>
                      <a:pt x="74" y="54"/>
                      <a:pt x="24" y="0"/>
                      <a:pt x="0" y="8"/>
                    </a:cubicBezTo>
                    <a:cubicBezTo>
                      <a:pt x="0" y="8"/>
                      <a:pt x="35" y="66"/>
                      <a:pt x="76" y="66"/>
                    </a:cubicBezTo>
                    <a:lnTo>
                      <a:pt x="74" y="5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1" name="ïṩḻîḓè"/>
              <p:cNvSpPr/>
              <p:nvPr/>
            </p:nvSpPr>
            <p:spPr bwMode="auto">
              <a:xfrm>
                <a:off x="6435726" y="2681288"/>
                <a:ext cx="98425" cy="101600"/>
              </a:xfrm>
              <a:custGeom>
                <a:avLst/>
                <a:gdLst>
                  <a:gd name="T0" fmla="*/ 68 w 68"/>
                  <a:gd name="T1" fmla="*/ 64 h 70"/>
                  <a:gd name="T2" fmla="*/ 0 w 68"/>
                  <a:gd name="T3" fmla="*/ 3 h 70"/>
                  <a:gd name="T4" fmla="*/ 68 w 68"/>
                  <a:gd name="T5" fmla="*/ 70 h 70"/>
                  <a:gd name="T6" fmla="*/ 68 w 68"/>
                  <a:gd name="T7" fmla="*/ 6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0">
                    <a:moveTo>
                      <a:pt x="68" y="64"/>
                    </a:moveTo>
                    <a:cubicBezTo>
                      <a:pt x="68" y="64"/>
                      <a:pt x="26" y="0"/>
                      <a:pt x="0" y="3"/>
                    </a:cubicBezTo>
                    <a:cubicBezTo>
                      <a:pt x="0" y="3"/>
                      <a:pt x="25" y="59"/>
                      <a:pt x="68" y="70"/>
                    </a:cubicBez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2" name="išlïḍe"/>
              <p:cNvSpPr/>
              <p:nvPr/>
            </p:nvSpPr>
            <p:spPr bwMode="auto">
              <a:xfrm>
                <a:off x="6421438" y="2590800"/>
                <a:ext cx="88900" cy="95250"/>
              </a:xfrm>
              <a:custGeom>
                <a:avLst/>
                <a:gdLst>
                  <a:gd name="T0" fmla="*/ 60 w 61"/>
                  <a:gd name="T1" fmla="*/ 51 h 66"/>
                  <a:gd name="T2" fmla="*/ 0 w 61"/>
                  <a:gd name="T3" fmla="*/ 0 h 66"/>
                  <a:gd name="T4" fmla="*/ 61 w 61"/>
                  <a:gd name="T5" fmla="*/ 66 h 66"/>
                  <a:gd name="T6" fmla="*/ 60 w 61"/>
                  <a:gd name="T7" fmla="*/ 5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6">
                    <a:moveTo>
                      <a:pt x="60" y="51"/>
                    </a:moveTo>
                    <a:cubicBezTo>
                      <a:pt x="60" y="51"/>
                      <a:pt x="22" y="2"/>
                      <a:pt x="0" y="0"/>
                    </a:cubicBezTo>
                    <a:cubicBezTo>
                      <a:pt x="0" y="0"/>
                      <a:pt x="28" y="64"/>
                      <a:pt x="61" y="66"/>
                    </a:cubicBezTo>
                    <a:lnTo>
                      <a:pt x="60" y="5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3" name="ïṧḻïďè"/>
              <p:cNvSpPr/>
              <p:nvPr/>
            </p:nvSpPr>
            <p:spPr bwMode="auto">
              <a:xfrm>
                <a:off x="6432551" y="2447925"/>
                <a:ext cx="65088" cy="168275"/>
              </a:xfrm>
              <a:custGeom>
                <a:avLst/>
                <a:gdLst>
                  <a:gd name="T0" fmla="*/ 41 w 45"/>
                  <a:gd name="T1" fmla="*/ 99 h 117"/>
                  <a:gd name="T2" fmla="*/ 8 w 45"/>
                  <a:gd name="T3" fmla="*/ 0 h 117"/>
                  <a:gd name="T4" fmla="*/ 45 w 45"/>
                  <a:gd name="T5" fmla="*/ 117 h 117"/>
                  <a:gd name="T6" fmla="*/ 41 w 45"/>
                  <a:gd name="T7" fmla="*/ 9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17">
                    <a:moveTo>
                      <a:pt x="41" y="99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0" y="87"/>
                      <a:pt x="45" y="117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4" name="ïṧ1ïḍê"/>
              <p:cNvSpPr/>
              <p:nvPr/>
            </p:nvSpPr>
            <p:spPr bwMode="auto">
              <a:xfrm>
                <a:off x="6437313" y="2309813"/>
                <a:ext cx="47625" cy="177800"/>
              </a:xfrm>
              <a:custGeom>
                <a:avLst/>
                <a:gdLst>
                  <a:gd name="T0" fmla="*/ 30 w 33"/>
                  <a:gd name="T1" fmla="*/ 87 h 123"/>
                  <a:gd name="T2" fmla="*/ 33 w 33"/>
                  <a:gd name="T3" fmla="*/ 0 h 123"/>
                  <a:gd name="T4" fmla="*/ 27 w 33"/>
                  <a:gd name="T5" fmla="*/ 123 h 123"/>
                  <a:gd name="T6" fmla="*/ 30 w 33"/>
                  <a:gd name="T7" fmla="*/ 8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3">
                    <a:moveTo>
                      <a:pt x="30" y="87"/>
                    </a:moveTo>
                    <a:cubicBezTo>
                      <a:pt x="30" y="87"/>
                      <a:pt x="28" y="6"/>
                      <a:pt x="33" y="0"/>
                    </a:cubicBezTo>
                    <a:cubicBezTo>
                      <a:pt x="33" y="0"/>
                      <a:pt x="0" y="65"/>
                      <a:pt x="27" y="123"/>
                    </a:cubicBezTo>
                    <a:lnTo>
                      <a:pt x="30" y="87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5" name="iṡlidê"/>
              <p:cNvSpPr/>
              <p:nvPr/>
            </p:nvSpPr>
            <p:spPr bwMode="auto">
              <a:xfrm>
                <a:off x="6584951" y="3627438"/>
                <a:ext cx="103188" cy="123825"/>
              </a:xfrm>
              <a:custGeom>
                <a:avLst/>
                <a:gdLst>
                  <a:gd name="T0" fmla="*/ 6 w 71"/>
                  <a:gd name="T1" fmla="*/ 23 h 86"/>
                  <a:gd name="T2" fmla="*/ 71 w 71"/>
                  <a:gd name="T3" fmla="*/ 64 h 86"/>
                  <a:gd name="T4" fmla="*/ 0 w 71"/>
                  <a:gd name="T5" fmla="*/ 38 h 86"/>
                  <a:gd name="T6" fmla="*/ 6 w 71"/>
                  <a:gd name="T7" fmla="*/ 2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86">
                    <a:moveTo>
                      <a:pt x="6" y="23"/>
                    </a:moveTo>
                    <a:cubicBezTo>
                      <a:pt x="6" y="23"/>
                      <a:pt x="49" y="0"/>
                      <a:pt x="71" y="64"/>
                    </a:cubicBezTo>
                    <a:cubicBezTo>
                      <a:pt x="71" y="64"/>
                      <a:pt x="33" y="86"/>
                      <a:pt x="0" y="38"/>
                    </a:cubicBezTo>
                    <a:lnTo>
                      <a:pt x="6" y="2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6" name="îşḷîḍe"/>
              <p:cNvSpPr/>
              <p:nvPr/>
            </p:nvSpPr>
            <p:spPr bwMode="auto">
              <a:xfrm>
                <a:off x="6618288" y="3533775"/>
                <a:ext cx="112713" cy="131763"/>
              </a:xfrm>
              <a:custGeom>
                <a:avLst/>
                <a:gdLst>
                  <a:gd name="T0" fmla="*/ 6 w 78"/>
                  <a:gd name="T1" fmla="*/ 20 h 91"/>
                  <a:gd name="T2" fmla="*/ 78 w 78"/>
                  <a:gd name="T3" fmla="*/ 67 h 91"/>
                  <a:gd name="T4" fmla="*/ 0 w 78"/>
                  <a:gd name="T5" fmla="*/ 36 h 91"/>
                  <a:gd name="T6" fmla="*/ 6 w 78"/>
                  <a:gd name="T7" fmla="*/ 2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91">
                    <a:moveTo>
                      <a:pt x="6" y="20"/>
                    </a:moveTo>
                    <a:cubicBezTo>
                      <a:pt x="6" y="20"/>
                      <a:pt x="58" y="0"/>
                      <a:pt x="78" y="67"/>
                    </a:cubicBezTo>
                    <a:cubicBezTo>
                      <a:pt x="78" y="67"/>
                      <a:pt x="37" y="91"/>
                      <a:pt x="0" y="36"/>
                    </a:cubicBez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7" name="iSľíḓé"/>
              <p:cNvSpPr/>
              <p:nvPr/>
            </p:nvSpPr>
            <p:spPr bwMode="auto">
              <a:xfrm>
                <a:off x="6643688" y="3421063"/>
                <a:ext cx="131763" cy="115888"/>
              </a:xfrm>
              <a:custGeom>
                <a:avLst/>
                <a:gdLst>
                  <a:gd name="T0" fmla="*/ 0 w 91"/>
                  <a:gd name="T1" fmla="*/ 39 h 80"/>
                  <a:gd name="T2" fmla="*/ 91 w 91"/>
                  <a:gd name="T3" fmla="*/ 45 h 80"/>
                  <a:gd name="T4" fmla="*/ 0 w 91"/>
                  <a:gd name="T5" fmla="*/ 50 h 80"/>
                  <a:gd name="T6" fmla="*/ 0 w 91"/>
                  <a:gd name="T7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80">
                    <a:moveTo>
                      <a:pt x="0" y="39"/>
                    </a:moveTo>
                    <a:cubicBezTo>
                      <a:pt x="0" y="39"/>
                      <a:pt x="39" y="0"/>
                      <a:pt x="91" y="45"/>
                    </a:cubicBezTo>
                    <a:cubicBezTo>
                      <a:pt x="91" y="45"/>
                      <a:pt x="54" y="80"/>
                      <a:pt x="0" y="50"/>
                    </a:cubicBez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8" name="išľíḋé"/>
              <p:cNvSpPr/>
              <p:nvPr/>
            </p:nvSpPr>
            <p:spPr bwMode="auto">
              <a:xfrm>
                <a:off x="6656388" y="3322638"/>
                <a:ext cx="128588" cy="117475"/>
              </a:xfrm>
              <a:custGeom>
                <a:avLst/>
                <a:gdLst>
                  <a:gd name="T0" fmla="*/ 0 w 89"/>
                  <a:gd name="T1" fmla="*/ 42 h 82"/>
                  <a:gd name="T2" fmla="*/ 89 w 89"/>
                  <a:gd name="T3" fmla="*/ 46 h 82"/>
                  <a:gd name="T4" fmla="*/ 0 w 89"/>
                  <a:gd name="T5" fmla="*/ 52 h 82"/>
                  <a:gd name="T6" fmla="*/ 0 w 89"/>
                  <a:gd name="T7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82">
                    <a:moveTo>
                      <a:pt x="0" y="42"/>
                    </a:moveTo>
                    <a:cubicBezTo>
                      <a:pt x="0" y="42"/>
                      <a:pt x="40" y="0"/>
                      <a:pt x="89" y="46"/>
                    </a:cubicBezTo>
                    <a:cubicBezTo>
                      <a:pt x="89" y="46"/>
                      <a:pt x="45" y="82"/>
                      <a:pt x="0" y="52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9" name="îṩļîḍe"/>
              <p:cNvSpPr/>
              <p:nvPr/>
            </p:nvSpPr>
            <p:spPr bwMode="auto">
              <a:xfrm>
                <a:off x="6654801" y="3214688"/>
                <a:ext cx="122238" cy="123825"/>
              </a:xfrm>
              <a:custGeom>
                <a:avLst/>
                <a:gdLst>
                  <a:gd name="T0" fmla="*/ 0 w 84"/>
                  <a:gd name="T1" fmla="*/ 62 h 85"/>
                  <a:gd name="T2" fmla="*/ 84 w 84"/>
                  <a:gd name="T3" fmla="*/ 31 h 85"/>
                  <a:gd name="T4" fmla="*/ 2 w 84"/>
                  <a:gd name="T5" fmla="*/ 72 h 85"/>
                  <a:gd name="T6" fmla="*/ 0 w 84"/>
                  <a:gd name="T7" fmla="*/ 6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5">
                    <a:moveTo>
                      <a:pt x="0" y="62"/>
                    </a:moveTo>
                    <a:cubicBezTo>
                      <a:pt x="0" y="62"/>
                      <a:pt x="30" y="0"/>
                      <a:pt x="84" y="31"/>
                    </a:cubicBezTo>
                    <a:cubicBezTo>
                      <a:pt x="84" y="31"/>
                      <a:pt x="50" y="85"/>
                      <a:pt x="2" y="72"/>
                    </a:cubicBez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0" name="îş1iḋè"/>
              <p:cNvSpPr/>
              <p:nvPr/>
            </p:nvSpPr>
            <p:spPr bwMode="auto">
              <a:xfrm>
                <a:off x="6645276" y="3114675"/>
                <a:ext cx="120650" cy="131763"/>
              </a:xfrm>
              <a:custGeom>
                <a:avLst/>
                <a:gdLst>
                  <a:gd name="T0" fmla="*/ 0 w 84"/>
                  <a:gd name="T1" fmla="*/ 63 h 91"/>
                  <a:gd name="T2" fmla="*/ 84 w 84"/>
                  <a:gd name="T3" fmla="*/ 34 h 91"/>
                  <a:gd name="T4" fmla="*/ 2 w 84"/>
                  <a:gd name="T5" fmla="*/ 73 h 91"/>
                  <a:gd name="T6" fmla="*/ 0 w 84"/>
                  <a:gd name="T7" fmla="*/ 6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91">
                    <a:moveTo>
                      <a:pt x="0" y="63"/>
                    </a:moveTo>
                    <a:cubicBezTo>
                      <a:pt x="0" y="63"/>
                      <a:pt x="29" y="0"/>
                      <a:pt x="84" y="34"/>
                    </a:cubicBezTo>
                    <a:cubicBezTo>
                      <a:pt x="84" y="34"/>
                      <a:pt x="45" y="91"/>
                      <a:pt x="2" y="73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1" name="iSḷíḋè"/>
              <p:cNvSpPr/>
              <p:nvPr/>
            </p:nvSpPr>
            <p:spPr bwMode="auto">
              <a:xfrm>
                <a:off x="6627813" y="3014663"/>
                <a:ext cx="88900" cy="125413"/>
              </a:xfrm>
              <a:custGeom>
                <a:avLst/>
                <a:gdLst>
                  <a:gd name="T0" fmla="*/ 0 w 62"/>
                  <a:gd name="T1" fmla="*/ 73 h 86"/>
                  <a:gd name="T2" fmla="*/ 62 w 62"/>
                  <a:gd name="T3" fmla="*/ 0 h 86"/>
                  <a:gd name="T4" fmla="*/ 5 w 62"/>
                  <a:gd name="T5" fmla="*/ 86 h 86"/>
                  <a:gd name="T6" fmla="*/ 0 w 62"/>
                  <a:gd name="T7" fmla="*/ 7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86">
                    <a:moveTo>
                      <a:pt x="0" y="73"/>
                    </a:moveTo>
                    <a:cubicBezTo>
                      <a:pt x="0" y="73"/>
                      <a:pt x="15" y="3"/>
                      <a:pt x="62" y="0"/>
                    </a:cubicBezTo>
                    <a:cubicBezTo>
                      <a:pt x="62" y="0"/>
                      <a:pt x="47" y="74"/>
                      <a:pt x="5" y="86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2" name="íśľîḓê"/>
              <p:cNvSpPr/>
              <p:nvPr/>
            </p:nvSpPr>
            <p:spPr bwMode="auto">
              <a:xfrm>
                <a:off x="6613526" y="2916238"/>
                <a:ext cx="69850" cy="142875"/>
              </a:xfrm>
              <a:custGeom>
                <a:avLst/>
                <a:gdLst>
                  <a:gd name="T0" fmla="*/ 0 w 48"/>
                  <a:gd name="T1" fmla="*/ 85 h 98"/>
                  <a:gd name="T2" fmla="*/ 48 w 48"/>
                  <a:gd name="T3" fmla="*/ 0 h 98"/>
                  <a:gd name="T4" fmla="*/ 3 w 48"/>
                  <a:gd name="T5" fmla="*/ 98 h 98"/>
                  <a:gd name="T6" fmla="*/ 0 w 48"/>
                  <a:gd name="T7" fmla="*/ 8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98">
                    <a:moveTo>
                      <a:pt x="0" y="85"/>
                    </a:moveTo>
                    <a:cubicBezTo>
                      <a:pt x="0" y="85"/>
                      <a:pt x="10" y="0"/>
                      <a:pt x="48" y="0"/>
                    </a:cubicBezTo>
                    <a:cubicBezTo>
                      <a:pt x="48" y="0"/>
                      <a:pt x="43" y="64"/>
                      <a:pt x="3" y="98"/>
                    </a:cubicBez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3" name="iṡ1íďé"/>
              <p:cNvSpPr/>
              <p:nvPr/>
            </p:nvSpPr>
            <p:spPr bwMode="auto">
              <a:xfrm>
                <a:off x="6580188" y="2830513"/>
                <a:ext cx="79375" cy="136525"/>
              </a:xfrm>
              <a:custGeom>
                <a:avLst/>
                <a:gdLst>
                  <a:gd name="T0" fmla="*/ 0 w 54"/>
                  <a:gd name="T1" fmla="*/ 76 h 94"/>
                  <a:gd name="T2" fmla="*/ 54 w 54"/>
                  <a:gd name="T3" fmla="*/ 0 h 94"/>
                  <a:gd name="T4" fmla="*/ 3 w 54"/>
                  <a:gd name="T5" fmla="*/ 94 h 94"/>
                  <a:gd name="T6" fmla="*/ 0 w 54"/>
                  <a:gd name="T7" fmla="*/ 7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94">
                    <a:moveTo>
                      <a:pt x="0" y="76"/>
                    </a:moveTo>
                    <a:cubicBezTo>
                      <a:pt x="0" y="76"/>
                      <a:pt x="17" y="6"/>
                      <a:pt x="54" y="0"/>
                    </a:cubicBezTo>
                    <a:cubicBezTo>
                      <a:pt x="54" y="0"/>
                      <a:pt x="45" y="68"/>
                      <a:pt x="3" y="94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4" name="îṧ1îḑé"/>
              <p:cNvSpPr/>
              <p:nvPr/>
            </p:nvSpPr>
            <p:spPr bwMode="auto">
              <a:xfrm>
                <a:off x="6554788" y="2735263"/>
                <a:ext cx="55563" cy="134938"/>
              </a:xfrm>
              <a:custGeom>
                <a:avLst/>
                <a:gdLst>
                  <a:gd name="T0" fmla="*/ 0 w 38"/>
                  <a:gd name="T1" fmla="*/ 84 h 93"/>
                  <a:gd name="T2" fmla="*/ 28 w 38"/>
                  <a:gd name="T3" fmla="*/ 0 h 93"/>
                  <a:gd name="T4" fmla="*/ 6 w 38"/>
                  <a:gd name="T5" fmla="*/ 93 h 93"/>
                  <a:gd name="T6" fmla="*/ 0 w 38"/>
                  <a:gd name="T7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93">
                    <a:moveTo>
                      <a:pt x="0" y="84"/>
                    </a:moveTo>
                    <a:cubicBezTo>
                      <a:pt x="0" y="84"/>
                      <a:pt x="5" y="10"/>
                      <a:pt x="28" y="0"/>
                    </a:cubicBezTo>
                    <a:cubicBezTo>
                      <a:pt x="28" y="0"/>
                      <a:pt x="38" y="68"/>
                      <a:pt x="6" y="93"/>
                    </a:cubicBez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5" name="iSļîdé"/>
              <p:cNvSpPr/>
              <p:nvPr/>
            </p:nvSpPr>
            <p:spPr bwMode="auto">
              <a:xfrm>
                <a:off x="6532563" y="2649538"/>
                <a:ext cx="52388" cy="130175"/>
              </a:xfrm>
              <a:custGeom>
                <a:avLst/>
                <a:gdLst>
                  <a:gd name="T0" fmla="*/ 0 w 36"/>
                  <a:gd name="T1" fmla="*/ 85 h 90"/>
                  <a:gd name="T2" fmla="*/ 32 w 36"/>
                  <a:gd name="T3" fmla="*/ 0 h 90"/>
                  <a:gd name="T4" fmla="*/ 3 w 36"/>
                  <a:gd name="T5" fmla="*/ 90 h 90"/>
                  <a:gd name="T6" fmla="*/ 0 w 36"/>
                  <a:gd name="T7" fmla="*/ 8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90">
                    <a:moveTo>
                      <a:pt x="0" y="85"/>
                    </a:moveTo>
                    <a:cubicBezTo>
                      <a:pt x="0" y="85"/>
                      <a:pt x="8" y="9"/>
                      <a:pt x="32" y="0"/>
                    </a:cubicBezTo>
                    <a:cubicBezTo>
                      <a:pt x="32" y="0"/>
                      <a:pt x="36" y="61"/>
                      <a:pt x="3" y="90"/>
                    </a:cubicBez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6" name="iSḷiḋé"/>
              <p:cNvSpPr/>
              <p:nvPr/>
            </p:nvSpPr>
            <p:spPr bwMode="auto">
              <a:xfrm>
                <a:off x="6502401" y="2563813"/>
                <a:ext cx="49213" cy="127000"/>
              </a:xfrm>
              <a:custGeom>
                <a:avLst/>
                <a:gdLst>
                  <a:gd name="T0" fmla="*/ 0 w 34"/>
                  <a:gd name="T1" fmla="*/ 76 h 88"/>
                  <a:gd name="T2" fmla="*/ 22 w 34"/>
                  <a:gd name="T3" fmla="*/ 0 h 88"/>
                  <a:gd name="T4" fmla="*/ 8 w 34"/>
                  <a:gd name="T5" fmla="*/ 88 h 88"/>
                  <a:gd name="T6" fmla="*/ 0 w 34"/>
                  <a:gd name="T7" fmla="*/ 7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88">
                    <a:moveTo>
                      <a:pt x="0" y="76"/>
                    </a:moveTo>
                    <a:cubicBezTo>
                      <a:pt x="0" y="76"/>
                      <a:pt x="5" y="14"/>
                      <a:pt x="22" y="0"/>
                    </a:cubicBezTo>
                    <a:cubicBezTo>
                      <a:pt x="22" y="0"/>
                      <a:pt x="34" y="69"/>
                      <a:pt x="8" y="88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7" name="ïṣļïdê"/>
              <p:cNvSpPr/>
              <p:nvPr/>
            </p:nvSpPr>
            <p:spPr bwMode="auto">
              <a:xfrm>
                <a:off x="6494463" y="2439988"/>
                <a:ext cx="58738" cy="173038"/>
              </a:xfrm>
              <a:custGeom>
                <a:avLst/>
                <a:gdLst>
                  <a:gd name="T0" fmla="*/ 2 w 41"/>
                  <a:gd name="T1" fmla="*/ 101 h 120"/>
                  <a:gd name="T2" fmla="*/ 25 w 41"/>
                  <a:gd name="T3" fmla="*/ 0 h 120"/>
                  <a:gd name="T4" fmla="*/ 0 w 41"/>
                  <a:gd name="T5" fmla="*/ 120 h 120"/>
                  <a:gd name="T6" fmla="*/ 2 w 41"/>
                  <a:gd name="T7" fmla="*/ 10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0">
                    <a:moveTo>
                      <a:pt x="2" y="10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41" y="85"/>
                      <a:pt x="0" y="120"/>
                    </a:cubicBezTo>
                    <a:lnTo>
                      <a:pt x="2" y="101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8" name="íşḷïḍe"/>
              <p:cNvSpPr/>
              <p:nvPr/>
            </p:nvSpPr>
            <p:spPr bwMode="auto">
              <a:xfrm>
                <a:off x="6475413" y="2332038"/>
                <a:ext cx="93663" cy="149225"/>
              </a:xfrm>
              <a:custGeom>
                <a:avLst/>
                <a:gdLst>
                  <a:gd name="T0" fmla="*/ 18 w 65"/>
                  <a:gd name="T1" fmla="*/ 74 h 104"/>
                  <a:gd name="T2" fmla="*/ 64 w 65"/>
                  <a:gd name="T3" fmla="*/ 0 h 104"/>
                  <a:gd name="T4" fmla="*/ 0 w 65"/>
                  <a:gd name="T5" fmla="*/ 104 h 104"/>
                  <a:gd name="T6" fmla="*/ 18 w 65"/>
                  <a:gd name="T7" fmla="*/ 7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104">
                    <a:moveTo>
                      <a:pt x="18" y="74"/>
                    </a:moveTo>
                    <a:cubicBezTo>
                      <a:pt x="18" y="74"/>
                      <a:pt x="65" y="8"/>
                      <a:pt x="64" y="0"/>
                    </a:cubicBezTo>
                    <a:cubicBezTo>
                      <a:pt x="64" y="0"/>
                      <a:pt x="55" y="72"/>
                      <a:pt x="0" y="104"/>
                    </a:cubicBezTo>
                    <a:lnTo>
                      <a:pt x="18" y="74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9" name="ïs1íḑè"/>
              <p:cNvSpPr/>
              <p:nvPr/>
            </p:nvSpPr>
            <p:spPr bwMode="auto">
              <a:xfrm>
                <a:off x="6492876" y="2260600"/>
                <a:ext cx="96838" cy="147638"/>
              </a:xfrm>
              <a:custGeom>
                <a:avLst/>
                <a:gdLst>
                  <a:gd name="T0" fmla="*/ 3 w 67"/>
                  <a:gd name="T1" fmla="*/ 102 h 102"/>
                  <a:gd name="T2" fmla="*/ 67 w 67"/>
                  <a:gd name="T3" fmla="*/ 0 h 102"/>
                  <a:gd name="T4" fmla="*/ 0 w 67"/>
                  <a:gd name="T5" fmla="*/ 99 h 102"/>
                  <a:gd name="T6" fmla="*/ 3 w 67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02">
                    <a:moveTo>
                      <a:pt x="3" y="102"/>
                    </a:moveTo>
                    <a:cubicBezTo>
                      <a:pt x="3" y="102"/>
                      <a:pt x="49" y="7"/>
                      <a:pt x="67" y="0"/>
                    </a:cubicBezTo>
                    <a:cubicBezTo>
                      <a:pt x="67" y="0"/>
                      <a:pt x="9" y="25"/>
                      <a:pt x="0" y="99"/>
                    </a:cubicBezTo>
                    <a:lnTo>
                      <a:pt x="3" y="102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0" name="iṣľiḋe"/>
              <p:cNvSpPr/>
              <p:nvPr/>
            </p:nvSpPr>
            <p:spPr bwMode="auto">
              <a:xfrm>
                <a:off x="6465888" y="2398713"/>
                <a:ext cx="47625" cy="288925"/>
              </a:xfrm>
              <a:custGeom>
                <a:avLst/>
                <a:gdLst>
                  <a:gd name="T0" fmla="*/ 30 w 33"/>
                  <a:gd name="T1" fmla="*/ 199 h 199"/>
                  <a:gd name="T2" fmla="*/ 33 w 33"/>
                  <a:gd name="T3" fmla="*/ 198 h 199"/>
                  <a:gd name="T4" fmla="*/ 22 w 33"/>
                  <a:gd name="T5" fmla="*/ 2 h 199"/>
                  <a:gd name="T6" fmla="*/ 20 w 33"/>
                  <a:gd name="T7" fmla="*/ 0 h 199"/>
                  <a:gd name="T8" fmla="*/ 30 w 33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9">
                    <a:moveTo>
                      <a:pt x="30" y="199"/>
                    </a:moveTo>
                    <a:cubicBezTo>
                      <a:pt x="33" y="198"/>
                      <a:pt x="33" y="198"/>
                      <a:pt x="33" y="198"/>
                    </a:cubicBezTo>
                    <a:cubicBezTo>
                      <a:pt x="7" y="88"/>
                      <a:pt x="3" y="18"/>
                      <a:pt x="22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17"/>
                      <a:pt x="3" y="85"/>
                      <a:pt x="30" y="199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1" name="ïŝlïḍê"/>
              <p:cNvSpPr/>
              <p:nvPr/>
            </p:nvSpPr>
            <p:spPr bwMode="auto">
              <a:xfrm>
                <a:off x="6507163" y="2674938"/>
                <a:ext cx="115888" cy="387350"/>
              </a:xfrm>
              <a:custGeom>
                <a:avLst/>
                <a:gdLst>
                  <a:gd name="T0" fmla="*/ 76 w 80"/>
                  <a:gd name="T1" fmla="*/ 268 h 268"/>
                  <a:gd name="T2" fmla="*/ 80 w 80"/>
                  <a:gd name="T3" fmla="*/ 267 h 268"/>
                  <a:gd name="T4" fmla="*/ 71 w 80"/>
                  <a:gd name="T5" fmla="*/ 236 h 268"/>
                  <a:gd name="T6" fmla="*/ 3 w 80"/>
                  <a:gd name="T7" fmla="*/ 2 h 268"/>
                  <a:gd name="T8" fmla="*/ 0 w 80"/>
                  <a:gd name="T9" fmla="*/ 0 h 268"/>
                  <a:gd name="T10" fmla="*/ 67 w 80"/>
                  <a:gd name="T11" fmla="*/ 237 h 268"/>
                  <a:gd name="T12" fmla="*/ 76 w 80"/>
                  <a:gd name="T13" fmla="*/ 26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268">
                    <a:moveTo>
                      <a:pt x="76" y="268"/>
                    </a:moveTo>
                    <a:cubicBezTo>
                      <a:pt x="80" y="267"/>
                      <a:pt x="80" y="267"/>
                      <a:pt x="80" y="267"/>
                    </a:cubicBezTo>
                    <a:cubicBezTo>
                      <a:pt x="77" y="256"/>
                      <a:pt x="74" y="246"/>
                      <a:pt x="71" y="236"/>
                    </a:cubicBezTo>
                    <a:cubicBezTo>
                      <a:pt x="42" y="147"/>
                      <a:pt x="18" y="65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63"/>
                      <a:pt x="38" y="149"/>
                      <a:pt x="67" y="237"/>
                    </a:cubicBezTo>
                    <a:cubicBezTo>
                      <a:pt x="70" y="247"/>
                      <a:pt x="73" y="258"/>
                      <a:pt x="76" y="268"/>
                    </a:cubicBez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2" name="iS1íḍe"/>
              <p:cNvSpPr/>
              <p:nvPr/>
            </p:nvSpPr>
            <p:spPr bwMode="auto">
              <a:xfrm>
                <a:off x="6432551" y="3049588"/>
                <a:ext cx="258763" cy="865188"/>
              </a:xfrm>
              <a:custGeom>
                <a:avLst/>
                <a:gdLst>
                  <a:gd name="T0" fmla="*/ 3 w 178"/>
                  <a:gd name="T1" fmla="*/ 598 h 598"/>
                  <a:gd name="T2" fmla="*/ 106 w 178"/>
                  <a:gd name="T3" fmla="*/ 440 h 598"/>
                  <a:gd name="T4" fmla="*/ 155 w 178"/>
                  <a:gd name="T5" fmla="*/ 254 h 598"/>
                  <a:gd name="T6" fmla="*/ 129 w 178"/>
                  <a:gd name="T7" fmla="*/ 0 h 598"/>
                  <a:gd name="T8" fmla="*/ 125 w 178"/>
                  <a:gd name="T9" fmla="*/ 3 h 598"/>
                  <a:gd name="T10" fmla="*/ 101 w 178"/>
                  <a:gd name="T11" fmla="*/ 438 h 598"/>
                  <a:gd name="T12" fmla="*/ 0 w 178"/>
                  <a:gd name="T13" fmla="*/ 594 h 598"/>
                  <a:gd name="T14" fmla="*/ 3 w 178"/>
                  <a:gd name="T15" fmla="*/ 598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598">
                    <a:moveTo>
                      <a:pt x="3" y="598"/>
                    </a:moveTo>
                    <a:cubicBezTo>
                      <a:pt x="4" y="598"/>
                      <a:pt x="62" y="541"/>
                      <a:pt x="106" y="440"/>
                    </a:cubicBezTo>
                    <a:cubicBezTo>
                      <a:pt x="132" y="381"/>
                      <a:pt x="149" y="318"/>
                      <a:pt x="155" y="254"/>
                    </a:cubicBezTo>
                    <a:cubicBezTo>
                      <a:pt x="163" y="174"/>
                      <a:pt x="152" y="83"/>
                      <a:pt x="129" y="0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78" y="190"/>
                      <a:pt x="142" y="345"/>
                      <a:pt x="101" y="438"/>
                    </a:cubicBezTo>
                    <a:cubicBezTo>
                      <a:pt x="57" y="538"/>
                      <a:pt x="0" y="594"/>
                      <a:pt x="0" y="594"/>
                    </a:cubicBezTo>
                    <a:lnTo>
                      <a:pt x="3" y="598"/>
                    </a:lnTo>
                    <a:close/>
                  </a:path>
                </a:pathLst>
              </a:custGeom>
              <a:solidFill>
                <a:srgbClr val="444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3" name="iṣḷiḋé"/>
              <p:cNvSpPr/>
              <p:nvPr/>
            </p:nvSpPr>
            <p:spPr bwMode="auto">
              <a:xfrm>
                <a:off x="7805738" y="5062538"/>
                <a:ext cx="992188" cy="468313"/>
              </a:xfrm>
              <a:custGeom>
                <a:avLst/>
                <a:gdLst>
                  <a:gd name="T0" fmla="*/ 675 w 684"/>
                  <a:gd name="T1" fmla="*/ 212 h 324"/>
                  <a:gd name="T2" fmla="*/ 587 w 684"/>
                  <a:gd name="T3" fmla="*/ 311 h 324"/>
                  <a:gd name="T4" fmla="*/ 272 w 684"/>
                  <a:gd name="T5" fmla="*/ 322 h 324"/>
                  <a:gd name="T6" fmla="*/ 83 w 684"/>
                  <a:gd name="T7" fmla="*/ 184 h 324"/>
                  <a:gd name="T8" fmla="*/ 43 w 684"/>
                  <a:gd name="T9" fmla="*/ 18 h 324"/>
                  <a:gd name="T10" fmla="*/ 332 w 684"/>
                  <a:gd name="T11" fmla="*/ 98 h 324"/>
                  <a:gd name="T12" fmla="*/ 404 w 684"/>
                  <a:gd name="T13" fmla="*/ 71 h 324"/>
                  <a:gd name="T14" fmla="*/ 675 w 684"/>
                  <a:gd name="T15" fmla="*/ 2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4" h="324">
                    <a:moveTo>
                      <a:pt x="675" y="212"/>
                    </a:moveTo>
                    <a:cubicBezTo>
                      <a:pt x="675" y="212"/>
                      <a:pt x="660" y="299"/>
                      <a:pt x="587" y="311"/>
                    </a:cubicBezTo>
                    <a:cubicBezTo>
                      <a:pt x="515" y="324"/>
                      <a:pt x="272" y="322"/>
                      <a:pt x="272" y="322"/>
                    </a:cubicBezTo>
                    <a:cubicBezTo>
                      <a:pt x="272" y="322"/>
                      <a:pt x="133" y="302"/>
                      <a:pt x="83" y="184"/>
                    </a:cubicBezTo>
                    <a:cubicBezTo>
                      <a:pt x="32" y="67"/>
                      <a:pt x="0" y="20"/>
                      <a:pt x="43" y="18"/>
                    </a:cubicBezTo>
                    <a:cubicBezTo>
                      <a:pt x="86" y="16"/>
                      <a:pt x="318" y="97"/>
                      <a:pt x="332" y="98"/>
                    </a:cubicBezTo>
                    <a:cubicBezTo>
                      <a:pt x="335" y="98"/>
                      <a:pt x="364" y="84"/>
                      <a:pt x="404" y="71"/>
                    </a:cubicBezTo>
                    <a:cubicBezTo>
                      <a:pt x="507" y="36"/>
                      <a:pt x="684" y="0"/>
                      <a:pt x="675" y="212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4" name="ïṡļíḓê"/>
              <p:cNvSpPr/>
              <p:nvPr/>
            </p:nvSpPr>
            <p:spPr bwMode="auto">
              <a:xfrm>
                <a:off x="8027988" y="5192713"/>
                <a:ext cx="749300" cy="331788"/>
              </a:xfrm>
              <a:custGeom>
                <a:avLst/>
                <a:gdLst>
                  <a:gd name="T0" fmla="*/ 507 w 517"/>
                  <a:gd name="T1" fmla="*/ 73 h 229"/>
                  <a:gd name="T2" fmla="*/ 501 w 517"/>
                  <a:gd name="T3" fmla="*/ 97 h 229"/>
                  <a:gd name="T4" fmla="*/ 444 w 517"/>
                  <a:gd name="T5" fmla="*/ 140 h 229"/>
                  <a:gd name="T6" fmla="*/ 439 w 517"/>
                  <a:gd name="T7" fmla="*/ 139 h 229"/>
                  <a:gd name="T8" fmla="*/ 425 w 517"/>
                  <a:gd name="T9" fmla="*/ 139 h 229"/>
                  <a:gd name="T10" fmla="*/ 342 w 517"/>
                  <a:gd name="T11" fmla="*/ 160 h 229"/>
                  <a:gd name="T12" fmla="*/ 339 w 517"/>
                  <a:gd name="T13" fmla="*/ 162 h 229"/>
                  <a:gd name="T14" fmla="*/ 343 w 517"/>
                  <a:gd name="T15" fmla="*/ 229 h 229"/>
                  <a:gd name="T16" fmla="*/ 434 w 517"/>
                  <a:gd name="T17" fmla="*/ 221 h 229"/>
                  <a:gd name="T18" fmla="*/ 517 w 517"/>
                  <a:gd name="T19" fmla="*/ 138 h 229"/>
                  <a:gd name="T20" fmla="*/ 512 w 517"/>
                  <a:gd name="T21" fmla="*/ 126 h 229"/>
                  <a:gd name="T22" fmla="*/ 506 w 517"/>
                  <a:gd name="T23" fmla="*/ 97 h 229"/>
                  <a:gd name="T24" fmla="*/ 507 w 517"/>
                  <a:gd name="T25" fmla="*/ 73 h 229"/>
                  <a:gd name="T26" fmla="*/ 0 w 517"/>
                  <a:gd name="T27" fmla="*/ 0 h 229"/>
                  <a:gd name="T28" fmla="*/ 20 w 517"/>
                  <a:gd name="T29" fmla="*/ 21 h 229"/>
                  <a:gd name="T30" fmla="*/ 28 w 517"/>
                  <a:gd name="T31" fmla="*/ 30 h 229"/>
                  <a:gd name="T32" fmla="*/ 48 w 517"/>
                  <a:gd name="T33" fmla="*/ 51 h 229"/>
                  <a:gd name="T34" fmla="*/ 81 w 517"/>
                  <a:gd name="T35" fmla="*/ 75 h 229"/>
                  <a:gd name="T36" fmla="*/ 104 w 517"/>
                  <a:gd name="T37" fmla="*/ 86 h 229"/>
                  <a:gd name="T38" fmla="*/ 109 w 517"/>
                  <a:gd name="T39" fmla="*/ 90 h 229"/>
                  <a:gd name="T40" fmla="*/ 110 w 517"/>
                  <a:gd name="T41" fmla="*/ 90 h 229"/>
                  <a:gd name="T42" fmla="*/ 114 w 517"/>
                  <a:gd name="T43" fmla="*/ 90 h 229"/>
                  <a:gd name="T44" fmla="*/ 133 w 517"/>
                  <a:gd name="T45" fmla="*/ 86 h 229"/>
                  <a:gd name="T46" fmla="*/ 129 w 517"/>
                  <a:gd name="T47" fmla="*/ 83 h 229"/>
                  <a:gd name="T48" fmla="*/ 129 w 517"/>
                  <a:gd name="T49" fmla="*/ 83 h 229"/>
                  <a:gd name="T50" fmla="*/ 129 w 517"/>
                  <a:gd name="T51" fmla="*/ 83 h 229"/>
                  <a:gd name="T52" fmla="*/ 0 w 517"/>
                  <a:gd name="T53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17" h="229">
                    <a:moveTo>
                      <a:pt x="507" y="73"/>
                    </a:moveTo>
                    <a:cubicBezTo>
                      <a:pt x="505" y="88"/>
                      <a:pt x="501" y="97"/>
                      <a:pt x="501" y="97"/>
                    </a:cubicBezTo>
                    <a:cubicBezTo>
                      <a:pt x="484" y="129"/>
                      <a:pt x="463" y="140"/>
                      <a:pt x="444" y="140"/>
                    </a:cubicBezTo>
                    <a:cubicBezTo>
                      <a:pt x="443" y="140"/>
                      <a:pt x="441" y="139"/>
                      <a:pt x="439" y="139"/>
                    </a:cubicBezTo>
                    <a:cubicBezTo>
                      <a:pt x="434" y="139"/>
                      <a:pt x="430" y="139"/>
                      <a:pt x="425" y="139"/>
                    </a:cubicBezTo>
                    <a:cubicBezTo>
                      <a:pt x="396" y="139"/>
                      <a:pt x="368" y="146"/>
                      <a:pt x="342" y="160"/>
                    </a:cubicBezTo>
                    <a:cubicBezTo>
                      <a:pt x="341" y="161"/>
                      <a:pt x="340" y="162"/>
                      <a:pt x="339" y="162"/>
                    </a:cubicBezTo>
                    <a:cubicBezTo>
                      <a:pt x="340" y="178"/>
                      <a:pt x="342" y="205"/>
                      <a:pt x="343" y="229"/>
                    </a:cubicBezTo>
                    <a:cubicBezTo>
                      <a:pt x="381" y="227"/>
                      <a:pt x="414" y="225"/>
                      <a:pt x="434" y="221"/>
                    </a:cubicBezTo>
                    <a:cubicBezTo>
                      <a:pt x="487" y="212"/>
                      <a:pt x="509" y="164"/>
                      <a:pt x="517" y="138"/>
                    </a:cubicBezTo>
                    <a:cubicBezTo>
                      <a:pt x="516" y="132"/>
                      <a:pt x="514" y="128"/>
                      <a:pt x="512" y="126"/>
                    </a:cubicBezTo>
                    <a:cubicBezTo>
                      <a:pt x="505" y="121"/>
                      <a:pt x="506" y="97"/>
                      <a:pt x="506" y="97"/>
                    </a:cubicBezTo>
                    <a:cubicBezTo>
                      <a:pt x="506" y="97"/>
                      <a:pt x="513" y="83"/>
                      <a:pt x="507" y="73"/>
                    </a:cubicBezTo>
                    <a:moveTo>
                      <a:pt x="0" y="0"/>
                    </a:moveTo>
                    <a:cubicBezTo>
                      <a:pt x="6" y="6"/>
                      <a:pt x="13" y="13"/>
                      <a:pt x="20" y="21"/>
                    </a:cubicBezTo>
                    <a:cubicBezTo>
                      <a:pt x="24" y="25"/>
                      <a:pt x="27" y="28"/>
                      <a:pt x="28" y="30"/>
                    </a:cubicBezTo>
                    <a:cubicBezTo>
                      <a:pt x="34" y="42"/>
                      <a:pt x="48" y="51"/>
                      <a:pt x="48" y="51"/>
                    </a:cubicBezTo>
                    <a:cubicBezTo>
                      <a:pt x="48" y="51"/>
                      <a:pt x="69" y="74"/>
                      <a:pt x="81" y="75"/>
                    </a:cubicBezTo>
                    <a:cubicBezTo>
                      <a:pt x="89" y="77"/>
                      <a:pt x="97" y="81"/>
                      <a:pt x="104" y="86"/>
                    </a:cubicBezTo>
                    <a:cubicBezTo>
                      <a:pt x="107" y="88"/>
                      <a:pt x="109" y="90"/>
                      <a:pt x="109" y="90"/>
                    </a:cubicBezTo>
                    <a:cubicBezTo>
                      <a:pt x="109" y="90"/>
                      <a:pt x="109" y="90"/>
                      <a:pt x="110" y="90"/>
                    </a:cubicBezTo>
                    <a:cubicBezTo>
                      <a:pt x="111" y="90"/>
                      <a:pt x="112" y="90"/>
                      <a:pt x="114" y="90"/>
                    </a:cubicBezTo>
                    <a:cubicBezTo>
                      <a:pt x="120" y="90"/>
                      <a:pt x="128" y="89"/>
                      <a:pt x="133" y="86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05C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5" name="íṧľíďé"/>
              <p:cNvSpPr/>
              <p:nvPr/>
            </p:nvSpPr>
            <p:spPr bwMode="auto">
              <a:xfrm>
                <a:off x="7834313" y="5318125"/>
                <a:ext cx="327025" cy="220663"/>
              </a:xfrm>
              <a:custGeom>
                <a:avLst/>
                <a:gdLst>
                  <a:gd name="T0" fmla="*/ 4 w 226"/>
                  <a:gd name="T1" fmla="*/ 131 h 152"/>
                  <a:gd name="T2" fmla="*/ 31 w 226"/>
                  <a:gd name="T3" fmla="*/ 152 h 152"/>
                  <a:gd name="T4" fmla="*/ 40 w 226"/>
                  <a:gd name="T5" fmla="*/ 151 h 152"/>
                  <a:gd name="T6" fmla="*/ 151 w 226"/>
                  <a:gd name="T7" fmla="*/ 140 h 152"/>
                  <a:gd name="T8" fmla="*/ 206 w 226"/>
                  <a:gd name="T9" fmla="*/ 136 h 152"/>
                  <a:gd name="T10" fmla="*/ 226 w 226"/>
                  <a:gd name="T11" fmla="*/ 131 h 152"/>
                  <a:gd name="T12" fmla="*/ 203 w 226"/>
                  <a:gd name="T13" fmla="*/ 61 h 152"/>
                  <a:gd name="T14" fmla="*/ 111 w 226"/>
                  <a:gd name="T15" fmla="*/ 5 h 152"/>
                  <a:gd name="T16" fmla="*/ 40 w 226"/>
                  <a:gd name="T17" fmla="*/ 0 h 152"/>
                  <a:gd name="T18" fmla="*/ 16 w 226"/>
                  <a:gd name="T19" fmla="*/ 14 h 152"/>
                  <a:gd name="T20" fmla="*/ 2 w 226"/>
                  <a:gd name="T21" fmla="*/ 63 h 152"/>
                  <a:gd name="T22" fmla="*/ 4 w 226"/>
                  <a:gd name="T23" fmla="*/ 13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152">
                    <a:moveTo>
                      <a:pt x="4" y="131"/>
                    </a:moveTo>
                    <a:cubicBezTo>
                      <a:pt x="4" y="131"/>
                      <a:pt x="11" y="150"/>
                      <a:pt x="31" y="152"/>
                    </a:cubicBezTo>
                    <a:cubicBezTo>
                      <a:pt x="34" y="152"/>
                      <a:pt x="37" y="152"/>
                      <a:pt x="40" y="151"/>
                    </a:cubicBezTo>
                    <a:cubicBezTo>
                      <a:pt x="67" y="147"/>
                      <a:pt x="129" y="136"/>
                      <a:pt x="151" y="140"/>
                    </a:cubicBezTo>
                    <a:cubicBezTo>
                      <a:pt x="164" y="143"/>
                      <a:pt x="189" y="139"/>
                      <a:pt x="206" y="136"/>
                    </a:cubicBezTo>
                    <a:cubicBezTo>
                      <a:pt x="218" y="133"/>
                      <a:pt x="226" y="131"/>
                      <a:pt x="226" y="131"/>
                    </a:cubicBezTo>
                    <a:cubicBezTo>
                      <a:pt x="226" y="131"/>
                      <a:pt x="206" y="63"/>
                      <a:pt x="203" y="61"/>
                    </a:cubicBezTo>
                    <a:cubicBezTo>
                      <a:pt x="201" y="59"/>
                      <a:pt x="111" y="5"/>
                      <a:pt x="111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0" y="1"/>
                      <a:pt x="22" y="7"/>
                      <a:pt x="16" y="14"/>
                    </a:cubicBezTo>
                    <a:cubicBezTo>
                      <a:pt x="8" y="23"/>
                      <a:pt x="2" y="38"/>
                      <a:pt x="2" y="63"/>
                    </a:cubicBezTo>
                    <a:cubicBezTo>
                      <a:pt x="0" y="123"/>
                      <a:pt x="4" y="131"/>
                      <a:pt x="4" y="131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6" name="işľíďè"/>
              <p:cNvSpPr/>
              <p:nvPr/>
            </p:nvSpPr>
            <p:spPr bwMode="auto">
              <a:xfrm>
                <a:off x="7834313" y="5338763"/>
                <a:ext cx="44450" cy="200025"/>
              </a:xfrm>
              <a:custGeom>
                <a:avLst/>
                <a:gdLst>
                  <a:gd name="T0" fmla="*/ 15 w 30"/>
                  <a:gd name="T1" fmla="*/ 0 h 138"/>
                  <a:gd name="T2" fmla="*/ 1 w 30"/>
                  <a:gd name="T3" fmla="*/ 49 h 138"/>
                  <a:gd name="T4" fmla="*/ 3 w 30"/>
                  <a:gd name="T5" fmla="*/ 117 h 138"/>
                  <a:gd name="T6" fmla="*/ 30 w 30"/>
                  <a:gd name="T7" fmla="*/ 138 h 138"/>
                  <a:gd name="T8" fmla="*/ 11 w 30"/>
                  <a:gd name="T9" fmla="*/ 110 h 138"/>
                  <a:gd name="T10" fmla="*/ 11 w 30"/>
                  <a:gd name="T11" fmla="*/ 60 h 138"/>
                  <a:gd name="T12" fmla="*/ 24 w 30"/>
                  <a:gd name="T13" fmla="*/ 4 h 138"/>
                  <a:gd name="T14" fmla="*/ 22 w 30"/>
                  <a:gd name="T15" fmla="*/ 4 h 138"/>
                  <a:gd name="T16" fmla="*/ 15 w 30"/>
                  <a:gd name="T1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38">
                    <a:moveTo>
                      <a:pt x="15" y="0"/>
                    </a:moveTo>
                    <a:cubicBezTo>
                      <a:pt x="8" y="10"/>
                      <a:pt x="1" y="24"/>
                      <a:pt x="1" y="49"/>
                    </a:cubicBezTo>
                    <a:cubicBezTo>
                      <a:pt x="0" y="109"/>
                      <a:pt x="3" y="117"/>
                      <a:pt x="3" y="117"/>
                    </a:cubicBezTo>
                    <a:cubicBezTo>
                      <a:pt x="3" y="117"/>
                      <a:pt x="10" y="136"/>
                      <a:pt x="30" y="138"/>
                    </a:cubicBezTo>
                    <a:cubicBezTo>
                      <a:pt x="23" y="129"/>
                      <a:pt x="17" y="120"/>
                      <a:pt x="11" y="11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9" y="40"/>
                      <a:pt x="14" y="21"/>
                      <a:pt x="24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0" y="3"/>
                      <a:pt x="17" y="2"/>
                      <a:pt x="15" y="0"/>
                    </a:cubicBezTo>
                  </a:path>
                </a:pathLst>
              </a:custGeom>
              <a:solidFill>
                <a:srgbClr val="3C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7" name="îṩļïḓè"/>
              <p:cNvSpPr/>
              <p:nvPr/>
            </p:nvSpPr>
            <p:spPr bwMode="auto">
              <a:xfrm>
                <a:off x="7856538" y="533558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8" name="ïṩḷïḍê"/>
              <p:cNvSpPr/>
              <p:nvPr/>
            </p:nvSpPr>
            <p:spPr bwMode="auto">
              <a:xfrm>
                <a:off x="7856538" y="5335588"/>
                <a:ext cx="282575" cy="179388"/>
              </a:xfrm>
              <a:custGeom>
                <a:avLst/>
                <a:gdLst>
                  <a:gd name="T0" fmla="*/ 11 w 195"/>
                  <a:gd name="T1" fmla="*/ 4 h 124"/>
                  <a:gd name="T2" fmla="*/ 9 w 195"/>
                  <a:gd name="T3" fmla="*/ 6 h 124"/>
                  <a:gd name="T4" fmla="*/ 124 w 195"/>
                  <a:gd name="T5" fmla="*/ 80 h 124"/>
                  <a:gd name="T6" fmla="*/ 190 w 195"/>
                  <a:gd name="T7" fmla="*/ 124 h 124"/>
                  <a:gd name="T8" fmla="*/ 195 w 195"/>
                  <a:gd name="T9" fmla="*/ 123 h 124"/>
                  <a:gd name="T10" fmla="*/ 195 w 195"/>
                  <a:gd name="T11" fmla="*/ 122 h 124"/>
                  <a:gd name="T12" fmla="*/ 125 w 195"/>
                  <a:gd name="T13" fmla="*/ 77 h 124"/>
                  <a:gd name="T14" fmla="*/ 11 w 195"/>
                  <a:gd name="T15" fmla="*/ 4 h 124"/>
                  <a:gd name="T16" fmla="*/ 2 w 195"/>
                  <a:gd name="T17" fmla="*/ 0 h 124"/>
                  <a:gd name="T18" fmla="*/ 0 w 195"/>
                  <a:gd name="T19" fmla="*/ 2 h 124"/>
                  <a:gd name="T20" fmla="*/ 0 w 195"/>
                  <a:gd name="T21" fmla="*/ 2 h 124"/>
                  <a:gd name="T22" fmla="*/ 0 w 195"/>
                  <a:gd name="T23" fmla="*/ 2 h 124"/>
                  <a:gd name="T24" fmla="*/ 3 w 195"/>
                  <a:gd name="T25" fmla="*/ 0 h 124"/>
                  <a:gd name="T26" fmla="*/ 2 w 195"/>
                  <a:gd name="T2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24">
                    <a:moveTo>
                      <a:pt x="11" y="4"/>
                    </a:moveTo>
                    <a:cubicBezTo>
                      <a:pt x="10" y="5"/>
                      <a:pt x="10" y="5"/>
                      <a:pt x="9" y="6"/>
                    </a:cubicBezTo>
                    <a:cubicBezTo>
                      <a:pt x="59" y="28"/>
                      <a:pt x="119" y="72"/>
                      <a:pt x="124" y="80"/>
                    </a:cubicBezTo>
                    <a:cubicBezTo>
                      <a:pt x="127" y="85"/>
                      <a:pt x="163" y="107"/>
                      <a:pt x="190" y="124"/>
                    </a:cubicBezTo>
                    <a:cubicBezTo>
                      <a:pt x="192" y="123"/>
                      <a:pt x="194" y="123"/>
                      <a:pt x="195" y="123"/>
                    </a:cubicBezTo>
                    <a:cubicBezTo>
                      <a:pt x="195" y="122"/>
                      <a:pt x="195" y="122"/>
                      <a:pt x="195" y="122"/>
                    </a:cubicBezTo>
                    <a:cubicBezTo>
                      <a:pt x="167" y="106"/>
                      <a:pt x="128" y="82"/>
                      <a:pt x="125" y="77"/>
                    </a:cubicBezTo>
                    <a:cubicBezTo>
                      <a:pt x="121" y="69"/>
                      <a:pt x="61" y="25"/>
                      <a:pt x="11" y="4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9" name="ïşľïdê"/>
              <p:cNvSpPr/>
              <p:nvPr/>
            </p:nvSpPr>
            <p:spPr bwMode="auto">
              <a:xfrm>
                <a:off x="7856538" y="5335588"/>
                <a:ext cx="15875" cy="9525"/>
              </a:xfrm>
              <a:custGeom>
                <a:avLst/>
                <a:gdLst>
                  <a:gd name="T0" fmla="*/ 3 w 11"/>
                  <a:gd name="T1" fmla="*/ 0 h 6"/>
                  <a:gd name="T2" fmla="*/ 0 w 11"/>
                  <a:gd name="T3" fmla="*/ 2 h 6"/>
                  <a:gd name="T4" fmla="*/ 7 w 11"/>
                  <a:gd name="T5" fmla="*/ 6 h 6"/>
                  <a:gd name="T6" fmla="*/ 9 w 11"/>
                  <a:gd name="T7" fmla="*/ 6 h 6"/>
                  <a:gd name="T8" fmla="*/ 11 w 11"/>
                  <a:gd name="T9" fmla="*/ 4 h 6"/>
                  <a:gd name="T10" fmla="*/ 9 w 11"/>
                  <a:gd name="T11" fmla="*/ 2 h 6"/>
                  <a:gd name="T12" fmla="*/ 3 w 1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4"/>
                      <a:pt x="5" y="5"/>
                      <a:pt x="7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10" y="5"/>
                      <a:pt x="10" y="5"/>
                      <a:pt x="11" y="4"/>
                    </a:cubicBezTo>
                    <a:cubicBezTo>
                      <a:pt x="10" y="3"/>
                      <a:pt x="9" y="3"/>
                      <a:pt x="9" y="2"/>
                    </a:cubicBezTo>
                    <a:cubicBezTo>
                      <a:pt x="7" y="2"/>
                      <a:pt x="5" y="1"/>
                      <a:pt x="3" y="0"/>
                    </a:cubicBezTo>
                  </a:path>
                </a:pathLst>
              </a:custGeom>
              <a:solidFill>
                <a:srgbClr val="363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0" name="îṥḻíḍé"/>
              <p:cNvSpPr/>
              <p:nvPr/>
            </p:nvSpPr>
            <p:spPr bwMode="auto">
              <a:xfrm>
                <a:off x="7645401" y="4937125"/>
                <a:ext cx="882650" cy="600075"/>
              </a:xfrm>
              <a:custGeom>
                <a:avLst/>
                <a:gdLst>
                  <a:gd name="T0" fmla="*/ 6 w 609"/>
                  <a:gd name="T1" fmla="*/ 130 h 414"/>
                  <a:gd name="T2" fmla="*/ 69 w 609"/>
                  <a:gd name="T3" fmla="*/ 210 h 414"/>
                  <a:gd name="T4" fmla="*/ 155 w 609"/>
                  <a:gd name="T5" fmla="*/ 277 h 414"/>
                  <a:gd name="T6" fmla="*/ 271 w 609"/>
                  <a:gd name="T7" fmla="*/ 352 h 414"/>
                  <a:gd name="T8" fmla="*/ 343 w 609"/>
                  <a:gd name="T9" fmla="*/ 398 h 414"/>
                  <a:gd name="T10" fmla="*/ 349 w 609"/>
                  <a:gd name="T11" fmla="*/ 402 h 414"/>
                  <a:gd name="T12" fmla="*/ 363 w 609"/>
                  <a:gd name="T13" fmla="*/ 410 h 414"/>
                  <a:gd name="T14" fmla="*/ 370 w 609"/>
                  <a:gd name="T15" fmla="*/ 414 h 414"/>
                  <a:gd name="T16" fmla="*/ 405 w 609"/>
                  <a:gd name="T17" fmla="*/ 387 h 414"/>
                  <a:gd name="T18" fmla="*/ 439 w 609"/>
                  <a:gd name="T19" fmla="*/ 358 h 414"/>
                  <a:gd name="T20" fmla="*/ 444 w 609"/>
                  <a:gd name="T21" fmla="*/ 338 h 414"/>
                  <a:gd name="T22" fmla="*/ 433 w 609"/>
                  <a:gd name="T23" fmla="*/ 322 h 414"/>
                  <a:gd name="T24" fmla="*/ 407 w 609"/>
                  <a:gd name="T25" fmla="*/ 301 h 414"/>
                  <a:gd name="T26" fmla="*/ 373 w 609"/>
                  <a:gd name="T27" fmla="*/ 266 h 414"/>
                  <a:gd name="T28" fmla="*/ 368 w 609"/>
                  <a:gd name="T29" fmla="*/ 262 h 414"/>
                  <a:gd name="T30" fmla="*/ 345 w 609"/>
                  <a:gd name="T31" fmla="*/ 251 h 414"/>
                  <a:gd name="T32" fmla="*/ 312 w 609"/>
                  <a:gd name="T33" fmla="*/ 227 h 414"/>
                  <a:gd name="T34" fmla="*/ 292 w 609"/>
                  <a:gd name="T35" fmla="*/ 206 h 414"/>
                  <a:gd name="T36" fmla="*/ 200 w 609"/>
                  <a:gd name="T37" fmla="*/ 135 h 414"/>
                  <a:gd name="T38" fmla="*/ 393 w 609"/>
                  <a:gd name="T39" fmla="*/ 259 h 414"/>
                  <a:gd name="T40" fmla="*/ 439 w 609"/>
                  <a:gd name="T41" fmla="*/ 288 h 414"/>
                  <a:gd name="T42" fmla="*/ 505 w 609"/>
                  <a:gd name="T43" fmla="*/ 237 h 414"/>
                  <a:gd name="T44" fmla="*/ 609 w 609"/>
                  <a:gd name="T45" fmla="*/ 134 h 414"/>
                  <a:gd name="T46" fmla="*/ 575 w 609"/>
                  <a:gd name="T47" fmla="*/ 133 h 414"/>
                  <a:gd name="T48" fmla="*/ 423 w 609"/>
                  <a:gd name="T49" fmla="*/ 130 h 414"/>
                  <a:gd name="T50" fmla="*/ 395 w 609"/>
                  <a:gd name="T51" fmla="*/ 131 h 414"/>
                  <a:gd name="T52" fmla="*/ 353 w 609"/>
                  <a:gd name="T53" fmla="*/ 124 h 414"/>
                  <a:gd name="T54" fmla="*/ 306 w 609"/>
                  <a:gd name="T55" fmla="*/ 104 h 414"/>
                  <a:gd name="T56" fmla="*/ 212 w 609"/>
                  <a:gd name="T57" fmla="*/ 66 h 414"/>
                  <a:gd name="T58" fmla="*/ 44 w 609"/>
                  <a:gd name="T59" fmla="*/ 39 h 414"/>
                  <a:gd name="T60" fmla="*/ 6 w 609"/>
                  <a:gd name="T61" fmla="*/ 13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9" h="414">
                    <a:moveTo>
                      <a:pt x="6" y="130"/>
                    </a:moveTo>
                    <a:cubicBezTo>
                      <a:pt x="13" y="147"/>
                      <a:pt x="69" y="210"/>
                      <a:pt x="69" y="210"/>
                    </a:cubicBezTo>
                    <a:cubicBezTo>
                      <a:pt x="69" y="210"/>
                      <a:pt x="104" y="256"/>
                      <a:pt x="155" y="277"/>
                    </a:cubicBezTo>
                    <a:cubicBezTo>
                      <a:pt x="205" y="299"/>
                      <a:pt x="267" y="344"/>
                      <a:pt x="271" y="352"/>
                    </a:cubicBezTo>
                    <a:cubicBezTo>
                      <a:pt x="274" y="358"/>
                      <a:pt x="314" y="382"/>
                      <a:pt x="343" y="398"/>
                    </a:cubicBezTo>
                    <a:cubicBezTo>
                      <a:pt x="349" y="402"/>
                      <a:pt x="349" y="402"/>
                      <a:pt x="349" y="402"/>
                    </a:cubicBezTo>
                    <a:cubicBezTo>
                      <a:pt x="354" y="405"/>
                      <a:pt x="359" y="408"/>
                      <a:pt x="363" y="410"/>
                    </a:cubicBezTo>
                    <a:cubicBezTo>
                      <a:pt x="370" y="414"/>
                      <a:pt x="370" y="414"/>
                      <a:pt x="370" y="414"/>
                    </a:cubicBezTo>
                    <a:cubicBezTo>
                      <a:pt x="370" y="414"/>
                      <a:pt x="388" y="400"/>
                      <a:pt x="405" y="387"/>
                    </a:cubicBezTo>
                    <a:cubicBezTo>
                      <a:pt x="422" y="373"/>
                      <a:pt x="438" y="359"/>
                      <a:pt x="439" y="358"/>
                    </a:cubicBezTo>
                    <a:cubicBezTo>
                      <a:pt x="439" y="357"/>
                      <a:pt x="446" y="339"/>
                      <a:pt x="444" y="338"/>
                    </a:cubicBezTo>
                    <a:cubicBezTo>
                      <a:pt x="443" y="338"/>
                      <a:pt x="440" y="331"/>
                      <a:pt x="433" y="322"/>
                    </a:cubicBezTo>
                    <a:cubicBezTo>
                      <a:pt x="426" y="313"/>
                      <a:pt x="418" y="306"/>
                      <a:pt x="407" y="301"/>
                    </a:cubicBezTo>
                    <a:cubicBezTo>
                      <a:pt x="384" y="290"/>
                      <a:pt x="373" y="266"/>
                      <a:pt x="373" y="266"/>
                    </a:cubicBezTo>
                    <a:cubicBezTo>
                      <a:pt x="373" y="266"/>
                      <a:pt x="371" y="264"/>
                      <a:pt x="368" y="262"/>
                    </a:cubicBezTo>
                    <a:cubicBezTo>
                      <a:pt x="361" y="257"/>
                      <a:pt x="353" y="253"/>
                      <a:pt x="345" y="251"/>
                    </a:cubicBezTo>
                    <a:cubicBezTo>
                      <a:pt x="333" y="250"/>
                      <a:pt x="312" y="227"/>
                      <a:pt x="312" y="227"/>
                    </a:cubicBezTo>
                    <a:cubicBezTo>
                      <a:pt x="312" y="227"/>
                      <a:pt x="298" y="218"/>
                      <a:pt x="292" y="206"/>
                    </a:cubicBezTo>
                    <a:cubicBezTo>
                      <a:pt x="287" y="194"/>
                      <a:pt x="208" y="140"/>
                      <a:pt x="200" y="135"/>
                    </a:cubicBezTo>
                    <a:cubicBezTo>
                      <a:pt x="393" y="259"/>
                      <a:pt x="393" y="259"/>
                      <a:pt x="393" y="259"/>
                    </a:cubicBezTo>
                    <a:cubicBezTo>
                      <a:pt x="439" y="288"/>
                      <a:pt x="439" y="288"/>
                      <a:pt x="439" y="288"/>
                    </a:cubicBezTo>
                    <a:cubicBezTo>
                      <a:pt x="505" y="237"/>
                      <a:pt x="505" y="237"/>
                      <a:pt x="505" y="237"/>
                    </a:cubicBezTo>
                    <a:cubicBezTo>
                      <a:pt x="609" y="134"/>
                      <a:pt x="609" y="134"/>
                      <a:pt x="609" y="134"/>
                    </a:cubicBezTo>
                    <a:cubicBezTo>
                      <a:pt x="609" y="134"/>
                      <a:pt x="595" y="134"/>
                      <a:pt x="575" y="133"/>
                    </a:cubicBezTo>
                    <a:cubicBezTo>
                      <a:pt x="524" y="130"/>
                      <a:pt x="434" y="127"/>
                      <a:pt x="423" y="130"/>
                    </a:cubicBezTo>
                    <a:cubicBezTo>
                      <a:pt x="414" y="132"/>
                      <a:pt x="404" y="132"/>
                      <a:pt x="395" y="131"/>
                    </a:cubicBezTo>
                    <a:cubicBezTo>
                      <a:pt x="395" y="131"/>
                      <a:pt x="369" y="133"/>
                      <a:pt x="353" y="124"/>
                    </a:cubicBezTo>
                    <a:cubicBezTo>
                      <a:pt x="336" y="115"/>
                      <a:pt x="309" y="111"/>
                      <a:pt x="306" y="104"/>
                    </a:cubicBezTo>
                    <a:cubicBezTo>
                      <a:pt x="303" y="97"/>
                      <a:pt x="212" y="66"/>
                      <a:pt x="212" y="66"/>
                    </a:cubicBezTo>
                    <a:cubicBezTo>
                      <a:pt x="212" y="66"/>
                      <a:pt x="88" y="0"/>
                      <a:pt x="44" y="39"/>
                    </a:cubicBezTo>
                    <a:cubicBezTo>
                      <a:pt x="0" y="78"/>
                      <a:pt x="0" y="114"/>
                      <a:pt x="6" y="130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1" name="íŝ1îḋè"/>
              <p:cNvSpPr/>
              <p:nvPr/>
            </p:nvSpPr>
            <p:spPr bwMode="auto">
              <a:xfrm>
                <a:off x="8232776" y="4349750"/>
                <a:ext cx="279400" cy="488950"/>
              </a:xfrm>
              <a:custGeom>
                <a:avLst/>
                <a:gdLst>
                  <a:gd name="T0" fmla="*/ 0 w 193"/>
                  <a:gd name="T1" fmla="*/ 160 h 337"/>
                  <a:gd name="T2" fmla="*/ 16 w 193"/>
                  <a:gd name="T3" fmla="*/ 213 h 337"/>
                  <a:gd name="T4" fmla="*/ 36 w 193"/>
                  <a:gd name="T5" fmla="*/ 332 h 337"/>
                  <a:gd name="T6" fmla="*/ 112 w 193"/>
                  <a:gd name="T7" fmla="*/ 337 h 337"/>
                  <a:gd name="T8" fmla="*/ 133 w 193"/>
                  <a:gd name="T9" fmla="*/ 301 h 337"/>
                  <a:gd name="T10" fmla="*/ 155 w 193"/>
                  <a:gd name="T11" fmla="*/ 265 h 337"/>
                  <a:gd name="T12" fmla="*/ 178 w 193"/>
                  <a:gd name="T13" fmla="*/ 170 h 337"/>
                  <a:gd name="T14" fmla="*/ 183 w 193"/>
                  <a:gd name="T15" fmla="*/ 85 h 337"/>
                  <a:gd name="T16" fmla="*/ 166 w 193"/>
                  <a:gd name="T17" fmla="*/ 52 h 337"/>
                  <a:gd name="T18" fmla="*/ 165 w 193"/>
                  <a:gd name="T19" fmla="*/ 47 h 337"/>
                  <a:gd name="T20" fmla="*/ 160 w 193"/>
                  <a:gd name="T21" fmla="*/ 9 h 337"/>
                  <a:gd name="T22" fmla="*/ 24 w 193"/>
                  <a:gd name="T23" fmla="*/ 66 h 337"/>
                  <a:gd name="T24" fmla="*/ 30 w 193"/>
                  <a:gd name="T25" fmla="*/ 100 h 337"/>
                  <a:gd name="T26" fmla="*/ 29 w 193"/>
                  <a:gd name="T27" fmla="*/ 109 h 337"/>
                  <a:gd name="T28" fmla="*/ 0 w 193"/>
                  <a:gd name="T29" fmla="*/ 16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3" h="337">
                    <a:moveTo>
                      <a:pt x="0" y="160"/>
                    </a:moveTo>
                    <a:cubicBezTo>
                      <a:pt x="16" y="213"/>
                      <a:pt x="16" y="213"/>
                      <a:pt x="16" y="213"/>
                    </a:cubicBezTo>
                    <a:cubicBezTo>
                      <a:pt x="36" y="332"/>
                      <a:pt x="36" y="332"/>
                      <a:pt x="36" y="332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33" y="301"/>
                      <a:pt x="133" y="301"/>
                      <a:pt x="133" y="301"/>
                    </a:cubicBezTo>
                    <a:cubicBezTo>
                      <a:pt x="155" y="265"/>
                      <a:pt x="155" y="265"/>
                      <a:pt x="155" y="265"/>
                    </a:cubicBezTo>
                    <a:cubicBezTo>
                      <a:pt x="155" y="265"/>
                      <a:pt x="169" y="217"/>
                      <a:pt x="178" y="170"/>
                    </a:cubicBezTo>
                    <a:cubicBezTo>
                      <a:pt x="187" y="129"/>
                      <a:pt x="193" y="89"/>
                      <a:pt x="183" y="85"/>
                    </a:cubicBezTo>
                    <a:cubicBezTo>
                      <a:pt x="175" y="81"/>
                      <a:pt x="170" y="67"/>
                      <a:pt x="166" y="52"/>
                    </a:cubicBezTo>
                    <a:cubicBezTo>
                      <a:pt x="166" y="51"/>
                      <a:pt x="165" y="49"/>
                      <a:pt x="165" y="47"/>
                    </a:cubicBezTo>
                    <a:cubicBezTo>
                      <a:pt x="162" y="34"/>
                      <a:pt x="161" y="21"/>
                      <a:pt x="160" y="9"/>
                    </a:cubicBezTo>
                    <a:cubicBezTo>
                      <a:pt x="160" y="9"/>
                      <a:pt x="2" y="0"/>
                      <a:pt x="24" y="66"/>
                    </a:cubicBezTo>
                    <a:cubicBezTo>
                      <a:pt x="28" y="77"/>
                      <a:pt x="30" y="88"/>
                      <a:pt x="30" y="100"/>
                    </a:cubicBezTo>
                    <a:cubicBezTo>
                      <a:pt x="30" y="103"/>
                      <a:pt x="30" y="106"/>
                      <a:pt x="29" y="109"/>
                    </a:cubicBezTo>
                    <a:cubicBezTo>
                      <a:pt x="27" y="129"/>
                      <a:pt x="16" y="148"/>
                      <a:pt x="0" y="160"/>
                    </a:cubicBezTo>
                  </a:path>
                </a:pathLst>
              </a:custGeom>
              <a:solidFill>
                <a:srgbClr val="EE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2" name="ïṣḷíḑé"/>
              <p:cNvSpPr/>
              <p:nvPr/>
            </p:nvSpPr>
            <p:spPr bwMode="auto">
              <a:xfrm>
                <a:off x="8185151" y="4508500"/>
                <a:ext cx="350838" cy="654050"/>
              </a:xfrm>
              <a:custGeom>
                <a:avLst/>
                <a:gdLst>
                  <a:gd name="T0" fmla="*/ 0 w 243"/>
                  <a:gd name="T1" fmla="*/ 42 h 452"/>
                  <a:gd name="T2" fmla="*/ 6 w 243"/>
                  <a:gd name="T3" fmla="*/ 132 h 452"/>
                  <a:gd name="T4" fmla="*/ 18 w 243"/>
                  <a:gd name="T5" fmla="*/ 208 h 452"/>
                  <a:gd name="T6" fmla="*/ 33 w 243"/>
                  <a:gd name="T7" fmla="*/ 244 h 452"/>
                  <a:gd name="T8" fmla="*/ 46 w 243"/>
                  <a:gd name="T9" fmla="*/ 437 h 452"/>
                  <a:gd name="T10" fmla="*/ 199 w 243"/>
                  <a:gd name="T11" fmla="*/ 437 h 452"/>
                  <a:gd name="T12" fmla="*/ 205 w 243"/>
                  <a:gd name="T13" fmla="*/ 433 h 452"/>
                  <a:gd name="T14" fmla="*/ 229 w 243"/>
                  <a:gd name="T15" fmla="*/ 219 h 452"/>
                  <a:gd name="T16" fmla="*/ 243 w 243"/>
                  <a:gd name="T17" fmla="*/ 117 h 452"/>
                  <a:gd name="T18" fmla="*/ 234 w 243"/>
                  <a:gd name="T19" fmla="*/ 64 h 452"/>
                  <a:gd name="T20" fmla="*/ 211 w 243"/>
                  <a:gd name="T21" fmla="*/ 61 h 452"/>
                  <a:gd name="T22" fmla="*/ 194 w 243"/>
                  <a:gd name="T23" fmla="*/ 59 h 452"/>
                  <a:gd name="T24" fmla="*/ 185 w 243"/>
                  <a:gd name="T25" fmla="*/ 71 h 452"/>
                  <a:gd name="T26" fmla="*/ 144 w 243"/>
                  <a:gd name="T27" fmla="*/ 147 h 452"/>
                  <a:gd name="T28" fmla="*/ 132 w 243"/>
                  <a:gd name="T29" fmla="*/ 197 h 452"/>
                  <a:gd name="T30" fmla="*/ 114 w 243"/>
                  <a:gd name="T31" fmla="*/ 200 h 452"/>
                  <a:gd name="T32" fmla="*/ 113 w 243"/>
                  <a:gd name="T33" fmla="*/ 184 h 452"/>
                  <a:gd name="T34" fmla="*/ 106 w 243"/>
                  <a:gd name="T35" fmla="*/ 149 h 452"/>
                  <a:gd name="T36" fmla="*/ 93 w 243"/>
                  <a:gd name="T37" fmla="*/ 104 h 452"/>
                  <a:gd name="T38" fmla="*/ 88 w 243"/>
                  <a:gd name="T39" fmla="*/ 72 h 452"/>
                  <a:gd name="T40" fmla="*/ 82 w 243"/>
                  <a:gd name="T41" fmla="*/ 48 h 452"/>
                  <a:gd name="T42" fmla="*/ 62 w 243"/>
                  <a:gd name="T43" fmla="*/ 0 h 452"/>
                  <a:gd name="T44" fmla="*/ 0 w 243"/>
                  <a:gd name="T45" fmla="*/ 42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3" h="452">
                    <a:moveTo>
                      <a:pt x="0" y="42"/>
                    </a:moveTo>
                    <a:cubicBezTo>
                      <a:pt x="6" y="132"/>
                      <a:pt x="6" y="132"/>
                      <a:pt x="6" y="132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46" y="437"/>
                      <a:pt x="46" y="437"/>
                      <a:pt x="46" y="437"/>
                    </a:cubicBezTo>
                    <a:cubicBezTo>
                      <a:pt x="46" y="437"/>
                      <a:pt x="169" y="452"/>
                      <a:pt x="199" y="437"/>
                    </a:cubicBezTo>
                    <a:cubicBezTo>
                      <a:pt x="201" y="436"/>
                      <a:pt x="203" y="435"/>
                      <a:pt x="205" y="433"/>
                    </a:cubicBezTo>
                    <a:cubicBezTo>
                      <a:pt x="241" y="378"/>
                      <a:pt x="229" y="219"/>
                      <a:pt x="229" y="219"/>
                    </a:cubicBezTo>
                    <a:cubicBezTo>
                      <a:pt x="243" y="117"/>
                      <a:pt x="243" y="117"/>
                      <a:pt x="243" y="117"/>
                    </a:cubicBezTo>
                    <a:cubicBezTo>
                      <a:pt x="234" y="64"/>
                      <a:pt x="234" y="64"/>
                      <a:pt x="234" y="64"/>
                    </a:cubicBezTo>
                    <a:cubicBezTo>
                      <a:pt x="211" y="61"/>
                      <a:pt x="211" y="61"/>
                      <a:pt x="211" y="61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4" y="59"/>
                      <a:pt x="190" y="64"/>
                      <a:pt x="185" y="71"/>
                    </a:cubicBezTo>
                    <a:cubicBezTo>
                      <a:pt x="170" y="91"/>
                      <a:pt x="142" y="131"/>
                      <a:pt x="144" y="147"/>
                    </a:cubicBezTo>
                    <a:cubicBezTo>
                      <a:pt x="146" y="170"/>
                      <a:pt x="140" y="193"/>
                      <a:pt x="132" y="197"/>
                    </a:cubicBezTo>
                    <a:cubicBezTo>
                      <a:pt x="123" y="200"/>
                      <a:pt x="116" y="206"/>
                      <a:pt x="114" y="200"/>
                    </a:cubicBezTo>
                    <a:cubicBezTo>
                      <a:pt x="113" y="194"/>
                      <a:pt x="111" y="192"/>
                      <a:pt x="113" y="184"/>
                    </a:cubicBezTo>
                    <a:cubicBezTo>
                      <a:pt x="114" y="175"/>
                      <a:pt x="106" y="149"/>
                      <a:pt x="106" y="149"/>
                    </a:cubicBezTo>
                    <a:cubicBezTo>
                      <a:pt x="106" y="149"/>
                      <a:pt x="92" y="117"/>
                      <a:pt x="93" y="104"/>
                    </a:cubicBezTo>
                    <a:cubicBezTo>
                      <a:pt x="94" y="91"/>
                      <a:pt x="92" y="75"/>
                      <a:pt x="88" y="72"/>
                    </a:cubicBezTo>
                    <a:cubicBezTo>
                      <a:pt x="83" y="68"/>
                      <a:pt x="78" y="65"/>
                      <a:pt x="82" y="48"/>
                    </a:cubicBezTo>
                    <a:cubicBezTo>
                      <a:pt x="87" y="32"/>
                      <a:pt x="62" y="0"/>
                      <a:pt x="62" y="0"/>
                    </a:cubicBezTo>
                    <a:cubicBezTo>
                      <a:pt x="0" y="42"/>
                      <a:pt x="0" y="42"/>
                      <a:pt x="0" y="42"/>
                    </a:cubicBezTo>
                  </a:path>
                </a:pathLst>
              </a:custGeom>
              <a:solidFill>
                <a:srgbClr val="E3E8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3" name="iSļiḍè"/>
              <p:cNvSpPr/>
              <p:nvPr/>
            </p:nvSpPr>
            <p:spPr bwMode="auto">
              <a:xfrm>
                <a:off x="8448676" y="4424363"/>
                <a:ext cx="22225" cy="188913"/>
              </a:xfrm>
              <a:custGeom>
                <a:avLst/>
                <a:gdLst>
                  <a:gd name="T0" fmla="*/ 16 w 16"/>
                  <a:gd name="T1" fmla="*/ 0 h 131"/>
                  <a:gd name="T2" fmla="*/ 0 w 16"/>
                  <a:gd name="T3" fmla="*/ 109 h 131"/>
                  <a:gd name="T4" fmla="*/ 1 w 16"/>
                  <a:gd name="T5" fmla="*/ 129 h 131"/>
                  <a:gd name="T6" fmla="*/ 2 w 16"/>
                  <a:gd name="T7" fmla="*/ 131 h 131"/>
                  <a:gd name="T8" fmla="*/ 3 w 16"/>
                  <a:gd name="T9" fmla="*/ 129 h 131"/>
                  <a:gd name="T10" fmla="*/ 5 w 16"/>
                  <a:gd name="T11" fmla="*/ 127 h 131"/>
                  <a:gd name="T12" fmla="*/ 3 w 16"/>
                  <a:gd name="T13" fmla="*/ 107 h 131"/>
                  <a:gd name="T14" fmla="*/ 16 w 16"/>
                  <a:gd name="T15" fmla="*/ 1 h 131"/>
                  <a:gd name="T16" fmla="*/ 16 w 16"/>
                  <a:gd name="T1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1">
                    <a:moveTo>
                      <a:pt x="16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09"/>
                      <a:pt x="1" y="118"/>
                      <a:pt x="1" y="129"/>
                    </a:cubicBezTo>
                    <a:cubicBezTo>
                      <a:pt x="2" y="129"/>
                      <a:pt x="2" y="130"/>
                      <a:pt x="2" y="131"/>
                    </a:cubicBezTo>
                    <a:cubicBezTo>
                      <a:pt x="2" y="130"/>
                      <a:pt x="2" y="130"/>
                      <a:pt x="3" y="129"/>
                    </a:cubicBezTo>
                    <a:cubicBezTo>
                      <a:pt x="3" y="129"/>
                      <a:pt x="4" y="128"/>
                      <a:pt x="5" y="127"/>
                    </a:cubicBezTo>
                    <a:cubicBezTo>
                      <a:pt x="4" y="117"/>
                      <a:pt x="3" y="107"/>
                      <a:pt x="3" y="107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</a:path>
                </a:pathLst>
              </a:cu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4" name="iṥlîḑê"/>
              <p:cNvSpPr/>
              <p:nvPr/>
            </p:nvSpPr>
            <p:spPr bwMode="auto">
              <a:xfrm>
                <a:off x="8418513" y="4606925"/>
                <a:ext cx="36513" cy="346075"/>
              </a:xfrm>
              <a:custGeom>
                <a:avLst/>
                <a:gdLst>
                  <a:gd name="T0" fmla="*/ 25 w 25"/>
                  <a:gd name="T1" fmla="*/ 0 h 238"/>
                  <a:gd name="T2" fmla="*/ 23 w 25"/>
                  <a:gd name="T3" fmla="*/ 2 h 238"/>
                  <a:gd name="T4" fmla="*/ 22 w 25"/>
                  <a:gd name="T5" fmla="*/ 4 h 238"/>
                  <a:gd name="T6" fmla="*/ 20 w 25"/>
                  <a:gd name="T7" fmla="*/ 21 h 238"/>
                  <a:gd name="T8" fmla="*/ 19 w 25"/>
                  <a:gd name="T9" fmla="*/ 46 h 238"/>
                  <a:gd name="T10" fmla="*/ 3 w 25"/>
                  <a:gd name="T11" fmla="*/ 122 h 238"/>
                  <a:gd name="T12" fmla="*/ 1 w 25"/>
                  <a:gd name="T13" fmla="*/ 197 h 238"/>
                  <a:gd name="T14" fmla="*/ 3 w 25"/>
                  <a:gd name="T15" fmla="*/ 238 h 238"/>
                  <a:gd name="T16" fmla="*/ 6 w 25"/>
                  <a:gd name="T17" fmla="*/ 238 h 238"/>
                  <a:gd name="T18" fmla="*/ 4 w 25"/>
                  <a:gd name="T19" fmla="*/ 196 h 238"/>
                  <a:gd name="T20" fmla="*/ 22 w 25"/>
                  <a:gd name="T21" fmla="*/ 44 h 238"/>
                  <a:gd name="T22" fmla="*/ 23 w 25"/>
                  <a:gd name="T23" fmla="*/ 19 h 238"/>
                  <a:gd name="T24" fmla="*/ 25 w 25"/>
                  <a:gd name="T2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38">
                    <a:moveTo>
                      <a:pt x="25" y="0"/>
                    </a:moveTo>
                    <a:cubicBezTo>
                      <a:pt x="24" y="1"/>
                      <a:pt x="23" y="2"/>
                      <a:pt x="23" y="2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22" y="10"/>
                      <a:pt x="21" y="15"/>
                      <a:pt x="20" y="21"/>
                    </a:cubicBezTo>
                    <a:cubicBezTo>
                      <a:pt x="17" y="30"/>
                      <a:pt x="19" y="46"/>
                      <a:pt x="19" y="46"/>
                    </a:cubicBezTo>
                    <a:cubicBezTo>
                      <a:pt x="10" y="63"/>
                      <a:pt x="5" y="93"/>
                      <a:pt x="3" y="122"/>
                    </a:cubicBezTo>
                    <a:cubicBezTo>
                      <a:pt x="0" y="161"/>
                      <a:pt x="1" y="197"/>
                      <a:pt x="1" y="197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4" y="238"/>
                      <a:pt x="5" y="238"/>
                      <a:pt x="6" y="238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4" y="196"/>
                      <a:pt x="1" y="82"/>
                      <a:pt x="22" y="44"/>
                    </a:cubicBezTo>
                    <a:cubicBezTo>
                      <a:pt x="22" y="44"/>
                      <a:pt x="20" y="28"/>
                      <a:pt x="23" y="19"/>
                    </a:cubicBezTo>
                    <a:cubicBezTo>
                      <a:pt x="25" y="15"/>
                      <a:pt x="25" y="7"/>
                      <a:pt x="25" y="0"/>
                    </a:cubicBezTo>
                  </a:path>
                </a:pathLst>
              </a:custGeom>
              <a:solidFill>
                <a:srgbClr val="CCD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5" name="iṡḻîḓè"/>
              <p:cNvSpPr/>
              <p:nvPr/>
            </p:nvSpPr>
            <p:spPr bwMode="auto">
              <a:xfrm>
                <a:off x="8420101" y="4421188"/>
                <a:ext cx="525463" cy="1087438"/>
              </a:xfrm>
              <a:custGeom>
                <a:avLst/>
                <a:gdLst>
                  <a:gd name="T0" fmla="*/ 35 w 362"/>
                  <a:gd name="T1" fmla="*/ 0 h 751"/>
                  <a:gd name="T2" fmla="*/ 69 w 362"/>
                  <a:gd name="T3" fmla="*/ 14 h 751"/>
                  <a:gd name="T4" fmla="*/ 99 w 362"/>
                  <a:gd name="T5" fmla="*/ 26 h 751"/>
                  <a:gd name="T6" fmla="*/ 123 w 362"/>
                  <a:gd name="T7" fmla="*/ 36 h 751"/>
                  <a:gd name="T8" fmla="*/ 145 w 362"/>
                  <a:gd name="T9" fmla="*/ 45 h 751"/>
                  <a:gd name="T10" fmla="*/ 186 w 362"/>
                  <a:gd name="T11" fmla="*/ 68 h 751"/>
                  <a:gd name="T12" fmla="*/ 227 w 362"/>
                  <a:gd name="T13" fmla="*/ 116 h 751"/>
                  <a:gd name="T14" fmla="*/ 238 w 362"/>
                  <a:gd name="T15" fmla="*/ 162 h 751"/>
                  <a:gd name="T16" fmla="*/ 241 w 362"/>
                  <a:gd name="T17" fmla="*/ 230 h 751"/>
                  <a:gd name="T18" fmla="*/ 241 w 362"/>
                  <a:gd name="T19" fmla="*/ 257 h 751"/>
                  <a:gd name="T20" fmla="*/ 240 w 362"/>
                  <a:gd name="T21" fmla="*/ 274 h 751"/>
                  <a:gd name="T22" fmla="*/ 239 w 362"/>
                  <a:gd name="T23" fmla="*/ 321 h 751"/>
                  <a:gd name="T24" fmla="*/ 240 w 362"/>
                  <a:gd name="T25" fmla="*/ 361 h 751"/>
                  <a:gd name="T26" fmla="*/ 241 w 362"/>
                  <a:gd name="T27" fmla="*/ 387 h 751"/>
                  <a:gd name="T28" fmla="*/ 240 w 362"/>
                  <a:gd name="T29" fmla="*/ 400 h 751"/>
                  <a:gd name="T30" fmla="*/ 241 w 362"/>
                  <a:gd name="T31" fmla="*/ 429 h 751"/>
                  <a:gd name="T32" fmla="*/ 250 w 362"/>
                  <a:gd name="T33" fmla="*/ 478 h 751"/>
                  <a:gd name="T34" fmla="*/ 360 w 362"/>
                  <a:gd name="T35" fmla="*/ 638 h 751"/>
                  <a:gd name="T36" fmla="*/ 327 w 362"/>
                  <a:gd name="T37" fmla="*/ 666 h 751"/>
                  <a:gd name="T38" fmla="*/ 294 w 362"/>
                  <a:gd name="T39" fmla="*/ 680 h 751"/>
                  <a:gd name="T40" fmla="*/ 284 w 362"/>
                  <a:gd name="T41" fmla="*/ 693 h 751"/>
                  <a:gd name="T42" fmla="*/ 278 w 362"/>
                  <a:gd name="T43" fmla="*/ 709 h 751"/>
                  <a:gd name="T44" fmla="*/ 271 w 362"/>
                  <a:gd name="T45" fmla="*/ 751 h 751"/>
                  <a:gd name="T46" fmla="*/ 260 w 362"/>
                  <a:gd name="T47" fmla="*/ 731 h 751"/>
                  <a:gd name="T48" fmla="*/ 252 w 362"/>
                  <a:gd name="T49" fmla="*/ 703 h 751"/>
                  <a:gd name="T50" fmla="*/ 241 w 362"/>
                  <a:gd name="T51" fmla="*/ 659 h 751"/>
                  <a:gd name="T52" fmla="*/ 235 w 362"/>
                  <a:gd name="T53" fmla="*/ 630 h 751"/>
                  <a:gd name="T54" fmla="*/ 231 w 362"/>
                  <a:gd name="T55" fmla="*/ 601 h 751"/>
                  <a:gd name="T56" fmla="*/ 8 w 362"/>
                  <a:gd name="T57" fmla="*/ 478 h 751"/>
                  <a:gd name="T58" fmla="*/ 3 w 362"/>
                  <a:gd name="T59" fmla="*/ 325 h 751"/>
                  <a:gd name="T60" fmla="*/ 21 w 362"/>
                  <a:gd name="T61" fmla="*/ 173 h 751"/>
                  <a:gd name="T62" fmla="*/ 22 w 362"/>
                  <a:gd name="T63" fmla="*/ 148 h 751"/>
                  <a:gd name="T64" fmla="*/ 22 w 362"/>
                  <a:gd name="T65" fmla="*/ 109 h 751"/>
                  <a:gd name="T66" fmla="*/ 35 w 362"/>
                  <a:gd name="T67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2" h="751">
                    <a:moveTo>
                      <a:pt x="35" y="0"/>
                    </a:moveTo>
                    <a:cubicBezTo>
                      <a:pt x="35" y="0"/>
                      <a:pt x="61" y="3"/>
                      <a:pt x="69" y="14"/>
                    </a:cubicBezTo>
                    <a:cubicBezTo>
                      <a:pt x="77" y="24"/>
                      <a:pt x="99" y="26"/>
                      <a:pt x="99" y="26"/>
                    </a:cubicBezTo>
                    <a:cubicBezTo>
                      <a:pt x="99" y="26"/>
                      <a:pt x="123" y="34"/>
                      <a:pt x="123" y="36"/>
                    </a:cubicBezTo>
                    <a:cubicBezTo>
                      <a:pt x="122" y="39"/>
                      <a:pt x="130" y="41"/>
                      <a:pt x="145" y="45"/>
                    </a:cubicBezTo>
                    <a:cubicBezTo>
                      <a:pt x="161" y="50"/>
                      <a:pt x="186" y="64"/>
                      <a:pt x="186" y="68"/>
                    </a:cubicBezTo>
                    <a:cubicBezTo>
                      <a:pt x="186" y="72"/>
                      <a:pt x="227" y="112"/>
                      <a:pt x="227" y="116"/>
                    </a:cubicBezTo>
                    <a:cubicBezTo>
                      <a:pt x="227" y="120"/>
                      <a:pt x="239" y="135"/>
                      <a:pt x="238" y="162"/>
                    </a:cubicBezTo>
                    <a:cubicBezTo>
                      <a:pt x="236" y="190"/>
                      <a:pt x="235" y="224"/>
                      <a:pt x="241" y="230"/>
                    </a:cubicBezTo>
                    <a:cubicBezTo>
                      <a:pt x="247" y="235"/>
                      <a:pt x="241" y="257"/>
                      <a:pt x="241" y="257"/>
                    </a:cubicBezTo>
                    <a:cubicBezTo>
                      <a:pt x="237" y="262"/>
                      <a:pt x="237" y="269"/>
                      <a:pt x="240" y="274"/>
                    </a:cubicBezTo>
                    <a:cubicBezTo>
                      <a:pt x="245" y="283"/>
                      <a:pt x="239" y="321"/>
                      <a:pt x="239" y="321"/>
                    </a:cubicBezTo>
                    <a:cubicBezTo>
                      <a:pt x="240" y="361"/>
                      <a:pt x="240" y="361"/>
                      <a:pt x="240" y="361"/>
                    </a:cubicBezTo>
                    <a:cubicBezTo>
                      <a:pt x="240" y="361"/>
                      <a:pt x="234" y="386"/>
                      <a:pt x="241" y="387"/>
                    </a:cubicBezTo>
                    <a:cubicBezTo>
                      <a:pt x="247" y="388"/>
                      <a:pt x="240" y="400"/>
                      <a:pt x="240" y="400"/>
                    </a:cubicBezTo>
                    <a:cubicBezTo>
                      <a:pt x="240" y="400"/>
                      <a:pt x="234" y="420"/>
                      <a:pt x="241" y="429"/>
                    </a:cubicBezTo>
                    <a:cubicBezTo>
                      <a:pt x="248" y="439"/>
                      <a:pt x="250" y="478"/>
                      <a:pt x="250" y="478"/>
                    </a:cubicBezTo>
                    <a:cubicBezTo>
                      <a:pt x="360" y="638"/>
                      <a:pt x="360" y="638"/>
                      <a:pt x="360" y="638"/>
                    </a:cubicBezTo>
                    <a:cubicBezTo>
                      <a:pt x="360" y="638"/>
                      <a:pt x="362" y="667"/>
                      <a:pt x="327" y="666"/>
                    </a:cubicBezTo>
                    <a:cubicBezTo>
                      <a:pt x="292" y="666"/>
                      <a:pt x="293" y="673"/>
                      <a:pt x="294" y="680"/>
                    </a:cubicBezTo>
                    <a:cubicBezTo>
                      <a:pt x="295" y="686"/>
                      <a:pt x="284" y="693"/>
                      <a:pt x="284" y="693"/>
                    </a:cubicBezTo>
                    <a:cubicBezTo>
                      <a:pt x="284" y="693"/>
                      <a:pt x="270" y="701"/>
                      <a:pt x="278" y="709"/>
                    </a:cubicBezTo>
                    <a:cubicBezTo>
                      <a:pt x="286" y="718"/>
                      <a:pt x="310" y="738"/>
                      <a:pt x="271" y="751"/>
                    </a:cubicBezTo>
                    <a:cubicBezTo>
                      <a:pt x="266" y="745"/>
                      <a:pt x="263" y="738"/>
                      <a:pt x="260" y="731"/>
                    </a:cubicBezTo>
                    <a:cubicBezTo>
                      <a:pt x="256" y="722"/>
                      <a:pt x="254" y="713"/>
                      <a:pt x="252" y="703"/>
                    </a:cubicBezTo>
                    <a:cubicBezTo>
                      <a:pt x="252" y="703"/>
                      <a:pt x="248" y="664"/>
                      <a:pt x="241" y="659"/>
                    </a:cubicBezTo>
                    <a:cubicBezTo>
                      <a:pt x="234" y="654"/>
                      <a:pt x="235" y="630"/>
                      <a:pt x="235" y="630"/>
                    </a:cubicBezTo>
                    <a:cubicBezTo>
                      <a:pt x="235" y="630"/>
                      <a:pt x="245" y="610"/>
                      <a:pt x="231" y="601"/>
                    </a:cubicBezTo>
                    <a:cubicBezTo>
                      <a:pt x="217" y="593"/>
                      <a:pt x="8" y="478"/>
                      <a:pt x="8" y="478"/>
                    </a:cubicBezTo>
                    <a:cubicBezTo>
                      <a:pt x="3" y="325"/>
                      <a:pt x="3" y="325"/>
                      <a:pt x="3" y="325"/>
                    </a:cubicBezTo>
                    <a:cubicBezTo>
                      <a:pt x="3" y="325"/>
                      <a:pt x="0" y="211"/>
                      <a:pt x="21" y="173"/>
                    </a:cubicBezTo>
                    <a:cubicBezTo>
                      <a:pt x="21" y="173"/>
                      <a:pt x="19" y="157"/>
                      <a:pt x="22" y="148"/>
                    </a:cubicBezTo>
                    <a:cubicBezTo>
                      <a:pt x="26" y="139"/>
                      <a:pt x="22" y="109"/>
                      <a:pt x="22" y="109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6" name="íś1ïḓe"/>
              <p:cNvSpPr/>
              <p:nvPr/>
            </p:nvSpPr>
            <p:spPr bwMode="auto">
              <a:xfrm>
                <a:off x="8275638" y="45085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7" name="iṩlídê"/>
              <p:cNvSpPr/>
              <p:nvPr/>
            </p:nvSpPr>
            <p:spPr bwMode="auto">
              <a:xfrm>
                <a:off x="8256588" y="4508500"/>
                <a:ext cx="47625" cy="457200"/>
              </a:xfrm>
              <a:custGeom>
                <a:avLst/>
                <a:gdLst>
                  <a:gd name="T0" fmla="*/ 13 w 33"/>
                  <a:gd name="T1" fmla="*/ 0 h 315"/>
                  <a:gd name="T2" fmla="*/ 25 w 33"/>
                  <a:gd name="T3" fmla="*/ 46 h 315"/>
                  <a:gd name="T4" fmla="*/ 12 w 33"/>
                  <a:gd name="T5" fmla="*/ 93 h 315"/>
                  <a:gd name="T6" fmla="*/ 6 w 33"/>
                  <a:gd name="T7" fmla="*/ 175 h 315"/>
                  <a:gd name="T8" fmla="*/ 0 w 33"/>
                  <a:gd name="T9" fmla="*/ 266 h 315"/>
                  <a:gd name="T10" fmla="*/ 3 w 33"/>
                  <a:gd name="T11" fmla="*/ 315 h 315"/>
                  <a:gd name="T12" fmla="*/ 4 w 33"/>
                  <a:gd name="T13" fmla="*/ 315 h 315"/>
                  <a:gd name="T14" fmla="*/ 2 w 33"/>
                  <a:gd name="T15" fmla="*/ 267 h 315"/>
                  <a:gd name="T16" fmla="*/ 8 w 33"/>
                  <a:gd name="T17" fmla="*/ 176 h 315"/>
                  <a:gd name="T18" fmla="*/ 14 w 33"/>
                  <a:gd name="T19" fmla="*/ 94 h 315"/>
                  <a:gd name="T20" fmla="*/ 27 w 33"/>
                  <a:gd name="T21" fmla="*/ 48 h 315"/>
                  <a:gd name="T22" fmla="*/ 15 w 33"/>
                  <a:gd name="T23" fmla="*/ 2 h 315"/>
                  <a:gd name="T24" fmla="*/ 13 w 33"/>
                  <a:gd name="T25" fmla="*/ 0 h 315"/>
                  <a:gd name="T26" fmla="*/ 13 w 33"/>
                  <a:gd name="T2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15">
                    <a:moveTo>
                      <a:pt x="13" y="0"/>
                    </a:moveTo>
                    <a:cubicBezTo>
                      <a:pt x="16" y="7"/>
                      <a:pt x="32" y="38"/>
                      <a:pt x="25" y="46"/>
                    </a:cubicBezTo>
                    <a:cubicBezTo>
                      <a:pt x="18" y="55"/>
                      <a:pt x="12" y="93"/>
                      <a:pt x="12" y="93"/>
                    </a:cubicBezTo>
                    <a:cubicBezTo>
                      <a:pt x="12" y="93"/>
                      <a:pt x="13" y="156"/>
                      <a:pt x="6" y="175"/>
                    </a:cubicBezTo>
                    <a:cubicBezTo>
                      <a:pt x="0" y="194"/>
                      <a:pt x="0" y="266"/>
                      <a:pt x="0" y="266"/>
                    </a:cubicBezTo>
                    <a:cubicBezTo>
                      <a:pt x="0" y="266"/>
                      <a:pt x="2" y="291"/>
                      <a:pt x="3" y="315"/>
                    </a:cubicBezTo>
                    <a:cubicBezTo>
                      <a:pt x="3" y="315"/>
                      <a:pt x="4" y="315"/>
                      <a:pt x="4" y="315"/>
                    </a:cubicBezTo>
                    <a:cubicBezTo>
                      <a:pt x="3" y="291"/>
                      <a:pt x="2" y="267"/>
                      <a:pt x="2" y="267"/>
                    </a:cubicBezTo>
                    <a:cubicBezTo>
                      <a:pt x="2" y="267"/>
                      <a:pt x="1" y="195"/>
                      <a:pt x="8" y="176"/>
                    </a:cubicBezTo>
                    <a:cubicBezTo>
                      <a:pt x="14" y="157"/>
                      <a:pt x="14" y="94"/>
                      <a:pt x="14" y="94"/>
                    </a:cubicBezTo>
                    <a:cubicBezTo>
                      <a:pt x="14" y="94"/>
                      <a:pt x="20" y="57"/>
                      <a:pt x="27" y="48"/>
                    </a:cubicBezTo>
                    <a:cubicBezTo>
                      <a:pt x="33" y="40"/>
                      <a:pt x="19" y="10"/>
                      <a:pt x="15" y="2"/>
                    </a:cubicBezTo>
                    <a:cubicBezTo>
                      <a:pt x="14" y="1"/>
                      <a:pt x="14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CCD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8" name="íṩľîḓe"/>
              <p:cNvSpPr/>
              <p:nvPr/>
            </p:nvSpPr>
            <p:spPr bwMode="auto">
              <a:xfrm>
                <a:off x="8005763" y="4737100"/>
                <a:ext cx="152400" cy="133350"/>
              </a:xfrm>
              <a:custGeom>
                <a:avLst/>
                <a:gdLst>
                  <a:gd name="T0" fmla="*/ 0 w 105"/>
                  <a:gd name="T1" fmla="*/ 0 h 92"/>
                  <a:gd name="T2" fmla="*/ 105 w 105"/>
                  <a:gd name="T3" fmla="*/ 92 h 92"/>
                  <a:gd name="T4" fmla="*/ 105 w 105"/>
                  <a:gd name="T5" fmla="*/ 92 h 92"/>
                  <a:gd name="T6" fmla="*/ 0 w 105"/>
                  <a:gd name="T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92">
                    <a:moveTo>
                      <a:pt x="0" y="0"/>
                    </a:moveTo>
                    <a:cubicBezTo>
                      <a:pt x="8" y="9"/>
                      <a:pt x="93" y="82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6" y="15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9" name="íṡlîdê"/>
              <p:cNvSpPr/>
              <p:nvPr/>
            </p:nvSpPr>
            <p:spPr bwMode="auto">
              <a:xfrm>
                <a:off x="8151813" y="5135563"/>
                <a:ext cx="100013" cy="7938"/>
              </a:xfrm>
              <a:custGeom>
                <a:avLst/>
                <a:gdLst>
                  <a:gd name="T0" fmla="*/ 0 w 70"/>
                  <a:gd name="T1" fmla="*/ 0 h 6"/>
                  <a:gd name="T2" fmla="*/ 65 w 70"/>
                  <a:gd name="T3" fmla="*/ 6 h 6"/>
                  <a:gd name="T4" fmla="*/ 70 w 70"/>
                  <a:gd name="T5" fmla="*/ 6 h 6"/>
                  <a:gd name="T6" fmla="*/ 70 w 70"/>
                  <a:gd name="T7" fmla="*/ 5 h 6"/>
                  <a:gd name="T8" fmla="*/ 69 w 70"/>
                  <a:gd name="T9" fmla="*/ 4 h 6"/>
                  <a:gd name="T10" fmla="*/ 69 w 70"/>
                  <a:gd name="T11" fmla="*/ 3 h 6"/>
                  <a:gd name="T12" fmla="*/ 69 w 70"/>
                  <a:gd name="T13" fmla="*/ 4 h 6"/>
                  <a:gd name="T14" fmla="*/ 63 w 70"/>
                  <a:gd name="T15" fmla="*/ 4 h 6"/>
                  <a:gd name="T16" fmla="*/ 0 w 70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6">
                    <a:moveTo>
                      <a:pt x="0" y="0"/>
                    </a:moveTo>
                    <a:cubicBezTo>
                      <a:pt x="0" y="6"/>
                      <a:pt x="49" y="6"/>
                      <a:pt x="65" y="6"/>
                    </a:cubicBezTo>
                    <a:cubicBezTo>
                      <a:pt x="68" y="6"/>
                      <a:pt x="70" y="6"/>
                      <a:pt x="70" y="6"/>
                    </a:cubicBezTo>
                    <a:cubicBezTo>
                      <a:pt x="70" y="6"/>
                      <a:pt x="70" y="5"/>
                      <a:pt x="70" y="5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7" y="4"/>
                      <a:pt x="63" y="4"/>
                    </a:cubicBezTo>
                    <a:cubicBezTo>
                      <a:pt x="49" y="4"/>
                      <a:pt x="8" y="4"/>
                      <a:pt x="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0" name="íṧ1iḍê"/>
              <p:cNvSpPr/>
              <p:nvPr/>
            </p:nvSpPr>
            <p:spPr bwMode="auto">
              <a:xfrm>
                <a:off x="8251826" y="5129213"/>
                <a:ext cx="1588" cy="12700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7 h 9"/>
                  <a:gd name="T4" fmla="*/ 0 w 2"/>
                  <a:gd name="T5" fmla="*/ 8 h 9"/>
                  <a:gd name="T6" fmla="*/ 1 w 2"/>
                  <a:gd name="T7" fmla="*/ 9 h 9"/>
                  <a:gd name="T8" fmla="*/ 2 w 2"/>
                  <a:gd name="T9" fmla="*/ 0 h 9"/>
                  <a:gd name="T10" fmla="*/ 0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3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7"/>
                      <a:pt x="1" y="4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CD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1" name="îsḻíďè"/>
              <p:cNvSpPr/>
              <p:nvPr/>
            </p:nvSpPr>
            <p:spPr bwMode="auto">
              <a:xfrm>
                <a:off x="8001001" y="4492625"/>
                <a:ext cx="301625" cy="649288"/>
              </a:xfrm>
              <a:custGeom>
                <a:avLst/>
                <a:gdLst>
                  <a:gd name="T0" fmla="*/ 189 w 209"/>
                  <a:gd name="T1" fmla="*/ 11 h 449"/>
                  <a:gd name="T2" fmla="*/ 124 w 209"/>
                  <a:gd name="T3" fmla="*/ 7 h 449"/>
                  <a:gd name="T4" fmla="*/ 79 w 209"/>
                  <a:gd name="T5" fmla="*/ 24 h 449"/>
                  <a:gd name="T6" fmla="*/ 55 w 209"/>
                  <a:gd name="T7" fmla="*/ 49 h 449"/>
                  <a:gd name="T8" fmla="*/ 33 w 209"/>
                  <a:gd name="T9" fmla="*/ 109 h 449"/>
                  <a:gd name="T10" fmla="*/ 15 w 209"/>
                  <a:gd name="T11" fmla="*/ 136 h 449"/>
                  <a:gd name="T12" fmla="*/ 12 w 209"/>
                  <a:gd name="T13" fmla="*/ 149 h 449"/>
                  <a:gd name="T14" fmla="*/ 2 w 209"/>
                  <a:gd name="T15" fmla="*/ 167 h 449"/>
                  <a:gd name="T16" fmla="*/ 109 w 209"/>
                  <a:gd name="T17" fmla="*/ 261 h 449"/>
                  <a:gd name="T18" fmla="*/ 119 w 209"/>
                  <a:gd name="T19" fmla="*/ 304 h 449"/>
                  <a:gd name="T20" fmla="*/ 103 w 209"/>
                  <a:gd name="T21" fmla="*/ 441 h 449"/>
                  <a:gd name="T22" fmla="*/ 173 w 209"/>
                  <a:gd name="T23" fmla="*/ 448 h 449"/>
                  <a:gd name="T24" fmla="*/ 179 w 209"/>
                  <a:gd name="T25" fmla="*/ 366 h 449"/>
                  <a:gd name="T26" fmla="*/ 177 w 209"/>
                  <a:gd name="T27" fmla="*/ 278 h 449"/>
                  <a:gd name="T28" fmla="*/ 183 w 209"/>
                  <a:gd name="T29" fmla="*/ 187 h 449"/>
                  <a:gd name="T30" fmla="*/ 189 w 209"/>
                  <a:gd name="T31" fmla="*/ 105 h 449"/>
                  <a:gd name="T32" fmla="*/ 202 w 209"/>
                  <a:gd name="T33" fmla="*/ 58 h 449"/>
                  <a:gd name="T34" fmla="*/ 189 w 209"/>
                  <a:gd name="T35" fmla="*/ 1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9" h="449">
                    <a:moveTo>
                      <a:pt x="189" y="11"/>
                    </a:moveTo>
                    <a:cubicBezTo>
                      <a:pt x="189" y="11"/>
                      <a:pt x="138" y="0"/>
                      <a:pt x="124" y="7"/>
                    </a:cubicBezTo>
                    <a:cubicBezTo>
                      <a:pt x="110" y="14"/>
                      <a:pt x="83" y="20"/>
                      <a:pt x="79" y="24"/>
                    </a:cubicBezTo>
                    <a:cubicBezTo>
                      <a:pt x="75" y="28"/>
                      <a:pt x="64" y="25"/>
                      <a:pt x="55" y="49"/>
                    </a:cubicBezTo>
                    <a:cubicBezTo>
                      <a:pt x="46" y="73"/>
                      <a:pt x="45" y="98"/>
                      <a:pt x="33" y="109"/>
                    </a:cubicBezTo>
                    <a:cubicBezTo>
                      <a:pt x="21" y="121"/>
                      <a:pt x="15" y="128"/>
                      <a:pt x="15" y="136"/>
                    </a:cubicBezTo>
                    <a:cubicBezTo>
                      <a:pt x="14" y="145"/>
                      <a:pt x="16" y="147"/>
                      <a:pt x="12" y="149"/>
                    </a:cubicBezTo>
                    <a:cubicBezTo>
                      <a:pt x="7" y="152"/>
                      <a:pt x="0" y="163"/>
                      <a:pt x="2" y="167"/>
                    </a:cubicBezTo>
                    <a:cubicBezTo>
                      <a:pt x="4" y="171"/>
                      <a:pt x="109" y="261"/>
                      <a:pt x="109" y="261"/>
                    </a:cubicBezTo>
                    <a:cubicBezTo>
                      <a:pt x="109" y="261"/>
                      <a:pt x="114" y="295"/>
                      <a:pt x="119" y="304"/>
                    </a:cubicBezTo>
                    <a:cubicBezTo>
                      <a:pt x="123" y="313"/>
                      <a:pt x="114" y="433"/>
                      <a:pt x="103" y="441"/>
                    </a:cubicBezTo>
                    <a:cubicBezTo>
                      <a:pt x="93" y="449"/>
                      <a:pt x="173" y="448"/>
                      <a:pt x="173" y="448"/>
                    </a:cubicBezTo>
                    <a:cubicBezTo>
                      <a:pt x="173" y="448"/>
                      <a:pt x="176" y="370"/>
                      <a:pt x="179" y="366"/>
                    </a:cubicBezTo>
                    <a:cubicBezTo>
                      <a:pt x="182" y="361"/>
                      <a:pt x="177" y="278"/>
                      <a:pt x="177" y="278"/>
                    </a:cubicBezTo>
                    <a:cubicBezTo>
                      <a:pt x="177" y="278"/>
                      <a:pt x="177" y="206"/>
                      <a:pt x="183" y="187"/>
                    </a:cubicBezTo>
                    <a:cubicBezTo>
                      <a:pt x="190" y="168"/>
                      <a:pt x="189" y="105"/>
                      <a:pt x="189" y="105"/>
                    </a:cubicBezTo>
                    <a:cubicBezTo>
                      <a:pt x="189" y="105"/>
                      <a:pt x="195" y="67"/>
                      <a:pt x="202" y="58"/>
                    </a:cubicBezTo>
                    <a:cubicBezTo>
                      <a:pt x="209" y="49"/>
                      <a:pt x="189" y="11"/>
                      <a:pt x="189" y="11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2" name="îśľíďê"/>
              <p:cNvSpPr/>
              <p:nvPr/>
            </p:nvSpPr>
            <p:spPr bwMode="auto">
              <a:xfrm>
                <a:off x="8275638" y="4413250"/>
                <a:ext cx="195263" cy="88900"/>
              </a:xfrm>
              <a:custGeom>
                <a:avLst/>
                <a:gdLst>
                  <a:gd name="T0" fmla="*/ 134 w 135"/>
                  <a:gd name="T1" fmla="*/ 0 h 61"/>
                  <a:gd name="T2" fmla="*/ 33 w 135"/>
                  <a:gd name="T3" fmla="*/ 58 h 61"/>
                  <a:gd name="T4" fmla="*/ 33 w 135"/>
                  <a:gd name="T5" fmla="*/ 58 h 61"/>
                  <a:gd name="T6" fmla="*/ 0 w 135"/>
                  <a:gd name="T7" fmla="*/ 53 h 61"/>
                  <a:gd name="T8" fmla="*/ 0 w 135"/>
                  <a:gd name="T9" fmla="*/ 56 h 61"/>
                  <a:gd name="T10" fmla="*/ 33 w 135"/>
                  <a:gd name="T11" fmla="*/ 61 h 61"/>
                  <a:gd name="T12" fmla="*/ 33 w 135"/>
                  <a:gd name="T13" fmla="*/ 61 h 61"/>
                  <a:gd name="T14" fmla="*/ 135 w 135"/>
                  <a:gd name="T15" fmla="*/ 3 h 61"/>
                  <a:gd name="T16" fmla="*/ 134 w 135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61">
                    <a:moveTo>
                      <a:pt x="134" y="0"/>
                    </a:moveTo>
                    <a:cubicBezTo>
                      <a:pt x="114" y="35"/>
                      <a:pt x="76" y="58"/>
                      <a:pt x="33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22" y="58"/>
                      <a:pt x="10" y="56"/>
                      <a:pt x="0" y="53"/>
                    </a:cubicBezTo>
                    <a:cubicBezTo>
                      <a:pt x="0" y="54"/>
                      <a:pt x="0" y="55"/>
                      <a:pt x="0" y="56"/>
                    </a:cubicBezTo>
                    <a:cubicBezTo>
                      <a:pt x="11" y="59"/>
                      <a:pt x="22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75" y="61"/>
                      <a:pt x="114" y="39"/>
                      <a:pt x="135" y="3"/>
                    </a:cubicBezTo>
                    <a:cubicBezTo>
                      <a:pt x="134" y="2"/>
                      <a:pt x="134" y="1"/>
                      <a:pt x="134" y="0"/>
                    </a:cubicBezTo>
                  </a:path>
                </a:pathLst>
              </a:cu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3" name="işľîḋe"/>
              <p:cNvSpPr/>
              <p:nvPr/>
            </p:nvSpPr>
            <p:spPr bwMode="auto">
              <a:xfrm>
                <a:off x="8153401" y="4157663"/>
                <a:ext cx="341313" cy="339725"/>
              </a:xfrm>
              <a:custGeom>
                <a:avLst/>
                <a:gdLst>
                  <a:gd name="T0" fmla="*/ 0 w 235"/>
                  <a:gd name="T1" fmla="*/ 117 h 235"/>
                  <a:gd name="T2" fmla="*/ 117 w 235"/>
                  <a:gd name="T3" fmla="*/ 235 h 235"/>
                  <a:gd name="T4" fmla="*/ 235 w 235"/>
                  <a:gd name="T5" fmla="*/ 117 h 235"/>
                  <a:gd name="T6" fmla="*/ 117 w 235"/>
                  <a:gd name="T7" fmla="*/ 0 h 235"/>
                  <a:gd name="T8" fmla="*/ 2 w 235"/>
                  <a:gd name="T9" fmla="*/ 93 h 235"/>
                  <a:gd name="T10" fmla="*/ 0 w 235"/>
                  <a:gd name="T11" fmla="*/ 117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235">
                    <a:moveTo>
                      <a:pt x="0" y="117"/>
                    </a:moveTo>
                    <a:cubicBezTo>
                      <a:pt x="0" y="182"/>
                      <a:pt x="52" y="235"/>
                      <a:pt x="117" y="235"/>
                    </a:cubicBezTo>
                    <a:cubicBezTo>
                      <a:pt x="182" y="235"/>
                      <a:pt x="235" y="182"/>
                      <a:pt x="235" y="117"/>
                    </a:cubicBezTo>
                    <a:cubicBezTo>
                      <a:pt x="235" y="52"/>
                      <a:pt x="182" y="0"/>
                      <a:pt x="117" y="0"/>
                    </a:cubicBezTo>
                    <a:cubicBezTo>
                      <a:pt x="62" y="0"/>
                      <a:pt x="14" y="39"/>
                      <a:pt x="2" y="93"/>
                    </a:cubicBezTo>
                    <a:cubicBezTo>
                      <a:pt x="1" y="101"/>
                      <a:pt x="0" y="109"/>
                      <a:pt x="0" y="117"/>
                    </a:cubicBezTo>
                  </a:path>
                </a:pathLst>
              </a:custGeom>
              <a:solidFill>
                <a:srgbClr val="EE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4" name="îṩḷïḍè"/>
              <p:cNvSpPr/>
              <p:nvPr/>
            </p:nvSpPr>
            <p:spPr bwMode="auto">
              <a:xfrm>
                <a:off x="7896226" y="4721225"/>
                <a:ext cx="265113" cy="312738"/>
              </a:xfrm>
              <a:custGeom>
                <a:avLst/>
                <a:gdLst>
                  <a:gd name="T0" fmla="*/ 103 w 183"/>
                  <a:gd name="T1" fmla="*/ 0 h 216"/>
                  <a:gd name="T2" fmla="*/ 75 w 183"/>
                  <a:gd name="T3" fmla="*/ 9 h 216"/>
                  <a:gd name="T4" fmla="*/ 69 w 183"/>
                  <a:gd name="T5" fmla="*/ 24 h 216"/>
                  <a:gd name="T6" fmla="*/ 62 w 183"/>
                  <a:gd name="T7" fmla="*/ 39 h 216"/>
                  <a:gd name="T8" fmla="*/ 51 w 183"/>
                  <a:gd name="T9" fmla="*/ 53 h 216"/>
                  <a:gd name="T10" fmla="*/ 40 w 183"/>
                  <a:gd name="T11" fmla="*/ 73 h 216"/>
                  <a:gd name="T12" fmla="*/ 16 w 183"/>
                  <a:gd name="T13" fmla="*/ 100 h 216"/>
                  <a:gd name="T14" fmla="*/ 9 w 183"/>
                  <a:gd name="T15" fmla="*/ 111 h 216"/>
                  <a:gd name="T16" fmla="*/ 0 w 183"/>
                  <a:gd name="T17" fmla="*/ 115 h 216"/>
                  <a:gd name="T18" fmla="*/ 5 w 183"/>
                  <a:gd name="T19" fmla="*/ 207 h 216"/>
                  <a:gd name="T20" fmla="*/ 54 w 183"/>
                  <a:gd name="T21" fmla="*/ 216 h 216"/>
                  <a:gd name="T22" fmla="*/ 84 w 183"/>
                  <a:gd name="T23" fmla="*/ 213 h 216"/>
                  <a:gd name="T24" fmla="*/ 109 w 183"/>
                  <a:gd name="T25" fmla="*/ 203 h 216"/>
                  <a:gd name="T26" fmla="*/ 130 w 183"/>
                  <a:gd name="T27" fmla="*/ 191 h 216"/>
                  <a:gd name="T28" fmla="*/ 140 w 183"/>
                  <a:gd name="T29" fmla="*/ 166 h 216"/>
                  <a:gd name="T30" fmla="*/ 183 w 183"/>
                  <a:gd name="T31" fmla="*/ 100 h 216"/>
                  <a:gd name="T32" fmla="*/ 103 w 183"/>
                  <a:gd name="T3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3" h="216">
                    <a:moveTo>
                      <a:pt x="103" y="0"/>
                    </a:moveTo>
                    <a:cubicBezTo>
                      <a:pt x="75" y="9"/>
                      <a:pt x="75" y="9"/>
                      <a:pt x="75" y="9"/>
                    </a:cubicBezTo>
                    <a:cubicBezTo>
                      <a:pt x="76" y="14"/>
                      <a:pt x="74" y="21"/>
                      <a:pt x="69" y="24"/>
                    </a:cubicBezTo>
                    <a:cubicBezTo>
                      <a:pt x="64" y="28"/>
                      <a:pt x="61" y="33"/>
                      <a:pt x="62" y="39"/>
                    </a:cubicBezTo>
                    <a:cubicBezTo>
                      <a:pt x="62" y="39"/>
                      <a:pt x="59" y="51"/>
                      <a:pt x="51" y="53"/>
                    </a:cubicBezTo>
                    <a:cubicBezTo>
                      <a:pt x="44" y="56"/>
                      <a:pt x="40" y="73"/>
                      <a:pt x="40" y="73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100"/>
                      <a:pt x="7" y="107"/>
                      <a:pt x="9" y="111"/>
                    </a:cubicBezTo>
                    <a:cubicBezTo>
                      <a:pt x="10" y="114"/>
                      <a:pt x="0" y="115"/>
                      <a:pt x="0" y="115"/>
                    </a:cubicBezTo>
                    <a:cubicBezTo>
                      <a:pt x="5" y="207"/>
                      <a:pt x="5" y="207"/>
                      <a:pt x="5" y="207"/>
                    </a:cubicBezTo>
                    <a:cubicBezTo>
                      <a:pt x="54" y="216"/>
                      <a:pt x="54" y="216"/>
                      <a:pt x="54" y="216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30" y="191"/>
                      <a:pt x="130" y="191"/>
                      <a:pt x="130" y="191"/>
                    </a:cubicBezTo>
                    <a:cubicBezTo>
                      <a:pt x="140" y="166"/>
                      <a:pt x="140" y="166"/>
                      <a:pt x="140" y="166"/>
                    </a:cubicBezTo>
                    <a:cubicBezTo>
                      <a:pt x="183" y="100"/>
                      <a:pt x="183" y="100"/>
                      <a:pt x="183" y="100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5" name="išliḍê"/>
              <p:cNvSpPr/>
              <p:nvPr/>
            </p:nvSpPr>
            <p:spPr bwMode="auto">
              <a:xfrm>
                <a:off x="7680326" y="4767263"/>
                <a:ext cx="246063" cy="255588"/>
              </a:xfrm>
              <a:custGeom>
                <a:avLst/>
                <a:gdLst>
                  <a:gd name="T0" fmla="*/ 156 w 170"/>
                  <a:gd name="T1" fmla="*/ 90 h 177"/>
                  <a:gd name="T2" fmla="*/ 46 w 170"/>
                  <a:gd name="T3" fmla="*/ 49 h 177"/>
                  <a:gd name="T4" fmla="*/ 81 w 170"/>
                  <a:gd name="T5" fmla="*/ 174 h 177"/>
                  <a:gd name="T6" fmla="*/ 170 w 170"/>
                  <a:gd name="T7" fmla="*/ 167 h 177"/>
                  <a:gd name="T8" fmla="*/ 156 w 170"/>
                  <a:gd name="T9" fmla="*/ 9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77">
                    <a:moveTo>
                      <a:pt x="156" y="90"/>
                    </a:moveTo>
                    <a:cubicBezTo>
                      <a:pt x="156" y="90"/>
                      <a:pt x="93" y="0"/>
                      <a:pt x="46" y="49"/>
                    </a:cubicBezTo>
                    <a:cubicBezTo>
                      <a:pt x="0" y="98"/>
                      <a:pt x="65" y="177"/>
                      <a:pt x="81" y="174"/>
                    </a:cubicBezTo>
                    <a:cubicBezTo>
                      <a:pt x="96" y="171"/>
                      <a:pt x="170" y="167"/>
                      <a:pt x="170" y="167"/>
                    </a:cubicBezTo>
                    <a:lnTo>
                      <a:pt x="156" y="90"/>
                    </a:lnTo>
                    <a:close/>
                  </a:path>
                </a:pathLst>
              </a:custGeom>
              <a:solidFill>
                <a:srgbClr val="EE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6" name="ïsḻíḓê"/>
              <p:cNvSpPr/>
              <p:nvPr/>
            </p:nvSpPr>
            <p:spPr bwMode="auto">
              <a:xfrm>
                <a:off x="7542213" y="4633913"/>
                <a:ext cx="585788" cy="539750"/>
              </a:xfrm>
              <a:custGeom>
                <a:avLst/>
                <a:gdLst>
                  <a:gd name="T0" fmla="*/ 119 w 404"/>
                  <a:gd name="T1" fmla="*/ 1 h 373"/>
                  <a:gd name="T2" fmla="*/ 400 w 404"/>
                  <a:gd name="T3" fmla="*/ 145 h 373"/>
                  <a:gd name="T4" fmla="*/ 403 w 404"/>
                  <a:gd name="T5" fmla="*/ 153 h 373"/>
                  <a:gd name="T6" fmla="*/ 293 w 404"/>
                  <a:gd name="T7" fmla="*/ 368 h 373"/>
                  <a:gd name="T8" fmla="*/ 285 w 404"/>
                  <a:gd name="T9" fmla="*/ 371 h 373"/>
                  <a:gd name="T10" fmla="*/ 4 w 404"/>
                  <a:gd name="T11" fmla="*/ 228 h 373"/>
                  <a:gd name="T12" fmla="*/ 1 w 404"/>
                  <a:gd name="T13" fmla="*/ 220 h 373"/>
                  <a:gd name="T14" fmla="*/ 111 w 404"/>
                  <a:gd name="T15" fmla="*/ 4 h 373"/>
                  <a:gd name="T16" fmla="*/ 119 w 404"/>
                  <a:gd name="T17" fmla="*/ 1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4" h="373">
                    <a:moveTo>
                      <a:pt x="119" y="1"/>
                    </a:moveTo>
                    <a:cubicBezTo>
                      <a:pt x="400" y="145"/>
                      <a:pt x="400" y="145"/>
                      <a:pt x="400" y="145"/>
                    </a:cubicBezTo>
                    <a:cubicBezTo>
                      <a:pt x="403" y="146"/>
                      <a:pt x="404" y="150"/>
                      <a:pt x="403" y="153"/>
                    </a:cubicBezTo>
                    <a:cubicBezTo>
                      <a:pt x="293" y="368"/>
                      <a:pt x="293" y="368"/>
                      <a:pt x="293" y="368"/>
                    </a:cubicBezTo>
                    <a:cubicBezTo>
                      <a:pt x="291" y="371"/>
                      <a:pt x="288" y="373"/>
                      <a:pt x="285" y="371"/>
                    </a:cubicBezTo>
                    <a:cubicBezTo>
                      <a:pt x="4" y="228"/>
                      <a:pt x="4" y="228"/>
                      <a:pt x="4" y="228"/>
                    </a:cubicBezTo>
                    <a:cubicBezTo>
                      <a:pt x="1" y="226"/>
                      <a:pt x="0" y="223"/>
                      <a:pt x="1" y="22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3" y="1"/>
                      <a:pt x="116" y="0"/>
                      <a:pt x="119" y="1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7" name="ïşļidè"/>
              <p:cNvSpPr/>
              <p:nvPr/>
            </p:nvSpPr>
            <p:spPr bwMode="auto">
              <a:xfrm>
                <a:off x="7589838" y="4678363"/>
                <a:ext cx="492125" cy="449263"/>
              </a:xfrm>
              <a:custGeom>
                <a:avLst/>
                <a:gdLst>
                  <a:gd name="T0" fmla="*/ 86 w 310"/>
                  <a:gd name="T1" fmla="*/ 0 h 283"/>
                  <a:gd name="T2" fmla="*/ 310 w 310"/>
                  <a:gd name="T3" fmla="*/ 114 h 283"/>
                  <a:gd name="T4" fmla="*/ 224 w 310"/>
                  <a:gd name="T5" fmla="*/ 283 h 283"/>
                  <a:gd name="T6" fmla="*/ 0 w 310"/>
                  <a:gd name="T7" fmla="*/ 169 h 283"/>
                  <a:gd name="T8" fmla="*/ 86 w 310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283">
                    <a:moveTo>
                      <a:pt x="86" y="0"/>
                    </a:moveTo>
                    <a:lnTo>
                      <a:pt x="310" y="114"/>
                    </a:lnTo>
                    <a:lnTo>
                      <a:pt x="224" y="283"/>
                    </a:lnTo>
                    <a:lnTo>
                      <a:pt x="0" y="169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8" name="îṧľiḑe"/>
              <p:cNvSpPr/>
              <p:nvPr/>
            </p:nvSpPr>
            <p:spPr bwMode="auto">
              <a:xfrm>
                <a:off x="7637463" y="4799013"/>
                <a:ext cx="12700" cy="12700"/>
              </a:xfrm>
              <a:prstGeom prst="ellipse">
                <a:avLst/>
              </a:prstGeom>
              <a:solidFill>
                <a:srgbClr val="E6E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9" name="íṧļiḑê"/>
              <p:cNvSpPr/>
              <p:nvPr/>
            </p:nvSpPr>
            <p:spPr bwMode="auto">
              <a:xfrm>
                <a:off x="8016876" y="4991100"/>
                <a:ext cx="22225" cy="22225"/>
              </a:xfrm>
              <a:prstGeom prst="ellipse">
                <a:avLst/>
              </a:prstGeom>
              <a:solidFill>
                <a:srgbClr val="E6E8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0" name="iṧḷîdê"/>
              <p:cNvSpPr/>
              <p:nvPr/>
            </p:nvSpPr>
            <p:spPr bwMode="auto">
              <a:xfrm>
                <a:off x="7847013" y="4827588"/>
                <a:ext cx="287338" cy="228600"/>
              </a:xfrm>
              <a:custGeom>
                <a:avLst/>
                <a:gdLst>
                  <a:gd name="T0" fmla="*/ 0 w 198"/>
                  <a:gd name="T1" fmla="*/ 68 h 158"/>
                  <a:gd name="T2" fmla="*/ 140 w 198"/>
                  <a:gd name="T3" fmla="*/ 150 h 158"/>
                  <a:gd name="T4" fmla="*/ 175 w 198"/>
                  <a:gd name="T5" fmla="*/ 155 h 158"/>
                  <a:gd name="T6" fmla="*/ 191 w 198"/>
                  <a:gd name="T7" fmla="*/ 158 h 158"/>
                  <a:gd name="T8" fmla="*/ 198 w 198"/>
                  <a:gd name="T9" fmla="*/ 92 h 158"/>
                  <a:gd name="T10" fmla="*/ 182 w 198"/>
                  <a:gd name="T11" fmla="*/ 88 h 158"/>
                  <a:gd name="T12" fmla="*/ 147 w 198"/>
                  <a:gd name="T13" fmla="*/ 72 h 158"/>
                  <a:gd name="T14" fmla="*/ 0 w 198"/>
                  <a:gd name="T15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158">
                    <a:moveTo>
                      <a:pt x="0" y="68"/>
                    </a:moveTo>
                    <a:cubicBezTo>
                      <a:pt x="0" y="135"/>
                      <a:pt x="140" y="150"/>
                      <a:pt x="140" y="150"/>
                    </a:cubicBezTo>
                    <a:cubicBezTo>
                      <a:pt x="175" y="155"/>
                      <a:pt x="175" y="155"/>
                      <a:pt x="175" y="155"/>
                    </a:cubicBezTo>
                    <a:cubicBezTo>
                      <a:pt x="191" y="158"/>
                      <a:pt x="191" y="158"/>
                      <a:pt x="191" y="158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8" y="92"/>
                      <a:pt x="191" y="90"/>
                      <a:pt x="182" y="88"/>
                    </a:cubicBezTo>
                    <a:cubicBezTo>
                      <a:pt x="168" y="85"/>
                      <a:pt x="150" y="80"/>
                      <a:pt x="147" y="72"/>
                    </a:cubicBezTo>
                    <a:cubicBezTo>
                      <a:pt x="141" y="59"/>
                      <a:pt x="1" y="0"/>
                      <a:pt x="0" y="68"/>
                    </a:cubicBezTo>
                  </a:path>
                </a:pathLst>
              </a:custGeom>
              <a:solidFill>
                <a:srgbClr val="EE8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1" name="iṥḷíḍê"/>
              <p:cNvSpPr/>
              <p:nvPr/>
            </p:nvSpPr>
            <p:spPr bwMode="auto">
              <a:xfrm>
                <a:off x="8477251" y="43942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0 h 4"/>
                  <a:gd name="T6" fmla="*/ 0 w 2"/>
                  <a:gd name="T7" fmla="*/ 4 h 4"/>
                  <a:gd name="T8" fmla="*/ 1 w 2"/>
                  <a:gd name="T9" fmla="*/ 4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2" y="1"/>
                      <a:pt x="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2" name="ïṣlíḓè"/>
              <p:cNvSpPr/>
              <p:nvPr/>
            </p:nvSpPr>
            <p:spPr bwMode="auto">
              <a:xfrm>
                <a:off x="8156576" y="4281488"/>
                <a:ext cx="323850" cy="128588"/>
              </a:xfrm>
              <a:custGeom>
                <a:avLst/>
                <a:gdLst>
                  <a:gd name="T0" fmla="*/ 179 w 223"/>
                  <a:gd name="T1" fmla="*/ 71 h 89"/>
                  <a:gd name="T2" fmla="*/ 177 w 223"/>
                  <a:gd name="T3" fmla="*/ 71 h 89"/>
                  <a:gd name="T4" fmla="*/ 169 w 223"/>
                  <a:gd name="T5" fmla="*/ 80 h 89"/>
                  <a:gd name="T6" fmla="*/ 158 w 223"/>
                  <a:gd name="T7" fmla="*/ 85 h 89"/>
                  <a:gd name="T8" fmla="*/ 149 w 223"/>
                  <a:gd name="T9" fmla="*/ 80 h 89"/>
                  <a:gd name="T10" fmla="*/ 149 w 223"/>
                  <a:gd name="T11" fmla="*/ 80 h 89"/>
                  <a:gd name="T12" fmla="*/ 149 w 223"/>
                  <a:gd name="T13" fmla="*/ 80 h 89"/>
                  <a:gd name="T14" fmla="*/ 149 w 223"/>
                  <a:gd name="T15" fmla="*/ 78 h 89"/>
                  <a:gd name="T16" fmla="*/ 149 w 223"/>
                  <a:gd name="T17" fmla="*/ 83 h 89"/>
                  <a:gd name="T18" fmla="*/ 158 w 223"/>
                  <a:gd name="T19" fmla="*/ 89 h 89"/>
                  <a:gd name="T20" fmla="*/ 169 w 223"/>
                  <a:gd name="T21" fmla="*/ 84 h 89"/>
                  <a:gd name="T22" fmla="*/ 177 w 223"/>
                  <a:gd name="T23" fmla="*/ 74 h 89"/>
                  <a:gd name="T24" fmla="*/ 179 w 223"/>
                  <a:gd name="T25" fmla="*/ 74 h 89"/>
                  <a:gd name="T26" fmla="*/ 189 w 223"/>
                  <a:gd name="T27" fmla="*/ 77 h 89"/>
                  <a:gd name="T28" fmla="*/ 219 w 223"/>
                  <a:gd name="T29" fmla="*/ 82 h 89"/>
                  <a:gd name="T30" fmla="*/ 221 w 223"/>
                  <a:gd name="T31" fmla="*/ 82 h 89"/>
                  <a:gd name="T32" fmla="*/ 223 w 223"/>
                  <a:gd name="T33" fmla="*/ 78 h 89"/>
                  <a:gd name="T34" fmla="*/ 222 w 223"/>
                  <a:gd name="T35" fmla="*/ 78 h 89"/>
                  <a:gd name="T36" fmla="*/ 219 w 223"/>
                  <a:gd name="T37" fmla="*/ 78 h 89"/>
                  <a:gd name="T38" fmla="*/ 189 w 223"/>
                  <a:gd name="T39" fmla="*/ 73 h 89"/>
                  <a:gd name="T40" fmla="*/ 179 w 223"/>
                  <a:gd name="T41" fmla="*/ 71 h 89"/>
                  <a:gd name="T42" fmla="*/ 92 w 223"/>
                  <a:gd name="T43" fmla="*/ 22 h 89"/>
                  <a:gd name="T44" fmla="*/ 93 w 223"/>
                  <a:gd name="T45" fmla="*/ 32 h 89"/>
                  <a:gd name="T46" fmla="*/ 117 w 223"/>
                  <a:gd name="T47" fmla="*/ 47 h 89"/>
                  <a:gd name="T48" fmla="*/ 144 w 223"/>
                  <a:gd name="T49" fmla="*/ 56 h 89"/>
                  <a:gd name="T50" fmla="*/ 150 w 223"/>
                  <a:gd name="T51" fmla="*/ 69 h 89"/>
                  <a:gd name="T52" fmla="*/ 149 w 223"/>
                  <a:gd name="T53" fmla="*/ 62 h 89"/>
                  <a:gd name="T54" fmla="*/ 144 w 223"/>
                  <a:gd name="T55" fmla="*/ 53 h 89"/>
                  <a:gd name="T56" fmla="*/ 117 w 223"/>
                  <a:gd name="T57" fmla="*/ 43 h 89"/>
                  <a:gd name="T58" fmla="*/ 93 w 223"/>
                  <a:gd name="T59" fmla="*/ 29 h 89"/>
                  <a:gd name="T60" fmla="*/ 93 w 223"/>
                  <a:gd name="T61" fmla="*/ 27 h 89"/>
                  <a:gd name="T62" fmla="*/ 92 w 223"/>
                  <a:gd name="T63" fmla="*/ 22 h 89"/>
                  <a:gd name="T64" fmla="*/ 0 w 223"/>
                  <a:gd name="T65" fmla="*/ 7 h 89"/>
                  <a:gd name="T66" fmla="*/ 0 w 223"/>
                  <a:gd name="T67" fmla="*/ 7 h 89"/>
                  <a:gd name="T68" fmla="*/ 1 w 223"/>
                  <a:gd name="T69" fmla="*/ 7 h 89"/>
                  <a:gd name="T70" fmla="*/ 0 w 223"/>
                  <a:gd name="T71" fmla="*/ 7 h 89"/>
                  <a:gd name="T72" fmla="*/ 68 w 223"/>
                  <a:gd name="T73" fmla="*/ 0 h 89"/>
                  <a:gd name="T74" fmla="*/ 59 w 223"/>
                  <a:gd name="T75" fmla="*/ 1 h 89"/>
                  <a:gd name="T76" fmla="*/ 25 w 223"/>
                  <a:gd name="T77" fmla="*/ 23 h 89"/>
                  <a:gd name="T78" fmla="*/ 23 w 223"/>
                  <a:gd name="T79" fmla="*/ 23 h 89"/>
                  <a:gd name="T80" fmla="*/ 18 w 223"/>
                  <a:gd name="T81" fmla="*/ 22 h 89"/>
                  <a:gd name="T82" fmla="*/ 9 w 223"/>
                  <a:gd name="T83" fmla="*/ 8 h 89"/>
                  <a:gd name="T84" fmla="*/ 1 w 223"/>
                  <a:gd name="T85" fmla="*/ 4 h 89"/>
                  <a:gd name="T86" fmla="*/ 1 w 223"/>
                  <a:gd name="T87" fmla="*/ 7 h 89"/>
                  <a:gd name="T88" fmla="*/ 9 w 223"/>
                  <a:gd name="T89" fmla="*/ 11 h 89"/>
                  <a:gd name="T90" fmla="*/ 18 w 223"/>
                  <a:gd name="T91" fmla="*/ 25 h 89"/>
                  <a:gd name="T92" fmla="*/ 23 w 223"/>
                  <a:gd name="T93" fmla="*/ 26 h 89"/>
                  <a:gd name="T94" fmla="*/ 24 w 223"/>
                  <a:gd name="T95" fmla="*/ 26 h 89"/>
                  <a:gd name="T96" fmla="*/ 59 w 223"/>
                  <a:gd name="T97" fmla="*/ 4 h 89"/>
                  <a:gd name="T98" fmla="*/ 68 w 223"/>
                  <a:gd name="T99" fmla="*/ 3 h 89"/>
                  <a:gd name="T100" fmla="*/ 82 w 223"/>
                  <a:gd name="T101" fmla="*/ 6 h 89"/>
                  <a:gd name="T102" fmla="*/ 90 w 223"/>
                  <a:gd name="T103" fmla="*/ 11 h 89"/>
                  <a:gd name="T104" fmla="*/ 92 w 223"/>
                  <a:gd name="T105" fmla="*/ 21 h 89"/>
                  <a:gd name="T106" fmla="*/ 92 w 223"/>
                  <a:gd name="T107" fmla="*/ 13 h 89"/>
                  <a:gd name="T108" fmla="*/ 90 w 223"/>
                  <a:gd name="T109" fmla="*/ 8 h 89"/>
                  <a:gd name="T110" fmla="*/ 82 w 223"/>
                  <a:gd name="T111" fmla="*/ 3 h 89"/>
                  <a:gd name="T112" fmla="*/ 68 w 223"/>
                  <a:gd name="T1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3" h="89">
                    <a:moveTo>
                      <a:pt x="179" y="71"/>
                    </a:moveTo>
                    <a:cubicBezTo>
                      <a:pt x="178" y="71"/>
                      <a:pt x="177" y="71"/>
                      <a:pt x="177" y="71"/>
                    </a:cubicBezTo>
                    <a:cubicBezTo>
                      <a:pt x="171" y="72"/>
                      <a:pt x="171" y="76"/>
                      <a:pt x="169" y="80"/>
                    </a:cubicBezTo>
                    <a:cubicBezTo>
                      <a:pt x="167" y="84"/>
                      <a:pt x="163" y="85"/>
                      <a:pt x="158" y="85"/>
                    </a:cubicBezTo>
                    <a:cubicBezTo>
                      <a:pt x="154" y="85"/>
                      <a:pt x="151" y="84"/>
                      <a:pt x="149" y="80"/>
                    </a:cubicBezTo>
                    <a:cubicBezTo>
                      <a:pt x="149" y="80"/>
                      <a:pt x="149" y="80"/>
                      <a:pt x="149" y="80"/>
                    </a:cubicBezTo>
                    <a:cubicBezTo>
                      <a:pt x="149" y="80"/>
                      <a:pt x="149" y="80"/>
                      <a:pt x="149" y="80"/>
                    </a:cubicBezTo>
                    <a:cubicBezTo>
                      <a:pt x="149" y="79"/>
                      <a:pt x="149" y="79"/>
                      <a:pt x="149" y="78"/>
                    </a:cubicBezTo>
                    <a:cubicBezTo>
                      <a:pt x="149" y="80"/>
                      <a:pt x="149" y="82"/>
                      <a:pt x="149" y="83"/>
                    </a:cubicBezTo>
                    <a:cubicBezTo>
                      <a:pt x="151" y="87"/>
                      <a:pt x="154" y="89"/>
                      <a:pt x="158" y="89"/>
                    </a:cubicBezTo>
                    <a:cubicBezTo>
                      <a:pt x="163" y="89"/>
                      <a:pt x="167" y="87"/>
                      <a:pt x="169" y="84"/>
                    </a:cubicBezTo>
                    <a:cubicBezTo>
                      <a:pt x="171" y="79"/>
                      <a:pt x="171" y="76"/>
                      <a:pt x="177" y="74"/>
                    </a:cubicBezTo>
                    <a:cubicBezTo>
                      <a:pt x="177" y="74"/>
                      <a:pt x="178" y="74"/>
                      <a:pt x="179" y="74"/>
                    </a:cubicBezTo>
                    <a:cubicBezTo>
                      <a:pt x="182" y="74"/>
                      <a:pt x="186" y="75"/>
                      <a:pt x="189" y="77"/>
                    </a:cubicBezTo>
                    <a:cubicBezTo>
                      <a:pt x="199" y="80"/>
                      <a:pt x="209" y="82"/>
                      <a:pt x="219" y="82"/>
                    </a:cubicBezTo>
                    <a:cubicBezTo>
                      <a:pt x="220" y="82"/>
                      <a:pt x="221" y="82"/>
                      <a:pt x="221" y="82"/>
                    </a:cubicBezTo>
                    <a:cubicBezTo>
                      <a:pt x="222" y="80"/>
                      <a:pt x="222" y="79"/>
                      <a:pt x="223" y="78"/>
                    </a:cubicBezTo>
                    <a:cubicBezTo>
                      <a:pt x="223" y="78"/>
                      <a:pt x="222" y="78"/>
                      <a:pt x="222" y="78"/>
                    </a:cubicBezTo>
                    <a:cubicBezTo>
                      <a:pt x="221" y="78"/>
                      <a:pt x="220" y="78"/>
                      <a:pt x="219" y="78"/>
                    </a:cubicBezTo>
                    <a:cubicBezTo>
                      <a:pt x="209" y="78"/>
                      <a:pt x="199" y="77"/>
                      <a:pt x="189" y="73"/>
                    </a:cubicBezTo>
                    <a:cubicBezTo>
                      <a:pt x="186" y="72"/>
                      <a:pt x="182" y="71"/>
                      <a:pt x="179" y="71"/>
                    </a:cubicBezTo>
                    <a:moveTo>
                      <a:pt x="92" y="22"/>
                    </a:moveTo>
                    <a:cubicBezTo>
                      <a:pt x="92" y="26"/>
                      <a:pt x="92" y="29"/>
                      <a:pt x="93" y="32"/>
                    </a:cubicBezTo>
                    <a:cubicBezTo>
                      <a:pt x="96" y="41"/>
                      <a:pt x="107" y="45"/>
                      <a:pt x="117" y="47"/>
                    </a:cubicBezTo>
                    <a:cubicBezTo>
                      <a:pt x="127" y="48"/>
                      <a:pt x="138" y="48"/>
                      <a:pt x="144" y="56"/>
                    </a:cubicBezTo>
                    <a:cubicBezTo>
                      <a:pt x="147" y="60"/>
                      <a:pt x="149" y="65"/>
                      <a:pt x="150" y="69"/>
                    </a:cubicBezTo>
                    <a:cubicBezTo>
                      <a:pt x="150" y="67"/>
                      <a:pt x="150" y="64"/>
                      <a:pt x="149" y="62"/>
                    </a:cubicBezTo>
                    <a:cubicBezTo>
                      <a:pt x="148" y="59"/>
                      <a:pt x="147" y="55"/>
                      <a:pt x="144" y="53"/>
                    </a:cubicBezTo>
                    <a:cubicBezTo>
                      <a:pt x="138" y="45"/>
                      <a:pt x="127" y="45"/>
                      <a:pt x="117" y="43"/>
                    </a:cubicBezTo>
                    <a:cubicBezTo>
                      <a:pt x="107" y="42"/>
                      <a:pt x="96" y="38"/>
                      <a:pt x="93" y="29"/>
                    </a:cubicBezTo>
                    <a:cubicBezTo>
                      <a:pt x="93" y="28"/>
                      <a:pt x="93" y="28"/>
                      <a:pt x="93" y="27"/>
                    </a:cubicBezTo>
                    <a:cubicBezTo>
                      <a:pt x="92" y="26"/>
                      <a:pt x="92" y="24"/>
                      <a:pt x="92" y="22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moveTo>
                      <a:pt x="68" y="0"/>
                    </a:moveTo>
                    <a:cubicBezTo>
                      <a:pt x="65" y="0"/>
                      <a:pt x="62" y="0"/>
                      <a:pt x="59" y="1"/>
                    </a:cubicBezTo>
                    <a:cubicBezTo>
                      <a:pt x="46" y="5"/>
                      <a:pt x="38" y="21"/>
                      <a:pt x="25" y="23"/>
                    </a:cubicBezTo>
                    <a:cubicBezTo>
                      <a:pt x="24" y="23"/>
                      <a:pt x="23" y="23"/>
                      <a:pt x="23" y="23"/>
                    </a:cubicBezTo>
                    <a:cubicBezTo>
                      <a:pt x="21" y="23"/>
                      <a:pt x="20" y="22"/>
                      <a:pt x="18" y="22"/>
                    </a:cubicBezTo>
                    <a:cubicBezTo>
                      <a:pt x="13" y="19"/>
                      <a:pt x="13" y="12"/>
                      <a:pt x="9" y="8"/>
                    </a:cubicBezTo>
                    <a:cubicBezTo>
                      <a:pt x="7" y="5"/>
                      <a:pt x="4" y="4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4" y="7"/>
                      <a:pt x="7" y="9"/>
                      <a:pt x="9" y="11"/>
                    </a:cubicBezTo>
                    <a:cubicBezTo>
                      <a:pt x="13" y="15"/>
                      <a:pt x="13" y="23"/>
                      <a:pt x="18" y="25"/>
                    </a:cubicBezTo>
                    <a:cubicBezTo>
                      <a:pt x="20" y="26"/>
                      <a:pt x="21" y="26"/>
                      <a:pt x="23" y="26"/>
                    </a:cubicBezTo>
                    <a:cubicBezTo>
                      <a:pt x="23" y="26"/>
                      <a:pt x="24" y="26"/>
                      <a:pt x="24" y="26"/>
                    </a:cubicBezTo>
                    <a:cubicBezTo>
                      <a:pt x="38" y="24"/>
                      <a:pt x="46" y="8"/>
                      <a:pt x="59" y="4"/>
                    </a:cubicBezTo>
                    <a:cubicBezTo>
                      <a:pt x="62" y="4"/>
                      <a:pt x="65" y="3"/>
                      <a:pt x="68" y="3"/>
                    </a:cubicBezTo>
                    <a:cubicBezTo>
                      <a:pt x="73" y="3"/>
                      <a:pt x="78" y="4"/>
                      <a:pt x="82" y="6"/>
                    </a:cubicBezTo>
                    <a:cubicBezTo>
                      <a:pt x="85" y="7"/>
                      <a:pt x="88" y="9"/>
                      <a:pt x="90" y="11"/>
                    </a:cubicBezTo>
                    <a:cubicBezTo>
                      <a:pt x="92" y="14"/>
                      <a:pt x="92" y="17"/>
                      <a:pt x="92" y="21"/>
                    </a:cubicBezTo>
                    <a:cubicBezTo>
                      <a:pt x="92" y="18"/>
                      <a:pt x="92" y="15"/>
                      <a:pt x="92" y="13"/>
                    </a:cubicBezTo>
                    <a:cubicBezTo>
                      <a:pt x="91" y="11"/>
                      <a:pt x="91" y="9"/>
                      <a:pt x="90" y="8"/>
                    </a:cubicBezTo>
                    <a:cubicBezTo>
                      <a:pt x="88" y="6"/>
                      <a:pt x="85" y="4"/>
                      <a:pt x="82" y="3"/>
                    </a:cubicBezTo>
                    <a:cubicBezTo>
                      <a:pt x="78" y="1"/>
                      <a:pt x="73" y="0"/>
                      <a:pt x="68" y="0"/>
                    </a:cubicBezTo>
                  </a:path>
                </a:pathLst>
              </a:cu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3" name="îṥľidé"/>
              <p:cNvSpPr/>
              <p:nvPr/>
            </p:nvSpPr>
            <p:spPr bwMode="auto">
              <a:xfrm>
                <a:off x="8113713" y="4062413"/>
                <a:ext cx="422275" cy="347663"/>
              </a:xfrm>
              <a:custGeom>
                <a:avLst/>
                <a:gdLst>
                  <a:gd name="T0" fmla="*/ 179 w 291"/>
                  <a:gd name="T1" fmla="*/ 232 h 240"/>
                  <a:gd name="T2" fmla="*/ 179 w 291"/>
                  <a:gd name="T3" fmla="*/ 224 h 240"/>
                  <a:gd name="T4" fmla="*/ 174 w 291"/>
                  <a:gd name="T5" fmla="*/ 204 h 240"/>
                  <a:gd name="T6" fmla="*/ 147 w 291"/>
                  <a:gd name="T7" fmla="*/ 195 h 240"/>
                  <a:gd name="T8" fmla="*/ 123 w 291"/>
                  <a:gd name="T9" fmla="*/ 181 h 240"/>
                  <a:gd name="T10" fmla="*/ 120 w 291"/>
                  <a:gd name="T11" fmla="*/ 160 h 240"/>
                  <a:gd name="T12" fmla="*/ 112 w 291"/>
                  <a:gd name="T13" fmla="*/ 155 h 240"/>
                  <a:gd name="T14" fmla="*/ 89 w 291"/>
                  <a:gd name="T15" fmla="*/ 153 h 240"/>
                  <a:gd name="T16" fmla="*/ 54 w 291"/>
                  <a:gd name="T17" fmla="*/ 174 h 240"/>
                  <a:gd name="T18" fmla="*/ 48 w 291"/>
                  <a:gd name="T19" fmla="*/ 174 h 240"/>
                  <a:gd name="T20" fmla="*/ 39 w 291"/>
                  <a:gd name="T21" fmla="*/ 159 h 240"/>
                  <a:gd name="T22" fmla="*/ 13 w 291"/>
                  <a:gd name="T23" fmla="*/ 152 h 240"/>
                  <a:gd name="T24" fmla="*/ 5 w 291"/>
                  <a:gd name="T25" fmla="*/ 137 h 240"/>
                  <a:gd name="T26" fmla="*/ 3 w 291"/>
                  <a:gd name="T27" fmla="*/ 103 h 240"/>
                  <a:gd name="T28" fmla="*/ 35 w 291"/>
                  <a:gd name="T29" fmla="*/ 55 h 240"/>
                  <a:gd name="T30" fmla="*/ 66 w 291"/>
                  <a:gd name="T31" fmla="*/ 10 h 240"/>
                  <a:gd name="T32" fmla="*/ 118 w 291"/>
                  <a:gd name="T33" fmla="*/ 8 h 240"/>
                  <a:gd name="T34" fmla="*/ 143 w 291"/>
                  <a:gd name="T35" fmla="*/ 14 h 240"/>
                  <a:gd name="T36" fmla="*/ 184 w 291"/>
                  <a:gd name="T37" fmla="*/ 11 h 240"/>
                  <a:gd name="T38" fmla="*/ 239 w 291"/>
                  <a:gd name="T39" fmla="*/ 28 h 240"/>
                  <a:gd name="T40" fmla="*/ 248 w 291"/>
                  <a:gd name="T41" fmla="*/ 37 h 240"/>
                  <a:gd name="T42" fmla="*/ 252 w 291"/>
                  <a:gd name="T43" fmla="*/ 54 h 240"/>
                  <a:gd name="T44" fmla="*/ 263 w 291"/>
                  <a:gd name="T45" fmla="*/ 84 h 240"/>
                  <a:gd name="T46" fmla="*/ 277 w 291"/>
                  <a:gd name="T47" fmla="*/ 105 h 240"/>
                  <a:gd name="T48" fmla="*/ 281 w 291"/>
                  <a:gd name="T49" fmla="*/ 129 h 240"/>
                  <a:gd name="T50" fmla="*/ 276 w 291"/>
                  <a:gd name="T51" fmla="*/ 141 h 240"/>
                  <a:gd name="T52" fmla="*/ 284 w 291"/>
                  <a:gd name="T53" fmla="*/ 170 h 240"/>
                  <a:gd name="T54" fmla="*/ 290 w 291"/>
                  <a:gd name="T55" fmla="*/ 198 h 240"/>
                  <a:gd name="T56" fmla="*/ 278 w 291"/>
                  <a:gd name="T57" fmla="*/ 222 h 240"/>
                  <a:gd name="T58" fmla="*/ 252 w 291"/>
                  <a:gd name="T59" fmla="*/ 230 h 240"/>
                  <a:gd name="T60" fmla="*/ 219 w 291"/>
                  <a:gd name="T61" fmla="*/ 225 h 240"/>
                  <a:gd name="T62" fmla="*/ 207 w 291"/>
                  <a:gd name="T63" fmla="*/ 223 h 240"/>
                  <a:gd name="T64" fmla="*/ 199 w 291"/>
                  <a:gd name="T65" fmla="*/ 232 h 240"/>
                  <a:gd name="T66" fmla="*/ 179 w 291"/>
                  <a:gd name="T67" fmla="*/ 23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1" h="240">
                    <a:moveTo>
                      <a:pt x="179" y="232"/>
                    </a:moveTo>
                    <a:cubicBezTo>
                      <a:pt x="179" y="229"/>
                      <a:pt x="179" y="227"/>
                      <a:pt x="179" y="224"/>
                    </a:cubicBezTo>
                    <a:cubicBezTo>
                      <a:pt x="181" y="217"/>
                      <a:pt x="179" y="210"/>
                      <a:pt x="174" y="204"/>
                    </a:cubicBezTo>
                    <a:cubicBezTo>
                      <a:pt x="168" y="197"/>
                      <a:pt x="157" y="196"/>
                      <a:pt x="147" y="195"/>
                    </a:cubicBezTo>
                    <a:cubicBezTo>
                      <a:pt x="137" y="194"/>
                      <a:pt x="126" y="190"/>
                      <a:pt x="123" y="181"/>
                    </a:cubicBezTo>
                    <a:cubicBezTo>
                      <a:pt x="121" y="174"/>
                      <a:pt x="124" y="165"/>
                      <a:pt x="120" y="160"/>
                    </a:cubicBezTo>
                    <a:cubicBezTo>
                      <a:pt x="118" y="157"/>
                      <a:pt x="115" y="156"/>
                      <a:pt x="112" y="155"/>
                    </a:cubicBezTo>
                    <a:cubicBezTo>
                      <a:pt x="105" y="152"/>
                      <a:pt x="97" y="151"/>
                      <a:pt x="89" y="153"/>
                    </a:cubicBezTo>
                    <a:cubicBezTo>
                      <a:pt x="76" y="157"/>
                      <a:pt x="68" y="172"/>
                      <a:pt x="54" y="174"/>
                    </a:cubicBezTo>
                    <a:cubicBezTo>
                      <a:pt x="52" y="175"/>
                      <a:pt x="50" y="175"/>
                      <a:pt x="48" y="174"/>
                    </a:cubicBezTo>
                    <a:cubicBezTo>
                      <a:pt x="43" y="171"/>
                      <a:pt x="43" y="164"/>
                      <a:pt x="39" y="159"/>
                    </a:cubicBezTo>
                    <a:cubicBezTo>
                      <a:pt x="33" y="153"/>
                      <a:pt x="21" y="157"/>
                      <a:pt x="13" y="152"/>
                    </a:cubicBezTo>
                    <a:cubicBezTo>
                      <a:pt x="8" y="149"/>
                      <a:pt x="6" y="143"/>
                      <a:pt x="5" y="137"/>
                    </a:cubicBezTo>
                    <a:cubicBezTo>
                      <a:pt x="2" y="126"/>
                      <a:pt x="0" y="114"/>
                      <a:pt x="3" y="103"/>
                    </a:cubicBezTo>
                    <a:cubicBezTo>
                      <a:pt x="7" y="84"/>
                      <a:pt x="24" y="71"/>
                      <a:pt x="35" y="55"/>
                    </a:cubicBezTo>
                    <a:cubicBezTo>
                      <a:pt x="45" y="39"/>
                      <a:pt x="51" y="20"/>
                      <a:pt x="66" y="10"/>
                    </a:cubicBezTo>
                    <a:cubicBezTo>
                      <a:pt x="81" y="0"/>
                      <a:pt x="101" y="2"/>
                      <a:pt x="118" y="8"/>
                    </a:cubicBezTo>
                    <a:cubicBezTo>
                      <a:pt x="126" y="10"/>
                      <a:pt x="134" y="12"/>
                      <a:pt x="143" y="14"/>
                    </a:cubicBezTo>
                    <a:cubicBezTo>
                      <a:pt x="157" y="16"/>
                      <a:pt x="171" y="12"/>
                      <a:pt x="184" y="11"/>
                    </a:cubicBezTo>
                    <a:cubicBezTo>
                      <a:pt x="204" y="11"/>
                      <a:pt x="223" y="17"/>
                      <a:pt x="239" y="28"/>
                    </a:cubicBezTo>
                    <a:cubicBezTo>
                      <a:pt x="243" y="31"/>
                      <a:pt x="246" y="34"/>
                      <a:pt x="248" y="37"/>
                    </a:cubicBezTo>
                    <a:cubicBezTo>
                      <a:pt x="251" y="42"/>
                      <a:pt x="252" y="48"/>
                      <a:pt x="252" y="54"/>
                    </a:cubicBezTo>
                    <a:cubicBezTo>
                      <a:pt x="254" y="64"/>
                      <a:pt x="258" y="74"/>
                      <a:pt x="263" y="84"/>
                    </a:cubicBezTo>
                    <a:cubicBezTo>
                      <a:pt x="268" y="91"/>
                      <a:pt x="273" y="97"/>
                      <a:pt x="277" y="105"/>
                    </a:cubicBezTo>
                    <a:cubicBezTo>
                      <a:pt x="281" y="112"/>
                      <a:pt x="283" y="121"/>
                      <a:pt x="281" y="129"/>
                    </a:cubicBezTo>
                    <a:cubicBezTo>
                      <a:pt x="279" y="133"/>
                      <a:pt x="277" y="137"/>
                      <a:pt x="276" y="141"/>
                    </a:cubicBezTo>
                    <a:cubicBezTo>
                      <a:pt x="273" y="151"/>
                      <a:pt x="280" y="161"/>
                      <a:pt x="284" y="170"/>
                    </a:cubicBezTo>
                    <a:cubicBezTo>
                      <a:pt x="289" y="179"/>
                      <a:pt x="291" y="188"/>
                      <a:pt x="290" y="198"/>
                    </a:cubicBezTo>
                    <a:cubicBezTo>
                      <a:pt x="290" y="207"/>
                      <a:pt x="286" y="216"/>
                      <a:pt x="278" y="222"/>
                    </a:cubicBezTo>
                    <a:cubicBezTo>
                      <a:pt x="271" y="227"/>
                      <a:pt x="261" y="230"/>
                      <a:pt x="252" y="230"/>
                    </a:cubicBezTo>
                    <a:cubicBezTo>
                      <a:pt x="241" y="230"/>
                      <a:pt x="230" y="229"/>
                      <a:pt x="219" y="225"/>
                    </a:cubicBezTo>
                    <a:cubicBezTo>
                      <a:pt x="215" y="223"/>
                      <a:pt x="211" y="223"/>
                      <a:pt x="207" y="223"/>
                    </a:cubicBezTo>
                    <a:cubicBezTo>
                      <a:pt x="201" y="224"/>
                      <a:pt x="201" y="228"/>
                      <a:pt x="199" y="232"/>
                    </a:cubicBezTo>
                    <a:cubicBezTo>
                      <a:pt x="195" y="238"/>
                      <a:pt x="182" y="240"/>
                      <a:pt x="179" y="232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4" name="ïşliḓé"/>
              <p:cNvSpPr/>
              <p:nvPr/>
            </p:nvSpPr>
            <p:spPr bwMode="auto">
              <a:xfrm>
                <a:off x="8215313" y="5313363"/>
                <a:ext cx="6350" cy="3175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4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5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5" name="íşļiḋê"/>
              <p:cNvSpPr/>
              <p:nvPr/>
            </p:nvSpPr>
            <p:spPr bwMode="auto">
              <a:xfrm>
                <a:off x="8215313" y="5149850"/>
                <a:ext cx="254000" cy="166688"/>
              </a:xfrm>
              <a:custGeom>
                <a:avLst/>
                <a:gdLst>
                  <a:gd name="T0" fmla="*/ 176 w 176"/>
                  <a:gd name="T1" fmla="*/ 0 h 116"/>
                  <a:gd name="T2" fmla="*/ 175 w 176"/>
                  <a:gd name="T3" fmla="*/ 1 h 116"/>
                  <a:gd name="T4" fmla="*/ 175 w 176"/>
                  <a:gd name="T5" fmla="*/ 1 h 116"/>
                  <a:gd name="T6" fmla="*/ 163 w 176"/>
                  <a:gd name="T7" fmla="*/ 7 h 116"/>
                  <a:gd name="T8" fmla="*/ 155 w 176"/>
                  <a:gd name="T9" fmla="*/ 7 h 116"/>
                  <a:gd name="T10" fmla="*/ 146 w 176"/>
                  <a:gd name="T11" fmla="*/ 6 h 116"/>
                  <a:gd name="T12" fmla="*/ 132 w 176"/>
                  <a:gd name="T13" fmla="*/ 9 h 116"/>
                  <a:gd name="T14" fmla="*/ 35 w 176"/>
                  <a:gd name="T15" fmla="*/ 106 h 116"/>
                  <a:gd name="T16" fmla="*/ 35 w 176"/>
                  <a:gd name="T17" fmla="*/ 106 h 116"/>
                  <a:gd name="T18" fmla="*/ 17 w 176"/>
                  <a:gd name="T19" fmla="*/ 103 h 116"/>
                  <a:gd name="T20" fmla="*/ 8 w 176"/>
                  <a:gd name="T21" fmla="*/ 108 h 116"/>
                  <a:gd name="T22" fmla="*/ 8 w 176"/>
                  <a:gd name="T23" fmla="*/ 109 h 116"/>
                  <a:gd name="T24" fmla="*/ 0 w 176"/>
                  <a:gd name="T25" fmla="*/ 113 h 116"/>
                  <a:gd name="T26" fmla="*/ 5 w 176"/>
                  <a:gd name="T27" fmla="*/ 116 h 116"/>
                  <a:gd name="T28" fmla="*/ 8 w 176"/>
                  <a:gd name="T29" fmla="*/ 113 h 116"/>
                  <a:gd name="T30" fmla="*/ 8 w 176"/>
                  <a:gd name="T31" fmla="*/ 112 h 116"/>
                  <a:gd name="T32" fmla="*/ 17 w 176"/>
                  <a:gd name="T33" fmla="*/ 108 h 116"/>
                  <a:gd name="T34" fmla="*/ 36 w 176"/>
                  <a:gd name="T35" fmla="*/ 110 h 116"/>
                  <a:gd name="T36" fmla="*/ 36 w 176"/>
                  <a:gd name="T37" fmla="*/ 110 h 116"/>
                  <a:gd name="T38" fmla="*/ 132 w 176"/>
                  <a:gd name="T39" fmla="*/ 14 h 116"/>
                  <a:gd name="T40" fmla="*/ 147 w 176"/>
                  <a:gd name="T41" fmla="*/ 11 h 116"/>
                  <a:gd name="T42" fmla="*/ 156 w 176"/>
                  <a:gd name="T43" fmla="*/ 11 h 116"/>
                  <a:gd name="T44" fmla="*/ 164 w 176"/>
                  <a:gd name="T45" fmla="*/ 12 h 116"/>
                  <a:gd name="T46" fmla="*/ 175 w 176"/>
                  <a:gd name="T47" fmla="*/ 6 h 116"/>
                  <a:gd name="T48" fmla="*/ 176 w 176"/>
                  <a:gd name="T4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" h="116">
                    <a:moveTo>
                      <a:pt x="176" y="0"/>
                    </a:moveTo>
                    <a:cubicBezTo>
                      <a:pt x="176" y="0"/>
                      <a:pt x="175" y="0"/>
                      <a:pt x="175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4" y="6"/>
                      <a:pt x="170" y="7"/>
                      <a:pt x="163" y="7"/>
                    </a:cubicBezTo>
                    <a:cubicBezTo>
                      <a:pt x="161" y="7"/>
                      <a:pt x="158" y="7"/>
                      <a:pt x="155" y="7"/>
                    </a:cubicBezTo>
                    <a:cubicBezTo>
                      <a:pt x="152" y="7"/>
                      <a:pt x="149" y="6"/>
                      <a:pt x="146" y="6"/>
                    </a:cubicBezTo>
                    <a:cubicBezTo>
                      <a:pt x="141" y="6"/>
                      <a:pt x="136" y="7"/>
                      <a:pt x="132" y="9"/>
                    </a:cubicBezTo>
                    <a:cubicBezTo>
                      <a:pt x="118" y="16"/>
                      <a:pt x="48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28" y="105"/>
                      <a:pt x="22" y="103"/>
                      <a:pt x="17" y="103"/>
                    </a:cubicBezTo>
                    <a:cubicBezTo>
                      <a:pt x="13" y="103"/>
                      <a:pt x="10" y="104"/>
                      <a:pt x="8" y="108"/>
                    </a:cubicBezTo>
                    <a:cubicBezTo>
                      <a:pt x="8" y="109"/>
                      <a:pt x="8" y="109"/>
                      <a:pt x="8" y="109"/>
                    </a:cubicBezTo>
                    <a:cubicBezTo>
                      <a:pt x="6" y="111"/>
                      <a:pt x="3" y="112"/>
                      <a:pt x="0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5"/>
                      <a:pt x="7" y="114"/>
                      <a:pt x="8" y="113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09"/>
                      <a:pt x="14" y="108"/>
                      <a:pt x="17" y="108"/>
                    </a:cubicBezTo>
                    <a:cubicBezTo>
                      <a:pt x="22" y="108"/>
                      <a:pt x="28" y="110"/>
                      <a:pt x="36" y="110"/>
                    </a:cubicBezTo>
                    <a:cubicBezTo>
                      <a:pt x="36" y="110"/>
                      <a:pt x="36" y="110"/>
                      <a:pt x="36" y="110"/>
                    </a:cubicBezTo>
                    <a:cubicBezTo>
                      <a:pt x="48" y="110"/>
                      <a:pt x="118" y="21"/>
                      <a:pt x="132" y="14"/>
                    </a:cubicBezTo>
                    <a:cubicBezTo>
                      <a:pt x="136" y="12"/>
                      <a:pt x="142" y="11"/>
                      <a:pt x="147" y="11"/>
                    </a:cubicBezTo>
                    <a:cubicBezTo>
                      <a:pt x="150" y="11"/>
                      <a:pt x="153" y="11"/>
                      <a:pt x="156" y="11"/>
                    </a:cubicBezTo>
                    <a:cubicBezTo>
                      <a:pt x="158" y="12"/>
                      <a:pt x="161" y="12"/>
                      <a:pt x="164" y="12"/>
                    </a:cubicBezTo>
                    <a:cubicBezTo>
                      <a:pt x="170" y="12"/>
                      <a:pt x="175" y="11"/>
                      <a:pt x="175" y="6"/>
                    </a:cubicBezTo>
                    <a:cubicBezTo>
                      <a:pt x="175" y="4"/>
                      <a:pt x="175" y="2"/>
                      <a:pt x="176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6" name="iśḻîďè"/>
              <p:cNvSpPr/>
              <p:nvPr/>
            </p:nvSpPr>
            <p:spPr bwMode="auto">
              <a:xfrm>
                <a:off x="8088313" y="5043488"/>
                <a:ext cx="728663" cy="485775"/>
              </a:xfrm>
              <a:custGeom>
                <a:avLst/>
                <a:gdLst>
                  <a:gd name="T0" fmla="*/ 0 w 502"/>
                  <a:gd name="T1" fmla="*/ 212 h 335"/>
                  <a:gd name="T2" fmla="*/ 33 w 502"/>
                  <a:gd name="T3" fmla="*/ 318 h 335"/>
                  <a:gd name="T4" fmla="*/ 38 w 502"/>
                  <a:gd name="T5" fmla="*/ 335 h 335"/>
                  <a:gd name="T6" fmla="*/ 54 w 502"/>
                  <a:gd name="T7" fmla="*/ 331 h 335"/>
                  <a:gd name="T8" fmla="*/ 89 w 502"/>
                  <a:gd name="T9" fmla="*/ 321 h 335"/>
                  <a:gd name="T10" fmla="*/ 244 w 502"/>
                  <a:gd name="T11" fmla="*/ 278 h 335"/>
                  <a:gd name="T12" fmla="*/ 300 w 502"/>
                  <a:gd name="T13" fmla="*/ 263 h 335"/>
                  <a:gd name="T14" fmla="*/ 397 w 502"/>
                  <a:gd name="T15" fmla="*/ 242 h 335"/>
                  <a:gd name="T16" fmla="*/ 459 w 502"/>
                  <a:gd name="T17" fmla="*/ 200 h 335"/>
                  <a:gd name="T18" fmla="*/ 394 w 502"/>
                  <a:gd name="T19" fmla="*/ 37 h 335"/>
                  <a:gd name="T20" fmla="*/ 280 w 502"/>
                  <a:gd name="T21" fmla="*/ 56 h 335"/>
                  <a:gd name="T22" fmla="*/ 278 w 502"/>
                  <a:gd name="T23" fmla="*/ 57 h 335"/>
                  <a:gd name="T24" fmla="*/ 262 w 502"/>
                  <a:gd name="T25" fmla="*/ 79 h 335"/>
                  <a:gd name="T26" fmla="*/ 243 w 502"/>
                  <a:gd name="T27" fmla="*/ 84 h 335"/>
                  <a:gd name="T28" fmla="*/ 219 w 502"/>
                  <a:gd name="T29" fmla="*/ 87 h 335"/>
                  <a:gd name="T30" fmla="*/ 123 w 502"/>
                  <a:gd name="T31" fmla="*/ 183 h 335"/>
                  <a:gd name="T32" fmla="*/ 95 w 502"/>
                  <a:gd name="T33" fmla="*/ 185 h 335"/>
                  <a:gd name="T34" fmla="*/ 95 w 502"/>
                  <a:gd name="T35" fmla="*/ 186 h 335"/>
                  <a:gd name="T36" fmla="*/ 72 w 502"/>
                  <a:gd name="T37" fmla="*/ 193 h 335"/>
                  <a:gd name="T38" fmla="*/ 65 w 502"/>
                  <a:gd name="T39" fmla="*/ 193 h 335"/>
                  <a:gd name="T40" fmla="*/ 64 w 502"/>
                  <a:gd name="T41" fmla="*/ 193 h 335"/>
                  <a:gd name="T42" fmla="*/ 56 w 502"/>
                  <a:gd name="T43" fmla="*/ 195 h 335"/>
                  <a:gd name="T44" fmla="*/ 0 w 502"/>
                  <a:gd name="T45" fmla="*/ 212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2" h="335">
                    <a:moveTo>
                      <a:pt x="0" y="212"/>
                    </a:moveTo>
                    <a:cubicBezTo>
                      <a:pt x="33" y="318"/>
                      <a:pt x="33" y="318"/>
                      <a:pt x="33" y="318"/>
                    </a:cubicBezTo>
                    <a:cubicBezTo>
                      <a:pt x="38" y="335"/>
                      <a:pt x="38" y="335"/>
                      <a:pt x="38" y="335"/>
                    </a:cubicBezTo>
                    <a:cubicBezTo>
                      <a:pt x="54" y="331"/>
                      <a:pt x="54" y="331"/>
                      <a:pt x="54" y="331"/>
                    </a:cubicBezTo>
                    <a:cubicBezTo>
                      <a:pt x="89" y="321"/>
                      <a:pt x="89" y="321"/>
                      <a:pt x="89" y="321"/>
                    </a:cubicBezTo>
                    <a:cubicBezTo>
                      <a:pt x="244" y="278"/>
                      <a:pt x="244" y="278"/>
                      <a:pt x="244" y="278"/>
                    </a:cubicBezTo>
                    <a:cubicBezTo>
                      <a:pt x="264" y="277"/>
                      <a:pt x="283" y="272"/>
                      <a:pt x="300" y="263"/>
                    </a:cubicBezTo>
                    <a:cubicBezTo>
                      <a:pt x="330" y="247"/>
                      <a:pt x="363" y="240"/>
                      <a:pt x="397" y="242"/>
                    </a:cubicBezTo>
                    <a:cubicBezTo>
                      <a:pt x="418" y="244"/>
                      <a:pt x="440" y="235"/>
                      <a:pt x="459" y="200"/>
                    </a:cubicBezTo>
                    <a:cubicBezTo>
                      <a:pt x="459" y="200"/>
                      <a:pt x="502" y="73"/>
                      <a:pt x="394" y="37"/>
                    </a:cubicBezTo>
                    <a:cubicBezTo>
                      <a:pt x="285" y="0"/>
                      <a:pt x="280" y="56"/>
                      <a:pt x="280" y="56"/>
                    </a:cubicBezTo>
                    <a:cubicBezTo>
                      <a:pt x="278" y="57"/>
                      <a:pt x="278" y="57"/>
                      <a:pt x="278" y="57"/>
                    </a:cubicBezTo>
                    <a:cubicBezTo>
                      <a:pt x="274" y="60"/>
                      <a:pt x="262" y="68"/>
                      <a:pt x="262" y="79"/>
                    </a:cubicBezTo>
                    <a:cubicBezTo>
                      <a:pt x="262" y="86"/>
                      <a:pt x="253" y="85"/>
                      <a:pt x="243" y="84"/>
                    </a:cubicBezTo>
                    <a:cubicBezTo>
                      <a:pt x="235" y="84"/>
                      <a:pt x="226" y="83"/>
                      <a:pt x="219" y="87"/>
                    </a:cubicBezTo>
                    <a:cubicBezTo>
                      <a:pt x="205" y="94"/>
                      <a:pt x="135" y="184"/>
                      <a:pt x="123" y="183"/>
                    </a:cubicBezTo>
                    <a:cubicBezTo>
                      <a:pt x="110" y="182"/>
                      <a:pt x="101" y="177"/>
                      <a:pt x="95" y="185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1" y="191"/>
                      <a:pt x="80" y="193"/>
                      <a:pt x="72" y="193"/>
                    </a:cubicBezTo>
                    <a:cubicBezTo>
                      <a:pt x="68" y="193"/>
                      <a:pt x="65" y="193"/>
                      <a:pt x="65" y="193"/>
                    </a:cubicBezTo>
                    <a:cubicBezTo>
                      <a:pt x="64" y="193"/>
                      <a:pt x="64" y="193"/>
                      <a:pt x="64" y="193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0" y="212"/>
                      <a:pt x="0" y="212"/>
                      <a:pt x="0" y="212"/>
                    </a:cubicBezTo>
                  </a:path>
                </a:pathLst>
              </a:custGeom>
              <a:solidFill>
                <a:srgbClr val="656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7" name="îśľíḋe"/>
              <p:cNvSpPr/>
              <p:nvPr/>
            </p:nvSpPr>
            <p:spPr bwMode="auto">
              <a:xfrm>
                <a:off x="8101013" y="4954588"/>
                <a:ext cx="14288" cy="98425"/>
              </a:xfrm>
              <a:custGeom>
                <a:avLst/>
                <a:gdLst>
                  <a:gd name="T0" fmla="*/ 7 w 10"/>
                  <a:gd name="T1" fmla="*/ 0 h 68"/>
                  <a:gd name="T2" fmla="*/ 0 w 10"/>
                  <a:gd name="T3" fmla="*/ 67 h 68"/>
                  <a:gd name="T4" fmla="*/ 3 w 10"/>
                  <a:gd name="T5" fmla="*/ 68 h 68"/>
                  <a:gd name="T6" fmla="*/ 10 w 10"/>
                  <a:gd name="T7" fmla="*/ 9 h 68"/>
                  <a:gd name="T8" fmla="*/ 10 w 10"/>
                  <a:gd name="T9" fmla="*/ 9 h 68"/>
                  <a:gd name="T10" fmla="*/ 10 w 10"/>
                  <a:gd name="T11" fmla="*/ 9 h 68"/>
                  <a:gd name="T12" fmla="*/ 10 w 10"/>
                  <a:gd name="T13" fmla="*/ 1 h 68"/>
                  <a:gd name="T14" fmla="*/ 7 w 10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8">
                    <a:moveTo>
                      <a:pt x="7" y="0"/>
                    </a:moveTo>
                    <a:cubicBezTo>
                      <a:pt x="9" y="10"/>
                      <a:pt x="3" y="45"/>
                      <a:pt x="0" y="67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6" y="50"/>
                      <a:pt x="10" y="24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6"/>
                      <a:pt x="10" y="3"/>
                      <a:pt x="10" y="1"/>
                    </a:cubicBezTo>
                    <a:cubicBezTo>
                      <a:pt x="9" y="1"/>
                      <a:pt x="8" y="1"/>
                      <a:pt x="7" y="0"/>
                    </a:cubicBezTo>
                  </a:path>
                </a:pathLst>
              </a:cu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8" name="ïş1iḍê"/>
              <p:cNvSpPr/>
              <p:nvPr/>
            </p:nvSpPr>
            <p:spPr bwMode="auto">
              <a:xfrm>
                <a:off x="8364538" y="5141913"/>
                <a:ext cx="104775" cy="14288"/>
              </a:xfrm>
              <a:custGeom>
                <a:avLst/>
                <a:gdLst>
                  <a:gd name="T0" fmla="*/ 73 w 73"/>
                  <a:gd name="T1" fmla="*/ 0 h 10"/>
                  <a:gd name="T2" fmla="*/ 21 w 73"/>
                  <a:gd name="T3" fmla="*/ 6 h 10"/>
                  <a:gd name="T4" fmla="*/ 0 w 73"/>
                  <a:gd name="T5" fmla="*/ 5 h 10"/>
                  <a:gd name="T6" fmla="*/ 26 w 73"/>
                  <a:gd name="T7" fmla="*/ 9 h 10"/>
                  <a:gd name="T8" fmla="*/ 37 w 73"/>
                  <a:gd name="T9" fmla="*/ 10 h 10"/>
                  <a:gd name="T10" fmla="*/ 72 w 73"/>
                  <a:gd name="T11" fmla="*/ 6 h 10"/>
                  <a:gd name="T12" fmla="*/ 73 w 7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0">
                    <a:moveTo>
                      <a:pt x="73" y="0"/>
                    </a:moveTo>
                    <a:cubicBezTo>
                      <a:pt x="62" y="4"/>
                      <a:pt x="43" y="6"/>
                      <a:pt x="21" y="6"/>
                    </a:cubicBezTo>
                    <a:cubicBezTo>
                      <a:pt x="14" y="6"/>
                      <a:pt x="7" y="6"/>
                      <a:pt x="0" y="5"/>
                    </a:cubicBezTo>
                    <a:cubicBezTo>
                      <a:pt x="8" y="6"/>
                      <a:pt x="17" y="8"/>
                      <a:pt x="26" y="9"/>
                    </a:cubicBezTo>
                    <a:cubicBezTo>
                      <a:pt x="30" y="10"/>
                      <a:pt x="33" y="10"/>
                      <a:pt x="37" y="10"/>
                    </a:cubicBezTo>
                    <a:cubicBezTo>
                      <a:pt x="48" y="10"/>
                      <a:pt x="59" y="8"/>
                      <a:pt x="72" y="6"/>
                    </a:cubicBezTo>
                    <a:cubicBezTo>
                      <a:pt x="72" y="4"/>
                      <a:pt x="72" y="2"/>
                      <a:pt x="73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9" name="îşḷíḑe"/>
              <p:cNvSpPr/>
              <p:nvPr/>
            </p:nvSpPr>
            <p:spPr bwMode="auto">
              <a:xfrm>
                <a:off x="8253413" y="5114925"/>
                <a:ext cx="217488" cy="36513"/>
              </a:xfrm>
              <a:custGeom>
                <a:avLst/>
                <a:gdLst>
                  <a:gd name="T0" fmla="*/ 0 w 150"/>
                  <a:gd name="T1" fmla="*/ 0 h 25"/>
                  <a:gd name="T2" fmla="*/ 0 w 150"/>
                  <a:gd name="T3" fmla="*/ 10 h 25"/>
                  <a:gd name="T4" fmla="*/ 23 w 150"/>
                  <a:gd name="T5" fmla="*/ 19 h 25"/>
                  <a:gd name="T6" fmla="*/ 76 w 150"/>
                  <a:gd name="T7" fmla="*/ 24 h 25"/>
                  <a:gd name="T8" fmla="*/ 97 w 150"/>
                  <a:gd name="T9" fmla="*/ 25 h 25"/>
                  <a:gd name="T10" fmla="*/ 149 w 150"/>
                  <a:gd name="T11" fmla="*/ 19 h 25"/>
                  <a:gd name="T12" fmla="*/ 150 w 150"/>
                  <a:gd name="T13" fmla="*/ 17 h 25"/>
                  <a:gd name="T14" fmla="*/ 150 w 150"/>
                  <a:gd name="T15" fmla="*/ 17 h 25"/>
                  <a:gd name="T16" fmla="*/ 145 w 150"/>
                  <a:gd name="T17" fmla="*/ 14 h 25"/>
                  <a:gd name="T18" fmla="*/ 112 w 150"/>
                  <a:gd name="T19" fmla="*/ 18 h 25"/>
                  <a:gd name="T20" fmla="*/ 101 w 150"/>
                  <a:gd name="T21" fmla="*/ 17 h 25"/>
                  <a:gd name="T22" fmla="*/ 22 w 150"/>
                  <a:gd name="T23" fmla="*/ 9 h 25"/>
                  <a:gd name="T24" fmla="*/ 0 w 150"/>
                  <a:gd name="T2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25">
                    <a:moveTo>
                      <a:pt x="0" y="0"/>
                    </a:moveTo>
                    <a:cubicBezTo>
                      <a:pt x="0" y="4"/>
                      <a:pt x="0" y="7"/>
                      <a:pt x="0" y="10"/>
                    </a:cubicBezTo>
                    <a:cubicBezTo>
                      <a:pt x="8" y="12"/>
                      <a:pt x="16" y="15"/>
                      <a:pt x="23" y="19"/>
                    </a:cubicBezTo>
                    <a:cubicBezTo>
                      <a:pt x="23" y="19"/>
                      <a:pt x="44" y="20"/>
                      <a:pt x="76" y="24"/>
                    </a:cubicBezTo>
                    <a:cubicBezTo>
                      <a:pt x="83" y="25"/>
                      <a:pt x="90" y="25"/>
                      <a:pt x="97" y="25"/>
                    </a:cubicBezTo>
                    <a:cubicBezTo>
                      <a:pt x="119" y="25"/>
                      <a:pt x="138" y="23"/>
                      <a:pt x="149" y="19"/>
                    </a:cubicBezTo>
                    <a:cubicBezTo>
                      <a:pt x="149" y="18"/>
                      <a:pt x="150" y="18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33" y="17"/>
                      <a:pt x="122" y="18"/>
                      <a:pt x="112" y="18"/>
                    </a:cubicBezTo>
                    <a:cubicBezTo>
                      <a:pt x="108" y="18"/>
                      <a:pt x="105" y="18"/>
                      <a:pt x="101" y="17"/>
                    </a:cubicBezTo>
                    <a:cubicBezTo>
                      <a:pt x="56" y="10"/>
                      <a:pt x="22" y="9"/>
                      <a:pt x="22" y="9"/>
                    </a:cubicBezTo>
                    <a:cubicBezTo>
                      <a:pt x="15" y="5"/>
                      <a:pt x="8" y="2"/>
                      <a:pt x="0" y="0"/>
                    </a:cubicBezTo>
                  </a:path>
                </a:pathLst>
              </a:custGeom>
              <a:solidFill>
                <a:srgbClr val="CCD0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0" name="îSḷidè"/>
              <p:cNvSpPr/>
              <p:nvPr/>
            </p:nvSpPr>
            <p:spPr bwMode="auto">
              <a:xfrm>
                <a:off x="8464551" y="5133975"/>
                <a:ext cx="9525" cy="4763"/>
              </a:xfrm>
              <a:custGeom>
                <a:avLst/>
                <a:gdLst>
                  <a:gd name="T0" fmla="*/ 4 w 7"/>
                  <a:gd name="T1" fmla="*/ 0 h 4"/>
                  <a:gd name="T2" fmla="*/ 0 w 7"/>
                  <a:gd name="T3" fmla="*/ 1 h 4"/>
                  <a:gd name="T4" fmla="*/ 5 w 7"/>
                  <a:gd name="T5" fmla="*/ 4 h 4"/>
                  <a:gd name="T6" fmla="*/ 5 w 7"/>
                  <a:gd name="T7" fmla="*/ 4 h 4"/>
                  <a:gd name="T8" fmla="*/ 7 w 7"/>
                  <a:gd name="T9" fmla="*/ 1 h 4"/>
                  <a:gd name="T10" fmla="*/ 4 w 7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cubicBezTo>
                      <a:pt x="3" y="1"/>
                      <a:pt x="1" y="1"/>
                      <a:pt x="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solidFill>
                <a:srgbClr val="B7B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1" name="íşlíḍè"/>
              <p:cNvSpPr/>
              <p:nvPr/>
            </p:nvSpPr>
            <p:spPr bwMode="auto">
              <a:xfrm>
                <a:off x="8469313" y="4673600"/>
                <a:ext cx="295275" cy="461963"/>
              </a:xfrm>
              <a:custGeom>
                <a:avLst/>
                <a:gdLst>
                  <a:gd name="T0" fmla="*/ 4 w 203"/>
                  <a:gd name="T1" fmla="*/ 317 h 319"/>
                  <a:gd name="T2" fmla="*/ 0 w 203"/>
                  <a:gd name="T3" fmla="*/ 318 h 319"/>
                  <a:gd name="T4" fmla="*/ 3 w 203"/>
                  <a:gd name="T5" fmla="*/ 319 h 319"/>
                  <a:gd name="T6" fmla="*/ 4 w 203"/>
                  <a:gd name="T7" fmla="*/ 317 h 319"/>
                  <a:gd name="T8" fmla="*/ 12 w 203"/>
                  <a:gd name="T9" fmla="*/ 316 h 319"/>
                  <a:gd name="T10" fmla="*/ 10 w 203"/>
                  <a:gd name="T11" fmla="*/ 316 h 319"/>
                  <a:gd name="T12" fmla="*/ 11 w 203"/>
                  <a:gd name="T13" fmla="*/ 316 h 319"/>
                  <a:gd name="T14" fmla="*/ 12 w 203"/>
                  <a:gd name="T15" fmla="*/ 316 h 319"/>
                  <a:gd name="T16" fmla="*/ 200 w 203"/>
                  <a:gd name="T17" fmla="*/ 0 h 319"/>
                  <a:gd name="T18" fmla="*/ 199 w 203"/>
                  <a:gd name="T19" fmla="*/ 64 h 319"/>
                  <a:gd name="T20" fmla="*/ 100 w 203"/>
                  <a:gd name="T21" fmla="*/ 284 h 319"/>
                  <a:gd name="T22" fmla="*/ 109 w 203"/>
                  <a:gd name="T23" fmla="*/ 286 h 319"/>
                  <a:gd name="T24" fmla="*/ 201 w 203"/>
                  <a:gd name="T25" fmla="*/ 75 h 319"/>
                  <a:gd name="T26" fmla="*/ 200 w 203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319">
                    <a:moveTo>
                      <a:pt x="4" y="317"/>
                    </a:moveTo>
                    <a:cubicBezTo>
                      <a:pt x="3" y="318"/>
                      <a:pt x="2" y="318"/>
                      <a:pt x="0" y="318"/>
                    </a:cubicBezTo>
                    <a:cubicBezTo>
                      <a:pt x="1" y="319"/>
                      <a:pt x="2" y="319"/>
                      <a:pt x="3" y="319"/>
                    </a:cubicBezTo>
                    <a:cubicBezTo>
                      <a:pt x="3" y="319"/>
                      <a:pt x="4" y="318"/>
                      <a:pt x="4" y="317"/>
                    </a:cubicBezTo>
                    <a:moveTo>
                      <a:pt x="12" y="316"/>
                    </a:moveTo>
                    <a:cubicBezTo>
                      <a:pt x="11" y="316"/>
                      <a:pt x="10" y="316"/>
                      <a:pt x="10" y="316"/>
                    </a:cubicBezTo>
                    <a:cubicBezTo>
                      <a:pt x="10" y="316"/>
                      <a:pt x="11" y="316"/>
                      <a:pt x="11" y="316"/>
                    </a:cubicBezTo>
                    <a:cubicBezTo>
                      <a:pt x="11" y="316"/>
                      <a:pt x="12" y="316"/>
                      <a:pt x="12" y="316"/>
                    </a:cubicBezTo>
                    <a:moveTo>
                      <a:pt x="200" y="0"/>
                    </a:moveTo>
                    <a:cubicBezTo>
                      <a:pt x="202" y="16"/>
                      <a:pt x="202" y="37"/>
                      <a:pt x="199" y="64"/>
                    </a:cubicBezTo>
                    <a:cubicBezTo>
                      <a:pt x="188" y="192"/>
                      <a:pt x="108" y="276"/>
                      <a:pt x="100" y="284"/>
                    </a:cubicBezTo>
                    <a:cubicBezTo>
                      <a:pt x="103" y="285"/>
                      <a:pt x="106" y="286"/>
                      <a:pt x="109" y="286"/>
                    </a:cubicBezTo>
                    <a:cubicBezTo>
                      <a:pt x="131" y="261"/>
                      <a:pt x="191" y="184"/>
                      <a:pt x="201" y="75"/>
                    </a:cubicBezTo>
                    <a:cubicBezTo>
                      <a:pt x="203" y="42"/>
                      <a:pt x="203" y="17"/>
                      <a:pt x="20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2" name="íşļïḑê"/>
              <p:cNvSpPr/>
              <p:nvPr/>
            </p:nvSpPr>
            <p:spPr bwMode="auto">
              <a:xfrm>
                <a:off x="8104188" y="5080000"/>
                <a:ext cx="55563" cy="33338"/>
              </a:xfrm>
              <a:custGeom>
                <a:avLst/>
                <a:gdLst>
                  <a:gd name="T0" fmla="*/ 1 w 38"/>
                  <a:gd name="T1" fmla="*/ 0 h 23"/>
                  <a:gd name="T2" fmla="*/ 0 w 38"/>
                  <a:gd name="T3" fmla="*/ 9 h 23"/>
                  <a:gd name="T4" fmla="*/ 36 w 38"/>
                  <a:gd name="T5" fmla="*/ 23 h 23"/>
                  <a:gd name="T6" fmla="*/ 38 w 38"/>
                  <a:gd name="T7" fmla="*/ 13 h 23"/>
                  <a:gd name="T8" fmla="*/ 1 w 38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1" y="0"/>
                    </a:moveTo>
                    <a:cubicBezTo>
                      <a:pt x="0" y="5"/>
                      <a:pt x="0" y="8"/>
                      <a:pt x="0" y="9"/>
                    </a:cubicBezTo>
                    <a:cubicBezTo>
                      <a:pt x="0" y="12"/>
                      <a:pt x="17" y="18"/>
                      <a:pt x="36" y="23"/>
                    </a:cubicBezTo>
                    <a:cubicBezTo>
                      <a:pt x="37" y="20"/>
                      <a:pt x="38" y="17"/>
                      <a:pt x="38" y="13"/>
                    </a:cubicBezTo>
                    <a:cubicBezTo>
                      <a:pt x="21" y="9"/>
                      <a:pt x="6" y="4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3" name="iṥḷíḋê"/>
              <p:cNvSpPr/>
              <p:nvPr/>
            </p:nvSpPr>
            <p:spPr bwMode="auto">
              <a:xfrm>
                <a:off x="8251826" y="5114925"/>
                <a:ext cx="1588" cy="1428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10 h 10"/>
                  <a:gd name="T4" fmla="*/ 2 w 2"/>
                  <a:gd name="T5" fmla="*/ 10 h 10"/>
                  <a:gd name="T6" fmla="*/ 2 w 2"/>
                  <a:gd name="T7" fmla="*/ 0 h 10"/>
                  <a:gd name="T8" fmla="*/ 0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0" y="4"/>
                      <a:pt x="0" y="7"/>
                      <a:pt x="0" y="10"/>
                    </a:cubicBezTo>
                    <a:cubicBezTo>
                      <a:pt x="0" y="10"/>
                      <a:pt x="1" y="10"/>
                      <a:pt x="2" y="10"/>
                    </a:cubicBezTo>
                    <a:cubicBezTo>
                      <a:pt x="2" y="7"/>
                      <a:pt x="2" y="4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7B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4" name="îsľîḍè"/>
              <p:cNvSpPr/>
              <p:nvPr/>
            </p:nvSpPr>
            <p:spPr bwMode="auto">
              <a:xfrm>
                <a:off x="8156576" y="5099050"/>
                <a:ext cx="95250" cy="30163"/>
              </a:xfrm>
              <a:custGeom>
                <a:avLst/>
                <a:gdLst>
                  <a:gd name="T0" fmla="*/ 2 w 65"/>
                  <a:gd name="T1" fmla="*/ 0 h 21"/>
                  <a:gd name="T2" fmla="*/ 0 w 65"/>
                  <a:gd name="T3" fmla="*/ 10 h 21"/>
                  <a:gd name="T4" fmla="*/ 44 w 65"/>
                  <a:gd name="T5" fmla="*/ 18 h 21"/>
                  <a:gd name="T6" fmla="*/ 65 w 65"/>
                  <a:gd name="T7" fmla="*/ 21 h 21"/>
                  <a:gd name="T8" fmla="*/ 65 w 65"/>
                  <a:gd name="T9" fmla="*/ 11 h 21"/>
                  <a:gd name="T10" fmla="*/ 43 w 65"/>
                  <a:gd name="T11" fmla="*/ 8 h 21"/>
                  <a:gd name="T12" fmla="*/ 2 w 65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1">
                    <a:moveTo>
                      <a:pt x="2" y="0"/>
                    </a:moveTo>
                    <a:cubicBezTo>
                      <a:pt x="2" y="4"/>
                      <a:pt x="1" y="7"/>
                      <a:pt x="0" y="10"/>
                    </a:cubicBezTo>
                    <a:cubicBezTo>
                      <a:pt x="16" y="14"/>
                      <a:pt x="33" y="18"/>
                      <a:pt x="44" y="18"/>
                    </a:cubicBezTo>
                    <a:cubicBezTo>
                      <a:pt x="51" y="18"/>
                      <a:pt x="58" y="19"/>
                      <a:pt x="65" y="21"/>
                    </a:cubicBezTo>
                    <a:cubicBezTo>
                      <a:pt x="65" y="18"/>
                      <a:pt x="65" y="15"/>
                      <a:pt x="65" y="11"/>
                    </a:cubicBezTo>
                    <a:cubicBezTo>
                      <a:pt x="58" y="9"/>
                      <a:pt x="51" y="8"/>
                      <a:pt x="43" y="8"/>
                    </a:cubicBezTo>
                    <a:cubicBezTo>
                      <a:pt x="32" y="7"/>
                      <a:pt x="17" y="4"/>
                      <a:pt x="2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5" name="išļïďê"/>
              <p:cNvSpPr/>
              <p:nvPr/>
            </p:nvSpPr>
            <p:spPr bwMode="auto">
              <a:xfrm>
                <a:off x="8469313" y="5137150"/>
                <a:ext cx="9525" cy="14288"/>
              </a:xfrm>
              <a:custGeom>
                <a:avLst/>
                <a:gdLst>
                  <a:gd name="T0" fmla="*/ 7 w 7"/>
                  <a:gd name="T1" fmla="*/ 0 h 9"/>
                  <a:gd name="T2" fmla="*/ 3 w 7"/>
                  <a:gd name="T3" fmla="*/ 2 h 9"/>
                  <a:gd name="T4" fmla="*/ 1 w 7"/>
                  <a:gd name="T5" fmla="*/ 3 h 9"/>
                  <a:gd name="T6" fmla="*/ 0 w 7"/>
                  <a:gd name="T7" fmla="*/ 9 h 9"/>
                  <a:gd name="T8" fmla="*/ 1 w 7"/>
                  <a:gd name="T9" fmla="*/ 8 h 9"/>
                  <a:gd name="T10" fmla="*/ 7 w 7"/>
                  <a:gd name="T11" fmla="*/ 0 h 9"/>
                  <a:gd name="T12" fmla="*/ 7 w 7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cubicBezTo>
                      <a:pt x="6" y="1"/>
                      <a:pt x="4" y="2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0" y="5"/>
                      <a:pt x="0" y="7"/>
                      <a:pt x="0" y="9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5"/>
                      <a:pt x="4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6" name="îṥlïdè"/>
              <p:cNvSpPr/>
              <p:nvPr/>
            </p:nvSpPr>
            <p:spPr bwMode="auto">
              <a:xfrm>
                <a:off x="8469313" y="5135563"/>
                <a:ext cx="9525" cy="6350"/>
              </a:xfrm>
              <a:custGeom>
                <a:avLst/>
                <a:gdLst>
                  <a:gd name="T0" fmla="*/ 4 w 6"/>
                  <a:gd name="T1" fmla="*/ 0 h 4"/>
                  <a:gd name="T2" fmla="*/ 1 w 6"/>
                  <a:gd name="T3" fmla="*/ 2 h 4"/>
                  <a:gd name="T4" fmla="*/ 0 w 6"/>
                  <a:gd name="T5" fmla="*/ 4 h 4"/>
                  <a:gd name="T6" fmla="*/ 2 w 6"/>
                  <a:gd name="T7" fmla="*/ 3 h 4"/>
                  <a:gd name="T8" fmla="*/ 6 w 6"/>
                  <a:gd name="T9" fmla="*/ 1 h 4"/>
                  <a:gd name="T10" fmla="*/ 4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cubicBezTo>
                      <a:pt x="3" y="1"/>
                      <a:pt x="2" y="2"/>
                      <a:pt x="1" y="2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3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4" y="0"/>
                    </a:cubicBezTo>
                  </a:path>
                </a:pathLst>
              </a:custGeom>
              <a:solidFill>
                <a:srgbClr val="B7B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7" name="îṩļîḓé"/>
              <p:cNvSpPr/>
              <p:nvPr/>
            </p:nvSpPr>
            <p:spPr bwMode="auto">
              <a:xfrm>
                <a:off x="8470901" y="5135563"/>
                <a:ext cx="4763" cy="3175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3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</a:path>
                </a:pathLst>
              </a:custGeom>
              <a:solidFill>
                <a:srgbClr val="A4A8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8" name="íṣľïde"/>
              <p:cNvSpPr/>
              <p:nvPr/>
            </p:nvSpPr>
            <p:spPr bwMode="auto">
              <a:xfrm>
                <a:off x="8474076" y="5130800"/>
                <a:ext cx="11113" cy="6350"/>
              </a:xfrm>
              <a:custGeom>
                <a:avLst/>
                <a:gdLst>
                  <a:gd name="T0" fmla="*/ 7 w 8"/>
                  <a:gd name="T1" fmla="*/ 0 h 5"/>
                  <a:gd name="T2" fmla="*/ 1 w 8"/>
                  <a:gd name="T3" fmla="*/ 1 h 5"/>
                  <a:gd name="T4" fmla="*/ 0 w 8"/>
                  <a:gd name="T5" fmla="*/ 3 h 5"/>
                  <a:gd name="T6" fmla="*/ 1 w 8"/>
                  <a:gd name="T7" fmla="*/ 4 h 5"/>
                  <a:gd name="T8" fmla="*/ 3 w 8"/>
                  <a:gd name="T9" fmla="*/ 5 h 5"/>
                  <a:gd name="T10" fmla="*/ 3 w 8"/>
                  <a:gd name="T11" fmla="*/ 5 h 5"/>
                  <a:gd name="T12" fmla="*/ 8 w 8"/>
                  <a:gd name="T13" fmla="*/ 0 h 5"/>
                  <a:gd name="T14" fmla="*/ 7 w 8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">
                    <a:moveTo>
                      <a:pt x="7" y="0"/>
                    </a:moveTo>
                    <a:cubicBezTo>
                      <a:pt x="5" y="1"/>
                      <a:pt x="3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3"/>
                      <a:pt x="6" y="2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333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9" name="íṩḷïḑê"/>
              <p:cNvSpPr/>
              <p:nvPr/>
            </p:nvSpPr>
            <p:spPr bwMode="auto">
              <a:xfrm>
                <a:off x="8469313" y="5084763"/>
                <a:ext cx="158750" cy="65088"/>
              </a:xfrm>
              <a:custGeom>
                <a:avLst/>
                <a:gdLst>
                  <a:gd name="T0" fmla="*/ 100 w 109"/>
                  <a:gd name="T1" fmla="*/ 0 h 45"/>
                  <a:gd name="T2" fmla="*/ 99 w 109"/>
                  <a:gd name="T3" fmla="*/ 1 h 45"/>
                  <a:gd name="T4" fmla="*/ 12 w 109"/>
                  <a:gd name="T5" fmla="*/ 32 h 45"/>
                  <a:gd name="T6" fmla="*/ 11 w 109"/>
                  <a:gd name="T7" fmla="*/ 32 h 45"/>
                  <a:gd name="T8" fmla="*/ 6 w 109"/>
                  <a:gd name="T9" fmla="*/ 37 h 45"/>
                  <a:gd name="T10" fmla="*/ 0 w 109"/>
                  <a:gd name="T11" fmla="*/ 45 h 45"/>
                  <a:gd name="T12" fmla="*/ 101 w 109"/>
                  <a:gd name="T13" fmla="*/ 12 h 45"/>
                  <a:gd name="T14" fmla="*/ 109 w 109"/>
                  <a:gd name="T15" fmla="*/ 2 h 45"/>
                  <a:gd name="T16" fmla="*/ 100 w 109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45">
                    <a:moveTo>
                      <a:pt x="100" y="0"/>
                    </a:moveTo>
                    <a:cubicBezTo>
                      <a:pt x="99" y="1"/>
                      <a:pt x="99" y="1"/>
                      <a:pt x="99" y="1"/>
                    </a:cubicBezTo>
                    <a:cubicBezTo>
                      <a:pt x="99" y="1"/>
                      <a:pt x="55" y="20"/>
                      <a:pt x="12" y="32"/>
                    </a:cubicBezTo>
                    <a:cubicBezTo>
                      <a:pt x="12" y="32"/>
                      <a:pt x="11" y="32"/>
                      <a:pt x="11" y="32"/>
                    </a:cubicBezTo>
                    <a:cubicBezTo>
                      <a:pt x="9" y="34"/>
                      <a:pt x="7" y="35"/>
                      <a:pt x="6" y="37"/>
                    </a:cubicBezTo>
                    <a:cubicBezTo>
                      <a:pt x="3" y="40"/>
                      <a:pt x="1" y="42"/>
                      <a:pt x="0" y="45"/>
                    </a:cubicBezTo>
                    <a:cubicBezTo>
                      <a:pt x="47" y="35"/>
                      <a:pt x="101" y="12"/>
                      <a:pt x="101" y="12"/>
                    </a:cubicBezTo>
                    <a:cubicBezTo>
                      <a:pt x="101" y="12"/>
                      <a:pt x="104" y="8"/>
                      <a:pt x="109" y="2"/>
                    </a:cubicBezTo>
                    <a:cubicBezTo>
                      <a:pt x="106" y="2"/>
                      <a:pt x="103" y="1"/>
                      <a:pt x="100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0" name="iṧľïdé"/>
              <p:cNvSpPr/>
              <p:nvPr/>
            </p:nvSpPr>
            <p:spPr bwMode="auto">
              <a:xfrm>
                <a:off x="8115301" y="49688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7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1" name="ïṣ1îḋê"/>
              <p:cNvSpPr/>
              <p:nvPr/>
            </p:nvSpPr>
            <p:spPr bwMode="auto">
              <a:xfrm>
                <a:off x="8101013" y="4565650"/>
                <a:ext cx="674688" cy="585788"/>
              </a:xfrm>
              <a:custGeom>
                <a:avLst/>
                <a:gdLst>
                  <a:gd name="T0" fmla="*/ 417 w 465"/>
                  <a:gd name="T1" fmla="*/ 17 h 404"/>
                  <a:gd name="T2" fmla="*/ 453 w 465"/>
                  <a:gd name="T3" fmla="*/ 138 h 404"/>
                  <a:gd name="T4" fmla="*/ 353 w 465"/>
                  <a:gd name="T5" fmla="*/ 359 h 404"/>
                  <a:gd name="T6" fmla="*/ 206 w 465"/>
                  <a:gd name="T7" fmla="*/ 396 h 404"/>
                  <a:gd name="T8" fmla="*/ 127 w 465"/>
                  <a:gd name="T9" fmla="*/ 388 h 404"/>
                  <a:gd name="T10" fmla="*/ 81 w 465"/>
                  <a:gd name="T11" fmla="*/ 376 h 404"/>
                  <a:gd name="T12" fmla="*/ 1 w 465"/>
                  <a:gd name="T13" fmla="*/ 354 h 404"/>
                  <a:gd name="T14" fmla="*/ 8 w 465"/>
                  <a:gd name="T15" fmla="*/ 267 h 404"/>
                  <a:gd name="T16" fmla="*/ 87 w 465"/>
                  <a:gd name="T17" fmla="*/ 275 h 404"/>
                  <a:gd name="T18" fmla="*/ 112 w 465"/>
                  <a:gd name="T19" fmla="*/ 275 h 404"/>
                  <a:gd name="T20" fmla="*/ 190 w 465"/>
                  <a:gd name="T21" fmla="*/ 271 h 404"/>
                  <a:gd name="T22" fmla="*/ 212 w 465"/>
                  <a:gd name="T23" fmla="*/ 269 h 404"/>
                  <a:gd name="T24" fmla="*/ 228 w 465"/>
                  <a:gd name="T25" fmla="*/ 268 h 404"/>
                  <a:gd name="T26" fmla="*/ 239 w 465"/>
                  <a:gd name="T27" fmla="*/ 262 h 404"/>
                  <a:gd name="T28" fmla="*/ 253 w 465"/>
                  <a:gd name="T29" fmla="*/ 262 h 404"/>
                  <a:gd name="T30" fmla="*/ 260 w 465"/>
                  <a:gd name="T31" fmla="*/ 260 h 404"/>
                  <a:gd name="T32" fmla="*/ 260 w 465"/>
                  <a:gd name="T33" fmla="*/ 259 h 404"/>
                  <a:gd name="T34" fmla="*/ 268 w 465"/>
                  <a:gd name="T35" fmla="*/ 247 h 404"/>
                  <a:gd name="T36" fmla="*/ 308 w 465"/>
                  <a:gd name="T37" fmla="*/ 140 h 404"/>
                  <a:gd name="T38" fmla="*/ 313 w 465"/>
                  <a:gd name="T39" fmla="*/ 125 h 404"/>
                  <a:gd name="T40" fmla="*/ 417 w 465"/>
                  <a:gd name="T41" fmla="*/ 17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5" h="404">
                    <a:moveTo>
                      <a:pt x="417" y="17"/>
                    </a:moveTo>
                    <a:cubicBezTo>
                      <a:pt x="417" y="17"/>
                      <a:pt x="465" y="3"/>
                      <a:pt x="453" y="138"/>
                    </a:cubicBezTo>
                    <a:cubicBezTo>
                      <a:pt x="442" y="273"/>
                      <a:pt x="353" y="359"/>
                      <a:pt x="353" y="359"/>
                    </a:cubicBezTo>
                    <a:cubicBezTo>
                      <a:pt x="353" y="359"/>
                      <a:pt x="252" y="404"/>
                      <a:pt x="206" y="396"/>
                    </a:cubicBezTo>
                    <a:cubicBezTo>
                      <a:pt x="161" y="389"/>
                      <a:pt x="127" y="388"/>
                      <a:pt x="127" y="388"/>
                    </a:cubicBezTo>
                    <a:cubicBezTo>
                      <a:pt x="113" y="381"/>
                      <a:pt x="97" y="376"/>
                      <a:pt x="81" y="376"/>
                    </a:cubicBezTo>
                    <a:cubicBezTo>
                      <a:pt x="55" y="375"/>
                      <a:pt x="2" y="359"/>
                      <a:pt x="1" y="354"/>
                    </a:cubicBezTo>
                    <a:cubicBezTo>
                      <a:pt x="0" y="348"/>
                      <a:pt x="14" y="273"/>
                      <a:pt x="8" y="267"/>
                    </a:cubicBezTo>
                    <a:cubicBezTo>
                      <a:pt x="8" y="267"/>
                      <a:pt x="79" y="270"/>
                      <a:pt x="87" y="275"/>
                    </a:cubicBezTo>
                    <a:cubicBezTo>
                      <a:pt x="94" y="280"/>
                      <a:pt x="104" y="277"/>
                      <a:pt x="112" y="275"/>
                    </a:cubicBezTo>
                    <a:cubicBezTo>
                      <a:pt x="119" y="274"/>
                      <a:pt x="143" y="253"/>
                      <a:pt x="190" y="271"/>
                    </a:cubicBezTo>
                    <a:cubicBezTo>
                      <a:pt x="190" y="271"/>
                      <a:pt x="206" y="273"/>
                      <a:pt x="212" y="269"/>
                    </a:cubicBezTo>
                    <a:cubicBezTo>
                      <a:pt x="218" y="265"/>
                      <a:pt x="228" y="268"/>
                      <a:pt x="228" y="268"/>
                    </a:cubicBezTo>
                    <a:cubicBezTo>
                      <a:pt x="232" y="266"/>
                      <a:pt x="235" y="265"/>
                      <a:pt x="239" y="262"/>
                    </a:cubicBezTo>
                    <a:cubicBezTo>
                      <a:pt x="240" y="260"/>
                      <a:pt x="253" y="262"/>
                      <a:pt x="253" y="262"/>
                    </a:cubicBezTo>
                    <a:cubicBezTo>
                      <a:pt x="255" y="263"/>
                      <a:pt x="259" y="262"/>
                      <a:pt x="260" y="260"/>
                    </a:cubicBezTo>
                    <a:cubicBezTo>
                      <a:pt x="260" y="259"/>
                      <a:pt x="260" y="259"/>
                      <a:pt x="260" y="259"/>
                    </a:cubicBezTo>
                    <a:cubicBezTo>
                      <a:pt x="262" y="254"/>
                      <a:pt x="264" y="251"/>
                      <a:pt x="268" y="247"/>
                    </a:cubicBezTo>
                    <a:cubicBezTo>
                      <a:pt x="268" y="247"/>
                      <a:pt x="281" y="169"/>
                      <a:pt x="308" y="140"/>
                    </a:cubicBezTo>
                    <a:cubicBezTo>
                      <a:pt x="308" y="140"/>
                      <a:pt x="315" y="134"/>
                      <a:pt x="313" y="125"/>
                    </a:cubicBezTo>
                    <a:cubicBezTo>
                      <a:pt x="311" y="117"/>
                      <a:pt x="356" y="0"/>
                      <a:pt x="417" y="17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2" name="îśľíḑê"/>
              <p:cNvSpPr/>
              <p:nvPr/>
            </p:nvSpPr>
            <p:spPr bwMode="auto">
              <a:xfrm>
                <a:off x="8169276" y="5322888"/>
                <a:ext cx="12700" cy="3175"/>
              </a:xfrm>
              <a:custGeom>
                <a:avLst/>
                <a:gdLst>
                  <a:gd name="T0" fmla="*/ 8 w 8"/>
                  <a:gd name="T1" fmla="*/ 0 h 2"/>
                  <a:gd name="T2" fmla="*/ 0 w 8"/>
                  <a:gd name="T3" fmla="*/ 2 h 2"/>
                  <a:gd name="T4" fmla="*/ 0 w 8"/>
                  <a:gd name="T5" fmla="*/ 2 h 2"/>
                  <a:gd name="T6" fmla="*/ 0 w 8"/>
                  <a:gd name="T7" fmla="*/ 2 h 2"/>
                  <a:gd name="T8" fmla="*/ 8 w 8"/>
                  <a:gd name="T9" fmla="*/ 0 h 2"/>
                  <a:gd name="T10" fmla="*/ 8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3" name="išlïdê"/>
              <p:cNvSpPr/>
              <p:nvPr/>
            </p:nvSpPr>
            <p:spPr bwMode="auto">
              <a:xfrm>
                <a:off x="8169276" y="5322888"/>
                <a:ext cx="98425" cy="84138"/>
              </a:xfrm>
              <a:custGeom>
                <a:avLst/>
                <a:gdLst>
                  <a:gd name="T0" fmla="*/ 8 w 68"/>
                  <a:gd name="T1" fmla="*/ 0 h 58"/>
                  <a:gd name="T2" fmla="*/ 0 w 68"/>
                  <a:gd name="T3" fmla="*/ 2 h 58"/>
                  <a:gd name="T4" fmla="*/ 0 w 68"/>
                  <a:gd name="T5" fmla="*/ 2 h 58"/>
                  <a:gd name="T6" fmla="*/ 46 w 68"/>
                  <a:gd name="T7" fmla="*/ 58 h 58"/>
                  <a:gd name="T8" fmla="*/ 54 w 68"/>
                  <a:gd name="T9" fmla="*/ 53 h 58"/>
                  <a:gd name="T10" fmla="*/ 58 w 68"/>
                  <a:gd name="T11" fmla="*/ 54 h 58"/>
                  <a:gd name="T12" fmla="*/ 59 w 68"/>
                  <a:gd name="T13" fmla="*/ 54 h 58"/>
                  <a:gd name="T14" fmla="*/ 68 w 68"/>
                  <a:gd name="T15" fmla="*/ 55 h 58"/>
                  <a:gd name="T16" fmla="*/ 37 w 68"/>
                  <a:gd name="T17" fmla="*/ 26 h 58"/>
                  <a:gd name="T18" fmla="*/ 8 w 68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58">
                    <a:moveTo>
                      <a:pt x="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5"/>
                      <a:pt x="49" y="53"/>
                      <a:pt x="54" y="53"/>
                    </a:cubicBezTo>
                    <a:cubicBezTo>
                      <a:pt x="55" y="53"/>
                      <a:pt x="56" y="53"/>
                      <a:pt x="58" y="54"/>
                    </a:cubicBezTo>
                    <a:cubicBezTo>
                      <a:pt x="58" y="54"/>
                      <a:pt x="59" y="54"/>
                      <a:pt x="59" y="54"/>
                    </a:cubicBezTo>
                    <a:cubicBezTo>
                      <a:pt x="61" y="54"/>
                      <a:pt x="64" y="54"/>
                      <a:pt x="68" y="55"/>
                    </a:cubicBezTo>
                    <a:cubicBezTo>
                      <a:pt x="62" y="46"/>
                      <a:pt x="52" y="33"/>
                      <a:pt x="37" y="26"/>
                    </a:cubicBezTo>
                    <a:cubicBezTo>
                      <a:pt x="25" y="21"/>
                      <a:pt x="15" y="11"/>
                      <a:pt x="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4" name="ïśḷîḍè"/>
              <p:cNvSpPr/>
              <p:nvPr/>
            </p:nvSpPr>
            <p:spPr bwMode="auto">
              <a:xfrm>
                <a:off x="8234363" y="5407025"/>
                <a:ext cx="25400" cy="26988"/>
              </a:xfrm>
              <a:custGeom>
                <a:avLst/>
                <a:gdLst>
                  <a:gd name="T0" fmla="*/ 1 w 17"/>
                  <a:gd name="T1" fmla="*/ 0 h 19"/>
                  <a:gd name="T2" fmla="*/ 12 w 17"/>
                  <a:gd name="T3" fmla="*/ 18 h 19"/>
                  <a:gd name="T4" fmla="*/ 17 w 17"/>
                  <a:gd name="T5" fmla="*/ 19 h 19"/>
                  <a:gd name="T6" fmla="*/ 1 w 17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9">
                    <a:moveTo>
                      <a:pt x="1" y="0"/>
                    </a:moveTo>
                    <a:cubicBezTo>
                      <a:pt x="0" y="6"/>
                      <a:pt x="9" y="15"/>
                      <a:pt x="12" y="18"/>
                    </a:cubicBezTo>
                    <a:cubicBezTo>
                      <a:pt x="14" y="18"/>
                      <a:pt x="16" y="19"/>
                      <a:pt x="17" y="19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5" name="iṧḻiďè"/>
              <p:cNvSpPr/>
              <p:nvPr/>
            </p:nvSpPr>
            <p:spPr bwMode="auto">
              <a:xfrm>
                <a:off x="8170863" y="5530850"/>
                <a:ext cx="9525" cy="4763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0 h 3"/>
                  <a:gd name="T4" fmla="*/ 6 w 6"/>
                  <a:gd name="T5" fmla="*/ 3 h 3"/>
                  <a:gd name="T6" fmla="*/ 6 w 6"/>
                  <a:gd name="T7" fmla="*/ 3 h 3"/>
                  <a:gd name="T8" fmla="*/ 0 w 6"/>
                  <a:gd name="T9" fmla="*/ 0 h 3"/>
                  <a:gd name="T10" fmla="*/ 0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6" name="ïṧliďe"/>
              <p:cNvSpPr/>
              <p:nvPr/>
            </p:nvSpPr>
            <p:spPr bwMode="auto">
              <a:xfrm>
                <a:off x="8169276" y="5519738"/>
                <a:ext cx="11113" cy="15875"/>
              </a:xfrm>
              <a:custGeom>
                <a:avLst/>
                <a:gdLst>
                  <a:gd name="T0" fmla="*/ 5 w 7"/>
                  <a:gd name="T1" fmla="*/ 0 h 11"/>
                  <a:gd name="T2" fmla="*/ 0 w 7"/>
                  <a:gd name="T3" fmla="*/ 1 h 11"/>
                  <a:gd name="T4" fmla="*/ 1 w 7"/>
                  <a:gd name="T5" fmla="*/ 8 h 11"/>
                  <a:gd name="T6" fmla="*/ 1 w 7"/>
                  <a:gd name="T7" fmla="*/ 8 h 11"/>
                  <a:gd name="T8" fmla="*/ 7 w 7"/>
                  <a:gd name="T9" fmla="*/ 11 h 11"/>
                  <a:gd name="T10" fmla="*/ 5 w 7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8"/>
                      <a:pt x="5" y="4"/>
                      <a:pt x="5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7" name="îṧľíḍê"/>
              <p:cNvSpPr/>
              <p:nvPr/>
            </p:nvSpPr>
            <p:spPr bwMode="auto">
              <a:xfrm>
                <a:off x="8167688" y="5432425"/>
                <a:ext cx="76200" cy="88900"/>
              </a:xfrm>
              <a:custGeom>
                <a:avLst/>
                <a:gdLst>
                  <a:gd name="T0" fmla="*/ 48 w 52"/>
                  <a:gd name="T1" fmla="*/ 0 h 61"/>
                  <a:gd name="T2" fmla="*/ 1 w 52"/>
                  <a:gd name="T3" fmla="*/ 49 h 61"/>
                  <a:gd name="T4" fmla="*/ 1 w 52"/>
                  <a:gd name="T5" fmla="*/ 61 h 61"/>
                  <a:gd name="T6" fmla="*/ 6 w 52"/>
                  <a:gd name="T7" fmla="*/ 60 h 61"/>
                  <a:gd name="T8" fmla="*/ 5 w 52"/>
                  <a:gd name="T9" fmla="*/ 49 h 61"/>
                  <a:gd name="T10" fmla="*/ 52 w 52"/>
                  <a:gd name="T11" fmla="*/ 0 h 61"/>
                  <a:gd name="T12" fmla="*/ 48 w 52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61">
                    <a:moveTo>
                      <a:pt x="48" y="0"/>
                    </a:moveTo>
                    <a:cubicBezTo>
                      <a:pt x="31" y="0"/>
                      <a:pt x="3" y="6"/>
                      <a:pt x="1" y="49"/>
                    </a:cubicBezTo>
                    <a:cubicBezTo>
                      <a:pt x="0" y="53"/>
                      <a:pt x="0" y="57"/>
                      <a:pt x="1" y="61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5" y="57"/>
                      <a:pt x="5" y="53"/>
                      <a:pt x="5" y="49"/>
                    </a:cubicBezTo>
                    <a:cubicBezTo>
                      <a:pt x="8" y="7"/>
                      <a:pt x="36" y="0"/>
                      <a:pt x="52" y="0"/>
                    </a:cubicBezTo>
                    <a:cubicBezTo>
                      <a:pt x="51" y="0"/>
                      <a:pt x="49" y="0"/>
                      <a:pt x="48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8" name="îşḻiḓé"/>
              <p:cNvSpPr/>
              <p:nvPr/>
            </p:nvSpPr>
            <p:spPr bwMode="auto">
              <a:xfrm>
                <a:off x="8228013" y="5399088"/>
                <a:ext cx="33338" cy="34925"/>
              </a:xfrm>
              <a:custGeom>
                <a:avLst/>
                <a:gdLst>
                  <a:gd name="T0" fmla="*/ 14 w 23"/>
                  <a:gd name="T1" fmla="*/ 0 h 24"/>
                  <a:gd name="T2" fmla="*/ 6 w 23"/>
                  <a:gd name="T3" fmla="*/ 5 h 24"/>
                  <a:gd name="T4" fmla="*/ 22 w 23"/>
                  <a:gd name="T5" fmla="*/ 24 h 24"/>
                  <a:gd name="T6" fmla="*/ 23 w 23"/>
                  <a:gd name="T7" fmla="*/ 24 h 24"/>
                  <a:gd name="T8" fmla="*/ 18 w 23"/>
                  <a:gd name="T9" fmla="*/ 1 h 24"/>
                  <a:gd name="T10" fmla="*/ 14 w 2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4">
                    <a:moveTo>
                      <a:pt x="14" y="0"/>
                    </a:moveTo>
                    <a:cubicBezTo>
                      <a:pt x="9" y="0"/>
                      <a:pt x="6" y="2"/>
                      <a:pt x="6" y="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0" y="23"/>
                      <a:pt x="0" y="2"/>
                      <a:pt x="18" y="1"/>
                    </a:cubicBezTo>
                    <a:cubicBezTo>
                      <a:pt x="16" y="0"/>
                      <a:pt x="15" y="0"/>
                      <a:pt x="14" y="0"/>
                    </a:cubicBezTo>
                  </a:path>
                </a:pathLst>
              </a:custGeom>
              <a:solidFill>
                <a:srgbClr val="524E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9" name="îsļîdê"/>
              <p:cNvSpPr/>
              <p:nvPr/>
            </p:nvSpPr>
            <p:spPr bwMode="auto">
              <a:xfrm>
                <a:off x="8170863" y="5381625"/>
                <a:ext cx="357188" cy="227013"/>
              </a:xfrm>
              <a:custGeom>
                <a:avLst/>
                <a:gdLst>
                  <a:gd name="T0" fmla="*/ 57 w 246"/>
                  <a:gd name="T1" fmla="*/ 130 h 157"/>
                  <a:gd name="T2" fmla="*/ 66 w 246"/>
                  <a:gd name="T3" fmla="*/ 136 h 157"/>
                  <a:gd name="T4" fmla="*/ 165 w 246"/>
                  <a:gd name="T5" fmla="*/ 138 h 157"/>
                  <a:gd name="T6" fmla="*/ 200 w 246"/>
                  <a:gd name="T7" fmla="*/ 155 h 157"/>
                  <a:gd name="T8" fmla="*/ 205 w 246"/>
                  <a:gd name="T9" fmla="*/ 156 h 157"/>
                  <a:gd name="T10" fmla="*/ 233 w 246"/>
                  <a:gd name="T11" fmla="*/ 157 h 157"/>
                  <a:gd name="T12" fmla="*/ 246 w 246"/>
                  <a:gd name="T13" fmla="*/ 156 h 157"/>
                  <a:gd name="T14" fmla="*/ 238 w 246"/>
                  <a:gd name="T15" fmla="*/ 18 h 157"/>
                  <a:gd name="T16" fmla="*/ 220 w 246"/>
                  <a:gd name="T17" fmla="*/ 16 h 157"/>
                  <a:gd name="T18" fmla="*/ 202 w 246"/>
                  <a:gd name="T19" fmla="*/ 25 h 157"/>
                  <a:gd name="T20" fmla="*/ 154 w 246"/>
                  <a:gd name="T21" fmla="*/ 33 h 157"/>
                  <a:gd name="T22" fmla="*/ 135 w 246"/>
                  <a:gd name="T23" fmla="*/ 33 h 157"/>
                  <a:gd name="T24" fmla="*/ 116 w 246"/>
                  <a:gd name="T25" fmla="*/ 33 h 157"/>
                  <a:gd name="T26" fmla="*/ 83 w 246"/>
                  <a:gd name="T27" fmla="*/ 19 h 157"/>
                  <a:gd name="T28" fmla="*/ 62 w 246"/>
                  <a:gd name="T29" fmla="*/ 37 h 157"/>
                  <a:gd name="T30" fmla="*/ 3 w 246"/>
                  <a:gd name="T31" fmla="*/ 85 h 157"/>
                  <a:gd name="T32" fmla="*/ 57 w 246"/>
                  <a:gd name="T33" fmla="*/ 13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6" h="157">
                    <a:moveTo>
                      <a:pt x="57" y="130"/>
                    </a:moveTo>
                    <a:cubicBezTo>
                      <a:pt x="66" y="136"/>
                      <a:pt x="66" y="136"/>
                      <a:pt x="66" y="136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5" y="138"/>
                      <a:pt x="186" y="151"/>
                      <a:pt x="200" y="155"/>
                    </a:cubicBezTo>
                    <a:cubicBezTo>
                      <a:pt x="202" y="155"/>
                      <a:pt x="204" y="156"/>
                      <a:pt x="205" y="156"/>
                    </a:cubicBezTo>
                    <a:cubicBezTo>
                      <a:pt x="214" y="157"/>
                      <a:pt x="224" y="157"/>
                      <a:pt x="233" y="157"/>
                    </a:cubicBezTo>
                    <a:cubicBezTo>
                      <a:pt x="240" y="157"/>
                      <a:pt x="246" y="156"/>
                      <a:pt x="246" y="156"/>
                    </a:cubicBezTo>
                    <a:cubicBezTo>
                      <a:pt x="246" y="156"/>
                      <a:pt x="242" y="31"/>
                      <a:pt x="238" y="18"/>
                    </a:cubicBezTo>
                    <a:cubicBezTo>
                      <a:pt x="237" y="12"/>
                      <a:pt x="228" y="13"/>
                      <a:pt x="220" y="16"/>
                    </a:cubicBezTo>
                    <a:cubicBezTo>
                      <a:pt x="214" y="19"/>
                      <a:pt x="208" y="22"/>
                      <a:pt x="202" y="25"/>
                    </a:cubicBezTo>
                    <a:cubicBezTo>
                      <a:pt x="202" y="25"/>
                      <a:pt x="160" y="29"/>
                      <a:pt x="154" y="33"/>
                    </a:cubicBezTo>
                    <a:cubicBezTo>
                      <a:pt x="150" y="35"/>
                      <a:pt x="143" y="34"/>
                      <a:pt x="135" y="33"/>
                    </a:cubicBezTo>
                    <a:cubicBezTo>
                      <a:pt x="128" y="33"/>
                      <a:pt x="122" y="32"/>
                      <a:pt x="116" y="33"/>
                    </a:cubicBezTo>
                    <a:cubicBezTo>
                      <a:pt x="104" y="35"/>
                      <a:pt x="83" y="19"/>
                      <a:pt x="83" y="19"/>
                    </a:cubicBezTo>
                    <a:cubicBezTo>
                      <a:pt x="26" y="0"/>
                      <a:pt x="58" y="36"/>
                      <a:pt x="62" y="37"/>
                    </a:cubicBezTo>
                    <a:cubicBezTo>
                      <a:pt x="62" y="37"/>
                      <a:pt x="6" y="24"/>
                      <a:pt x="3" y="85"/>
                    </a:cubicBezTo>
                    <a:cubicBezTo>
                      <a:pt x="0" y="146"/>
                      <a:pt x="57" y="130"/>
                      <a:pt x="57" y="130"/>
                    </a:cubicBezTo>
                  </a:path>
                </a:pathLst>
              </a:custGeom>
              <a:solidFill>
                <a:srgbClr val="3F3D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0" name="ïślîḍè"/>
              <p:cNvSpPr/>
              <p:nvPr/>
            </p:nvSpPr>
            <p:spPr bwMode="auto">
              <a:xfrm>
                <a:off x="8459788" y="5399088"/>
                <a:ext cx="68263" cy="207963"/>
              </a:xfrm>
              <a:custGeom>
                <a:avLst/>
                <a:gdLst>
                  <a:gd name="T0" fmla="*/ 1 w 47"/>
                  <a:gd name="T1" fmla="*/ 70 h 144"/>
                  <a:gd name="T2" fmla="*/ 34 w 47"/>
                  <a:gd name="T3" fmla="*/ 144 h 144"/>
                  <a:gd name="T4" fmla="*/ 47 w 47"/>
                  <a:gd name="T5" fmla="*/ 144 h 144"/>
                  <a:gd name="T6" fmla="*/ 39 w 47"/>
                  <a:gd name="T7" fmla="*/ 6 h 144"/>
                  <a:gd name="T8" fmla="*/ 21 w 47"/>
                  <a:gd name="T9" fmla="*/ 4 h 144"/>
                  <a:gd name="T10" fmla="*/ 1 w 47"/>
                  <a:gd name="T11" fmla="*/ 7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44">
                    <a:moveTo>
                      <a:pt x="1" y="70"/>
                    </a:moveTo>
                    <a:cubicBezTo>
                      <a:pt x="2" y="95"/>
                      <a:pt x="22" y="127"/>
                      <a:pt x="34" y="144"/>
                    </a:cubicBezTo>
                    <a:cubicBezTo>
                      <a:pt x="41" y="144"/>
                      <a:pt x="47" y="144"/>
                      <a:pt x="47" y="144"/>
                    </a:cubicBezTo>
                    <a:cubicBezTo>
                      <a:pt x="47" y="144"/>
                      <a:pt x="43" y="19"/>
                      <a:pt x="39" y="6"/>
                    </a:cubicBezTo>
                    <a:cubicBezTo>
                      <a:pt x="38" y="0"/>
                      <a:pt x="29" y="1"/>
                      <a:pt x="21" y="4"/>
                    </a:cubicBezTo>
                    <a:cubicBezTo>
                      <a:pt x="11" y="23"/>
                      <a:pt x="0" y="49"/>
                      <a:pt x="1" y="70"/>
                    </a:cubicBezTo>
                  </a:path>
                </a:pathLst>
              </a:custGeom>
              <a:solidFill>
                <a:srgbClr val="5653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1" name="iśľiḑê"/>
              <p:cNvSpPr/>
              <p:nvPr/>
            </p:nvSpPr>
            <p:spPr bwMode="auto">
              <a:xfrm>
                <a:off x="8489951" y="5400675"/>
                <a:ext cx="38100" cy="206375"/>
              </a:xfrm>
              <a:custGeom>
                <a:avLst/>
                <a:gdLst>
                  <a:gd name="T0" fmla="*/ 11 w 26"/>
                  <a:gd name="T1" fmla="*/ 0 h 142"/>
                  <a:gd name="T2" fmla="*/ 0 w 26"/>
                  <a:gd name="T3" fmla="*/ 2 h 142"/>
                  <a:gd name="T4" fmla="*/ 0 w 26"/>
                  <a:gd name="T5" fmla="*/ 2 h 142"/>
                  <a:gd name="T6" fmla="*/ 0 w 26"/>
                  <a:gd name="T7" fmla="*/ 2 h 142"/>
                  <a:gd name="T8" fmla="*/ 11 w 26"/>
                  <a:gd name="T9" fmla="*/ 0 h 142"/>
                  <a:gd name="T10" fmla="*/ 18 w 26"/>
                  <a:gd name="T11" fmla="*/ 4 h 142"/>
                  <a:gd name="T12" fmla="*/ 26 w 26"/>
                  <a:gd name="T13" fmla="*/ 142 h 142"/>
                  <a:gd name="T14" fmla="*/ 26 w 26"/>
                  <a:gd name="T15" fmla="*/ 142 h 142"/>
                  <a:gd name="T16" fmla="*/ 18 w 26"/>
                  <a:gd name="T17" fmla="*/ 4 h 142"/>
                  <a:gd name="T18" fmla="*/ 11 w 26"/>
                  <a:gd name="T19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42">
                    <a:moveTo>
                      <a:pt x="11" y="0"/>
                    </a:moveTo>
                    <a:cubicBezTo>
                      <a:pt x="8" y="0"/>
                      <a:pt x="4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1"/>
                      <a:pt x="8" y="0"/>
                      <a:pt x="11" y="0"/>
                    </a:cubicBezTo>
                    <a:cubicBezTo>
                      <a:pt x="15" y="0"/>
                      <a:pt x="17" y="1"/>
                      <a:pt x="18" y="4"/>
                    </a:cubicBezTo>
                    <a:cubicBezTo>
                      <a:pt x="21" y="17"/>
                      <a:pt x="26" y="138"/>
                      <a:pt x="26" y="142"/>
                    </a:cubicBez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2"/>
                      <a:pt x="22" y="17"/>
                      <a:pt x="18" y="4"/>
                    </a:cubicBezTo>
                    <a:cubicBezTo>
                      <a:pt x="17" y="1"/>
                      <a:pt x="15" y="0"/>
                      <a:pt x="11" y="0"/>
                    </a:cubicBezTo>
                  </a:path>
                </a:pathLst>
              </a:custGeom>
              <a:solidFill>
                <a:srgbClr val="4D4B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2" name="ís1iḍè"/>
              <p:cNvSpPr/>
              <p:nvPr/>
            </p:nvSpPr>
            <p:spPr bwMode="auto">
              <a:xfrm>
                <a:off x="8423276" y="5403850"/>
                <a:ext cx="104775" cy="204788"/>
              </a:xfrm>
              <a:custGeom>
                <a:avLst/>
                <a:gdLst>
                  <a:gd name="T0" fmla="*/ 46 w 72"/>
                  <a:gd name="T1" fmla="*/ 0 h 141"/>
                  <a:gd name="T2" fmla="*/ 28 w 72"/>
                  <a:gd name="T3" fmla="*/ 9 h 141"/>
                  <a:gd name="T4" fmla="*/ 28 w 72"/>
                  <a:gd name="T5" fmla="*/ 9 h 141"/>
                  <a:gd name="T6" fmla="*/ 9 w 72"/>
                  <a:gd name="T7" fmla="*/ 69 h 141"/>
                  <a:gd name="T8" fmla="*/ 26 w 72"/>
                  <a:gd name="T9" fmla="*/ 139 h 141"/>
                  <a:gd name="T10" fmla="*/ 31 w 72"/>
                  <a:gd name="T11" fmla="*/ 140 h 141"/>
                  <a:gd name="T12" fmla="*/ 49 w 72"/>
                  <a:gd name="T13" fmla="*/ 141 h 141"/>
                  <a:gd name="T14" fmla="*/ 59 w 72"/>
                  <a:gd name="T15" fmla="*/ 141 h 141"/>
                  <a:gd name="T16" fmla="*/ 72 w 72"/>
                  <a:gd name="T17" fmla="*/ 140 h 141"/>
                  <a:gd name="T18" fmla="*/ 72 w 72"/>
                  <a:gd name="T19" fmla="*/ 140 h 141"/>
                  <a:gd name="T20" fmla="*/ 59 w 72"/>
                  <a:gd name="T21" fmla="*/ 140 h 141"/>
                  <a:gd name="T22" fmla="*/ 26 w 72"/>
                  <a:gd name="T23" fmla="*/ 66 h 141"/>
                  <a:gd name="T24" fmla="*/ 26 w 72"/>
                  <a:gd name="T25" fmla="*/ 63 h 141"/>
                  <a:gd name="T26" fmla="*/ 46 w 72"/>
                  <a:gd name="T2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41">
                    <a:moveTo>
                      <a:pt x="46" y="0"/>
                    </a:moveTo>
                    <a:cubicBezTo>
                      <a:pt x="40" y="3"/>
                      <a:pt x="34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0" y="37"/>
                      <a:pt x="9" y="69"/>
                    </a:cubicBezTo>
                    <a:cubicBezTo>
                      <a:pt x="15" y="94"/>
                      <a:pt x="15" y="122"/>
                      <a:pt x="26" y="139"/>
                    </a:cubicBezTo>
                    <a:cubicBezTo>
                      <a:pt x="28" y="139"/>
                      <a:pt x="30" y="140"/>
                      <a:pt x="31" y="140"/>
                    </a:cubicBezTo>
                    <a:cubicBezTo>
                      <a:pt x="37" y="141"/>
                      <a:pt x="43" y="141"/>
                      <a:pt x="49" y="141"/>
                    </a:cubicBezTo>
                    <a:cubicBezTo>
                      <a:pt x="52" y="141"/>
                      <a:pt x="56" y="141"/>
                      <a:pt x="59" y="141"/>
                    </a:cubicBezTo>
                    <a:cubicBezTo>
                      <a:pt x="66" y="141"/>
                      <a:pt x="72" y="140"/>
                      <a:pt x="72" y="140"/>
                    </a:cubicBezTo>
                    <a:cubicBezTo>
                      <a:pt x="72" y="140"/>
                      <a:pt x="72" y="140"/>
                      <a:pt x="72" y="140"/>
                    </a:cubicBezTo>
                    <a:cubicBezTo>
                      <a:pt x="72" y="140"/>
                      <a:pt x="66" y="140"/>
                      <a:pt x="59" y="140"/>
                    </a:cubicBezTo>
                    <a:cubicBezTo>
                      <a:pt x="47" y="123"/>
                      <a:pt x="27" y="91"/>
                      <a:pt x="26" y="66"/>
                    </a:cubicBezTo>
                    <a:cubicBezTo>
                      <a:pt x="26" y="65"/>
                      <a:pt x="26" y="64"/>
                      <a:pt x="26" y="63"/>
                    </a:cubicBezTo>
                    <a:cubicBezTo>
                      <a:pt x="26" y="43"/>
                      <a:pt x="36" y="18"/>
                      <a:pt x="46" y="0"/>
                    </a:cubicBezTo>
                  </a:path>
                </a:pathLst>
              </a:custGeom>
              <a:solidFill>
                <a:srgbClr val="3C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3" name="íṥḻïďè"/>
              <p:cNvSpPr/>
              <p:nvPr/>
            </p:nvSpPr>
            <p:spPr bwMode="auto">
              <a:xfrm>
                <a:off x="8461376" y="5400675"/>
                <a:ext cx="66675" cy="206375"/>
              </a:xfrm>
              <a:custGeom>
                <a:avLst/>
                <a:gdLst>
                  <a:gd name="T0" fmla="*/ 31 w 46"/>
                  <a:gd name="T1" fmla="*/ 0 h 142"/>
                  <a:gd name="T2" fmla="*/ 20 w 46"/>
                  <a:gd name="T3" fmla="*/ 2 h 142"/>
                  <a:gd name="T4" fmla="*/ 20 w 46"/>
                  <a:gd name="T5" fmla="*/ 2 h 142"/>
                  <a:gd name="T6" fmla="*/ 0 w 46"/>
                  <a:gd name="T7" fmla="*/ 65 h 142"/>
                  <a:gd name="T8" fmla="*/ 0 w 46"/>
                  <a:gd name="T9" fmla="*/ 68 h 142"/>
                  <a:gd name="T10" fmla="*/ 33 w 46"/>
                  <a:gd name="T11" fmla="*/ 142 h 142"/>
                  <a:gd name="T12" fmla="*/ 46 w 46"/>
                  <a:gd name="T13" fmla="*/ 142 h 142"/>
                  <a:gd name="T14" fmla="*/ 38 w 46"/>
                  <a:gd name="T15" fmla="*/ 4 h 142"/>
                  <a:gd name="T16" fmla="*/ 31 w 46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42">
                    <a:moveTo>
                      <a:pt x="31" y="0"/>
                    </a:moveTo>
                    <a:cubicBezTo>
                      <a:pt x="28" y="0"/>
                      <a:pt x="24" y="1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0" y="20"/>
                      <a:pt x="0" y="45"/>
                      <a:pt x="0" y="65"/>
                    </a:cubicBezTo>
                    <a:cubicBezTo>
                      <a:pt x="0" y="66"/>
                      <a:pt x="0" y="67"/>
                      <a:pt x="0" y="68"/>
                    </a:cubicBezTo>
                    <a:cubicBezTo>
                      <a:pt x="1" y="93"/>
                      <a:pt x="21" y="125"/>
                      <a:pt x="33" y="142"/>
                    </a:cubicBezTo>
                    <a:cubicBezTo>
                      <a:pt x="40" y="142"/>
                      <a:pt x="46" y="142"/>
                      <a:pt x="46" y="142"/>
                    </a:cubicBezTo>
                    <a:cubicBezTo>
                      <a:pt x="46" y="138"/>
                      <a:pt x="41" y="17"/>
                      <a:pt x="38" y="4"/>
                    </a:cubicBezTo>
                    <a:cubicBezTo>
                      <a:pt x="37" y="1"/>
                      <a:pt x="35" y="0"/>
                      <a:pt x="31" y="0"/>
                    </a:cubicBezTo>
                  </a:path>
                </a:pathLst>
              </a:custGeom>
              <a:solidFill>
                <a:srgbClr val="4947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4" name="îs1íḑê"/>
              <p:cNvSpPr/>
              <p:nvPr/>
            </p:nvSpPr>
            <p:spPr bwMode="auto">
              <a:xfrm>
                <a:off x="7970838" y="5156200"/>
                <a:ext cx="85725" cy="66675"/>
              </a:xfrm>
              <a:custGeom>
                <a:avLst/>
                <a:gdLst>
                  <a:gd name="T0" fmla="*/ 0 w 59"/>
                  <a:gd name="T1" fmla="*/ 0 h 46"/>
                  <a:gd name="T2" fmla="*/ 0 w 59"/>
                  <a:gd name="T3" fmla="*/ 1 h 46"/>
                  <a:gd name="T4" fmla="*/ 59 w 59"/>
                  <a:gd name="T5" fmla="*/ 46 h 46"/>
                  <a:gd name="T6" fmla="*/ 39 w 59"/>
                  <a:gd name="T7" fmla="*/ 25 h 46"/>
                  <a:gd name="T8" fmla="*/ 0 w 5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0" y="15"/>
                      <a:pt x="46" y="34"/>
                      <a:pt x="59" y="46"/>
                    </a:cubicBezTo>
                    <a:cubicBezTo>
                      <a:pt x="52" y="38"/>
                      <a:pt x="45" y="31"/>
                      <a:pt x="39" y="2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65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5" name="îsḷíḋé"/>
              <p:cNvSpPr/>
              <p:nvPr/>
            </p:nvSpPr>
            <p:spPr bwMode="auto">
              <a:xfrm>
                <a:off x="7969251" y="5153025"/>
                <a:ext cx="103188" cy="90488"/>
              </a:xfrm>
              <a:custGeom>
                <a:avLst/>
                <a:gdLst>
                  <a:gd name="T0" fmla="*/ 1 w 71"/>
                  <a:gd name="T1" fmla="*/ 3 h 62"/>
                  <a:gd name="T2" fmla="*/ 0 w 71"/>
                  <a:gd name="T3" fmla="*/ 5 h 62"/>
                  <a:gd name="T4" fmla="*/ 71 w 71"/>
                  <a:gd name="T5" fmla="*/ 62 h 62"/>
                  <a:gd name="T6" fmla="*/ 60 w 71"/>
                  <a:gd name="T7" fmla="*/ 48 h 62"/>
                  <a:gd name="T8" fmla="*/ 1 w 71"/>
                  <a:gd name="T9" fmla="*/ 3 h 62"/>
                  <a:gd name="T10" fmla="*/ 3 w 71"/>
                  <a:gd name="T11" fmla="*/ 0 h 62"/>
                  <a:gd name="T12" fmla="*/ 1 w 71"/>
                  <a:gd name="T13" fmla="*/ 2 h 62"/>
                  <a:gd name="T14" fmla="*/ 40 w 71"/>
                  <a:gd name="T15" fmla="*/ 27 h 62"/>
                  <a:gd name="T16" fmla="*/ 3 w 71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2">
                    <a:moveTo>
                      <a:pt x="1" y="3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7" y="57"/>
                      <a:pt x="64" y="52"/>
                      <a:pt x="60" y="48"/>
                    </a:cubicBezTo>
                    <a:cubicBezTo>
                      <a:pt x="47" y="36"/>
                      <a:pt x="21" y="17"/>
                      <a:pt x="1" y="3"/>
                    </a:cubicBezTo>
                    <a:moveTo>
                      <a:pt x="3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26" y="14"/>
                      <a:pt x="13" y="6"/>
                      <a:pt x="3" y="0"/>
                    </a:cubicBezTo>
                  </a:path>
                </a:pathLst>
              </a:custGeom>
              <a:solidFill>
                <a:srgbClr val="5B57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6" name="ïşľïḍe"/>
              <p:cNvSpPr/>
              <p:nvPr/>
            </p:nvSpPr>
            <p:spPr bwMode="auto">
              <a:xfrm>
                <a:off x="7940676" y="5137150"/>
                <a:ext cx="33338" cy="23813"/>
              </a:xfrm>
              <a:custGeom>
                <a:avLst/>
                <a:gdLst>
                  <a:gd name="T0" fmla="*/ 0 w 23"/>
                  <a:gd name="T1" fmla="*/ 0 h 16"/>
                  <a:gd name="T2" fmla="*/ 20 w 23"/>
                  <a:gd name="T3" fmla="*/ 16 h 16"/>
                  <a:gd name="T4" fmla="*/ 21 w 23"/>
                  <a:gd name="T5" fmla="*/ 14 h 16"/>
                  <a:gd name="T6" fmla="*/ 21 w 23"/>
                  <a:gd name="T7" fmla="*/ 13 h 16"/>
                  <a:gd name="T8" fmla="*/ 23 w 23"/>
                  <a:gd name="T9" fmla="*/ 11 h 16"/>
                  <a:gd name="T10" fmla="*/ 0 w 2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6">
                    <a:moveTo>
                      <a:pt x="0" y="0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9" y="3"/>
                      <a:pt x="0" y="0"/>
                      <a:pt x="0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7" name="íṣľiḑé"/>
              <p:cNvSpPr/>
              <p:nvPr/>
            </p:nvSpPr>
            <p:spPr bwMode="auto">
              <a:xfrm>
                <a:off x="8518526" y="4246563"/>
                <a:ext cx="1588" cy="7938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5 h 5"/>
                  <a:gd name="T4" fmla="*/ 1 w 2"/>
                  <a:gd name="T5" fmla="*/ 1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4"/>
                      <a:pt x="1" y="3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8" name="îṥḷíḋè"/>
              <p:cNvSpPr/>
              <p:nvPr/>
            </p:nvSpPr>
            <p:spPr bwMode="auto">
              <a:xfrm>
                <a:off x="8113713" y="4203700"/>
                <a:ext cx="419100" cy="190500"/>
              </a:xfrm>
              <a:custGeom>
                <a:avLst/>
                <a:gdLst>
                  <a:gd name="T0" fmla="*/ 289 w 289"/>
                  <a:gd name="T1" fmla="*/ 108 h 132"/>
                  <a:gd name="T2" fmla="*/ 278 w 289"/>
                  <a:gd name="T3" fmla="*/ 124 h 132"/>
                  <a:gd name="T4" fmla="*/ 253 w 289"/>
                  <a:gd name="T5" fmla="*/ 132 h 132"/>
                  <a:gd name="T6" fmla="*/ 253 w 289"/>
                  <a:gd name="T7" fmla="*/ 132 h 132"/>
                  <a:gd name="T8" fmla="*/ 278 w 289"/>
                  <a:gd name="T9" fmla="*/ 124 h 132"/>
                  <a:gd name="T10" fmla="*/ 289 w 289"/>
                  <a:gd name="T11" fmla="*/ 108 h 132"/>
                  <a:gd name="T12" fmla="*/ 6 w 289"/>
                  <a:gd name="T13" fmla="*/ 41 h 132"/>
                  <a:gd name="T14" fmla="*/ 13 w 289"/>
                  <a:gd name="T15" fmla="*/ 54 h 132"/>
                  <a:gd name="T16" fmla="*/ 31 w 289"/>
                  <a:gd name="T17" fmla="*/ 58 h 132"/>
                  <a:gd name="T18" fmla="*/ 31 w 289"/>
                  <a:gd name="T19" fmla="*/ 58 h 132"/>
                  <a:gd name="T20" fmla="*/ 13 w 289"/>
                  <a:gd name="T21" fmla="*/ 54 h 132"/>
                  <a:gd name="T22" fmla="*/ 6 w 289"/>
                  <a:gd name="T23" fmla="*/ 41 h 132"/>
                  <a:gd name="T24" fmla="*/ 4 w 289"/>
                  <a:gd name="T25" fmla="*/ 0 h 132"/>
                  <a:gd name="T26" fmla="*/ 3 w 289"/>
                  <a:gd name="T27" fmla="*/ 5 h 132"/>
                  <a:gd name="T28" fmla="*/ 5 w 289"/>
                  <a:gd name="T29" fmla="*/ 39 h 132"/>
                  <a:gd name="T30" fmla="*/ 3 w 289"/>
                  <a:gd name="T31" fmla="*/ 5 h 132"/>
                  <a:gd name="T32" fmla="*/ 4 w 289"/>
                  <a:gd name="T3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9" h="132">
                    <a:moveTo>
                      <a:pt x="289" y="108"/>
                    </a:moveTo>
                    <a:cubicBezTo>
                      <a:pt x="287" y="114"/>
                      <a:pt x="283" y="120"/>
                      <a:pt x="278" y="124"/>
                    </a:cubicBezTo>
                    <a:cubicBezTo>
                      <a:pt x="271" y="129"/>
                      <a:pt x="262" y="132"/>
                      <a:pt x="253" y="132"/>
                    </a:cubicBezTo>
                    <a:cubicBezTo>
                      <a:pt x="253" y="132"/>
                      <a:pt x="253" y="132"/>
                      <a:pt x="253" y="132"/>
                    </a:cubicBezTo>
                    <a:cubicBezTo>
                      <a:pt x="262" y="132"/>
                      <a:pt x="271" y="129"/>
                      <a:pt x="278" y="124"/>
                    </a:cubicBezTo>
                    <a:cubicBezTo>
                      <a:pt x="283" y="120"/>
                      <a:pt x="287" y="115"/>
                      <a:pt x="289" y="108"/>
                    </a:cubicBezTo>
                    <a:moveTo>
                      <a:pt x="6" y="41"/>
                    </a:moveTo>
                    <a:cubicBezTo>
                      <a:pt x="7" y="46"/>
                      <a:pt x="9" y="52"/>
                      <a:pt x="13" y="54"/>
                    </a:cubicBezTo>
                    <a:cubicBezTo>
                      <a:pt x="18" y="58"/>
                      <a:pt x="25" y="57"/>
                      <a:pt x="31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25" y="57"/>
                      <a:pt x="18" y="57"/>
                      <a:pt x="13" y="54"/>
                    </a:cubicBezTo>
                    <a:cubicBezTo>
                      <a:pt x="9" y="51"/>
                      <a:pt x="7" y="46"/>
                      <a:pt x="6" y="41"/>
                    </a:cubicBezTo>
                    <a:moveTo>
                      <a:pt x="4" y="0"/>
                    </a:moveTo>
                    <a:cubicBezTo>
                      <a:pt x="4" y="1"/>
                      <a:pt x="3" y="3"/>
                      <a:pt x="3" y="5"/>
                    </a:cubicBezTo>
                    <a:cubicBezTo>
                      <a:pt x="0" y="16"/>
                      <a:pt x="2" y="28"/>
                      <a:pt x="5" y="39"/>
                    </a:cubicBezTo>
                    <a:cubicBezTo>
                      <a:pt x="2" y="28"/>
                      <a:pt x="0" y="16"/>
                      <a:pt x="3" y="5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9" name="ïṧľïdè"/>
              <p:cNvSpPr/>
              <p:nvPr/>
            </p:nvSpPr>
            <p:spPr bwMode="auto">
              <a:xfrm>
                <a:off x="8158163" y="4287838"/>
                <a:ext cx="1588" cy="1588"/>
              </a:xfrm>
              <a:prstGeom prst="ellipse">
                <a:avLst/>
              </a:prstGeom>
              <a:solidFill>
                <a:srgbClr val="D68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0" name="íŝḷîḍè"/>
              <p:cNvSpPr/>
              <p:nvPr/>
            </p:nvSpPr>
            <p:spPr bwMode="auto">
              <a:xfrm>
                <a:off x="8480426" y="43942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1" name="işḷíḋè"/>
              <p:cNvSpPr/>
              <p:nvPr/>
            </p:nvSpPr>
            <p:spPr bwMode="auto">
              <a:xfrm>
                <a:off x="8158163" y="4281488"/>
                <a:ext cx="322263" cy="123825"/>
              </a:xfrm>
              <a:custGeom>
                <a:avLst/>
                <a:gdLst>
                  <a:gd name="T0" fmla="*/ 178 w 222"/>
                  <a:gd name="T1" fmla="*/ 71 h 85"/>
                  <a:gd name="T2" fmla="*/ 176 w 222"/>
                  <a:gd name="T3" fmla="*/ 71 h 85"/>
                  <a:gd name="T4" fmla="*/ 168 w 222"/>
                  <a:gd name="T5" fmla="*/ 80 h 85"/>
                  <a:gd name="T6" fmla="*/ 157 w 222"/>
                  <a:gd name="T7" fmla="*/ 85 h 85"/>
                  <a:gd name="T8" fmla="*/ 148 w 222"/>
                  <a:gd name="T9" fmla="*/ 80 h 85"/>
                  <a:gd name="T10" fmla="*/ 148 w 222"/>
                  <a:gd name="T11" fmla="*/ 80 h 85"/>
                  <a:gd name="T12" fmla="*/ 157 w 222"/>
                  <a:gd name="T13" fmla="*/ 85 h 85"/>
                  <a:gd name="T14" fmla="*/ 168 w 222"/>
                  <a:gd name="T15" fmla="*/ 80 h 85"/>
                  <a:gd name="T16" fmla="*/ 176 w 222"/>
                  <a:gd name="T17" fmla="*/ 71 h 85"/>
                  <a:gd name="T18" fmla="*/ 178 w 222"/>
                  <a:gd name="T19" fmla="*/ 71 h 85"/>
                  <a:gd name="T20" fmla="*/ 188 w 222"/>
                  <a:gd name="T21" fmla="*/ 73 h 85"/>
                  <a:gd name="T22" fmla="*/ 218 w 222"/>
                  <a:gd name="T23" fmla="*/ 78 h 85"/>
                  <a:gd name="T24" fmla="*/ 221 w 222"/>
                  <a:gd name="T25" fmla="*/ 78 h 85"/>
                  <a:gd name="T26" fmla="*/ 222 w 222"/>
                  <a:gd name="T27" fmla="*/ 78 h 85"/>
                  <a:gd name="T28" fmla="*/ 222 w 222"/>
                  <a:gd name="T29" fmla="*/ 78 h 85"/>
                  <a:gd name="T30" fmla="*/ 222 w 222"/>
                  <a:gd name="T31" fmla="*/ 78 h 85"/>
                  <a:gd name="T32" fmla="*/ 221 w 222"/>
                  <a:gd name="T33" fmla="*/ 78 h 85"/>
                  <a:gd name="T34" fmla="*/ 218 w 222"/>
                  <a:gd name="T35" fmla="*/ 78 h 85"/>
                  <a:gd name="T36" fmla="*/ 188 w 222"/>
                  <a:gd name="T37" fmla="*/ 73 h 85"/>
                  <a:gd name="T38" fmla="*/ 178 w 222"/>
                  <a:gd name="T39" fmla="*/ 71 h 85"/>
                  <a:gd name="T40" fmla="*/ 92 w 222"/>
                  <a:gd name="T41" fmla="*/ 27 h 85"/>
                  <a:gd name="T42" fmla="*/ 92 w 222"/>
                  <a:gd name="T43" fmla="*/ 29 h 85"/>
                  <a:gd name="T44" fmla="*/ 116 w 222"/>
                  <a:gd name="T45" fmla="*/ 43 h 85"/>
                  <a:gd name="T46" fmla="*/ 143 w 222"/>
                  <a:gd name="T47" fmla="*/ 53 h 85"/>
                  <a:gd name="T48" fmla="*/ 148 w 222"/>
                  <a:gd name="T49" fmla="*/ 62 h 85"/>
                  <a:gd name="T50" fmla="*/ 143 w 222"/>
                  <a:gd name="T51" fmla="*/ 52 h 85"/>
                  <a:gd name="T52" fmla="*/ 116 w 222"/>
                  <a:gd name="T53" fmla="*/ 43 h 85"/>
                  <a:gd name="T54" fmla="*/ 92 w 222"/>
                  <a:gd name="T55" fmla="*/ 29 h 85"/>
                  <a:gd name="T56" fmla="*/ 92 w 222"/>
                  <a:gd name="T57" fmla="*/ 27 h 85"/>
                  <a:gd name="T58" fmla="*/ 67 w 222"/>
                  <a:gd name="T59" fmla="*/ 0 h 85"/>
                  <a:gd name="T60" fmla="*/ 58 w 222"/>
                  <a:gd name="T61" fmla="*/ 1 h 85"/>
                  <a:gd name="T62" fmla="*/ 23 w 222"/>
                  <a:gd name="T63" fmla="*/ 22 h 85"/>
                  <a:gd name="T64" fmla="*/ 22 w 222"/>
                  <a:gd name="T65" fmla="*/ 23 h 85"/>
                  <a:gd name="T66" fmla="*/ 17 w 222"/>
                  <a:gd name="T67" fmla="*/ 22 h 85"/>
                  <a:gd name="T68" fmla="*/ 8 w 222"/>
                  <a:gd name="T69" fmla="*/ 7 h 85"/>
                  <a:gd name="T70" fmla="*/ 0 w 222"/>
                  <a:gd name="T71" fmla="*/ 4 h 85"/>
                  <a:gd name="T72" fmla="*/ 0 w 222"/>
                  <a:gd name="T73" fmla="*/ 4 h 85"/>
                  <a:gd name="T74" fmla="*/ 8 w 222"/>
                  <a:gd name="T75" fmla="*/ 8 h 85"/>
                  <a:gd name="T76" fmla="*/ 17 w 222"/>
                  <a:gd name="T77" fmla="*/ 22 h 85"/>
                  <a:gd name="T78" fmla="*/ 22 w 222"/>
                  <a:gd name="T79" fmla="*/ 23 h 85"/>
                  <a:gd name="T80" fmla="*/ 24 w 222"/>
                  <a:gd name="T81" fmla="*/ 23 h 85"/>
                  <a:gd name="T82" fmla="*/ 58 w 222"/>
                  <a:gd name="T83" fmla="*/ 1 h 85"/>
                  <a:gd name="T84" fmla="*/ 67 w 222"/>
                  <a:gd name="T85" fmla="*/ 0 h 85"/>
                  <a:gd name="T86" fmla="*/ 81 w 222"/>
                  <a:gd name="T87" fmla="*/ 3 h 85"/>
                  <a:gd name="T88" fmla="*/ 89 w 222"/>
                  <a:gd name="T89" fmla="*/ 8 h 85"/>
                  <a:gd name="T90" fmla="*/ 91 w 222"/>
                  <a:gd name="T91" fmla="*/ 13 h 85"/>
                  <a:gd name="T92" fmla="*/ 89 w 222"/>
                  <a:gd name="T93" fmla="*/ 8 h 85"/>
                  <a:gd name="T94" fmla="*/ 81 w 222"/>
                  <a:gd name="T95" fmla="*/ 3 h 85"/>
                  <a:gd name="T96" fmla="*/ 67 w 222"/>
                  <a:gd name="T9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2" h="85">
                    <a:moveTo>
                      <a:pt x="178" y="71"/>
                    </a:moveTo>
                    <a:cubicBezTo>
                      <a:pt x="177" y="71"/>
                      <a:pt x="176" y="71"/>
                      <a:pt x="176" y="71"/>
                    </a:cubicBezTo>
                    <a:cubicBezTo>
                      <a:pt x="170" y="72"/>
                      <a:pt x="170" y="76"/>
                      <a:pt x="168" y="80"/>
                    </a:cubicBezTo>
                    <a:cubicBezTo>
                      <a:pt x="166" y="83"/>
                      <a:pt x="162" y="85"/>
                      <a:pt x="157" y="85"/>
                    </a:cubicBezTo>
                    <a:cubicBezTo>
                      <a:pt x="153" y="85"/>
                      <a:pt x="150" y="84"/>
                      <a:pt x="148" y="80"/>
                    </a:cubicBezTo>
                    <a:cubicBezTo>
                      <a:pt x="148" y="80"/>
                      <a:pt x="148" y="80"/>
                      <a:pt x="148" y="80"/>
                    </a:cubicBezTo>
                    <a:cubicBezTo>
                      <a:pt x="150" y="84"/>
                      <a:pt x="153" y="85"/>
                      <a:pt x="157" y="85"/>
                    </a:cubicBezTo>
                    <a:cubicBezTo>
                      <a:pt x="162" y="85"/>
                      <a:pt x="166" y="84"/>
                      <a:pt x="168" y="80"/>
                    </a:cubicBezTo>
                    <a:cubicBezTo>
                      <a:pt x="170" y="76"/>
                      <a:pt x="170" y="72"/>
                      <a:pt x="176" y="71"/>
                    </a:cubicBezTo>
                    <a:cubicBezTo>
                      <a:pt x="176" y="71"/>
                      <a:pt x="177" y="71"/>
                      <a:pt x="178" y="71"/>
                    </a:cubicBezTo>
                    <a:cubicBezTo>
                      <a:pt x="181" y="71"/>
                      <a:pt x="185" y="72"/>
                      <a:pt x="188" y="73"/>
                    </a:cubicBezTo>
                    <a:cubicBezTo>
                      <a:pt x="198" y="77"/>
                      <a:pt x="208" y="78"/>
                      <a:pt x="218" y="78"/>
                    </a:cubicBezTo>
                    <a:cubicBezTo>
                      <a:pt x="219" y="78"/>
                      <a:pt x="220" y="78"/>
                      <a:pt x="221" y="78"/>
                    </a:cubicBezTo>
                    <a:cubicBezTo>
                      <a:pt x="221" y="78"/>
                      <a:pt x="222" y="78"/>
                      <a:pt x="222" y="78"/>
                    </a:cubicBezTo>
                    <a:cubicBezTo>
                      <a:pt x="222" y="78"/>
                      <a:pt x="222" y="78"/>
                      <a:pt x="222" y="78"/>
                    </a:cubicBezTo>
                    <a:cubicBezTo>
                      <a:pt x="222" y="78"/>
                      <a:pt x="222" y="78"/>
                      <a:pt x="222" y="78"/>
                    </a:cubicBezTo>
                    <a:cubicBezTo>
                      <a:pt x="222" y="78"/>
                      <a:pt x="221" y="78"/>
                      <a:pt x="221" y="78"/>
                    </a:cubicBezTo>
                    <a:cubicBezTo>
                      <a:pt x="220" y="78"/>
                      <a:pt x="219" y="78"/>
                      <a:pt x="218" y="78"/>
                    </a:cubicBezTo>
                    <a:cubicBezTo>
                      <a:pt x="208" y="78"/>
                      <a:pt x="198" y="76"/>
                      <a:pt x="188" y="73"/>
                    </a:cubicBezTo>
                    <a:cubicBezTo>
                      <a:pt x="185" y="72"/>
                      <a:pt x="181" y="71"/>
                      <a:pt x="178" y="71"/>
                    </a:cubicBezTo>
                    <a:moveTo>
                      <a:pt x="92" y="27"/>
                    </a:moveTo>
                    <a:cubicBezTo>
                      <a:pt x="92" y="28"/>
                      <a:pt x="92" y="28"/>
                      <a:pt x="92" y="29"/>
                    </a:cubicBezTo>
                    <a:cubicBezTo>
                      <a:pt x="95" y="38"/>
                      <a:pt x="106" y="42"/>
                      <a:pt x="116" y="43"/>
                    </a:cubicBezTo>
                    <a:cubicBezTo>
                      <a:pt x="126" y="45"/>
                      <a:pt x="137" y="45"/>
                      <a:pt x="143" y="53"/>
                    </a:cubicBezTo>
                    <a:cubicBezTo>
                      <a:pt x="146" y="55"/>
                      <a:pt x="147" y="59"/>
                      <a:pt x="148" y="62"/>
                    </a:cubicBezTo>
                    <a:cubicBezTo>
                      <a:pt x="147" y="59"/>
                      <a:pt x="146" y="55"/>
                      <a:pt x="143" y="52"/>
                    </a:cubicBezTo>
                    <a:cubicBezTo>
                      <a:pt x="137" y="45"/>
                      <a:pt x="126" y="44"/>
                      <a:pt x="116" y="43"/>
                    </a:cubicBezTo>
                    <a:cubicBezTo>
                      <a:pt x="106" y="42"/>
                      <a:pt x="95" y="38"/>
                      <a:pt x="92" y="29"/>
                    </a:cubicBezTo>
                    <a:cubicBezTo>
                      <a:pt x="92" y="28"/>
                      <a:pt x="92" y="28"/>
                      <a:pt x="92" y="27"/>
                    </a:cubicBezTo>
                    <a:moveTo>
                      <a:pt x="67" y="0"/>
                    </a:moveTo>
                    <a:cubicBezTo>
                      <a:pt x="64" y="0"/>
                      <a:pt x="61" y="0"/>
                      <a:pt x="58" y="1"/>
                    </a:cubicBezTo>
                    <a:cubicBezTo>
                      <a:pt x="45" y="5"/>
                      <a:pt x="37" y="20"/>
                      <a:pt x="23" y="22"/>
                    </a:cubicBezTo>
                    <a:cubicBezTo>
                      <a:pt x="23" y="23"/>
                      <a:pt x="22" y="23"/>
                      <a:pt x="22" y="23"/>
                    </a:cubicBezTo>
                    <a:cubicBezTo>
                      <a:pt x="20" y="23"/>
                      <a:pt x="19" y="22"/>
                      <a:pt x="17" y="22"/>
                    </a:cubicBezTo>
                    <a:cubicBezTo>
                      <a:pt x="12" y="19"/>
                      <a:pt x="12" y="12"/>
                      <a:pt x="8" y="7"/>
                    </a:cubicBezTo>
                    <a:cubicBezTo>
                      <a:pt x="6" y="5"/>
                      <a:pt x="3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6" y="5"/>
                      <a:pt x="8" y="8"/>
                    </a:cubicBezTo>
                    <a:cubicBezTo>
                      <a:pt x="12" y="12"/>
                      <a:pt x="12" y="19"/>
                      <a:pt x="17" y="22"/>
                    </a:cubicBezTo>
                    <a:cubicBezTo>
                      <a:pt x="19" y="22"/>
                      <a:pt x="20" y="23"/>
                      <a:pt x="22" y="23"/>
                    </a:cubicBezTo>
                    <a:cubicBezTo>
                      <a:pt x="22" y="23"/>
                      <a:pt x="23" y="23"/>
                      <a:pt x="24" y="23"/>
                    </a:cubicBezTo>
                    <a:cubicBezTo>
                      <a:pt x="37" y="21"/>
                      <a:pt x="45" y="5"/>
                      <a:pt x="58" y="1"/>
                    </a:cubicBezTo>
                    <a:cubicBezTo>
                      <a:pt x="61" y="0"/>
                      <a:pt x="64" y="0"/>
                      <a:pt x="67" y="0"/>
                    </a:cubicBezTo>
                    <a:cubicBezTo>
                      <a:pt x="72" y="0"/>
                      <a:pt x="77" y="1"/>
                      <a:pt x="81" y="3"/>
                    </a:cubicBezTo>
                    <a:cubicBezTo>
                      <a:pt x="84" y="4"/>
                      <a:pt x="87" y="6"/>
                      <a:pt x="89" y="8"/>
                    </a:cubicBezTo>
                    <a:cubicBezTo>
                      <a:pt x="90" y="9"/>
                      <a:pt x="90" y="11"/>
                      <a:pt x="91" y="13"/>
                    </a:cubicBezTo>
                    <a:cubicBezTo>
                      <a:pt x="90" y="11"/>
                      <a:pt x="90" y="9"/>
                      <a:pt x="89" y="8"/>
                    </a:cubicBezTo>
                    <a:cubicBezTo>
                      <a:pt x="87" y="5"/>
                      <a:pt x="84" y="4"/>
                      <a:pt x="81" y="3"/>
                    </a:cubicBezTo>
                    <a:cubicBezTo>
                      <a:pt x="76" y="1"/>
                      <a:pt x="72" y="0"/>
                      <a:pt x="67" y="0"/>
                    </a:cubicBezTo>
                  </a:path>
                </a:pathLst>
              </a:custGeom>
              <a:solidFill>
                <a:srgbClr val="C07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2" name="ïṥ1ïḑe"/>
              <p:cNvSpPr/>
              <p:nvPr/>
            </p:nvSpPr>
            <p:spPr bwMode="auto">
              <a:xfrm>
                <a:off x="8113713" y="4195763"/>
                <a:ext cx="419100" cy="209550"/>
              </a:xfrm>
              <a:custGeom>
                <a:avLst/>
                <a:gdLst>
                  <a:gd name="T0" fmla="*/ 4 w 289"/>
                  <a:gd name="T1" fmla="*/ 5 h 144"/>
                  <a:gd name="T2" fmla="*/ 5 w 289"/>
                  <a:gd name="T3" fmla="*/ 44 h 144"/>
                  <a:gd name="T4" fmla="*/ 6 w 289"/>
                  <a:gd name="T5" fmla="*/ 46 h 144"/>
                  <a:gd name="T6" fmla="*/ 31 w 289"/>
                  <a:gd name="T7" fmla="*/ 63 h 144"/>
                  <a:gd name="T8" fmla="*/ 39 w 289"/>
                  <a:gd name="T9" fmla="*/ 66 h 144"/>
                  <a:gd name="T10" fmla="*/ 53 w 289"/>
                  <a:gd name="T11" fmla="*/ 82 h 144"/>
                  <a:gd name="T12" fmla="*/ 89 w 289"/>
                  <a:gd name="T13" fmla="*/ 60 h 144"/>
                  <a:gd name="T14" fmla="*/ 112 w 289"/>
                  <a:gd name="T15" fmla="*/ 62 h 144"/>
                  <a:gd name="T16" fmla="*/ 122 w 289"/>
                  <a:gd name="T17" fmla="*/ 72 h 144"/>
                  <a:gd name="T18" fmla="*/ 123 w 289"/>
                  <a:gd name="T19" fmla="*/ 88 h 144"/>
                  <a:gd name="T20" fmla="*/ 174 w 289"/>
                  <a:gd name="T21" fmla="*/ 111 h 144"/>
                  <a:gd name="T22" fmla="*/ 179 w 289"/>
                  <a:gd name="T23" fmla="*/ 132 h 144"/>
                  <a:gd name="T24" fmla="*/ 188 w 289"/>
                  <a:gd name="T25" fmla="*/ 144 h 144"/>
                  <a:gd name="T26" fmla="*/ 207 w 289"/>
                  <a:gd name="T27" fmla="*/ 130 h 144"/>
                  <a:gd name="T28" fmla="*/ 219 w 289"/>
                  <a:gd name="T29" fmla="*/ 132 h 144"/>
                  <a:gd name="T30" fmla="*/ 252 w 289"/>
                  <a:gd name="T31" fmla="*/ 137 h 144"/>
                  <a:gd name="T32" fmla="*/ 253 w 289"/>
                  <a:gd name="T33" fmla="*/ 137 h 144"/>
                  <a:gd name="T34" fmla="*/ 278 w 289"/>
                  <a:gd name="T35" fmla="*/ 129 h 144"/>
                  <a:gd name="T36" fmla="*/ 289 w 289"/>
                  <a:gd name="T37" fmla="*/ 112 h 144"/>
                  <a:gd name="T38" fmla="*/ 256 w 289"/>
                  <a:gd name="T39" fmla="*/ 130 h 144"/>
                  <a:gd name="T40" fmla="*/ 252 w 289"/>
                  <a:gd name="T41" fmla="*/ 130 h 144"/>
                  <a:gd name="T42" fmla="*/ 212 w 289"/>
                  <a:gd name="T43" fmla="*/ 122 h 144"/>
                  <a:gd name="T44" fmla="*/ 202 w 289"/>
                  <a:gd name="T45" fmla="*/ 132 h 144"/>
                  <a:gd name="T46" fmla="*/ 182 w 289"/>
                  <a:gd name="T47" fmla="*/ 131 h 144"/>
                  <a:gd name="T48" fmla="*/ 177 w 289"/>
                  <a:gd name="T49" fmla="*/ 104 h 144"/>
                  <a:gd name="T50" fmla="*/ 126 w 289"/>
                  <a:gd name="T51" fmla="*/ 80 h 144"/>
                  <a:gd name="T52" fmla="*/ 115 w 289"/>
                  <a:gd name="T53" fmla="*/ 54 h 144"/>
                  <a:gd name="T54" fmla="*/ 92 w 289"/>
                  <a:gd name="T55" fmla="*/ 52 h 144"/>
                  <a:gd name="T56" fmla="*/ 56 w 289"/>
                  <a:gd name="T57" fmla="*/ 74 h 144"/>
                  <a:gd name="T58" fmla="*/ 42 w 289"/>
                  <a:gd name="T59" fmla="*/ 59 h 144"/>
                  <a:gd name="T60" fmla="*/ 8 w 289"/>
                  <a:gd name="T61" fmla="*/ 37 h 144"/>
                  <a:gd name="T62" fmla="*/ 7 w 289"/>
                  <a:gd name="T63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9" h="144">
                    <a:moveTo>
                      <a:pt x="7" y="0"/>
                    </a:moveTo>
                    <a:cubicBezTo>
                      <a:pt x="6" y="1"/>
                      <a:pt x="5" y="3"/>
                      <a:pt x="4" y="5"/>
                    </a:cubicBezTo>
                    <a:cubicBezTo>
                      <a:pt x="4" y="6"/>
                      <a:pt x="3" y="8"/>
                      <a:pt x="3" y="10"/>
                    </a:cubicBezTo>
                    <a:cubicBezTo>
                      <a:pt x="0" y="21"/>
                      <a:pt x="2" y="33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6" y="46"/>
                    </a:cubicBezTo>
                    <a:cubicBezTo>
                      <a:pt x="7" y="51"/>
                      <a:pt x="9" y="56"/>
                      <a:pt x="13" y="59"/>
                    </a:cubicBezTo>
                    <a:cubicBezTo>
                      <a:pt x="18" y="62"/>
                      <a:pt x="25" y="62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4" y="63"/>
                      <a:pt x="37" y="64"/>
                      <a:pt x="39" y="66"/>
                    </a:cubicBezTo>
                    <a:cubicBezTo>
                      <a:pt x="43" y="71"/>
                      <a:pt x="43" y="78"/>
                      <a:pt x="48" y="81"/>
                    </a:cubicBezTo>
                    <a:cubicBezTo>
                      <a:pt x="50" y="81"/>
                      <a:pt x="51" y="82"/>
                      <a:pt x="53" y="82"/>
                    </a:cubicBezTo>
                    <a:cubicBezTo>
                      <a:pt x="53" y="82"/>
                      <a:pt x="54" y="82"/>
                      <a:pt x="54" y="81"/>
                    </a:cubicBezTo>
                    <a:cubicBezTo>
                      <a:pt x="68" y="79"/>
                      <a:pt x="76" y="64"/>
                      <a:pt x="89" y="60"/>
                    </a:cubicBezTo>
                    <a:cubicBezTo>
                      <a:pt x="92" y="59"/>
                      <a:pt x="95" y="59"/>
                      <a:pt x="98" y="59"/>
                    </a:cubicBezTo>
                    <a:cubicBezTo>
                      <a:pt x="103" y="59"/>
                      <a:pt x="107" y="60"/>
                      <a:pt x="112" y="62"/>
                    </a:cubicBezTo>
                    <a:cubicBezTo>
                      <a:pt x="115" y="63"/>
                      <a:pt x="118" y="64"/>
                      <a:pt x="120" y="67"/>
                    </a:cubicBezTo>
                    <a:cubicBezTo>
                      <a:pt x="121" y="68"/>
                      <a:pt x="121" y="70"/>
                      <a:pt x="122" y="72"/>
                    </a:cubicBezTo>
                    <a:cubicBezTo>
                      <a:pt x="123" y="76"/>
                      <a:pt x="122" y="82"/>
                      <a:pt x="123" y="86"/>
                    </a:cubicBezTo>
                    <a:cubicBezTo>
                      <a:pt x="123" y="87"/>
                      <a:pt x="123" y="87"/>
                      <a:pt x="123" y="88"/>
                    </a:cubicBezTo>
                    <a:cubicBezTo>
                      <a:pt x="126" y="97"/>
                      <a:pt x="137" y="101"/>
                      <a:pt x="147" y="102"/>
                    </a:cubicBezTo>
                    <a:cubicBezTo>
                      <a:pt x="157" y="103"/>
                      <a:pt x="168" y="104"/>
                      <a:pt x="174" y="111"/>
                    </a:cubicBezTo>
                    <a:cubicBezTo>
                      <a:pt x="177" y="114"/>
                      <a:pt x="178" y="118"/>
                      <a:pt x="179" y="121"/>
                    </a:cubicBezTo>
                    <a:cubicBezTo>
                      <a:pt x="180" y="124"/>
                      <a:pt x="180" y="128"/>
                      <a:pt x="179" y="132"/>
                    </a:cubicBezTo>
                    <a:cubicBezTo>
                      <a:pt x="179" y="134"/>
                      <a:pt x="179" y="136"/>
                      <a:pt x="179" y="139"/>
                    </a:cubicBezTo>
                    <a:cubicBezTo>
                      <a:pt x="181" y="143"/>
                      <a:pt x="184" y="144"/>
                      <a:pt x="188" y="144"/>
                    </a:cubicBezTo>
                    <a:cubicBezTo>
                      <a:pt x="193" y="144"/>
                      <a:pt x="197" y="142"/>
                      <a:pt x="199" y="139"/>
                    </a:cubicBezTo>
                    <a:cubicBezTo>
                      <a:pt x="201" y="135"/>
                      <a:pt x="201" y="131"/>
                      <a:pt x="207" y="130"/>
                    </a:cubicBezTo>
                    <a:cubicBezTo>
                      <a:pt x="207" y="130"/>
                      <a:pt x="208" y="130"/>
                      <a:pt x="209" y="130"/>
                    </a:cubicBezTo>
                    <a:cubicBezTo>
                      <a:pt x="212" y="130"/>
                      <a:pt x="216" y="131"/>
                      <a:pt x="219" y="132"/>
                    </a:cubicBezTo>
                    <a:cubicBezTo>
                      <a:pt x="229" y="135"/>
                      <a:pt x="239" y="137"/>
                      <a:pt x="249" y="137"/>
                    </a:cubicBezTo>
                    <a:cubicBezTo>
                      <a:pt x="250" y="137"/>
                      <a:pt x="251" y="137"/>
                      <a:pt x="252" y="137"/>
                    </a:cubicBezTo>
                    <a:cubicBezTo>
                      <a:pt x="252" y="137"/>
                      <a:pt x="253" y="137"/>
                      <a:pt x="253" y="137"/>
                    </a:cubicBezTo>
                    <a:cubicBezTo>
                      <a:pt x="253" y="137"/>
                      <a:pt x="253" y="137"/>
                      <a:pt x="253" y="137"/>
                    </a:cubicBezTo>
                    <a:cubicBezTo>
                      <a:pt x="253" y="137"/>
                      <a:pt x="253" y="137"/>
                      <a:pt x="253" y="137"/>
                    </a:cubicBezTo>
                    <a:cubicBezTo>
                      <a:pt x="262" y="137"/>
                      <a:pt x="271" y="134"/>
                      <a:pt x="278" y="129"/>
                    </a:cubicBezTo>
                    <a:cubicBezTo>
                      <a:pt x="283" y="125"/>
                      <a:pt x="287" y="119"/>
                      <a:pt x="289" y="113"/>
                    </a:cubicBezTo>
                    <a:cubicBezTo>
                      <a:pt x="289" y="113"/>
                      <a:pt x="289" y="112"/>
                      <a:pt x="289" y="112"/>
                    </a:cubicBezTo>
                    <a:cubicBezTo>
                      <a:pt x="287" y="116"/>
                      <a:pt x="285" y="119"/>
                      <a:pt x="281" y="122"/>
                    </a:cubicBezTo>
                    <a:cubicBezTo>
                      <a:pt x="274" y="127"/>
                      <a:pt x="265" y="130"/>
                      <a:pt x="256" y="130"/>
                    </a:cubicBezTo>
                    <a:cubicBezTo>
                      <a:pt x="256" y="130"/>
                      <a:pt x="255" y="130"/>
                      <a:pt x="255" y="130"/>
                    </a:cubicBezTo>
                    <a:cubicBezTo>
                      <a:pt x="254" y="130"/>
                      <a:pt x="253" y="130"/>
                      <a:pt x="252" y="130"/>
                    </a:cubicBezTo>
                    <a:cubicBezTo>
                      <a:pt x="242" y="130"/>
                      <a:pt x="232" y="128"/>
                      <a:pt x="222" y="125"/>
                    </a:cubicBezTo>
                    <a:cubicBezTo>
                      <a:pt x="219" y="123"/>
                      <a:pt x="215" y="122"/>
                      <a:pt x="212" y="122"/>
                    </a:cubicBezTo>
                    <a:cubicBezTo>
                      <a:pt x="211" y="122"/>
                      <a:pt x="210" y="122"/>
                      <a:pt x="210" y="122"/>
                    </a:cubicBezTo>
                    <a:cubicBezTo>
                      <a:pt x="204" y="124"/>
                      <a:pt x="204" y="127"/>
                      <a:pt x="202" y="132"/>
                    </a:cubicBezTo>
                    <a:cubicBezTo>
                      <a:pt x="200" y="135"/>
                      <a:pt x="196" y="137"/>
                      <a:pt x="191" y="137"/>
                    </a:cubicBezTo>
                    <a:cubicBezTo>
                      <a:pt x="188" y="137"/>
                      <a:pt x="184" y="135"/>
                      <a:pt x="182" y="131"/>
                    </a:cubicBezTo>
                    <a:cubicBezTo>
                      <a:pt x="182" y="129"/>
                      <a:pt x="182" y="126"/>
                      <a:pt x="182" y="124"/>
                    </a:cubicBezTo>
                    <a:cubicBezTo>
                      <a:pt x="184" y="117"/>
                      <a:pt x="182" y="110"/>
                      <a:pt x="177" y="104"/>
                    </a:cubicBezTo>
                    <a:cubicBezTo>
                      <a:pt x="171" y="97"/>
                      <a:pt x="160" y="96"/>
                      <a:pt x="150" y="95"/>
                    </a:cubicBezTo>
                    <a:cubicBezTo>
                      <a:pt x="140" y="93"/>
                      <a:pt x="129" y="90"/>
                      <a:pt x="126" y="80"/>
                    </a:cubicBezTo>
                    <a:cubicBezTo>
                      <a:pt x="124" y="73"/>
                      <a:pt x="127" y="65"/>
                      <a:pt x="123" y="59"/>
                    </a:cubicBezTo>
                    <a:cubicBezTo>
                      <a:pt x="121" y="57"/>
                      <a:pt x="118" y="55"/>
                      <a:pt x="115" y="54"/>
                    </a:cubicBezTo>
                    <a:cubicBezTo>
                      <a:pt x="111" y="52"/>
                      <a:pt x="106" y="51"/>
                      <a:pt x="101" y="51"/>
                    </a:cubicBezTo>
                    <a:cubicBezTo>
                      <a:pt x="98" y="51"/>
                      <a:pt x="95" y="52"/>
                      <a:pt x="92" y="52"/>
                    </a:cubicBezTo>
                    <a:cubicBezTo>
                      <a:pt x="79" y="57"/>
                      <a:pt x="71" y="72"/>
                      <a:pt x="58" y="74"/>
                    </a:cubicBezTo>
                    <a:cubicBezTo>
                      <a:pt x="57" y="74"/>
                      <a:pt x="56" y="74"/>
                      <a:pt x="56" y="74"/>
                    </a:cubicBezTo>
                    <a:cubicBezTo>
                      <a:pt x="54" y="74"/>
                      <a:pt x="53" y="74"/>
                      <a:pt x="51" y="73"/>
                    </a:cubicBezTo>
                    <a:cubicBezTo>
                      <a:pt x="46" y="71"/>
                      <a:pt x="46" y="63"/>
                      <a:pt x="42" y="59"/>
                    </a:cubicBezTo>
                    <a:cubicBezTo>
                      <a:pt x="36" y="52"/>
                      <a:pt x="24" y="57"/>
                      <a:pt x="16" y="52"/>
                    </a:cubicBezTo>
                    <a:cubicBezTo>
                      <a:pt x="11" y="49"/>
                      <a:pt x="10" y="42"/>
                      <a:pt x="8" y="37"/>
                    </a:cubicBezTo>
                    <a:cubicBezTo>
                      <a:pt x="5" y="25"/>
                      <a:pt x="3" y="14"/>
                      <a:pt x="6" y="3"/>
                    </a:cubicBezTo>
                    <a:cubicBezTo>
                      <a:pt x="6" y="2"/>
                      <a:pt x="6" y="1"/>
                      <a:pt x="7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3" name="iṡļíḓe"/>
              <p:cNvSpPr/>
              <p:nvPr/>
            </p:nvSpPr>
            <p:spPr bwMode="auto">
              <a:xfrm>
                <a:off x="8469313" y="4824413"/>
                <a:ext cx="47625" cy="100013"/>
              </a:xfrm>
              <a:custGeom>
                <a:avLst/>
                <a:gdLst>
                  <a:gd name="T0" fmla="*/ 32 w 32"/>
                  <a:gd name="T1" fmla="*/ 0 h 69"/>
                  <a:gd name="T2" fmla="*/ 14 w 32"/>
                  <a:gd name="T3" fmla="*/ 24 h 69"/>
                  <a:gd name="T4" fmla="*/ 2 w 32"/>
                  <a:gd name="T5" fmla="*/ 69 h 69"/>
                  <a:gd name="T6" fmla="*/ 20 w 32"/>
                  <a:gd name="T7" fmla="*/ 37 h 69"/>
                  <a:gd name="T8" fmla="*/ 22 w 32"/>
                  <a:gd name="T9" fmla="*/ 33 h 69"/>
                  <a:gd name="T10" fmla="*/ 32 w 32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9">
                    <a:moveTo>
                      <a:pt x="32" y="0"/>
                    </a:moveTo>
                    <a:cubicBezTo>
                      <a:pt x="26" y="8"/>
                      <a:pt x="20" y="16"/>
                      <a:pt x="14" y="24"/>
                    </a:cubicBezTo>
                    <a:cubicBezTo>
                      <a:pt x="6" y="38"/>
                      <a:pt x="0" y="53"/>
                      <a:pt x="2" y="69"/>
                    </a:cubicBezTo>
                    <a:cubicBezTo>
                      <a:pt x="10" y="60"/>
                      <a:pt x="14" y="48"/>
                      <a:pt x="20" y="37"/>
                    </a:cubicBezTo>
                    <a:cubicBezTo>
                      <a:pt x="20" y="36"/>
                      <a:pt x="21" y="35"/>
                      <a:pt x="22" y="33"/>
                    </a:cubicBezTo>
                    <a:cubicBezTo>
                      <a:pt x="24" y="23"/>
                      <a:pt x="28" y="11"/>
                      <a:pt x="32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4" name="iṡḻíḑé"/>
              <p:cNvSpPr/>
              <p:nvPr/>
            </p:nvSpPr>
            <p:spPr bwMode="auto">
              <a:xfrm>
                <a:off x="8502651" y="4770438"/>
                <a:ext cx="69850" cy="101600"/>
              </a:xfrm>
              <a:custGeom>
                <a:avLst/>
                <a:gdLst>
                  <a:gd name="T0" fmla="*/ 41 w 49"/>
                  <a:gd name="T1" fmla="*/ 0 h 71"/>
                  <a:gd name="T2" fmla="*/ 21 w 49"/>
                  <a:gd name="T3" fmla="*/ 25 h 71"/>
                  <a:gd name="T4" fmla="*/ 10 w 49"/>
                  <a:gd name="T5" fmla="*/ 38 h 71"/>
                  <a:gd name="T6" fmla="*/ 0 w 49"/>
                  <a:gd name="T7" fmla="*/ 71 h 71"/>
                  <a:gd name="T8" fmla="*/ 32 w 49"/>
                  <a:gd name="T9" fmla="*/ 23 h 71"/>
                  <a:gd name="T10" fmla="*/ 41 w 49"/>
                  <a:gd name="T11" fmla="*/ 0 h 71"/>
                  <a:gd name="T12" fmla="*/ 41 w 49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41" y="0"/>
                    </a:moveTo>
                    <a:cubicBezTo>
                      <a:pt x="35" y="0"/>
                      <a:pt x="24" y="20"/>
                      <a:pt x="21" y="25"/>
                    </a:cubicBezTo>
                    <a:cubicBezTo>
                      <a:pt x="17" y="29"/>
                      <a:pt x="14" y="33"/>
                      <a:pt x="10" y="38"/>
                    </a:cubicBezTo>
                    <a:cubicBezTo>
                      <a:pt x="6" y="49"/>
                      <a:pt x="2" y="61"/>
                      <a:pt x="0" y="71"/>
                    </a:cubicBezTo>
                    <a:cubicBezTo>
                      <a:pt x="9" y="54"/>
                      <a:pt x="21" y="39"/>
                      <a:pt x="32" y="23"/>
                    </a:cubicBezTo>
                    <a:cubicBezTo>
                      <a:pt x="34" y="20"/>
                      <a:pt x="49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39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433" name="图片 4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703178" y="3280888"/>
              <a:ext cx="2065464" cy="2065464"/>
            </a:xfrm>
            <a:prstGeom prst="rect">
              <a:avLst/>
            </a:prstGeom>
          </p:spPr>
        </p:pic>
        <p:sp>
          <p:nvSpPr>
            <p:cNvPr id="436" name="文本框 435"/>
            <p:cNvSpPr txBox="1"/>
            <p:nvPr/>
          </p:nvSpPr>
          <p:spPr>
            <a:xfrm>
              <a:off x="679761" y="558157"/>
              <a:ext cx="36890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设 </a:t>
              </a:r>
              <a:r>
                <a:rPr lang="zh-CN" altLang="en-US" sz="800" dirty="0"/>
                <a:t>⚪</a:t>
              </a:r>
              <a:r>
                <a:rPr lang="zh-CN" altLang="en-US" dirty="0"/>
                <a:t> 计 </a:t>
              </a:r>
              <a:r>
                <a:rPr lang="zh-CN" altLang="en-US" sz="800" dirty="0"/>
                <a:t>⚪</a:t>
              </a:r>
              <a:r>
                <a:rPr lang="zh-CN" altLang="en-US" dirty="0"/>
                <a:t> 师 </a:t>
              </a:r>
              <a:r>
                <a:rPr lang="zh-CN" altLang="en-US" sz="800" dirty="0"/>
                <a:t>⚪</a:t>
              </a:r>
              <a:r>
                <a:rPr lang="zh-CN" altLang="en-US" dirty="0"/>
                <a:t> 名 </a:t>
              </a:r>
              <a:r>
                <a:rPr lang="zh-CN" altLang="en-US" sz="800" dirty="0"/>
                <a:t>⚪</a:t>
              </a:r>
              <a:r>
                <a:rPr lang="zh-CN" altLang="en-US" dirty="0"/>
                <a:t> 片</a:t>
              </a:r>
            </a:p>
          </p:txBody>
        </p:sp>
        <p:grpSp>
          <p:nvGrpSpPr>
            <p:cNvPr id="439" name="组合 438"/>
            <p:cNvGrpSpPr/>
            <p:nvPr/>
          </p:nvGrpSpPr>
          <p:grpSpPr>
            <a:xfrm>
              <a:off x="679761" y="1741939"/>
              <a:ext cx="3679571" cy="3374122"/>
              <a:chOff x="679761" y="1883512"/>
              <a:chExt cx="3679571" cy="3374122"/>
            </a:xfrm>
          </p:grpSpPr>
          <p:sp>
            <p:nvSpPr>
              <p:cNvPr id="435" name="文本框 434"/>
              <p:cNvSpPr txBox="1"/>
              <p:nvPr/>
            </p:nvSpPr>
            <p:spPr>
              <a:xfrm>
                <a:off x="679761" y="1883512"/>
                <a:ext cx="367957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 err="1">
                    <a:latin typeface="Aharoni" panose="02010803020104030203" pitchFamily="2" charset="-79"/>
                    <a:ea typeface="Adobe 繁黑體 Std B" panose="020B0700000000000000" pitchFamily="34" charset="-128"/>
                    <a:cs typeface="Aharoni" panose="02010803020104030203" pitchFamily="2" charset="-79"/>
                  </a:rPr>
                  <a:t>PPTer</a:t>
                </a:r>
                <a:r>
                  <a:rPr lang="en-US" altLang="zh-CN" sz="4000" b="1" dirty="0">
                    <a:latin typeface="Aharoni" panose="02010803020104030203" pitchFamily="2" charset="-79"/>
                    <a:ea typeface="Adobe 繁黑體 Std B" panose="020B0700000000000000" pitchFamily="34" charset="-128"/>
                    <a:cs typeface="Aharoni" panose="02010803020104030203" pitchFamily="2" charset="-79"/>
                  </a:rPr>
                  <a:t> </a:t>
                </a:r>
              </a:p>
              <a:p>
                <a:r>
                  <a:rPr lang="en-US" altLang="zh-CN" sz="4000" b="1" dirty="0">
                    <a:latin typeface="Aharoni" panose="02010803020104030203" pitchFamily="2" charset="-79"/>
                    <a:ea typeface="Adobe 繁黑體 Std B" panose="020B0700000000000000" pitchFamily="34" charset="-128"/>
                    <a:cs typeface="Aharoni" panose="02010803020104030203" pitchFamily="2" charset="-79"/>
                  </a:rPr>
                  <a:t>MAI ZI </a:t>
                </a:r>
                <a:r>
                  <a:rPr lang="zh-CN" altLang="en-US" sz="2400" dirty="0">
                    <a:latin typeface="方正姚体" panose="02010601030101010101" pitchFamily="2" charset="-122"/>
                    <a:ea typeface="方正姚体" panose="02010601030101010101" pitchFamily="2" charset="-122"/>
                    <a:cs typeface="Aharoni" panose="02010803020104030203" pitchFamily="2" charset="-79"/>
                  </a:rPr>
                  <a:t>设计师麦子</a:t>
                </a:r>
                <a:r>
                  <a:rPr lang="en-US" altLang="zh-CN" sz="2400" dirty="0">
                    <a:latin typeface="方正姚体" panose="02010601030101010101" pitchFamily="2" charset="-122"/>
                    <a:ea typeface="方正姚体" panose="02010601030101010101" pitchFamily="2" charset="-122"/>
                    <a:cs typeface="Aharoni" panose="02010803020104030203" pitchFamily="2" charset="-79"/>
                  </a:rPr>
                  <a:t> </a:t>
                </a:r>
                <a:endParaRPr lang="zh-CN" altLang="en-US" sz="2400" dirty="0">
                  <a:latin typeface="方正姚体" panose="02010601030101010101" pitchFamily="2" charset="-122"/>
                  <a:ea typeface="方正姚体" panose="02010601030101010101" pitchFamily="2" charset="-122"/>
                  <a:cs typeface="Aharoni" panose="02010803020104030203" pitchFamily="2" charset="-79"/>
                </a:endParaRPr>
              </a:p>
            </p:txBody>
          </p:sp>
          <p:sp>
            <p:nvSpPr>
              <p:cNvPr id="437" name="矩形 436"/>
              <p:cNvSpPr/>
              <p:nvPr/>
            </p:nvSpPr>
            <p:spPr>
              <a:xfrm>
                <a:off x="685207" y="5145449"/>
                <a:ext cx="900000" cy="112185"/>
              </a:xfrm>
              <a:prstGeom prst="rect">
                <a:avLst/>
              </a:pr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5" name="phone-with-wire_84341"/>
              <p:cNvSpPr>
                <a:spLocks noChangeAspect="1"/>
              </p:cNvSpPr>
              <p:nvPr/>
            </p:nvSpPr>
            <p:spPr bwMode="auto">
              <a:xfrm>
                <a:off x="737723" y="3328310"/>
                <a:ext cx="377836" cy="377266"/>
              </a:xfrm>
              <a:custGeom>
                <a:avLst/>
                <a:gdLst>
                  <a:gd name="T0" fmla="*/ 3279 w 6557"/>
                  <a:gd name="T1" fmla="*/ 0 h 6557"/>
                  <a:gd name="T2" fmla="*/ 0 w 6557"/>
                  <a:gd name="T3" fmla="*/ 3279 h 6557"/>
                  <a:gd name="T4" fmla="*/ 3279 w 6557"/>
                  <a:gd name="T5" fmla="*/ 6557 h 6557"/>
                  <a:gd name="T6" fmla="*/ 5608 w 6557"/>
                  <a:gd name="T7" fmla="*/ 5585 h 6557"/>
                  <a:gd name="T8" fmla="*/ 5595 w 6557"/>
                  <a:gd name="T9" fmla="*/ 5207 h 6557"/>
                  <a:gd name="T10" fmla="*/ 5077 w 6557"/>
                  <a:gd name="T11" fmla="*/ 4697 h 6557"/>
                  <a:gd name="T12" fmla="*/ 5111 w 6557"/>
                  <a:gd name="T13" fmla="*/ 4182 h 6557"/>
                  <a:gd name="T14" fmla="*/ 4557 w 6557"/>
                  <a:gd name="T15" fmla="*/ 3608 h 6557"/>
                  <a:gd name="T16" fmla="*/ 4288 w 6557"/>
                  <a:gd name="T17" fmla="*/ 3528 h 6557"/>
                  <a:gd name="T18" fmla="*/ 4186 w 6557"/>
                  <a:gd name="T19" fmla="*/ 3540 h 6557"/>
                  <a:gd name="T20" fmla="*/ 3857 w 6557"/>
                  <a:gd name="T21" fmla="*/ 3700 h 6557"/>
                  <a:gd name="T22" fmla="*/ 3732 w 6557"/>
                  <a:gd name="T23" fmla="*/ 3738 h 6557"/>
                  <a:gd name="T24" fmla="*/ 3565 w 6557"/>
                  <a:gd name="T25" fmla="*/ 3685 h 6557"/>
                  <a:gd name="T26" fmla="*/ 2739 w 6557"/>
                  <a:gd name="T27" fmla="*/ 2859 h 6557"/>
                  <a:gd name="T28" fmla="*/ 2724 w 6557"/>
                  <a:gd name="T29" fmla="*/ 2566 h 6557"/>
                  <a:gd name="T30" fmla="*/ 2884 w 6557"/>
                  <a:gd name="T31" fmla="*/ 2238 h 6557"/>
                  <a:gd name="T32" fmla="*/ 2816 w 6557"/>
                  <a:gd name="T33" fmla="*/ 1867 h 6557"/>
                  <a:gd name="T34" fmla="*/ 2242 w 6557"/>
                  <a:gd name="T35" fmla="*/ 1312 h 6557"/>
                  <a:gd name="T36" fmla="*/ 2004 w 6557"/>
                  <a:gd name="T37" fmla="*/ 1251 h 6557"/>
                  <a:gd name="T38" fmla="*/ 1644 w 6557"/>
                  <a:gd name="T39" fmla="*/ 1418 h 6557"/>
                  <a:gd name="T40" fmla="*/ 1371 w 6557"/>
                  <a:gd name="T41" fmla="*/ 1753 h 6557"/>
                  <a:gd name="T42" fmla="*/ 1297 w 6557"/>
                  <a:gd name="T43" fmla="*/ 2126 h 6557"/>
                  <a:gd name="T44" fmla="*/ 1297 w 6557"/>
                  <a:gd name="T45" fmla="*/ 2129 h 6557"/>
                  <a:gd name="T46" fmla="*/ 1470 w 6557"/>
                  <a:gd name="T47" fmla="*/ 2679 h 6557"/>
                  <a:gd name="T48" fmla="*/ 2249 w 6557"/>
                  <a:gd name="T49" fmla="*/ 3749 h 6557"/>
                  <a:gd name="T50" fmla="*/ 2674 w 6557"/>
                  <a:gd name="T51" fmla="*/ 4175 h 6557"/>
                  <a:gd name="T52" fmla="*/ 3745 w 6557"/>
                  <a:gd name="T53" fmla="*/ 4953 h 6557"/>
                  <a:gd name="T54" fmla="*/ 4295 w 6557"/>
                  <a:gd name="T55" fmla="*/ 5127 h 6557"/>
                  <a:gd name="T56" fmla="*/ 4297 w 6557"/>
                  <a:gd name="T57" fmla="*/ 5127 h 6557"/>
                  <a:gd name="T58" fmla="*/ 4395 w 6557"/>
                  <a:gd name="T59" fmla="*/ 5130 h 6557"/>
                  <a:gd name="T60" fmla="*/ 4662 w 6557"/>
                  <a:gd name="T61" fmla="*/ 5058 h 6557"/>
                  <a:gd name="T62" fmla="*/ 5002 w 6557"/>
                  <a:gd name="T63" fmla="*/ 5394 h 6557"/>
                  <a:gd name="T64" fmla="*/ 3279 w 6557"/>
                  <a:gd name="T65" fmla="*/ 6009 h 6557"/>
                  <a:gd name="T66" fmla="*/ 549 w 6557"/>
                  <a:gd name="T67" fmla="*/ 3279 h 6557"/>
                  <a:gd name="T68" fmla="*/ 3279 w 6557"/>
                  <a:gd name="T69" fmla="*/ 549 h 6557"/>
                  <a:gd name="T70" fmla="*/ 6009 w 6557"/>
                  <a:gd name="T71" fmla="*/ 3279 h 6557"/>
                  <a:gd name="T72" fmla="*/ 6283 w 6557"/>
                  <a:gd name="T73" fmla="*/ 3553 h 6557"/>
                  <a:gd name="T74" fmla="*/ 6557 w 6557"/>
                  <a:gd name="T75" fmla="*/ 3279 h 6557"/>
                  <a:gd name="T76" fmla="*/ 3279 w 6557"/>
                  <a:gd name="T77" fmla="*/ 0 h 6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557" h="6557">
                    <a:moveTo>
                      <a:pt x="3279" y="0"/>
                    </a:moveTo>
                    <a:cubicBezTo>
                      <a:pt x="1471" y="0"/>
                      <a:pt x="0" y="1471"/>
                      <a:pt x="0" y="3279"/>
                    </a:cubicBezTo>
                    <a:cubicBezTo>
                      <a:pt x="0" y="5086"/>
                      <a:pt x="1471" y="6557"/>
                      <a:pt x="3279" y="6557"/>
                    </a:cubicBezTo>
                    <a:cubicBezTo>
                      <a:pt x="4154" y="6557"/>
                      <a:pt x="4989" y="6204"/>
                      <a:pt x="5608" y="5585"/>
                    </a:cubicBezTo>
                    <a:cubicBezTo>
                      <a:pt x="5711" y="5482"/>
                      <a:pt x="5699" y="5309"/>
                      <a:pt x="5595" y="5207"/>
                    </a:cubicBezTo>
                    <a:lnTo>
                      <a:pt x="5077" y="4697"/>
                    </a:lnTo>
                    <a:cubicBezTo>
                      <a:pt x="5189" y="4544"/>
                      <a:pt x="5204" y="4358"/>
                      <a:pt x="5111" y="4182"/>
                    </a:cubicBezTo>
                    <a:cubicBezTo>
                      <a:pt x="4986" y="3940"/>
                      <a:pt x="4799" y="3747"/>
                      <a:pt x="4557" y="3608"/>
                    </a:cubicBezTo>
                    <a:cubicBezTo>
                      <a:pt x="4464" y="3554"/>
                      <a:pt x="4376" y="3528"/>
                      <a:pt x="4288" y="3528"/>
                    </a:cubicBezTo>
                    <a:cubicBezTo>
                      <a:pt x="4254" y="3528"/>
                      <a:pt x="4219" y="3532"/>
                      <a:pt x="4186" y="3540"/>
                    </a:cubicBezTo>
                    <a:cubicBezTo>
                      <a:pt x="4074" y="3567"/>
                      <a:pt x="3967" y="3620"/>
                      <a:pt x="3857" y="3700"/>
                    </a:cubicBezTo>
                    <a:cubicBezTo>
                      <a:pt x="3823" y="3725"/>
                      <a:pt x="3781" y="3738"/>
                      <a:pt x="3732" y="3738"/>
                    </a:cubicBezTo>
                    <a:cubicBezTo>
                      <a:pt x="3673" y="3738"/>
                      <a:pt x="3609" y="3718"/>
                      <a:pt x="3565" y="3685"/>
                    </a:cubicBezTo>
                    <a:cubicBezTo>
                      <a:pt x="3246" y="3448"/>
                      <a:pt x="2976" y="3177"/>
                      <a:pt x="2739" y="2859"/>
                    </a:cubicBezTo>
                    <a:cubicBezTo>
                      <a:pt x="2692" y="2796"/>
                      <a:pt x="2655" y="2660"/>
                      <a:pt x="2724" y="2566"/>
                    </a:cubicBezTo>
                    <a:cubicBezTo>
                      <a:pt x="2804" y="2457"/>
                      <a:pt x="2856" y="2350"/>
                      <a:pt x="2884" y="2238"/>
                    </a:cubicBezTo>
                    <a:cubicBezTo>
                      <a:pt x="2913" y="2117"/>
                      <a:pt x="2890" y="1996"/>
                      <a:pt x="2816" y="1867"/>
                    </a:cubicBezTo>
                    <a:cubicBezTo>
                      <a:pt x="2676" y="1624"/>
                      <a:pt x="2483" y="1438"/>
                      <a:pt x="2242" y="1312"/>
                    </a:cubicBezTo>
                    <a:cubicBezTo>
                      <a:pt x="2164" y="1272"/>
                      <a:pt x="2084" y="1251"/>
                      <a:pt x="2004" y="1251"/>
                    </a:cubicBezTo>
                    <a:cubicBezTo>
                      <a:pt x="1871" y="1251"/>
                      <a:pt x="1747" y="1309"/>
                      <a:pt x="1644" y="1418"/>
                    </a:cubicBezTo>
                    <a:cubicBezTo>
                      <a:pt x="1550" y="1518"/>
                      <a:pt x="1467" y="1624"/>
                      <a:pt x="1371" y="1753"/>
                    </a:cubicBezTo>
                    <a:cubicBezTo>
                      <a:pt x="1283" y="1871"/>
                      <a:pt x="1290" y="2006"/>
                      <a:pt x="1297" y="2126"/>
                    </a:cubicBezTo>
                    <a:lnTo>
                      <a:pt x="1297" y="2129"/>
                    </a:lnTo>
                    <a:cubicBezTo>
                      <a:pt x="1308" y="2281"/>
                      <a:pt x="1364" y="2461"/>
                      <a:pt x="1470" y="2679"/>
                    </a:cubicBezTo>
                    <a:cubicBezTo>
                      <a:pt x="1650" y="3047"/>
                      <a:pt x="1904" y="3398"/>
                      <a:pt x="2249" y="3749"/>
                    </a:cubicBezTo>
                    <a:cubicBezTo>
                      <a:pt x="2320" y="3822"/>
                      <a:pt x="2602" y="4104"/>
                      <a:pt x="2674" y="4175"/>
                    </a:cubicBezTo>
                    <a:cubicBezTo>
                      <a:pt x="3026" y="4519"/>
                      <a:pt x="3376" y="4774"/>
                      <a:pt x="3745" y="4953"/>
                    </a:cubicBezTo>
                    <a:cubicBezTo>
                      <a:pt x="3963" y="5059"/>
                      <a:pt x="4143" y="5116"/>
                      <a:pt x="4295" y="5127"/>
                    </a:cubicBezTo>
                    <a:lnTo>
                      <a:pt x="4297" y="5127"/>
                    </a:lnTo>
                    <a:cubicBezTo>
                      <a:pt x="4329" y="5129"/>
                      <a:pt x="4362" y="5130"/>
                      <a:pt x="4395" y="5130"/>
                    </a:cubicBezTo>
                    <a:cubicBezTo>
                      <a:pt x="4473" y="5130"/>
                      <a:pt x="4572" y="5121"/>
                      <a:pt x="4662" y="5058"/>
                    </a:cubicBezTo>
                    <a:lnTo>
                      <a:pt x="5002" y="5394"/>
                    </a:lnTo>
                    <a:cubicBezTo>
                      <a:pt x="4517" y="5791"/>
                      <a:pt x="3915" y="6009"/>
                      <a:pt x="3279" y="6009"/>
                    </a:cubicBezTo>
                    <a:cubicBezTo>
                      <a:pt x="1773" y="6009"/>
                      <a:pt x="549" y="4784"/>
                      <a:pt x="549" y="3279"/>
                    </a:cubicBezTo>
                    <a:cubicBezTo>
                      <a:pt x="549" y="1773"/>
                      <a:pt x="1773" y="549"/>
                      <a:pt x="3279" y="549"/>
                    </a:cubicBezTo>
                    <a:cubicBezTo>
                      <a:pt x="4784" y="549"/>
                      <a:pt x="6009" y="1773"/>
                      <a:pt x="6009" y="3279"/>
                    </a:cubicBezTo>
                    <a:cubicBezTo>
                      <a:pt x="6009" y="3430"/>
                      <a:pt x="6131" y="3553"/>
                      <a:pt x="6283" y="3553"/>
                    </a:cubicBezTo>
                    <a:cubicBezTo>
                      <a:pt x="6435" y="3553"/>
                      <a:pt x="6557" y="3430"/>
                      <a:pt x="6557" y="3279"/>
                    </a:cubicBezTo>
                    <a:cubicBezTo>
                      <a:pt x="6557" y="1471"/>
                      <a:pt x="5086" y="0"/>
                      <a:pt x="3279" y="0"/>
                    </a:cubicBezTo>
                    <a:close/>
                  </a:path>
                </a:pathLst>
              </a:custGeom>
              <a:solidFill>
                <a:srgbClr val="7293ED"/>
              </a:solidFill>
              <a:ln>
                <a:noFill/>
              </a:ln>
            </p:spPr>
          </p:sp>
          <p:sp>
            <p:nvSpPr>
              <p:cNvPr id="1336" name="chat-bubbles-with-ellipsis_61520"/>
              <p:cNvSpPr>
                <a:spLocks noChangeAspect="1"/>
              </p:cNvSpPr>
              <p:nvPr/>
            </p:nvSpPr>
            <p:spPr bwMode="auto">
              <a:xfrm>
                <a:off x="737641" y="3953935"/>
                <a:ext cx="378000" cy="215178"/>
              </a:xfrm>
              <a:custGeom>
                <a:avLst/>
                <a:gdLst>
                  <a:gd name="connsiteX0" fmla="*/ 298538 w 574281"/>
                  <a:gd name="connsiteY0" fmla="*/ 131885 h 326912"/>
                  <a:gd name="connsiteX1" fmla="*/ 272703 w 574281"/>
                  <a:gd name="connsiteY1" fmla="*/ 157688 h 326912"/>
                  <a:gd name="connsiteX2" fmla="*/ 298538 w 574281"/>
                  <a:gd name="connsiteY2" fmla="*/ 182058 h 326912"/>
                  <a:gd name="connsiteX3" fmla="*/ 324373 w 574281"/>
                  <a:gd name="connsiteY3" fmla="*/ 157688 h 326912"/>
                  <a:gd name="connsiteX4" fmla="*/ 298538 w 574281"/>
                  <a:gd name="connsiteY4" fmla="*/ 131885 h 326912"/>
                  <a:gd name="connsiteX5" fmla="*/ 209550 w 574281"/>
                  <a:gd name="connsiteY5" fmla="*/ 131885 h 326912"/>
                  <a:gd name="connsiteX6" fmla="*/ 183716 w 574281"/>
                  <a:gd name="connsiteY6" fmla="*/ 157688 h 326912"/>
                  <a:gd name="connsiteX7" fmla="*/ 209550 w 574281"/>
                  <a:gd name="connsiteY7" fmla="*/ 182058 h 326912"/>
                  <a:gd name="connsiteX8" fmla="*/ 235386 w 574281"/>
                  <a:gd name="connsiteY8" fmla="*/ 157688 h 326912"/>
                  <a:gd name="connsiteX9" fmla="*/ 209550 w 574281"/>
                  <a:gd name="connsiteY9" fmla="*/ 131885 h 326912"/>
                  <a:gd name="connsiteX10" fmla="*/ 120563 w 574281"/>
                  <a:gd name="connsiteY10" fmla="*/ 131885 h 326912"/>
                  <a:gd name="connsiteX11" fmla="*/ 94728 w 574281"/>
                  <a:gd name="connsiteY11" fmla="*/ 157688 h 326912"/>
                  <a:gd name="connsiteX12" fmla="*/ 120563 w 574281"/>
                  <a:gd name="connsiteY12" fmla="*/ 182058 h 326912"/>
                  <a:gd name="connsiteX13" fmla="*/ 144963 w 574281"/>
                  <a:gd name="connsiteY13" fmla="*/ 157688 h 326912"/>
                  <a:gd name="connsiteX14" fmla="*/ 120563 w 574281"/>
                  <a:gd name="connsiteY14" fmla="*/ 131885 h 326912"/>
                  <a:gd name="connsiteX15" fmla="*/ 380439 w 574281"/>
                  <a:gd name="connsiteY15" fmla="*/ 38852 h 326912"/>
                  <a:gd name="connsiteX16" fmla="*/ 386182 w 574281"/>
                  <a:gd name="connsiteY16" fmla="*/ 38852 h 326912"/>
                  <a:gd name="connsiteX17" fmla="*/ 574281 w 574281"/>
                  <a:gd name="connsiteY17" fmla="*/ 182166 h 326912"/>
                  <a:gd name="connsiteX18" fmla="*/ 541256 w 574281"/>
                  <a:gd name="connsiteY18" fmla="*/ 265287 h 326912"/>
                  <a:gd name="connsiteX19" fmla="*/ 567102 w 574281"/>
                  <a:gd name="connsiteY19" fmla="*/ 326912 h 326912"/>
                  <a:gd name="connsiteX20" fmla="*/ 499616 w 574281"/>
                  <a:gd name="connsiteY20" fmla="*/ 298250 h 326912"/>
                  <a:gd name="connsiteX21" fmla="*/ 386182 w 574281"/>
                  <a:gd name="connsiteY21" fmla="*/ 326912 h 326912"/>
                  <a:gd name="connsiteX22" fmla="*/ 323004 w 574281"/>
                  <a:gd name="connsiteY22" fmla="*/ 318313 h 326912"/>
                  <a:gd name="connsiteX23" fmla="*/ 446489 w 574281"/>
                  <a:gd name="connsiteY23" fmla="*/ 162102 h 326912"/>
                  <a:gd name="connsiteX24" fmla="*/ 380439 w 574281"/>
                  <a:gd name="connsiteY24" fmla="*/ 38852 h 326912"/>
                  <a:gd name="connsiteX25" fmla="*/ 209550 w 574281"/>
                  <a:gd name="connsiteY25" fmla="*/ 0 h 326912"/>
                  <a:gd name="connsiteX26" fmla="*/ 360255 w 574281"/>
                  <a:gd name="connsiteY26" fmla="*/ 48740 h 326912"/>
                  <a:gd name="connsiteX27" fmla="*/ 419101 w 574281"/>
                  <a:gd name="connsiteY27" fmla="*/ 160555 h 326912"/>
                  <a:gd name="connsiteX28" fmla="*/ 307149 w 574281"/>
                  <a:gd name="connsiteY28" fmla="*/ 303908 h 326912"/>
                  <a:gd name="connsiteX29" fmla="*/ 209550 w 574281"/>
                  <a:gd name="connsiteY29" fmla="*/ 322544 h 326912"/>
                  <a:gd name="connsiteX30" fmla="*/ 83246 w 574281"/>
                  <a:gd name="connsiteY30" fmla="*/ 289573 h 326912"/>
                  <a:gd name="connsiteX31" fmla="*/ 7176 w 574281"/>
                  <a:gd name="connsiteY31" fmla="*/ 322544 h 326912"/>
                  <a:gd name="connsiteX32" fmla="*/ 37317 w 574281"/>
                  <a:gd name="connsiteY32" fmla="*/ 252301 h 326912"/>
                  <a:gd name="connsiteX33" fmla="*/ 0 w 574281"/>
                  <a:gd name="connsiteY33" fmla="*/ 160555 h 326912"/>
                  <a:gd name="connsiteX34" fmla="*/ 209550 w 574281"/>
                  <a:gd name="connsiteY34" fmla="*/ 0 h 32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74281" h="326912">
                    <a:moveTo>
                      <a:pt x="298538" y="131885"/>
                    </a:moveTo>
                    <a:cubicBezTo>
                      <a:pt x="284185" y="131885"/>
                      <a:pt x="272703" y="143353"/>
                      <a:pt x="272703" y="157688"/>
                    </a:cubicBezTo>
                    <a:cubicBezTo>
                      <a:pt x="272703" y="170590"/>
                      <a:pt x="284185" y="182058"/>
                      <a:pt x="298538" y="182058"/>
                    </a:cubicBezTo>
                    <a:cubicBezTo>
                      <a:pt x="312890" y="182058"/>
                      <a:pt x="324373" y="170590"/>
                      <a:pt x="324373" y="157688"/>
                    </a:cubicBezTo>
                    <a:cubicBezTo>
                      <a:pt x="324373" y="143353"/>
                      <a:pt x="312890" y="131885"/>
                      <a:pt x="298538" y="131885"/>
                    </a:cubicBezTo>
                    <a:close/>
                    <a:moveTo>
                      <a:pt x="209550" y="131885"/>
                    </a:moveTo>
                    <a:cubicBezTo>
                      <a:pt x="195198" y="131885"/>
                      <a:pt x="183716" y="143353"/>
                      <a:pt x="183716" y="157688"/>
                    </a:cubicBezTo>
                    <a:cubicBezTo>
                      <a:pt x="183716" y="170590"/>
                      <a:pt x="195198" y="182058"/>
                      <a:pt x="209550" y="182058"/>
                    </a:cubicBezTo>
                    <a:cubicBezTo>
                      <a:pt x="223903" y="182058"/>
                      <a:pt x="235386" y="172024"/>
                      <a:pt x="235386" y="157688"/>
                    </a:cubicBezTo>
                    <a:cubicBezTo>
                      <a:pt x="235386" y="143353"/>
                      <a:pt x="223903" y="131885"/>
                      <a:pt x="209550" y="131885"/>
                    </a:cubicBezTo>
                    <a:close/>
                    <a:moveTo>
                      <a:pt x="120563" y="131885"/>
                    </a:moveTo>
                    <a:cubicBezTo>
                      <a:pt x="106211" y="131885"/>
                      <a:pt x="94728" y="143353"/>
                      <a:pt x="94728" y="157688"/>
                    </a:cubicBezTo>
                    <a:cubicBezTo>
                      <a:pt x="94728" y="170590"/>
                      <a:pt x="106211" y="182058"/>
                      <a:pt x="120563" y="182058"/>
                    </a:cubicBezTo>
                    <a:cubicBezTo>
                      <a:pt x="134916" y="182058"/>
                      <a:pt x="144963" y="172024"/>
                      <a:pt x="144963" y="157688"/>
                    </a:cubicBezTo>
                    <a:cubicBezTo>
                      <a:pt x="144963" y="143353"/>
                      <a:pt x="134916" y="131885"/>
                      <a:pt x="120563" y="131885"/>
                    </a:cubicBezTo>
                    <a:close/>
                    <a:moveTo>
                      <a:pt x="380439" y="38852"/>
                    </a:moveTo>
                    <a:cubicBezTo>
                      <a:pt x="383310" y="38852"/>
                      <a:pt x="384746" y="38852"/>
                      <a:pt x="386182" y="38852"/>
                    </a:cubicBezTo>
                    <a:cubicBezTo>
                      <a:pt x="489565" y="38852"/>
                      <a:pt x="574281" y="103343"/>
                      <a:pt x="574281" y="182166"/>
                    </a:cubicBezTo>
                    <a:cubicBezTo>
                      <a:pt x="574281" y="213695"/>
                      <a:pt x="561358" y="242357"/>
                      <a:pt x="541256" y="265287"/>
                    </a:cubicBezTo>
                    <a:lnTo>
                      <a:pt x="567102" y="326912"/>
                    </a:lnTo>
                    <a:lnTo>
                      <a:pt x="499616" y="298250"/>
                    </a:lnTo>
                    <a:cubicBezTo>
                      <a:pt x="468027" y="316880"/>
                      <a:pt x="429258" y="326912"/>
                      <a:pt x="386182" y="326912"/>
                    </a:cubicBezTo>
                    <a:cubicBezTo>
                      <a:pt x="364644" y="326912"/>
                      <a:pt x="343106" y="324046"/>
                      <a:pt x="323004" y="318313"/>
                    </a:cubicBezTo>
                    <a:cubicBezTo>
                      <a:pt x="396233" y="289651"/>
                      <a:pt x="446489" y="229459"/>
                      <a:pt x="446489" y="162102"/>
                    </a:cubicBezTo>
                    <a:cubicBezTo>
                      <a:pt x="446489" y="113375"/>
                      <a:pt x="420643" y="70381"/>
                      <a:pt x="380439" y="38852"/>
                    </a:cubicBezTo>
                    <a:close/>
                    <a:moveTo>
                      <a:pt x="209550" y="0"/>
                    </a:moveTo>
                    <a:cubicBezTo>
                      <a:pt x="268397" y="0"/>
                      <a:pt x="321502" y="18636"/>
                      <a:pt x="360255" y="48740"/>
                    </a:cubicBezTo>
                    <a:cubicBezTo>
                      <a:pt x="396137" y="77411"/>
                      <a:pt x="419101" y="117550"/>
                      <a:pt x="419101" y="160555"/>
                    </a:cubicBezTo>
                    <a:cubicBezTo>
                      <a:pt x="419101" y="223631"/>
                      <a:pt x="373172" y="276671"/>
                      <a:pt x="307149" y="303908"/>
                    </a:cubicBezTo>
                    <a:cubicBezTo>
                      <a:pt x="277009" y="315377"/>
                      <a:pt x="243997" y="322544"/>
                      <a:pt x="209550" y="322544"/>
                    </a:cubicBezTo>
                    <a:cubicBezTo>
                      <a:pt x="162186" y="322544"/>
                      <a:pt x="119128" y="309642"/>
                      <a:pt x="83246" y="289573"/>
                    </a:cubicBezTo>
                    <a:lnTo>
                      <a:pt x="7176" y="322544"/>
                    </a:lnTo>
                    <a:lnTo>
                      <a:pt x="37317" y="252301"/>
                    </a:lnTo>
                    <a:cubicBezTo>
                      <a:pt x="14353" y="226498"/>
                      <a:pt x="0" y="194960"/>
                      <a:pt x="0" y="160555"/>
                    </a:cubicBezTo>
                    <a:cubicBezTo>
                      <a:pt x="0" y="71677"/>
                      <a:pt x="93293" y="0"/>
                      <a:pt x="209550" y="0"/>
                    </a:cubicBezTo>
                    <a:close/>
                  </a:path>
                </a:pathLst>
              </a:custGeom>
              <a:solidFill>
                <a:srgbClr val="7293ED"/>
              </a:solidFill>
              <a:ln>
                <a:noFill/>
              </a:ln>
            </p:spPr>
          </p:sp>
          <p:sp>
            <p:nvSpPr>
              <p:cNvPr id="1337" name="envelope-with-down-arrow_63083"/>
              <p:cNvSpPr>
                <a:spLocks noChangeAspect="1"/>
              </p:cNvSpPr>
              <p:nvPr/>
            </p:nvSpPr>
            <p:spPr bwMode="auto">
              <a:xfrm>
                <a:off x="731250" y="4443686"/>
                <a:ext cx="390783" cy="37800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955" h="588069">
                    <a:moveTo>
                      <a:pt x="217454" y="380483"/>
                    </a:moveTo>
                    <a:cubicBezTo>
                      <a:pt x="221882" y="382752"/>
                      <a:pt x="224846" y="387585"/>
                      <a:pt x="223265" y="393502"/>
                    </a:cubicBezTo>
                    <a:cubicBezTo>
                      <a:pt x="245784" y="407441"/>
                      <a:pt x="261851" y="430060"/>
                      <a:pt x="283448" y="443999"/>
                    </a:cubicBezTo>
                    <a:cubicBezTo>
                      <a:pt x="326379" y="471878"/>
                      <a:pt x="356405" y="413885"/>
                      <a:pt x="387616" y="393502"/>
                    </a:cubicBezTo>
                    <a:cubicBezTo>
                      <a:pt x="394068" y="389294"/>
                      <a:pt x="402628" y="393502"/>
                      <a:pt x="404867" y="400998"/>
                    </a:cubicBezTo>
                    <a:cubicBezTo>
                      <a:pt x="435946" y="419277"/>
                      <a:pt x="463865" y="447155"/>
                      <a:pt x="489676" y="470826"/>
                    </a:cubicBezTo>
                    <a:cubicBezTo>
                      <a:pt x="511142" y="490157"/>
                      <a:pt x="532739" y="509356"/>
                      <a:pt x="554205" y="528687"/>
                    </a:cubicBezTo>
                    <a:cubicBezTo>
                      <a:pt x="564872" y="539470"/>
                      <a:pt x="582123" y="549070"/>
                      <a:pt x="580016" y="566297"/>
                    </a:cubicBezTo>
                    <a:cubicBezTo>
                      <a:pt x="580016" y="567349"/>
                      <a:pt x="578963" y="568401"/>
                      <a:pt x="577777" y="569453"/>
                    </a:cubicBezTo>
                    <a:cubicBezTo>
                      <a:pt x="578963" y="578132"/>
                      <a:pt x="574617" y="587732"/>
                      <a:pt x="563818" y="587732"/>
                    </a:cubicBezTo>
                    <a:cubicBezTo>
                      <a:pt x="396175" y="587732"/>
                      <a:pt x="224319" y="591019"/>
                      <a:pt x="56676" y="577080"/>
                    </a:cubicBezTo>
                    <a:cubicBezTo>
                      <a:pt x="51277" y="575896"/>
                      <a:pt x="48116" y="572740"/>
                      <a:pt x="46931" y="569453"/>
                    </a:cubicBezTo>
                    <a:cubicBezTo>
                      <a:pt x="43770" y="567349"/>
                      <a:pt x="41663" y="563009"/>
                      <a:pt x="44824" y="558801"/>
                    </a:cubicBezTo>
                    <a:cubicBezTo>
                      <a:pt x="68528" y="526583"/>
                      <a:pt x="97500" y="498704"/>
                      <a:pt x="125419" y="470826"/>
                    </a:cubicBezTo>
                    <a:cubicBezTo>
                      <a:pt x="153337" y="442947"/>
                      <a:pt x="174803" y="409677"/>
                      <a:pt x="202853" y="382850"/>
                    </a:cubicBezTo>
                    <a:cubicBezTo>
                      <a:pt x="207133" y="378511"/>
                      <a:pt x="213026" y="378215"/>
                      <a:pt x="217454" y="380483"/>
                    </a:cubicBezTo>
                    <a:close/>
                    <a:moveTo>
                      <a:pt x="595028" y="200290"/>
                    </a:moveTo>
                    <a:cubicBezTo>
                      <a:pt x="599063" y="202854"/>
                      <a:pt x="602027" y="207423"/>
                      <a:pt x="602554" y="212221"/>
                    </a:cubicBezTo>
                    <a:cubicBezTo>
                      <a:pt x="605847" y="214325"/>
                      <a:pt x="607955" y="218664"/>
                      <a:pt x="607955" y="223002"/>
                    </a:cubicBezTo>
                    <a:cubicBezTo>
                      <a:pt x="603608" y="318451"/>
                      <a:pt x="609009" y="413901"/>
                      <a:pt x="602554" y="509350"/>
                    </a:cubicBezTo>
                    <a:cubicBezTo>
                      <a:pt x="602554" y="520130"/>
                      <a:pt x="590697" y="523417"/>
                      <a:pt x="584242" y="518027"/>
                    </a:cubicBezTo>
                    <a:cubicBezTo>
                      <a:pt x="561715" y="518027"/>
                      <a:pt x="540241" y="485816"/>
                      <a:pt x="527331" y="472932"/>
                    </a:cubicBezTo>
                    <a:cubicBezTo>
                      <a:pt x="496108" y="440721"/>
                      <a:pt x="458562" y="407459"/>
                      <a:pt x="436957" y="367753"/>
                    </a:cubicBezTo>
                    <a:cubicBezTo>
                      <a:pt x="433795" y="360259"/>
                      <a:pt x="439197" y="354869"/>
                      <a:pt x="444598" y="353817"/>
                    </a:cubicBezTo>
                    <a:cubicBezTo>
                      <a:pt x="434849" y="330284"/>
                      <a:pt x="478982" y="295969"/>
                      <a:pt x="492946" y="282033"/>
                    </a:cubicBezTo>
                    <a:cubicBezTo>
                      <a:pt x="520875" y="254030"/>
                      <a:pt x="548804" y="221950"/>
                      <a:pt x="581080" y="200389"/>
                    </a:cubicBezTo>
                    <a:cubicBezTo>
                      <a:pt x="585889" y="197168"/>
                      <a:pt x="590994" y="197727"/>
                      <a:pt x="595028" y="200290"/>
                    </a:cubicBezTo>
                    <a:close/>
                    <a:moveTo>
                      <a:pt x="14321" y="198861"/>
                    </a:moveTo>
                    <a:cubicBezTo>
                      <a:pt x="18239" y="198072"/>
                      <a:pt x="22288" y="199420"/>
                      <a:pt x="23342" y="203692"/>
                    </a:cubicBezTo>
                    <a:cubicBezTo>
                      <a:pt x="54421" y="205796"/>
                      <a:pt x="85631" y="239058"/>
                      <a:pt x="104990" y="258384"/>
                    </a:cubicBezTo>
                    <a:cubicBezTo>
                      <a:pt x="136200" y="289543"/>
                      <a:pt x="164118" y="322805"/>
                      <a:pt x="192037" y="356067"/>
                    </a:cubicBezTo>
                    <a:cubicBezTo>
                      <a:pt x="202835" y="367768"/>
                      <a:pt x="189930" y="383940"/>
                      <a:pt x="177024" y="379601"/>
                    </a:cubicBezTo>
                    <a:cubicBezTo>
                      <a:pt x="169518" y="389330"/>
                      <a:pt x="154373" y="396824"/>
                      <a:pt x="146867" y="405369"/>
                    </a:cubicBezTo>
                    <a:cubicBezTo>
                      <a:pt x="131854" y="422461"/>
                      <a:pt x="118949" y="441787"/>
                      <a:pt x="104990" y="460061"/>
                    </a:cubicBezTo>
                    <a:cubicBezTo>
                      <a:pt x="84578" y="486881"/>
                      <a:pt x="62059" y="521195"/>
                      <a:pt x="27556" y="530924"/>
                    </a:cubicBezTo>
                    <a:cubicBezTo>
                      <a:pt x="24395" y="534079"/>
                      <a:pt x="21235" y="535131"/>
                      <a:pt x="17942" y="535131"/>
                    </a:cubicBezTo>
                    <a:cubicBezTo>
                      <a:pt x="14782" y="535131"/>
                      <a:pt x="10436" y="534079"/>
                      <a:pt x="7144" y="528689"/>
                    </a:cubicBezTo>
                    <a:cubicBezTo>
                      <a:pt x="-6815" y="506208"/>
                      <a:pt x="3983" y="445074"/>
                      <a:pt x="3983" y="421409"/>
                    </a:cubicBezTo>
                    <a:cubicBezTo>
                      <a:pt x="3983" y="349625"/>
                      <a:pt x="2930" y="278762"/>
                      <a:pt x="6090" y="206848"/>
                    </a:cubicBezTo>
                    <a:cubicBezTo>
                      <a:pt x="6617" y="202575"/>
                      <a:pt x="10403" y="199650"/>
                      <a:pt x="14321" y="198861"/>
                    </a:cubicBezTo>
                    <a:close/>
                    <a:moveTo>
                      <a:pt x="252223" y="24523"/>
                    </a:moveTo>
                    <a:cubicBezTo>
                      <a:pt x="251170" y="66328"/>
                      <a:pt x="254330" y="109316"/>
                      <a:pt x="242479" y="151121"/>
                    </a:cubicBezTo>
                    <a:cubicBezTo>
                      <a:pt x="240372" y="157562"/>
                      <a:pt x="233920" y="160717"/>
                      <a:pt x="227467" y="159666"/>
                    </a:cubicBezTo>
                    <a:cubicBezTo>
                      <a:pt x="225360" y="158614"/>
                      <a:pt x="223253" y="158614"/>
                      <a:pt x="221015" y="158614"/>
                    </a:cubicBezTo>
                    <a:cubicBezTo>
                      <a:pt x="173741" y="172549"/>
                      <a:pt x="231813" y="227237"/>
                      <a:pt x="250116" y="248797"/>
                    </a:cubicBezTo>
                    <a:cubicBezTo>
                      <a:pt x="271580" y="274432"/>
                      <a:pt x="293044" y="308875"/>
                      <a:pt x="326360" y="292705"/>
                    </a:cubicBezTo>
                    <a:cubicBezTo>
                      <a:pt x="370473" y="253004"/>
                      <a:pt x="409056" y="209095"/>
                      <a:pt x="442371" y="162952"/>
                    </a:cubicBezTo>
                    <a:cubicBezTo>
                      <a:pt x="435919" y="162952"/>
                      <a:pt x="428413" y="162952"/>
                      <a:pt x="423014" y="161901"/>
                    </a:cubicBezTo>
                    <a:cubicBezTo>
                      <a:pt x="416561" y="161901"/>
                      <a:pt x="411294" y="159666"/>
                      <a:pt x="404842" y="159666"/>
                    </a:cubicBezTo>
                    <a:cubicBezTo>
                      <a:pt x="396151" y="158614"/>
                      <a:pt x="387592" y="158614"/>
                      <a:pt x="379032" y="158614"/>
                    </a:cubicBezTo>
                    <a:cubicBezTo>
                      <a:pt x="373633" y="158614"/>
                      <a:pt x="370473" y="154276"/>
                      <a:pt x="369288" y="150069"/>
                    </a:cubicBezTo>
                    <a:cubicBezTo>
                      <a:pt x="365074" y="147966"/>
                      <a:pt x="361782" y="144679"/>
                      <a:pt x="361782" y="138237"/>
                    </a:cubicBezTo>
                    <a:cubicBezTo>
                      <a:pt x="362835" y="101822"/>
                      <a:pt x="365074" y="65276"/>
                      <a:pt x="360729" y="28861"/>
                    </a:cubicBezTo>
                    <a:cubicBezTo>
                      <a:pt x="338211" y="28861"/>
                      <a:pt x="314508" y="27810"/>
                      <a:pt x="291991" y="26626"/>
                    </a:cubicBezTo>
                    <a:cubicBezTo>
                      <a:pt x="283432" y="26626"/>
                      <a:pt x="265128" y="27810"/>
                      <a:pt x="252223" y="24523"/>
                    </a:cubicBezTo>
                    <a:close/>
                    <a:moveTo>
                      <a:pt x="269539" y="22"/>
                    </a:moveTo>
                    <a:cubicBezTo>
                      <a:pt x="278000" y="170"/>
                      <a:pt x="286066" y="991"/>
                      <a:pt x="290938" y="991"/>
                    </a:cubicBezTo>
                    <a:cubicBezTo>
                      <a:pt x="317801" y="991"/>
                      <a:pt x="345717" y="2043"/>
                      <a:pt x="372580" y="2043"/>
                    </a:cubicBezTo>
                    <a:cubicBezTo>
                      <a:pt x="379032" y="2043"/>
                      <a:pt x="385485" y="6250"/>
                      <a:pt x="386538" y="12691"/>
                    </a:cubicBezTo>
                    <a:cubicBezTo>
                      <a:pt x="392990" y="53445"/>
                      <a:pt x="390884" y="93146"/>
                      <a:pt x="390884" y="133899"/>
                    </a:cubicBezTo>
                    <a:lnTo>
                      <a:pt x="392990" y="133899"/>
                    </a:lnTo>
                    <a:lnTo>
                      <a:pt x="396151" y="133899"/>
                    </a:lnTo>
                    <a:cubicBezTo>
                      <a:pt x="403657" y="132847"/>
                      <a:pt x="412348" y="132847"/>
                      <a:pt x="419853" y="131796"/>
                    </a:cubicBezTo>
                    <a:cubicBezTo>
                      <a:pt x="426306" y="130744"/>
                      <a:pt x="432758" y="129692"/>
                      <a:pt x="438157" y="131796"/>
                    </a:cubicBezTo>
                    <a:cubicBezTo>
                      <a:pt x="455276" y="130744"/>
                      <a:pt x="473579" y="131796"/>
                      <a:pt x="485431" y="131796"/>
                    </a:cubicBezTo>
                    <a:cubicBezTo>
                      <a:pt x="510055" y="131796"/>
                      <a:pt x="539157" y="128641"/>
                      <a:pt x="562727" y="135082"/>
                    </a:cubicBezTo>
                    <a:cubicBezTo>
                      <a:pt x="575632" y="138237"/>
                      <a:pt x="575632" y="151121"/>
                      <a:pt x="564834" y="159666"/>
                    </a:cubicBezTo>
                    <a:cubicBezTo>
                      <a:pt x="564834" y="160717"/>
                      <a:pt x="564834" y="161901"/>
                      <a:pt x="563781" y="162952"/>
                    </a:cubicBezTo>
                    <a:cubicBezTo>
                      <a:pt x="535865" y="209095"/>
                      <a:pt x="490698" y="249848"/>
                      <a:pt x="452115" y="287315"/>
                    </a:cubicBezTo>
                    <a:cubicBezTo>
                      <a:pt x="410109" y="328068"/>
                      <a:pt x="366127" y="366718"/>
                      <a:pt x="314508" y="394588"/>
                    </a:cubicBezTo>
                    <a:cubicBezTo>
                      <a:pt x="311348" y="395640"/>
                      <a:pt x="308056" y="395640"/>
                      <a:pt x="305949" y="394588"/>
                    </a:cubicBezTo>
                    <a:cubicBezTo>
                      <a:pt x="302657" y="396823"/>
                      <a:pt x="299497" y="396823"/>
                      <a:pt x="296205" y="395640"/>
                    </a:cubicBezTo>
                    <a:cubicBezTo>
                      <a:pt x="273687" y="387095"/>
                      <a:pt x="254330" y="364615"/>
                      <a:pt x="236158" y="349628"/>
                    </a:cubicBezTo>
                    <a:cubicBezTo>
                      <a:pt x="204950" y="323861"/>
                      <a:pt x="173741" y="298095"/>
                      <a:pt x="143718" y="271277"/>
                    </a:cubicBezTo>
                    <a:cubicBezTo>
                      <a:pt x="118962" y="249848"/>
                      <a:pt x="30867" y="188719"/>
                      <a:pt x="39426" y="147966"/>
                    </a:cubicBezTo>
                    <a:cubicBezTo>
                      <a:pt x="41665" y="142576"/>
                      <a:pt x="46932" y="140341"/>
                      <a:pt x="52331" y="142576"/>
                    </a:cubicBezTo>
                    <a:cubicBezTo>
                      <a:pt x="62076" y="127458"/>
                      <a:pt x="91046" y="131796"/>
                      <a:pt x="106057" y="131796"/>
                    </a:cubicBezTo>
                    <a:cubicBezTo>
                      <a:pt x="142665" y="131796"/>
                      <a:pt x="179140" y="132847"/>
                      <a:pt x="215616" y="132847"/>
                    </a:cubicBezTo>
                    <a:lnTo>
                      <a:pt x="218908" y="132847"/>
                    </a:lnTo>
                    <a:cubicBezTo>
                      <a:pt x="218908" y="97484"/>
                      <a:pt x="224307" y="62121"/>
                      <a:pt x="224307" y="26626"/>
                    </a:cubicBezTo>
                    <a:cubicBezTo>
                      <a:pt x="224307" y="24523"/>
                      <a:pt x="225360" y="22420"/>
                      <a:pt x="226414" y="20185"/>
                    </a:cubicBezTo>
                    <a:lnTo>
                      <a:pt x="226414" y="13875"/>
                    </a:lnTo>
                    <a:cubicBezTo>
                      <a:pt x="227467" y="3095"/>
                      <a:pt x="238265" y="-192"/>
                      <a:pt x="245771" y="3095"/>
                    </a:cubicBezTo>
                    <a:cubicBezTo>
                      <a:pt x="252223" y="400"/>
                      <a:pt x="261079" y="-126"/>
                      <a:pt x="269539" y="22"/>
                    </a:cubicBezTo>
                    <a:close/>
                  </a:path>
                </a:pathLst>
              </a:custGeom>
              <a:solidFill>
                <a:srgbClr val="7293ED"/>
              </a:solidFill>
              <a:ln>
                <a:noFill/>
              </a:ln>
            </p:spPr>
          </p:sp>
          <p:sp>
            <p:nvSpPr>
              <p:cNvPr id="438" name="文本框 437"/>
              <p:cNvSpPr txBox="1"/>
              <p:nvPr/>
            </p:nvSpPr>
            <p:spPr>
              <a:xfrm>
                <a:off x="1320800" y="3332277"/>
                <a:ext cx="27205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15999670784</a:t>
                </a:r>
                <a:endParaRPr lang="zh-CN" altLang="en-US" dirty="0"/>
              </a:p>
            </p:txBody>
          </p:sp>
          <p:sp>
            <p:nvSpPr>
              <p:cNvPr id="1338" name="文本框 1337"/>
              <p:cNvSpPr txBox="1"/>
              <p:nvPr/>
            </p:nvSpPr>
            <p:spPr>
              <a:xfrm>
                <a:off x="1320800" y="3850988"/>
                <a:ext cx="27205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15999670784</a:t>
                </a:r>
                <a:endParaRPr lang="zh-CN" altLang="en-US" dirty="0"/>
              </a:p>
            </p:txBody>
          </p:sp>
          <p:sp>
            <p:nvSpPr>
              <p:cNvPr id="1339" name="文本框 1338"/>
              <p:cNvSpPr txBox="1"/>
              <p:nvPr/>
            </p:nvSpPr>
            <p:spPr>
              <a:xfrm>
                <a:off x="1320800" y="4450141"/>
                <a:ext cx="27205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1170475192@qq.com</a:t>
                </a:r>
                <a:endParaRPr lang="zh-CN" altLang="en-US" dirty="0"/>
              </a:p>
            </p:txBody>
          </p:sp>
        </p:grpSp>
        <p:sp>
          <p:nvSpPr>
            <p:cNvPr id="1340" name="文本框 1339"/>
            <p:cNvSpPr txBox="1"/>
            <p:nvPr/>
          </p:nvSpPr>
          <p:spPr>
            <a:xfrm>
              <a:off x="670294" y="5899277"/>
              <a:ext cx="4181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/>
                <a:t>不会做</a:t>
              </a:r>
              <a:r>
                <a:rPr lang="en-US" altLang="zh-CN" b="1" dirty="0">
                  <a:solidFill>
                    <a:srgbClr val="7293ED"/>
                  </a:solidFill>
                </a:rPr>
                <a:t>P</a:t>
              </a:r>
              <a:r>
                <a:rPr lang="zh-CN" altLang="en-US" dirty="0"/>
                <a:t>的人生 跟咸鱼有什么区别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5200" y="3073400"/>
            <a:ext cx="503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麦子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3841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955E155-44EF-4850-B61C-B2FD5ECAA9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CA2242D3-8E61-4773-BAB3-18518A207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60085" y="1694224"/>
            <a:ext cx="4579784" cy="3810000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306CF8A-54ED-4287-BA9A-C77DE37C3FEC}"/>
              </a:ext>
            </a:extLst>
          </p:cNvPr>
          <p:cNvSpPr txBox="1"/>
          <p:nvPr/>
        </p:nvSpPr>
        <p:spPr>
          <a:xfrm>
            <a:off x="8028173" y="968883"/>
            <a:ext cx="1297608" cy="106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6000" b="1" dirty="0">
                <a:solidFill>
                  <a:srgbClr val="8E2927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叁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36E55F9-3B93-4A54-96CA-226CDB47E773}"/>
              </a:ext>
            </a:extLst>
          </p:cNvPr>
          <p:cNvSpPr txBox="1"/>
          <p:nvPr/>
        </p:nvSpPr>
        <p:spPr>
          <a:xfrm>
            <a:off x="8446144" y="2668205"/>
            <a:ext cx="461665" cy="1862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输入标题内容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7580C9C-2F07-41F2-88FA-A5B7172EDC5D}"/>
              </a:ext>
            </a:extLst>
          </p:cNvPr>
          <p:cNvSpPr txBox="1"/>
          <p:nvPr/>
        </p:nvSpPr>
        <p:spPr>
          <a:xfrm>
            <a:off x="9794949" y="968883"/>
            <a:ext cx="1297608" cy="106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6000" b="1" dirty="0">
                <a:solidFill>
                  <a:srgbClr val="8E2927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肆</a:t>
            </a: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CF90AE8-BB29-43DE-9669-FBAA72E18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26861" y="1694225"/>
            <a:ext cx="4579784" cy="3810000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23646C5-5ADF-47F2-AA10-642B898799BB}"/>
              </a:ext>
            </a:extLst>
          </p:cNvPr>
          <p:cNvSpPr txBox="1"/>
          <p:nvPr/>
        </p:nvSpPr>
        <p:spPr>
          <a:xfrm>
            <a:off x="10212920" y="2668205"/>
            <a:ext cx="461665" cy="1862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输入标题内容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CE837D40-1754-4D3C-A4D9-325022AB41EB}"/>
              </a:ext>
            </a:extLst>
          </p:cNvPr>
          <p:cNvSpPr txBox="1"/>
          <p:nvPr/>
        </p:nvSpPr>
        <p:spPr>
          <a:xfrm>
            <a:off x="947044" y="968883"/>
            <a:ext cx="1297608" cy="106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6000" b="1" dirty="0">
                <a:solidFill>
                  <a:srgbClr val="8E2927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壹</a:t>
            </a: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321D462D-D7EA-49E1-BFE8-34F46F16B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21044" y="1694225"/>
            <a:ext cx="4579784" cy="3810000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8D4EA8C0-D26C-4D0A-9931-136B978447C8}"/>
              </a:ext>
            </a:extLst>
          </p:cNvPr>
          <p:cNvSpPr txBox="1"/>
          <p:nvPr/>
        </p:nvSpPr>
        <p:spPr>
          <a:xfrm>
            <a:off x="1365015" y="2668205"/>
            <a:ext cx="461665" cy="1862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输入标题内容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2F886947-EFF6-4D22-BB47-048EFFDA28D4}"/>
              </a:ext>
            </a:extLst>
          </p:cNvPr>
          <p:cNvSpPr txBox="1"/>
          <p:nvPr/>
        </p:nvSpPr>
        <p:spPr>
          <a:xfrm>
            <a:off x="2713820" y="968883"/>
            <a:ext cx="1297608" cy="106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6000" b="1" dirty="0">
                <a:solidFill>
                  <a:srgbClr val="8E2927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贰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37598D80-169E-44EE-B8BD-E40DDA3B7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5732" y="1694225"/>
            <a:ext cx="4579784" cy="3810000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A35D15F9-5F5C-4E9F-A0F6-11247F86764A}"/>
              </a:ext>
            </a:extLst>
          </p:cNvPr>
          <p:cNvSpPr txBox="1"/>
          <p:nvPr/>
        </p:nvSpPr>
        <p:spPr>
          <a:xfrm>
            <a:off x="3131791" y="2668205"/>
            <a:ext cx="461665" cy="1862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输入标题内容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0231EDA-C0F9-42AA-8D62-666070F5A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797" y="1947669"/>
            <a:ext cx="3200406" cy="29626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15FB793-C481-43D9-B0FD-DDDD131369C2}"/>
              </a:ext>
            </a:extLst>
          </p:cNvPr>
          <p:cNvSpPr txBox="1"/>
          <p:nvPr/>
        </p:nvSpPr>
        <p:spPr>
          <a:xfrm>
            <a:off x="5184985" y="2018632"/>
            <a:ext cx="1466431" cy="2541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72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目录</a:t>
            </a:r>
            <a:endParaRPr lang="zh-CN" altLang="en-US" sz="72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226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955E155-44EF-4850-B61C-B2FD5ECAA9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A9D4AEB-5768-4AED-B890-4E2CC1F1048C}"/>
              </a:ext>
            </a:extLst>
          </p:cNvPr>
          <p:cNvSpPr>
            <a:spLocks noChangeAspect="1"/>
          </p:cNvSpPr>
          <p:nvPr/>
        </p:nvSpPr>
        <p:spPr>
          <a:xfrm>
            <a:off x="4173600" y="1506600"/>
            <a:ext cx="3844800" cy="3844800"/>
          </a:xfrm>
          <a:prstGeom prst="ellipse">
            <a:avLst/>
          </a:prstGeom>
          <a:solidFill>
            <a:srgbClr val="E9E9E1"/>
          </a:solidFill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7AF76E7-A223-426A-968F-7C1B79688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267" y="304840"/>
            <a:ext cx="6739466" cy="564140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2B1AF90-F5F0-4E6B-BA70-02D04F63BB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40" y="-3810000"/>
            <a:ext cx="4459055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525D92A-86C7-40AE-BEAA-F06C445828F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01795" y="3810000"/>
            <a:ext cx="4459055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F05165D-812F-45B8-B7C0-844645CDA3B1}"/>
              </a:ext>
            </a:extLst>
          </p:cNvPr>
          <p:cNvSpPr txBox="1"/>
          <p:nvPr/>
        </p:nvSpPr>
        <p:spPr>
          <a:xfrm>
            <a:off x="3982128" y="2724031"/>
            <a:ext cx="4227745" cy="14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第壹章</a:t>
            </a:r>
            <a:endParaRPr lang="zh-CN" altLang="en-US" sz="80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1978C91-76E4-4218-8F49-56AA8B3E17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3" b="42585"/>
          <a:stretch/>
        </p:blipFill>
        <p:spPr>
          <a:xfrm rot="20608363">
            <a:off x="6380927" y="962504"/>
            <a:ext cx="2655628" cy="187030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3FEF3B4-85A5-4D57-8817-90FC9E0F9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6985" r="63128" b="13241"/>
          <a:stretch/>
        </p:blipFill>
        <p:spPr>
          <a:xfrm rot="20514897">
            <a:off x="3865951" y="4008356"/>
            <a:ext cx="1408369" cy="16214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0235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F33131-364E-4F60-918A-09A3C0F2F2A0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壹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1B01678-895B-455F-9047-A39DEB54FAAB}"/>
              </a:ext>
            </a:extLst>
          </p:cNvPr>
          <p:cNvSpPr/>
          <p:nvPr/>
        </p:nvSpPr>
        <p:spPr>
          <a:xfrm>
            <a:off x="1256500" y="0"/>
            <a:ext cx="25416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5798CA8-B977-492A-82BD-FAFB8F5DD847}"/>
              </a:ext>
            </a:extLst>
          </p:cNvPr>
          <p:cNvGrpSpPr/>
          <p:nvPr/>
        </p:nvGrpSpPr>
        <p:grpSpPr>
          <a:xfrm>
            <a:off x="5308900" y="1887891"/>
            <a:ext cx="3352200" cy="3082219"/>
            <a:chOff x="5308900" y="1540581"/>
            <a:chExt cx="3352200" cy="308221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3BEC4A6-D9F2-4EDA-941F-38C1447654E0}"/>
                </a:ext>
              </a:extLst>
            </p:cNvPr>
            <p:cNvSpPr txBox="1"/>
            <p:nvPr/>
          </p:nvSpPr>
          <p:spPr>
            <a:xfrm>
              <a:off x="5308900" y="1540581"/>
              <a:ext cx="3352200" cy="30822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薄雾浓云愁永昼，瑞脑消金兽。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佳节又重阳，玉枕纱厨，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半夜凉初透。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东篱把酒黄昏后，有暗香盈袖。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莫道不消魂，帘卷西风，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人比黄花瘦。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20CE559D-B766-45D5-B86C-4FE646114012}"/>
                </a:ext>
              </a:extLst>
            </p:cNvPr>
            <p:cNvCxnSpPr/>
            <p:nvPr/>
          </p:nvCxnSpPr>
          <p:spPr>
            <a:xfrm>
              <a:off x="80518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2B6B11B5-0A44-4AE0-9165-EB764467B3B8}"/>
                </a:ext>
              </a:extLst>
            </p:cNvPr>
            <p:cNvCxnSpPr/>
            <p:nvPr/>
          </p:nvCxnSpPr>
          <p:spPr>
            <a:xfrm>
              <a:off x="75438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FFB9D026-2F55-4647-BD2B-9702DF7AD925}"/>
                </a:ext>
              </a:extLst>
            </p:cNvPr>
            <p:cNvCxnSpPr/>
            <p:nvPr/>
          </p:nvCxnSpPr>
          <p:spPr>
            <a:xfrm>
              <a:off x="70866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DEFA4E0-40C1-4EF5-99C5-C5151EF7E463}"/>
                </a:ext>
              </a:extLst>
            </p:cNvPr>
            <p:cNvCxnSpPr/>
            <p:nvPr/>
          </p:nvCxnSpPr>
          <p:spPr>
            <a:xfrm>
              <a:off x="65151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8DF0BA8E-1917-4C5B-9C6B-BA391F0C8059}"/>
                </a:ext>
              </a:extLst>
            </p:cNvPr>
            <p:cNvCxnSpPr/>
            <p:nvPr/>
          </p:nvCxnSpPr>
          <p:spPr>
            <a:xfrm>
              <a:off x="58928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AC7CB595-E132-4CC0-B2E5-1F2FA2FD7979}"/>
                </a:ext>
              </a:extLst>
            </p:cNvPr>
            <p:cNvCxnSpPr/>
            <p:nvPr/>
          </p:nvCxnSpPr>
          <p:spPr>
            <a:xfrm>
              <a:off x="53089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28FBB46-FA46-42FD-AD80-B0218635EA69}"/>
                </a:ext>
              </a:extLst>
            </p:cNvPr>
            <p:cNvCxnSpPr/>
            <p:nvPr/>
          </p:nvCxnSpPr>
          <p:spPr>
            <a:xfrm>
              <a:off x="8534400" y="1604081"/>
              <a:ext cx="0" cy="3018719"/>
            </a:xfrm>
            <a:prstGeom prst="line">
              <a:avLst/>
            </a:prstGeom>
            <a:ln>
              <a:solidFill>
                <a:srgbClr val="0303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B9096D9-5378-45DD-8DDB-F43CBCBCA2A6}"/>
              </a:ext>
            </a:extLst>
          </p:cNvPr>
          <p:cNvGrpSpPr/>
          <p:nvPr/>
        </p:nvGrpSpPr>
        <p:grpSpPr>
          <a:xfrm>
            <a:off x="1507819" y="697534"/>
            <a:ext cx="2044122" cy="5462932"/>
            <a:chOff x="1507819" y="1054100"/>
            <a:chExt cx="2044122" cy="5462932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88B193BD-074C-46DC-927B-FBA3BBE744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1" t="2101" r="2101" b="2101"/>
            <a:stretch/>
          </p:blipFill>
          <p:spPr>
            <a:xfrm>
              <a:off x="1507819" y="1054100"/>
              <a:ext cx="2044122" cy="2061298"/>
            </a:xfrm>
            <a:prstGeom prst="ellipse">
              <a:avLst/>
            </a:prstGeom>
            <a:ln w="38100">
              <a:solidFill>
                <a:srgbClr val="836C4A"/>
              </a:solidFill>
            </a:ln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8497F810-8C30-4977-AEC8-874630DF601A}"/>
                </a:ext>
              </a:extLst>
            </p:cNvPr>
            <p:cNvSpPr txBox="1"/>
            <p:nvPr/>
          </p:nvSpPr>
          <p:spPr>
            <a:xfrm>
              <a:off x="1794082" y="3892795"/>
              <a:ext cx="1466431" cy="2154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16" name="缺角矩形 15">
              <a:extLst>
                <a:ext uri="{FF2B5EF4-FFF2-40B4-BE49-F238E27FC236}">
                  <a16:creationId xmlns:a16="http://schemas.microsoft.com/office/drawing/2014/main" xmlns="" id="{3EE6895F-CE40-4BFC-8C6C-03FB10973B16}"/>
                </a:ext>
              </a:extLst>
            </p:cNvPr>
            <p:cNvSpPr/>
            <p:nvPr/>
          </p:nvSpPr>
          <p:spPr>
            <a:xfrm rot="16200000" flipH="1">
              <a:off x="980377" y="4334595"/>
              <a:ext cx="3093844" cy="1271030"/>
            </a:xfrm>
            <a:prstGeom prst="plaque">
              <a:avLst/>
            </a:prstGeom>
            <a:noFill/>
            <a:ln w="38100" cap="flat" cmpd="sng" algn="ctr">
              <a:solidFill>
                <a:srgbClr val="836C4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79828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B73077C-AF6C-4560-A763-D492BF4CA149}"/>
              </a:ext>
            </a:extLst>
          </p:cNvPr>
          <p:cNvSpPr txBox="1"/>
          <p:nvPr/>
        </p:nvSpPr>
        <p:spPr>
          <a:xfrm>
            <a:off x="-16251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壹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811F0D4-9965-4C35-B264-DE385D62EDB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14" y="2195772"/>
            <a:ext cx="1299680" cy="194952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82659E8-8D08-4BDE-9252-A13CAAF867A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997" y="2195772"/>
            <a:ext cx="1299680" cy="194952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023B035-B995-4DD8-ABE1-EFBDB6C137F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80" y="2195772"/>
            <a:ext cx="1299680" cy="194952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779D0A-2F58-4B36-94ED-BD0DE5C568FE}"/>
              </a:ext>
            </a:extLst>
          </p:cNvPr>
          <p:cNvSpPr txBox="1"/>
          <p:nvPr/>
        </p:nvSpPr>
        <p:spPr>
          <a:xfrm>
            <a:off x="9545723" y="2195772"/>
            <a:ext cx="1095172" cy="43915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佳节又重阳，玉枕纱厨，半夜凉初透。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108BF72-6FE8-42B3-B384-1A32B4936A3B}"/>
              </a:ext>
            </a:extLst>
          </p:cNvPr>
          <p:cNvSpPr txBox="1"/>
          <p:nvPr/>
        </p:nvSpPr>
        <p:spPr>
          <a:xfrm>
            <a:off x="5883558" y="2195772"/>
            <a:ext cx="1095172" cy="43915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佳节又重阳，玉枕纱厨，半夜凉初透。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F8C8068-6830-47D9-B616-3AE1914D2D87}"/>
              </a:ext>
            </a:extLst>
          </p:cNvPr>
          <p:cNvSpPr txBox="1"/>
          <p:nvPr/>
        </p:nvSpPr>
        <p:spPr>
          <a:xfrm>
            <a:off x="2187925" y="2195772"/>
            <a:ext cx="1095172" cy="43915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薄雾浓云愁永昼，瑞脑消金兽。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  <a:p>
            <a:pPr>
              <a:spcBef>
                <a:spcPts val="1650"/>
              </a:spcBef>
              <a:spcAft>
                <a:spcPts val="0"/>
              </a:spcAft>
            </a:pPr>
            <a:r>
              <a:rPr lang="zh-CN" altLang="en-US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佳节又重阳，玉枕纱厨，半夜凉初透。</a:t>
            </a:r>
            <a:endParaRPr lang="en-US" altLang="zh-CN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3F087C7-1C7A-4588-9708-6DBF17420EA3}"/>
              </a:ext>
            </a:extLst>
          </p:cNvPr>
          <p:cNvGrpSpPr/>
          <p:nvPr/>
        </p:nvGrpSpPr>
        <p:grpSpPr>
          <a:xfrm>
            <a:off x="2873802" y="2060944"/>
            <a:ext cx="1466431" cy="2736111"/>
            <a:chOff x="2873802" y="1578533"/>
            <a:chExt cx="1466431" cy="2736111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F268942B-D204-49B9-B423-8AD698F2C6E9}"/>
                </a:ext>
              </a:extLst>
            </p:cNvPr>
            <p:cNvSpPr/>
            <p:nvPr/>
          </p:nvSpPr>
          <p:spPr>
            <a:xfrm>
              <a:off x="3333557" y="1751762"/>
              <a:ext cx="591726" cy="2562881"/>
            </a:xfrm>
            <a:prstGeom prst="rect">
              <a:avLst/>
            </a:pr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6205DA1-CA76-4619-9D60-0DDF7103FC1B}"/>
                </a:ext>
              </a:extLst>
            </p:cNvPr>
            <p:cNvSpPr txBox="1"/>
            <p:nvPr/>
          </p:nvSpPr>
          <p:spPr>
            <a:xfrm>
              <a:off x="2873802" y="2160015"/>
              <a:ext cx="1466431" cy="2154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656ACB43-D198-4C40-8033-C9EF763F7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Marker/>
                      </a14:imgEffect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690" y="1578533"/>
              <a:ext cx="733132" cy="1013108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3815EC9-32D5-4EE5-89F1-5FE022821BBA}"/>
              </a:ext>
            </a:extLst>
          </p:cNvPr>
          <p:cNvGrpSpPr/>
          <p:nvPr/>
        </p:nvGrpSpPr>
        <p:grpSpPr>
          <a:xfrm>
            <a:off x="10231600" y="2067306"/>
            <a:ext cx="1466431" cy="2732155"/>
            <a:chOff x="10231600" y="1582489"/>
            <a:chExt cx="1466431" cy="273215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E3EBB1F5-29E3-4A55-A47D-13EF3D89F375}"/>
                </a:ext>
              </a:extLst>
            </p:cNvPr>
            <p:cNvSpPr/>
            <p:nvPr/>
          </p:nvSpPr>
          <p:spPr>
            <a:xfrm>
              <a:off x="10689226" y="1751762"/>
              <a:ext cx="591726" cy="2562882"/>
            </a:xfrm>
            <a:prstGeom prst="rect">
              <a:avLst/>
            </a:pr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DD607B5-D725-4CAB-A67D-E711526E1E84}"/>
                </a:ext>
              </a:extLst>
            </p:cNvPr>
            <p:cNvSpPr txBox="1"/>
            <p:nvPr/>
          </p:nvSpPr>
          <p:spPr>
            <a:xfrm>
              <a:off x="10231600" y="2160015"/>
              <a:ext cx="1466431" cy="2154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CAB68789-EA85-4D26-8D83-0528F2346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Marker/>
                      </a14:imgEffect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2897" y="1582489"/>
              <a:ext cx="733132" cy="1013108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64C05E6-FDDA-4426-AF87-E7EDAC56C7C1}"/>
              </a:ext>
            </a:extLst>
          </p:cNvPr>
          <p:cNvGrpSpPr/>
          <p:nvPr/>
        </p:nvGrpSpPr>
        <p:grpSpPr>
          <a:xfrm>
            <a:off x="6569435" y="2195772"/>
            <a:ext cx="1466431" cy="2998385"/>
            <a:chOff x="6569435" y="2160015"/>
            <a:chExt cx="1466431" cy="299838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C1A72ED2-927D-4900-83C9-C90A4803BA65}"/>
                </a:ext>
              </a:extLst>
            </p:cNvPr>
            <p:cNvSpPr/>
            <p:nvPr/>
          </p:nvSpPr>
          <p:spPr>
            <a:xfrm>
              <a:off x="7017793" y="2195772"/>
              <a:ext cx="591726" cy="2565525"/>
            </a:xfrm>
            <a:prstGeom prst="rect">
              <a:avLst/>
            </a:prstGeom>
            <a:solidFill>
              <a:srgbClr val="03033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2DC66BE-9C87-4DF1-884A-C403DDFD1D1C}"/>
                </a:ext>
              </a:extLst>
            </p:cNvPr>
            <p:cNvSpPr txBox="1"/>
            <p:nvPr/>
          </p:nvSpPr>
          <p:spPr>
            <a:xfrm>
              <a:off x="6569435" y="2160015"/>
              <a:ext cx="1466431" cy="2154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醉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花</a:t>
              </a:r>
              <a:endParaRPr lang="en-US" altLang="zh-CN" sz="4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阴</a:t>
              </a:r>
              <a:endParaRPr lang="zh-CN" altLang="en-US" sz="40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39E193CA-2333-4C25-BC3A-099C97851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Marker/>
                      </a14:imgEffect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349" y="4145292"/>
              <a:ext cx="733132" cy="1013108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BF3CAD6-510E-4806-96E9-BB1A3458C004}"/>
              </a:ext>
            </a:extLst>
          </p:cNvPr>
          <p:cNvSpPr txBox="1"/>
          <p:nvPr/>
        </p:nvSpPr>
        <p:spPr>
          <a:xfrm>
            <a:off x="6187456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阴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B3984CE-A524-45BB-8173-7555A88662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184" y="-191165"/>
            <a:ext cx="1687632" cy="90690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956C0AE-9AFD-40B0-B502-1F8A4A314E67}"/>
              </a:ext>
            </a:extLst>
          </p:cNvPr>
          <p:cNvSpPr txBox="1"/>
          <p:nvPr/>
        </p:nvSpPr>
        <p:spPr>
          <a:xfrm>
            <a:off x="4538113" y="659216"/>
            <a:ext cx="1466431" cy="751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醉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6F2B3B5-E135-4591-BE55-6439501906D4}"/>
              </a:ext>
            </a:extLst>
          </p:cNvPr>
          <p:cNvSpPr txBox="1"/>
          <p:nvPr/>
        </p:nvSpPr>
        <p:spPr>
          <a:xfrm>
            <a:off x="5360727" y="665473"/>
            <a:ext cx="1466431" cy="89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花</a:t>
            </a:r>
            <a:endParaRPr lang="en-US" altLang="zh-CN" sz="4000" b="1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3D73EE09-C79C-475B-8EB7-58009396E736}"/>
              </a:ext>
            </a:extLst>
          </p:cNvPr>
          <p:cNvSpPr/>
          <p:nvPr/>
        </p:nvSpPr>
        <p:spPr>
          <a:xfrm>
            <a:off x="6397142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6979E609-8213-49EC-A239-FB5C50B6C4FB}"/>
              </a:ext>
            </a:extLst>
          </p:cNvPr>
          <p:cNvSpPr/>
          <p:nvPr/>
        </p:nvSpPr>
        <p:spPr>
          <a:xfrm>
            <a:off x="5559396" y="967730"/>
            <a:ext cx="212978" cy="21297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47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7D11102-E3C2-470E-8317-DE84FEBD3F73}"/>
              </a:ext>
            </a:extLst>
          </p:cNvPr>
          <p:cNvSpPr/>
          <p:nvPr/>
        </p:nvSpPr>
        <p:spPr>
          <a:xfrm>
            <a:off x="4825200" y="0"/>
            <a:ext cx="25416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xmlns="" id="{9AC2B583-F6CA-430A-ADBB-F1059DDA2F08}"/>
              </a:ext>
            </a:extLst>
          </p:cNvPr>
          <p:cNvCxnSpPr>
            <a:cxnSpLocks/>
          </p:cNvCxnSpPr>
          <p:nvPr/>
        </p:nvCxnSpPr>
        <p:spPr>
          <a:xfrm>
            <a:off x="696000" y="3106640"/>
            <a:ext cx="10800000" cy="0"/>
          </a:xfrm>
          <a:prstGeom prst="straightConnector1">
            <a:avLst/>
          </a:prstGeom>
          <a:ln w="25400">
            <a:solidFill>
              <a:srgbClr val="A00015"/>
            </a:solidFill>
            <a:prstDash val="sysDot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71F2F23-4948-4D1C-B796-37816434D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954" y="1294571"/>
            <a:ext cx="2416092" cy="3624138"/>
          </a:xfrm>
          <a:prstGeom prst="diamond">
            <a:avLst/>
          </a:prstGeom>
          <a:ln w="38100">
            <a:solidFill>
              <a:srgbClr val="836C4A"/>
            </a:solidFill>
          </a:ln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CB074F6-D912-48E5-A581-E60C5984F312}"/>
              </a:ext>
            </a:extLst>
          </p:cNvPr>
          <p:cNvGrpSpPr/>
          <p:nvPr/>
        </p:nvGrpSpPr>
        <p:grpSpPr>
          <a:xfrm>
            <a:off x="1370407" y="3470752"/>
            <a:ext cx="2560924" cy="2092678"/>
            <a:chOff x="1370407" y="3920112"/>
            <a:chExt cx="2560924" cy="20926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19F6052-3171-4319-964A-DDA0E1AA3366}"/>
                </a:ext>
              </a:extLst>
            </p:cNvPr>
            <p:cNvSpPr txBox="1"/>
            <p:nvPr/>
          </p:nvSpPr>
          <p:spPr>
            <a:xfrm>
              <a:off x="1370407" y="3920112"/>
              <a:ext cx="1095172" cy="209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瑞脑消金兽。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D97FBF1-879C-4AAE-A201-BEC433C6B174}"/>
                </a:ext>
              </a:extLst>
            </p:cNvPr>
            <p:cNvSpPr txBox="1"/>
            <p:nvPr/>
          </p:nvSpPr>
          <p:spPr>
            <a:xfrm>
              <a:off x="2836159" y="3920112"/>
              <a:ext cx="1095172" cy="209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瑞脑消金兽。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8E433C3-1341-40EC-9B40-FACAA0689A9C}"/>
              </a:ext>
            </a:extLst>
          </p:cNvPr>
          <p:cNvGrpSpPr/>
          <p:nvPr/>
        </p:nvGrpSpPr>
        <p:grpSpPr>
          <a:xfrm>
            <a:off x="8260669" y="3470752"/>
            <a:ext cx="2560924" cy="2092678"/>
            <a:chOff x="1370407" y="3920112"/>
            <a:chExt cx="2560924" cy="209267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A69DED0C-B7D5-4E59-A358-290A64072CDF}"/>
                </a:ext>
              </a:extLst>
            </p:cNvPr>
            <p:cNvSpPr txBox="1"/>
            <p:nvPr/>
          </p:nvSpPr>
          <p:spPr>
            <a:xfrm>
              <a:off x="1370407" y="3920112"/>
              <a:ext cx="1095172" cy="209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瑞脑消金兽。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C7EB78B2-5447-4067-ADB2-AA637704F012}"/>
                </a:ext>
              </a:extLst>
            </p:cNvPr>
            <p:cNvSpPr txBox="1"/>
            <p:nvPr/>
          </p:nvSpPr>
          <p:spPr>
            <a:xfrm>
              <a:off x="2836159" y="3920112"/>
              <a:ext cx="1095172" cy="2092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薄雾浓云愁永昼，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  <a:p>
              <a:pPr>
                <a:spcBef>
                  <a:spcPts val="1650"/>
                </a:spcBef>
                <a:spcAft>
                  <a:spcPts val="0"/>
                </a:spcAft>
              </a:pPr>
              <a:r>
                <a:rPr lang="zh-CN" altLang="en-US" b="1" dirty="0"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瑞脑消金兽。</a:t>
              </a:r>
              <a:endParaRPr lang="en-US" altLang="zh-CN" b="1" dirty="0"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144382C-A165-4FDD-96E4-444F3A28143F}"/>
              </a:ext>
            </a:extLst>
          </p:cNvPr>
          <p:cNvGrpSpPr/>
          <p:nvPr/>
        </p:nvGrpSpPr>
        <p:grpSpPr>
          <a:xfrm>
            <a:off x="1301153" y="2434841"/>
            <a:ext cx="2728773" cy="582897"/>
            <a:chOff x="1301153" y="2757201"/>
            <a:chExt cx="2728773" cy="582897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F39926A6-552B-4D5B-8D80-F654F6774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5970" y="2757201"/>
              <a:ext cx="1213956" cy="582897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924C0CD-FB69-43F4-8EFD-2F8447F1E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0407" y="2757201"/>
              <a:ext cx="1213956" cy="58289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CF987CC2-F05A-4CF4-B2A9-586572F7F3CC}"/>
                </a:ext>
              </a:extLst>
            </p:cNvPr>
            <p:cNvSpPr txBox="1"/>
            <p:nvPr/>
          </p:nvSpPr>
          <p:spPr>
            <a:xfrm>
              <a:off x="1301153" y="2785093"/>
              <a:ext cx="1233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2016</a:t>
              </a:r>
              <a:endParaRPr lang="zh-CN" altLang="en-US" sz="24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21BC41CA-FD3D-418D-BC7A-AC2C0A84EC67}"/>
                </a:ext>
              </a:extLst>
            </p:cNvPr>
            <p:cNvSpPr txBox="1"/>
            <p:nvPr/>
          </p:nvSpPr>
          <p:spPr>
            <a:xfrm>
              <a:off x="2766905" y="2785093"/>
              <a:ext cx="1233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2017</a:t>
              </a:r>
              <a:endParaRPr lang="zh-CN" altLang="en-US" sz="24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0B01949-DD00-4F63-B4F9-0D16C0C8FD3D}"/>
              </a:ext>
            </a:extLst>
          </p:cNvPr>
          <p:cNvGrpSpPr/>
          <p:nvPr/>
        </p:nvGrpSpPr>
        <p:grpSpPr>
          <a:xfrm>
            <a:off x="8124115" y="2434841"/>
            <a:ext cx="2728773" cy="582897"/>
            <a:chOff x="1301153" y="2757201"/>
            <a:chExt cx="2728773" cy="582897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21E6C3A5-7DDF-4C9B-93AE-365B8050F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5970" y="2757201"/>
              <a:ext cx="1213956" cy="582897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2341D082-2872-43DD-9259-7164F8715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0407" y="2757201"/>
              <a:ext cx="1213956" cy="582897"/>
            </a:xfrm>
            <a:prstGeom prst="rect">
              <a:avLst/>
            </a:prstGeom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F766A79-3A51-422D-8770-5F61907E1889}"/>
                </a:ext>
              </a:extLst>
            </p:cNvPr>
            <p:cNvSpPr txBox="1"/>
            <p:nvPr/>
          </p:nvSpPr>
          <p:spPr>
            <a:xfrm>
              <a:off x="1301153" y="2785093"/>
              <a:ext cx="1233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2018</a:t>
              </a:r>
              <a:endParaRPr lang="zh-CN" altLang="en-US" sz="24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38D0572F-E3E1-4BDF-B068-F4552AE450B6}"/>
                </a:ext>
              </a:extLst>
            </p:cNvPr>
            <p:cNvSpPr txBox="1"/>
            <p:nvPr/>
          </p:nvSpPr>
          <p:spPr>
            <a:xfrm>
              <a:off x="2766905" y="2785093"/>
              <a:ext cx="1233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方正仿宋繁体" panose="03000509000000000000" pitchFamily="65" charset="-122"/>
                  <a:ea typeface="方正仿宋繁体" panose="03000509000000000000" pitchFamily="65" charset="-122"/>
                </a:rPr>
                <a:t>2019</a:t>
              </a:r>
              <a:endParaRPr lang="zh-CN" altLang="en-US" sz="24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1905335-9E63-4D49-9143-B4EF40B8A28C}"/>
              </a:ext>
            </a:extLst>
          </p:cNvPr>
          <p:cNvSpPr txBox="1"/>
          <p:nvPr/>
        </p:nvSpPr>
        <p:spPr>
          <a:xfrm>
            <a:off x="10161277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壹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680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B7F67C1-5B72-4F36-8EBF-4E51FFBF63E3}"/>
              </a:ext>
            </a:extLst>
          </p:cNvPr>
          <p:cNvGrpSpPr/>
          <p:nvPr/>
        </p:nvGrpSpPr>
        <p:grpSpPr>
          <a:xfrm>
            <a:off x="551054" y="3711757"/>
            <a:ext cx="11089888" cy="2755336"/>
            <a:chOff x="551056" y="805001"/>
            <a:chExt cx="11089888" cy="275533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F1FB148-293F-4101-B00E-EF9CB10FC325}"/>
                </a:ext>
              </a:extLst>
            </p:cNvPr>
            <p:cNvGrpSpPr/>
            <p:nvPr/>
          </p:nvGrpSpPr>
          <p:grpSpPr>
            <a:xfrm>
              <a:off x="551056" y="1178930"/>
              <a:ext cx="11089888" cy="2381407"/>
              <a:chOff x="551056" y="1178930"/>
              <a:chExt cx="11089888" cy="2381407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F45B5B7D-A0DA-42F1-B094-4F5A74512768}"/>
                  </a:ext>
                </a:extLst>
              </p:cNvPr>
              <p:cNvSpPr/>
              <p:nvPr/>
            </p:nvSpPr>
            <p:spPr>
              <a:xfrm>
                <a:off x="551056" y="1178930"/>
                <a:ext cx="3133493" cy="2381407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B2BC5667-43C3-4137-B2CB-8F4B53E4CFB8}"/>
                  </a:ext>
                </a:extLst>
              </p:cNvPr>
              <p:cNvSpPr/>
              <p:nvPr/>
            </p:nvSpPr>
            <p:spPr>
              <a:xfrm>
                <a:off x="3684549" y="1204330"/>
                <a:ext cx="7956395" cy="2340000"/>
              </a:xfrm>
              <a:prstGeom prst="rect">
                <a:avLst/>
              </a:prstGeom>
              <a:noFill/>
              <a:ln w="38100" cap="flat" cmpd="sng" algn="ctr">
                <a:solidFill>
                  <a:srgbClr val="836C4A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DEBFE22-FD11-49E5-B663-18ABD14B6DF3}"/>
                </a:ext>
              </a:extLst>
            </p:cNvPr>
            <p:cNvGrpSpPr/>
            <p:nvPr/>
          </p:nvGrpSpPr>
          <p:grpSpPr>
            <a:xfrm>
              <a:off x="6104859" y="805001"/>
              <a:ext cx="3115774" cy="798658"/>
              <a:chOff x="5069853" y="817392"/>
              <a:chExt cx="3115774" cy="798658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54825E5D-5607-4377-8CDD-49DC4EAB4E17}"/>
                  </a:ext>
                </a:extLst>
              </p:cNvPr>
              <p:cNvGrpSpPr/>
              <p:nvPr/>
            </p:nvGrpSpPr>
            <p:grpSpPr>
              <a:xfrm>
                <a:off x="5069853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xmlns="" id="{DE40D13C-543A-4AED-9CAD-E0F27686E97D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xmlns="" id="{8CAD7148-8EE9-4C97-AE7C-9E59646D45F5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醉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359E1BF6-9BFE-4DDB-A398-EB2EBF2652FC}"/>
                  </a:ext>
                </a:extLst>
              </p:cNvPr>
              <p:cNvGrpSpPr/>
              <p:nvPr/>
            </p:nvGrpSpPr>
            <p:grpSpPr>
              <a:xfrm>
                <a:off x="5892467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="" id="{9D737C06-A394-42BA-90A8-AF4A61444907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3B636EFD-33C9-4B3F-A5C8-88F02E91EAFB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花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2BC00E85-19CA-4141-ADAA-5E8ABD222C21}"/>
                  </a:ext>
                </a:extLst>
              </p:cNvPr>
              <p:cNvGrpSpPr/>
              <p:nvPr/>
            </p:nvGrpSpPr>
            <p:grpSpPr>
              <a:xfrm>
                <a:off x="6719196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xmlns="" id="{8F6EEBAD-C692-4C35-BB04-20E277130910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xmlns="" id="{DE865FFA-309A-4063-87B8-E519F5CBBE7C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阴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A56483B2-11AA-4C2D-8E9A-6C83615DD203}"/>
                </a:ext>
              </a:extLst>
            </p:cNvPr>
            <p:cNvSpPr txBox="1"/>
            <p:nvPr/>
          </p:nvSpPr>
          <p:spPr>
            <a:xfrm>
              <a:off x="4120085" y="2040459"/>
              <a:ext cx="7046212" cy="88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薄雾浓云愁永昼，瑞脑消金兽。佳节又重阳，玉枕纱厨，半夜凉初透。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东篱把酒黄昏后，有暗香盈袖。莫道不消魂，帘卷西风，人比黄花瘦。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4D8AB6B-7C06-49FE-9390-AAA83EAE1896}"/>
              </a:ext>
            </a:extLst>
          </p:cNvPr>
          <p:cNvSpPr txBox="1"/>
          <p:nvPr/>
        </p:nvSpPr>
        <p:spPr>
          <a:xfrm>
            <a:off x="-1625133" y="94086"/>
            <a:ext cx="3592871" cy="256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5000" b="1" dirty="0">
                <a:solidFill>
                  <a:schemeClr val="bg1">
                    <a:lumMod val="85000"/>
                  </a:schemeClr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壹</a:t>
            </a:r>
            <a:endParaRPr lang="zh-CN" altLang="en-US" sz="15000" dirty="0">
              <a:solidFill>
                <a:schemeClr val="bg1">
                  <a:lumMod val="85000"/>
                </a:schemeClr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A7946504-8123-4B83-B56F-770C56D67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39" y="3639612"/>
            <a:ext cx="3697002" cy="3621772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513041B-9CEE-4C6A-BB12-B5D9C18145FE}"/>
              </a:ext>
            </a:extLst>
          </p:cNvPr>
          <p:cNvGrpSpPr/>
          <p:nvPr/>
        </p:nvGrpSpPr>
        <p:grpSpPr>
          <a:xfrm>
            <a:off x="551054" y="771640"/>
            <a:ext cx="11089888" cy="2733243"/>
            <a:chOff x="551056" y="3709994"/>
            <a:chExt cx="11089888" cy="273324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B039D84-84FD-4AC2-B8A9-692505CCBDD5}"/>
                </a:ext>
              </a:extLst>
            </p:cNvPr>
            <p:cNvGrpSpPr/>
            <p:nvPr/>
          </p:nvGrpSpPr>
          <p:grpSpPr>
            <a:xfrm flipH="1">
              <a:off x="551056" y="4061830"/>
              <a:ext cx="11089888" cy="2381407"/>
              <a:chOff x="551056" y="1178930"/>
              <a:chExt cx="11089888" cy="2381407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3ED7684D-131A-4CFD-AD55-D363F5A16E6D}"/>
                  </a:ext>
                </a:extLst>
              </p:cNvPr>
              <p:cNvSpPr/>
              <p:nvPr/>
            </p:nvSpPr>
            <p:spPr>
              <a:xfrm>
                <a:off x="551056" y="1178930"/>
                <a:ext cx="3133493" cy="2381407"/>
              </a:xfrm>
              <a:prstGeom prst="rect">
                <a:avLst/>
              </a:prstGeom>
              <a:solidFill>
                <a:srgbClr val="0303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04CF9EAF-F4A3-4538-8140-B395935C9884}"/>
                  </a:ext>
                </a:extLst>
              </p:cNvPr>
              <p:cNvSpPr/>
              <p:nvPr/>
            </p:nvSpPr>
            <p:spPr>
              <a:xfrm>
                <a:off x="3684549" y="1204330"/>
                <a:ext cx="7956395" cy="2340000"/>
              </a:xfrm>
              <a:prstGeom prst="rect">
                <a:avLst/>
              </a:prstGeom>
              <a:noFill/>
              <a:ln w="38100" cap="flat" cmpd="sng" algn="ctr">
                <a:solidFill>
                  <a:srgbClr val="836C4A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2DEDBECD-2E4E-4AE6-B181-938BFD826E10}"/>
                </a:ext>
              </a:extLst>
            </p:cNvPr>
            <p:cNvGrpSpPr/>
            <p:nvPr/>
          </p:nvGrpSpPr>
          <p:grpSpPr>
            <a:xfrm>
              <a:off x="2971366" y="3709994"/>
              <a:ext cx="3115774" cy="798658"/>
              <a:chOff x="5069853" y="817392"/>
              <a:chExt cx="3115774" cy="798658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CFCCA7CA-DC1B-4963-B751-5E59F47431E5}"/>
                  </a:ext>
                </a:extLst>
              </p:cNvPr>
              <p:cNvGrpSpPr/>
              <p:nvPr/>
            </p:nvGrpSpPr>
            <p:grpSpPr>
              <a:xfrm>
                <a:off x="5069853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AD43BDCD-DACB-4CA7-9CC3-86EFC522B703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2A8B2E42-1C72-41F4-A23C-9DFBE86F067F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醉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6ACFE6F2-35AA-4141-AE8E-0C0603C797E2}"/>
                  </a:ext>
                </a:extLst>
              </p:cNvPr>
              <p:cNvGrpSpPr/>
              <p:nvPr/>
            </p:nvGrpSpPr>
            <p:grpSpPr>
              <a:xfrm>
                <a:off x="5892467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xmlns="" id="{AB6D0B36-145E-4F83-BF9C-34C801C2300F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="" id="{92270E2E-4D7B-4B18-903D-4F86A92E224A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花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6AD1026E-FBC6-4970-8D1B-13C3236F0F6B}"/>
                  </a:ext>
                </a:extLst>
              </p:cNvPr>
              <p:cNvGrpSpPr/>
              <p:nvPr/>
            </p:nvGrpSpPr>
            <p:grpSpPr>
              <a:xfrm>
                <a:off x="6719196" y="817392"/>
                <a:ext cx="1466431" cy="798658"/>
                <a:chOff x="5069853" y="795555"/>
                <a:chExt cx="1466431" cy="798658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xmlns="" id="{D72E9F65-7C86-40E1-9A9C-D1C463F2450D}"/>
                    </a:ext>
                  </a:extLst>
                </p:cNvPr>
                <p:cNvSpPr/>
                <p:nvPr/>
              </p:nvSpPr>
              <p:spPr>
                <a:xfrm>
                  <a:off x="5386242" y="795555"/>
                  <a:ext cx="798658" cy="79865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836C4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xmlns="" id="{6CD1B5F4-F29E-4B37-86D4-44E8A6689966}"/>
                    </a:ext>
                  </a:extLst>
                </p:cNvPr>
                <p:cNvSpPr txBox="1"/>
                <p:nvPr/>
              </p:nvSpPr>
              <p:spPr>
                <a:xfrm>
                  <a:off x="5069853" y="828746"/>
                  <a:ext cx="1466431" cy="751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zh-CN" altLang="en-US" sz="4000" b="1" dirty="0">
                      <a:latin typeface="方正仿宋繁体" panose="03000509000000000000" pitchFamily="65" charset="-122"/>
                      <a:ea typeface="方正仿宋繁体" panose="03000509000000000000" pitchFamily="65" charset="-122"/>
                    </a:rPr>
                    <a:t>阴</a:t>
                  </a:r>
                  <a:endParaRPr lang="en-US" altLang="zh-CN" sz="4000" b="1" dirty="0">
                    <a:latin typeface="方正仿宋繁体" panose="03000509000000000000" pitchFamily="65" charset="-122"/>
                    <a:ea typeface="方正仿宋繁体" panose="03000509000000000000" pitchFamily="65" charset="-122"/>
                  </a:endParaRPr>
                </a:p>
              </p:txBody>
            </p:sp>
          </p:grp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849D8FBF-EB6C-4609-A8D7-F499BD1E7EFB}"/>
                </a:ext>
              </a:extLst>
            </p:cNvPr>
            <p:cNvSpPr txBox="1"/>
            <p:nvPr/>
          </p:nvSpPr>
          <p:spPr>
            <a:xfrm>
              <a:off x="1027799" y="4903497"/>
              <a:ext cx="7046212" cy="88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薄雾浓云愁永昼，瑞脑消金兽。佳节又重阳，玉枕纱厨，半夜凉初透。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方正报宋繁体" panose="03000509000000000000" pitchFamily="65" charset="-122"/>
                  <a:ea typeface="方正报宋繁体" panose="03000509000000000000" pitchFamily="65" charset="-122"/>
                </a:rPr>
                <a:t>东篱把酒黄昏后，有暗香盈袖。莫道不消魂，帘卷西风，人比黄花瘦。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E0AE3E3-DC2D-495C-90C7-97D9DA603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010" y="1123476"/>
            <a:ext cx="4228712" cy="282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16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955E155-44EF-4850-B61C-B2FD5ECAA9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033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A9D4AEB-5768-4AED-B890-4E2CC1F1048C}"/>
              </a:ext>
            </a:extLst>
          </p:cNvPr>
          <p:cNvSpPr>
            <a:spLocks noChangeAspect="1"/>
          </p:cNvSpPr>
          <p:nvPr/>
        </p:nvSpPr>
        <p:spPr>
          <a:xfrm>
            <a:off x="4173600" y="1506600"/>
            <a:ext cx="3844800" cy="3844800"/>
          </a:xfrm>
          <a:prstGeom prst="ellipse">
            <a:avLst/>
          </a:prstGeom>
          <a:solidFill>
            <a:srgbClr val="E9E9E1"/>
          </a:solidFill>
          <a:ln w="38100">
            <a:solidFill>
              <a:srgbClr val="83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7AF76E7-A223-426A-968F-7C1B79688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267" y="336018"/>
            <a:ext cx="6739466" cy="56102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2B1AF90-F5F0-4E6B-BA70-02D04F63BB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940" y="-3810000"/>
            <a:ext cx="4459055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525D92A-86C7-40AE-BEAA-F06C445828F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01795" y="3810000"/>
            <a:ext cx="4459055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F05165D-812F-45B8-B7C0-844645CDA3B1}"/>
              </a:ext>
            </a:extLst>
          </p:cNvPr>
          <p:cNvSpPr txBox="1"/>
          <p:nvPr/>
        </p:nvSpPr>
        <p:spPr>
          <a:xfrm>
            <a:off x="3982128" y="2724031"/>
            <a:ext cx="4227745" cy="14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8000" b="1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第贰章</a:t>
            </a:r>
            <a:endParaRPr lang="zh-CN" altLang="en-US" sz="8000" dirty="0">
              <a:solidFill>
                <a:schemeClr val="bg1"/>
              </a:solidFill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1978C91-76E4-4218-8F49-56AA8B3E17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3" b="42585"/>
          <a:stretch/>
        </p:blipFill>
        <p:spPr>
          <a:xfrm rot="20608363">
            <a:off x="6380927" y="962504"/>
            <a:ext cx="2655628" cy="187030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3FEF3B4-85A5-4D57-8817-90FC9E0F9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6985" r="63128" b="13241"/>
          <a:stretch/>
        </p:blipFill>
        <p:spPr>
          <a:xfrm rot="20514897">
            <a:off x="3865951" y="4008356"/>
            <a:ext cx="1408369" cy="16214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91355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b98afbf-1986-436c-b322-e82274775c3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1648</Words>
  <Application>Microsoft Office PowerPoint</Application>
  <PresentationFormat>宽屏</PresentationFormat>
  <Paragraphs>239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Adobe 繁黑體 Std B</vt:lpstr>
      <vt:lpstr>Aharoni</vt:lpstr>
      <vt:lpstr>等线</vt:lpstr>
      <vt:lpstr>等线 Light</vt:lpstr>
      <vt:lpstr>方正报宋繁体</vt:lpstr>
      <vt:lpstr>方正仿宋繁体</vt:lpstr>
      <vt:lpstr>方正姚体</vt:lpstr>
      <vt:lpstr>汉仪行楷简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麦 巧仪;麦子</dc:creator>
  <cp:keywords>51PPT模板网</cp:keywords>
  <cp:lastModifiedBy>阳光 男孩</cp:lastModifiedBy>
  <cp:revision>122</cp:revision>
  <dcterms:created xsi:type="dcterms:W3CDTF">2019-08-25T03:53:55Z</dcterms:created>
  <dcterms:modified xsi:type="dcterms:W3CDTF">2019-10-22T12:35:25Z</dcterms:modified>
</cp:coreProperties>
</file>