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8" r:id="rId3"/>
    <p:sldId id="290" r:id="rId4"/>
    <p:sldId id="260" r:id="rId5"/>
    <p:sldId id="261" r:id="rId6"/>
    <p:sldId id="262" r:id="rId7"/>
    <p:sldId id="264" r:id="rId8"/>
    <p:sldId id="263" r:id="rId9"/>
    <p:sldId id="265" r:id="rId10"/>
    <p:sldId id="270" r:id="rId11"/>
    <p:sldId id="272" r:id="rId12"/>
    <p:sldId id="296" r:id="rId13"/>
    <p:sldId id="273" r:id="rId14"/>
    <p:sldId id="297" r:id="rId15"/>
    <p:sldId id="275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1" r:id="rId24"/>
    <p:sldId id="295" r:id="rId25"/>
    <p:sldId id="293" r:id="rId26"/>
    <p:sldId id="294" r:id="rId27"/>
    <p:sldId id="300" r:id="rId28"/>
    <p:sldId id="280" r:id="rId29"/>
    <p:sldId id="30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8DB"/>
    <a:srgbClr val="A9D8DE"/>
    <a:srgbClr val="FFE396"/>
    <a:srgbClr val="E8CF98"/>
    <a:srgbClr val="A16656"/>
    <a:srgbClr val="6A3F36"/>
    <a:srgbClr val="9C7065"/>
    <a:srgbClr val="6B7047"/>
    <a:srgbClr val="F5E6BC"/>
    <a:srgbClr val="BFB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08" d="100"/>
          <a:sy n="108" d="100"/>
        </p:scale>
        <p:origin x="144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9D8D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DDA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6D6DB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E378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Market 1</c:v>
                </c:pt>
                <c:pt idx="1">
                  <c:v>Market 2</c:v>
                </c:pt>
                <c:pt idx="2">
                  <c:v>Market 3</c:v>
                </c:pt>
                <c:pt idx="3">
                  <c:v>Market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150</c:v>
                </c:pt>
                <c:pt idx="2">
                  <c:v>200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9776024"/>
        <c:axId val="559776416"/>
      </c:barChart>
      <c:catAx>
        <c:axId val="559776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9776416"/>
        <c:crosses val="autoZero"/>
        <c:auto val="1"/>
        <c:lblAlgn val="ctr"/>
        <c:lblOffset val="100"/>
        <c:noMultiLvlLbl val="0"/>
      </c:catAx>
      <c:valAx>
        <c:axId val="559776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59776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Age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18≥X</c:v>
                </c:pt>
                <c:pt idx="1">
                  <c:v>25＞X≥18</c:v>
                </c:pt>
                <c:pt idx="2">
                  <c:v>45＞X＞25</c:v>
                </c:pt>
                <c:pt idx="3">
                  <c:v>65＞X＞45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  <c:pt idx="3">
                  <c:v>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40752656"/>
        <c:axId val="440749520"/>
      </c:barChart>
      <c:catAx>
        <c:axId val="440752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0749520"/>
        <c:crosses val="autoZero"/>
        <c:auto val="1"/>
        <c:lblAlgn val="ctr"/>
        <c:lblOffset val="100"/>
        <c:noMultiLvlLbl val="0"/>
      </c:catAx>
      <c:valAx>
        <c:axId val="440749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0752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 smtClean="0">
                <a:solidFill>
                  <a:schemeClr val="tx1"/>
                </a:solidFill>
              </a:rPr>
              <a:t>Gender</a:t>
            </a:r>
            <a:endParaRPr lang="en-US" altLang="zh-CN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9102640693978099"/>
          <c:y val="1.90148301634711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4835281220140101"/>
          <c:y val="9.4329610870944297E-2"/>
          <c:w val="0.75707258542713696"/>
          <c:h val="0.7794908450489970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24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26704542059016301"/>
                  <c:y val="1.73654018979563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95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132317"/>
                        <a:gd name="adj2" fmla="val 20264"/>
                      </a:avLst>
                    </a:prstGeom>
                    <a:noFill/>
                    <a:ln>
                      <a:noFill/>
                    </a:ln>
                  </c15:spPr>
                </c:ext>
              </c:extLst>
            </c:dLbl>
            <c:dLbl>
              <c:idx val="1"/>
              <c:layout>
                <c:manualLayout>
                  <c:x val="0.148038667748884"/>
                  <c:y val="-0.1900670617806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195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759954076750803"/>
                      <c:h val="0.22512654571602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 smtClean="0"/>
              <a:t>2017</a:t>
            </a:r>
            <a:endParaRPr lang="en-US" alt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9D8D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DDA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6D6DB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E378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Market 1</c:v>
                </c:pt>
                <c:pt idx="1">
                  <c:v>Market 2</c:v>
                </c:pt>
                <c:pt idx="2">
                  <c:v>Market 3</c:v>
                </c:pt>
                <c:pt idx="3">
                  <c:v>Market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</c:v>
                </c:pt>
                <c:pt idx="1">
                  <c:v>350</c:v>
                </c:pt>
                <c:pt idx="2">
                  <c:v>150</c:v>
                </c:pt>
                <c:pt idx="3">
                  <c:v>400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946152"/>
        <c:axId val="307948896"/>
      </c:barChart>
      <c:catAx>
        <c:axId val="307946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948896"/>
        <c:crosses val="autoZero"/>
        <c:auto val="1"/>
        <c:lblAlgn val="ctr"/>
        <c:lblOffset val="100"/>
        <c:noMultiLvlLbl val="0"/>
      </c:catAx>
      <c:valAx>
        <c:axId val="307948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946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 smtClean="0"/>
              <a:t>2018</a:t>
            </a:r>
            <a:endParaRPr lang="en-US" alt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9D8DE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C0DDA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6D6DB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E378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Market 1</c:v>
                </c:pt>
                <c:pt idx="1">
                  <c:v>Market 2</c:v>
                </c:pt>
                <c:pt idx="2">
                  <c:v>Market 3</c:v>
                </c:pt>
                <c:pt idx="3">
                  <c:v>Market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</c:v>
                </c:pt>
                <c:pt idx="1">
                  <c:v>600</c:v>
                </c:pt>
                <c:pt idx="2">
                  <c:v>350</c:v>
                </c:pt>
                <c:pt idx="3">
                  <c:v>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947720"/>
        <c:axId val="307949288"/>
      </c:barChart>
      <c:catAx>
        <c:axId val="30794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949288"/>
        <c:crosses val="autoZero"/>
        <c:auto val="1"/>
        <c:lblAlgn val="ctr"/>
        <c:lblOffset val="100"/>
        <c:noMultiLvlLbl val="0"/>
      </c:catAx>
      <c:valAx>
        <c:axId val="307949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94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8"/>
            <c:spPr>
              <a:solidFill>
                <a:srgbClr val="A9D8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E37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16"/>
            <c:spPr>
              <a:solidFill>
                <a:srgbClr val="C0DDA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explosion val="12"/>
            <c:spPr>
              <a:solidFill>
                <a:srgbClr val="F6D6DB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4.7079890105337099E-2"/>
                  <c:y val="0.1222510812918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7718550158645399E-2"/>
                  <c:y val="5.91850993597919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5095619325413698E-2"/>
                  <c:y val="1.26657104896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21035621454907"/>
                  <c:y val="5.39956480791433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dirty="0" smtClean="0"/>
              <a:t>Market</a:t>
            </a:r>
            <a:r>
              <a:rPr lang="en-US" altLang="zh-CN" sz="1800" baseline="0" dirty="0" smtClean="0"/>
              <a:t> 1</a:t>
            </a:r>
            <a:endParaRPr lang="zh-CN" alt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6D6DB"/>
            </a:solidFill>
          </c:spPr>
          <c:dPt>
            <c:idx val="0"/>
            <c:bubble3D val="0"/>
            <c:spPr>
              <a:solidFill>
                <a:srgbClr val="C0DDA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6D6DB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600975265616799"/>
                  <c:y val="0.1370619782479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omfortaa" panose="020F06030702000600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800" b="0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Market 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800" b="0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6D6DB"/>
            </a:solidFill>
          </c:spPr>
          <c:dPt>
            <c:idx val="0"/>
            <c:bubble3D val="0"/>
            <c:spPr>
              <a:solidFill>
                <a:srgbClr val="A9D8D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6D6DB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7081644053786499"/>
                  <c:y val="0.161246753741380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400" b="0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omfortaa" panose="020F06030702000600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800" b="0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0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rPr>
              <a:t>Market 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800" b="0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6D6DB"/>
            </a:solidFill>
          </c:spPr>
          <c:dPt>
            <c:idx val="0"/>
            <c:bubble3D val="0"/>
            <c:spPr>
              <a:solidFill>
                <a:srgbClr val="FFE37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6D6DB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7081644053786499"/>
                  <c:y val="0.161246753741380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400" b="0" i="0" u="none" strike="noStrike" kern="1200" baseline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omfortaa" panose="020F06030702000600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 company</c:v>
                </c:pt>
              </c:strCache>
            </c:strRef>
          </c:tx>
          <c:spPr>
            <a:solidFill>
              <a:srgbClr val="F6D6DB"/>
            </a:solidFill>
          </c:spPr>
          <c:dPt>
            <c:idx val="0"/>
            <c:bubble3D val="0"/>
            <c:spPr>
              <a:solidFill>
                <a:srgbClr val="C0DDA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6D6DB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9D8D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E378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Product 1</c:v>
                </c:pt>
                <c:pt idx="1">
                  <c:v>Product 2</c:v>
                </c:pt>
                <c:pt idx="2">
                  <c:v>Product 3</c:v>
                </c:pt>
                <c:pt idx="3">
                  <c:v>Product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 smtClean="0">
                <a:solidFill>
                  <a:schemeClr val="tx1"/>
                </a:solidFill>
              </a:rPr>
              <a:t>Location</a:t>
            </a:r>
            <a:endParaRPr lang="en-US" altLang="zh-CN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Location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USA</c:v>
                </c:pt>
                <c:pt idx="1">
                  <c:v>UK</c:v>
                </c:pt>
                <c:pt idx="2">
                  <c:v>Canada</c:v>
                </c:pt>
                <c:pt idx="3">
                  <c:v>Japan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500</c:v>
                </c:pt>
                <c:pt idx="1">
                  <c:v>100</c:v>
                </c:pt>
                <c:pt idx="2">
                  <c:v>300</c:v>
                </c:pt>
                <c:pt idx="3">
                  <c:v>200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40747952"/>
        <c:axId val="440752264"/>
      </c:barChart>
      <c:catAx>
        <c:axId val="440747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0752264"/>
        <c:crosses val="autoZero"/>
        <c:auto val="1"/>
        <c:lblAlgn val="ctr"/>
        <c:lblOffset val="100"/>
        <c:noMultiLvlLbl val="0"/>
      </c:catAx>
      <c:valAx>
        <c:axId val="4407522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074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C3487E-3129-41FD-883B-247D9A6EFDB7}" type="doc">
      <dgm:prSet loTypeId="urn:microsoft.com/office/officeart/2005/8/layout/venn2" loCatId="relationship" qsTypeId="urn:microsoft.com/office/officeart/2005/8/quickstyle/simple1#1" qsCatId="simple" csTypeId="urn:microsoft.com/office/officeart/2005/8/colors/colorful2#1" csCatId="colorful" phldr="1"/>
      <dgm:spPr/>
      <dgm:t>
        <a:bodyPr/>
        <a:lstStyle/>
        <a:p>
          <a:endParaRPr lang="zh-CN" altLang="en-US"/>
        </a:p>
      </dgm:t>
    </dgm:pt>
    <dgm:pt modelId="{0059B88B-C7F3-47D8-B552-52F395DF7972}">
      <dgm:prSet phldrT="[文本]"/>
      <dgm:spPr/>
      <dgm:t>
        <a:bodyPr/>
        <a:lstStyle/>
        <a:p>
          <a:r>
            <a:rPr lang="en-US" altLang="zh-CN" dirty="0" smtClean="0"/>
            <a:t>10M</a:t>
          </a:r>
          <a:endParaRPr lang="zh-CN" altLang="en-US" dirty="0"/>
        </a:p>
      </dgm:t>
    </dgm:pt>
    <dgm:pt modelId="{2BD90AB8-DC7E-487A-8274-FE15C79C91BF}" type="parTrans" cxnId="{757F223C-15EE-4ECD-8A47-593C4BB12C7F}">
      <dgm:prSet/>
      <dgm:spPr/>
      <dgm:t>
        <a:bodyPr/>
        <a:lstStyle/>
        <a:p>
          <a:endParaRPr lang="zh-CN" altLang="en-US"/>
        </a:p>
      </dgm:t>
    </dgm:pt>
    <dgm:pt modelId="{7AFC4B23-6F8E-489C-83DD-22C3FF70363B}" type="sibTrans" cxnId="{757F223C-15EE-4ECD-8A47-593C4BB12C7F}">
      <dgm:prSet/>
      <dgm:spPr/>
      <dgm:t>
        <a:bodyPr/>
        <a:lstStyle/>
        <a:p>
          <a:endParaRPr lang="zh-CN" altLang="en-US"/>
        </a:p>
      </dgm:t>
    </dgm:pt>
    <dgm:pt modelId="{A054793D-B675-4361-9010-A54D91063409}">
      <dgm:prSet phldrT="[文本]"/>
      <dgm:spPr>
        <a:solidFill>
          <a:schemeClr val="accent6"/>
        </a:solidFill>
      </dgm:spPr>
      <dgm:t>
        <a:bodyPr/>
        <a:lstStyle/>
        <a:p>
          <a:r>
            <a:rPr lang="en-US" altLang="zh-CN" dirty="0" smtClean="0"/>
            <a:t>5M</a:t>
          </a:r>
          <a:endParaRPr lang="zh-CN" altLang="en-US" dirty="0"/>
        </a:p>
      </dgm:t>
    </dgm:pt>
    <dgm:pt modelId="{5FE5EFA5-4FD0-4A5F-995E-523345DB6D33}" type="parTrans" cxnId="{486CB180-7C46-444B-9938-1C6932C909EF}">
      <dgm:prSet/>
      <dgm:spPr/>
      <dgm:t>
        <a:bodyPr/>
        <a:lstStyle/>
        <a:p>
          <a:endParaRPr lang="zh-CN" altLang="en-US"/>
        </a:p>
      </dgm:t>
    </dgm:pt>
    <dgm:pt modelId="{7D138D2A-3FFB-474C-B2F5-F225FDB151D1}" type="sibTrans" cxnId="{486CB180-7C46-444B-9938-1C6932C909EF}">
      <dgm:prSet/>
      <dgm:spPr/>
      <dgm:t>
        <a:bodyPr/>
        <a:lstStyle/>
        <a:p>
          <a:endParaRPr lang="zh-CN" altLang="en-US"/>
        </a:p>
      </dgm:t>
    </dgm:pt>
    <dgm:pt modelId="{B6DFB205-DA63-43FA-ACB0-AED894FCE1D8}">
      <dgm:prSet phldrT="[文本]"/>
      <dgm:spPr>
        <a:solidFill>
          <a:schemeClr val="accent1"/>
        </a:solidFill>
      </dgm:spPr>
      <dgm:t>
        <a:bodyPr/>
        <a:lstStyle/>
        <a:p>
          <a:r>
            <a:rPr lang="en-US" altLang="zh-CN" dirty="0" smtClean="0"/>
            <a:t>1M</a:t>
          </a:r>
          <a:endParaRPr lang="zh-CN" altLang="en-US" dirty="0"/>
        </a:p>
      </dgm:t>
    </dgm:pt>
    <dgm:pt modelId="{7E5DCBED-3C76-4666-9B06-1B42C441922A}" type="parTrans" cxnId="{4BB8A48B-FE0A-4DE4-A1DF-C889FFEA0F78}">
      <dgm:prSet/>
      <dgm:spPr/>
      <dgm:t>
        <a:bodyPr/>
        <a:lstStyle/>
        <a:p>
          <a:endParaRPr lang="zh-CN" altLang="en-US"/>
        </a:p>
      </dgm:t>
    </dgm:pt>
    <dgm:pt modelId="{91E2C7B9-C94E-499B-AD9A-41510665C98A}" type="sibTrans" cxnId="{4BB8A48B-FE0A-4DE4-A1DF-C889FFEA0F78}">
      <dgm:prSet/>
      <dgm:spPr/>
      <dgm:t>
        <a:bodyPr/>
        <a:lstStyle/>
        <a:p>
          <a:endParaRPr lang="zh-CN" altLang="en-US"/>
        </a:p>
      </dgm:t>
    </dgm:pt>
    <dgm:pt modelId="{D7FD4FBB-8983-40F7-AD38-279A92E61295}">
      <dgm:prSet phldrT="[文本]"/>
      <dgm:spPr>
        <a:solidFill>
          <a:schemeClr val="accent4"/>
        </a:solidFill>
      </dgm:spPr>
      <dgm:t>
        <a:bodyPr/>
        <a:lstStyle/>
        <a:p>
          <a:r>
            <a:rPr lang="en-US" altLang="zh-CN" dirty="0" smtClean="0"/>
            <a:t>5 years</a:t>
          </a:r>
          <a:endParaRPr lang="zh-CN" altLang="en-US" dirty="0"/>
        </a:p>
      </dgm:t>
    </dgm:pt>
    <dgm:pt modelId="{90CD0F93-EC7B-4FEE-90DF-94C3C5B86576}" type="parTrans" cxnId="{2921CB42-1330-4FDD-88AD-0B951DB28955}">
      <dgm:prSet/>
      <dgm:spPr/>
      <dgm:t>
        <a:bodyPr/>
        <a:lstStyle/>
        <a:p>
          <a:endParaRPr lang="zh-CN" altLang="en-US"/>
        </a:p>
      </dgm:t>
    </dgm:pt>
    <dgm:pt modelId="{910B908D-E0AC-4F14-B027-40310E762293}" type="sibTrans" cxnId="{2921CB42-1330-4FDD-88AD-0B951DB28955}">
      <dgm:prSet/>
      <dgm:spPr/>
      <dgm:t>
        <a:bodyPr/>
        <a:lstStyle/>
        <a:p>
          <a:endParaRPr lang="zh-CN" altLang="en-US"/>
        </a:p>
      </dgm:t>
    </dgm:pt>
    <dgm:pt modelId="{A293ED7C-7963-4575-9A86-AA4432CBA745}" type="pres">
      <dgm:prSet presAssocID="{C4C3487E-3129-41FD-883B-247D9A6EFDB7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D0BA795-AFAB-41B4-8F60-8F4FD3CB31A6}" type="pres">
      <dgm:prSet presAssocID="{C4C3487E-3129-41FD-883B-247D9A6EFDB7}" presName="comp1" presStyleCnt="0"/>
      <dgm:spPr/>
    </dgm:pt>
    <dgm:pt modelId="{0C64433F-2DA5-4011-AFB1-EA94D7AA2794}" type="pres">
      <dgm:prSet presAssocID="{C4C3487E-3129-41FD-883B-247D9A6EFDB7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4909CBA6-0D82-4C1F-AC4A-46E7ABB8049B}" type="pres">
      <dgm:prSet presAssocID="{C4C3487E-3129-41FD-883B-247D9A6EFDB7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A5F724-02CA-4350-B2FD-C940B12EB920}" type="pres">
      <dgm:prSet presAssocID="{C4C3487E-3129-41FD-883B-247D9A6EFDB7}" presName="comp2" presStyleCnt="0"/>
      <dgm:spPr/>
    </dgm:pt>
    <dgm:pt modelId="{35CEFB75-C646-4210-AFF0-3742EC02A0A2}" type="pres">
      <dgm:prSet presAssocID="{C4C3487E-3129-41FD-883B-247D9A6EFDB7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D608D23F-95CF-4A2D-A834-F52068C7CC46}" type="pres">
      <dgm:prSet presAssocID="{C4C3487E-3129-41FD-883B-247D9A6EFDB7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89C0E5-3502-434A-941C-F8CB6C6987D3}" type="pres">
      <dgm:prSet presAssocID="{C4C3487E-3129-41FD-883B-247D9A6EFDB7}" presName="comp3" presStyleCnt="0"/>
      <dgm:spPr/>
    </dgm:pt>
    <dgm:pt modelId="{08DDBBB1-F1D0-4099-9D22-EADC886FB7D5}" type="pres">
      <dgm:prSet presAssocID="{C4C3487E-3129-41FD-883B-247D9A6EFDB7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94479662-E29A-4B98-9318-7444E6BDF83E}" type="pres">
      <dgm:prSet presAssocID="{C4C3487E-3129-41FD-883B-247D9A6EFDB7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E31B12-61B7-4C31-A6B8-851BFAE2D5AA}" type="pres">
      <dgm:prSet presAssocID="{C4C3487E-3129-41FD-883B-247D9A6EFDB7}" presName="comp4" presStyleCnt="0"/>
      <dgm:spPr/>
    </dgm:pt>
    <dgm:pt modelId="{3EC46CC3-D43D-414B-8E69-7FF6B46DDBCC}" type="pres">
      <dgm:prSet presAssocID="{C4C3487E-3129-41FD-883B-247D9A6EFDB7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ACC51563-8228-4F00-B49D-E64199A9FD6B}" type="pres">
      <dgm:prSet presAssocID="{C4C3487E-3129-41FD-883B-247D9A6EFDB7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3EDDFAF-7599-4985-AFD7-D08329625A99}" type="presOf" srcId="{A054793D-B675-4361-9010-A54D91063409}" destId="{D608D23F-95CF-4A2D-A834-F52068C7CC46}" srcOrd="1" destOrd="0" presId="urn:microsoft.com/office/officeart/2005/8/layout/venn2"/>
    <dgm:cxn modelId="{0D4DEFC7-0EF5-4BA3-8EBC-0E3AB35DBE81}" type="presOf" srcId="{A054793D-B675-4361-9010-A54D91063409}" destId="{35CEFB75-C646-4210-AFF0-3742EC02A0A2}" srcOrd="0" destOrd="0" presId="urn:microsoft.com/office/officeart/2005/8/layout/venn2"/>
    <dgm:cxn modelId="{96859683-9586-4BEF-9B5C-F6ACDD5A1961}" type="presOf" srcId="{D7FD4FBB-8983-40F7-AD38-279A92E61295}" destId="{3EC46CC3-D43D-414B-8E69-7FF6B46DDBCC}" srcOrd="0" destOrd="0" presId="urn:microsoft.com/office/officeart/2005/8/layout/venn2"/>
    <dgm:cxn modelId="{486CB180-7C46-444B-9938-1C6932C909EF}" srcId="{C4C3487E-3129-41FD-883B-247D9A6EFDB7}" destId="{A054793D-B675-4361-9010-A54D91063409}" srcOrd="1" destOrd="0" parTransId="{5FE5EFA5-4FD0-4A5F-995E-523345DB6D33}" sibTransId="{7D138D2A-3FFB-474C-B2F5-F225FDB151D1}"/>
    <dgm:cxn modelId="{757F223C-15EE-4ECD-8A47-593C4BB12C7F}" srcId="{C4C3487E-3129-41FD-883B-247D9A6EFDB7}" destId="{0059B88B-C7F3-47D8-B552-52F395DF7972}" srcOrd="0" destOrd="0" parTransId="{2BD90AB8-DC7E-487A-8274-FE15C79C91BF}" sibTransId="{7AFC4B23-6F8E-489C-83DD-22C3FF70363B}"/>
    <dgm:cxn modelId="{C6ED096A-B242-4622-BA5D-DE51F3DCAC9E}" type="presOf" srcId="{B6DFB205-DA63-43FA-ACB0-AED894FCE1D8}" destId="{08DDBBB1-F1D0-4099-9D22-EADC886FB7D5}" srcOrd="0" destOrd="0" presId="urn:microsoft.com/office/officeart/2005/8/layout/venn2"/>
    <dgm:cxn modelId="{2921CB42-1330-4FDD-88AD-0B951DB28955}" srcId="{C4C3487E-3129-41FD-883B-247D9A6EFDB7}" destId="{D7FD4FBB-8983-40F7-AD38-279A92E61295}" srcOrd="3" destOrd="0" parTransId="{90CD0F93-EC7B-4FEE-90DF-94C3C5B86576}" sibTransId="{910B908D-E0AC-4F14-B027-40310E762293}"/>
    <dgm:cxn modelId="{B8D403C7-8B81-4D2D-90C1-3B08FE6D2F99}" type="presOf" srcId="{0059B88B-C7F3-47D8-B552-52F395DF7972}" destId="{4909CBA6-0D82-4C1F-AC4A-46E7ABB8049B}" srcOrd="1" destOrd="0" presId="urn:microsoft.com/office/officeart/2005/8/layout/venn2"/>
    <dgm:cxn modelId="{4BB8A48B-FE0A-4DE4-A1DF-C889FFEA0F78}" srcId="{C4C3487E-3129-41FD-883B-247D9A6EFDB7}" destId="{B6DFB205-DA63-43FA-ACB0-AED894FCE1D8}" srcOrd="2" destOrd="0" parTransId="{7E5DCBED-3C76-4666-9B06-1B42C441922A}" sibTransId="{91E2C7B9-C94E-499B-AD9A-41510665C98A}"/>
    <dgm:cxn modelId="{C1BA787A-CF4D-4F37-A7B5-DDD57B26808B}" type="presOf" srcId="{C4C3487E-3129-41FD-883B-247D9A6EFDB7}" destId="{A293ED7C-7963-4575-9A86-AA4432CBA745}" srcOrd="0" destOrd="0" presId="urn:microsoft.com/office/officeart/2005/8/layout/venn2"/>
    <dgm:cxn modelId="{37777C7A-5242-4A5C-A1EA-235DC09A0E6F}" type="presOf" srcId="{B6DFB205-DA63-43FA-ACB0-AED894FCE1D8}" destId="{94479662-E29A-4B98-9318-7444E6BDF83E}" srcOrd="1" destOrd="0" presId="urn:microsoft.com/office/officeart/2005/8/layout/venn2"/>
    <dgm:cxn modelId="{44F20642-B2AD-46C4-904A-19EAB05F8370}" type="presOf" srcId="{0059B88B-C7F3-47D8-B552-52F395DF7972}" destId="{0C64433F-2DA5-4011-AFB1-EA94D7AA2794}" srcOrd="0" destOrd="0" presId="urn:microsoft.com/office/officeart/2005/8/layout/venn2"/>
    <dgm:cxn modelId="{9DBDB8CD-F373-4EEF-87B5-41679F556BB8}" type="presOf" srcId="{D7FD4FBB-8983-40F7-AD38-279A92E61295}" destId="{ACC51563-8228-4F00-B49D-E64199A9FD6B}" srcOrd="1" destOrd="0" presId="urn:microsoft.com/office/officeart/2005/8/layout/venn2"/>
    <dgm:cxn modelId="{21DA5C2F-A21C-4C68-B8C2-E8B852031A33}" type="presParOf" srcId="{A293ED7C-7963-4575-9A86-AA4432CBA745}" destId="{FD0BA795-AFAB-41B4-8F60-8F4FD3CB31A6}" srcOrd="0" destOrd="0" presId="urn:microsoft.com/office/officeart/2005/8/layout/venn2"/>
    <dgm:cxn modelId="{8557F97D-65CC-47F4-8DCC-1F7E4DD2D479}" type="presParOf" srcId="{FD0BA795-AFAB-41B4-8F60-8F4FD3CB31A6}" destId="{0C64433F-2DA5-4011-AFB1-EA94D7AA2794}" srcOrd="0" destOrd="0" presId="urn:microsoft.com/office/officeart/2005/8/layout/venn2"/>
    <dgm:cxn modelId="{59235F6A-3792-4020-9131-7493FBA5C59E}" type="presParOf" srcId="{FD0BA795-AFAB-41B4-8F60-8F4FD3CB31A6}" destId="{4909CBA6-0D82-4C1F-AC4A-46E7ABB8049B}" srcOrd="1" destOrd="0" presId="urn:microsoft.com/office/officeart/2005/8/layout/venn2"/>
    <dgm:cxn modelId="{B17C7DBE-F7FA-4861-A100-25A53F586695}" type="presParOf" srcId="{A293ED7C-7963-4575-9A86-AA4432CBA745}" destId="{39A5F724-02CA-4350-B2FD-C940B12EB920}" srcOrd="1" destOrd="0" presId="urn:microsoft.com/office/officeart/2005/8/layout/venn2"/>
    <dgm:cxn modelId="{4FB54187-B31A-4E32-9079-E9203E357AC0}" type="presParOf" srcId="{39A5F724-02CA-4350-B2FD-C940B12EB920}" destId="{35CEFB75-C646-4210-AFF0-3742EC02A0A2}" srcOrd="0" destOrd="0" presId="urn:microsoft.com/office/officeart/2005/8/layout/venn2"/>
    <dgm:cxn modelId="{F3A3789C-16D0-459E-9287-FDB86018A0D1}" type="presParOf" srcId="{39A5F724-02CA-4350-B2FD-C940B12EB920}" destId="{D608D23F-95CF-4A2D-A834-F52068C7CC46}" srcOrd="1" destOrd="0" presId="urn:microsoft.com/office/officeart/2005/8/layout/venn2"/>
    <dgm:cxn modelId="{095252E3-EFD6-4248-9FF8-236D84B986C8}" type="presParOf" srcId="{A293ED7C-7963-4575-9A86-AA4432CBA745}" destId="{9589C0E5-3502-434A-941C-F8CB6C6987D3}" srcOrd="2" destOrd="0" presId="urn:microsoft.com/office/officeart/2005/8/layout/venn2"/>
    <dgm:cxn modelId="{CCE1BC6D-7003-48DF-BB0B-BB705384C3E4}" type="presParOf" srcId="{9589C0E5-3502-434A-941C-F8CB6C6987D3}" destId="{08DDBBB1-F1D0-4099-9D22-EADC886FB7D5}" srcOrd="0" destOrd="0" presId="urn:microsoft.com/office/officeart/2005/8/layout/venn2"/>
    <dgm:cxn modelId="{A47EFF99-2F64-4C32-A65B-35A439333EFE}" type="presParOf" srcId="{9589C0E5-3502-434A-941C-F8CB6C6987D3}" destId="{94479662-E29A-4B98-9318-7444E6BDF83E}" srcOrd="1" destOrd="0" presId="urn:microsoft.com/office/officeart/2005/8/layout/venn2"/>
    <dgm:cxn modelId="{D35D405F-14DF-470A-8C12-65951DCA9B57}" type="presParOf" srcId="{A293ED7C-7963-4575-9A86-AA4432CBA745}" destId="{61E31B12-61B7-4C31-A6B8-851BFAE2D5AA}" srcOrd="3" destOrd="0" presId="urn:microsoft.com/office/officeart/2005/8/layout/venn2"/>
    <dgm:cxn modelId="{E81AB8CA-E584-486E-A0FA-7D075A3F2BAB}" type="presParOf" srcId="{61E31B12-61B7-4C31-A6B8-851BFAE2D5AA}" destId="{3EC46CC3-D43D-414B-8E69-7FF6B46DDBCC}" srcOrd="0" destOrd="0" presId="urn:microsoft.com/office/officeart/2005/8/layout/venn2"/>
    <dgm:cxn modelId="{EBB15E68-B40C-471D-A653-255823390327}" type="presParOf" srcId="{61E31B12-61B7-4C31-A6B8-851BFAE2D5AA}" destId="{ACC51563-8228-4F00-B49D-E64199A9FD6B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anj.cn/index.php?act=show_store&amp;id=10173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index.php?act=show_store&amp;id=1017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811224" y="0"/>
            <a:ext cx="6096000" cy="6858000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165232" y="0"/>
            <a:ext cx="6096000" cy="6858000"/>
          </a:xfrm>
          <a:prstGeom prst="rect">
            <a:avLst/>
          </a:prstGeom>
          <a:solidFill>
            <a:schemeClr val="accent2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2816" y="0"/>
            <a:ext cx="6096000" cy="6858000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9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30284" y="4730413"/>
            <a:ext cx="318575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800" dirty="0" smtClean="0"/>
              <a:t>REPORT</a:t>
            </a:r>
            <a:endParaRPr lang="en-US" altLang="zh-CN" sz="5800" dirty="0"/>
          </a:p>
        </p:txBody>
      </p:sp>
      <p:sp>
        <p:nvSpPr>
          <p:cNvPr id="11" name="标题 1"/>
          <p:cNvSpPr txBox="1"/>
          <p:nvPr/>
        </p:nvSpPr>
        <p:spPr>
          <a:xfrm>
            <a:off x="11020850" y="116632"/>
            <a:ext cx="1183110" cy="570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Logo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456626" y="2250604"/>
            <a:ext cx="496747" cy="1831737"/>
          </a:xfrm>
          <a:prstGeom prst="rect">
            <a:avLst/>
          </a:prstGeom>
        </p:spPr>
        <p:txBody>
          <a:bodyPr vert="vert270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/>
              <a:t>Company name</a:t>
            </a:r>
            <a:endParaRPr lang="zh-CN" altLang="en-US" dirty="0"/>
          </a:p>
        </p:txBody>
      </p:sp>
      <p:sp>
        <p:nvSpPr>
          <p:cNvPr id="14" name="标题 1"/>
          <p:cNvSpPr txBox="1"/>
          <p:nvPr/>
        </p:nvSpPr>
        <p:spPr>
          <a:xfrm>
            <a:off x="11304421" y="1772816"/>
            <a:ext cx="496747" cy="2309525"/>
          </a:xfrm>
          <a:prstGeom prst="rect">
            <a:avLst/>
          </a:prstGeom>
        </p:spPr>
        <p:txBody>
          <a:bodyPr vert="vert270" lIns="91440" tIns="45720" rIns="91440" bIns="45720" rtlCol="0" anchor="ctr">
            <a:normAutofit fontScale="92500"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 smtClean="0"/>
              <a:t>Designed by </a:t>
            </a:r>
            <a:r>
              <a:rPr lang="en-US" altLang="zh-CN" dirty="0" err="1" smtClean="0"/>
              <a:t>Thealin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95400" y="4110187"/>
            <a:ext cx="0" cy="6953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05000" y="1555216"/>
            <a:ext cx="0" cy="6953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869632" y="6055976"/>
            <a:ext cx="153479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2408" y="1018829"/>
            <a:ext cx="4922028" cy="381749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rot="16200000" flipV="1">
            <a:off x="8459918" y="3297330"/>
            <a:ext cx="0" cy="6953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1"/>
          <p:cNvSpPr txBox="1"/>
          <p:nvPr/>
        </p:nvSpPr>
        <p:spPr>
          <a:xfrm>
            <a:off x="4869632" y="6166587"/>
            <a:ext cx="1720035" cy="2867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dirty="0" smtClean="0"/>
              <a:t>For 20xx </a:t>
            </a:r>
            <a:endParaRPr lang="en-US" altLang="zh-CN" sz="2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1" y="240657"/>
            <a:ext cx="1080119" cy="244888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44" grpId="2" animBg="1"/>
      <p:bldP spid="43" grpId="1" animBg="1"/>
      <p:bldP spid="43" grpId="2" animBg="1"/>
      <p:bldP spid="8" grpId="1" animBg="1"/>
      <p:bldP spid="8" grpId="2" animBg="1"/>
      <p:bldP spid="9" grpId="0" animBg="1"/>
      <p:bldP spid="9" grpId="1" animBg="1"/>
      <p:bldP spid="10" grpId="0"/>
      <p:bldP spid="11" grpId="0"/>
      <p:bldP spid="13" grpId="0"/>
      <p:bldP spid="14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V="1">
            <a:off x="1509594" y="5157192"/>
            <a:ext cx="9914997" cy="12241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4165" y="332656"/>
            <a:ext cx="295182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Our Partner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488102" y="1484784"/>
            <a:ext cx="15841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标题 1"/>
          <p:cNvSpPr txBox="1"/>
          <p:nvPr/>
        </p:nvSpPr>
        <p:spPr>
          <a:xfrm>
            <a:off x="1509595" y="3112495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1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43370" y="2410246"/>
            <a:ext cx="594360" cy="594360"/>
            <a:chOff x="9280" y="4772"/>
            <a:chExt cx="936" cy="936"/>
          </a:xfrm>
        </p:grpSpPr>
        <p:sp>
          <p:nvSpPr>
            <p:cNvPr id="22" name="椭圆 21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23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785" y="2410246"/>
            <a:ext cx="594360" cy="594360"/>
            <a:chOff x="9280" y="4772"/>
            <a:chExt cx="936" cy="936"/>
          </a:xfrm>
        </p:grpSpPr>
        <p:sp>
          <p:nvSpPr>
            <p:cNvPr id="46" name="椭圆 45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7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84200" y="2348880"/>
            <a:ext cx="594360" cy="594360"/>
            <a:chOff x="9280" y="4772"/>
            <a:chExt cx="936" cy="936"/>
          </a:xfrm>
        </p:grpSpPr>
        <p:sp>
          <p:nvSpPr>
            <p:cNvPr id="50" name="椭圆 49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51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04616" y="2348880"/>
            <a:ext cx="594360" cy="594360"/>
            <a:chOff x="9280" y="4772"/>
            <a:chExt cx="936" cy="936"/>
          </a:xfrm>
        </p:grpSpPr>
        <p:sp>
          <p:nvSpPr>
            <p:cNvPr id="53" name="椭圆 52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54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标题 1"/>
          <p:cNvSpPr txBox="1"/>
          <p:nvPr/>
        </p:nvSpPr>
        <p:spPr>
          <a:xfrm>
            <a:off x="4151668" y="3112495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2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56" name="标题 1"/>
          <p:cNvSpPr txBox="1"/>
          <p:nvPr/>
        </p:nvSpPr>
        <p:spPr>
          <a:xfrm>
            <a:off x="6788333" y="3112495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3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57" name="标题 1"/>
          <p:cNvSpPr txBox="1"/>
          <p:nvPr/>
        </p:nvSpPr>
        <p:spPr>
          <a:xfrm>
            <a:off x="9370841" y="3112495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4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58" name="标题 1"/>
          <p:cNvSpPr txBox="1"/>
          <p:nvPr/>
        </p:nvSpPr>
        <p:spPr>
          <a:xfrm>
            <a:off x="1519927" y="5383160"/>
            <a:ext cx="9832657" cy="11845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60" name="标题 1"/>
          <p:cNvSpPr txBox="1"/>
          <p:nvPr/>
        </p:nvSpPr>
        <p:spPr>
          <a:xfrm>
            <a:off x="1509595" y="4460257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5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843370" y="3758008"/>
            <a:ext cx="594360" cy="594360"/>
            <a:chOff x="9280" y="4772"/>
            <a:chExt cx="936" cy="936"/>
          </a:xfrm>
        </p:grpSpPr>
        <p:sp>
          <p:nvSpPr>
            <p:cNvPr id="62" name="椭圆 61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63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463785" y="3758008"/>
            <a:ext cx="594360" cy="594360"/>
            <a:chOff x="9280" y="4772"/>
            <a:chExt cx="936" cy="936"/>
          </a:xfrm>
        </p:grpSpPr>
        <p:sp>
          <p:nvSpPr>
            <p:cNvPr id="65" name="椭圆 64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66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084200" y="3696642"/>
            <a:ext cx="594360" cy="594360"/>
            <a:chOff x="9280" y="4772"/>
            <a:chExt cx="936" cy="936"/>
          </a:xfrm>
        </p:grpSpPr>
        <p:sp>
          <p:nvSpPr>
            <p:cNvPr id="68" name="椭圆 67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69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704616" y="3696642"/>
            <a:ext cx="594360" cy="594360"/>
            <a:chOff x="9280" y="4772"/>
            <a:chExt cx="936" cy="936"/>
          </a:xfrm>
        </p:grpSpPr>
        <p:sp>
          <p:nvSpPr>
            <p:cNvPr id="71" name="椭圆 70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72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3" name="标题 1"/>
          <p:cNvSpPr txBox="1"/>
          <p:nvPr/>
        </p:nvSpPr>
        <p:spPr>
          <a:xfrm>
            <a:off x="4151668" y="4460257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6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4" name="标题 1"/>
          <p:cNvSpPr txBox="1"/>
          <p:nvPr/>
        </p:nvSpPr>
        <p:spPr>
          <a:xfrm>
            <a:off x="6788333" y="4460257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7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5" name="标题 1"/>
          <p:cNvSpPr txBox="1"/>
          <p:nvPr/>
        </p:nvSpPr>
        <p:spPr>
          <a:xfrm>
            <a:off x="9370841" y="4460257"/>
            <a:ext cx="126191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Partner 8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5" grpId="0"/>
      <p:bldP spid="55" grpId="0"/>
      <p:bldP spid="56" grpId="0"/>
      <p:bldP spid="57" grpId="0"/>
      <p:bldP spid="58" grpId="0"/>
      <p:bldP spid="60" grpId="0"/>
      <p:bldP spid="73" grpId="0"/>
      <p:bldP spid="74" grpId="0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461547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Problem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818223" y="4071032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838201" y="1135984"/>
            <a:ext cx="10093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Comfortaa" panose="020F0603070200060003" pitchFamily="34" charset="0"/>
              </a:rPr>
              <a:t>02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11424" y="3933056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 txBox="1"/>
          <p:nvPr/>
        </p:nvSpPr>
        <p:spPr>
          <a:xfrm>
            <a:off x="7304050" y="5805264"/>
            <a:ext cx="3904518" cy="59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863" y="511468"/>
            <a:ext cx="3510891" cy="5266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5" grpId="0"/>
      <p:bldP spid="7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16200000" flipH="1" flipV="1">
            <a:off x="4132057" y="2656641"/>
            <a:ext cx="6911045" cy="1542998"/>
          </a:xfrm>
          <a:prstGeom prst="rect">
            <a:avLst/>
          </a:prstGeom>
          <a:solidFill>
            <a:schemeClr val="accent1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969" y="119191"/>
            <a:ext cx="2690203" cy="1277525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Problems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08679" y="1270550"/>
            <a:ext cx="15109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749102" y="5060603"/>
            <a:ext cx="2448279" cy="1224136"/>
            <a:chOff x="1436479" y="799379"/>
            <a:chExt cx="2448279" cy="1224136"/>
          </a:xfrm>
        </p:grpSpPr>
        <p:sp>
          <p:nvSpPr>
            <p:cNvPr id="31" name="标题 1"/>
            <p:cNvSpPr txBox="1"/>
            <p:nvPr/>
          </p:nvSpPr>
          <p:spPr>
            <a:xfrm>
              <a:off x="1487488" y="1145292"/>
              <a:ext cx="2397270" cy="87822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32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16077" y="5060603"/>
            <a:ext cx="2448279" cy="1224137"/>
            <a:chOff x="1436479" y="799379"/>
            <a:chExt cx="2448279" cy="1224137"/>
          </a:xfrm>
        </p:grpSpPr>
        <p:sp>
          <p:nvSpPr>
            <p:cNvPr id="24" name="标题 1"/>
            <p:cNvSpPr txBox="1"/>
            <p:nvPr/>
          </p:nvSpPr>
          <p:spPr>
            <a:xfrm>
              <a:off x="1487488" y="1145292"/>
              <a:ext cx="2397270" cy="8782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25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63" b="-124"/>
          <a:stretch>
            <a:fillRect/>
          </a:stretch>
        </p:blipFill>
        <p:spPr>
          <a:xfrm>
            <a:off x="8359520" y="-99393"/>
            <a:ext cx="3831871" cy="698305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216077" y="4292040"/>
            <a:ext cx="594360" cy="594360"/>
            <a:chOff x="9280" y="4772"/>
            <a:chExt cx="936" cy="936"/>
          </a:xfrm>
        </p:grpSpPr>
        <p:sp>
          <p:nvSpPr>
            <p:cNvPr id="41" name="椭圆 40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2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2181" y="4292040"/>
            <a:ext cx="594360" cy="594360"/>
            <a:chOff x="9280" y="3406"/>
            <a:chExt cx="936" cy="936"/>
          </a:xfrm>
        </p:grpSpPr>
        <p:sp>
          <p:nvSpPr>
            <p:cNvPr id="39" name="椭圆 38"/>
            <p:cNvSpPr/>
            <p:nvPr/>
          </p:nvSpPr>
          <p:spPr>
            <a:xfrm>
              <a:off x="9280" y="3406"/>
              <a:ext cx="936" cy="93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0" name="电脑"/>
            <p:cNvSpPr/>
            <p:nvPr/>
          </p:nvSpPr>
          <p:spPr bwMode="auto">
            <a:xfrm>
              <a:off x="9461" y="3653"/>
              <a:ext cx="574" cy="443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244903" y="1916832"/>
            <a:ext cx="594360" cy="594360"/>
            <a:chOff x="9280" y="6307"/>
            <a:chExt cx="936" cy="936"/>
          </a:xfrm>
        </p:grpSpPr>
        <p:sp>
          <p:nvSpPr>
            <p:cNvPr id="56" name="椭圆 55"/>
            <p:cNvSpPr/>
            <p:nvPr/>
          </p:nvSpPr>
          <p:spPr>
            <a:xfrm>
              <a:off x="9280" y="6307"/>
              <a:ext cx="936" cy="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>
                <a:solidFill>
                  <a:srgbClr val="767171"/>
                </a:solidFill>
              </a:endParaRPr>
            </a:p>
          </p:txBody>
        </p:sp>
        <p:sp>
          <p:nvSpPr>
            <p:cNvPr id="57" name="折线柱形图"/>
            <p:cNvSpPr/>
            <p:nvPr/>
          </p:nvSpPr>
          <p:spPr bwMode="auto">
            <a:xfrm>
              <a:off x="9482" y="6522"/>
              <a:ext cx="498" cy="506"/>
            </a:xfrm>
            <a:custGeom>
              <a:avLst/>
              <a:gdLst>
                <a:gd name="T0" fmla="*/ 269770 w 11301413"/>
                <a:gd name="T1" fmla="*/ 1200927 h 11718926"/>
                <a:gd name="T2" fmla="*/ 408539 w 11301413"/>
                <a:gd name="T3" fmla="*/ 1208278 h 11718926"/>
                <a:gd name="T4" fmla="*/ 479976 w 11301413"/>
                <a:gd name="T5" fmla="*/ 1297067 h 11718926"/>
                <a:gd name="T6" fmla="*/ 479976 w 11301413"/>
                <a:gd name="T7" fmla="*/ 1710455 h 11718926"/>
                <a:gd name="T8" fmla="*/ 401049 w 11301413"/>
                <a:gd name="T9" fmla="*/ 1800397 h 11718926"/>
                <a:gd name="T10" fmla="*/ 138923 w 11301413"/>
                <a:gd name="T11" fmla="*/ 1800397 h 11718926"/>
                <a:gd name="T12" fmla="*/ 59997 w 11301413"/>
                <a:gd name="T13" fmla="*/ 1710455 h 11718926"/>
                <a:gd name="T14" fmla="*/ 59997 w 11301413"/>
                <a:gd name="T15" fmla="*/ 1297643 h 11718926"/>
                <a:gd name="T16" fmla="*/ 131434 w 11301413"/>
                <a:gd name="T17" fmla="*/ 1208278 h 11718926"/>
                <a:gd name="T18" fmla="*/ 269770 w 11301413"/>
                <a:gd name="T19" fmla="*/ 1200927 h 11718926"/>
                <a:gd name="T20" fmla="*/ 869740 w 11301413"/>
                <a:gd name="T21" fmla="*/ 1021179 h 11718926"/>
                <a:gd name="T22" fmla="*/ 1008508 w 11301413"/>
                <a:gd name="T23" fmla="*/ 1028529 h 11718926"/>
                <a:gd name="T24" fmla="*/ 1079945 w 11301413"/>
                <a:gd name="T25" fmla="*/ 1117879 h 11718926"/>
                <a:gd name="T26" fmla="*/ 1079945 w 11301413"/>
                <a:gd name="T27" fmla="*/ 1710471 h 11718926"/>
                <a:gd name="T28" fmla="*/ 1001019 w 11301413"/>
                <a:gd name="T29" fmla="*/ 1800397 h 11718926"/>
                <a:gd name="T30" fmla="*/ 738892 w 11301413"/>
                <a:gd name="T31" fmla="*/ 1800397 h 11718926"/>
                <a:gd name="T32" fmla="*/ 659966 w 11301413"/>
                <a:gd name="T33" fmla="*/ 1710471 h 11718926"/>
                <a:gd name="T34" fmla="*/ 659966 w 11301413"/>
                <a:gd name="T35" fmla="*/ 1117879 h 11718926"/>
                <a:gd name="T36" fmla="*/ 731403 w 11301413"/>
                <a:gd name="T37" fmla="*/ 1028529 h 11718926"/>
                <a:gd name="T38" fmla="*/ 869740 w 11301413"/>
                <a:gd name="T39" fmla="*/ 1021179 h 11718926"/>
                <a:gd name="T40" fmla="*/ 1469559 w 11301413"/>
                <a:gd name="T41" fmla="*/ 720707 h 11718926"/>
                <a:gd name="T42" fmla="*/ 1608510 w 11301413"/>
                <a:gd name="T43" fmla="*/ 728058 h 11718926"/>
                <a:gd name="T44" fmla="*/ 1679427 w 11301413"/>
                <a:gd name="T45" fmla="*/ 817996 h 11718926"/>
                <a:gd name="T46" fmla="*/ 1679427 w 11301413"/>
                <a:gd name="T47" fmla="*/ 1710459 h 11718926"/>
                <a:gd name="T48" fmla="*/ 1601015 w 11301413"/>
                <a:gd name="T49" fmla="*/ 1800397 h 11718926"/>
                <a:gd name="T50" fmla="*/ 1338104 w 11301413"/>
                <a:gd name="T51" fmla="*/ 1800397 h 11718926"/>
                <a:gd name="T52" fmla="*/ 1259692 w 11301413"/>
                <a:gd name="T53" fmla="*/ 1710459 h 11718926"/>
                <a:gd name="T54" fmla="*/ 1259692 w 11301413"/>
                <a:gd name="T55" fmla="*/ 817996 h 11718926"/>
                <a:gd name="T56" fmla="*/ 1330609 w 11301413"/>
                <a:gd name="T57" fmla="*/ 728058 h 11718926"/>
                <a:gd name="T58" fmla="*/ 1469559 w 11301413"/>
                <a:gd name="T59" fmla="*/ 720707 h 11718926"/>
                <a:gd name="T60" fmla="*/ 1527073 w 11301413"/>
                <a:gd name="T61" fmla="*/ 0 h 11718926"/>
                <a:gd name="T62" fmla="*/ 1736253 w 11301413"/>
                <a:gd name="T63" fmla="*/ 210420 h 11718926"/>
                <a:gd name="T64" fmla="*/ 1527073 w 11301413"/>
                <a:gd name="T65" fmla="*/ 420264 h 11718926"/>
                <a:gd name="T66" fmla="*/ 1462532 w 11301413"/>
                <a:gd name="T67" fmla="*/ 409311 h 11718926"/>
                <a:gd name="T68" fmla="*/ 970988 w 11301413"/>
                <a:gd name="T69" fmla="*/ 779997 h 11718926"/>
                <a:gd name="T70" fmla="*/ 810213 w 11301413"/>
                <a:gd name="T71" fmla="*/ 765008 h 11718926"/>
                <a:gd name="T72" fmla="*/ 595270 w 11301413"/>
                <a:gd name="T73" fmla="*/ 528645 h 11718926"/>
                <a:gd name="T74" fmla="*/ 415479 w 11301413"/>
                <a:gd name="T75" fmla="*/ 711970 h 11718926"/>
                <a:gd name="T76" fmla="*/ 418937 w 11301413"/>
                <a:gd name="T77" fmla="*/ 750019 h 11718926"/>
                <a:gd name="T78" fmla="*/ 209756 w 11301413"/>
                <a:gd name="T79" fmla="*/ 960439 h 11718926"/>
                <a:gd name="T80" fmla="*/ 0 w 11301413"/>
                <a:gd name="T81" fmla="*/ 750019 h 11718926"/>
                <a:gd name="T82" fmla="*/ 209756 w 11301413"/>
                <a:gd name="T83" fmla="*/ 540175 h 11718926"/>
                <a:gd name="T84" fmla="*/ 244332 w 11301413"/>
                <a:gd name="T85" fmla="*/ 543634 h 11718926"/>
                <a:gd name="T86" fmla="*/ 513442 w 11301413"/>
                <a:gd name="T87" fmla="*/ 276141 h 11718926"/>
                <a:gd name="T88" fmla="*/ 601033 w 11301413"/>
                <a:gd name="T89" fmla="*/ 240398 h 11718926"/>
                <a:gd name="T90" fmla="*/ 687471 w 11301413"/>
                <a:gd name="T91" fmla="*/ 279600 h 11718926"/>
                <a:gd name="T92" fmla="*/ 913939 w 11301413"/>
                <a:gd name="T93" fmla="*/ 522304 h 11718926"/>
                <a:gd name="T94" fmla="*/ 1317893 w 11301413"/>
                <a:gd name="T95" fmla="*/ 217338 h 11718926"/>
                <a:gd name="T96" fmla="*/ 1317316 w 11301413"/>
                <a:gd name="T97" fmla="*/ 210420 h 11718926"/>
                <a:gd name="T98" fmla="*/ 1527073 w 11301413"/>
                <a:gd name="T99" fmla="*/ 0 h 117189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301413" h="11718926">
                  <a:moveTo>
                    <a:pt x="1755956" y="7816926"/>
                  </a:moveTo>
                  <a:cubicBezTo>
                    <a:pt x="2057354" y="7816926"/>
                    <a:pt x="2359221" y="7832876"/>
                    <a:pt x="2659213" y="7864774"/>
                  </a:cubicBezTo>
                  <a:cubicBezTo>
                    <a:pt x="2921705" y="7894796"/>
                    <a:pt x="3124200" y="8142484"/>
                    <a:pt x="3124200" y="8442710"/>
                  </a:cubicBezTo>
                  <a:cubicBezTo>
                    <a:pt x="3124200" y="8442710"/>
                    <a:pt x="3124200" y="8442710"/>
                    <a:pt x="3124200" y="11133486"/>
                  </a:cubicBezTo>
                  <a:cubicBezTo>
                    <a:pt x="3124200" y="11456228"/>
                    <a:pt x="2895456" y="11718926"/>
                    <a:pt x="2610464" y="11718926"/>
                  </a:cubicBezTo>
                  <a:cubicBezTo>
                    <a:pt x="2610464" y="11718926"/>
                    <a:pt x="2610464" y="11718926"/>
                    <a:pt x="904261" y="11718926"/>
                  </a:cubicBezTo>
                  <a:cubicBezTo>
                    <a:pt x="619269" y="11718926"/>
                    <a:pt x="390525" y="11456228"/>
                    <a:pt x="390525" y="11133486"/>
                  </a:cubicBezTo>
                  <a:cubicBezTo>
                    <a:pt x="390525" y="11133486"/>
                    <a:pt x="390525" y="11133486"/>
                    <a:pt x="390525" y="8446462"/>
                  </a:cubicBezTo>
                  <a:cubicBezTo>
                    <a:pt x="390525" y="8146236"/>
                    <a:pt x="593019" y="7894796"/>
                    <a:pt x="855512" y="7864774"/>
                  </a:cubicBezTo>
                  <a:cubicBezTo>
                    <a:pt x="1153629" y="7832876"/>
                    <a:pt x="1454558" y="7816926"/>
                    <a:pt x="1755956" y="7816926"/>
                  </a:cubicBezTo>
                  <a:close/>
                  <a:moveTo>
                    <a:pt x="5661206" y="6646934"/>
                  </a:moveTo>
                  <a:cubicBezTo>
                    <a:pt x="5962604" y="6646934"/>
                    <a:pt x="6264471" y="6662880"/>
                    <a:pt x="6564463" y="6694774"/>
                  </a:cubicBezTo>
                  <a:cubicBezTo>
                    <a:pt x="6826955" y="6721040"/>
                    <a:pt x="7029450" y="6976188"/>
                    <a:pt x="7029450" y="7276360"/>
                  </a:cubicBezTo>
                  <a:cubicBezTo>
                    <a:pt x="7029450" y="7276360"/>
                    <a:pt x="7029450" y="7276360"/>
                    <a:pt x="7029450" y="11133588"/>
                  </a:cubicBezTo>
                  <a:cubicBezTo>
                    <a:pt x="7029450" y="11456274"/>
                    <a:pt x="6796957" y="11718926"/>
                    <a:pt x="6515714" y="11718926"/>
                  </a:cubicBezTo>
                  <a:cubicBezTo>
                    <a:pt x="6515714" y="11718926"/>
                    <a:pt x="6515714" y="11718926"/>
                    <a:pt x="4809511" y="11718926"/>
                  </a:cubicBezTo>
                  <a:cubicBezTo>
                    <a:pt x="4524519" y="11718926"/>
                    <a:pt x="4295775" y="11456274"/>
                    <a:pt x="4295775" y="11133588"/>
                  </a:cubicBezTo>
                  <a:cubicBezTo>
                    <a:pt x="4295775" y="11133588"/>
                    <a:pt x="4295775" y="11133588"/>
                    <a:pt x="4295775" y="7276360"/>
                  </a:cubicBezTo>
                  <a:cubicBezTo>
                    <a:pt x="4295775" y="6976188"/>
                    <a:pt x="4498269" y="6721040"/>
                    <a:pt x="4760762" y="6694774"/>
                  </a:cubicBezTo>
                  <a:cubicBezTo>
                    <a:pt x="5058879" y="6662880"/>
                    <a:pt x="5359808" y="6646934"/>
                    <a:pt x="5661206" y="6646934"/>
                  </a:cubicBezTo>
                  <a:close/>
                  <a:moveTo>
                    <a:pt x="9565481" y="4691138"/>
                  </a:moveTo>
                  <a:cubicBezTo>
                    <a:pt x="9867587" y="4691138"/>
                    <a:pt x="10169692" y="4707086"/>
                    <a:pt x="10469922" y="4738984"/>
                  </a:cubicBezTo>
                  <a:cubicBezTo>
                    <a:pt x="10732623" y="4769004"/>
                    <a:pt x="10931525" y="5020432"/>
                    <a:pt x="10931525" y="5324398"/>
                  </a:cubicBezTo>
                  <a:cubicBezTo>
                    <a:pt x="10931525" y="5324398"/>
                    <a:pt x="10931525" y="5324398"/>
                    <a:pt x="10931525" y="11133512"/>
                  </a:cubicBezTo>
                  <a:cubicBezTo>
                    <a:pt x="10931525" y="11456240"/>
                    <a:pt x="10702600" y="11718926"/>
                    <a:pt x="10421135" y="11718926"/>
                  </a:cubicBezTo>
                  <a:cubicBezTo>
                    <a:pt x="10421135" y="11718926"/>
                    <a:pt x="10421135" y="11718926"/>
                    <a:pt x="8709827" y="11718926"/>
                  </a:cubicBezTo>
                  <a:cubicBezTo>
                    <a:pt x="8428362" y="11718926"/>
                    <a:pt x="8199437" y="11456240"/>
                    <a:pt x="8199437" y="11133512"/>
                  </a:cubicBezTo>
                  <a:cubicBezTo>
                    <a:pt x="8199437" y="11133512"/>
                    <a:pt x="8199437" y="11133512"/>
                    <a:pt x="8199437" y="5324398"/>
                  </a:cubicBezTo>
                  <a:cubicBezTo>
                    <a:pt x="8199437" y="5020432"/>
                    <a:pt x="8398339" y="4769004"/>
                    <a:pt x="8661040" y="4738984"/>
                  </a:cubicBezTo>
                  <a:cubicBezTo>
                    <a:pt x="8961270" y="4707086"/>
                    <a:pt x="9263375" y="4691138"/>
                    <a:pt x="9565481" y="4691138"/>
                  </a:cubicBezTo>
                  <a:close/>
                  <a:moveTo>
                    <a:pt x="9939842" y="0"/>
                  </a:moveTo>
                  <a:cubicBezTo>
                    <a:pt x="10693770" y="0"/>
                    <a:pt x="11301413" y="611648"/>
                    <a:pt x="11301413" y="1369642"/>
                  </a:cubicBezTo>
                  <a:cubicBezTo>
                    <a:pt x="11301413" y="2123884"/>
                    <a:pt x="10693770" y="2735532"/>
                    <a:pt x="9939842" y="2735532"/>
                  </a:cubicBezTo>
                  <a:cubicBezTo>
                    <a:pt x="9789807" y="2735532"/>
                    <a:pt x="9651024" y="2705514"/>
                    <a:pt x="9519743" y="2664236"/>
                  </a:cubicBezTo>
                  <a:cubicBezTo>
                    <a:pt x="9519743" y="2664236"/>
                    <a:pt x="9519743" y="2664236"/>
                    <a:pt x="6320239" y="5077060"/>
                  </a:cubicBezTo>
                  <a:cubicBezTo>
                    <a:pt x="5997663" y="5320968"/>
                    <a:pt x="5543807" y="5275940"/>
                    <a:pt x="5273743" y="4979496"/>
                  </a:cubicBezTo>
                  <a:cubicBezTo>
                    <a:pt x="5273743" y="4979496"/>
                    <a:pt x="5273743" y="4979496"/>
                    <a:pt x="3874663" y="3440992"/>
                  </a:cubicBezTo>
                  <a:cubicBezTo>
                    <a:pt x="3874663" y="3440992"/>
                    <a:pt x="3874663" y="3440992"/>
                    <a:pt x="2704387" y="4634272"/>
                  </a:cubicBezTo>
                  <a:cubicBezTo>
                    <a:pt x="2719391" y="4716824"/>
                    <a:pt x="2726893" y="4799378"/>
                    <a:pt x="2726893" y="4881932"/>
                  </a:cubicBezTo>
                  <a:cubicBezTo>
                    <a:pt x="2726893" y="5639926"/>
                    <a:pt x="2119249" y="6251576"/>
                    <a:pt x="1365322" y="6251576"/>
                  </a:cubicBezTo>
                  <a:cubicBezTo>
                    <a:pt x="611394" y="6251576"/>
                    <a:pt x="0" y="5639926"/>
                    <a:pt x="0" y="4881932"/>
                  </a:cubicBezTo>
                  <a:cubicBezTo>
                    <a:pt x="0" y="4127690"/>
                    <a:pt x="611394" y="3516042"/>
                    <a:pt x="1365322" y="3516042"/>
                  </a:cubicBezTo>
                  <a:cubicBezTo>
                    <a:pt x="1440339" y="3516042"/>
                    <a:pt x="1515357" y="3527300"/>
                    <a:pt x="1590375" y="3538556"/>
                  </a:cubicBezTo>
                  <a:cubicBezTo>
                    <a:pt x="1590375" y="3538556"/>
                    <a:pt x="1590375" y="3538556"/>
                    <a:pt x="3342037" y="1797422"/>
                  </a:cubicBezTo>
                  <a:cubicBezTo>
                    <a:pt x="3492073" y="1647324"/>
                    <a:pt x="3702122" y="1557266"/>
                    <a:pt x="3912172" y="1564770"/>
                  </a:cubicBezTo>
                  <a:cubicBezTo>
                    <a:pt x="4125972" y="1572274"/>
                    <a:pt x="4328520" y="1662334"/>
                    <a:pt x="4474805" y="1819936"/>
                  </a:cubicBezTo>
                  <a:cubicBezTo>
                    <a:pt x="4474805" y="1819936"/>
                    <a:pt x="4474805" y="1819936"/>
                    <a:pt x="5948902" y="3399716"/>
                  </a:cubicBezTo>
                  <a:cubicBezTo>
                    <a:pt x="5948902" y="3399716"/>
                    <a:pt x="5948902" y="3399716"/>
                    <a:pt x="8578271" y="1414672"/>
                  </a:cubicBezTo>
                  <a:cubicBezTo>
                    <a:pt x="8578271" y="1399662"/>
                    <a:pt x="8574520" y="1384652"/>
                    <a:pt x="8574520" y="1369642"/>
                  </a:cubicBezTo>
                  <a:cubicBezTo>
                    <a:pt x="8574520" y="611648"/>
                    <a:pt x="9185915" y="0"/>
                    <a:pt x="99398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00111" y="1919303"/>
            <a:ext cx="594360" cy="594360"/>
            <a:chOff x="10292" y="7997"/>
            <a:chExt cx="936" cy="936"/>
          </a:xfrm>
        </p:grpSpPr>
        <p:sp>
          <p:nvSpPr>
            <p:cNvPr id="63" name="椭圆 62"/>
            <p:cNvSpPr/>
            <p:nvPr/>
          </p:nvSpPr>
          <p:spPr>
            <a:xfrm>
              <a:off x="10292" y="7997"/>
              <a:ext cx="936" cy="9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62" name="飞机"/>
            <p:cNvSpPr/>
            <p:nvPr/>
          </p:nvSpPr>
          <p:spPr bwMode="auto">
            <a:xfrm>
              <a:off x="10400" y="8179"/>
              <a:ext cx="572" cy="572"/>
            </a:xfrm>
            <a:custGeom>
              <a:avLst/>
              <a:gdLst>
                <a:gd name="T0" fmla="*/ 191431 w 4204"/>
                <a:gd name="T1" fmla="*/ 115682 h 4123"/>
                <a:gd name="T2" fmla="*/ 335754 w 4204"/>
                <a:gd name="T3" fmla="*/ 98972 h 4123"/>
                <a:gd name="T4" fmla="*/ 1317750 w 4204"/>
                <a:gd name="T5" fmla="*/ 1455447 h 4123"/>
                <a:gd name="T6" fmla="*/ 1239379 w 4204"/>
                <a:gd name="T7" fmla="*/ 1766502 h 4123"/>
                <a:gd name="T8" fmla="*/ 912618 w 4204"/>
                <a:gd name="T9" fmla="*/ 1646536 h 4123"/>
                <a:gd name="T10" fmla="*/ 635107 w 4204"/>
                <a:gd name="T11" fmla="*/ 1377469 h 4123"/>
                <a:gd name="T12" fmla="*/ 516908 w 4204"/>
                <a:gd name="T13" fmla="*/ 725795 h 4123"/>
                <a:gd name="T14" fmla="*/ 626542 w 4204"/>
                <a:gd name="T15" fmla="*/ 883037 h 4123"/>
                <a:gd name="T16" fmla="*/ 657376 w 4204"/>
                <a:gd name="T17" fmla="*/ 1056131 h 4123"/>
                <a:gd name="T18" fmla="*/ 781999 w 4204"/>
                <a:gd name="T19" fmla="*/ 1372756 h 4123"/>
                <a:gd name="T20" fmla="*/ 853518 w 4204"/>
                <a:gd name="T21" fmla="*/ 1481582 h 4123"/>
                <a:gd name="T22" fmla="*/ 1078354 w 4204"/>
                <a:gd name="T23" fmla="*/ 1136680 h 4123"/>
                <a:gd name="T24" fmla="*/ 934459 w 4204"/>
                <a:gd name="T25" fmla="*/ 936165 h 4123"/>
                <a:gd name="T26" fmla="*/ 652237 w 4204"/>
                <a:gd name="T27" fmla="*/ 851760 h 4123"/>
                <a:gd name="T28" fmla="*/ 560590 w 4204"/>
                <a:gd name="T29" fmla="*/ 742505 h 4123"/>
                <a:gd name="T30" fmla="*/ 755447 w 4204"/>
                <a:gd name="T31" fmla="*/ 616112 h 4123"/>
                <a:gd name="T32" fmla="*/ 997413 w 4204"/>
                <a:gd name="T33" fmla="*/ 393318 h 4123"/>
                <a:gd name="T34" fmla="*/ 1360148 w 4204"/>
                <a:gd name="T35" fmla="*/ 386462 h 4123"/>
                <a:gd name="T36" fmla="*/ 1256509 w 4204"/>
                <a:gd name="T37" fmla="*/ 505143 h 4123"/>
                <a:gd name="T38" fmla="*/ 1260792 w 4204"/>
                <a:gd name="T39" fmla="*/ 608828 h 4123"/>
                <a:gd name="T40" fmla="*/ 1423530 w 4204"/>
                <a:gd name="T41" fmla="*/ 592119 h 4123"/>
                <a:gd name="T42" fmla="*/ 1566140 w 4204"/>
                <a:gd name="T43" fmla="*/ 558700 h 4123"/>
                <a:gd name="T44" fmla="*/ 1722454 w 4204"/>
                <a:gd name="T45" fmla="*/ 972155 h 4123"/>
                <a:gd name="T46" fmla="*/ 1587553 w 4204"/>
                <a:gd name="T47" fmla="*/ 424595 h 4123"/>
                <a:gd name="T48" fmla="*/ 1074071 w 4204"/>
                <a:gd name="T49" fmla="*/ 211655 h 4123"/>
                <a:gd name="T50" fmla="*/ 802127 w 4204"/>
                <a:gd name="T51" fmla="*/ 292632 h 4123"/>
                <a:gd name="T52" fmla="*/ 515623 w 4204"/>
                <a:gd name="T53" fmla="*/ 614827 h 4123"/>
                <a:gd name="T54" fmla="*/ 560590 w 4204"/>
                <a:gd name="T55" fmla="*/ 1451591 h 4123"/>
                <a:gd name="T56" fmla="*/ 1247088 w 4204"/>
                <a:gd name="T57" fmla="*/ 922883 h 4123"/>
                <a:gd name="T58" fmla="*/ 1487340 w 4204"/>
                <a:gd name="T59" fmla="*/ 1313201 h 4123"/>
                <a:gd name="T60" fmla="*/ 1535734 w 4204"/>
                <a:gd name="T61" fmla="*/ 654244 h 4123"/>
                <a:gd name="T62" fmla="*/ 1318607 w 4204"/>
                <a:gd name="T63" fmla="*/ 609685 h 4123"/>
                <a:gd name="T64" fmla="*/ 1198266 w 4204"/>
                <a:gd name="T65" fmla="*/ 715513 h 4123"/>
                <a:gd name="T66" fmla="*/ 215414 w 4204"/>
                <a:gd name="T67" fmla="*/ 203514 h 4123"/>
                <a:gd name="T68" fmla="*/ 173016 w 4204"/>
                <a:gd name="T69" fmla="*/ 365897 h 4123"/>
                <a:gd name="T70" fmla="*/ 494210 w 4204"/>
                <a:gd name="T71" fmla="*/ 533421 h 4123"/>
                <a:gd name="T72" fmla="*/ 792706 w 4204"/>
                <a:gd name="T73" fmla="*/ 208227 h 4123"/>
                <a:gd name="T74" fmla="*/ 1076641 w 4204"/>
                <a:gd name="T75" fmla="*/ 59983 h 4123"/>
                <a:gd name="T76" fmla="*/ 743456 w 4204"/>
                <a:gd name="T77" fmla="*/ 68981 h 4123"/>
                <a:gd name="T78" fmla="*/ 215414 w 4204"/>
                <a:gd name="T79" fmla="*/ 203514 h 4123"/>
                <a:gd name="T80" fmla="*/ 473225 w 4204"/>
                <a:gd name="T81" fmla="*/ 0 h 4123"/>
                <a:gd name="T82" fmla="*/ 333613 w 4204"/>
                <a:gd name="T83" fmla="*/ 488862 h 4123"/>
                <a:gd name="T84" fmla="*/ 104067 w 4204"/>
                <a:gd name="T85" fmla="*/ 507286 h 4123"/>
                <a:gd name="T86" fmla="*/ 325048 w 4204"/>
                <a:gd name="T87" fmla="*/ 580979 h 4123"/>
                <a:gd name="T88" fmla="*/ 104067 w 4204"/>
                <a:gd name="T89" fmla="*/ 597260 h 4123"/>
                <a:gd name="T90" fmla="*/ 341750 w 4204"/>
                <a:gd name="T91" fmla="*/ 401030 h 4123"/>
                <a:gd name="T92" fmla="*/ 104495 w 4204"/>
                <a:gd name="T93" fmla="*/ 421595 h 41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04" h="4123">
                  <a:moveTo>
                    <a:pt x="784" y="231"/>
                  </a:moveTo>
                  <a:cubicBezTo>
                    <a:pt x="502" y="303"/>
                    <a:pt x="502" y="303"/>
                    <a:pt x="502" y="303"/>
                  </a:cubicBezTo>
                  <a:cubicBezTo>
                    <a:pt x="478" y="309"/>
                    <a:pt x="453" y="294"/>
                    <a:pt x="447" y="270"/>
                  </a:cubicBezTo>
                  <a:cubicBezTo>
                    <a:pt x="441" y="246"/>
                    <a:pt x="456" y="221"/>
                    <a:pt x="480" y="215"/>
                  </a:cubicBezTo>
                  <a:cubicBezTo>
                    <a:pt x="742" y="148"/>
                    <a:pt x="742" y="148"/>
                    <a:pt x="742" y="148"/>
                  </a:cubicBezTo>
                  <a:cubicBezTo>
                    <a:pt x="784" y="231"/>
                    <a:pt x="784" y="231"/>
                    <a:pt x="784" y="231"/>
                  </a:cubicBezTo>
                  <a:close/>
                  <a:moveTo>
                    <a:pt x="2230" y="3422"/>
                  </a:moveTo>
                  <a:cubicBezTo>
                    <a:pt x="3135" y="3165"/>
                    <a:pt x="3135" y="3165"/>
                    <a:pt x="3135" y="3165"/>
                  </a:cubicBezTo>
                  <a:cubicBezTo>
                    <a:pt x="3077" y="3397"/>
                    <a:pt x="3077" y="3397"/>
                    <a:pt x="3077" y="3397"/>
                  </a:cubicBezTo>
                  <a:cubicBezTo>
                    <a:pt x="3603" y="3412"/>
                    <a:pt x="4062" y="3121"/>
                    <a:pt x="4119" y="2472"/>
                  </a:cubicBezTo>
                  <a:cubicBezTo>
                    <a:pt x="4102" y="3278"/>
                    <a:pt x="3686" y="3902"/>
                    <a:pt x="2948" y="3907"/>
                  </a:cubicBezTo>
                  <a:cubicBezTo>
                    <a:pt x="2894" y="4123"/>
                    <a:pt x="2894" y="4123"/>
                    <a:pt x="2894" y="4123"/>
                  </a:cubicBezTo>
                  <a:cubicBezTo>
                    <a:pt x="2230" y="3422"/>
                    <a:pt x="2230" y="3422"/>
                    <a:pt x="2230" y="3422"/>
                  </a:cubicBezTo>
                  <a:close/>
                  <a:moveTo>
                    <a:pt x="1810" y="3735"/>
                  </a:moveTo>
                  <a:cubicBezTo>
                    <a:pt x="1924" y="3786"/>
                    <a:pt x="2029" y="3818"/>
                    <a:pt x="2131" y="3843"/>
                  </a:cubicBezTo>
                  <a:cubicBezTo>
                    <a:pt x="2217" y="3862"/>
                    <a:pt x="2304" y="3875"/>
                    <a:pt x="2394" y="3881"/>
                  </a:cubicBezTo>
                  <a:cubicBezTo>
                    <a:pt x="2114" y="3586"/>
                    <a:pt x="2114" y="3586"/>
                    <a:pt x="2114" y="3586"/>
                  </a:cubicBezTo>
                  <a:cubicBezTo>
                    <a:pt x="1872" y="3518"/>
                    <a:pt x="1656" y="3388"/>
                    <a:pt x="1483" y="3215"/>
                  </a:cubicBezTo>
                  <a:cubicBezTo>
                    <a:pt x="1220" y="2953"/>
                    <a:pt x="1058" y="2590"/>
                    <a:pt x="1058" y="2190"/>
                  </a:cubicBezTo>
                  <a:cubicBezTo>
                    <a:pt x="1058" y="1944"/>
                    <a:pt x="1118" y="1713"/>
                    <a:pt x="1226" y="1511"/>
                  </a:cubicBezTo>
                  <a:cubicBezTo>
                    <a:pt x="1198" y="1605"/>
                    <a:pt x="1204" y="1668"/>
                    <a:pt x="1207" y="1694"/>
                  </a:cubicBezTo>
                  <a:cubicBezTo>
                    <a:pt x="1213" y="1745"/>
                    <a:pt x="1189" y="1814"/>
                    <a:pt x="1256" y="1856"/>
                  </a:cubicBezTo>
                  <a:cubicBezTo>
                    <a:pt x="1322" y="1898"/>
                    <a:pt x="1391" y="1928"/>
                    <a:pt x="1397" y="1958"/>
                  </a:cubicBezTo>
                  <a:cubicBezTo>
                    <a:pt x="1403" y="1988"/>
                    <a:pt x="1406" y="2031"/>
                    <a:pt x="1463" y="2061"/>
                  </a:cubicBezTo>
                  <a:cubicBezTo>
                    <a:pt x="1493" y="2077"/>
                    <a:pt x="1531" y="2099"/>
                    <a:pt x="1559" y="2116"/>
                  </a:cubicBezTo>
                  <a:cubicBezTo>
                    <a:pt x="1553" y="2124"/>
                    <a:pt x="1546" y="2132"/>
                    <a:pt x="1540" y="2141"/>
                  </a:cubicBezTo>
                  <a:cubicBezTo>
                    <a:pt x="1475" y="2229"/>
                    <a:pt x="1527" y="2406"/>
                    <a:pt x="1535" y="2465"/>
                  </a:cubicBezTo>
                  <a:cubicBezTo>
                    <a:pt x="1543" y="2525"/>
                    <a:pt x="1642" y="2642"/>
                    <a:pt x="1699" y="2686"/>
                  </a:cubicBezTo>
                  <a:cubicBezTo>
                    <a:pt x="1756" y="2731"/>
                    <a:pt x="1769" y="2866"/>
                    <a:pt x="1766" y="2915"/>
                  </a:cubicBezTo>
                  <a:cubicBezTo>
                    <a:pt x="1764" y="2965"/>
                    <a:pt x="1826" y="3139"/>
                    <a:pt x="1826" y="3204"/>
                  </a:cubicBezTo>
                  <a:cubicBezTo>
                    <a:pt x="1826" y="3269"/>
                    <a:pt x="1884" y="3440"/>
                    <a:pt x="1884" y="3440"/>
                  </a:cubicBezTo>
                  <a:cubicBezTo>
                    <a:pt x="1884" y="3440"/>
                    <a:pt x="1930" y="3485"/>
                    <a:pt x="1964" y="3490"/>
                  </a:cubicBezTo>
                  <a:cubicBezTo>
                    <a:pt x="1980" y="3492"/>
                    <a:pt x="1987" y="3480"/>
                    <a:pt x="1993" y="3458"/>
                  </a:cubicBezTo>
                  <a:cubicBezTo>
                    <a:pt x="2082" y="3260"/>
                    <a:pt x="2082" y="3260"/>
                    <a:pt x="2082" y="3260"/>
                  </a:cubicBezTo>
                  <a:cubicBezTo>
                    <a:pt x="2106" y="3231"/>
                    <a:pt x="2141" y="3200"/>
                    <a:pt x="2209" y="3147"/>
                  </a:cubicBezTo>
                  <a:cubicBezTo>
                    <a:pt x="2336" y="3045"/>
                    <a:pt x="2466" y="2751"/>
                    <a:pt x="2518" y="2653"/>
                  </a:cubicBezTo>
                  <a:cubicBezTo>
                    <a:pt x="2570" y="2554"/>
                    <a:pt x="2591" y="2530"/>
                    <a:pt x="2620" y="2473"/>
                  </a:cubicBezTo>
                  <a:cubicBezTo>
                    <a:pt x="2648" y="2416"/>
                    <a:pt x="2507" y="2390"/>
                    <a:pt x="2469" y="2362"/>
                  </a:cubicBezTo>
                  <a:cubicBezTo>
                    <a:pt x="2429" y="2333"/>
                    <a:pt x="2247" y="2255"/>
                    <a:pt x="2182" y="2185"/>
                  </a:cubicBezTo>
                  <a:cubicBezTo>
                    <a:pt x="2118" y="2114"/>
                    <a:pt x="1933" y="2044"/>
                    <a:pt x="1821" y="1995"/>
                  </a:cubicBezTo>
                  <a:cubicBezTo>
                    <a:pt x="1735" y="1957"/>
                    <a:pt x="1653" y="2011"/>
                    <a:pt x="1591" y="2079"/>
                  </a:cubicBezTo>
                  <a:cubicBezTo>
                    <a:pt x="1557" y="2056"/>
                    <a:pt x="1516" y="2021"/>
                    <a:pt x="1523" y="1988"/>
                  </a:cubicBezTo>
                  <a:cubicBezTo>
                    <a:pt x="1535" y="1934"/>
                    <a:pt x="1508" y="1850"/>
                    <a:pt x="1505" y="1820"/>
                  </a:cubicBezTo>
                  <a:cubicBezTo>
                    <a:pt x="1502" y="1790"/>
                    <a:pt x="1553" y="1700"/>
                    <a:pt x="1490" y="1721"/>
                  </a:cubicBezTo>
                  <a:cubicBezTo>
                    <a:pt x="1427" y="1742"/>
                    <a:pt x="1291" y="1814"/>
                    <a:pt x="1309" y="1733"/>
                  </a:cubicBezTo>
                  <a:cubicBezTo>
                    <a:pt x="1327" y="1652"/>
                    <a:pt x="1345" y="1450"/>
                    <a:pt x="1481" y="1474"/>
                  </a:cubicBezTo>
                  <a:cubicBezTo>
                    <a:pt x="1616" y="1498"/>
                    <a:pt x="1574" y="1637"/>
                    <a:pt x="1634" y="1622"/>
                  </a:cubicBezTo>
                  <a:cubicBezTo>
                    <a:pt x="1694" y="1607"/>
                    <a:pt x="1731" y="1480"/>
                    <a:pt x="1764" y="1438"/>
                  </a:cubicBezTo>
                  <a:cubicBezTo>
                    <a:pt x="1796" y="1396"/>
                    <a:pt x="1968" y="1186"/>
                    <a:pt x="2034" y="1168"/>
                  </a:cubicBezTo>
                  <a:cubicBezTo>
                    <a:pt x="2100" y="1150"/>
                    <a:pt x="2130" y="1084"/>
                    <a:pt x="2200" y="1041"/>
                  </a:cubicBezTo>
                  <a:cubicBezTo>
                    <a:pt x="2269" y="999"/>
                    <a:pt x="2332" y="1062"/>
                    <a:pt x="2329" y="918"/>
                  </a:cubicBezTo>
                  <a:cubicBezTo>
                    <a:pt x="2327" y="850"/>
                    <a:pt x="2331" y="792"/>
                    <a:pt x="2329" y="750"/>
                  </a:cubicBezTo>
                  <a:cubicBezTo>
                    <a:pt x="2388" y="743"/>
                    <a:pt x="2448" y="739"/>
                    <a:pt x="2508" y="739"/>
                  </a:cubicBezTo>
                  <a:cubicBezTo>
                    <a:pt x="2749" y="739"/>
                    <a:pt x="2976" y="798"/>
                    <a:pt x="3176" y="902"/>
                  </a:cubicBezTo>
                  <a:cubicBezTo>
                    <a:pt x="3124" y="939"/>
                    <a:pt x="3066" y="988"/>
                    <a:pt x="3058" y="1013"/>
                  </a:cubicBezTo>
                  <a:cubicBezTo>
                    <a:pt x="3046" y="1057"/>
                    <a:pt x="3014" y="1153"/>
                    <a:pt x="2986" y="1158"/>
                  </a:cubicBezTo>
                  <a:cubicBezTo>
                    <a:pt x="2957" y="1164"/>
                    <a:pt x="2928" y="1145"/>
                    <a:pt x="2934" y="1179"/>
                  </a:cubicBezTo>
                  <a:cubicBezTo>
                    <a:pt x="2939" y="1213"/>
                    <a:pt x="2902" y="1281"/>
                    <a:pt x="2902" y="1281"/>
                  </a:cubicBezTo>
                  <a:cubicBezTo>
                    <a:pt x="2858" y="1236"/>
                    <a:pt x="2858" y="1236"/>
                    <a:pt x="2858" y="1236"/>
                  </a:cubicBezTo>
                  <a:cubicBezTo>
                    <a:pt x="2858" y="1236"/>
                    <a:pt x="2889" y="1421"/>
                    <a:pt x="2944" y="1421"/>
                  </a:cubicBezTo>
                  <a:cubicBezTo>
                    <a:pt x="2998" y="1421"/>
                    <a:pt x="3040" y="1346"/>
                    <a:pt x="3071" y="1317"/>
                  </a:cubicBezTo>
                  <a:cubicBezTo>
                    <a:pt x="3103" y="1288"/>
                    <a:pt x="3139" y="1182"/>
                    <a:pt x="3178" y="1226"/>
                  </a:cubicBezTo>
                  <a:cubicBezTo>
                    <a:pt x="3217" y="1270"/>
                    <a:pt x="3290" y="1374"/>
                    <a:pt x="3324" y="1382"/>
                  </a:cubicBezTo>
                  <a:cubicBezTo>
                    <a:pt x="3357" y="1390"/>
                    <a:pt x="3467" y="1374"/>
                    <a:pt x="3490" y="1400"/>
                  </a:cubicBezTo>
                  <a:cubicBezTo>
                    <a:pt x="3513" y="1426"/>
                    <a:pt x="3568" y="1468"/>
                    <a:pt x="3586" y="1421"/>
                  </a:cubicBezTo>
                  <a:cubicBezTo>
                    <a:pt x="3596" y="1396"/>
                    <a:pt x="3631" y="1347"/>
                    <a:pt x="3657" y="1304"/>
                  </a:cubicBezTo>
                  <a:cubicBezTo>
                    <a:pt x="3815" y="1508"/>
                    <a:pt x="3919" y="1755"/>
                    <a:pt x="3949" y="2024"/>
                  </a:cubicBezTo>
                  <a:cubicBezTo>
                    <a:pt x="3964" y="2151"/>
                    <a:pt x="3959" y="2422"/>
                    <a:pt x="3918" y="2608"/>
                  </a:cubicBezTo>
                  <a:cubicBezTo>
                    <a:pt x="3966" y="2508"/>
                    <a:pt x="4005" y="2399"/>
                    <a:pt x="4022" y="2269"/>
                  </a:cubicBezTo>
                  <a:cubicBezTo>
                    <a:pt x="4201" y="2279"/>
                    <a:pt x="4201" y="2279"/>
                    <a:pt x="4201" y="2279"/>
                  </a:cubicBezTo>
                  <a:cubicBezTo>
                    <a:pt x="4203" y="2249"/>
                    <a:pt x="4204" y="2220"/>
                    <a:pt x="4204" y="2190"/>
                  </a:cubicBezTo>
                  <a:cubicBezTo>
                    <a:pt x="4204" y="1722"/>
                    <a:pt x="4014" y="1298"/>
                    <a:pt x="3707" y="991"/>
                  </a:cubicBezTo>
                  <a:cubicBezTo>
                    <a:pt x="3543" y="827"/>
                    <a:pt x="3346" y="696"/>
                    <a:pt x="3126" y="610"/>
                  </a:cubicBezTo>
                  <a:cubicBezTo>
                    <a:pt x="3018" y="569"/>
                    <a:pt x="2910" y="538"/>
                    <a:pt x="2799" y="519"/>
                  </a:cubicBezTo>
                  <a:cubicBezTo>
                    <a:pt x="2705" y="503"/>
                    <a:pt x="2607" y="494"/>
                    <a:pt x="2508" y="494"/>
                  </a:cubicBezTo>
                  <a:cubicBezTo>
                    <a:pt x="2487" y="494"/>
                    <a:pt x="2466" y="495"/>
                    <a:pt x="2445" y="496"/>
                  </a:cubicBezTo>
                  <a:cubicBezTo>
                    <a:pt x="2380" y="534"/>
                    <a:pt x="2299" y="575"/>
                    <a:pt x="2229" y="593"/>
                  </a:cubicBezTo>
                  <a:cubicBezTo>
                    <a:pt x="1873" y="683"/>
                    <a:pt x="1873" y="683"/>
                    <a:pt x="1873" y="683"/>
                  </a:cubicBezTo>
                  <a:cubicBezTo>
                    <a:pt x="1709" y="940"/>
                    <a:pt x="1516" y="1162"/>
                    <a:pt x="1293" y="1384"/>
                  </a:cubicBezTo>
                  <a:cubicBezTo>
                    <a:pt x="1255" y="1422"/>
                    <a:pt x="1255" y="1422"/>
                    <a:pt x="1255" y="1422"/>
                  </a:cubicBezTo>
                  <a:cubicBezTo>
                    <a:pt x="1204" y="1435"/>
                    <a:pt x="1204" y="1435"/>
                    <a:pt x="1204" y="1435"/>
                  </a:cubicBezTo>
                  <a:cubicBezTo>
                    <a:pt x="1122" y="1457"/>
                    <a:pt x="1040" y="1480"/>
                    <a:pt x="958" y="1502"/>
                  </a:cubicBezTo>
                  <a:cubicBezTo>
                    <a:pt x="865" y="1712"/>
                    <a:pt x="813" y="1945"/>
                    <a:pt x="813" y="2190"/>
                  </a:cubicBezTo>
                  <a:cubicBezTo>
                    <a:pt x="813" y="2658"/>
                    <a:pt x="1003" y="3082"/>
                    <a:pt x="1309" y="3388"/>
                  </a:cubicBezTo>
                  <a:cubicBezTo>
                    <a:pt x="1453" y="3532"/>
                    <a:pt x="1622" y="3650"/>
                    <a:pt x="1810" y="3735"/>
                  </a:cubicBezTo>
                  <a:close/>
                  <a:moveTo>
                    <a:pt x="2778" y="1925"/>
                  </a:moveTo>
                  <a:cubicBezTo>
                    <a:pt x="2778" y="1925"/>
                    <a:pt x="2865" y="2097"/>
                    <a:pt x="2912" y="2154"/>
                  </a:cubicBezTo>
                  <a:cubicBezTo>
                    <a:pt x="2958" y="2212"/>
                    <a:pt x="3276" y="2134"/>
                    <a:pt x="3323" y="2144"/>
                  </a:cubicBezTo>
                  <a:cubicBezTo>
                    <a:pt x="3369" y="2154"/>
                    <a:pt x="3331" y="2241"/>
                    <a:pt x="3385" y="2352"/>
                  </a:cubicBezTo>
                  <a:cubicBezTo>
                    <a:pt x="3439" y="2463"/>
                    <a:pt x="3396" y="3039"/>
                    <a:pt x="3473" y="3065"/>
                  </a:cubicBezTo>
                  <a:cubicBezTo>
                    <a:pt x="3551" y="3091"/>
                    <a:pt x="3744" y="2763"/>
                    <a:pt x="3780" y="2690"/>
                  </a:cubicBezTo>
                  <a:cubicBezTo>
                    <a:pt x="3817" y="2617"/>
                    <a:pt x="3890" y="2019"/>
                    <a:pt x="3890" y="1915"/>
                  </a:cubicBezTo>
                  <a:cubicBezTo>
                    <a:pt x="3890" y="1811"/>
                    <a:pt x="3607" y="1543"/>
                    <a:pt x="3586" y="1527"/>
                  </a:cubicBezTo>
                  <a:cubicBezTo>
                    <a:pt x="3566" y="1511"/>
                    <a:pt x="3394" y="1511"/>
                    <a:pt x="3337" y="1496"/>
                  </a:cubicBezTo>
                  <a:cubicBezTo>
                    <a:pt x="3279" y="1480"/>
                    <a:pt x="3225" y="1423"/>
                    <a:pt x="3202" y="1418"/>
                  </a:cubicBezTo>
                  <a:cubicBezTo>
                    <a:pt x="3178" y="1413"/>
                    <a:pt x="3129" y="1428"/>
                    <a:pt x="3079" y="1423"/>
                  </a:cubicBezTo>
                  <a:cubicBezTo>
                    <a:pt x="3030" y="1418"/>
                    <a:pt x="2973" y="1454"/>
                    <a:pt x="2944" y="1472"/>
                  </a:cubicBezTo>
                  <a:cubicBezTo>
                    <a:pt x="2915" y="1490"/>
                    <a:pt x="2902" y="1545"/>
                    <a:pt x="2882" y="1576"/>
                  </a:cubicBezTo>
                  <a:cubicBezTo>
                    <a:pt x="2861" y="1607"/>
                    <a:pt x="2845" y="1626"/>
                    <a:pt x="2798" y="1670"/>
                  </a:cubicBezTo>
                  <a:cubicBezTo>
                    <a:pt x="2752" y="1714"/>
                    <a:pt x="2783" y="1753"/>
                    <a:pt x="2791" y="1813"/>
                  </a:cubicBezTo>
                  <a:cubicBezTo>
                    <a:pt x="2798" y="1873"/>
                    <a:pt x="2778" y="1925"/>
                    <a:pt x="2778" y="1925"/>
                  </a:cubicBezTo>
                  <a:close/>
                  <a:moveTo>
                    <a:pt x="503" y="475"/>
                  </a:moveTo>
                  <a:cubicBezTo>
                    <a:pt x="234" y="235"/>
                    <a:pt x="234" y="235"/>
                    <a:pt x="234" y="23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40" y="362"/>
                    <a:pt x="208" y="904"/>
                    <a:pt x="404" y="854"/>
                  </a:cubicBezTo>
                  <a:cubicBezTo>
                    <a:pt x="956" y="713"/>
                    <a:pt x="956" y="713"/>
                    <a:pt x="956" y="713"/>
                  </a:cubicBezTo>
                  <a:cubicBezTo>
                    <a:pt x="896" y="1314"/>
                    <a:pt x="896" y="1314"/>
                    <a:pt x="896" y="1314"/>
                  </a:cubicBezTo>
                  <a:cubicBezTo>
                    <a:pt x="1012" y="1284"/>
                    <a:pt x="1038" y="1275"/>
                    <a:pt x="1154" y="1245"/>
                  </a:cubicBezTo>
                  <a:cubicBezTo>
                    <a:pt x="1429" y="971"/>
                    <a:pt x="1653" y="704"/>
                    <a:pt x="1838" y="353"/>
                  </a:cubicBezTo>
                  <a:cubicBezTo>
                    <a:pt x="1930" y="335"/>
                    <a:pt x="1930" y="335"/>
                    <a:pt x="1930" y="335"/>
                  </a:cubicBezTo>
                  <a:cubicBezTo>
                    <a:pt x="1912" y="372"/>
                    <a:pt x="1868" y="455"/>
                    <a:pt x="1851" y="486"/>
                  </a:cubicBezTo>
                  <a:cubicBezTo>
                    <a:pt x="2181" y="402"/>
                    <a:pt x="2181" y="402"/>
                    <a:pt x="2181" y="402"/>
                  </a:cubicBezTo>
                  <a:cubicBezTo>
                    <a:pt x="2272" y="379"/>
                    <a:pt x="2538" y="232"/>
                    <a:pt x="2514" y="140"/>
                  </a:cubicBezTo>
                  <a:cubicBezTo>
                    <a:pt x="2514" y="140"/>
                    <a:pt x="2514" y="140"/>
                    <a:pt x="2514" y="140"/>
                  </a:cubicBezTo>
                  <a:cubicBezTo>
                    <a:pt x="2491" y="49"/>
                    <a:pt x="2187" y="46"/>
                    <a:pt x="2096" y="70"/>
                  </a:cubicBezTo>
                  <a:cubicBezTo>
                    <a:pt x="1890" y="122"/>
                    <a:pt x="1890" y="122"/>
                    <a:pt x="1890" y="122"/>
                  </a:cubicBezTo>
                  <a:cubicBezTo>
                    <a:pt x="1736" y="161"/>
                    <a:pt x="1736" y="161"/>
                    <a:pt x="1736" y="161"/>
                  </a:cubicBezTo>
                  <a:cubicBezTo>
                    <a:pt x="950" y="361"/>
                    <a:pt x="950" y="361"/>
                    <a:pt x="950" y="361"/>
                  </a:cubicBezTo>
                  <a:cubicBezTo>
                    <a:pt x="849" y="387"/>
                    <a:pt x="849" y="387"/>
                    <a:pt x="849" y="387"/>
                  </a:cubicBezTo>
                  <a:cubicBezTo>
                    <a:pt x="503" y="475"/>
                    <a:pt x="503" y="475"/>
                    <a:pt x="503" y="475"/>
                  </a:cubicBezTo>
                  <a:close/>
                  <a:moveTo>
                    <a:pt x="927" y="297"/>
                  </a:moveTo>
                  <a:cubicBezTo>
                    <a:pt x="813" y="78"/>
                    <a:pt x="813" y="78"/>
                    <a:pt x="813" y="78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661" y="110"/>
                    <a:pt x="1661" y="110"/>
                    <a:pt x="1661" y="110"/>
                  </a:cubicBezTo>
                  <a:cubicBezTo>
                    <a:pt x="927" y="297"/>
                    <a:pt x="927" y="297"/>
                    <a:pt x="927" y="297"/>
                  </a:cubicBezTo>
                  <a:close/>
                  <a:moveTo>
                    <a:pt x="779" y="1141"/>
                  </a:moveTo>
                  <a:cubicBezTo>
                    <a:pt x="266" y="1272"/>
                    <a:pt x="266" y="1272"/>
                    <a:pt x="266" y="1272"/>
                  </a:cubicBezTo>
                  <a:cubicBezTo>
                    <a:pt x="242" y="1278"/>
                    <a:pt x="217" y="1263"/>
                    <a:pt x="211" y="1239"/>
                  </a:cubicBezTo>
                  <a:cubicBezTo>
                    <a:pt x="205" y="1215"/>
                    <a:pt x="219" y="1191"/>
                    <a:pt x="243" y="1184"/>
                  </a:cubicBezTo>
                  <a:cubicBezTo>
                    <a:pt x="788" y="1046"/>
                    <a:pt x="788" y="1046"/>
                    <a:pt x="788" y="1046"/>
                  </a:cubicBezTo>
                  <a:cubicBezTo>
                    <a:pt x="779" y="1141"/>
                    <a:pt x="779" y="1141"/>
                    <a:pt x="779" y="1141"/>
                  </a:cubicBezTo>
                  <a:close/>
                  <a:moveTo>
                    <a:pt x="759" y="1356"/>
                  </a:moveTo>
                  <a:cubicBezTo>
                    <a:pt x="265" y="1482"/>
                    <a:pt x="265" y="1482"/>
                    <a:pt x="265" y="1482"/>
                  </a:cubicBezTo>
                  <a:cubicBezTo>
                    <a:pt x="241" y="1488"/>
                    <a:pt x="217" y="1473"/>
                    <a:pt x="210" y="1449"/>
                  </a:cubicBezTo>
                  <a:cubicBezTo>
                    <a:pt x="204" y="1425"/>
                    <a:pt x="219" y="1400"/>
                    <a:pt x="243" y="1394"/>
                  </a:cubicBezTo>
                  <a:cubicBezTo>
                    <a:pt x="768" y="1261"/>
                    <a:pt x="768" y="1261"/>
                    <a:pt x="768" y="1261"/>
                  </a:cubicBezTo>
                  <a:cubicBezTo>
                    <a:pt x="759" y="1356"/>
                    <a:pt x="759" y="1356"/>
                    <a:pt x="759" y="1356"/>
                  </a:cubicBezTo>
                  <a:close/>
                  <a:moveTo>
                    <a:pt x="798" y="936"/>
                  </a:moveTo>
                  <a:cubicBezTo>
                    <a:pt x="266" y="1071"/>
                    <a:pt x="266" y="1071"/>
                    <a:pt x="266" y="1071"/>
                  </a:cubicBezTo>
                  <a:cubicBezTo>
                    <a:pt x="242" y="1078"/>
                    <a:pt x="217" y="1063"/>
                    <a:pt x="211" y="1039"/>
                  </a:cubicBezTo>
                  <a:cubicBezTo>
                    <a:pt x="205" y="1015"/>
                    <a:pt x="220" y="990"/>
                    <a:pt x="244" y="984"/>
                  </a:cubicBezTo>
                  <a:cubicBezTo>
                    <a:pt x="807" y="841"/>
                    <a:pt x="807" y="841"/>
                    <a:pt x="807" y="841"/>
                  </a:cubicBezTo>
                  <a:lnTo>
                    <a:pt x="798" y="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49102" y="2603153"/>
            <a:ext cx="2448279" cy="1224136"/>
            <a:chOff x="1436479" y="799379"/>
            <a:chExt cx="2448279" cy="1224136"/>
          </a:xfrm>
        </p:grpSpPr>
        <p:sp>
          <p:nvSpPr>
            <p:cNvPr id="65" name="标题 1"/>
            <p:cNvSpPr txBox="1"/>
            <p:nvPr/>
          </p:nvSpPr>
          <p:spPr>
            <a:xfrm>
              <a:off x="1487488" y="1145292"/>
              <a:ext cx="2397270" cy="87822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66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206552" y="2603153"/>
            <a:ext cx="2448279" cy="1224136"/>
            <a:chOff x="1436479" y="799379"/>
            <a:chExt cx="2448279" cy="1224136"/>
          </a:xfrm>
        </p:grpSpPr>
        <p:sp>
          <p:nvSpPr>
            <p:cNvPr id="68" name="标题 1"/>
            <p:cNvSpPr txBox="1"/>
            <p:nvPr/>
          </p:nvSpPr>
          <p:spPr>
            <a:xfrm>
              <a:off x="1487488" y="1145292"/>
              <a:ext cx="2397270" cy="87822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69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96000" y="0"/>
            <a:ext cx="6096000" cy="4293096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8048" y="1484784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Solutions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508071" y="3094269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528049" y="159221"/>
            <a:ext cx="10093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Comfortaa" panose="020F0603070200060003" pitchFamily="34" charset="0"/>
              </a:rPr>
              <a:t>03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01272" y="2956293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 txBox="1"/>
          <p:nvPr/>
        </p:nvSpPr>
        <p:spPr>
          <a:xfrm>
            <a:off x="1127448" y="4929455"/>
            <a:ext cx="3904518" cy="59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16200000">
            <a:off x="6797695" y="4455934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6312024" cy="4895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5" grpId="0"/>
      <p:bldP spid="7" grpId="0"/>
      <p:bldP spid="16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16200000" flipH="1" flipV="1">
            <a:off x="6608526" y="1073329"/>
            <a:ext cx="3744414" cy="1542998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0336" y="5324640"/>
            <a:ext cx="2690203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Solutions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246046" y="6475999"/>
            <a:ext cx="15109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7621686" y="3807166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783509" y="2924944"/>
            <a:ext cx="3448395" cy="1008112"/>
            <a:chOff x="1436479" y="799379"/>
            <a:chExt cx="3448395" cy="1008112"/>
          </a:xfrm>
        </p:grpSpPr>
        <p:sp>
          <p:nvSpPr>
            <p:cNvPr id="24" name="标题 1"/>
            <p:cNvSpPr txBox="1"/>
            <p:nvPr/>
          </p:nvSpPr>
          <p:spPr>
            <a:xfrm>
              <a:off x="1487488" y="1145292"/>
              <a:ext cx="3397386" cy="66219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25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63" b="-124"/>
          <a:stretch>
            <a:fillRect/>
          </a:stretch>
        </p:blipFill>
        <p:spPr>
          <a:xfrm>
            <a:off x="9216369" y="-99392"/>
            <a:ext cx="2976376" cy="5424032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95689" y="2924944"/>
            <a:ext cx="594360" cy="594360"/>
            <a:chOff x="9280" y="4772"/>
            <a:chExt cx="936" cy="936"/>
          </a:xfrm>
        </p:grpSpPr>
        <p:sp>
          <p:nvSpPr>
            <p:cNvPr id="41" name="椭圆 40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2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95689" y="4158258"/>
            <a:ext cx="594360" cy="594360"/>
            <a:chOff x="9280" y="3406"/>
            <a:chExt cx="936" cy="936"/>
          </a:xfrm>
        </p:grpSpPr>
        <p:sp>
          <p:nvSpPr>
            <p:cNvPr id="39" name="椭圆 38"/>
            <p:cNvSpPr/>
            <p:nvPr/>
          </p:nvSpPr>
          <p:spPr>
            <a:xfrm>
              <a:off x="9280" y="3406"/>
              <a:ext cx="936" cy="93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0" name="电脑"/>
            <p:cNvSpPr/>
            <p:nvPr/>
          </p:nvSpPr>
          <p:spPr bwMode="auto">
            <a:xfrm>
              <a:off x="9461" y="3653"/>
              <a:ext cx="574" cy="443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012212" y="499738"/>
            <a:ext cx="594360" cy="594360"/>
            <a:chOff x="9280" y="6307"/>
            <a:chExt cx="936" cy="936"/>
          </a:xfrm>
        </p:grpSpPr>
        <p:sp>
          <p:nvSpPr>
            <p:cNvPr id="56" name="椭圆 55"/>
            <p:cNvSpPr/>
            <p:nvPr/>
          </p:nvSpPr>
          <p:spPr>
            <a:xfrm>
              <a:off x="9280" y="6307"/>
              <a:ext cx="936" cy="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>
                <a:solidFill>
                  <a:srgbClr val="767171"/>
                </a:solidFill>
              </a:endParaRPr>
            </a:p>
          </p:txBody>
        </p:sp>
        <p:sp>
          <p:nvSpPr>
            <p:cNvPr id="57" name="折线柱形图"/>
            <p:cNvSpPr/>
            <p:nvPr/>
          </p:nvSpPr>
          <p:spPr bwMode="auto">
            <a:xfrm>
              <a:off x="9482" y="6522"/>
              <a:ext cx="498" cy="506"/>
            </a:xfrm>
            <a:custGeom>
              <a:avLst/>
              <a:gdLst>
                <a:gd name="T0" fmla="*/ 269770 w 11301413"/>
                <a:gd name="T1" fmla="*/ 1200927 h 11718926"/>
                <a:gd name="T2" fmla="*/ 408539 w 11301413"/>
                <a:gd name="T3" fmla="*/ 1208278 h 11718926"/>
                <a:gd name="T4" fmla="*/ 479976 w 11301413"/>
                <a:gd name="T5" fmla="*/ 1297067 h 11718926"/>
                <a:gd name="T6" fmla="*/ 479976 w 11301413"/>
                <a:gd name="T7" fmla="*/ 1710455 h 11718926"/>
                <a:gd name="T8" fmla="*/ 401049 w 11301413"/>
                <a:gd name="T9" fmla="*/ 1800397 h 11718926"/>
                <a:gd name="T10" fmla="*/ 138923 w 11301413"/>
                <a:gd name="T11" fmla="*/ 1800397 h 11718926"/>
                <a:gd name="T12" fmla="*/ 59997 w 11301413"/>
                <a:gd name="T13" fmla="*/ 1710455 h 11718926"/>
                <a:gd name="T14" fmla="*/ 59997 w 11301413"/>
                <a:gd name="T15" fmla="*/ 1297643 h 11718926"/>
                <a:gd name="T16" fmla="*/ 131434 w 11301413"/>
                <a:gd name="T17" fmla="*/ 1208278 h 11718926"/>
                <a:gd name="T18" fmla="*/ 269770 w 11301413"/>
                <a:gd name="T19" fmla="*/ 1200927 h 11718926"/>
                <a:gd name="T20" fmla="*/ 869740 w 11301413"/>
                <a:gd name="T21" fmla="*/ 1021179 h 11718926"/>
                <a:gd name="T22" fmla="*/ 1008508 w 11301413"/>
                <a:gd name="T23" fmla="*/ 1028529 h 11718926"/>
                <a:gd name="T24" fmla="*/ 1079945 w 11301413"/>
                <a:gd name="T25" fmla="*/ 1117879 h 11718926"/>
                <a:gd name="T26" fmla="*/ 1079945 w 11301413"/>
                <a:gd name="T27" fmla="*/ 1710471 h 11718926"/>
                <a:gd name="T28" fmla="*/ 1001019 w 11301413"/>
                <a:gd name="T29" fmla="*/ 1800397 h 11718926"/>
                <a:gd name="T30" fmla="*/ 738892 w 11301413"/>
                <a:gd name="T31" fmla="*/ 1800397 h 11718926"/>
                <a:gd name="T32" fmla="*/ 659966 w 11301413"/>
                <a:gd name="T33" fmla="*/ 1710471 h 11718926"/>
                <a:gd name="T34" fmla="*/ 659966 w 11301413"/>
                <a:gd name="T35" fmla="*/ 1117879 h 11718926"/>
                <a:gd name="T36" fmla="*/ 731403 w 11301413"/>
                <a:gd name="T37" fmla="*/ 1028529 h 11718926"/>
                <a:gd name="T38" fmla="*/ 869740 w 11301413"/>
                <a:gd name="T39" fmla="*/ 1021179 h 11718926"/>
                <a:gd name="T40" fmla="*/ 1469559 w 11301413"/>
                <a:gd name="T41" fmla="*/ 720707 h 11718926"/>
                <a:gd name="T42" fmla="*/ 1608510 w 11301413"/>
                <a:gd name="T43" fmla="*/ 728058 h 11718926"/>
                <a:gd name="T44" fmla="*/ 1679427 w 11301413"/>
                <a:gd name="T45" fmla="*/ 817996 h 11718926"/>
                <a:gd name="T46" fmla="*/ 1679427 w 11301413"/>
                <a:gd name="T47" fmla="*/ 1710459 h 11718926"/>
                <a:gd name="T48" fmla="*/ 1601015 w 11301413"/>
                <a:gd name="T49" fmla="*/ 1800397 h 11718926"/>
                <a:gd name="T50" fmla="*/ 1338104 w 11301413"/>
                <a:gd name="T51" fmla="*/ 1800397 h 11718926"/>
                <a:gd name="T52" fmla="*/ 1259692 w 11301413"/>
                <a:gd name="T53" fmla="*/ 1710459 h 11718926"/>
                <a:gd name="T54" fmla="*/ 1259692 w 11301413"/>
                <a:gd name="T55" fmla="*/ 817996 h 11718926"/>
                <a:gd name="T56" fmla="*/ 1330609 w 11301413"/>
                <a:gd name="T57" fmla="*/ 728058 h 11718926"/>
                <a:gd name="T58" fmla="*/ 1469559 w 11301413"/>
                <a:gd name="T59" fmla="*/ 720707 h 11718926"/>
                <a:gd name="T60" fmla="*/ 1527073 w 11301413"/>
                <a:gd name="T61" fmla="*/ 0 h 11718926"/>
                <a:gd name="T62" fmla="*/ 1736253 w 11301413"/>
                <a:gd name="T63" fmla="*/ 210420 h 11718926"/>
                <a:gd name="T64" fmla="*/ 1527073 w 11301413"/>
                <a:gd name="T65" fmla="*/ 420264 h 11718926"/>
                <a:gd name="T66" fmla="*/ 1462532 w 11301413"/>
                <a:gd name="T67" fmla="*/ 409311 h 11718926"/>
                <a:gd name="T68" fmla="*/ 970988 w 11301413"/>
                <a:gd name="T69" fmla="*/ 779997 h 11718926"/>
                <a:gd name="T70" fmla="*/ 810213 w 11301413"/>
                <a:gd name="T71" fmla="*/ 765008 h 11718926"/>
                <a:gd name="T72" fmla="*/ 595270 w 11301413"/>
                <a:gd name="T73" fmla="*/ 528645 h 11718926"/>
                <a:gd name="T74" fmla="*/ 415479 w 11301413"/>
                <a:gd name="T75" fmla="*/ 711970 h 11718926"/>
                <a:gd name="T76" fmla="*/ 418937 w 11301413"/>
                <a:gd name="T77" fmla="*/ 750019 h 11718926"/>
                <a:gd name="T78" fmla="*/ 209756 w 11301413"/>
                <a:gd name="T79" fmla="*/ 960439 h 11718926"/>
                <a:gd name="T80" fmla="*/ 0 w 11301413"/>
                <a:gd name="T81" fmla="*/ 750019 h 11718926"/>
                <a:gd name="T82" fmla="*/ 209756 w 11301413"/>
                <a:gd name="T83" fmla="*/ 540175 h 11718926"/>
                <a:gd name="T84" fmla="*/ 244332 w 11301413"/>
                <a:gd name="T85" fmla="*/ 543634 h 11718926"/>
                <a:gd name="T86" fmla="*/ 513442 w 11301413"/>
                <a:gd name="T87" fmla="*/ 276141 h 11718926"/>
                <a:gd name="T88" fmla="*/ 601033 w 11301413"/>
                <a:gd name="T89" fmla="*/ 240398 h 11718926"/>
                <a:gd name="T90" fmla="*/ 687471 w 11301413"/>
                <a:gd name="T91" fmla="*/ 279600 h 11718926"/>
                <a:gd name="T92" fmla="*/ 913939 w 11301413"/>
                <a:gd name="T93" fmla="*/ 522304 h 11718926"/>
                <a:gd name="T94" fmla="*/ 1317893 w 11301413"/>
                <a:gd name="T95" fmla="*/ 217338 h 11718926"/>
                <a:gd name="T96" fmla="*/ 1317316 w 11301413"/>
                <a:gd name="T97" fmla="*/ 210420 h 11718926"/>
                <a:gd name="T98" fmla="*/ 1527073 w 11301413"/>
                <a:gd name="T99" fmla="*/ 0 h 117189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301413" h="11718926">
                  <a:moveTo>
                    <a:pt x="1755956" y="7816926"/>
                  </a:moveTo>
                  <a:cubicBezTo>
                    <a:pt x="2057354" y="7816926"/>
                    <a:pt x="2359221" y="7832876"/>
                    <a:pt x="2659213" y="7864774"/>
                  </a:cubicBezTo>
                  <a:cubicBezTo>
                    <a:pt x="2921705" y="7894796"/>
                    <a:pt x="3124200" y="8142484"/>
                    <a:pt x="3124200" y="8442710"/>
                  </a:cubicBezTo>
                  <a:cubicBezTo>
                    <a:pt x="3124200" y="8442710"/>
                    <a:pt x="3124200" y="8442710"/>
                    <a:pt x="3124200" y="11133486"/>
                  </a:cubicBezTo>
                  <a:cubicBezTo>
                    <a:pt x="3124200" y="11456228"/>
                    <a:pt x="2895456" y="11718926"/>
                    <a:pt x="2610464" y="11718926"/>
                  </a:cubicBezTo>
                  <a:cubicBezTo>
                    <a:pt x="2610464" y="11718926"/>
                    <a:pt x="2610464" y="11718926"/>
                    <a:pt x="904261" y="11718926"/>
                  </a:cubicBezTo>
                  <a:cubicBezTo>
                    <a:pt x="619269" y="11718926"/>
                    <a:pt x="390525" y="11456228"/>
                    <a:pt x="390525" y="11133486"/>
                  </a:cubicBezTo>
                  <a:cubicBezTo>
                    <a:pt x="390525" y="11133486"/>
                    <a:pt x="390525" y="11133486"/>
                    <a:pt x="390525" y="8446462"/>
                  </a:cubicBezTo>
                  <a:cubicBezTo>
                    <a:pt x="390525" y="8146236"/>
                    <a:pt x="593019" y="7894796"/>
                    <a:pt x="855512" y="7864774"/>
                  </a:cubicBezTo>
                  <a:cubicBezTo>
                    <a:pt x="1153629" y="7832876"/>
                    <a:pt x="1454558" y="7816926"/>
                    <a:pt x="1755956" y="7816926"/>
                  </a:cubicBezTo>
                  <a:close/>
                  <a:moveTo>
                    <a:pt x="5661206" y="6646934"/>
                  </a:moveTo>
                  <a:cubicBezTo>
                    <a:pt x="5962604" y="6646934"/>
                    <a:pt x="6264471" y="6662880"/>
                    <a:pt x="6564463" y="6694774"/>
                  </a:cubicBezTo>
                  <a:cubicBezTo>
                    <a:pt x="6826955" y="6721040"/>
                    <a:pt x="7029450" y="6976188"/>
                    <a:pt x="7029450" y="7276360"/>
                  </a:cubicBezTo>
                  <a:cubicBezTo>
                    <a:pt x="7029450" y="7276360"/>
                    <a:pt x="7029450" y="7276360"/>
                    <a:pt x="7029450" y="11133588"/>
                  </a:cubicBezTo>
                  <a:cubicBezTo>
                    <a:pt x="7029450" y="11456274"/>
                    <a:pt x="6796957" y="11718926"/>
                    <a:pt x="6515714" y="11718926"/>
                  </a:cubicBezTo>
                  <a:cubicBezTo>
                    <a:pt x="6515714" y="11718926"/>
                    <a:pt x="6515714" y="11718926"/>
                    <a:pt x="4809511" y="11718926"/>
                  </a:cubicBezTo>
                  <a:cubicBezTo>
                    <a:pt x="4524519" y="11718926"/>
                    <a:pt x="4295775" y="11456274"/>
                    <a:pt x="4295775" y="11133588"/>
                  </a:cubicBezTo>
                  <a:cubicBezTo>
                    <a:pt x="4295775" y="11133588"/>
                    <a:pt x="4295775" y="11133588"/>
                    <a:pt x="4295775" y="7276360"/>
                  </a:cubicBezTo>
                  <a:cubicBezTo>
                    <a:pt x="4295775" y="6976188"/>
                    <a:pt x="4498269" y="6721040"/>
                    <a:pt x="4760762" y="6694774"/>
                  </a:cubicBezTo>
                  <a:cubicBezTo>
                    <a:pt x="5058879" y="6662880"/>
                    <a:pt x="5359808" y="6646934"/>
                    <a:pt x="5661206" y="6646934"/>
                  </a:cubicBezTo>
                  <a:close/>
                  <a:moveTo>
                    <a:pt x="9565481" y="4691138"/>
                  </a:moveTo>
                  <a:cubicBezTo>
                    <a:pt x="9867587" y="4691138"/>
                    <a:pt x="10169692" y="4707086"/>
                    <a:pt x="10469922" y="4738984"/>
                  </a:cubicBezTo>
                  <a:cubicBezTo>
                    <a:pt x="10732623" y="4769004"/>
                    <a:pt x="10931525" y="5020432"/>
                    <a:pt x="10931525" y="5324398"/>
                  </a:cubicBezTo>
                  <a:cubicBezTo>
                    <a:pt x="10931525" y="5324398"/>
                    <a:pt x="10931525" y="5324398"/>
                    <a:pt x="10931525" y="11133512"/>
                  </a:cubicBezTo>
                  <a:cubicBezTo>
                    <a:pt x="10931525" y="11456240"/>
                    <a:pt x="10702600" y="11718926"/>
                    <a:pt x="10421135" y="11718926"/>
                  </a:cubicBezTo>
                  <a:cubicBezTo>
                    <a:pt x="10421135" y="11718926"/>
                    <a:pt x="10421135" y="11718926"/>
                    <a:pt x="8709827" y="11718926"/>
                  </a:cubicBezTo>
                  <a:cubicBezTo>
                    <a:pt x="8428362" y="11718926"/>
                    <a:pt x="8199437" y="11456240"/>
                    <a:pt x="8199437" y="11133512"/>
                  </a:cubicBezTo>
                  <a:cubicBezTo>
                    <a:pt x="8199437" y="11133512"/>
                    <a:pt x="8199437" y="11133512"/>
                    <a:pt x="8199437" y="5324398"/>
                  </a:cubicBezTo>
                  <a:cubicBezTo>
                    <a:pt x="8199437" y="5020432"/>
                    <a:pt x="8398339" y="4769004"/>
                    <a:pt x="8661040" y="4738984"/>
                  </a:cubicBezTo>
                  <a:cubicBezTo>
                    <a:pt x="8961270" y="4707086"/>
                    <a:pt x="9263375" y="4691138"/>
                    <a:pt x="9565481" y="4691138"/>
                  </a:cubicBezTo>
                  <a:close/>
                  <a:moveTo>
                    <a:pt x="9939842" y="0"/>
                  </a:moveTo>
                  <a:cubicBezTo>
                    <a:pt x="10693770" y="0"/>
                    <a:pt x="11301413" y="611648"/>
                    <a:pt x="11301413" y="1369642"/>
                  </a:cubicBezTo>
                  <a:cubicBezTo>
                    <a:pt x="11301413" y="2123884"/>
                    <a:pt x="10693770" y="2735532"/>
                    <a:pt x="9939842" y="2735532"/>
                  </a:cubicBezTo>
                  <a:cubicBezTo>
                    <a:pt x="9789807" y="2735532"/>
                    <a:pt x="9651024" y="2705514"/>
                    <a:pt x="9519743" y="2664236"/>
                  </a:cubicBezTo>
                  <a:cubicBezTo>
                    <a:pt x="9519743" y="2664236"/>
                    <a:pt x="9519743" y="2664236"/>
                    <a:pt x="6320239" y="5077060"/>
                  </a:cubicBezTo>
                  <a:cubicBezTo>
                    <a:pt x="5997663" y="5320968"/>
                    <a:pt x="5543807" y="5275940"/>
                    <a:pt x="5273743" y="4979496"/>
                  </a:cubicBezTo>
                  <a:cubicBezTo>
                    <a:pt x="5273743" y="4979496"/>
                    <a:pt x="5273743" y="4979496"/>
                    <a:pt x="3874663" y="3440992"/>
                  </a:cubicBezTo>
                  <a:cubicBezTo>
                    <a:pt x="3874663" y="3440992"/>
                    <a:pt x="3874663" y="3440992"/>
                    <a:pt x="2704387" y="4634272"/>
                  </a:cubicBezTo>
                  <a:cubicBezTo>
                    <a:pt x="2719391" y="4716824"/>
                    <a:pt x="2726893" y="4799378"/>
                    <a:pt x="2726893" y="4881932"/>
                  </a:cubicBezTo>
                  <a:cubicBezTo>
                    <a:pt x="2726893" y="5639926"/>
                    <a:pt x="2119249" y="6251576"/>
                    <a:pt x="1365322" y="6251576"/>
                  </a:cubicBezTo>
                  <a:cubicBezTo>
                    <a:pt x="611394" y="6251576"/>
                    <a:pt x="0" y="5639926"/>
                    <a:pt x="0" y="4881932"/>
                  </a:cubicBezTo>
                  <a:cubicBezTo>
                    <a:pt x="0" y="4127690"/>
                    <a:pt x="611394" y="3516042"/>
                    <a:pt x="1365322" y="3516042"/>
                  </a:cubicBezTo>
                  <a:cubicBezTo>
                    <a:pt x="1440339" y="3516042"/>
                    <a:pt x="1515357" y="3527300"/>
                    <a:pt x="1590375" y="3538556"/>
                  </a:cubicBezTo>
                  <a:cubicBezTo>
                    <a:pt x="1590375" y="3538556"/>
                    <a:pt x="1590375" y="3538556"/>
                    <a:pt x="3342037" y="1797422"/>
                  </a:cubicBezTo>
                  <a:cubicBezTo>
                    <a:pt x="3492073" y="1647324"/>
                    <a:pt x="3702122" y="1557266"/>
                    <a:pt x="3912172" y="1564770"/>
                  </a:cubicBezTo>
                  <a:cubicBezTo>
                    <a:pt x="4125972" y="1572274"/>
                    <a:pt x="4328520" y="1662334"/>
                    <a:pt x="4474805" y="1819936"/>
                  </a:cubicBezTo>
                  <a:cubicBezTo>
                    <a:pt x="4474805" y="1819936"/>
                    <a:pt x="4474805" y="1819936"/>
                    <a:pt x="5948902" y="3399716"/>
                  </a:cubicBezTo>
                  <a:cubicBezTo>
                    <a:pt x="5948902" y="3399716"/>
                    <a:pt x="5948902" y="3399716"/>
                    <a:pt x="8578271" y="1414672"/>
                  </a:cubicBezTo>
                  <a:cubicBezTo>
                    <a:pt x="8578271" y="1399662"/>
                    <a:pt x="8574520" y="1384652"/>
                    <a:pt x="8574520" y="1369642"/>
                  </a:cubicBezTo>
                  <a:cubicBezTo>
                    <a:pt x="8574520" y="611648"/>
                    <a:pt x="9185915" y="0"/>
                    <a:pt x="99398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4224" y="1700808"/>
            <a:ext cx="594360" cy="594360"/>
            <a:chOff x="10292" y="7997"/>
            <a:chExt cx="936" cy="936"/>
          </a:xfrm>
        </p:grpSpPr>
        <p:sp>
          <p:nvSpPr>
            <p:cNvPr id="63" name="椭圆 62"/>
            <p:cNvSpPr/>
            <p:nvPr/>
          </p:nvSpPr>
          <p:spPr>
            <a:xfrm>
              <a:off x="10292" y="7997"/>
              <a:ext cx="936" cy="9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62" name="飞机"/>
            <p:cNvSpPr/>
            <p:nvPr/>
          </p:nvSpPr>
          <p:spPr bwMode="auto">
            <a:xfrm>
              <a:off x="10400" y="8179"/>
              <a:ext cx="572" cy="572"/>
            </a:xfrm>
            <a:custGeom>
              <a:avLst/>
              <a:gdLst>
                <a:gd name="T0" fmla="*/ 191431 w 4204"/>
                <a:gd name="T1" fmla="*/ 115682 h 4123"/>
                <a:gd name="T2" fmla="*/ 335754 w 4204"/>
                <a:gd name="T3" fmla="*/ 98972 h 4123"/>
                <a:gd name="T4" fmla="*/ 1317750 w 4204"/>
                <a:gd name="T5" fmla="*/ 1455447 h 4123"/>
                <a:gd name="T6" fmla="*/ 1239379 w 4204"/>
                <a:gd name="T7" fmla="*/ 1766502 h 4123"/>
                <a:gd name="T8" fmla="*/ 912618 w 4204"/>
                <a:gd name="T9" fmla="*/ 1646536 h 4123"/>
                <a:gd name="T10" fmla="*/ 635107 w 4204"/>
                <a:gd name="T11" fmla="*/ 1377469 h 4123"/>
                <a:gd name="T12" fmla="*/ 516908 w 4204"/>
                <a:gd name="T13" fmla="*/ 725795 h 4123"/>
                <a:gd name="T14" fmla="*/ 626542 w 4204"/>
                <a:gd name="T15" fmla="*/ 883037 h 4123"/>
                <a:gd name="T16" fmla="*/ 657376 w 4204"/>
                <a:gd name="T17" fmla="*/ 1056131 h 4123"/>
                <a:gd name="T18" fmla="*/ 781999 w 4204"/>
                <a:gd name="T19" fmla="*/ 1372756 h 4123"/>
                <a:gd name="T20" fmla="*/ 853518 w 4204"/>
                <a:gd name="T21" fmla="*/ 1481582 h 4123"/>
                <a:gd name="T22" fmla="*/ 1078354 w 4204"/>
                <a:gd name="T23" fmla="*/ 1136680 h 4123"/>
                <a:gd name="T24" fmla="*/ 934459 w 4204"/>
                <a:gd name="T25" fmla="*/ 936165 h 4123"/>
                <a:gd name="T26" fmla="*/ 652237 w 4204"/>
                <a:gd name="T27" fmla="*/ 851760 h 4123"/>
                <a:gd name="T28" fmla="*/ 560590 w 4204"/>
                <a:gd name="T29" fmla="*/ 742505 h 4123"/>
                <a:gd name="T30" fmla="*/ 755447 w 4204"/>
                <a:gd name="T31" fmla="*/ 616112 h 4123"/>
                <a:gd name="T32" fmla="*/ 997413 w 4204"/>
                <a:gd name="T33" fmla="*/ 393318 h 4123"/>
                <a:gd name="T34" fmla="*/ 1360148 w 4204"/>
                <a:gd name="T35" fmla="*/ 386462 h 4123"/>
                <a:gd name="T36" fmla="*/ 1256509 w 4204"/>
                <a:gd name="T37" fmla="*/ 505143 h 4123"/>
                <a:gd name="T38" fmla="*/ 1260792 w 4204"/>
                <a:gd name="T39" fmla="*/ 608828 h 4123"/>
                <a:gd name="T40" fmla="*/ 1423530 w 4204"/>
                <a:gd name="T41" fmla="*/ 592119 h 4123"/>
                <a:gd name="T42" fmla="*/ 1566140 w 4204"/>
                <a:gd name="T43" fmla="*/ 558700 h 4123"/>
                <a:gd name="T44" fmla="*/ 1722454 w 4204"/>
                <a:gd name="T45" fmla="*/ 972155 h 4123"/>
                <a:gd name="T46" fmla="*/ 1587553 w 4204"/>
                <a:gd name="T47" fmla="*/ 424595 h 4123"/>
                <a:gd name="T48" fmla="*/ 1074071 w 4204"/>
                <a:gd name="T49" fmla="*/ 211655 h 4123"/>
                <a:gd name="T50" fmla="*/ 802127 w 4204"/>
                <a:gd name="T51" fmla="*/ 292632 h 4123"/>
                <a:gd name="T52" fmla="*/ 515623 w 4204"/>
                <a:gd name="T53" fmla="*/ 614827 h 4123"/>
                <a:gd name="T54" fmla="*/ 560590 w 4204"/>
                <a:gd name="T55" fmla="*/ 1451591 h 4123"/>
                <a:gd name="T56" fmla="*/ 1247088 w 4204"/>
                <a:gd name="T57" fmla="*/ 922883 h 4123"/>
                <a:gd name="T58" fmla="*/ 1487340 w 4204"/>
                <a:gd name="T59" fmla="*/ 1313201 h 4123"/>
                <a:gd name="T60" fmla="*/ 1535734 w 4204"/>
                <a:gd name="T61" fmla="*/ 654244 h 4123"/>
                <a:gd name="T62" fmla="*/ 1318607 w 4204"/>
                <a:gd name="T63" fmla="*/ 609685 h 4123"/>
                <a:gd name="T64" fmla="*/ 1198266 w 4204"/>
                <a:gd name="T65" fmla="*/ 715513 h 4123"/>
                <a:gd name="T66" fmla="*/ 215414 w 4204"/>
                <a:gd name="T67" fmla="*/ 203514 h 4123"/>
                <a:gd name="T68" fmla="*/ 173016 w 4204"/>
                <a:gd name="T69" fmla="*/ 365897 h 4123"/>
                <a:gd name="T70" fmla="*/ 494210 w 4204"/>
                <a:gd name="T71" fmla="*/ 533421 h 4123"/>
                <a:gd name="T72" fmla="*/ 792706 w 4204"/>
                <a:gd name="T73" fmla="*/ 208227 h 4123"/>
                <a:gd name="T74" fmla="*/ 1076641 w 4204"/>
                <a:gd name="T75" fmla="*/ 59983 h 4123"/>
                <a:gd name="T76" fmla="*/ 743456 w 4204"/>
                <a:gd name="T77" fmla="*/ 68981 h 4123"/>
                <a:gd name="T78" fmla="*/ 215414 w 4204"/>
                <a:gd name="T79" fmla="*/ 203514 h 4123"/>
                <a:gd name="T80" fmla="*/ 473225 w 4204"/>
                <a:gd name="T81" fmla="*/ 0 h 4123"/>
                <a:gd name="T82" fmla="*/ 333613 w 4204"/>
                <a:gd name="T83" fmla="*/ 488862 h 4123"/>
                <a:gd name="T84" fmla="*/ 104067 w 4204"/>
                <a:gd name="T85" fmla="*/ 507286 h 4123"/>
                <a:gd name="T86" fmla="*/ 325048 w 4204"/>
                <a:gd name="T87" fmla="*/ 580979 h 4123"/>
                <a:gd name="T88" fmla="*/ 104067 w 4204"/>
                <a:gd name="T89" fmla="*/ 597260 h 4123"/>
                <a:gd name="T90" fmla="*/ 341750 w 4204"/>
                <a:gd name="T91" fmla="*/ 401030 h 4123"/>
                <a:gd name="T92" fmla="*/ 104495 w 4204"/>
                <a:gd name="T93" fmla="*/ 421595 h 41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04" h="4123">
                  <a:moveTo>
                    <a:pt x="784" y="231"/>
                  </a:moveTo>
                  <a:cubicBezTo>
                    <a:pt x="502" y="303"/>
                    <a:pt x="502" y="303"/>
                    <a:pt x="502" y="303"/>
                  </a:cubicBezTo>
                  <a:cubicBezTo>
                    <a:pt x="478" y="309"/>
                    <a:pt x="453" y="294"/>
                    <a:pt x="447" y="270"/>
                  </a:cubicBezTo>
                  <a:cubicBezTo>
                    <a:pt x="441" y="246"/>
                    <a:pt x="456" y="221"/>
                    <a:pt x="480" y="215"/>
                  </a:cubicBezTo>
                  <a:cubicBezTo>
                    <a:pt x="742" y="148"/>
                    <a:pt x="742" y="148"/>
                    <a:pt x="742" y="148"/>
                  </a:cubicBezTo>
                  <a:cubicBezTo>
                    <a:pt x="784" y="231"/>
                    <a:pt x="784" y="231"/>
                    <a:pt x="784" y="231"/>
                  </a:cubicBezTo>
                  <a:close/>
                  <a:moveTo>
                    <a:pt x="2230" y="3422"/>
                  </a:moveTo>
                  <a:cubicBezTo>
                    <a:pt x="3135" y="3165"/>
                    <a:pt x="3135" y="3165"/>
                    <a:pt x="3135" y="3165"/>
                  </a:cubicBezTo>
                  <a:cubicBezTo>
                    <a:pt x="3077" y="3397"/>
                    <a:pt x="3077" y="3397"/>
                    <a:pt x="3077" y="3397"/>
                  </a:cubicBezTo>
                  <a:cubicBezTo>
                    <a:pt x="3603" y="3412"/>
                    <a:pt x="4062" y="3121"/>
                    <a:pt x="4119" y="2472"/>
                  </a:cubicBezTo>
                  <a:cubicBezTo>
                    <a:pt x="4102" y="3278"/>
                    <a:pt x="3686" y="3902"/>
                    <a:pt x="2948" y="3907"/>
                  </a:cubicBezTo>
                  <a:cubicBezTo>
                    <a:pt x="2894" y="4123"/>
                    <a:pt x="2894" y="4123"/>
                    <a:pt x="2894" y="4123"/>
                  </a:cubicBezTo>
                  <a:cubicBezTo>
                    <a:pt x="2230" y="3422"/>
                    <a:pt x="2230" y="3422"/>
                    <a:pt x="2230" y="3422"/>
                  </a:cubicBezTo>
                  <a:close/>
                  <a:moveTo>
                    <a:pt x="1810" y="3735"/>
                  </a:moveTo>
                  <a:cubicBezTo>
                    <a:pt x="1924" y="3786"/>
                    <a:pt x="2029" y="3818"/>
                    <a:pt x="2131" y="3843"/>
                  </a:cubicBezTo>
                  <a:cubicBezTo>
                    <a:pt x="2217" y="3862"/>
                    <a:pt x="2304" y="3875"/>
                    <a:pt x="2394" y="3881"/>
                  </a:cubicBezTo>
                  <a:cubicBezTo>
                    <a:pt x="2114" y="3586"/>
                    <a:pt x="2114" y="3586"/>
                    <a:pt x="2114" y="3586"/>
                  </a:cubicBezTo>
                  <a:cubicBezTo>
                    <a:pt x="1872" y="3518"/>
                    <a:pt x="1656" y="3388"/>
                    <a:pt x="1483" y="3215"/>
                  </a:cubicBezTo>
                  <a:cubicBezTo>
                    <a:pt x="1220" y="2953"/>
                    <a:pt x="1058" y="2590"/>
                    <a:pt x="1058" y="2190"/>
                  </a:cubicBezTo>
                  <a:cubicBezTo>
                    <a:pt x="1058" y="1944"/>
                    <a:pt x="1118" y="1713"/>
                    <a:pt x="1226" y="1511"/>
                  </a:cubicBezTo>
                  <a:cubicBezTo>
                    <a:pt x="1198" y="1605"/>
                    <a:pt x="1204" y="1668"/>
                    <a:pt x="1207" y="1694"/>
                  </a:cubicBezTo>
                  <a:cubicBezTo>
                    <a:pt x="1213" y="1745"/>
                    <a:pt x="1189" y="1814"/>
                    <a:pt x="1256" y="1856"/>
                  </a:cubicBezTo>
                  <a:cubicBezTo>
                    <a:pt x="1322" y="1898"/>
                    <a:pt x="1391" y="1928"/>
                    <a:pt x="1397" y="1958"/>
                  </a:cubicBezTo>
                  <a:cubicBezTo>
                    <a:pt x="1403" y="1988"/>
                    <a:pt x="1406" y="2031"/>
                    <a:pt x="1463" y="2061"/>
                  </a:cubicBezTo>
                  <a:cubicBezTo>
                    <a:pt x="1493" y="2077"/>
                    <a:pt x="1531" y="2099"/>
                    <a:pt x="1559" y="2116"/>
                  </a:cubicBezTo>
                  <a:cubicBezTo>
                    <a:pt x="1553" y="2124"/>
                    <a:pt x="1546" y="2132"/>
                    <a:pt x="1540" y="2141"/>
                  </a:cubicBezTo>
                  <a:cubicBezTo>
                    <a:pt x="1475" y="2229"/>
                    <a:pt x="1527" y="2406"/>
                    <a:pt x="1535" y="2465"/>
                  </a:cubicBezTo>
                  <a:cubicBezTo>
                    <a:pt x="1543" y="2525"/>
                    <a:pt x="1642" y="2642"/>
                    <a:pt x="1699" y="2686"/>
                  </a:cubicBezTo>
                  <a:cubicBezTo>
                    <a:pt x="1756" y="2731"/>
                    <a:pt x="1769" y="2866"/>
                    <a:pt x="1766" y="2915"/>
                  </a:cubicBezTo>
                  <a:cubicBezTo>
                    <a:pt x="1764" y="2965"/>
                    <a:pt x="1826" y="3139"/>
                    <a:pt x="1826" y="3204"/>
                  </a:cubicBezTo>
                  <a:cubicBezTo>
                    <a:pt x="1826" y="3269"/>
                    <a:pt x="1884" y="3440"/>
                    <a:pt x="1884" y="3440"/>
                  </a:cubicBezTo>
                  <a:cubicBezTo>
                    <a:pt x="1884" y="3440"/>
                    <a:pt x="1930" y="3485"/>
                    <a:pt x="1964" y="3490"/>
                  </a:cubicBezTo>
                  <a:cubicBezTo>
                    <a:pt x="1980" y="3492"/>
                    <a:pt x="1987" y="3480"/>
                    <a:pt x="1993" y="3458"/>
                  </a:cubicBezTo>
                  <a:cubicBezTo>
                    <a:pt x="2082" y="3260"/>
                    <a:pt x="2082" y="3260"/>
                    <a:pt x="2082" y="3260"/>
                  </a:cubicBezTo>
                  <a:cubicBezTo>
                    <a:pt x="2106" y="3231"/>
                    <a:pt x="2141" y="3200"/>
                    <a:pt x="2209" y="3147"/>
                  </a:cubicBezTo>
                  <a:cubicBezTo>
                    <a:pt x="2336" y="3045"/>
                    <a:pt x="2466" y="2751"/>
                    <a:pt x="2518" y="2653"/>
                  </a:cubicBezTo>
                  <a:cubicBezTo>
                    <a:pt x="2570" y="2554"/>
                    <a:pt x="2591" y="2530"/>
                    <a:pt x="2620" y="2473"/>
                  </a:cubicBezTo>
                  <a:cubicBezTo>
                    <a:pt x="2648" y="2416"/>
                    <a:pt x="2507" y="2390"/>
                    <a:pt x="2469" y="2362"/>
                  </a:cubicBezTo>
                  <a:cubicBezTo>
                    <a:pt x="2429" y="2333"/>
                    <a:pt x="2247" y="2255"/>
                    <a:pt x="2182" y="2185"/>
                  </a:cubicBezTo>
                  <a:cubicBezTo>
                    <a:pt x="2118" y="2114"/>
                    <a:pt x="1933" y="2044"/>
                    <a:pt x="1821" y="1995"/>
                  </a:cubicBezTo>
                  <a:cubicBezTo>
                    <a:pt x="1735" y="1957"/>
                    <a:pt x="1653" y="2011"/>
                    <a:pt x="1591" y="2079"/>
                  </a:cubicBezTo>
                  <a:cubicBezTo>
                    <a:pt x="1557" y="2056"/>
                    <a:pt x="1516" y="2021"/>
                    <a:pt x="1523" y="1988"/>
                  </a:cubicBezTo>
                  <a:cubicBezTo>
                    <a:pt x="1535" y="1934"/>
                    <a:pt x="1508" y="1850"/>
                    <a:pt x="1505" y="1820"/>
                  </a:cubicBezTo>
                  <a:cubicBezTo>
                    <a:pt x="1502" y="1790"/>
                    <a:pt x="1553" y="1700"/>
                    <a:pt x="1490" y="1721"/>
                  </a:cubicBezTo>
                  <a:cubicBezTo>
                    <a:pt x="1427" y="1742"/>
                    <a:pt x="1291" y="1814"/>
                    <a:pt x="1309" y="1733"/>
                  </a:cubicBezTo>
                  <a:cubicBezTo>
                    <a:pt x="1327" y="1652"/>
                    <a:pt x="1345" y="1450"/>
                    <a:pt x="1481" y="1474"/>
                  </a:cubicBezTo>
                  <a:cubicBezTo>
                    <a:pt x="1616" y="1498"/>
                    <a:pt x="1574" y="1637"/>
                    <a:pt x="1634" y="1622"/>
                  </a:cubicBezTo>
                  <a:cubicBezTo>
                    <a:pt x="1694" y="1607"/>
                    <a:pt x="1731" y="1480"/>
                    <a:pt x="1764" y="1438"/>
                  </a:cubicBezTo>
                  <a:cubicBezTo>
                    <a:pt x="1796" y="1396"/>
                    <a:pt x="1968" y="1186"/>
                    <a:pt x="2034" y="1168"/>
                  </a:cubicBezTo>
                  <a:cubicBezTo>
                    <a:pt x="2100" y="1150"/>
                    <a:pt x="2130" y="1084"/>
                    <a:pt x="2200" y="1041"/>
                  </a:cubicBezTo>
                  <a:cubicBezTo>
                    <a:pt x="2269" y="999"/>
                    <a:pt x="2332" y="1062"/>
                    <a:pt x="2329" y="918"/>
                  </a:cubicBezTo>
                  <a:cubicBezTo>
                    <a:pt x="2327" y="850"/>
                    <a:pt x="2331" y="792"/>
                    <a:pt x="2329" y="750"/>
                  </a:cubicBezTo>
                  <a:cubicBezTo>
                    <a:pt x="2388" y="743"/>
                    <a:pt x="2448" y="739"/>
                    <a:pt x="2508" y="739"/>
                  </a:cubicBezTo>
                  <a:cubicBezTo>
                    <a:pt x="2749" y="739"/>
                    <a:pt x="2976" y="798"/>
                    <a:pt x="3176" y="902"/>
                  </a:cubicBezTo>
                  <a:cubicBezTo>
                    <a:pt x="3124" y="939"/>
                    <a:pt x="3066" y="988"/>
                    <a:pt x="3058" y="1013"/>
                  </a:cubicBezTo>
                  <a:cubicBezTo>
                    <a:pt x="3046" y="1057"/>
                    <a:pt x="3014" y="1153"/>
                    <a:pt x="2986" y="1158"/>
                  </a:cubicBezTo>
                  <a:cubicBezTo>
                    <a:pt x="2957" y="1164"/>
                    <a:pt x="2928" y="1145"/>
                    <a:pt x="2934" y="1179"/>
                  </a:cubicBezTo>
                  <a:cubicBezTo>
                    <a:pt x="2939" y="1213"/>
                    <a:pt x="2902" y="1281"/>
                    <a:pt x="2902" y="1281"/>
                  </a:cubicBezTo>
                  <a:cubicBezTo>
                    <a:pt x="2858" y="1236"/>
                    <a:pt x="2858" y="1236"/>
                    <a:pt x="2858" y="1236"/>
                  </a:cubicBezTo>
                  <a:cubicBezTo>
                    <a:pt x="2858" y="1236"/>
                    <a:pt x="2889" y="1421"/>
                    <a:pt x="2944" y="1421"/>
                  </a:cubicBezTo>
                  <a:cubicBezTo>
                    <a:pt x="2998" y="1421"/>
                    <a:pt x="3040" y="1346"/>
                    <a:pt x="3071" y="1317"/>
                  </a:cubicBezTo>
                  <a:cubicBezTo>
                    <a:pt x="3103" y="1288"/>
                    <a:pt x="3139" y="1182"/>
                    <a:pt x="3178" y="1226"/>
                  </a:cubicBezTo>
                  <a:cubicBezTo>
                    <a:pt x="3217" y="1270"/>
                    <a:pt x="3290" y="1374"/>
                    <a:pt x="3324" y="1382"/>
                  </a:cubicBezTo>
                  <a:cubicBezTo>
                    <a:pt x="3357" y="1390"/>
                    <a:pt x="3467" y="1374"/>
                    <a:pt x="3490" y="1400"/>
                  </a:cubicBezTo>
                  <a:cubicBezTo>
                    <a:pt x="3513" y="1426"/>
                    <a:pt x="3568" y="1468"/>
                    <a:pt x="3586" y="1421"/>
                  </a:cubicBezTo>
                  <a:cubicBezTo>
                    <a:pt x="3596" y="1396"/>
                    <a:pt x="3631" y="1347"/>
                    <a:pt x="3657" y="1304"/>
                  </a:cubicBezTo>
                  <a:cubicBezTo>
                    <a:pt x="3815" y="1508"/>
                    <a:pt x="3919" y="1755"/>
                    <a:pt x="3949" y="2024"/>
                  </a:cubicBezTo>
                  <a:cubicBezTo>
                    <a:pt x="3964" y="2151"/>
                    <a:pt x="3959" y="2422"/>
                    <a:pt x="3918" y="2608"/>
                  </a:cubicBezTo>
                  <a:cubicBezTo>
                    <a:pt x="3966" y="2508"/>
                    <a:pt x="4005" y="2399"/>
                    <a:pt x="4022" y="2269"/>
                  </a:cubicBezTo>
                  <a:cubicBezTo>
                    <a:pt x="4201" y="2279"/>
                    <a:pt x="4201" y="2279"/>
                    <a:pt x="4201" y="2279"/>
                  </a:cubicBezTo>
                  <a:cubicBezTo>
                    <a:pt x="4203" y="2249"/>
                    <a:pt x="4204" y="2220"/>
                    <a:pt x="4204" y="2190"/>
                  </a:cubicBezTo>
                  <a:cubicBezTo>
                    <a:pt x="4204" y="1722"/>
                    <a:pt x="4014" y="1298"/>
                    <a:pt x="3707" y="991"/>
                  </a:cubicBezTo>
                  <a:cubicBezTo>
                    <a:pt x="3543" y="827"/>
                    <a:pt x="3346" y="696"/>
                    <a:pt x="3126" y="610"/>
                  </a:cubicBezTo>
                  <a:cubicBezTo>
                    <a:pt x="3018" y="569"/>
                    <a:pt x="2910" y="538"/>
                    <a:pt x="2799" y="519"/>
                  </a:cubicBezTo>
                  <a:cubicBezTo>
                    <a:pt x="2705" y="503"/>
                    <a:pt x="2607" y="494"/>
                    <a:pt x="2508" y="494"/>
                  </a:cubicBezTo>
                  <a:cubicBezTo>
                    <a:pt x="2487" y="494"/>
                    <a:pt x="2466" y="495"/>
                    <a:pt x="2445" y="496"/>
                  </a:cubicBezTo>
                  <a:cubicBezTo>
                    <a:pt x="2380" y="534"/>
                    <a:pt x="2299" y="575"/>
                    <a:pt x="2229" y="593"/>
                  </a:cubicBezTo>
                  <a:cubicBezTo>
                    <a:pt x="1873" y="683"/>
                    <a:pt x="1873" y="683"/>
                    <a:pt x="1873" y="683"/>
                  </a:cubicBezTo>
                  <a:cubicBezTo>
                    <a:pt x="1709" y="940"/>
                    <a:pt x="1516" y="1162"/>
                    <a:pt x="1293" y="1384"/>
                  </a:cubicBezTo>
                  <a:cubicBezTo>
                    <a:pt x="1255" y="1422"/>
                    <a:pt x="1255" y="1422"/>
                    <a:pt x="1255" y="1422"/>
                  </a:cubicBezTo>
                  <a:cubicBezTo>
                    <a:pt x="1204" y="1435"/>
                    <a:pt x="1204" y="1435"/>
                    <a:pt x="1204" y="1435"/>
                  </a:cubicBezTo>
                  <a:cubicBezTo>
                    <a:pt x="1122" y="1457"/>
                    <a:pt x="1040" y="1480"/>
                    <a:pt x="958" y="1502"/>
                  </a:cubicBezTo>
                  <a:cubicBezTo>
                    <a:pt x="865" y="1712"/>
                    <a:pt x="813" y="1945"/>
                    <a:pt x="813" y="2190"/>
                  </a:cubicBezTo>
                  <a:cubicBezTo>
                    <a:pt x="813" y="2658"/>
                    <a:pt x="1003" y="3082"/>
                    <a:pt x="1309" y="3388"/>
                  </a:cubicBezTo>
                  <a:cubicBezTo>
                    <a:pt x="1453" y="3532"/>
                    <a:pt x="1622" y="3650"/>
                    <a:pt x="1810" y="3735"/>
                  </a:cubicBezTo>
                  <a:close/>
                  <a:moveTo>
                    <a:pt x="2778" y="1925"/>
                  </a:moveTo>
                  <a:cubicBezTo>
                    <a:pt x="2778" y="1925"/>
                    <a:pt x="2865" y="2097"/>
                    <a:pt x="2912" y="2154"/>
                  </a:cubicBezTo>
                  <a:cubicBezTo>
                    <a:pt x="2958" y="2212"/>
                    <a:pt x="3276" y="2134"/>
                    <a:pt x="3323" y="2144"/>
                  </a:cubicBezTo>
                  <a:cubicBezTo>
                    <a:pt x="3369" y="2154"/>
                    <a:pt x="3331" y="2241"/>
                    <a:pt x="3385" y="2352"/>
                  </a:cubicBezTo>
                  <a:cubicBezTo>
                    <a:pt x="3439" y="2463"/>
                    <a:pt x="3396" y="3039"/>
                    <a:pt x="3473" y="3065"/>
                  </a:cubicBezTo>
                  <a:cubicBezTo>
                    <a:pt x="3551" y="3091"/>
                    <a:pt x="3744" y="2763"/>
                    <a:pt x="3780" y="2690"/>
                  </a:cubicBezTo>
                  <a:cubicBezTo>
                    <a:pt x="3817" y="2617"/>
                    <a:pt x="3890" y="2019"/>
                    <a:pt x="3890" y="1915"/>
                  </a:cubicBezTo>
                  <a:cubicBezTo>
                    <a:pt x="3890" y="1811"/>
                    <a:pt x="3607" y="1543"/>
                    <a:pt x="3586" y="1527"/>
                  </a:cubicBezTo>
                  <a:cubicBezTo>
                    <a:pt x="3566" y="1511"/>
                    <a:pt x="3394" y="1511"/>
                    <a:pt x="3337" y="1496"/>
                  </a:cubicBezTo>
                  <a:cubicBezTo>
                    <a:pt x="3279" y="1480"/>
                    <a:pt x="3225" y="1423"/>
                    <a:pt x="3202" y="1418"/>
                  </a:cubicBezTo>
                  <a:cubicBezTo>
                    <a:pt x="3178" y="1413"/>
                    <a:pt x="3129" y="1428"/>
                    <a:pt x="3079" y="1423"/>
                  </a:cubicBezTo>
                  <a:cubicBezTo>
                    <a:pt x="3030" y="1418"/>
                    <a:pt x="2973" y="1454"/>
                    <a:pt x="2944" y="1472"/>
                  </a:cubicBezTo>
                  <a:cubicBezTo>
                    <a:pt x="2915" y="1490"/>
                    <a:pt x="2902" y="1545"/>
                    <a:pt x="2882" y="1576"/>
                  </a:cubicBezTo>
                  <a:cubicBezTo>
                    <a:pt x="2861" y="1607"/>
                    <a:pt x="2845" y="1626"/>
                    <a:pt x="2798" y="1670"/>
                  </a:cubicBezTo>
                  <a:cubicBezTo>
                    <a:pt x="2752" y="1714"/>
                    <a:pt x="2783" y="1753"/>
                    <a:pt x="2791" y="1813"/>
                  </a:cubicBezTo>
                  <a:cubicBezTo>
                    <a:pt x="2798" y="1873"/>
                    <a:pt x="2778" y="1925"/>
                    <a:pt x="2778" y="1925"/>
                  </a:cubicBezTo>
                  <a:close/>
                  <a:moveTo>
                    <a:pt x="503" y="475"/>
                  </a:moveTo>
                  <a:cubicBezTo>
                    <a:pt x="234" y="235"/>
                    <a:pt x="234" y="235"/>
                    <a:pt x="234" y="23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40" y="362"/>
                    <a:pt x="208" y="904"/>
                    <a:pt x="404" y="854"/>
                  </a:cubicBezTo>
                  <a:cubicBezTo>
                    <a:pt x="956" y="713"/>
                    <a:pt x="956" y="713"/>
                    <a:pt x="956" y="713"/>
                  </a:cubicBezTo>
                  <a:cubicBezTo>
                    <a:pt x="896" y="1314"/>
                    <a:pt x="896" y="1314"/>
                    <a:pt x="896" y="1314"/>
                  </a:cubicBezTo>
                  <a:cubicBezTo>
                    <a:pt x="1012" y="1284"/>
                    <a:pt x="1038" y="1275"/>
                    <a:pt x="1154" y="1245"/>
                  </a:cubicBezTo>
                  <a:cubicBezTo>
                    <a:pt x="1429" y="971"/>
                    <a:pt x="1653" y="704"/>
                    <a:pt x="1838" y="353"/>
                  </a:cubicBezTo>
                  <a:cubicBezTo>
                    <a:pt x="1930" y="335"/>
                    <a:pt x="1930" y="335"/>
                    <a:pt x="1930" y="335"/>
                  </a:cubicBezTo>
                  <a:cubicBezTo>
                    <a:pt x="1912" y="372"/>
                    <a:pt x="1868" y="455"/>
                    <a:pt x="1851" y="486"/>
                  </a:cubicBezTo>
                  <a:cubicBezTo>
                    <a:pt x="2181" y="402"/>
                    <a:pt x="2181" y="402"/>
                    <a:pt x="2181" y="402"/>
                  </a:cubicBezTo>
                  <a:cubicBezTo>
                    <a:pt x="2272" y="379"/>
                    <a:pt x="2538" y="232"/>
                    <a:pt x="2514" y="140"/>
                  </a:cubicBezTo>
                  <a:cubicBezTo>
                    <a:pt x="2514" y="140"/>
                    <a:pt x="2514" y="140"/>
                    <a:pt x="2514" y="140"/>
                  </a:cubicBezTo>
                  <a:cubicBezTo>
                    <a:pt x="2491" y="49"/>
                    <a:pt x="2187" y="46"/>
                    <a:pt x="2096" y="70"/>
                  </a:cubicBezTo>
                  <a:cubicBezTo>
                    <a:pt x="1890" y="122"/>
                    <a:pt x="1890" y="122"/>
                    <a:pt x="1890" y="122"/>
                  </a:cubicBezTo>
                  <a:cubicBezTo>
                    <a:pt x="1736" y="161"/>
                    <a:pt x="1736" y="161"/>
                    <a:pt x="1736" y="161"/>
                  </a:cubicBezTo>
                  <a:cubicBezTo>
                    <a:pt x="950" y="361"/>
                    <a:pt x="950" y="361"/>
                    <a:pt x="950" y="361"/>
                  </a:cubicBezTo>
                  <a:cubicBezTo>
                    <a:pt x="849" y="387"/>
                    <a:pt x="849" y="387"/>
                    <a:pt x="849" y="387"/>
                  </a:cubicBezTo>
                  <a:cubicBezTo>
                    <a:pt x="503" y="475"/>
                    <a:pt x="503" y="475"/>
                    <a:pt x="503" y="475"/>
                  </a:cubicBezTo>
                  <a:close/>
                  <a:moveTo>
                    <a:pt x="927" y="297"/>
                  </a:moveTo>
                  <a:cubicBezTo>
                    <a:pt x="813" y="78"/>
                    <a:pt x="813" y="78"/>
                    <a:pt x="813" y="78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661" y="110"/>
                    <a:pt x="1661" y="110"/>
                    <a:pt x="1661" y="110"/>
                  </a:cubicBezTo>
                  <a:cubicBezTo>
                    <a:pt x="927" y="297"/>
                    <a:pt x="927" y="297"/>
                    <a:pt x="927" y="297"/>
                  </a:cubicBezTo>
                  <a:close/>
                  <a:moveTo>
                    <a:pt x="779" y="1141"/>
                  </a:moveTo>
                  <a:cubicBezTo>
                    <a:pt x="266" y="1272"/>
                    <a:pt x="266" y="1272"/>
                    <a:pt x="266" y="1272"/>
                  </a:cubicBezTo>
                  <a:cubicBezTo>
                    <a:pt x="242" y="1278"/>
                    <a:pt x="217" y="1263"/>
                    <a:pt x="211" y="1239"/>
                  </a:cubicBezTo>
                  <a:cubicBezTo>
                    <a:pt x="205" y="1215"/>
                    <a:pt x="219" y="1191"/>
                    <a:pt x="243" y="1184"/>
                  </a:cubicBezTo>
                  <a:cubicBezTo>
                    <a:pt x="788" y="1046"/>
                    <a:pt x="788" y="1046"/>
                    <a:pt x="788" y="1046"/>
                  </a:cubicBezTo>
                  <a:cubicBezTo>
                    <a:pt x="779" y="1141"/>
                    <a:pt x="779" y="1141"/>
                    <a:pt x="779" y="1141"/>
                  </a:cubicBezTo>
                  <a:close/>
                  <a:moveTo>
                    <a:pt x="759" y="1356"/>
                  </a:moveTo>
                  <a:cubicBezTo>
                    <a:pt x="265" y="1482"/>
                    <a:pt x="265" y="1482"/>
                    <a:pt x="265" y="1482"/>
                  </a:cubicBezTo>
                  <a:cubicBezTo>
                    <a:pt x="241" y="1488"/>
                    <a:pt x="217" y="1473"/>
                    <a:pt x="210" y="1449"/>
                  </a:cubicBezTo>
                  <a:cubicBezTo>
                    <a:pt x="204" y="1425"/>
                    <a:pt x="219" y="1400"/>
                    <a:pt x="243" y="1394"/>
                  </a:cubicBezTo>
                  <a:cubicBezTo>
                    <a:pt x="768" y="1261"/>
                    <a:pt x="768" y="1261"/>
                    <a:pt x="768" y="1261"/>
                  </a:cubicBezTo>
                  <a:cubicBezTo>
                    <a:pt x="759" y="1356"/>
                    <a:pt x="759" y="1356"/>
                    <a:pt x="759" y="1356"/>
                  </a:cubicBezTo>
                  <a:close/>
                  <a:moveTo>
                    <a:pt x="798" y="936"/>
                  </a:moveTo>
                  <a:cubicBezTo>
                    <a:pt x="266" y="1071"/>
                    <a:pt x="266" y="1071"/>
                    <a:pt x="266" y="1071"/>
                  </a:cubicBezTo>
                  <a:cubicBezTo>
                    <a:pt x="242" y="1078"/>
                    <a:pt x="217" y="1063"/>
                    <a:pt x="211" y="1039"/>
                  </a:cubicBezTo>
                  <a:cubicBezTo>
                    <a:pt x="205" y="1015"/>
                    <a:pt x="220" y="990"/>
                    <a:pt x="244" y="984"/>
                  </a:cubicBezTo>
                  <a:cubicBezTo>
                    <a:pt x="807" y="841"/>
                    <a:pt x="807" y="841"/>
                    <a:pt x="807" y="841"/>
                  </a:cubicBezTo>
                  <a:lnTo>
                    <a:pt x="798" y="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83509" y="4115569"/>
            <a:ext cx="3448395" cy="1008112"/>
            <a:chOff x="1436479" y="799379"/>
            <a:chExt cx="3448395" cy="1008112"/>
          </a:xfrm>
        </p:grpSpPr>
        <p:sp>
          <p:nvSpPr>
            <p:cNvPr id="34" name="标题 1"/>
            <p:cNvSpPr txBox="1"/>
            <p:nvPr/>
          </p:nvSpPr>
          <p:spPr>
            <a:xfrm>
              <a:off x="1487488" y="1145292"/>
              <a:ext cx="3397386" cy="66219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83509" y="1667644"/>
            <a:ext cx="3448395" cy="1008112"/>
            <a:chOff x="1436479" y="799379"/>
            <a:chExt cx="3448395" cy="1008112"/>
          </a:xfrm>
        </p:grpSpPr>
        <p:sp>
          <p:nvSpPr>
            <p:cNvPr id="44" name="标题 1"/>
            <p:cNvSpPr txBox="1"/>
            <p:nvPr/>
          </p:nvSpPr>
          <p:spPr>
            <a:xfrm>
              <a:off x="1487488" y="1145292"/>
              <a:ext cx="3397386" cy="66219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45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83509" y="457969"/>
            <a:ext cx="3448395" cy="1008112"/>
            <a:chOff x="1436479" y="799379"/>
            <a:chExt cx="3448395" cy="1008112"/>
          </a:xfrm>
        </p:grpSpPr>
        <p:sp>
          <p:nvSpPr>
            <p:cNvPr id="47" name="标题 1"/>
            <p:cNvSpPr txBox="1"/>
            <p:nvPr/>
          </p:nvSpPr>
          <p:spPr>
            <a:xfrm>
              <a:off x="1487488" y="1145292"/>
              <a:ext cx="3397386" cy="66219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48" name="标题 1"/>
            <p:cNvSpPr txBox="1"/>
            <p:nvPr/>
          </p:nvSpPr>
          <p:spPr>
            <a:xfrm>
              <a:off x="1436479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 rot="16200000" flipH="1" flipV="1">
            <a:off x="434740" y="4889015"/>
            <a:ext cx="1533360" cy="2404609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7452" y="2352627"/>
            <a:ext cx="2004070" cy="1663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  <p:bldP spid="18" grpId="0" animBg="1"/>
      <p:bldP spid="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6200000">
            <a:off x="3008893" y="5374924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937" y="0"/>
            <a:ext cx="5134356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flipH="1">
            <a:off x="3268371" y="710710"/>
            <a:ext cx="5111562" cy="4827235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04975" y="2184860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Analysis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3384998" y="3794345"/>
            <a:ext cx="453650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3404976" y="859297"/>
            <a:ext cx="10093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Comfortaa" panose="020F0603070200060003" pitchFamily="34" charset="0"/>
              </a:rPr>
              <a:t>04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78199" y="3656369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 animBg="1"/>
      <p:bldP spid="2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16200000" flipH="1" flipV="1">
            <a:off x="6718868" y="2207478"/>
            <a:ext cx="2769063" cy="1542998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436782"/>
            <a:ext cx="4985951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Market Trends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673280" y="506091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87488" y="1588141"/>
            <a:ext cx="15109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9612317" y="1136819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54525" y="4005064"/>
            <a:ext cx="2715007" cy="2200223"/>
            <a:chOff x="1169751" y="799379"/>
            <a:chExt cx="2715007" cy="2200223"/>
          </a:xfrm>
        </p:grpSpPr>
        <p:sp>
          <p:nvSpPr>
            <p:cNvPr id="13" name="标题 1"/>
            <p:cNvSpPr txBox="1"/>
            <p:nvPr/>
          </p:nvSpPr>
          <p:spPr>
            <a:xfrm>
              <a:off x="1487488" y="943395"/>
              <a:ext cx="2397270" cy="20562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1500s</a:t>
              </a:r>
            </a:p>
          </p:txBody>
        </p:sp>
        <p:sp>
          <p:nvSpPr>
            <p:cNvPr id="17" name="标题 1"/>
            <p:cNvSpPr txBox="1"/>
            <p:nvPr/>
          </p:nvSpPr>
          <p:spPr>
            <a:xfrm>
              <a:off x="1169751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61316" y="4005064"/>
            <a:ext cx="2715007" cy="2200223"/>
            <a:chOff x="1169751" y="799379"/>
            <a:chExt cx="2715007" cy="2200223"/>
          </a:xfrm>
        </p:grpSpPr>
        <p:sp>
          <p:nvSpPr>
            <p:cNvPr id="28" name="标题 1"/>
            <p:cNvSpPr txBox="1"/>
            <p:nvPr/>
          </p:nvSpPr>
          <p:spPr>
            <a:xfrm>
              <a:off x="1487488" y="943395"/>
              <a:ext cx="2397270" cy="20562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1500s</a:t>
              </a:r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1169751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68107" y="4005064"/>
            <a:ext cx="2715007" cy="2200223"/>
            <a:chOff x="1169751" y="799379"/>
            <a:chExt cx="2715007" cy="2200223"/>
          </a:xfrm>
        </p:grpSpPr>
        <p:sp>
          <p:nvSpPr>
            <p:cNvPr id="31" name="标题 1"/>
            <p:cNvSpPr txBox="1"/>
            <p:nvPr/>
          </p:nvSpPr>
          <p:spPr>
            <a:xfrm>
              <a:off x="1487488" y="943395"/>
              <a:ext cx="2397270" cy="20562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1500s</a:t>
              </a:r>
            </a:p>
          </p:txBody>
        </p:sp>
        <p:sp>
          <p:nvSpPr>
            <p:cNvPr id="32" name="标题 1"/>
            <p:cNvSpPr txBox="1"/>
            <p:nvPr/>
          </p:nvSpPr>
          <p:spPr>
            <a:xfrm>
              <a:off x="1169751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874898" y="4005064"/>
            <a:ext cx="2715007" cy="2200223"/>
            <a:chOff x="1169751" y="799379"/>
            <a:chExt cx="2715007" cy="2200223"/>
          </a:xfrm>
        </p:grpSpPr>
        <p:sp>
          <p:nvSpPr>
            <p:cNvPr id="34" name="标题 1"/>
            <p:cNvSpPr txBox="1"/>
            <p:nvPr/>
          </p:nvSpPr>
          <p:spPr>
            <a:xfrm>
              <a:off x="1487488" y="943395"/>
              <a:ext cx="2397270" cy="20562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1500s</a:t>
              </a: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1169751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1637" y="2352259"/>
            <a:ext cx="1944217" cy="16528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21" y="2341335"/>
            <a:ext cx="1933542" cy="16617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5903" y="2348880"/>
            <a:ext cx="1995851" cy="1651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62153" y="2341335"/>
            <a:ext cx="2004070" cy="1663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/>
      <p:bldP spid="5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 flipH="1" flipV="1">
            <a:off x="1053232" y="4725144"/>
            <a:ext cx="10085536" cy="1542998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116632"/>
            <a:ext cx="49859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Market Trends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673280" y="506091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55640" y="1240260"/>
            <a:ext cx="17269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9468301" y="1242829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151671" y="4797152"/>
            <a:ext cx="9832657" cy="1542999"/>
            <a:chOff x="1169751" y="799379"/>
            <a:chExt cx="9832657" cy="1542999"/>
          </a:xfrm>
        </p:grpSpPr>
        <p:sp>
          <p:nvSpPr>
            <p:cNvPr id="28" name="标题 1"/>
            <p:cNvSpPr txBox="1"/>
            <p:nvPr/>
          </p:nvSpPr>
          <p:spPr>
            <a:xfrm>
              <a:off x="1169751" y="1157824"/>
              <a:ext cx="9832657" cy="118455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industry‘s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standard dummy text ever since the 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1500s.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1500s.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industry.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has been the industry's standard dummy text ever since the 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1500s.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  <a:p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1169751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aphicFrame>
        <p:nvGraphicFramePr>
          <p:cNvPr id="20" name="图表 19"/>
          <p:cNvGraphicFramePr/>
          <p:nvPr/>
        </p:nvGraphicFramePr>
        <p:xfrm>
          <a:off x="1124248" y="2022017"/>
          <a:ext cx="3023120" cy="2559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6" name="图表 35"/>
          <p:cNvGraphicFramePr/>
          <p:nvPr/>
        </p:nvGraphicFramePr>
        <p:xfrm>
          <a:off x="4621146" y="1988840"/>
          <a:ext cx="3023120" cy="2559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7" name="图表 36"/>
          <p:cNvGraphicFramePr/>
          <p:nvPr/>
        </p:nvGraphicFramePr>
        <p:xfrm>
          <a:off x="8185448" y="1916832"/>
          <a:ext cx="3023120" cy="2559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" grpId="0"/>
      <p:bldP spid="5" grpId="0"/>
      <p:bldP spid="18" grpId="0" animBg="1"/>
      <p:bldGraphic spid="20" grpId="0" uiExpand="1">
        <p:bldSub>
          <a:bldChart bld="seriesEl"/>
        </p:bldSub>
      </p:bldGraphic>
      <p:bldGraphic spid="36" grpId="0" uiExpand="1">
        <p:bldSub>
          <a:bldChart bld="seriesEl"/>
        </p:bldSub>
      </p:bldGraphic>
      <p:bldGraphic spid="37" grpId="0" uiExpand="1">
        <p:bldSub>
          <a:bldChart bld="seriesEl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1574902" y="1"/>
            <a:ext cx="2072826" cy="2636912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9479" y="636342"/>
            <a:ext cx="576064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Market </a:t>
            </a:r>
            <a:r>
              <a:rPr lang="en-US" altLang="zh-CN" sz="3600" dirty="0" smtClean="0">
                <a:latin typeface="Comfortaa" panose="020F0603070200060003" pitchFamily="34" charset="0"/>
              </a:rPr>
              <a:t/>
            </a:r>
            <a:br>
              <a:rPr lang="en-US" altLang="zh-CN" sz="3600" dirty="0" smtClean="0">
                <a:latin typeface="Comfortaa" panose="020F0603070200060003" pitchFamily="34" charset="0"/>
              </a:rPr>
            </a:br>
            <a:r>
              <a:rPr lang="en-US" altLang="zh-CN" sz="3600" dirty="0" smtClean="0">
                <a:latin typeface="Comfortaa" panose="020F0603070200060003" pitchFamily="34" charset="0"/>
              </a:rPr>
              <a:t>Opportunity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91744" y="1988840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785" y="1196752"/>
            <a:ext cx="3129452" cy="4694178"/>
          </a:xfrm>
          <a:prstGeom prst="rect">
            <a:avLst/>
          </a:prstGeom>
        </p:spPr>
      </p:pic>
      <p:graphicFrame>
        <p:nvGraphicFramePr>
          <p:cNvPr id="45" name="图表 44"/>
          <p:cNvGraphicFramePr/>
          <p:nvPr/>
        </p:nvGraphicFramePr>
        <p:xfrm>
          <a:off x="3517582" y="2399144"/>
          <a:ext cx="5156835" cy="3947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标题 1"/>
          <p:cNvSpPr txBox="1"/>
          <p:nvPr/>
        </p:nvSpPr>
        <p:spPr>
          <a:xfrm>
            <a:off x="9048328" y="1948172"/>
            <a:ext cx="2800096" cy="471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248154" y="920795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Graphic spid="45" grpId="0" uiExpand="1">
        <p:bldSub>
          <a:bldChart bld="category"/>
        </p:bldSub>
      </p:bldGraphic>
      <p:bldP spid="46" grpId="0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2873" y="0"/>
            <a:ext cx="4569127" cy="6853690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 flipH="1">
            <a:off x="-975489" y="260648"/>
            <a:ext cx="2072826" cy="1628800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836712"/>
            <a:ext cx="576064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Market </a:t>
            </a:r>
            <a:r>
              <a:rPr lang="en-US" altLang="zh-CN" sz="3600" dirty="0" smtClean="0">
                <a:latin typeface="Comfortaa" panose="020F0603070200060003" pitchFamily="34" charset="0"/>
              </a:rPr>
              <a:t/>
            </a:r>
            <a:br>
              <a:rPr lang="en-US" altLang="zh-CN" sz="3600" dirty="0" smtClean="0">
                <a:latin typeface="Comfortaa" panose="020F0603070200060003" pitchFamily="34" charset="0"/>
              </a:rPr>
            </a:br>
            <a:r>
              <a:rPr lang="en-US" altLang="zh-CN" sz="3600" dirty="0" smtClean="0">
                <a:latin typeface="Comfortaa" panose="020F0603070200060003" pitchFamily="34" charset="0"/>
              </a:rPr>
              <a:t>Size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5657" y="2189210"/>
            <a:ext cx="107385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1"/>
          <p:cNvSpPr txBox="1"/>
          <p:nvPr/>
        </p:nvSpPr>
        <p:spPr>
          <a:xfrm>
            <a:off x="911424" y="4869160"/>
            <a:ext cx="61926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428036" y="2378752"/>
          <a:ext cx="2642152" cy="210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2639616" y="2378752"/>
          <a:ext cx="2642152" cy="210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4774924" y="2378752"/>
          <a:ext cx="2642152" cy="2100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等腰三角形 17"/>
          <p:cNvSpPr/>
          <p:nvPr/>
        </p:nvSpPr>
        <p:spPr>
          <a:xfrm rot="16200000">
            <a:off x="51789" y="33001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P spid="46" grpId="0"/>
      <p:bldGraphic spid="10" grpId="0" uiExpand="1">
        <p:bldAsOne/>
      </p:bldGraphic>
      <p:bldGraphic spid="13" grpId="0">
        <p:bldAsOne/>
      </p:bldGraphic>
      <p:bldGraphic spid="15" grpId="0">
        <p:bldAsOne/>
      </p:bldGraphic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941168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Contents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1384" y="0"/>
            <a:ext cx="3743960" cy="5012690"/>
            <a:chOff x="4561205" y="0"/>
            <a:chExt cx="3743960" cy="5012690"/>
          </a:xfrm>
        </p:grpSpPr>
        <p:sp>
          <p:nvSpPr>
            <p:cNvPr id="3" name="矩形 2"/>
            <p:cNvSpPr/>
            <p:nvPr/>
          </p:nvSpPr>
          <p:spPr>
            <a:xfrm>
              <a:off x="4561205" y="0"/>
              <a:ext cx="3743960" cy="501269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843243" y="1791496"/>
              <a:ext cx="1005176" cy="1923405"/>
            </a:xfrm>
            <a:custGeom>
              <a:avLst/>
              <a:gdLst>
                <a:gd name="connsiteX0" fmla="*/ 0 w 1152128"/>
                <a:gd name="connsiteY0" fmla="*/ 900100 h 1800200"/>
                <a:gd name="connsiteX1" fmla="*/ 576064 w 1152128"/>
                <a:gd name="connsiteY1" fmla="*/ 0 h 1800200"/>
                <a:gd name="connsiteX2" fmla="*/ 1152128 w 1152128"/>
                <a:gd name="connsiteY2" fmla="*/ 900100 h 1800200"/>
                <a:gd name="connsiteX3" fmla="*/ 576064 w 1152128"/>
                <a:gd name="connsiteY3" fmla="*/ 1800200 h 1800200"/>
                <a:gd name="connsiteX4" fmla="*/ 0 w 1152128"/>
                <a:gd name="connsiteY4" fmla="*/ 900100 h 1800200"/>
                <a:gd name="connsiteX0-1" fmla="*/ 0 w 855795"/>
                <a:gd name="connsiteY0-2" fmla="*/ 866295 h 1800319"/>
                <a:gd name="connsiteX1-3" fmla="*/ 279731 w 855795"/>
                <a:gd name="connsiteY1-4" fmla="*/ 62 h 1800319"/>
                <a:gd name="connsiteX2-5" fmla="*/ 855795 w 855795"/>
                <a:gd name="connsiteY2-6" fmla="*/ 900162 h 1800319"/>
                <a:gd name="connsiteX3-7" fmla="*/ 279731 w 855795"/>
                <a:gd name="connsiteY3-8" fmla="*/ 1800262 h 1800319"/>
                <a:gd name="connsiteX4-9" fmla="*/ 0 w 855795"/>
                <a:gd name="connsiteY4-10" fmla="*/ 866295 h 1800319"/>
                <a:gd name="connsiteX0-11" fmla="*/ 0 w 1050528"/>
                <a:gd name="connsiteY0-12" fmla="*/ 1191479 h 1811719"/>
                <a:gd name="connsiteX1-13" fmla="*/ 474464 w 1050528"/>
                <a:gd name="connsiteY1-14" fmla="*/ 3512 h 1811719"/>
                <a:gd name="connsiteX2-15" fmla="*/ 1050528 w 1050528"/>
                <a:gd name="connsiteY2-16" fmla="*/ 903612 h 1811719"/>
                <a:gd name="connsiteX3-17" fmla="*/ 474464 w 1050528"/>
                <a:gd name="connsiteY3-18" fmla="*/ 1803712 h 1811719"/>
                <a:gd name="connsiteX4-19" fmla="*/ 0 w 1050528"/>
                <a:gd name="connsiteY4-20" fmla="*/ 1191479 h 1811719"/>
                <a:gd name="connsiteX0-21" fmla="*/ 299 w 1050827"/>
                <a:gd name="connsiteY0-22" fmla="*/ 1191479 h 1833226"/>
                <a:gd name="connsiteX1-23" fmla="*/ 474763 w 1050827"/>
                <a:gd name="connsiteY1-24" fmla="*/ 3512 h 1833226"/>
                <a:gd name="connsiteX2-25" fmla="*/ 1050827 w 1050827"/>
                <a:gd name="connsiteY2-26" fmla="*/ 903612 h 1833226"/>
                <a:gd name="connsiteX3-27" fmla="*/ 542497 w 1050827"/>
                <a:gd name="connsiteY3-28" fmla="*/ 1829112 h 1833226"/>
                <a:gd name="connsiteX4-29" fmla="*/ 299 w 1050827"/>
                <a:gd name="connsiteY4-30" fmla="*/ 1191479 h 1833226"/>
                <a:gd name="connsiteX0-31" fmla="*/ 13597 w 1064125"/>
                <a:gd name="connsiteY0-32" fmla="*/ 1191479 h 1833071"/>
                <a:gd name="connsiteX1-33" fmla="*/ 488061 w 1064125"/>
                <a:gd name="connsiteY1-34" fmla="*/ 3512 h 1833071"/>
                <a:gd name="connsiteX2-35" fmla="*/ 1064125 w 1064125"/>
                <a:gd name="connsiteY2-36" fmla="*/ 903612 h 1833071"/>
                <a:gd name="connsiteX3-37" fmla="*/ 555795 w 1064125"/>
                <a:gd name="connsiteY3-38" fmla="*/ 1829112 h 1833071"/>
                <a:gd name="connsiteX4-39" fmla="*/ 13597 w 1064125"/>
                <a:gd name="connsiteY4-40" fmla="*/ 1191479 h 1833071"/>
                <a:gd name="connsiteX0-41" fmla="*/ 13597 w 1064125"/>
                <a:gd name="connsiteY0-42" fmla="*/ 1210174 h 1851766"/>
                <a:gd name="connsiteX1-43" fmla="*/ 299636 w 1064125"/>
                <a:gd name="connsiteY1-44" fmla="*/ 353061 h 1851766"/>
                <a:gd name="connsiteX2-45" fmla="*/ 488061 w 1064125"/>
                <a:gd name="connsiteY2-46" fmla="*/ 22207 h 1851766"/>
                <a:gd name="connsiteX3-47" fmla="*/ 1064125 w 1064125"/>
                <a:gd name="connsiteY3-48" fmla="*/ 922307 h 1851766"/>
                <a:gd name="connsiteX4-49" fmla="*/ 555795 w 1064125"/>
                <a:gd name="connsiteY4-50" fmla="*/ 1847807 h 1851766"/>
                <a:gd name="connsiteX5" fmla="*/ 13597 w 1064125"/>
                <a:gd name="connsiteY5" fmla="*/ 1210174 h 1851766"/>
                <a:gd name="connsiteX0-51" fmla="*/ 13597 w 1064125"/>
                <a:gd name="connsiteY0-52" fmla="*/ 1282057 h 1923649"/>
                <a:gd name="connsiteX1-53" fmla="*/ 299636 w 1064125"/>
                <a:gd name="connsiteY1-54" fmla="*/ 424944 h 1923649"/>
                <a:gd name="connsiteX2-55" fmla="*/ 488061 w 1064125"/>
                <a:gd name="connsiteY2-56" fmla="*/ 17890 h 1923649"/>
                <a:gd name="connsiteX3-57" fmla="*/ 1064125 w 1064125"/>
                <a:gd name="connsiteY3-58" fmla="*/ 994190 h 1923649"/>
                <a:gd name="connsiteX4-59" fmla="*/ 555795 w 1064125"/>
                <a:gd name="connsiteY4-60" fmla="*/ 1919690 h 1923649"/>
                <a:gd name="connsiteX5-61" fmla="*/ 13597 w 1064125"/>
                <a:gd name="connsiteY5-62" fmla="*/ 1282057 h 1923649"/>
                <a:gd name="connsiteX0-63" fmla="*/ 13233 w 970628"/>
                <a:gd name="connsiteY0-64" fmla="*/ 1281644 h 1923449"/>
                <a:gd name="connsiteX1-65" fmla="*/ 299272 w 970628"/>
                <a:gd name="connsiteY1-66" fmla="*/ 424531 h 1923449"/>
                <a:gd name="connsiteX2-67" fmla="*/ 487697 w 970628"/>
                <a:gd name="connsiteY2-68" fmla="*/ 17477 h 1923449"/>
                <a:gd name="connsiteX3-69" fmla="*/ 970628 w 970628"/>
                <a:gd name="connsiteY3-70" fmla="*/ 985310 h 1923449"/>
                <a:gd name="connsiteX4-71" fmla="*/ 555431 w 970628"/>
                <a:gd name="connsiteY4-72" fmla="*/ 1919277 h 1923449"/>
                <a:gd name="connsiteX5-73" fmla="*/ 13233 w 970628"/>
                <a:gd name="connsiteY5-74" fmla="*/ 1281644 h 1923449"/>
                <a:gd name="connsiteX0-75" fmla="*/ 13396 w 1013124"/>
                <a:gd name="connsiteY0-76" fmla="*/ 1287214 h 1926627"/>
                <a:gd name="connsiteX1-77" fmla="*/ 299435 w 1013124"/>
                <a:gd name="connsiteY1-78" fmla="*/ 430101 h 1926627"/>
                <a:gd name="connsiteX2-79" fmla="*/ 487860 w 1013124"/>
                <a:gd name="connsiteY2-80" fmla="*/ 23047 h 1926627"/>
                <a:gd name="connsiteX3-81" fmla="*/ 1013124 w 1013124"/>
                <a:gd name="connsiteY3-82" fmla="*/ 1100947 h 1926627"/>
                <a:gd name="connsiteX4-83" fmla="*/ 555594 w 1013124"/>
                <a:gd name="connsiteY4-84" fmla="*/ 1924847 h 1926627"/>
                <a:gd name="connsiteX5-85" fmla="*/ 13396 w 1013124"/>
                <a:gd name="connsiteY5-86" fmla="*/ 1287214 h 1926627"/>
                <a:gd name="connsiteX0-87" fmla="*/ 12722 w 1012450"/>
                <a:gd name="connsiteY0-88" fmla="*/ 1279566 h 1918780"/>
                <a:gd name="connsiteX1-89" fmla="*/ 197161 w 1012450"/>
                <a:gd name="connsiteY1-90" fmla="*/ 507120 h 1918780"/>
                <a:gd name="connsiteX2-91" fmla="*/ 487186 w 1012450"/>
                <a:gd name="connsiteY2-92" fmla="*/ 15399 h 1918780"/>
                <a:gd name="connsiteX3-93" fmla="*/ 1012450 w 1012450"/>
                <a:gd name="connsiteY3-94" fmla="*/ 1093299 h 1918780"/>
                <a:gd name="connsiteX4-95" fmla="*/ 554920 w 1012450"/>
                <a:gd name="connsiteY4-96" fmla="*/ 1917199 h 1918780"/>
                <a:gd name="connsiteX5-97" fmla="*/ 12722 w 1012450"/>
                <a:gd name="connsiteY5-98" fmla="*/ 1279566 h 1918780"/>
                <a:gd name="connsiteX0-99" fmla="*/ 12722 w 1012450"/>
                <a:gd name="connsiteY0-100" fmla="*/ 1283883 h 1923097"/>
                <a:gd name="connsiteX1-101" fmla="*/ 197161 w 1012450"/>
                <a:gd name="connsiteY1-102" fmla="*/ 511437 h 1923097"/>
                <a:gd name="connsiteX2-103" fmla="*/ 487186 w 1012450"/>
                <a:gd name="connsiteY2-104" fmla="*/ 19716 h 1923097"/>
                <a:gd name="connsiteX3-105" fmla="*/ 1012450 w 1012450"/>
                <a:gd name="connsiteY3-106" fmla="*/ 1097616 h 1923097"/>
                <a:gd name="connsiteX4-107" fmla="*/ 554920 w 1012450"/>
                <a:gd name="connsiteY4-108" fmla="*/ 1921516 h 1923097"/>
                <a:gd name="connsiteX5-109" fmla="*/ 12722 w 1012450"/>
                <a:gd name="connsiteY5-110" fmla="*/ 1283883 h 1923097"/>
                <a:gd name="connsiteX0-111" fmla="*/ 1942 w 1001670"/>
                <a:gd name="connsiteY0-112" fmla="*/ 1283883 h 1923365"/>
                <a:gd name="connsiteX1-113" fmla="*/ 186381 w 1001670"/>
                <a:gd name="connsiteY1-114" fmla="*/ 511437 h 1923365"/>
                <a:gd name="connsiteX2-115" fmla="*/ 476406 w 1001670"/>
                <a:gd name="connsiteY2-116" fmla="*/ 19716 h 1923365"/>
                <a:gd name="connsiteX3-117" fmla="*/ 1001670 w 1001670"/>
                <a:gd name="connsiteY3-118" fmla="*/ 1097616 h 1923365"/>
                <a:gd name="connsiteX4-119" fmla="*/ 544140 w 1001670"/>
                <a:gd name="connsiteY4-120" fmla="*/ 1921516 h 1923365"/>
                <a:gd name="connsiteX5-121" fmla="*/ 1942 w 1001670"/>
                <a:gd name="connsiteY5-122" fmla="*/ 1283883 h 1923365"/>
                <a:gd name="connsiteX0-123" fmla="*/ 5448 w 1005176"/>
                <a:gd name="connsiteY0-124" fmla="*/ 1283883 h 1923405"/>
                <a:gd name="connsiteX1-125" fmla="*/ 189887 w 1005176"/>
                <a:gd name="connsiteY1-126" fmla="*/ 511437 h 1923405"/>
                <a:gd name="connsiteX2-127" fmla="*/ 479912 w 1005176"/>
                <a:gd name="connsiteY2-128" fmla="*/ 19716 h 1923405"/>
                <a:gd name="connsiteX3-129" fmla="*/ 1005176 w 1005176"/>
                <a:gd name="connsiteY3-130" fmla="*/ 1097616 h 1923405"/>
                <a:gd name="connsiteX4-131" fmla="*/ 547646 w 1005176"/>
                <a:gd name="connsiteY4-132" fmla="*/ 1921516 h 1923405"/>
                <a:gd name="connsiteX5-133" fmla="*/ 5448 w 1005176"/>
                <a:gd name="connsiteY5-134" fmla="*/ 1283883 h 19234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1005176" h="1923405">
                  <a:moveTo>
                    <a:pt x="5448" y="1283883"/>
                  </a:moveTo>
                  <a:cubicBezTo>
                    <a:pt x="64354" y="972670"/>
                    <a:pt x="110810" y="709432"/>
                    <a:pt x="189887" y="511437"/>
                  </a:cubicBezTo>
                  <a:cubicBezTo>
                    <a:pt x="141964" y="203376"/>
                    <a:pt x="344031" y="-77981"/>
                    <a:pt x="479912" y="19716"/>
                  </a:cubicBezTo>
                  <a:cubicBezTo>
                    <a:pt x="615794" y="117413"/>
                    <a:pt x="1005176" y="600504"/>
                    <a:pt x="1005176" y="1097616"/>
                  </a:cubicBezTo>
                  <a:cubicBezTo>
                    <a:pt x="1005176" y="1594728"/>
                    <a:pt x="714267" y="1890471"/>
                    <a:pt x="547646" y="1921516"/>
                  </a:cubicBezTo>
                  <a:cubicBezTo>
                    <a:pt x="381025" y="1952561"/>
                    <a:pt x="-53458" y="1595096"/>
                    <a:pt x="5448" y="1283883"/>
                  </a:cubicBezTo>
                  <a:close/>
                </a:path>
              </a:pathLst>
            </a:custGeom>
            <a:solidFill>
              <a:srgbClr val="BFBF6E"/>
            </a:solidFill>
            <a:ln w="28575">
              <a:solidFill>
                <a:srgbClr val="6B7047"/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3"/>
            <p:cNvSpPr/>
            <p:nvPr/>
          </p:nvSpPr>
          <p:spPr>
            <a:xfrm>
              <a:off x="5864474" y="1700808"/>
              <a:ext cx="962085" cy="2061877"/>
            </a:xfrm>
            <a:custGeom>
              <a:avLst/>
              <a:gdLst>
                <a:gd name="connsiteX0" fmla="*/ 0 w 1152128"/>
                <a:gd name="connsiteY0" fmla="*/ 900100 h 1800200"/>
                <a:gd name="connsiteX1" fmla="*/ 576064 w 1152128"/>
                <a:gd name="connsiteY1" fmla="*/ 0 h 1800200"/>
                <a:gd name="connsiteX2" fmla="*/ 1152128 w 1152128"/>
                <a:gd name="connsiteY2" fmla="*/ 900100 h 1800200"/>
                <a:gd name="connsiteX3" fmla="*/ 576064 w 1152128"/>
                <a:gd name="connsiteY3" fmla="*/ 1800200 h 1800200"/>
                <a:gd name="connsiteX4" fmla="*/ 0 w 1152128"/>
                <a:gd name="connsiteY4" fmla="*/ 900100 h 1800200"/>
                <a:gd name="connsiteX0-1" fmla="*/ 0 w 855795"/>
                <a:gd name="connsiteY0-2" fmla="*/ 866295 h 1800319"/>
                <a:gd name="connsiteX1-3" fmla="*/ 279731 w 855795"/>
                <a:gd name="connsiteY1-4" fmla="*/ 62 h 1800319"/>
                <a:gd name="connsiteX2-5" fmla="*/ 855795 w 855795"/>
                <a:gd name="connsiteY2-6" fmla="*/ 900162 h 1800319"/>
                <a:gd name="connsiteX3-7" fmla="*/ 279731 w 855795"/>
                <a:gd name="connsiteY3-8" fmla="*/ 1800262 h 1800319"/>
                <a:gd name="connsiteX4-9" fmla="*/ 0 w 855795"/>
                <a:gd name="connsiteY4-10" fmla="*/ 866295 h 1800319"/>
                <a:gd name="connsiteX0-11" fmla="*/ 0 w 1050528"/>
                <a:gd name="connsiteY0-12" fmla="*/ 1191479 h 1811719"/>
                <a:gd name="connsiteX1-13" fmla="*/ 474464 w 1050528"/>
                <a:gd name="connsiteY1-14" fmla="*/ 3512 h 1811719"/>
                <a:gd name="connsiteX2-15" fmla="*/ 1050528 w 1050528"/>
                <a:gd name="connsiteY2-16" fmla="*/ 903612 h 1811719"/>
                <a:gd name="connsiteX3-17" fmla="*/ 474464 w 1050528"/>
                <a:gd name="connsiteY3-18" fmla="*/ 1803712 h 1811719"/>
                <a:gd name="connsiteX4-19" fmla="*/ 0 w 1050528"/>
                <a:gd name="connsiteY4-20" fmla="*/ 1191479 h 1811719"/>
                <a:gd name="connsiteX0-21" fmla="*/ 299 w 1050827"/>
                <a:gd name="connsiteY0-22" fmla="*/ 1191479 h 1833226"/>
                <a:gd name="connsiteX1-23" fmla="*/ 474763 w 1050827"/>
                <a:gd name="connsiteY1-24" fmla="*/ 3512 h 1833226"/>
                <a:gd name="connsiteX2-25" fmla="*/ 1050827 w 1050827"/>
                <a:gd name="connsiteY2-26" fmla="*/ 903612 h 1833226"/>
                <a:gd name="connsiteX3-27" fmla="*/ 542497 w 1050827"/>
                <a:gd name="connsiteY3-28" fmla="*/ 1829112 h 1833226"/>
                <a:gd name="connsiteX4-29" fmla="*/ 299 w 1050827"/>
                <a:gd name="connsiteY4-30" fmla="*/ 1191479 h 1833226"/>
                <a:gd name="connsiteX0-31" fmla="*/ 13597 w 1064125"/>
                <a:gd name="connsiteY0-32" fmla="*/ 1191479 h 1833071"/>
                <a:gd name="connsiteX1-33" fmla="*/ 488061 w 1064125"/>
                <a:gd name="connsiteY1-34" fmla="*/ 3512 h 1833071"/>
                <a:gd name="connsiteX2-35" fmla="*/ 1064125 w 1064125"/>
                <a:gd name="connsiteY2-36" fmla="*/ 903612 h 1833071"/>
                <a:gd name="connsiteX3-37" fmla="*/ 555795 w 1064125"/>
                <a:gd name="connsiteY3-38" fmla="*/ 1829112 h 1833071"/>
                <a:gd name="connsiteX4-39" fmla="*/ 13597 w 1064125"/>
                <a:gd name="connsiteY4-40" fmla="*/ 1191479 h 1833071"/>
                <a:gd name="connsiteX0-41" fmla="*/ 13597 w 1064125"/>
                <a:gd name="connsiteY0-42" fmla="*/ 1210174 h 1851766"/>
                <a:gd name="connsiteX1-43" fmla="*/ 299636 w 1064125"/>
                <a:gd name="connsiteY1-44" fmla="*/ 353061 h 1851766"/>
                <a:gd name="connsiteX2-45" fmla="*/ 488061 w 1064125"/>
                <a:gd name="connsiteY2-46" fmla="*/ 22207 h 1851766"/>
                <a:gd name="connsiteX3-47" fmla="*/ 1064125 w 1064125"/>
                <a:gd name="connsiteY3-48" fmla="*/ 922307 h 1851766"/>
                <a:gd name="connsiteX4-49" fmla="*/ 555795 w 1064125"/>
                <a:gd name="connsiteY4-50" fmla="*/ 1847807 h 1851766"/>
                <a:gd name="connsiteX5" fmla="*/ 13597 w 1064125"/>
                <a:gd name="connsiteY5" fmla="*/ 1210174 h 1851766"/>
                <a:gd name="connsiteX0-51" fmla="*/ 13597 w 1064125"/>
                <a:gd name="connsiteY0-52" fmla="*/ 1282057 h 1923649"/>
                <a:gd name="connsiteX1-53" fmla="*/ 299636 w 1064125"/>
                <a:gd name="connsiteY1-54" fmla="*/ 424944 h 1923649"/>
                <a:gd name="connsiteX2-55" fmla="*/ 488061 w 1064125"/>
                <a:gd name="connsiteY2-56" fmla="*/ 17890 h 1923649"/>
                <a:gd name="connsiteX3-57" fmla="*/ 1064125 w 1064125"/>
                <a:gd name="connsiteY3-58" fmla="*/ 994190 h 1923649"/>
                <a:gd name="connsiteX4-59" fmla="*/ 555795 w 1064125"/>
                <a:gd name="connsiteY4-60" fmla="*/ 1919690 h 1923649"/>
                <a:gd name="connsiteX5-61" fmla="*/ 13597 w 1064125"/>
                <a:gd name="connsiteY5-62" fmla="*/ 1282057 h 1923649"/>
                <a:gd name="connsiteX0-63" fmla="*/ 13233 w 970628"/>
                <a:gd name="connsiteY0-64" fmla="*/ 1281644 h 1923449"/>
                <a:gd name="connsiteX1-65" fmla="*/ 299272 w 970628"/>
                <a:gd name="connsiteY1-66" fmla="*/ 424531 h 1923449"/>
                <a:gd name="connsiteX2-67" fmla="*/ 487697 w 970628"/>
                <a:gd name="connsiteY2-68" fmla="*/ 17477 h 1923449"/>
                <a:gd name="connsiteX3-69" fmla="*/ 970628 w 970628"/>
                <a:gd name="connsiteY3-70" fmla="*/ 985310 h 1923449"/>
                <a:gd name="connsiteX4-71" fmla="*/ 555431 w 970628"/>
                <a:gd name="connsiteY4-72" fmla="*/ 1919277 h 1923449"/>
                <a:gd name="connsiteX5-73" fmla="*/ 13233 w 970628"/>
                <a:gd name="connsiteY5-74" fmla="*/ 1281644 h 1923449"/>
                <a:gd name="connsiteX0-75" fmla="*/ 13396 w 1013124"/>
                <a:gd name="connsiteY0-76" fmla="*/ 1287214 h 1926627"/>
                <a:gd name="connsiteX1-77" fmla="*/ 299435 w 1013124"/>
                <a:gd name="connsiteY1-78" fmla="*/ 430101 h 1926627"/>
                <a:gd name="connsiteX2-79" fmla="*/ 487860 w 1013124"/>
                <a:gd name="connsiteY2-80" fmla="*/ 23047 h 1926627"/>
                <a:gd name="connsiteX3-81" fmla="*/ 1013124 w 1013124"/>
                <a:gd name="connsiteY3-82" fmla="*/ 1100947 h 1926627"/>
                <a:gd name="connsiteX4-83" fmla="*/ 555594 w 1013124"/>
                <a:gd name="connsiteY4-84" fmla="*/ 1924847 h 1926627"/>
                <a:gd name="connsiteX5-85" fmla="*/ 13396 w 1013124"/>
                <a:gd name="connsiteY5-86" fmla="*/ 1287214 h 1926627"/>
                <a:gd name="connsiteX0-87" fmla="*/ 12722 w 1012450"/>
                <a:gd name="connsiteY0-88" fmla="*/ 1279566 h 1918780"/>
                <a:gd name="connsiteX1-89" fmla="*/ 197161 w 1012450"/>
                <a:gd name="connsiteY1-90" fmla="*/ 507120 h 1918780"/>
                <a:gd name="connsiteX2-91" fmla="*/ 487186 w 1012450"/>
                <a:gd name="connsiteY2-92" fmla="*/ 15399 h 1918780"/>
                <a:gd name="connsiteX3-93" fmla="*/ 1012450 w 1012450"/>
                <a:gd name="connsiteY3-94" fmla="*/ 1093299 h 1918780"/>
                <a:gd name="connsiteX4-95" fmla="*/ 554920 w 1012450"/>
                <a:gd name="connsiteY4-96" fmla="*/ 1917199 h 1918780"/>
                <a:gd name="connsiteX5-97" fmla="*/ 12722 w 1012450"/>
                <a:gd name="connsiteY5-98" fmla="*/ 1279566 h 1918780"/>
                <a:gd name="connsiteX0-99" fmla="*/ 12722 w 1012450"/>
                <a:gd name="connsiteY0-100" fmla="*/ 1283883 h 1923097"/>
                <a:gd name="connsiteX1-101" fmla="*/ 197161 w 1012450"/>
                <a:gd name="connsiteY1-102" fmla="*/ 511437 h 1923097"/>
                <a:gd name="connsiteX2-103" fmla="*/ 487186 w 1012450"/>
                <a:gd name="connsiteY2-104" fmla="*/ 19716 h 1923097"/>
                <a:gd name="connsiteX3-105" fmla="*/ 1012450 w 1012450"/>
                <a:gd name="connsiteY3-106" fmla="*/ 1097616 h 1923097"/>
                <a:gd name="connsiteX4-107" fmla="*/ 554920 w 1012450"/>
                <a:gd name="connsiteY4-108" fmla="*/ 1921516 h 1923097"/>
                <a:gd name="connsiteX5-109" fmla="*/ 12722 w 1012450"/>
                <a:gd name="connsiteY5-110" fmla="*/ 1283883 h 1923097"/>
                <a:gd name="connsiteX0-111" fmla="*/ 1942 w 1001670"/>
                <a:gd name="connsiteY0-112" fmla="*/ 1283883 h 1923365"/>
                <a:gd name="connsiteX1-113" fmla="*/ 186381 w 1001670"/>
                <a:gd name="connsiteY1-114" fmla="*/ 511437 h 1923365"/>
                <a:gd name="connsiteX2-115" fmla="*/ 476406 w 1001670"/>
                <a:gd name="connsiteY2-116" fmla="*/ 19716 h 1923365"/>
                <a:gd name="connsiteX3-117" fmla="*/ 1001670 w 1001670"/>
                <a:gd name="connsiteY3-118" fmla="*/ 1097616 h 1923365"/>
                <a:gd name="connsiteX4-119" fmla="*/ 544140 w 1001670"/>
                <a:gd name="connsiteY4-120" fmla="*/ 1921516 h 1923365"/>
                <a:gd name="connsiteX5-121" fmla="*/ 1942 w 1001670"/>
                <a:gd name="connsiteY5-122" fmla="*/ 1283883 h 1923365"/>
                <a:gd name="connsiteX0-123" fmla="*/ 5448 w 1005176"/>
                <a:gd name="connsiteY0-124" fmla="*/ 1283883 h 1923405"/>
                <a:gd name="connsiteX1-125" fmla="*/ 189887 w 1005176"/>
                <a:gd name="connsiteY1-126" fmla="*/ 511437 h 1923405"/>
                <a:gd name="connsiteX2-127" fmla="*/ 479912 w 1005176"/>
                <a:gd name="connsiteY2-128" fmla="*/ 19716 h 1923405"/>
                <a:gd name="connsiteX3-129" fmla="*/ 1005176 w 1005176"/>
                <a:gd name="connsiteY3-130" fmla="*/ 1097616 h 1923405"/>
                <a:gd name="connsiteX4-131" fmla="*/ 547646 w 1005176"/>
                <a:gd name="connsiteY4-132" fmla="*/ 1921516 h 1923405"/>
                <a:gd name="connsiteX5-133" fmla="*/ 5448 w 1005176"/>
                <a:gd name="connsiteY5-134" fmla="*/ 1283883 h 1923405"/>
                <a:gd name="connsiteX0-135" fmla="*/ 5297 w 920358"/>
                <a:gd name="connsiteY0-136" fmla="*/ 1284754 h 1923969"/>
                <a:gd name="connsiteX1-137" fmla="*/ 189736 w 920358"/>
                <a:gd name="connsiteY1-138" fmla="*/ 512308 h 1923969"/>
                <a:gd name="connsiteX2-139" fmla="*/ 479761 w 920358"/>
                <a:gd name="connsiteY2-140" fmla="*/ 20587 h 1923969"/>
                <a:gd name="connsiteX3-141" fmla="*/ 920358 w 920358"/>
                <a:gd name="connsiteY3-142" fmla="*/ 1115420 h 1923969"/>
                <a:gd name="connsiteX4-143" fmla="*/ 547495 w 920358"/>
                <a:gd name="connsiteY4-144" fmla="*/ 1922387 h 1923969"/>
                <a:gd name="connsiteX5-145" fmla="*/ 5297 w 920358"/>
                <a:gd name="connsiteY5-146" fmla="*/ 1284754 h 1923969"/>
                <a:gd name="connsiteX0-147" fmla="*/ 5297 w 920358"/>
                <a:gd name="connsiteY0-148" fmla="*/ 1284754 h 1923969"/>
                <a:gd name="connsiteX1-149" fmla="*/ 189736 w 920358"/>
                <a:gd name="connsiteY1-150" fmla="*/ 512308 h 1923969"/>
                <a:gd name="connsiteX2-151" fmla="*/ 479761 w 920358"/>
                <a:gd name="connsiteY2-152" fmla="*/ 20587 h 1923969"/>
                <a:gd name="connsiteX3-153" fmla="*/ 920358 w 920358"/>
                <a:gd name="connsiteY3-154" fmla="*/ 1115420 h 1923969"/>
                <a:gd name="connsiteX4-155" fmla="*/ 547495 w 920358"/>
                <a:gd name="connsiteY4-156" fmla="*/ 1922387 h 1923969"/>
                <a:gd name="connsiteX5-157" fmla="*/ 5297 w 920358"/>
                <a:gd name="connsiteY5-158" fmla="*/ 1284754 h 1923969"/>
                <a:gd name="connsiteX0-159" fmla="*/ 5795 w 870056"/>
                <a:gd name="connsiteY0-160" fmla="*/ 1284754 h 1923969"/>
                <a:gd name="connsiteX1-161" fmla="*/ 139434 w 870056"/>
                <a:gd name="connsiteY1-162" fmla="*/ 512308 h 1923969"/>
                <a:gd name="connsiteX2-163" fmla="*/ 429459 w 870056"/>
                <a:gd name="connsiteY2-164" fmla="*/ 20587 h 1923969"/>
                <a:gd name="connsiteX3-165" fmla="*/ 870056 w 870056"/>
                <a:gd name="connsiteY3-166" fmla="*/ 1115420 h 1923969"/>
                <a:gd name="connsiteX4-167" fmla="*/ 497193 w 870056"/>
                <a:gd name="connsiteY4-168" fmla="*/ 1922387 h 1923969"/>
                <a:gd name="connsiteX5-169" fmla="*/ 5795 w 870056"/>
                <a:gd name="connsiteY5-170" fmla="*/ 1284754 h 1923969"/>
                <a:gd name="connsiteX0-171" fmla="*/ 8478 w 872739"/>
                <a:gd name="connsiteY0-172" fmla="*/ 1286600 h 1925562"/>
                <a:gd name="connsiteX1-173" fmla="*/ 209850 w 872739"/>
                <a:gd name="connsiteY1-174" fmla="*/ 497221 h 1925562"/>
                <a:gd name="connsiteX2-175" fmla="*/ 432142 w 872739"/>
                <a:gd name="connsiteY2-176" fmla="*/ 22433 h 1925562"/>
                <a:gd name="connsiteX3-177" fmla="*/ 872739 w 872739"/>
                <a:gd name="connsiteY3-178" fmla="*/ 1117266 h 1925562"/>
                <a:gd name="connsiteX4-179" fmla="*/ 499876 w 872739"/>
                <a:gd name="connsiteY4-180" fmla="*/ 1924233 h 1925562"/>
                <a:gd name="connsiteX5-181" fmla="*/ 8478 w 872739"/>
                <a:gd name="connsiteY5-182" fmla="*/ 1286600 h 1925562"/>
                <a:gd name="connsiteX0-183" fmla="*/ 8478 w 872739"/>
                <a:gd name="connsiteY0-184" fmla="*/ 1286134 h 1925096"/>
                <a:gd name="connsiteX1-185" fmla="*/ 209850 w 872739"/>
                <a:gd name="connsiteY1-186" fmla="*/ 496755 h 1925096"/>
                <a:gd name="connsiteX2-187" fmla="*/ 432142 w 872739"/>
                <a:gd name="connsiteY2-188" fmla="*/ 21967 h 1925096"/>
                <a:gd name="connsiteX3-189" fmla="*/ 872739 w 872739"/>
                <a:gd name="connsiteY3-190" fmla="*/ 1116800 h 1925096"/>
                <a:gd name="connsiteX4-191" fmla="*/ 499876 w 872739"/>
                <a:gd name="connsiteY4-192" fmla="*/ 1923767 h 1925096"/>
                <a:gd name="connsiteX5-193" fmla="*/ 8478 w 872739"/>
                <a:gd name="connsiteY5-194" fmla="*/ 1286134 h 1925096"/>
                <a:gd name="connsiteX0-195" fmla="*/ 8478 w 872739"/>
                <a:gd name="connsiteY0-196" fmla="*/ 1278163 h 1917125"/>
                <a:gd name="connsiteX1-197" fmla="*/ 209850 w 872739"/>
                <a:gd name="connsiteY1-198" fmla="*/ 488784 h 1917125"/>
                <a:gd name="connsiteX2-199" fmla="*/ 398275 w 872739"/>
                <a:gd name="connsiteY2-200" fmla="*/ 22462 h 1917125"/>
                <a:gd name="connsiteX3-201" fmla="*/ 872739 w 872739"/>
                <a:gd name="connsiteY3-202" fmla="*/ 1108829 h 1917125"/>
                <a:gd name="connsiteX4-203" fmla="*/ 499876 w 872739"/>
                <a:gd name="connsiteY4-204" fmla="*/ 1915796 h 1917125"/>
                <a:gd name="connsiteX5-205" fmla="*/ 8478 w 872739"/>
                <a:gd name="connsiteY5-206" fmla="*/ 1278163 h 1917125"/>
                <a:gd name="connsiteX0-207" fmla="*/ 3543 w 867804"/>
                <a:gd name="connsiteY0-208" fmla="*/ 1278163 h 1917077"/>
                <a:gd name="connsiteX1-209" fmla="*/ 204915 w 867804"/>
                <a:gd name="connsiteY1-210" fmla="*/ 488784 h 1917077"/>
                <a:gd name="connsiteX2-211" fmla="*/ 393340 w 867804"/>
                <a:gd name="connsiteY2-212" fmla="*/ 22462 h 1917077"/>
                <a:gd name="connsiteX3-213" fmla="*/ 867804 w 867804"/>
                <a:gd name="connsiteY3-214" fmla="*/ 1108829 h 1917077"/>
                <a:gd name="connsiteX4-215" fmla="*/ 494941 w 867804"/>
                <a:gd name="connsiteY4-216" fmla="*/ 1915796 h 1917077"/>
                <a:gd name="connsiteX5-217" fmla="*/ 3543 w 867804"/>
                <a:gd name="connsiteY5-218" fmla="*/ 1278163 h 1917077"/>
                <a:gd name="connsiteX0-219" fmla="*/ 3543 w 867804"/>
                <a:gd name="connsiteY0-220" fmla="*/ 1278163 h 1917077"/>
                <a:gd name="connsiteX1-221" fmla="*/ 204915 w 867804"/>
                <a:gd name="connsiteY1-222" fmla="*/ 488784 h 1917077"/>
                <a:gd name="connsiteX2-223" fmla="*/ 393340 w 867804"/>
                <a:gd name="connsiteY2-224" fmla="*/ 22462 h 1917077"/>
                <a:gd name="connsiteX3-225" fmla="*/ 867804 w 867804"/>
                <a:gd name="connsiteY3-226" fmla="*/ 1108829 h 1917077"/>
                <a:gd name="connsiteX4-227" fmla="*/ 494941 w 867804"/>
                <a:gd name="connsiteY4-228" fmla="*/ 1915796 h 1917077"/>
                <a:gd name="connsiteX5-229" fmla="*/ 3543 w 867804"/>
                <a:gd name="connsiteY5-230" fmla="*/ 1278163 h 1917077"/>
                <a:gd name="connsiteX0-231" fmla="*/ 3543 w 868991"/>
                <a:gd name="connsiteY0-232" fmla="*/ 1278163 h 1917077"/>
                <a:gd name="connsiteX1-233" fmla="*/ 204915 w 868991"/>
                <a:gd name="connsiteY1-234" fmla="*/ 488784 h 1917077"/>
                <a:gd name="connsiteX2-235" fmla="*/ 393340 w 868991"/>
                <a:gd name="connsiteY2-236" fmla="*/ 22462 h 1917077"/>
                <a:gd name="connsiteX3-237" fmla="*/ 867804 w 868991"/>
                <a:gd name="connsiteY3-238" fmla="*/ 1108829 h 1917077"/>
                <a:gd name="connsiteX4-239" fmla="*/ 494941 w 868991"/>
                <a:gd name="connsiteY4-240" fmla="*/ 1915796 h 1917077"/>
                <a:gd name="connsiteX5-241" fmla="*/ 3543 w 868991"/>
                <a:gd name="connsiteY5-242" fmla="*/ 1278163 h 1917077"/>
                <a:gd name="connsiteX0-243" fmla="*/ 3577 w 894366"/>
                <a:gd name="connsiteY0-244" fmla="*/ 1277708 h 1916746"/>
                <a:gd name="connsiteX1-245" fmla="*/ 204949 w 894366"/>
                <a:gd name="connsiteY1-246" fmla="*/ 488329 h 1916746"/>
                <a:gd name="connsiteX2-247" fmla="*/ 393374 w 894366"/>
                <a:gd name="connsiteY2-248" fmla="*/ 22007 h 1916746"/>
                <a:gd name="connsiteX3-249" fmla="*/ 893238 w 894366"/>
                <a:gd name="connsiteY3-250" fmla="*/ 1099907 h 1916746"/>
                <a:gd name="connsiteX4-251" fmla="*/ 494975 w 894366"/>
                <a:gd name="connsiteY4-252" fmla="*/ 1915341 h 1916746"/>
                <a:gd name="connsiteX5-253" fmla="*/ 3577 w 894366"/>
                <a:gd name="connsiteY5-254" fmla="*/ 1277708 h 1916746"/>
                <a:gd name="connsiteX0-255" fmla="*/ 3577 w 894366"/>
                <a:gd name="connsiteY0-256" fmla="*/ 1277708 h 1916746"/>
                <a:gd name="connsiteX1-257" fmla="*/ 204949 w 894366"/>
                <a:gd name="connsiteY1-258" fmla="*/ 488329 h 1916746"/>
                <a:gd name="connsiteX2-259" fmla="*/ 393374 w 894366"/>
                <a:gd name="connsiteY2-260" fmla="*/ 22007 h 1916746"/>
                <a:gd name="connsiteX3-261" fmla="*/ 893238 w 894366"/>
                <a:gd name="connsiteY3-262" fmla="*/ 1099907 h 1916746"/>
                <a:gd name="connsiteX4-263" fmla="*/ 494975 w 894366"/>
                <a:gd name="connsiteY4-264" fmla="*/ 1915341 h 1916746"/>
                <a:gd name="connsiteX5-265" fmla="*/ 3577 w 894366"/>
                <a:gd name="connsiteY5-266" fmla="*/ 1277708 h 19167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61" y="connsiteY5-62"/>
                </a:cxn>
              </a:cxnLst>
              <a:rect l="l" t="t" r="r" b="b"/>
              <a:pathLst>
                <a:path w="894366" h="1916746">
                  <a:moveTo>
                    <a:pt x="3577" y="1277708"/>
                  </a:moveTo>
                  <a:cubicBezTo>
                    <a:pt x="48373" y="1056806"/>
                    <a:pt x="125872" y="686324"/>
                    <a:pt x="204949" y="488329"/>
                  </a:cubicBezTo>
                  <a:cubicBezTo>
                    <a:pt x="250160" y="188734"/>
                    <a:pt x="278659" y="-79923"/>
                    <a:pt x="393374" y="22007"/>
                  </a:cubicBezTo>
                  <a:cubicBezTo>
                    <a:pt x="508089" y="123937"/>
                    <a:pt x="918638" y="602795"/>
                    <a:pt x="893238" y="1099907"/>
                  </a:cubicBezTo>
                  <a:cubicBezTo>
                    <a:pt x="850904" y="1698620"/>
                    <a:pt x="643252" y="1885708"/>
                    <a:pt x="494975" y="1915341"/>
                  </a:cubicBezTo>
                  <a:cubicBezTo>
                    <a:pt x="346698" y="1944974"/>
                    <a:pt x="-41219" y="1498610"/>
                    <a:pt x="3577" y="1277708"/>
                  </a:cubicBezTo>
                  <a:close/>
                </a:path>
              </a:pathLst>
            </a:custGeom>
            <a:solidFill>
              <a:srgbClr val="F5E6BC"/>
            </a:solidFill>
            <a:ln w="28575">
              <a:solidFill>
                <a:srgbClr val="6B7047"/>
              </a:solidFill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7"/>
            <p:cNvSpPr/>
            <p:nvPr/>
          </p:nvSpPr>
          <p:spPr>
            <a:xfrm>
              <a:off x="6057690" y="2620544"/>
              <a:ext cx="575651" cy="808456"/>
            </a:xfrm>
            <a:custGeom>
              <a:avLst/>
              <a:gdLst>
                <a:gd name="connsiteX0" fmla="*/ 0 w 672976"/>
                <a:gd name="connsiteY0" fmla="*/ 336488 h 672976"/>
                <a:gd name="connsiteX1" fmla="*/ 336488 w 672976"/>
                <a:gd name="connsiteY1" fmla="*/ 0 h 672976"/>
                <a:gd name="connsiteX2" fmla="*/ 672976 w 672976"/>
                <a:gd name="connsiteY2" fmla="*/ 336488 h 672976"/>
                <a:gd name="connsiteX3" fmla="*/ 336488 w 672976"/>
                <a:gd name="connsiteY3" fmla="*/ 672976 h 672976"/>
                <a:gd name="connsiteX4" fmla="*/ 0 w 672976"/>
                <a:gd name="connsiteY4" fmla="*/ 336488 h 672976"/>
                <a:gd name="connsiteX0-1" fmla="*/ 187 w 673163"/>
                <a:gd name="connsiteY0-2" fmla="*/ 471955 h 808443"/>
                <a:gd name="connsiteX1-3" fmla="*/ 302808 w 673163"/>
                <a:gd name="connsiteY1-4" fmla="*/ 0 h 808443"/>
                <a:gd name="connsiteX2-5" fmla="*/ 673163 w 673163"/>
                <a:gd name="connsiteY2-6" fmla="*/ 471955 h 808443"/>
                <a:gd name="connsiteX3-7" fmla="*/ 336675 w 673163"/>
                <a:gd name="connsiteY3-8" fmla="*/ 808443 h 808443"/>
                <a:gd name="connsiteX4-9" fmla="*/ 187 w 673163"/>
                <a:gd name="connsiteY4-10" fmla="*/ 471955 h 808443"/>
                <a:gd name="connsiteX0-11" fmla="*/ 166 w 605408"/>
                <a:gd name="connsiteY0-12" fmla="*/ 463493 h 808456"/>
                <a:gd name="connsiteX1-13" fmla="*/ 235053 w 605408"/>
                <a:gd name="connsiteY1-14" fmla="*/ 4 h 808456"/>
                <a:gd name="connsiteX2-15" fmla="*/ 605408 w 605408"/>
                <a:gd name="connsiteY2-16" fmla="*/ 471959 h 808456"/>
                <a:gd name="connsiteX3-17" fmla="*/ 268920 w 605408"/>
                <a:gd name="connsiteY3-18" fmla="*/ 808447 h 808456"/>
                <a:gd name="connsiteX4-19" fmla="*/ 166 w 605408"/>
                <a:gd name="connsiteY4-20" fmla="*/ 463493 h 808456"/>
                <a:gd name="connsiteX0-21" fmla="*/ 156 w 546131"/>
                <a:gd name="connsiteY0-22" fmla="*/ 463493 h 808456"/>
                <a:gd name="connsiteX1-23" fmla="*/ 235043 w 546131"/>
                <a:gd name="connsiteY1-24" fmla="*/ 4 h 808456"/>
                <a:gd name="connsiteX2-25" fmla="*/ 546131 w 546131"/>
                <a:gd name="connsiteY2-26" fmla="*/ 471959 h 808456"/>
                <a:gd name="connsiteX3-27" fmla="*/ 268910 w 546131"/>
                <a:gd name="connsiteY3-28" fmla="*/ 808447 h 808456"/>
                <a:gd name="connsiteX4-29" fmla="*/ 156 w 546131"/>
                <a:gd name="connsiteY4-30" fmla="*/ 463493 h 808456"/>
                <a:gd name="connsiteX0-31" fmla="*/ 159 w 571534"/>
                <a:gd name="connsiteY0-32" fmla="*/ 463493 h 808456"/>
                <a:gd name="connsiteX1-33" fmla="*/ 235046 w 571534"/>
                <a:gd name="connsiteY1-34" fmla="*/ 4 h 808456"/>
                <a:gd name="connsiteX2-35" fmla="*/ 571534 w 571534"/>
                <a:gd name="connsiteY2-36" fmla="*/ 471959 h 808456"/>
                <a:gd name="connsiteX3-37" fmla="*/ 268913 w 571534"/>
                <a:gd name="connsiteY3-38" fmla="*/ 808447 h 808456"/>
                <a:gd name="connsiteX4-39" fmla="*/ 159 w 571534"/>
                <a:gd name="connsiteY4-40" fmla="*/ 463493 h 808456"/>
                <a:gd name="connsiteX0-41" fmla="*/ 159 w 574404"/>
                <a:gd name="connsiteY0-42" fmla="*/ 463493 h 808456"/>
                <a:gd name="connsiteX1-43" fmla="*/ 235046 w 574404"/>
                <a:gd name="connsiteY1-44" fmla="*/ 4 h 808456"/>
                <a:gd name="connsiteX2-45" fmla="*/ 571534 w 574404"/>
                <a:gd name="connsiteY2-46" fmla="*/ 471959 h 808456"/>
                <a:gd name="connsiteX3-47" fmla="*/ 268913 w 574404"/>
                <a:gd name="connsiteY3-48" fmla="*/ 808447 h 808456"/>
                <a:gd name="connsiteX4-49" fmla="*/ 159 w 574404"/>
                <a:gd name="connsiteY4-50" fmla="*/ 463493 h 808456"/>
                <a:gd name="connsiteX0-51" fmla="*/ 1406 w 575651"/>
                <a:gd name="connsiteY0-52" fmla="*/ 463493 h 808456"/>
                <a:gd name="connsiteX1-53" fmla="*/ 236293 w 575651"/>
                <a:gd name="connsiteY1-54" fmla="*/ 4 h 808456"/>
                <a:gd name="connsiteX2-55" fmla="*/ 572781 w 575651"/>
                <a:gd name="connsiteY2-56" fmla="*/ 471959 h 808456"/>
                <a:gd name="connsiteX3-57" fmla="*/ 270160 w 575651"/>
                <a:gd name="connsiteY3-58" fmla="*/ 808447 h 808456"/>
                <a:gd name="connsiteX4-59" fmla="*/ 1406 w 575651"/>
                <a:gd name="connsiteY4-60" fmla="*/ 463493 h 8084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5651" h="808456">
                  <a:moveTo>
                    <a:pt x="1406" y="463493"/>
                  </a:moveTo>
                  <a:cubicBezTo>
                    <a:pt x="21161" y="328752"/>
                    <a:pt x="141064" y="-1407"/>
                    <a:pt x="236293" y="4"/>
                  </a:cubicBezTo>
                  <a:cubicBezTo>
                    <a:pt x="331522" y="1415"/>
                    <a:pt x="606648" y="277656"/>
                    <a:pt x="572781" y="471959"/>
                  </a:cubicBezTo>
                  <a:cubicBezTo>
                    <a:pt x="572781" y="657796"/>
                    <a:pt x="365389" y="809858"/>
                    <a:pt x="270160" y="808447"/>
                  </a:cubicBezTo>
                  <a:cubicBezTo>
                    <a:pt x="174931" y="807036"/>
                    <a:pt x="-18349" y="598234"/>
                    <a:pt x="1406" y="463493"/>
                  </a:cubicBezTo>
                  <a:close/>
                </a:path>
              </a:pathLst>
            </a:custGeom>
            <a:solidFill>
              <a:srgbClr val="E8CF98"/>
            </a:solid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57690" y="2548545"/>
              <a:ext cx="575651" cy="808456"/>
            </a:xfrm>
            <a:custGeom>
              <a:avLst/>
              <a:gdLst>
                <a:gd name="connsiteX0" fmla="*/ 0 w 672976"/>
                <a:gd name="connsiteY0" fmla="*/ 336488 h 672976"/>
                <a:gd name="connsiteX1" fmla="*/ 336488 w 672976"/>
                <a:gd name="connsiteY1" fmla="*/ 0 h 672976"/>
                <a:gd name="connsiteX2" fmla="*/ 672976 w 672976"/>
                <a:gd name="connsiteY2" fmla="*/ 336488 h 672976"/>
                <a:gd name="connsiteX3" fmla="*/ 336488 w 672976"/>
                <a:gd name="connsiteY3" fmla="*/ 672976 h 672976"/>
                <a:gd name="connsiteX4" fmla="*/ 0 w 672976"/>
                <a:gd name="connsiteY4" fmla="*/ 336488 h 672976"/>
                <a:gd name="connsiteX0-1" fmla="*/ 187 w 673163"/>
                <a:gd name="connsiteY0-2" fmla="*/ 471955 h 808443"/>
                <a:gd name="connsiteX1-3" fmla="*/ 302808 w 673163"/>
                <a:gd name="connsiteY1-4" fmla="*/ 0 h 808443"/>
                <a:gd name="connsiteX2-5" fmla="*/ 673163 w 673163"/>
                <a:gd name="connsiteY2-6" fmla="*/ 471955 h 808443"/>
                <a:gd name="connsiteX3-7" fmla="*/ 336675 w 673163"/>
                <a:gd name="connsiteY3-8" fmla="*/ 808443 h 808443"/>
                <a:gd name="connsiteX4-9" fmla="*/ 187 w 673163"/>
                <a:gd name="connsiteY4-10" fmla="*/ 471955 h 808443"/>
                <a:gd name="connsiteX0-11" fmla="*/ 166 w 605408"/>
                <a:gd name="connsiteY0-12" fmla="*/ 463493 h 808456"/>
                <a:gd name="connsiteX1-13" fmla="*/ 235053 w 605408"/>
                <a:gd name="connsiteY1-14" fmla="*/ 4 h 808456"/>
                <a:gd name="connsiteX2-15" fmla="*/ 605408 w 605408"/>
                <a:gd name="connsiteY2-16" fmla="*/ 471959 h 808456"/>
                <a:gd name="connsiteX3-17" fmla="*/ 268920 w 605408"/>
                <a:gd name="connsiteY3-18" fmla="*/ 808447 h 808456"/>
                <a:gd name="connsiteX4-19" fmla="*/ 166 w 605408"/>
                <a:gd name="connsiteY4-20" fmla="*/ 463493 h 808456"/>
                <a:gd name="connsiteX0-21" fmla="*/ 156 w 546131"/>
                <a:gd name="connsiteY0-22" fmla="*/ 463493 h 808456"/>
                <a:gd name="connsiteX1-23" fmla="*/ 235043 w 546131"/>
                <a:gd name="connsiteY1-24" fmla="*/ 4 h 808456"/>
                <a:gd name="connsiteX2-25" fmla="*/ 546131 w 546131"/>
                <a:gd name="connsiteY2-26" fmla="*/ 471959 h 808456"/>
                <a:gd name="connsiteX3-27" fmla="*/ 268910 w 546131"/>
                <a:gd name="connsiteY3-28" fmla="*/ 808447 h 808456"/>
                <a:gd name="connsiteX4-29" fmla="*/ 156 w 546131"/>
                <a:gd name="connsiteY4-30" fmla="*/ 463493 h 808456"/>
                <a:gd name="connsiteX0-31" fmla="*/ 159 w 571534"/>
                <a:gd name="connsiteY0-32" fmla="*/ 463493 h 808456"/>
                <a:gd name="connsiteX1-33" fmla="*/ 235046 w 571534"/>
                <a:gd name="connsiteY1-34" fmla="*/ 4 h 808456"/>
                <a:gd name="connsiteX2-35" fmla="*/ 571534 w 571534"/>
                <a:gd name="connsiteY2-36" fmla="*/ 471959 h 808456"/>
                <a:gd name="connsiteX3-37" fmla="*/ 268913 w 571534"/>
                <a:gd name="connsiteY3-38" fmla="*/ 808447 h 808456"/>
                <a:gd name="connsiteX4-39" fmla="*/ 159 w 571534"/>
                <a:gd name="connsiteY4-40" fmla="*/ 463493 h 808456"/>
                <a:gd name="connsiteX0-41" fmla="*/ 159 w 574404"/>
                <a:gd name="connsiteY0-42" fmla="*/ 463493 h 808456"/>
                <a:gd name="connsiteX1-43" fmla="*/ 235046 w 574404"/>
                <a:gd name="connsiteY1-44" fmla="*/ 4 h 808456"/>
                <a:gd name="connsiteX2-45" fmla="*/ 571534 w 574404"/>
                <a:gd name="connsiteY2-46" fmla="*/ 471959 h 808456"/>
                <a:gd name="connsiteX3-47" fmla="*/ 268913 w 574404"/>
                <a:gd name="connsiteY3-48" fmla="*/ 808447 h 808456"/>
                <a:gd name="connsiteX4-49" fmla="*/ 159 w 574404"/>
                <a:gd name="connsiteY4-50" fmla="*/ 463493 h 808456"/>
                <a:gd name="connsiteX0-51" fmla="*/ 1406 w 575651"/>
                <a:gd name="connsiteY0-52" fmla="*/ 463493 h 808456"/>
                <a:gd name="connsiteX1-53" fmla="*/ 236293 w 575651"/>
                <a:gd name="connsiteY1-54" fmla="*/ 4 h 808456"/>
                <a:gd name="connsiteX2-55" fmla="*/ 572781 w 575651"/>
                <a:gd name="connsiteY2-56" fmla="*/ 471959 h 808456"/>
                <a:gd name="connsiteX3-57" fmla="*/ 270160 w 575651"/>
                <a:gd name="connsiteY3-58" fmla="*/ 808447 h 808456"/>
                <a:gd name="connsiteX4-59" fmla="*/ 1406 w 575651"/>
                <a:gd name="connsiteY4-60" fmla="*/ 463493 h 8084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5651" h="808456">
                  <a:moveTo>
                    <a:pt x="1406" y="463493"/>
                  </a:moveTo>
                  <a:cubicBezTo>
                    <a:pt x="21161" y="328752"/>
                    <a:pt x="141064" y="-1407"/>
                    <a:pt x="236293" y="4"/>
                  </a:cubicBezTo>
                  <a:cubicBezTo>
                    <a:pt x="331522" y="1415"/>
                    <a:pt x="606648" y="277656"/>
                    <a:pt x="572781" y="471959"/>
                  </a:cubicBezTo>
                  <a:cubicBezTo>
                    <a:pt x="572781" y="657796"/>
                    <a:pt x="365389" y="809858"/>
                    <a:pt x="270160" y="808447"/>
                  </a:cubicBezTo>
                  <a:cubicBezTo>
                    <a:pt x="174931" y="807036"/>
                    <a:pt x="-18349" y="598234"/>
                    <a:pt x="1406" y="463493"/>
                  </a:cubicBezTo>
                  <a:close/>
                </a:path>
              </a:pathLst>
            </a:custGeom>
            <a:solidFill>
              <a:srgbClr val="9C7065"/>
            </a:solidFill>
            <a:ln>
              <a:noFill/>
            </a:ln>
            <a:effectLst>
              <a:softEdge rad="12700"/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7"/>
            <p:cNvSpPr/>
            <p:nvPr/>
          </p:nvSpPr>
          <p:spPr>
            <a:xfrm>
              <a:off x="6096000" y="2666999"/>
              <a:ext cx="473221" cy="690002"/>
            </a:xfrm>
            <a:custGeom>
              <a:avLst/>
              <a:gdLst>
                <a:gd name="connsiteX0" fmla="*/ 0 w 672976"/>
                <a:gd name="connsiteY0" fmla="*/ 336488 h 672976"/>
                <a:gd name="connsiteX1" fmla="*/ 336488 w 672976"/>
                <a:gd name="connsiteY1" fmla="*/ 0 h 672976"/>
                <a:gd name="connsiteX2" fmla="*/ 672976 w 672976"/>
                <a:gd name="connsiteY2" fmla="*/ 336488 h 672976"/>
                <a:gd name="connsiteX3" fmla="*/ 336488 w 672976"/>
                <a:gd name="connsiteY3" fmla="*/ 672976 h 672976"/>
                <a:gd name="connsiteX4" fmla="*/ 0 w 672976"/>
                <a:gd name="connsiteY4" fmla="*/ 336488 h 672976"/>
                <a:gd name="connsiteX0-1" fmla="*/ 187 w 673163"/>
                <a:gd name="connsiteY0-2" fmla="*/ 471955 h 808443"/>
                <a:gd name="connsiteX1-3" fmla="*/ 302808 w 673163"/>
                <a:gd name="connsiteY1-4" fmla="*/ 0 h 808443"/>
                <a:gd name="connsiteX2-5" fmla="*/ 673163 w 673163"/>
                <a:gd name="connsiteY2-6" fmla="*/ 471955 h 808443"/>
                <a:gd name="connsiteX3-7" fmla="*/ 336675 w 673163"/>
                <a:gd name="connsiteY3-8" fmla="*/ 808443 h 808443"/>
                <a:gd name="connsiteX4-9" fmla="*/ 187 w 673163"/>
                <a:gd name="connsiteY4-10" fmla="*/ 471955 h 808443"/>
                <a:gd name="connsiteX0-11" fmla="*/ 166 w 605408"/>
                <a:gd name="connsiteY0-12" fmla="*/ 463493 h 808456"/>
                <a:gd name="connsiteX1-13" fmla="*/ 235053 w 605408"/>
                <a:gd name="connsiteY1-14" fmla="*/ 4 h 808456"/>
                <a:gd name="connsiteX2-15" fmla="*/ 605408 w 605408"/>
                <a:gd name="connsiteY2-16" fmla="*/ 471959 h 808456"/>
                <a:gd name="connsiteX3-17" fmla="*/ 268920 w 605408"/>
                <a:gd name="connsiteY3-18" fmla="*/ 808447 h 808456"/>
                <a:gd name="connsiteX4-19" fmla="*/ 166 w 605408"/>
                <a:gd name="connsiteY4-20" fmla="*/ 463493 h 808456"/>
                <a:gd name="connsiteX0-21" fmla="*/ 156 w 546131"/>
                <a:gd name="connsiteY0-22" fmla="*/ 463493 h 808456"/>
                <a:gd name="connsiteX1-23" fmla="*/ 235043 w 546131"/>
                <a:gd name="connsiteY1-24" fmla="*/ 4 h 808456"/>
                <a:gd name="connsiteX2-25" fmla="*/ 546131 w 546131"/>
                <a:gd name="connsiteY2-26" fmla="*/ 471959 h 808456"/>
                <a:gd name="connsiteX3-27" fmla="*/ 268910 w 546131"/>
                <a:gd name="connsiteY3-28" fmla="*/ 808447 h 808456"/>
                <a:gd name="connsiteX4-29" fmla="*/ 156 w 546131"/>
                <a:gd name="connsiteY4-30" fmla="*/ 463493 h 808456"/>
                <a:gd name="connsiteX0-31" fmla="*/ 159 w 571534"/>
                <a:gd name="connsiteY0-32" fmla="*/ 463493 h 808456"/>
                <a:gd name="connsiteX1-33" fmla="*/ 235046 w 571534"/>
                <a:gd name="connsiteY1-34" fmla="*/ 4 h 808456"/>
                <a:gd name="connsiteX2-35" fmla="*/ 571534 w 571534"/>
                <a:gd name="connsiteY2-36" fmla="*/ 471959 h 808456"/>
                <a:gd name="connsiteX3-37" fmla="*/ 268913 w 571534"/>
                <a:gd name="connsiteY3-38" fmla="*/ 808447 h 808456"/>
                <a:gd name="connsiteX4-39" fmla="*/ 159 w 571534"/>
                <a:gd name="connsiteY4-40" fmla="*/ 463493 h 808456"/>
                <a:gd name="connsiteX0-41" fmla="*/ 159 w 574404"/>
                <a:gd name="connsiteY0-42" fmla="*/ 463493 h 808456"/>
                <a:gd name="connsiteX1-43" fmla="*/ 235046 w 574404"/>
                <a:gd name="connsiteY1-44" fmla="*/ 4 h 808456"/>
                <a:gd name="connsiteX2-45" fmla="*/ 571534 w 574404"/>
                <a:gd name="connsiteY2-46" fmla="*/ 471959 h 808456"/>
                <a:gd name="connsiteX3-47" fmla="*/ 268913 w 574404"/>
                <a:gd name="connsiteY3-48" fmla="*/ 808447 h 808456"/>
                <a:gd name="connsiteX4-49" fmla="*/ 159 w 574404"/>
                <a:gd name="connsiteY4-50" fmla="*/ 463493 h 808456"/>
                <a:gd name="connsiteX0-51" fmla="*/ 1406 w 575651"/>
                <a:gd name="connsiteY0-52" fmla="*/ 463493 h 808456"/>
                <a:gd name="connsiteX1-53" fmla="*/ 236293 w 575651"/>
                <a:gd name="connsiteY1-54" fmla="*/ 4 h 808456"/>
                <a:gd name="connsiteX2-55" fmla="*/ 572781 w 575651"/>
                <a:gd name="connsiteY2-56" fmla="*/ 471959 h 808456"/>
                <a:gd name="connsiteX3-57" fmla="*/ 270160 w 575651"/>
                <a:gd name="connsiteY3-58" fmla="*/ 808447 h 808456"/>
                <a:gd name="connsiteX4-59" fmla="*/ 1406 w 575651"/>
                <a:gd name="connsiteY4-60" fmla="*/ 463493 h 8084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5651" h="808456">
                  <a:moveTo>
                    <a:pt x="1406" y="463493"/>
                  </a:moveTo>
                  <a:cubicBezTo>
                    <a:pt x="21161" y="328752"/>
                    <a:pt x="141064" y="-1407"/>
                    <a:pt x="236293" y="4"/>
                  </a:cubicBezTo>
                  <a:cubicBezTo>
                    <a:pt x="331522" y="1415"/>
                    <a:pt x="606648" y="277656"/>
                    <a:pt x="572781" y="471959"/>
                  </a:cubicBezTo>
                  <a:cubicBezTo>
                    <a:pt x="572781" y="657796"/>
                    <a:pt x="365389" y="809858"/>
                    <a:pt x="270160" y="808447"/>
                  </a:cubicBezTo>
                  <a:cubicBezTo>
                    <a:pt x="174931" y="807036"/>
                    <a:pt x="-18349" y="598234"/>
                    <a:pt x="1406" y="463493"/>
                  </a:cubicBezTo>
                  <a:close/>
                </a:path>
              </a:pathLst>
            </a:custGeom>
            <a:solidFill>
              <a:srgbClr val="6A3F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7"/>
            <p:cNvSpPr/>
            <p:nvPr/>
          </p:nvSpPr>
          <p:spPr>
            <a:xfrm>
              <a:off x="6139228" y="2802467"/>
              <a:ext cx="388820" cy="546066"/>
            </a:xfrm>
            <a:custGeom>
              <a:avLst/>
              <a:gdLst>
                <a:gd name="connsiteX0" fmla="*/ 0 w 672976"/>
                <a:gd name="connsiteY0" fmla="*/ 336488 h 672976"/>
                <a:gd name="connsiteX1" fmla="*/ 336488 w 672976"/>
                <a:gd name="connsiteY1" fmla="*/ 0 h 672976"/>
                <a:gd name="connsiteX2" fmla="*/ 672976 w 672976"/>
                <a:gd name="connsiteY2" fmla="*/ 336488 h 672976"/>
                <a:gd name="connsiteX3" fmla="*/ 336488 w 672976"/>
                <a:gd name="connsiteY3" fmla="*/ 672976 h 672976"/>
                <a:gd name="connsiteX4" fmla="*/ 0 w 672976"/>
                <a:gd name="connsiteY4" fmla="*/ 336488 h 672976"/>
                <a:gd name="connsiteX0-1" fmla="*/ 187 w 673163"/>
                <a:gd name="connsiteY0-2" fmla="*/ 471955 h 808443"/>
                <a:gd name="connsiteX1-3" fmla="*/ 302808 w 673163"/>
                <a:gd name="connsiteY1-4" fmla="*/ 0 h 808443"/>
                <a:gd name="connsiteX2-5" fmla="*/ 673163 w 673163"/>
                <a:gd name="connsiteY2-6" fmla="*/ 471955 h 808443"/>
                <a:gd name="connsiteX3-7" fmla="*/ 336675 w 673163"/>
                <a:gd name="connsiteY3-8" fmla="*/ 808443 h 808443"/>
                <a:gd name="connsiteX4-9" fmla="*/ 187 w 673163"/>
                <a:gd name="connsiteY4-10" fmla="*/ 471955 h 808443"/>
                <a:gd name="connsiteX0-11" fmla="*/ 166 w 605408"/>
                <a:gd name="connsiteY0-12" fmla="*/ 463493 h 808456"/>
                <a:gd name="connsiteX1-13" fmla="*/ 235053 w 605408"/>
                <a:gd name="connsiteY1-14" fmla="*/ 4 h 808456"/>
                <a:gd name="connsiteX2-15" fmla="*/ 605408 w 605408"/>
                <a:gd name="connsiteY2-16" fmla="*/ 471959 h 808456"/>
                <a:gd name="connsiteX3-17" fmla="*/ 268920 w 605408"/>
                <a:gd name="connsiteY3-18" fmla="*/ 808447 h 808456"/>
                <a:gd name="connsiteX4-19" fmla="*/ 166 w 605408"/>
                <a:gd name="connsiteY4-20" fmla="*/ 463493 h 808456"/>
                <a:gd name="connsiteX0-21" fmla="*/ 156 w 546131"/>
                <a:gd name="connsiteY0-22" fmla="*/ 463493 h 808456"/>
                <a:gd name="connsiteX1-23" fmla="*/ 235043 w 546131"/>
                <a:gd name="connsiteY1-24" fmla="*/ 4 h 808456"/>
                <a:gd name="connsiteX2-25" fmla="*/ 546131 w 546131"/>
                <a:gd name="connsiteY2-26" fmla="*/ 471959 h 808456"/>
                <a:gd name="connsiteX3-27" fmla="*/ 268910 w 546131"/>
                <a:gd name="connsiteY3-28" fmla="*/ 808447 h 808456"/>
                <a:gd name="connsiteX4-29" fmla="*/ 156 w 546131"/>
                <a:gd name="connsiteY4-30" fmla="*/ 463493 h 808456"/>
                <a:gd name="connsiteX0-31" fmla="*/ 159 w 571534"/>
                <a:gd name="connsiteY0-32" fmla="*/ 463493 h 808456"/>
                <a:gd name="connsiteX1-33" fmla="*/ 235046 w 571534"/>
                <a:gd name="connsiteY1-34" fmla="*/ 4 h 808456"/>
                <a:gd name="connsiteX2-35" fmla="*/ 571534 w 571534"/>
                <a:gd name="connsiteY2-36" fmla="*/ 471959 h 808456"/>
                <a:gd name="connsiteX3-37" fmla="*/ 268913 w 571534"/>
                <a:gd name="connsiteY3-38" fmla="*/ 808447 h 808456"/>
                <a:gd name="connsiteX4-39" fmla="*/ 159 w 571534"/>
                <a:gd name="connsiteY4-40" fmla="*/ 463493 h 808456"/>
                <a:gd name="connsiteX0-41" fmla="*/ 159 w 574404"/>
                <a:gd name="connsiteY0-42" fmla="*/ 463493 h 808456"/>
                <a:gd name="connsiteX1-43" fmla="*/ 235046 w 574404"/>
                <a:gd name="connsiteY1-44" fmla="*/ 4 h 808456"/>
                <a:gd name="connsiteX2-45" fmla="*/ 571534 w 574404"/>
                <a:gd name="connsiteY2-46" fmla="*/ 471959 h 808456"/>
                <a:gd name="connsiteX3-47" fmla="*/ 268913 w 574404"/>
                <a:gd name="connsiteY3-48" fmla="*/ 808447 h 808456"/>
                <a:gd name="connsiteX4-49" fmla="*/ 159 w 574404"/>
                <a:gd name="connsiteY4-50" fmla="*/ 463493 h 808456"/>
                <a:gd name="connsiteX0-51" fmla="*/ 1406 w 575651"/>
                <a:gd name="connsiteY0-52" fmla="*/ 463493 h 808456"/>
                <a:gd name="connsiteX1-53" fmla="*/ 236293 w 575651"/>
                <a:gd name="connsiteY1-54" fmla="*/ 4 h 808456"/>
                <a:gd name="connsiteX2-55" fmla="*/ 572781 w 575651"/>
                <a:gd name="connsiteY2-56" fmla="*/ 471959 h 808456"/>
                <a:gd name="connsiteX3-57" fmla="*/ 270160 w 575651"/>
                <a:gd name="connsiteY3-58" fmla="*/ 808447 h 808456"/>
                <a:gd name="connsiteX4-59" fmla="*/ 1406 w 575651"/>
                <a:gd name="connsiteY4-60" fmla="*/ 463493 h 80845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5651" h="808456">
                  <a:moveTo>
                    <a:pt x="1406" y="463493"/>
                  </a:moveTo>
                  <a:cubicBezTo>
                    <a:pt x="21161" y="328752"/>
                    <a:pt x="141064" y="-1407"/>
                    <a:pt x="236293" y="4"/>
                  </a:cubicBezTo>
                  <a:cubicBezTo>
                    <a:pt x="331522" y="1415"/>
                    <a:pt x="606648" y="277656"/>
                    <a:pt x="572781" y="471959"/>
                  </a:cubicBezTo>
                  <a:cubicBezTo>
                    <a:pt x="572781" y="657796"/>
                    <a:pt x="365389" y="809858"/>
                    <a:pt x="270160" y="808447"/>
                  </a:cubicBezTo>
                  <a:cubicBezTo>
                    <a:pt x="174931" y="807036"/>
                    <a:pt x="-18349" y="598234"/>
                    <a:pt x="1406" y="463493"/>
                  </a:cubicBezTo>
                  <a:close/>
                </a:path>
              </a:pathLst>
            </a:custGeom>
            <a:solidFill>
              <a:srgbClr val="A16656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标题 1"/>
          <p:cNvSpPr txBox="1"/>
          <p:nvPr/>
        </p:nvSpPr>
        <p:spPr>
          <a:xfrm>
            <a:off x="6106616" y="1271946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5497016" y="984834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01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6096000" y="984834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6106616" y="2313346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8" name="标题 1"/>
          <p:cNvSpPr txBox="1"/>
          <p:nvPr/>
        </p:nvSpPr>
        <p:spPr>
          <a:xfrm>
            <a:off x="5497016" y="2026234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02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6096000" y="2026234"/>
            <a:ext cx="172819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6106616" y="3346279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5497016" y="3059167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03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6096000" y="3059167"/>
            <a:ext cx="1821888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6106616" y="4476339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5497016" y="4189227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04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6096000" y="4189227"/>
            <a:ext cx="144016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6106616" y="5533614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5497016" y="5246502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05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6096000" y="5246502"/>
            <a:ext cx="1212288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83432" y="6069965"/>
            <a:ext cx="153479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5347619" y="0"/>
            <a:ext cx="2072826" cy="2204864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392" y="836712"/>
            <a:ext cx="576064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Competitor Analysis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39815" y="1916832"/>
            <a:ext cx="107385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图表 9"/>
          <p:cNvGraphicFramePr/>
          <p:nvPr/>
        </p:nvGraphicFramePr>
        <p:xfrm>
          <a:off x="-441476" y="2612694"/>
          <a:ext cx="5599019" cy="419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176769" y="3763281"/>
            <a:ext cx="2414525" cy="1231277"/>
            <a:chOff x="1470233" y="799379"/>
            <a:chExt cx="2414525" cy="1231277"/>
          </a:xfrm>
        </p:grpSpPr>
        <p:sp>
          <p:nvSpPr>
            <p:cNvPr id="17" name="标题 1"/>
            <p:cNvSpPr txBox="1"/>
            <p:nvPr/>
          </p:nvSpPr>
          <p:spPr>
            <a:xfrm>
              <a:off x="1487488" y="982561"/>
              <a:ext cx="2397270" cy="104809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18" name="标题 1"/>
            <p:cNvSpPr txBox="1"/>
            <p:nvPr/>
          </p:nvSpPr>
          <p:spPr>
            <a:xfrm>
              <a:off x="1470233" y="799379"/>
              <a:ext cx="735931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3448" y="363576"/>
            <a:ext cx="4968552" cy="331161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176769" y="5350542"/>
            <a:ext cx="2414525" cy="1231277"/>
            <a:chOff x="1470233" y="799379"/>
            <a:chExt cx="2414525" cy="1231277"/>
          </a:xfrm>
        </p:grpSpPr>
        <p:sp>
          <p:nvSpPr>
            <p:cNvPr id="26" name="标题 1"/>
            <p:cNvSpPr txBox="1"/>
            <p:nvPr/>
          </p:nvSpPr>
          <p:spPr>
            <a:xfrm>
              <a:off x="1487488" y="982561"/>
              <a:ext cx="2397270" cy="104809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27" name="标题 1"/>
            <p:cNvSpPr txBox="1"/>
            <p:nvPr/>
          </p:nvSpPr>
          <p:spPr>
            <a:xfrm>
              <a:off x="1470233" y="799379"/>
              <a:ext cx="735931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96015" y="5350542"/>
            <a:ext cx="2414525" cy="1231277"/>
            <a:chOff x="1470233" y="799379"/>
            <a:chExt cx="2414525" cy="1231277"/>
          </a:xfrm>
        </p:grpSpPr>
        <p:sp>
          <p:nvSpPr>
            <p:cNvPr id="29" name="标题 1"/>
            <p:cNvSpPr txBox="1"/>
            <p:nvPr/>
          </p:nvSpPr>
          <p:spPr>
            <a:xfrm>
              <a:off x="1487488" y="982561"/>
              <a:ext cx="2397270" cy="104809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30" name="标题 1"/>
            <p:cNvSpPr txBox="1"/>
            <p:nvPr/>
          </p:nvSpPr>
          <p:spPr>
            <a:xfrm>
              <a:off x="1470233" y="799379"/>
              <a:ext cx="735931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96015" y="3763282"/>
            <a:ext cx="2414525" cy="1231277"/>
            <a:chOff x="1470233" y="799379"/>
            <a:chExt cx="2414525" cy="1231277"/>
          </a:xfrm>
        </p:grpSpPr>
        <p:sp>
          <p:nvSpPr>
            <p:cNvPr id="32" name="标题 1"/>
            <p:cNvSpPr txBox="1"/>
            <p:nvPr/>
          </p:nvSpPr>
          <p:spPr>
            <a:xfrm>
              <a:off x="1487488" y="982561"/>
              <a:ext cx="2397270" cy="104809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</a:p>
          </p:txBody>
        </p:sp>
        <p:sp>
          <p:nvSpPr>
            <p:cNvPr id="33" name="标题 1"/>
            <p:cNvSpPr txBox="1"/>
            <p:nvPr/>
          </p:nvSpPr>
          <p:spPr>
            <a:xfrm>
              <a:off x="1470233" y="799379"/>
              <a:ext cx="735931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976745" y="3820851"/>
            <a:ext cx="200024" cy="179222"/>
          </a:xfrm>
          <a:prstGeom prst="rect">
            <a:avLst/>
          </a:prstGeom>
          <a:solidFill>
            <a:srgbClr val="FFE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976745" y="5416737"/>
            <a:ext cx="200024" cy="179222"/>
          </a:xfrm>
          <a:prstGeom prst="rect">
            <a:avLst/>
          </a:prstGeom>
          <a:solidFill>
            <a:srgbClr val="A9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004617" y="5416737"/>
            <a:ext cx="200024" cy="179222"/>
          </a:xfrm>
          <a:prstGeom prst="rect">
            <a:avLst/>
          </a:prstGeom>
          <a:solidFill>
            <a:srgbClr val="C0DD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004617" y="3838104"/>
            <a:ext cx="200024" cy="179222"/>
          </a:xfrm>
          <a:prstGeom prst="rect">
            <a:avLst/>
          </a:prstGeom>
          <a:solidFill>
            <a:srgbClr val="F6D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6200000">
            <a:off x="6876013" y="2311426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标题 1"/>
          <p:cNvSpPr txBox="1"/>
          <p:nvPr/>
        </p:nvSpPr>
        <p:spPr>
          <a:xfrm>
            <a:off x="3972138" y="2273696"/>
            <a:ext cx="322735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Graphic spid="10" grpId="0" uiExpand="1">
        <p:bldSub>
          <a:bldChart bld="seriesEl"/>
        </p:bldSub>
      </p:bldGraphic>
      <p:bldP spid="4" grpId="0" animBg="1"/>
      <p:bldP spid="34" grpId="0" animBg="1"/>
      <p:bldP spid="36" grpId="0" animBg="1"/>
      <p:bldP spid="37" grpId="0" animBg="1"/>
      <p:bldP spid="39" grpId="0" animBg="1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0" y="1"/>
            <a:ext cx="2948932" cy="2348879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6281" y="786228"/>
            <a:ext cx="5760640" cy="6985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SWOT Analysis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299650" y="1484784"/>
            <a:ext cx="11521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1"/>
          <p:cNvSpPr txBox="1"/>
          <p:nvPr/>
        </p:nvSpPr>
        <p:spPr>
          <a:xfrm>
            <a:off x="3533215" y="2923277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1628540" y="5889348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906667" y="2227312"/>
            <a:ext cx="5250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2906667" y="4437112"/>
            <a:ext cx="5250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W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6816080" y="4437112"/>
            <a:ext cx="5250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T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6816080" y="2204864"/>
            <a:ext cx="5250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O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3559868" y="2519108"/>
            <a:ext cx="1239987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b="0" dirty="0" smtClean="0"/>
              <a:t>Strengths</a:t>
            </a:r>
            <a:endParaRPr lang="en-US" altLang="zh-CN" dirty="0"/>
          </a:p>
        </p:txBody>
      </p:sp>
      <p:sp>
        <p:nvSpPr>
          <p:cNvPr id="20" name="标题 1"/>
          <p:cNvSpPr txBox="1"/>
          <p:nvPr/>
        </p:nvSpPr>
        <p:spPr>
          <a:xfrm>
            <a:off x="3533215" y="51866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3559869" y="4782437"/>
            <a:ext cx="1506732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/>
              <a:t>Weaknesses</a:t>
            </a:r>
          </a:p>
        </p:txBody>
      </p:sp>
      <p:sp>
        <p:nvSpPr>
          <p:cNvPr id="22" name="标题 1"/>
          <p:cNvSpPr txBox="1"/>
          <p:nvPr/>
        </p:nvSpPr>
        <p:spPr>
          <a:xfrm>
            <a:off x="7478682" y="51866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7505337" y="4782437"/>
            <a:ext cx="1089656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sz="1700" dirty="0" smtClean="0"/>
              <a:t>Threats</a:t>
            </a:r>
            <a:endParaRPr lang="en-US" altLang="zh-CN" sz="1700" dirty="0"/>
          </a:p>
        </p:txBody>
      </p:sp>
      <p:sp>
        <p:nvSpPr>
          <p:cNvPr id="24" name="标题 1"/>
          <p:cNvSpPr txBox="1"/>
          <p:nvPr/>
        </p:nvSpPr>
        <p:spPr>
          <a:xfrm>
            <a:off x="7478682" y="30022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7505335" y="2598037"/>
            <a:ext cx="1687009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/>
              <a:t>Opportunities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088" r="19439"/>
          <a:stretch>
            <a:fillRect/>
          </a:stretch>
        </p:blipFill>
        <p:spPr>
          <a:xfrm>
            <a:off x="-24681" y="1772816"/>
            <a:ext cx="2016225" cy="5085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P spid="46" grpId="0"/>
      <p:bldP spid="47" grpId="0" animBg="1"/>
      <p:bldP spid="12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36160" y="5178716"/>
            <a:ext cx="4536504" cy="6985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 smtClean="0">
                <a:latin typeface="Comfortaa" panose="020F0603070200060003" pitchFamily="34" charset="0"/>
              </a:rPr>
              <a:t>Customer Analysis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608168" y="5949280"/>
            <a:ext cx="11521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等腰三角形 46"/>
          <p:cNvSpPr/>
          <p:nvPr/>
        </p:nvSpPr>
        <p:spPr>
          <a:xfrm rot="16200000">
            <a:off x="6584516" y="6105371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flipH="1">
            <a:off x="3863752" y="692696"/>
            <a:ext cx="8328248" cy="3764879"/>
          </a:xfrm>
          <a:prstGeom prst="rect">
            <a:avLst/>
          </a:prstGeom>
          <a:solidFill>
            <a:srgbClr val="F6D6DB">
              <a:alpha val="6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2" name="图表 41"/>
          <p:cNvGraphicFramePr/>
          <p:nvPr/>
        </p:nvGraphicFramePr>
        <p:xfrm>
          <a:off x="8256240" y="764704"/>
          <a:ext cx="3312368" cy="3568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2" name="图表 71"/>
          <p:cNvGraphicFramePr/>
          <p:nvPr/>
        </p:nvGraphicFramePr>
        <p:xfrm>
          <a:off x="4799856" y="845096"/>
          <a:ext cx="3240360" cy="3568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9" name="标题 1"/>
          <p:cNvSpPr txBox="1"/>
          <p:nvPr/>
        </p:nvSpPr>
        <p:spPr>
          <a:xfrm>
            <a:off x="479376" y="4797152"/>
            <a:ext cx="6192688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1"/>
          <a:stretch>
            <a:fillRect/>
          </a:stretch>
        </p:blipFill>
        <p:spPr>
          <a:xfrm>
            <a:off x="-24680" y="-68064"/>
            <a:ext cx="4248472" cy="4721200"/>
          </a:xfrm>
          <a:prstGeom prst="rect">
            <a:avLst/>
          </a:prstGeom>
        </p:spPr>
      </p:pic>
      <p:graphicFrame>
        <p:nvGraphicFramePr>
          <p:cNvPr id="35" name="图表 34"/>
          <p:cNvGraphicFramePr/>
          <p:nvPr/>
        </p:nvGraphicFramePr>
        <p:xfrm>
          <a:off x="767408" y="915501"/>
          <a:ext cx="2492413" cy="2763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 animBg="1"/>
      <p:bldP spid="25" grpId="0" animBg="1"/>
      <p:bldGraphic spid="42" grpId="0">
        <p:bldAsOne/>
      </p:bldGraphic>
      <p:bldGraphic spid="72" grpId="0">
        <p:bldAsOne/>
      </p:bldGraphic>
      <p:bldP spid="89" grpId="0"/>
      <p:bldGraphic spid="3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6200000">
            <a:off x="507930" y="5374924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767408" y="710710"/>
            <a:ext cx="5111562" cy="4827235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0718" y="2184860"/>
            <a:ext cx="49859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Our project &amp; Service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930741" y="3794345"/>
            <a:ext cx="453650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950719" y="859297"/>
            <a:ext cx="10093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Comfortaa" panose="020F0603070200060003" pitchFamily="34" charset="0"/>
              </a:rPr>
              <a:t>05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23942" y="3656369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168" y="731339"/>
            <a:ext cx="2880320" cy="24755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08168" y="3206851"/>
            <a:ext cx="2880320" cy="2475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 animBg="1"/>
      <p:bldP spid="2" grpId="0"/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-11746" y="1"/>
            <a:ext cx="2948932" cy="2348879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015" y="917626"/>
            <a:ext cx="5760640" cy="698556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Product &amp; Service Strategy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51384" y="1874247"/>
            <a:ext cx="11521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1"/>
          <p:cNvSpPr txBox="1"/>
          <p:nvPr/>
        </p:nvSpPr>
        <p:spPr>
          <a:xfrm>
            <a:off x="1403800" y="2923277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3108387" y="2143327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430453" y="2519108"/>
            <a:ext cx="1239987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b="0" dirty="0" smtClean="0"/>
              <a:t>Title</a:t>
            </a:r>
            <a:endParaRPr lang="en-US" altLang="zh-CN" dirty="0"/>
          </a:p>
        </p:txBody>
      </p:sp>
      <p:sp>
        <p:nvSpPr>
          <p:cNvPr id="20" name="标题 1"/>
          <p:cNvSpPr txBox="1"/>
          <p:nvPr/>
        </p:nvSpPr>
        <p:spPr>
          <a:xfrm>
            <a:off x="1403800" y="4901373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1430454" y="4497204"/>
            <a:ext cx="1506732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 smtClean="0"/>
              <a:t>Title</a:t>
            </a:r>
            <a:endParaRPr lang="en-US" altLang="zh-CN" dirty="0"/>
          </a:p>
        </p:txBody>
      </p:sp>
      <p:sp>
        <p:nvSpPr>
          <p:cNvPr id="22" name="标题 1"/>
          <p:cNvSpPr txBox="1"/>
          <p:nvPr/>
        </p:nvSpPr>
        <p:spPr>
          <a:xfrm>
            <a:off x="8157681" y="4361178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8184336" y="3957009"/>
            <a:ext cx="1089656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sz="1700" dirty="0" smtClean="0"/>
              <a:t>Title</a:t>
            </a:r>
            <a:endParaRPr lang="en-US" altLang="zh-CN" sz="1700" dirty="0"/>
          </a:p>
        </p:txBody>
      </p:sp>
      <p:sp>
        <p:nvSpPr>
          <p:cNvPr id="24" name="标题 1"/>
          <p:cNvSpPr txBox="1"/>
          <p:nvPr/>
        </p:nvSpPr>
        <p:spPr>
          <a:xfrm>
            <a:off x="8157681" y="2408483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8184334" y="2004314"/>
            <a:ext cx="1687009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 smtClean="0"/>
              <a:t>Title</a:t>
            </a:r>
            <a:endParaRPr lang="en-US" altLang="zh-CN" dirty="0"/>
          </a:p>
        </p:txBody>
      </p:sp>
      <p:grpSp>
        <p:nvGrpSpPr>
          <p:cNvPr id="32" name="组合 31"/>
          <p:cNvGrpSpPr/>
          <p:nvPr/>
        </p:nvGrpSpPr>
        <p:grpSpPr>
          <a:xfrm rot="14204590" flipV="1">
            <a:off x="5860527" y="1329922"/>
            <a:ext cx="354596" cy="365990"/>
            <a:chOff x="4381490" y="2568528"/>
            <a:chExt cx="1754143" cy="1810501"/>
          </a:xfrm>
          <a:solidFill>
            <a:schemeClr val="accent4">
              <a:lumMod val="50000"/>
            </a:schemeClr>
          </a:solidFill>
        </p:grpSpPr>
        <p:sp>
          <p:nvSpPr>
            <p:cNvPr id="74" name="泪滴形 73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泪滴形 74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1968889" flipV="1">
            <a:off x="5425098" y="1384956"/>
            <a:ext cx="354596" cy="365990"/>
            <a:chOff x="4381490" y="2568528"/>
            <a:chExt cx="1754143" cy="1810501"/>
          </a:xfrm>
          <a:solidFill>
            <a:schemeClr val="accent4">
              <a:lumMod val="75000"/>
            </a:schemeClr>
          </a:solidFill>
        </p:grpSpPr>
        <p:sp>
          <p:nvSpPr>
            <p:cNvPr id="72" name="泪滴形 71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泪滴形 72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4786152" flipV="1">
            <a:off x="5760836" y="1419402"/>
            <a:ext cx="684356" cy="706345"/>
            <a:chOff x="4381490" y="2568528"/>
            <a:chExt cx="1754143" cy="1810501"/>
          </a:xfrm>
          <a:solidFill>
            <a:schemeClr val="accent4"/>
          </a:solidFill>
        </p:grpSpPr>
        <p:sp>
          <p:nvSpPr>
            <p:cNvPr id="70" name="泪滴形 69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泪滴形 70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6760443" flipV="1">
            <a:off x="5998453" y="2104611"/>
            <a:ext cx="1338912" cy="1381930"/>
            <a:chOff x="4381490" y="2568528"/>
            <a:chExt cx="1754143" cy="1810501"/>
          </a:xfrm>
          <a:solidFill>
            <a:schemeClr val="accent4"/>
          </a:solidFill>
        </p:grpSpPr>
        <p:sp>
          <p:nvSpPr>
            <p:cNvPr id="68" name="泪滴形 67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泪滴形 68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8" name="文本框 74"/>
          <p:cNvSpPr txBox="1"/>
          <p:nvPr/>
        </p:nvSpPr>
        <p:spPr>
          <a:xfrm rot="828647">
            <a:off x="6169694" y="2264456"/>
            <a:ext cx="649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9" name="组合 38"/>
          <p:cNvGrpSpPr/>
          <p:nvPr/>
        </p:nvGrpSpPr>
        <p:grpSpPr>
          <a:xfrm rot="19836014" flipH="1">
            <a:off x="6029861" y="4159402"/>
            <a:ext cx="1020142" cy="1052918"/>
            <a:chOff x="4381490" y="2568528"/>
            <a:chExt cx="1754143" cy="1810501"/>
          </a:xfrm>
          <a:solidFill>
            <a:schemeClr val="accent2"/>
          </a:solidFill>
        </p:grpSpPr>
        <p:sp>
          <p:nvSpPr>
            <p:cNvPr id="66" name="泪滴形 65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泪滴形 66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0" name="文本框 75"/>
          <p:cNvSpPr txBox="1"/>
          <p:nvPr/>
        </p:nvSpPr>
        <p:spPr>
          <a:xfrm rot="19836014">
            <a:off x="6186423" y="4102877"/>
            <a:ext cx="649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1" name="组合 40"/>
          <p:cNvGrpSpPr/>
          <p:nvPr/>
        </p:nvGrpSpPr>
        <p:grpSpPr>
          <a:xfrm rot="1238973">
            <a:off x="4722881" y="4815954"/>
            <a:ext cx="1020142" cy="1052918"/>
            <a:chOff x="4381490" y="2568528"/>
            <a:chExt cx="1754143" cy="1810501"/>
          </a:xfrm>
          <a:solidFill>
            <a:schemeClr val="accent6"/>
          </a:solidFill>
        </p:grpSpPr>
        <p:sp>
          <p:nvSpPr>
            <p:cNvPr id="64" name="泪滴形 63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泪滴形 64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2" name="文本框 76"/>
          <p:cNvSpPr txBox="1"/>
          <p:nvPr/>
        </p:nvSpPr>
        <p:spPr>
          <a:xfrm rot="1238973">
            <a:off x="4974840" y="4798956"/>
            <a:ext cx="649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5856616" y="2078667"/>
            <a:ext cx="44787" cy="4788089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rot="12515712">
            <a:off x="5958006" y="5539005"/>
            <a:ext cx="387440" cy="399888"/>
            <a:chOff x="4381490" y="2568528"/>
            <a:chExt cx="1754143" cy="1810501"/>
          </a:xfrm>
          <a:solidFill>
            <a:schemeClr val="accent1"/>
          </a:solidFill>
        </p:grpSpPr>
        <p:sp>
          <p:nvSpPr>
            <p:cNvPr id="62" name="泪滴形 61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泪滴形 62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3610218">
            <a:off x="5412393" y="4452779"/>
            <a:ext cx="387440" cy="399888"/>
            <a:chOff x="4381490" y="2568528"/>
            <a:chExt cx="1754143" cy="1810501"/>
          </a:xfrm>
          <a:solidFill>
            <a:schemeClr val="accent4"/>
          </a:solidFill>
        </p:grpSpPr>
        <p:sp>
          <p:nvSpPr>
            <p:cNvPr id="60" name="泪滴形 59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泪滴形 60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12403225">
            <a:off x="5941132" y="3438643"/>
            <a:ext cx="387440" cy="399888"/>
            <a:chOff x="4381490" y="2568528"/>
            <a:chExt cx="1754143" cy="1810501"/>
          </a:xfrm>
          <a:solidFill>
            <a:schemeClr val="accent2"/>
          </a:solidFill>
        </p:grpSpPr>
        <p:sp>
          <p:nvSpPr>
            <p:cNvPr id="58" name="泪滴形 57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泪滴形 58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5643208">
            <a:off x="5465293" y="2455464"/>
            <a:ext cx="387440" cy="399888"/>
            <a:chOff x="4381490" y="2568528"/>
            <a:chExt cx="1754143" cy="1810501"/>
          </a:xfrm>
          <a:solidFill>
            <a:schemeClr val="accent6"/>
          </a:solidFill>
        </p:grpSpPr>
        <p:sp>
          <p:nvSpPr>
            <p:cNvPr id="56" name="泪滴形 55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泪滴形 56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11217473" flipV="1">
            <a:off x="5233324" y="1450307"/>
            <a:ext cx="684356" cy="706345"/>
            <a:chOff x="4381490" y="2568528"/>
            <a:chExt cx="1754143" cy="1810501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54" name="泪滴形 53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泪滴形 54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3167105" flipV="1">
            <a:off x="5514025" y="1427930"/>
            <a:ext cx="684356" cy="706345"/>
            <a:chOff x="4381490" y="2568528"/>
            <a:chExt cx="1754143" cy="1810501"/>
          </a:xfrm>
          <a:solidFill>
            <a:schemeClr val="accent4">
              <a:lumMod val="75000"/>
            </a:schemeClr>
          </a:solidFill>
        </p:grpSpPr>
        <p:sp>
          <p:nvSpPr>
            <p:cNvPr id="52" name="泪滴形 51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泪滴形 52"/>
            <p:cNvSpPr/>
            <p:nvPr/>
          </p:nvSpPr>
          <p:spPr>
            <a:xfrm rot="10527571">
              <a:off x="4381490" y="2634829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3840083">
            <a:off x="4412112" y="2792068"/>
            <a:ext cx="1216078" cy="1255148"/>
            <a:chOff x="4381489" y="2568528"/>
            <a:chExt cx="1754144" cy="1810501"/>
          </a:xfrm>
          <a:solidFill>
            <a:schemeClr val="accent1"/>
          </a:solidFill>
        </p:grpSpPr>
        <p:sp>
          <p:nvSpPr>
            <p:cNvPr id="78" name="泪滴形 77"/>
            <p:cNvSpPr/>
            <p:nvPr/>
          </p:nvSpPr>
          <p:spPr>
            <a:xfrm>
              <a:off x="4391433" y="2568528"/>
              <a:ext cx="1744200" cy="17442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9" name="泪滴形 78"/>
            <p:cNvSpPr/>
            <p:nvPr/>
          </p:nvSpPr>
          <p:spPr>
            <a:xfrm rot="10527571">
              <a:off x="4381489" y="2634828"/>
              <a:ext cx="1744199" cy="174420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7" name="文本框 3"/>
          <p:cNvSpPr txBox="1"/>
          <p:nvPr/>
        </p:nvSpPr>
        <p:spPr>
          <a:xfrm rot="20040083">
            <a:off x="4820429" y="2934008"/>
            <a:ext cx="556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P spid="46" grpId="0"/>
      <p:bldP spid="47" grpId="0" animBg="1"/>
      <p:bldP spid="19" grpId="0"/>
      <p:bldP spid="20" grpId="0"/>
      <p:bldP spid="21" grpId="0"/>
      <p:bldP spid="22" grpId="0"/>
      <p:bldP spid="23" grpId="0"/>
      <p:bldP spid="24" grpId="0"/>
      <p:bldP spid="26" grpId="0"/>
      <p:bldP spid="38" grpId="0"/>
      <p:bldP spid="40" grpId="0"/>
      <p:bldP spid="42" grpId="0"/>
      <p:bldP spid="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03568" y="-24501"/>
            <a:ext cx="3888432" cy="6882501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 flipH="1">
            <a:off x="0" y="1"/>
            <a:ext cx="2948932" cy="2348879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86281" y="692696"/>
            <a:ext cx="5760640" cy="6985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Our Product &amp; Service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46" name="标题 1"/>
          <p:cNvSpPr txBox="1"/>
          <p:nvPr/>
        </p:nvSpPr>
        <p:spPr>
          <a:xfrm>
            <a:off x="1403800" y="2923277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11628540" y="5889348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1430453" y="2519108"/>
            <a:ext cx="1239987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b="0" dirty="0" smtClean="0"/>
              <a:t>Title</a:t>
            </a:r>
            <a:endParaRPr lang="en-US" altLang="zh-CN" dirty="0"/>
          </a:p>
        </p:txBody>
      </p:sp>
      <p:sp>
        <p:nvSpPr>
          <p:cNvPr id="20" name="标题 1"/>
          <p:cNvSpPr txBox="1"/>
          <p:nvPr/>
        </p:nvSpPr>
        <p:spPr>
          <a:xfrm>
            <a:off x="1403800" y="51866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1430454" y="4782437"/>
            <a:ext cx="1506732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 smtClean="0"/>
              <a:t>Title</a:t>
            </a:r>
            <a:endParaRPr lang="en-US" altLang="zh-CN" dirty="0"/>
          </a:p>
        </p:txBody>
      </p:sp>
      <p:sp>
        <p:nvSpPr>
          <p:cNvPr id="22" name="标题 1"/>
          <p:cNvSpPr txBox="1"/>
          <p:nvPr/>
        </p:nvSpPr>
        <p:spPr>
          <a:xfrm>
            <a:off x="5349267" y="51866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5375922" y="4782437"/>
            <a:ext cx="1089656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sz="1700" dirty="0" smtClean="0"/>
              <a:t>Title</a:t>
            </a:r>
            <a:endParaRPr lang="en-US" altLang="zh-CN" sz="1700" dirty="0"/>
          </a:p>
        </p:txBody>
      </p:sp>
      <p:sp>
        <p:nvSpPr>
          <p:cNvPr id="24" name="标题 1"/>
          <p:cNvSpPr txBox="1"/>
          <p:nvPr/>
        </p:nvSpPr>
        <p:spPr>
          <a:xfrm>
            <a:off x="5349267" y="3002206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5375920" y="2598037"/>
            <a:ext cx="1687009" cy="425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  <a:cs typeface="+mj-cs"/>
              </a:defRPr>
            </a:lvl1pPr>
          </a:lstStyle>
          <a:p>
            <a:r>
              <a:rPr lang="en-US" altLang="zh-CN" dirty="0" smtClean="0"/>
              <a:t>Title</a:t>
            </a:r>
            <a:endParaRPr lang="en-US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67" y="2563996"/>
            <a:ext cx="1079096" cy="1098965"/>
          </a:xfrm>
          <a:prstGeom prst="ellipse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894" y="4778307"/>
            <a:ext cx="1070137" cy="1098965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03476" y="2563996"/>
            <a:ext cx="1119559" cy="1114715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1233" y="4786691"/>
            <a:ext cx="1119043" cy="1098966"/>
          </a:xfrm>
          <a:prstGeom prst="ellipse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299650" y="1412776"/>
            <a:ext cx="11521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/>
      <p:bldP spid="46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flipH="1">
            <a:off x="8617786" y="1368612"/>
            <a:ext cx="3381821" cy="5373215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flipH="1">
            <a:off x="2114281" y="-15999"/>
            <a:ext cx="3381821" cy="5373215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60297" y="5764551"/>
            <a:ext cx="3311202" cy="69855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Product Price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873666" y="6463107"/>
            <a:ext cx="11521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1"/>
          <p:cNvSpPr txBox="1"/>
          <p:nvPr/>
        </p:nvSpPr>
        <p:spPr>
          <a:xfrm>
            <a:off x="5600160" y="2683815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6200000">
            <a:off x="8392719" y="6352020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3995870" y="2501308"/>
            <a:ext cx="1590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>
                <a:latin typeface="Comfortaa" panose="020F0603070200060003" pitchFamily="34" charset="0"/>
              </a:rPr>
              <a:t>$</a:t>
            </a:r>
            <a:r>
              <a:rPr lang="en-US" altLang="zh-CN" sz="3600" dirty="0" smtClean="0">
                <a:latin typeface="Comfortaa" panose="020F0603070200060003" pitchFamily="34" charset="0"/>
              </a:rPr>
              <a:t>15.00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3952764" y="941095"/>
            <a:ext cx="1590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$55.00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33" name="标题 1"/>
          <p:cNvSpPr txBox="1"/>
          <p:nvPr/>
        </p:nvSpPr>
        <p:spPr>
          <a:xfrm>
            <a:off x="5509429" y="1134581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0256" y="15627"/>
            <a:ext cx="2072290" cy="206678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256" y="2060778"/>
            <a:ext cx="2072290" cy="17810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63" b="-124"/>
          <a:stretch>
            <a:fillRect/>
          </a:stretch>
        </p:blipFill>
        <p:spPr>
          <a:xfrm>
            <a:off x="-1559" y="-99393"/>
            <a:ext cx="3831871" cy="6983053"/>
          </a:xfrm>
          <a:prstGeom prst="rect">
            <a:avLst/>
          </a:prstGeom>
        </p:spPr>
      </p:pic>
      <p:sp>
        <p:nvSpPr>
          <p:cNvPr id="13" name="标题 1"/>
          <p:cNvSpPr txBox="1"/>
          <p:nvPr/>
        </p:nvSpPr>
        <p:spPr>
          <a:xfrm>
            <a:off x="5600160" y="4237727"/>
            <a:ext cx="2800096" cy="1214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industry‘s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standard dummy text ever since the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1500s.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995870" y="4055220"/>
            <a:ext cx="15909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latin typeface="Comfortaa" panose="020F0603070200060003" pitchFamily="34" charset="0"/>
              </a:rPr>
              <a:t>$35.00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930" y="3824316"/>
            <a:ext cx="2085616" cy="1606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5" grpId="0" animBg="1"/>
      <p:bldP spid="2" grpId="0"/>
      <p:bldP spid="46" grpId="0"/>
      <p:bldP spid="47" grpId="0" animBg="1"/>
      <p:bldP spid="29" grpId="0"/>
      <p:bldP spid="32" grpId="0"/>
      <p:bldP spid="33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35185" y="3283054"/>
            <a:ext cx="344677" cy="387762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23342" y="3283054"/>
            <a:ext cx="344677" cy="387762"/>
          </a:xfrm>
          <a:prstGeom prst="rect">
            <a:avLst/>
          </a:prstGeom>
          <a:solidFill>
            <a:schemeClr val="accent2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11499" y="3283054"/>
            <a:ext cx="344677" cy="387762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99656" y="3283054"/>
            <a:ext cx="344677" cy="387762"/>
          </a:xfrm>
          <a:prstGeom prst="rect">
            <a:avLst/>
          </a:prstGeom>
          <a:solidFill>
            <a:srgbClr val="A9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77072"/>
            <a:ext cx="8210128" cy="1979193"/>
          </a:xfrm>
        </p:spPr>
        <p:txBody>
          <a:bodyPr>
            <a:noAutofit/>
          </a:bodyPr>
          <a:lstStyle/>
          <a:p>
            <a:r>
              <a:rPr lang="zh-CN" altLang="en-US" sz="1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联系方式：</a:t>
            </a:r>
            <a:r>
              <a:rPr lang="en-US" altLang="zh-CN" sz="1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/>
            </a:r>
            <a:br>
              <a:rPr lang="en-US" altLang="zh-CN" sz="18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/>
            </a:r>
            <a:b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设计师：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Thealin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/>
            </a:r>
            <a:b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店铺网址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http://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www.yanj.cn/index.php?act=show_store&amp;id=10173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/>
            </a:r>
            <a:b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endParaRPr lang="zh-CN" altLang="en-US" sz="1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11424" y="3140968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972408" y="3244334"/>
            <a:ext cx="247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1" y="240657"/>
            <a:ext cx="1080119" cy="244888"/>
          </a:xfrm>
          <a:prstGeom prst="rect">
            <a:avLst/>
          </a:prstGeom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801986" y="1957491"/>
            <a:ext cx="49859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>
                <a:latin typeface="幼圆" panose="02010509060101010101" pitchFamily="49" charset="-122"/>
                <a:ea typeface="幼圆" panose="02010509060101010101" pitchFamily="49" charset="-122"/>
              </a:rPr>
              <a:t>配色</a:t>
            </a:r>
            <a:r>
              <a:rPr lang="en-US" altLang="zh-CN" smtClean="0"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1020850" y="116632"/>
            <a:ext cx="1183110" cy="570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Logo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0266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811224" y="0"/>
            <a:ext cx="6096000" cy="6858000"/>
          </a:xfrm>
          <a:prstGeom prst="rect">
            <a:avLst/>
          </a:prstGeom>
          <a:solidFill>
            <a:schemeClr val="accent4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65232" y="0"/>
            <a:ext cx="6096000" cy="6858000"/>
          </a:xfrm>
          <a:prstGeom prst="rect">
            <a:avLst/>
          </a:prstGeom>
          <a:solidFill>
            <a:schemeClr val="accent2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82816" y="0"/>
            <a:ext cx="6096000" cy="6858000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A9D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57491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Thank you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818515" y="3566929"/>
            <a:ext cx="3822677" cy="2238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Contact:</a:t>
            </a:r>
          </a:p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Name: </a:t>
            </a:r>
          </a:p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Email: Website:</a:t>
            </a:r>
          </a:p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Phone number: </a:t>
            </a:r>
          </a:p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Company:  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911424" y="3429000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 txBox="1"/>
          <p:nvPr/>
        </p:nvSpPr>
        <p:spPr>
          <a:xfrm>
            <a:off x="7304050" y="5085184"/>
            <a:ext cx="3904518" cy="59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16200000">
            <a:off x="5689566" y="6541148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2408" y="3244334"/>
            <a:ext cx="247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048" y="1493728"/>
            <a:ext cx="5220800" cy="34805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1" y="240657"/>
            <a:ext cx="1080119" cy="244888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11020850" y="116632"/>
            <a:ext cx="1183110" cy="570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Logo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" grpId="0"/>
      <p:bldP spid="5" grpId="0"/>
      <p:bldP spid="16" grpId="0"/>
      <p:bldP spid="18" grpId="0" animBg="1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设计师：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Thealin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店铺网址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: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http://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2"/>
              </a:rPr>
              <a:t>www.yanj.cn/index.php?act=show_store&amp;id=10173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51PPT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模板网 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hlinkClick r:id="rId3"/>
              </a:rPr>
              <a:t>www.51pptmoban.com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6680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7101337" y="4984109"/>
            <a:ext cx="3904518" cy="595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16200000">
            <a:off x="3707660" y="4821088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838200" y="2461547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Company Introduction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818223" y="4071032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838201" y="1135984"/>
            <a:ext cx="10093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latin typeface="Comfortaa" panose="020F0603070200060003" pitchFamily="34" charset="0"/>
              </a:rPr>
              <a:t>01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11424" y="3933056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2" descr="woman in orange pants and white T-shirt getting out of cubic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159"/>
          <a:stretch>
            <a:fillRect/>
          </a:stretch>
        </p:blipFill>
        <p:spPr>
          <a:xfrm>
            <a:off x="6672064" y="1772816"/>
            <a:ext cx="4981863" cy="311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/>
      <p:bldP spid="18" grpId="0" animBg="1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4439816" y="0"/>
            <a:ext cx="1440160" cy="53012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0033" y="595379"/>
            <a:ext cx="49859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Introduction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6600056" y="2204864"/>
            <a:ext cx="505222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93257" y="2066888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11471400" y="3588820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23891" y="260648"/>
            <a:ext cx="3933849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has been the industry's standard dummy text ever since the 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1500s. </a:t>
            </a: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77526" y="2435972"/>
            <a:ext cx="594360" cy="594360"/>
            <a:chOff x="9280" y="3406"/>
            <a:chExt cx="936" cy="936"/>
          </a:xfrm>
        </p:grpSpPr>
        <p:sp>
          <p:nvSpPr>
            <p:cNvPr id="37" name="椭圆 36"/>
            <p:cNvSpPr/>
            <p:nvPr/>
          </p:nvSpPr>
          <p:spPr>
            <a:xfrm>
              <a:off x="9280" y="3406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38" name="电脑"/>
            <p:cNvSpPr/>
            <p:nvPr/>
          </p:nvSpPr>
          <p:spPr bwMode="auto">
            <a:xfrm>
              <a:off x="9461" y="3653"/>
              <a:ext cx="574" cy="443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标题 1"/>
          <p:cNvSpPr txBox="1"/>
          <p:nvPr/>
        </p:nvSpPr>
        <p:spPr>
          <a:xfrm>
            <a:off x="223891" y="2204864"/>
            <a:ext cx="3953635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has been the industry's standard dummy text ever since the 1500s.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has been the industry's standard dummy text ever since the 1500s. </a:t>
            </a:r>
          </a:p>
          <a:p>
            <a:pPr algn="r"/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195283" y="663800"/>
            <a:ext cx="594360" cy="594360"/>
            <a:chOff x="9280" y="4772"/>
            <a:chExt cx="936" cy="936"/>
          </a:xfrm>
        </p:grpSpPr>
        <p:sp>
          <p:nvSpPr>
            <p:cNvPr id="41" name="椭圆 40"/>
            <p:cNvSpPr/>
            <p:nvPr/>
          </p:nvSpPr>
          <p:spPr>
            <a:xfrm>
              <a:off x="9280" y="4772"/>
              <a:ext cx="936" cy="9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/>
            </a:p>
          </p:txBody>
        </p:sp>
        <p:sp>
          <p:nvSpPr>
            <p:cNvPr id="42" name="白领"/>
            <p:cNvSpPr/>
            <p:nvPr/>
          </p:nvSpPr>
          <p:spPr bwMode="auto">
            <a:xfrm>
              <a:off x="9516" y="5008"/>
              <a:ext cx="464" cy="464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" name="AutoShape 2" descr="flatlay photography of wireless headpho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896" y="3143622"/>
            <a:ext cx="5256584" cy="34812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  <p:bldP spid="18" grpId="0" animBg="1"/>
      <p:bldP spid="14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0" y="0"/>
            <a:ext cx="1440160" cy="2472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9733" y="192817"/>
            <a:ext cx="49859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Company Profile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62957" y="1370254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6736114" y="1529227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952" y="2092791"/>
            <a:ext cx="6528048" cy="4325121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>
            <a:off x="1712912" y="1936601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1702296" y="1649489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Headquarters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1712912" y="3051026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702296" y="2763914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Size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1712912" y="3994001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1702296" y="3706889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Founded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1712912" y="5013176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1702296" y="4726064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1712912" y="6013301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702296" y="5726189"/>
            <a:ext cx="2448272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Revenue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1072505" y="1649489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01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1072505" y="2763914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02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1072505" y="3645024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03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1072505" y="4702299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04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1072505" y="5692899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05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4260" y="0"/>
            <a:ext cx="477774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637653" y="-1"/>
            <a:ext cx="5111562" cy="4827235"/>
          </a:xfrm>
          <a:prstGeom prst="rect">
            <a:avLst/>
          </a:prstGeom>
          <a:solidFill>
            <a:schemeClr val="accent6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43294" y="1957491"/>
            <a:ext cx="4985951" cy="1325563"/>
          </a:xfrm>
        </p:spPr>
        <p:txBody>
          <a:bodyPr/>
          <a:lstStyle/>
          <a:p>
            <a:r>
              <a:rPr lang="en-US" altLang="zh-CN" dirty="0" smtClean="0">
                <a:latin typeface="Comfortaa" panose="020F0603070200060003" pitchFamily="34" charset="0"/>
              </a:rPr>
              <a:t>Our Mission</a:t>
            </a:r>
            <a:endParaRPr lang="zh-CN" altLang="en-US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672064" y="3262349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6200000">
            <a:off x="7092037" y="5077524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487488" y="1086491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877888" y="799379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01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1476872" y="799379"/>
            <a:ext cx="505222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6" name="标题 1"/>
          <p:cNvSpPr txBox="1"/>
          <p:nvPr/>
        </p:nvSpPr>
        <p:spPr>
          <a:xfrm>
            <a:off x="1487488" y="2127891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7" name="标题 1"/>
          <p:cNvSpPr txBox="1"/>
          <p:nvPr/>
        </p:nvSpPr>
        <p:spPr>
          <a:xfrm>
            <a:off x="877888" y="1840779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02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19" name="标题 1"/>
          <p:cNvSpPr txBox="1"/>
          <p:nvPr/>
        </p:nvSpPr>
        <p:spPr>
          <a:xfrm>
            <a:off x="1476872" y="1840779"/>
            <a:ext cx="505222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0" name="标题 1"/>
          <p:cNvSpPr txBox="1"/>
          <p:nvPr/>
        </p:nvSpPr>
        <p:spPr>
          <a:xfrm>
            <a:off x="1487488" y="3160824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877888" y="2873712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03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2" name="标题 1"/>
          <p:cNvSpPr txBox="1"/>
          <p:nvPr/>
        </p:nvSpPr>
        <p:spPr>
          <a:xfrm>
            <a:off x="1476872" y="2873712"/>
            <a:ext cx="505222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3" name="标题 1"/>
          <p:cNvSpPr txBox="1"/>
          <p:nvPr/>
        </p:nvSpPr>
        <p:spPr>
          <a:xfrm>
            <a:off x="1487488" y="4290884"/>
            <a:ext cx="3960440" cy="536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Lorem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is simply dummy text of the printing and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typestting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 industry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877888" y="4003772"/>
            <a:ext cx="60960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04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1476872" y="4003772"/>
            <a:ext cx="5052220" cy="358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rPr>
              <a:t>Title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Comfortaa" panose="020F0603070200060003" pitchFamily="34" charset="0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18" grpId="0" animBg="1"/>
      <p:bldP spid="8" grpId="0"/>
      <p:bldP spid="12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16" y="2289491"/>
            <a:ext cx="9921677" cy="4232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625" y="103133"/>
            <a:ext cx="12193341" cy="8375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dirty="0">
                <a:latin typeface="Comfortaa" panose="020F0603070200060003" pitchFamily="34" charset="0"/>
              </a:rPr>
              <a:t>Our Timeline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203417" y="908720"/>
            <a:ext cx="16344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4538559" y="3216671"/>
            <a:ext cx="0" cy="963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10380345" y="2989659"/>
            <a:ext cx="0" cy="20097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892592" y="3652255"/>
            <a:ext cx="0" cy="16489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1083945" y="3509724"/>
            <a:ext cx="0" cy="13741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2852420" y="2629614"/>
            <a:ext cx="0" cy="23837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400800" y="2773124"/>
            <a:ext cx="0" cy="1976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20"/>
          <p:cNvSpPr txBox="1"/>
          <p:nvPr/>
        </p:nvSpPr>
        <p:spPr>
          <a:xfrm>
            <a:off x="1223645" y="3273504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/>
              <a:t>1993</a:t>
            </a:r>
          </a:p>
        </p:txBody>
      </p:sp>
      <p:sp>
        <p:nvSpPr>
          <p:cNvPr id="91" name="文本框 35"/>
          <p:cNvSpPr txBox="1"/>
          <p:nvPr/>
        </p:nvSpPr>
        <p:spPr>
          <a:xfrm>
            <a:off x="184785" y="2564904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10240645" y="2796619"/>
            <a:ext cx="279400" cy="279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116" name="椭圆 115"/>
          <p:cNvSpPr/>
          <p:nvPr/>
        </p:nvSpPr>
        <p:spPr>
          <a:xfrm>
            <a:off x="6261100" y="2618819"/>
            <a:ext cx="279400" cy="279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114" name="椭圆 113"/>
          <p:cNvSpPr/>
          <p:nvPr/>
        </p:nvSpPr>
        <p:spPr>
          <a:xfrm>
            <a:off x="8752892" y="3592565"/>
            <a:ext cx="279400" cy="279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112" name="椭圆 111"/>
          <p:cNvSpPr/>
          <p:nvPr/>
        </p:nvSpPr>
        <p:spPr>
          <a:xfrm>
            <a:off x="4398859" y="3068716"/>
            <a:ext cx="279400" cy="279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110" name="椭圆 109"/>
          <p:cNvSpPr/>
          <p:nvPr/>
        </p:nvSpPr>
        <p:spPr>
          <a:xfrm>
            <a:off x="2712720" y="2411809"/>
            <a:ext cx="279400" cy="2794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108" name="椭圆 107"/>
          <p:cNvSpPr/>
          <p:nvPr/>
        </p:nvSpPr>
        <p:spPr>
          <a:xfrm>
            <a:off x="944245" y="3317954"/>
            <a:ext cx="279400" cy="279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700"/>
          </a:p>
        </p:txBody>
      </p:sp>
      <p:sp>
        <p:nvSpPr>
          <p:cNvPr id="98" name="文本框 50"/>
          <p:cNvSpPr txBox="1"/>
          <p:nvPr/>
        </p:nvSpPr>
        <p:spPr>
          <a:xfrm>
            <a:off x="2992120" y="2367359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smtClean="0"/>
              <a:t>1998</a:t>
            </a:r>
            <a:endParaRPr lang="en-US" altLang="zh-CN" dirty="0"/>
          </a:p>
        </p:txBody>
      </p:sp>
      <p:sp>
        <p:nvSpPr>
          <p:cNvPr id="99" name="文本框 51"/>
          <p:cNvSpPr txBox="1"/>
          <p:nvPr/>
        </p:nvSpPr>
        <p:spPr>
          <a:xfrm>
            <a:off x="1857375" y="1651079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00" name="文本框 52"/>
          <p:cNvSpPr txBox="1"/>
          <p:nvPr/>
        </p:nvSpPr>
        <p:spPr>
          <a:xfrm>
            <a:off x="4711489" y="3032521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smtClean="0"/>
              <a:t>2005</a:t>
            </a:r>
            <a:endParaRPr lang="en-US" altLang="zh-CN" dirty="0"/>
          </a:p>
        </p:txBody>
      </p:sp>
      <p:sp>
        <p:nvSpPr>
          <p:cNvPr id="101" name="文本框 53"/>
          <p:cNvSpPr txBox="1"/>
          <p:nvPr/>
        </p:nvSpPr>
        <p:spPr>
          <a:xfrm>
            <a:off x="3714750" y="2280760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02" name="文本框 54"/>
          <p:cNvSpPr txBox="1"/>
          <p:nvPr/>
        </p:nvSpPr>
        <p:spPr>
          <a:xfrm>
            <a:off x="6554470" y="2574369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smtClean="0"/>
              <a:t>2012</a:t>
            </a:r>
            <a:endParaRPr lang="en-US" altLang="zh-CN" dirty="0"/>
          </a:p>
        </p:txBody>
      </p:sp>
      <p:sp>
        <p:nvSpPr>
          <p:cNvPr id="103" name="文本框 55"/>
          <p:cNvSpPr txBox="1"/>
          <p:nvPr/>
        </p:nvSpPr>
        <p:spPr>
          <a:xfrm>
            <a:off x="5443855" y="1892379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 is simply dummy text of the printing and typestting industry.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04" name="文本框 56"/>
          <p:cNvSpPr txBox="1"/>
          <p:nvPr/>
        </p:nvSpPr>
        <p:spPr>
          <a:xfrm>
            <a:off x="9049859" y="3593623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smtClean="0"/>
              <a:t>2015</a:t>
            </a:r>
            <a:endParaRPr lang="en-US" altLang="zh-CN" dirty="0"/>
          </a:p>
        </p:txBody>
      </p:sp>
      <p:sp>
        <p:nvSpPr>
          <p:cNvPr id="105" name="文本框 57"/>
          <p:cNvSpPr txBox="1"/>
          <p:nvPr/>
        </p:nvSpPr>
        <p:spPr>
          <a:xfrm>
            <a:off x="8153400" y="2834327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  <p:sp>
        <p:nvSpPr>
          <p:cNvPr id="106" name="文本框 58"/>
          <p:cNvSpPr txBox="1"/>
          <p:nvPr/>
        </p:nvSpPr>
        <p:spPr>
          <a:xfrm>
            <a:off x="10520045" y="2752169"/>
            <a:ext cx="1656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 smtClean="0"/>
              <a:t>2017</a:t>
            </a:r>
            <a:endParaRPr lang="en-US" altLang="zh-CN" dirty="0"/>
          </a:p>
        </p:txBody>
      </p:sp>
      <p:sp>
        <p:nvSpPr>
          <p:cNvPr id="107" name="文本框 59"/>
          <p:cNvSpPr txBox="1"/>
          <p:nvPr/>
        </p:nvSpPr>
        <p:spPr>
          <a:xfrm>
            <a:off x="9401175" y="2035889"/>
            <a:ext cx="19583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is simply dummy text of the printing and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typestting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rbel" panose="020B0503020204020204" charset="0"/>
                <a:ea typeface="Arial Unicode MS" panose="020B0604020202020204" charset="-122"/>
                <a:sym typeface="+mn-ea"/>
              </a:rPr>
              <a:t> industry.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Corbel" panose="020B0503020204020204" charset="0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" grpId="0"/>
      <p:bldP spid="91" grpId="0"/>
      <p:bldP spid="118" grpId="0" animBg="1"/>
      <p:bldP spid="116" grpId="0" animBg="1"/>
      <p:bldP spid="114" grpId="0" animBg="1"/>
      <p:bldP spid="112" grpId="0" animBg="1"/>
      <p:bldP spid="110" grpId="0" animBg="1"/>
      <p:bldP spid="108" grpId="0" animBg="1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04112" y="136597"/>
            <a:ext cx="4985951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Our Strengths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32882" y="1441455"/>
            <a:ext cx="243290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95317" y="1301168"/>
            <a:ext cx="3006870" cy="959219"/>
            <a:chOff x="877888" y="799379"/>
            <a:chExt cx="3006870" cy="959219"/>
          </a:xfrm>
        </p:grpSpPr>
        <p:sp>
          <p:nvSpPr>
            <p:cNvPr id="8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12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01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048781" y="3536226"/>
            <a:ext cx="3006870" cy="959219"/>
            <a:chOff x="877888" y="799379"/>
            <a:chExt cx="3006870" cy="959219"/>
          </a:xfrm>
        </p:grpSpPr>
        <p:sp>
          <p:nvSpPr>
            <p:cNvPr id="27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28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02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912" y="2996952"/>
            <a:ext cx="2640623" cy="1748813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007768" y="5260915"/>
            <a:ext cx="3006870" cy="959219"/>
            <a:chOff x="877888" y="799379"/>
            <a:chExt cx="3006870" cy="959219"/>
          </a:xfrm>
        </p:grpSpPr>
        <p:sp>
          <p:nvSpPr>
            <p:cNvPr id="33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03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4051" y="980728"/>
            <a:ext cx="2640623" cy="1748813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 flipH="1">
            <a:off x="357356" y="0"/>
            <a:ext cx="683175" cy="11967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1956441" y="2420888"/>
            <a:ext cx="683175" cy="1008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3935760" y="4597954"/>
            <a:ext cx="683175" cy="631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800000">
            <a:off x="5939401" y="2787774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7769439" y="4797152"/>
            <a:ext cx="175096" cy="15094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0096" y="5064563"/>
            <a:ext cx="2659388" cy="1748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 animBg="1"/>
      <p:bldP spid="38" grpId="0" animBg="1"/>
      <p:bldP spid="39" grpId="0" animBg="1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示 13"/>
          <p:cNvGraphicFramePr/>
          <p:nvPr/>
        </p:nvGraphicFramePr>
        <p:xfrm>
          <a:off x="-231882" y="1775715"/>
          <a:ext cx="5625201" cy="419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矩形 30"/>
          <p:cNvSpPr/>
          <p:nvPr/>
        </p:nvSpPr>
        <p:spPr>
          <a:xfrm flipH="1">
            <a:off x="7185180" y="1"/>
            <a:ext cx="2478268" cy="2636912"/>
          </a:xfrm>
          <a:prstGeom prst="rect">
            <a:avLst/>
          </a:prstGeom>
          <a:solidFill>
            <a:schemeClr val="accent2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0176" y="0"/>
            <a:ext cx="4572782" cy="68813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6166" y="295658"/>
            <a:ext cx="2736304" cy="10081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z="3600" dirty="0">
                <a:latin typeface="Comfortaa" panose="020F0603070200060003" pitchFamily="34" charset="0"/>
              </a:rPr>
              <a:t>Our Goals</a:t>
            </a:r>
            <a:endParaRPr lang="zh-CN" altLang="en-US" sz="3600" dirty="0">
              <a:latin typeface="Comfortaa" panose="020F06030702000600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56165" y="1600515"/>
            <a:ext cx="13351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514693" y="838847"/>
            <a:ext cx="3006870" cy="959219"/>
            <a:chOff x="877888" y="799379"/>
            <a:chExt cx="3006870" cy="959219"/>
          </a:xfrm>
        </p:grpSpPr>
        <p:sp>
          <p:nvSpPr>
            <p:cNvPr id="8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12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01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4757" y="2260509"/>
            <a:ext cx="3006870" cy="959219"/>
            <a:chOff x="877888" y="799379"/>
            <a:chExt cx="3006870" cy="959219"/>
          </a:xfrm>
        </p:grpSpPr>
        <p:sp>
          <p:nvSpPr>
            <p:cNvPr id="27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28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02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53349" y="3899417"/>
            <a:ext cx="3006870" cy="959219"/>
            <a:chOff x="877888" y="799379"/>
            <a:chExt cx="3006870" cy="959219"/>
          </a:xfrm>
        </p:grpSpPr>
        <p:sp>
          <p:nvSpPr>
            <p:cNvPr id="33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03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95800" y="5327868"/>
            <a:ext cx="3006870" cy="959219"/>
            <a:chOff x="877888" y="799379"/>
            <a:chExt cx="3006870" cy="959219"/>
          </a:xfrm>
        </p:grpSpPr>
        <p:sp>
          <p:nvSpPr>
            <p:cNvPr id="37" name="标题 1"/>
            <p:cNvSpPr txBox="1"/>
            <p:nvPr/>
          </p:nvSpPr>
          <p:spPr>
            <a:xfrm>
              <a:off x="1487488" y="1086491"/>
              <a:ext cx="2397270" cy="67210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Lorem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is simply dummy text of the printing and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typestting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 industry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8" name="标题 1"/>
            <p:cNvSpPr txBox="1"/>
            <p:nvPr/>
          </p:nvSpPr>
          <p:spPr>
            <a:xfrm>
              <a:off x="877888" y="799379"/>
              <a:ext cx="609600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04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  <p:sp>
          <p:nvSpPr>
            <p:cNvPr id="39" name="标题 1"/>
            <p:cNvSpPr txBox="1"/>
            <p:nvPr/>
          </p:nvSpPr>
          <p:spPr>
            <a:xfrm>
              <a:off x="1476872" y="799379"/>
              <a:ext cx="620216" cy="3584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omfortaa" panose="020F0603070200060003" pitchFamily="34" charset="0"/>
                  <a:ea typeface="Arial Unicode MS" panose="020B0604020202020204" charset="-122"/>
                </a:rPr>
                <a:t>Title</a:t>
              </a:r>
              <a:endPara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fortaa" panose="020F0603070200060003" pitchFamily="34" charset="0"/>
                <a:ea typeface="Arial Unicode MS" panose="020B0604020202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C64433F-2DA5-4011-AFB1-EA94D7AA27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>
                                            <p:graphicEl>
                                              <a:dgm id="{0C64433F-2DA5-4011-AFB1-EA94D7AA27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graphicEl>
                                              <a:dgm id="{0C64433F-2DA5-4011-AFB1-EA94D7AA27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graphicEl>
                                              <a:dgm id="{0C64433F-2DA5-4011-AFB1-EA94D7AA27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5CEFB75-C646-4210-AFF0-3742EC02A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graphicEl>
                                              <a:dgm id="{35CEFB75-C646-4210-AFF0-3742EC02A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graphicEl>
                                              <a:dgm id="{35CEFB75-C646-4210-AFF0-3742EC02A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graphicEl>
                                              <a:dgm id="{35CEFB75-C646-4210-AFF0-3742EC02A0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>
                                            <p:graphicEl>
                                              <a:dgm id="{35CEFB75-C646-4210-AFF0-3742EC02A0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08DDBBB1-F1D0-4099-9D22-EADC886FB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graphicEl>
                                              <a:dgm id="{08DDBBB1-F1D0-4099-9D22-EADC886FB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graphicEl>
                                              <a:dgm id="{08DDBBB1-F1D0-4099-9D22-EADC886FB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>
                                            <p:graphicEl>
                                              <a:dgm id="{08DDBBB1-F1D0-4099-9D22-EADC886FB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>
                                            <p:graphicEl>
                                              <a:dgm id="{08DDBBB1-F1D0-4099-9D22-EADC886FB7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EC46CC3-D43D-414B-8E69-7FF6B46DD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>
                                            <p:graphicEl>
                                              <a:dgm id="{3EC46CC3-D43D-414B-8E69-7FF6B46DD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graphicEl>
                                              <a:dgm id="{3EC46CC3-D43D-414B-8E69-7FF6B46DD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graphicEl>
                                              <a:dgm id="{3EC46CC3-D43D-414B-8E69-7FF6B46DDB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>
                                            <p:graphicEl>
                                              <a:dgm id="{3EC46CC3-D43D-414B-8E69-7FF6B46DDB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 uiExpand="1">
        <p:bldSub>
          <a:bldDgm bld="one"/>
        </p:bldSub>
      </p:bldGraphic>
      <p:bldP spid="31" grpId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小清新色调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D8DE"/>
      </a:accent1>
      <a:accent2>
        <a:srgbClr val="F6D8DB"/>
      </a:accent2>
      <a:accent3>
        <a:srgbClr val="A5A5A5"/>
      </a:accent3>
      <a:accent4>
        <a:srgbClr val="FFE396"/>
      </a:accent4>
      <a:accent5>
        <a:srgbClr val="F8F7F5"/>
      </a:accent5>
      <a:accent6>
        <a:srgbClr val="C0DDA3"/>
      </a:accent6>
      <a:hlink>
        <a:srgbClr val="0563C1"/>
      </a:hlink>
      <a:folHlink>
        <a:srgbClr val="954F72"/>
      </a:folHlink>
    </a:clrScheme>
    <a:fontScheme name="小清新配色字体">
      <a:majorFont>
        <a:latin typeface="Comfortaa"/>
        <a:ea typeface="幼圆"/>
        <a:cs typeface=""/>
      </a:majorFont>
      <a:minorFont>
        <a:latin typeface="Comfortaa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1793</Words>
  <Application>Microsoft Office PowerPoint</Application>
  <PresentationFormat>宽屏</PresentationFormat>
  <Paragraphs>240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Comfortaa</vt:lpstr>
      <vt:lpstr>Arial</vt:lpstr>
      <vt:lpstr>Corbel</vt:lpstr>
      <vt:lpstr>宋体</vt:lpstr>
      <vt:lpstr>幼圆</vt:lpstr>
      <vt:lpstr>Calibri</vt:lpstr>
      <vt:lpstr>Arial Unicode MS</vt:lpstr>
      <vt:lpstr>Office 主题</vt:lpstr>
      <vt:lpstr>PowerPoint 演示文稿</vt:lpstr>
      <vt:lpstr>Contents</vt:lpstr>
      <vt:lpstr>Company Introduction</vt:lpstr>
      <vt:lpstr>Introduction</vt:lpstr>
      <vt:lpstr>Company Profile</vt:lpstr>
      <vt:lpstr>Our Mission</vt:lpstr>
      <vt:lpstr>Our Timeline</vt:lpstr>
      <vt:lpstr>Our Strengths</vt:lpstr>
      <vt:lpstr>Our Goals</vt:lpstr>
      <vt:lpstr>Our Partner</vt:lpstr>
      <vt:lpstr>Problem</vt:lpstr>
      <vt:lpstr>Problems</vt:lpstr>
      <vt:lpstr>Solutions</vt:lpstr>
      <vt:lpstr>Solutions</vt:lpstr>
      <vt:lpstr>Analysis</vt:lpstr>
      <vt:lpstr>Market Trends</vt:lpstr>
      <vt:lpstr>Market Trends</vt:lpstr>
      <vt:lpstr>Market  Opportunity</vt:lpstr>
      <vt:lpstr>Market  Size</vt:lpstr>
      <vt:lpstr>Competitor Analysis</vt:lpstr>
      <vt:lpstr>SWOT Analysis</vt:lpstr>
      <vt:lpstr>Customer Analysis</vt:lpstr>
      <vt:lpstr>Our project &amp; Service</vt:lpstr>
      <vt:lpstr>Product &amp; Service Strategy</vt:lpstr>
      <vt:lpstr>Our Product &amp; Service</vt:lpstr>
      <vt:lpstr>Product Price</vt:lpstr>
      <vt:lpstr>联系方式：  设计师：Thealin 店铺网址:http://www.yanj.cn/index.php?act=show_store&amp;id=10173 </vt:lpstr>
      <vt:lpstr>Thank you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Thealin</dc:creator>
  <cp:keywords>51PPT模板网</cp:keywords>
  <cp:lastModifiedBy>阳光 男孩</cp:lastModifiedBy>
  <cp:revision>301</cp:revision>
  <dcterms:created xsi:type="dcterms:W3CDTF">2019-09-17T08:18:00Z</dcterms:created>
  <dcterms:modified xsi:type="dcterms:W3CDTF">2019-10-23T12:31:45Z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