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5.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6.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7.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1.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2.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14.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15.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16.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17.xml" ContentType="application/vnd.openxmlformats-officedocument.presentationml.notesSl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18.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19.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20.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21.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22.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23.xml" ContentType="application/vnd.openxmlformats-officedocument.presentationml.notesSlide+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9" r:id="rId2"/>
    <p:sldId id="260" r:id="rId3"/>
    <p:sldId id="261" r:id="rId4"/>
    <p:sldId id="274" r:id="rId5"/>
    <p:sldId id="262" r:id="rId6"/>
    <p:sldId id="280" r:id="rId7"/>
    <p:sldId id="263" r:id="rId8"/>
    <p:sldId id="272" r:id="rId9"/>
    <p:sldId id="264" r:id="rId10"/>
    <p:sldId id="279" r:id="rId11"/>
    <p:sldId id="265" r:id="rId12"/>
    <p:sldId id="266" r:id="rId13"/>
    <p:sldId id="267" r:id="rId14"/>
    <p:sldId id="268" r:id="rId15"/>
    <p:sldId id="275" r:id="rId16"/>
    <p:sldId id="269" r:id="rId17"/>
    <p:sldId id="281" r:id="rId18"/>
    <p:sldId id="282" r:id="rId19"/>
    <p:sldId id="276" r:id="rId20"/>
    <p:sldId id="270" r:id="rId21"/>
    <p:sldId id="273" r:id="rId22"/>
    <p:sldId id="277" r:id="rId23"/>
    <p:sldId id="271" r:id="rId24"/>
    <p:sldId id="278" r:id="rId25"/>
    <p:sldId id="283" r:id="rId26"/>
    <p:sldId id="286" r:id="rId27"/>
    <p:sldId id="28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74E7"/>
    <a:srgbClr val="1846BA"/>
    <a:srgbClr val="131D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29" autoAdjust="0"/>
    <p:restoredTop sz="94660"/>
  </p:normalViewPr>
  <p:slideViewPr>
    <p:cSldViewPr snapToGrid="0" showGuides="1">
      <p:cViewPr varScale="1">
        <p:scale>
          <a:sx n="103" d="100"/>
          <a:sy n="103" d="100"/>
        </p:scale>
        <p:origin x="1272" y="10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330782500210637E-2"/>
          <c:y val="0.14094327387462374"/>
          <c:w val="0.90055585629921264"/>
          <c:h val="0.60103221997464218"/>
        </c:manualLayout>
      </c:layout>
      <c:barChart>
        <c:barDir val="bar"/>
        <c:grouping val="stacked"/>
        <c:varyColors val="0"/>
        <c:ser>
          <c:idx val="0"/>
          <c:order val="0"/>
          <c:tx>
            <c:strRef>
              <c:f>Sheet1!$B$1</c:f>
              <c:strCache>
                <c:ptCount val="1"/>
                <c:pt idx="0">
                  <c:v>PPT</c:v>
                </c:pt>
              </c:strCache>
            </c:strRef>
          </c:tx>
          <c:spPr>
            <a:solidFill>
              <a:srgbClr val="4774E7"/>
            </a:solidFill>
            <a:ln>
              <a:noFill/>
            </a:ln>
            <a:effectLst>
              <a:outerShdw blurRad="63500" sx="102000" sy="102000" algn="ctr" rotWithShape="0">
                <a:prstClr val="black">
                  <a:alpha val="40000"/>
                </a:prstClr>
              </a:outerShdw>
            </a:effectLst>
          </c:spPr>
          <c:invertIfNegative val="0"/>
          <c:cat>
            <c:strRef>
              <c:f>Sheet1!$A$2:$A$3</c:f>
              <c:strCache>
                <c:ptCount val="2"/>
                <c:pt idx="0">
                  <c:v>ONE</c:v>
                </c:pt>
                <c:pt idx="1">
                  <c:v>TWO</c:v>
                </c:pt>
              </c:strCache>
            </c:strRef>
          </c:cat>
          <c:val>
            <c:numRef>
              <c:f>Sheet1!$B$2:$B$3</c:f>
              <c:numCache>
                <c:formatCode>General</c:formatCode>
                <c:ptCount val="2"/>
                <c:pt idx="0">
                  <c:v>4.3</c:v>
                </c:pt>
                <c:pt idx="1">
                  <c:v>4</c:v>
                </c:pt>
              </c:numCache>
            </c:numRef>
          </c:val>
          <c:extLst xmlns:c16r2="http://schemas.microsoft.com/office/drawing/2015/06/chart">
            <c:ext xmlns:c16="http://schemas.microsoft.com/office/drawing/2014/chart" uri="{C3380CC4-5D6E-409C-BE32-E72D297353CC}">
              <c16:uniqueId val="{00000000-5A31-41C9-9A67-BFD77F8C30A3}"/>
            </c:ext>
          </c:extLst>
        </c:ser>
        <c:ser>
          <c:idx val="1"/>
          <c:order val="1"/>
          <c:tx>
            <c:strRef>
              <c:f>Sheet1!$C$1</c:f>
              <c:strCache>
                <c:ptCount val="1"/>
                <c:pt idx="0">
                  <c:v>PREZI</c:v>
                </c:pt>
              </c:strCache>
            </c:strRef>
          </c:tx>
          <c:spPr>
            <a:solidFill>
              <a:srgbClr val="D3D5D4"/>
            </a:solidFill>
            <a:ln>
              <a:noFill/>
            </a:ln>
            <a:effectLst>
              <a:outerShdw blurRad="63500" sx="102000" sy="102000" algn="ctr" rotWithShape="0">
                <a:prstClr val="black">
                  <a:alpha val="40000"/>
                </a:prstClr>
              </a:outerShdw>
            </a:effectLst>
          </c:spPr>
          <c:invertIfNegative val="0"/>
          <c:cat>
            <c:strRef>
              <c:f>Sheet1!$A$2:$A$3</c:f>
              <c:strCache>
                <c:ptCount val="2"/>
                <c:pt idx="0">
                  <c:v>ONE</c:v>
                </c:pt>
                <c:pt idx="1">
                  <c:v>TWO</c:v>
                </c:pt>
              </c:strCache>
            </c:strRef>
          </c:cat>
          <c:val>
            <c:numRef>
              <c:f>Sheet1!$C$2:$C$3</c:f>
              <c:numCache>
                <c:formatCode>General</c:formatCode>
                <c:ptCount val="2"/>
                <c:pt idx="0">
                  <c:v>2.4</c:v>
                </c:pt>
                <c:pt idx="1">
                  <c:v>3</c:v>
                </c:pt>
              </c:numCache>
            </c:numRef>
          </c:val>
          <c:extLst xmlns:c16r2="http://schemas.microsoft.com/office/drawing/2015/06/chart">
            <c:ext xmlns:c16="http://schemas.microsoft.com/office/drawing/2014/chart" uri="{C3380CC4-5D6E-409C-BE32-E72D297353CC}">
              <c16:uniqueId val="{00000001-5A31-41C9-9A67-BFD77F8C30A3}"/>
            </c:ext>
          </c:extLst>
        </c:ser>
        <c:dLbls>
          <c:showLegendKey val="0"/>
          <c:showVal val="0"/>
          <c:showCatName val="0"/>
          <c:showSerName val="0"/>
          <c:showPercent val="0"/>
          <c:showBubbleSize val="0"/>
        </c:dLbls>
        <c:gapWidth val="150"/>
        <c:overlap val="100"/>
        <c:axId val="15602144"/>
        <c:axId val="15602536"/>
      </c:barChart>
      <c:catAx>
        <c:axId val="156021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5602536"/>
        <c:crosses val="autoZero"/>
        <c:auto val="1"/>
        <c:lblAlgn val="ctr"/>
        <c:lblOffset val="100"/>
        <c:noMultiLvlLbl val="0"/>
      </c:catAx>
      <c:valAx>
        <c:axId val="15602536"/>
        <c:scaling>
          <c:orientation val="minMax"/>
        </c:scaling>
        <c:delete val="1"/>
        <c:axPos val="b"/>
        <c:numFmt formatCode="General" sourceLinked="1"/>
        <c:majorTickMark val="none"/>
        <c:minorTickMark val="none"/>
        <c:tickLblPos val="nextTo"/>
        <c:crossAx val="156021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D66421-E698-4F85-97D3-048E9D1F139B}" type="datetimeFigureOut">
              <a:rPr lang="zh-CN" altLang="en-US" smtClean="0"/>
              <a:t>2019/10/24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756F36-936D-4ED0-A3BA-5B8978234D8B}" type="slidenum">
              <a:rPr lang="zh-CN" altLang="en-US" smtClean="0"/>
              <a:t>‹#›</a:t>
            </a:fld>
            <a:endParaRPr lang="zh-CN" altLang="en-US"/>
          </a:p>
        </p:txBody>
      </p:sp>
    </p:spTree>
    <p:extLst>
      <p:ext uri="{BB962C8B-B14F-4D97-AF65-F5344CB8AC3E}">
        <p14:creationId xmlns:p14="http://schemas.microsoft.com/office/powerpoint/2010/main" val="947214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a:t>
            </a:fld>
            <a:endParaRPr lang="zh-CN" altLang="en-US"/>
          </a:p>
        </p:txBody>
      </p:sp>
    </p:spTree>
    <p:extLst>
      <p:ext uri="{BB962C8B-B14F-4D97-AF65-F5344CB8AC3E}">
        <p14:creationId xmlns:p14="http://schemas.microsoft.com/office/powerpoint/2010/main" val="3244397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10</a:t>
            </a:fld>
            <a:endParaRPr lang="zh-CN" altLang="en-US"/>
          </a:p>
        </p:txBody>
      </p:sp>
    </p:spTree>
    <p:extLst>
      <p:ext uri="{BB962C8B-B14F-4D97-AF65-F5344CB8AC3E}">
        <p14:creationId xmlns:p14="http://schemas.microsoft.com/office/powerpoint/2010/main" val="1782228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11</a:t>
            </a:fld>
            <a:endParaRPr lang="zh-CN" altLang="en-US"/>
          </a:p>
        </p:txBody>
      </p:sp>
    </p:spTree>
    <p:extLst>
      <p:ext uri="{BB962C8B-B14F-4D97-AF65-F5344CB8AC3E}">
        <p14:creationId xmlns:p14="http://schemas.microsoft.com/office/powerpoint/2010/main" val="2303686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12</a:t>
            </a:fld>
            <a:endParaRPr lang="zh-CN" altLang="en-US"/>
          </a:p>
        </p:txBody>
      </p:sp>
    </p:spTree>
    <p:extLst>
      <p:ext uri="{BB962C8B-B14F-4D97-AF65-F5344CB8AC3E}">
        <p14:creationId xmlns:p14="http://schemas.microsoft.com/office/powerpoint/2010/main" val="2724191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13</a:t>
            </a:fld>
            <a:endParaRPr lang="zh-CN" altLang="en-US"/>
          </a:p>
        </p:txBody>
      </p:sp>
    </p:spTree>
    <p:extLst>
      <p:ext uri="{BB962C8B-B14F-4D97-AF65-F5344CB8AC3E}">
        <p14:creationId xmlns:p14="http://schemas.microsoft.com/office/powerpoint/2010/main" val="1350466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1517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15</a:t>
            </a:fld>
            <a:endParaRPr lang="zh-CN" altLang="en-US"/>
          </a:p>
        </p:txBody>
      </p:sp>
    </p:spTree>
    <p:extLst>
      <p:ext uri="{BB962C8B-B14F-4D97-AF65-F5344CB8AC3E}">
        <p14:creationId xmlns:p14="http://schemas.microsoft.com/office/powerpoint/2010/main" val="3676718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16</a:t>
            </a:fld>
            <a:endParaRPr lang="zh-CN" altLang="en-US"/>
          </a:p>
        </p:txBody>
      </p:sp>
    </p:spTree>
    <p:extLst>
      <p:ext uri="{BB962C8B-B14F-4D97-AF65-F5344CB8AC3E}">
        <p14:creationId xmlns:p14="http://schemas.microsoft.com/office/powerpoint/2010/main" val="144969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17</a:t>
            </a:fld>
            <a:endParaRPr lang="zh-CN" altLang="en-US"/>
          </a:p>
        </p:txBody>
      </p:sp>
    </p:spTree>
    <p:extLst>
      <p:ext uri="{BB962C8B-B14F-4D97-AF65-F5344CB8AC3E}">
        <p14:creationId xmlns:p14="http://schemas.microsoft.com/office/powerpoint/2010/main" val="1063105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18</a:t>
            </a:fld>
            <a:endParaRPr lang="zh-CN" altLang="en-US"/>
          </a:p>
        </p:txBody>
      </p:sp>
    </p:spTree>
    <p:extLst>
      <p:ext uri="{BB962C8B-B14F-4D97-AF65-F5344CB8AC3E}">
        <p14:creationId xmlns:p14="http://schemas.microsoft.com/office/powerpoint/2010/main" val="1837151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19</a:t>
            </a:fld>
            <a:endParaRPr lang="zh-CN" altLang="en-US"/>
          </a:p>
        </p:txBody>
      </p:sp>
    </p:spTree>
    <p:extLst>
      <p:ext uri="{BB962C8B-B14F-4D97-AF65-F5344CB8AC3E}">
        <p14:creationId xmlns:p14="http://schemas.microsoft.com/office/powerpoint/2010/main" val="3720437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2</a:t>
            </a:fld>
            <a:endParaRPr lang="zh-CN" altLang="en-US"/>
          </a:p>
        </p:txBody>
      </p:sp>
    </p:spTree>
    <p:extLst>
      <p:ext uri="{BB962C8B-B14F-4D97-AF65-F5344CB8AC3E}">
        <p14:creationId xmlns:p14="http://schemas.microsoft.com/office/powerpoint/2010/main" val="1270348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90016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21</a:t>
            </a:fld>
            <a:endParaRPr lang="zh-CN" altLang="en-US"/>
          </a:p>
        </p:txBody>
      </p:sp>
    </p:spTree>
    <p:extLst>
      <p:ext uri="{BB962C8B-B14F-4D97-AF65-F5344CB8AC3E}">
        <p14:creationId xmlns:p14="http://schemas.microsoft.com/office/powerpoint/2010/main" val="37627930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22</a:t>
            </a:fld>
            <a:endParaRPr lang="zh-CN" altLang="en-US"/>
          </a:p>
        </p:txBody>
      </p:sp>
    </p:spTree>
    <p:extLst>
      <p:ext uri="{BB962C8B-B14F-4D97-AF65-F5344CB8AC3E}">
        <p14:creationId xmlns:p14="http://schemas.microsoft.com/office/powerpoint/2010/main" val="650935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23</a:t>
            </a:fld>
            <a:endParaRPr lang="zh-CN" altLang="en-US"/>
          </a:p>
        </p:txBody>
      </p:sp>
    </p:spTree>
    <p:extLst>
      <p:ext uri="{BB962C8B-B14F-4D97-AF65-F5344CB8AC3E}">
        <p14:creationId xmlns:p14="http://schemas.microsoft.com/office/powerpoint/2010/main" val="25109940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24</a:t>
            </a:fld>
            <a:endParaRPr lang="zh-CN" altLang="en-US"/>
          </a:p>
        </p:txBody>
      </p:sp>
    </p:spTree>
    <p:extLst>
      <p:ext uri="{BB962C8B-B14F-4D97-AF65-F5344CB8AC3E}">
        <p14:creationId xmlns:p14="http://schemas.microsoft.com/office/powerpoint/2010/main" val="9507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25</a:t>
            </a:fld>
            <a:endParaRPr lang="zh-CN" altLang="en-US"/>
          </a:p>
        </p:txBody>
      </p:sp>
    </p:spTree>
    <p:extLst>
      <p:ext uri="{BB962C8B-B14F-4D97-AF65-F5344CB8AC3E}">
        <p14:creationId xmlns:p14="http://schemas.microsoft.com/office/powerpoint/2010/main" val="26619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26</a:t>
            </a:fld>
            <a:endParaRPr lang="zh-CN" altLang="en-US"/>
          </a:p>
        </p:txBody>
      </p:sp>
    </p:spTree>
    <p:extLst>
      <p:ext uri="{BB962C8B-B14F-4D97-AF65-F5344CB8AC3E}">
        <p14:creationId xmlns:p14="http://schemas.microsoft.com/office/powerpoint/2010/main" val="2410226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3</a:t>
            </a:fld>
            <a:endParaRPr lang="zh-CN" altLang="en-US"/>
          </a:p>
        </p:txBody>
      </p:sp>
    </p:spTree>
    <p:extLst>
      <p:ext uri="{BB962C8B-B14F-4D97-AF65-F5344CB8AC3E}">
        <p14:creationId xmlns:p14="http://schemas.microsoft.com/office/powerpoint/2010/main" val="3163171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4</a:t>
            </a:fld>
            <a:endParaRPr lang="zh-CN" altLang="en-US"/>
          </a:p>
        </p:txBody>
      </p:sp>
    </p:spTree>
    <p:extLst>
      <p:ext uri="{BB962C8B-B14F-4D97-AF65-F5344CB8AC3E}">
        <p14:creationId xmlns:p14="http://schemas.microsoft.com/office/powerpoint/2010/main" val="3004609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5</a:t>
            </a:fld>
            <a:endParaRPr lang="zh-CN" altLang="en-US"/>
          </a:p>
        </p:txBody>
      </p:sp>
    </p:spTree>
    <p:extLst>
      <p:ext uri="{BB962C8B-B14F-4D97-AF65-F5344CB8AC3E}">
        <p14:creationId xmlns:p14="http://schemas.microsoft.com/office/powerpoint/2010/main" val="3354359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6</a:t>
            </a:fld>
            <a:endParaRPr lang="zh-CN" altLang="en-US"/>
          </a:p>
        </p:txBody>
      </p:sp>
    </p:spTree>
    <p:extLst>
      <p:ext uri="{BB962C8B-B14F-4D97-AF65-F5344CB8AC3E}">
        <p14:creationId xmlns:p14="http://schemas.microsoft.com/office/powerpoint/2010/main" val="3845042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7</a:t>
            </a:fld>
            <a:endParaRPr lang="zh-CN" altLang="en-US"/>
          </a:p>
        </p:txBody>
      </p:sp>
    </p:spTree>
    <p:extLst>
      <p:ext uri="{BB962C8B-B14F-4D97-AF65-F5344CB8AC3E}">
        <p14:creationId xmlns:p14="http://schemas.microsoft.com/office/powerpoint/2010/main" val="572956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56F36-936D-4ED0-A3BA-5B8978234D8B}" type="slidenum">
              <a:rPr lang="zh-CN" altLang="en-US" smtClean="0"/>
              <a:t>8</a:t>
            </a:fld>
            <a:endParaRPr lang="zh-CN" altLang="en-US"/>
          </a:p>
        </p:txBody>
      </p:sp>
    </p:spTree>
    <p:extLst>
      <p:ext uri="{BB962C8B-B14F-4D97-AF65-F5344CB8AC3E}">
        <p14:creationId xmlns:p14="http://schemas.microsoft.com/office/powerpoint/2010/main" val="406816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99957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ECF657-E740-4D54-8DE0-9CC9435B5871}" type="datetimeFigureOut">
              <a:rPr lang="zh-CN" altLang="en-US" smtClean="0"/>
              <a:t>2019/10/24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3505771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1ECF657-E740-4D54-8DE0-9CC9435B5871}" type="datetimeFigureOut">
              <a:rPr lang="zh-CN" altLang="en-US" smtClean="0"/>
              <a:t>2019/10/24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1554636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ECF657-E740-4D54-8DE0-9CC9435B5871}" type="datetimeFigureOut">
              <a:rPr lang="zh-CN" altLang="en-US" smtClean="0"/>
              <a:t>2019/10/24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34101586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CF657-E740-4D54-8DE0-9CC9435B5871}" type="datetimeFigureOut">
              <a:rPr lang="zh-CN" altLang="en-US" smtClean="0"/>
              <a:t>2019/10/24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30807947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20.png"/><Relationship Id="rId3" Type="http://schemas.openxmlformats.org/officeDocument/2006/relationships/tags" Target="../tags/tag137.xml"/><Relationship Id="rId7" Type="http://schemas.openxmlformats.org/officeDocument/2006/relationships/slideLayout" Target="../slideLayouts/slideLayout1.xml"/><Relationship Id="rId12" Type="http://schemas.openxmlformats.org/officeDocument/2006/relationships/image" Target="../media/image19.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18.png"/><Relationship Id="rId5" Type="http://schemas.openxmlformats.org/officeDocument/2006/relationships/tags" Target="../tags/tag139.xml"/><Relationship Id="rId10" Type="http://schemas.openxmlformats.org/officeDocument/2006/relationships/image" Target="../media/image17.png"/><Relationship Id="rId4" Type="http://schemas.openxmlformats.org/officeDocument/2006/relationships/tags" Target="../tags/tag138.xml"/><Relationship Id="rId9" Type="http://schemas.openxmlformats.org/officeDocument/2006/relationships/image" Target="../media/image16.png"/><Relationship Id="rId1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26" Type="http://schemas.openxmlformats.org/officeDocument/2006/relationships/tags" Target="../tags/tag166.xml"/><Relationship Id="rId39" Type="http://schemas.openxmlformats.org/officeDocument/2006/relationships/tags" Target="../tags/tag179.xml"/><Relationship Id="rId3" Type="http://schemas.openxmlformats.org/officeDocument/2006/relationships/tags" Target="../tags/tag143.xml"/><Relationship Id="rId21" Type="http://schemas.openxmlformats.org/officeDocument/2006/relationships/tags" Target="../tags/tag161.xml"/><Relationship Id="rId34" Type="http://schemas.openxmlformats.org/officeDocument/2006/relationships/tags" Target="../tags/tag174.xml"/><Relationship Id="rId42" Type="http://schemas.openxmlformats.org/officeDocument/2006/relationships/image" Target="../media/image22.png"/><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tags" Target="../tags/tag165.xml"/><Relationship Id="rId33" Type="http://schemas.openxmlformats.org/officeDocument/2006/relationships/tags" Target="../tags/tag173.xml"/><Relationship Id="rId38" Type="http://schemas.openxmlformats.org/officeDocument/2006/relationships/tags" Target="../tags/tag178.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29" Type="http://schemas.openxmlformats.org/officeDocument/2006/relationships/tags" Target="../tags/tag169.xml"/><Relationship Id="rId41" Type="http://schemas.openxmlformats.org/officeDocument/2006/relationships/notesSlide" Target="../notesSlides/notesSlide11.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tags" Target="../tags/tag164.xml"/><Relationship Id="rId32" Type="http://schemas.openxmlformats.org/officeDocument/2006/relationships/tags" Target="../tags/tag172.xml"/><Relationship Id="rId37" Type="http://schemas.openxmlformats.org/officeDocument/2006/relationships/tags" Target="../tags/tag177.xml"/><Relationship Id="rId40" Type="http://schemas.openxmlformats.org/officeDocument/2006/relationships/slideLayout" Target="../slideLayouts/slideLayout1.xml"/><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tags" Target="../tags/tag163.xml"/><Relationship Id="rId28" Type="http://schemas.openxmlformats.org/officeDocument/2006/relationships/tags" Target="../tags/tag168.xml"/><Relationship Id="rId36" Type="http://schemas.openxmlformats.org/officeDocument/2006/relationships/tags" Target="../tags/tag176.xml"/><Relationship Id="rId10" Type="http://schemas.openxmlformats.org/officeDocument/2006/relationships/tags" Target="../tags/tag150.xml"/><Relationship Id="rId19" Type="http://schemas.openxmlformats.org/officeDocument/2006/relationships/tags" Target="../tags/tag159.xml"/><Relationship Id="rId31" Type="http://schemas.openxmlformats.org/officeDocument/2006/relationships/tags" Target="../tags/tag171.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 Id="rId27" Type="http://schemas.openxmlformats.org/officeDocument/2006/relationships/tags" Target="../tags/tag167.xml"/><Relationship Id="rId30" Type="http://schemas.openxmlformats.org/officeDocument/2006/relationships/tags" Target="../tags/tag170.xml"/><Relationship Id="rId35" Type="http://schemas.openxmlformats.org/officeDocument/2006/relationships/tags" Target="../tags/tag175.xml"/><Relationship Id="rId43" Type="http://schemas.openxmlformats.org/officeDocument/2006/relationships/image" Target="../media/image23.jpeg"/></Relationships>
</file>

<file path=ppt/slides/_rels/slide12.xml.rels><?xml version="1.0" encoding="UTF-8" standalone="yes"?>
<Relationships xmlns="http://schemas.openxmlformats.org/package/2006/relationships"><Relationship Id="rId8" Type="http://schemas.openxmlformats.org/officeDocument/2006/relationships/tags" Target="../tags/tag187.xml"/><Relationship Id="rId13" Type="http://schemas.openxmlformats.org/officeDocument/2006/relationships/tags" Target="../tags/tag192.xml"/><Relationship Id="rId3" Type="http://schemas.openxmlformats.org/officeDocument/2006/relationships/tags" Target="../tags/tag182.xml"/><Relationship Id="rId7" Type="http://schemas.openxmlformats.org/officeDocument/2006/relationships/tags" Target="../tags/tag186.xml"/><Relationship Id="rId12" Type="http://schemas.openxmlformats.org/officeDocument/2006/relationships/tags" Target="../tags/tag191.xml"/><Relationship Id="rId17" Type="http://schemas.openxmlformats.org/officeDocument/2006/relationships/image" Target="../media/image24.jpeg"/><Relationship Id="rId2" Type="http://schemas.openxmlformats.org/officeDocument/2006/relationships/tags" Target="../tags/tag181.xml"/><Relationship Id="rId16" Type="http://schemas.openxmlformats.org/officeDocument/2006/relationships/notesSlide" Target="../notesSlides/notesSlide12.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tags" Target="../tags/tag190.xml"/><Relationship Id="rId5" Type="http://schemas.openxmlformats.org/officeDocument/2006/relationships/tags" Target="../tags/tag184.xml"/><Relationship Id="rId15" Type="http://schemas.openxmlformats.org/officeDocument/2006/relationships/slideLayout" Target="../slideLayouts/slideLayout1.xml"/><Relationship Id="rId10" Type="http://schemas.openxmlformats.org/officeDocument/2006/relationships/tags" Target="../tags/tag189.xml"/><Relationship Id="rId4" Type="http://schemas.openxmlformats.org/officeDocument/2006/relationships/tags" Target="../tags/tag183.xml"/><Relationship Id="rId9" Type="http://schemas.openxmlformats.org/officeDocument/2006/relationships/tags" Target="../tags/tag188.xml"/><Relationship Id="rId14" Type="http://schemas.openxmlformats.org/officeDocument/2006/relationships/tags" Target="../tags/tag193.xml"/></Relationships>
</file>

<file path=ppt/slides/_rels/slide13.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26" Type="http://schemas.openxmlformats.org/officeDocument/2006/relationships/tags" Target="../tags/tag219.xml"/><Relationship Id="rId39" Type="http://schemas.openxmlformats.org/officeDocument/2006/relationships/tags" Target="../tags/tag232.xml"/><Relationship Id="rId3" Type="http://schemas.openxmlformats.org/officeDocument/2006/relationships/tags" Target="../tags/tag196.xml"/><Relationship Id="rId21" Type="http://schemas.openxmlformats.org/officeDocument/2006/relationships/tags" Target="../tags/tag214.xml"/><Relationship Id="rId34" Type="http://schemas.openxmlformats.org/officeDocument/2006/relationships/tags" Target="../tags/tag227.xml"/><Relationship Id="rId42" Type="http://schemas.openxmlformats.org/officeDocument/2006/relationships/tags" Target="../tags/tag235.xml"/><Relationship Id="rId47" Type="http://schemas.openxmlformats.org/officeDocument/2006/relationships/notesSlide" Target="../notesSlides/notesSlide13.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5" Type="http://schemas.openxmlformats.org/officeDocument/2006/relationships/tags" Target="../tags/tag218.xml"/><Relationship Id="rId33" Type="http://schemas.openxmlformats.org/officeDocument/2006/relationships/tags" Target="../tags/tag226.xml"/><Relationship Id="rId38" Type="http://schemas.openxmlformats.org/officeDocument/2006/relationships/tags" Target="../tags/tag231.xml"/><Relationship Id="rId46" Type="http://schemas.openxmlformats.org/officeDocument/2006/relationships/slideLayout" Target="../slideLayouts/slideLayout1.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tags" Target="../tags/tag213.xml"/><Relationship Id="rId29" Type="http://schemas.openxmlformats.org/officeDocument/2006/relationships/tags" Target="../tags/tag222.xml"/><Relationship Id="rId41" Type="http://schemas.openxmlformats.org/officeDocument/2006/relationships/tags" Target="../tags/tag234.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24" Type="http://schemas.openxmlformats.org/officeDocument/2006/relationships/tags" Target="../tags/tag217.xml"/><Relationship Id="rId32" Type="http://schemas.openxmlformats.org/officeDocument/2006/relationships/tags" Target="../tags/tag225.xml"/><Relationship Id="rId37" Type="http://schemas.openxmlformats.org/officeDocument/2006/relationships/tags" Target="../tags/tag230.xml"/><Relationship Id="rId40" Type="http://schemas.openxmlformats.org/officeDocument/2006/relationships/tags" Target="../tags/tag233.xml"/><Relationship Id="rId45" Type="http://schemas.openxmlformats.org/officeDocument/2006/relationships/tags" Target="../tags/tag238.xml"/><Relationship Id="rId5" Type="http://schemas.openxmlformats.org/officeDocument/2006/relationships/tags" Target="../tags/tag198.xml"/><Relationship Id="rId15" Type="http://schemas.openxmlformats.org/officeDocument/2006/relationships/tags" Target="../tags/tag208.xml"/><Relationship Id="rId23" Type="http://schemas.openxmlformats.org/officeDocument/2006/relationships/tags" Target="../tags/tag216.xml"/><Relationship Id="rId28" Type="http://schemas.openxmlformats.org/officeDocument/2006/relationships/tags" Target="../tags/tag221.xml"/><Relationship Id="rId36" Type="http://schemas.openxmlformats.org/officeDocument/2006/relationships/tags" Target="../tags/tag229.xml"/><Relationship Id="rId10" Type="http://schemas.openxmlformats.org/officeDocument/2006/relationships/tags" Target="../tags/tag203.xml"/><Relationship Id="rId19" Type="http://schemas.openxmlformats.org/officeDocument/2006/relationships/tags" Target="../tags/tag212.xml"/><Relationship Id="rId31" Type="http://schemas.openxmlformats.org/officeDocument/2006/relationships/tags" Target="../tags/tag224.xml"/><Relationship Id="rId44" Type="http://schemas.openxmlformats.org/officeDocument/2006/relationships/tags" Target="../tags/tag237.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tags" Target="../tags/tag215.xml"/><Relationship Id="rId27" Type="http://schemas.openxmlformats.org/officeDocument/2006/relationships/tags" Target="../tags/tag220.xml"/><Relationship Id="rId30" Type="http://schemas.openxmlformats.org/officeDocument/2006/relationships/tags" Target="../tags/tag223.xml"/><Relationship Id="rId35" Type="http://schemas.openxmlformats.org/officeDocument/2006/relationships/tags" Target="../tags/tag228.xml"/><Relationship Id="rId43" Type="http://schemas.openxmlformats.org/officeDocument/2006/relationships/tags" Target="../tags/tag236.xml"/><Relationship Id="rId48" Type="http://schemas.openxmlformats.org/officeDocument/2006/relationships/chart" Target="../charts/chart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241.xml"/><Relationship Id="rId7" Type="http://schemas.openxmlformats.org/officeDocument/2006/relationships/slideLayout" Target="../slideLayouts/slideLayout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9" Type="http://schemas.openxmlformats.org/officeDocument/2006/relationships/image" Target="../media/image1.jpeg"/></Relationships>
</file>

<file path=ppt/slides/_rels/slide15.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notesSlide" Target="../notesSlides/notesSlide15.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slideLayout" Target="../slideLayouts/slideLayout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0" Type="http://schemas.openxmlformats.org/officeDocument/2006/relationships/tags" Target="../tags/tag254.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tags" Target="../tags/tag268.xml"/><Relationship Id="rId18" Type="http://schemas.openxmlformats.org/officeDocument/2006/relationships/slideLayout" Target="../slideLayouts/slideLayout1.xml"/><Relationship Id="rId3" Type="http://schemas.openxmlformats.org/officeDocument/2006/relationships/tags" Target="../tags/tag258.xml"/><Relationship Id="rId7" Type="http://schemas.openxmlformats.org/officeDocument/2006/relationships/tags" Target="../tags/tag262.xml"/><Relationship Id="rId12" Type="http://schemas.openxmlformats.org/officeDocument/2006/relationships/tags" Target="../tags/tag267.xml"/><Relationship Id="rId17" Type="http://schemas.openxmlformats.org/officeDocument/2006/relationships/tags" Target="../tags/tag272.xml"/><Relationship Id="rId2" Type="http://schemas.openxmlformats.org/officeDocument/2006/relationships/tags" Target="../tags/tag257.xml"/><Relationship Id="rId16" Type="http://schemas.openxmlformats.org/officeDocument/2006/relationships/tags" Target="../tags/tag271.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5" Type="http://schemas.openxmlformats.org/officeDocument/2006/relationships/tags" Target="../tags/tag270.xml"/><Relationship Id="rId10" Type="http://schemas.openxmlformats.org/officeDocument/2006/relationships/tags" Target="../tags/tag265.xml"/><Relationship Id="rId19" Type="http://schemas.openxmlformats.org/officeDocument/2006/relationships/notesSlide" Target="../notesSlides/notesSlide16.xml"/><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s>
</file>

<file path=ppt/slides/_rels/slide17.xml.rels><?xml version="1.0" encoding="UTF-8" standalone="yes"?>
<Relationships xmlns="http://schemas.openxmlformats.org/package/2006/relationships"><Relationship Id="rId8" Type="http://schemas.openxmlformats.org/officeDocument/2006/relationships/tags" Target="../tags/tag280.xml"/><Relationship Id="rId13" Type="http://schemas.openxmlformats.org/officeDocument/2006/relationships/tags" Target="../tags/tag285.xml"/><Relationship Id="rId3" Type="http://schemas.openxmlformats.org/officeDocument/2006/relationships/tags" Target="../tags/tag275.xml"/><Relationship Id="rId7" Type="http://schemas.openxmlformats.org/officeDocument/2006/relationships/tags" Target="../tags/tag279.xml"/><Relationship Id="rId12" Type="http://schemas.openxmlformats.org/officeDocument/2006/relationships/tags" Target="../tags/tag284.xml"/><Relationship Id="rId17" Type="http://schemas.openxmlformats.org/officeDocument/2006/relationships/image" Target="../media/image27.jpeg"/><Relationship Id="rId2" Type="http://schemas.openxmlformats.org/officeDocument/2006/relationships/tags" Target="../tags/tag274.xml"/><Relationship Id="rId16" Type="http://schemas.openxmlformats.org/officeDocument/2006/relationships/image" Target="../media/image26.jpeg"/><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5" Type="http://schemas.openxmlformats.org/officeDocument/2006/relationships/tags" Target="../tags/tag277.xml"/><Relationship Id="rId15" Type="http://schemas.openxmlformats.org/officeDocument/2006/relationships/notesSlide" Target="../notesSlides/notesSlide17.xml"/><Relationship Id="rId10" Type="http://schemas.openxmlformats.org/officeDocument/2006/relationships/tags" Target="../tags/tag282.xml"/><Relationship Id="rId4" Type="http://schemas.openxmlformats.org/officeDocument/2006/relationships/tags" Target="../tags/tag276.xml"/><Relationship Id="rId9" Type="http://schemas.openxmlformats.org/officeDocument/2006/relationships/tags" Target="../tags/tag281.xml"/><Relationship Id="rId1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tags" Target="../tags/tag298.xml"/><Relationship Id="rId18" Type="http://schemas.openxmlformats.org/officeDocument/2006/relationships/tags" Target="../tags/tag303.xml"/><Relationship Id="rId3" Type="http://schemas.openxmlformats.org/officeDocument/2006/relationships/tags" Target="../tags/tag288.xml"/><Relationship Id="rId21" Type="http://schemas.openxmlformats.org/officeDocument/2006/relationships/image" Target="../media/image28.jpeg"/><Relationship Id="rId7" Type="http://schemas.openxmlformats.org/officeDocument/2006/relationships/tags" Target="../tags/tag292.xml"/><Relationship Id="rId12" Type="http://schemas.openxmlformats.org/officeDocument/2006/relationships/tags" Target="../tags/tag297.xml"/><Relationship Id="rId17" Type="http://schemas.openxmlformats.org/officeDocument/2006/relationships/tags" Target="../tags/tag302.xml"/><Relationship Id="rId2" Type="http://schemas.openxmlformats.org/officeDocument/2006/relationships/tags" Target="../tags/tag287.xml"/><Relationship Id="rId16" Type="http://schemas.openxmlformats.org/officeDocument/2006/relationships/tags" Target="../tags/tag301.xml"/><Relationship Id="rId20" Type="http://schemas.openxmlformats.org/officeDocument/2006/relationships/notesSlide" Target="../notesSlides/notesSlide18.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tags" Target="../tags/tag296.xml"/><Relationship Id="rId5" Type="http://schemas.openxmlformats.org/officeDocument/2006/relationships/tags" Target="../tags/tag290.xml"/><Relationship Id="rId15" Type="http://schemas.openxmlformats.org/officeDocument/2006/relationships/tags" Target="../tags/tag300.xml"/><Relationship Id="rId23" Type="http://schemas.openxmlformats.org/officeDocument/2006/relationships/image" Target="../media/image30.jpeg"/><Relationship Id="rId10" Type="http://schemas.openxmlformats.org/officeDocument/2006/relationships/tags" Target="../tags/tag295.xml"/><Relationship Id="rId19" Type="http://schemas.openxmlformats.org/officeDocument/2006/relationships/slideLayout" Target="../slideLayouts/slideLayout1.xml"/><Relationship Id="rId4" Type="http://schemas.openxmlformats.org/officeDocument/2006/relationships/tags" Target="../tags/tag289.xml"/><Relationship Id="rId9" Type="http://schemas.openxmlformats.org/officeDocument/2006/relationships/tags" Target="../tags/tag294.xml"/><Relationship Id="rId14" Type="http://schemas.openxmlformats.org/officeDocument/2006/relationships/tags" Target="../tags/tag299.xml"/><Relationship Id="rId22" Type="http://schemas.openxmlformats.org/officeDocument/2006/relationships/image" Target="../media/image29.jpeg"/></Relationships>
</file>

<file path=ppt/slides/_rels/slide19.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notesSlide" Target="../notesSlides/notesSlide19.xml"/><Relationship Id="rId3" Type="http://schemas.openxmlformats.org/officeDocument/2006/relationships/tags" Target="../tags/tag306.xml"/><Relationship Id="rId7" Type="http://schemas.openxmlformats.org/officeDocument/2006/relationships/tags" Target="../tags/tag310.xml"/><Relationship Id="rId12" Type="http://schemas.openxmlformats.org/officeDocument/2006/relationships/slideLayout" Target="../slideLayouts/slideLayout1.xml"/><Relationship Id="rId17" Type="http://schemas.openxmlformats.org/officeDocument/2006/relationships/image" Target="../media/image34.png"/><Relationship Id="rId2" Type="http://schemas.openxmlformats.org/officeDocument/2006/relationships/tags" Target="../tags/tag305.xml"/><Relationship Id="rId16" Type="http://schemas.openxmlformats.org/officeDocument/2006/relationships/image" Target="../media/image33.png"/><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tags" Target="../tags/tag314.xml"/><Relationship Id="rId5" Type="http://schemas.openxmlformats.org/officeDocument/2006/relationships/tags" Target="../tags/tag308.xml"/><Relationship Id="rId15" Type="http://schemas.openxmlformats.org/officeDocument/2006/relationships/image" Target="../media/image32.png"/><Relationship Id="rId10" Type="http://schemas.openxmlformats.org/officeDocument/2006/relationships/tags" Target="../tags/tag313.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tags" Target="../tags/tag31.xml"/><Relationship Id="rId3" Type="http://schemas.openxmlformats.org/officeDocument/2006/relationships/tags" Target="../tags/tag8.xml"/><Relationship Id="rId21" Type="http://schemas.openxmlformats.org/officeDocument/2006/relationships/tags" Target="../tags/tag26.xml"/><Relationship Id="rId34" Type="http://schemas.openxmlformats.org/officeDocument/2006/relationships/slideLayout" Target="../slideLayouts/slideLayout1.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tags" Target="../tags/tag30.xml"/><Relationship Id="rId33" Type="http://schemas.openxmlformats.org/officeDocument/2006/relationships/tags" Target="../tags/tag38.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29" Type="http://schemas.openxmlformats.org/officeDocument/2006/relationships/tags" Target="../tags/tag34.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tags" Target="../tags/tag29.xml"/><Relationship Id="rId32" Type="http://schemas.openxmlformats.org/officeDocument/2006/relationships/tags" Target="../tags/tag37.xml"/><Relationship Id="rId37" Type="http://schemas.openxmlformats.org/officeDocument/2006/relationships/image" Target="../media/image2.jpeg"/><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tags" Target="../tags/tag28.xml"/><Relationship Id="rId28" Type="http://schemas.openxmlformats.org/officeDocument/2006/relationships/tags" Target="../tags/tag33.xml"/><Relationship Id="rId36" Type="http://schemas.openxmlformats.org/officeDocument/2006/relationships/image" Target="../media/image1.jpeg"/><Relationship Id="rId10" Type="http://schemas.openxmlformats.org/officeDocument/2006/relationships/tags" Target="../tags/tag15.xml"/><Relationship Id="rId19" Type="http://schemas.openxmlformats.org/officeDocument/2006/relationships/tags" Target="../tags/tag24.xml"/><Relationship Id="rId31" Type="http://schemas.openxmlformats.org/officeDocument/2006/relationships/tags" Target="../tags/tag36.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 Id="rId27" Type="http://schemas.openxmlformats.org/officeDocument/2006/relationships/tags" Target="../tags/tag32.xml"/><Relationship Id="rId30" Type="http://schemas.openxmlformats.org/officeDocument/2006/relationships/tags" Target="../tags/tag35.xml"/><Relationship Id="rId35"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317.xml"/><Relationship Id="rId7" Type="http://schemas.openxmlformats.org/officeDocument/2006/relationships/slideLayout" Target="../slideLayouts/slideLayout1.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9" Type="http://schemas.openxmlformats.org/officeDocument/2006/relationships/image" Target="../media/image1.jpeg"/></Relationships>
</file>

<file path=ppt/slides/_rels/slide2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tags" Target="../tags/tag333.xml"/><Relationship Id="rId18" Type="http://schemas.openxmlformats.org/officeDocument/2006/relationships/tags" Target="../tags/tag338.xml"/><Relationship Id="rId26" Type="http://schemas.openxmlformats.org/officeDocument/2006/relationships/tags" Target="../tags/tag346.xml"/><Relationship Id="rId3" Type="http://schemas.openxmlformats.org/officeDocument/2006/relationships/tags" Target="../tags/tag323.xml"/><Relationship Id="rId21" Type="http://schemas.openxmlformats.org/officeDocument/2006/relationships/tags" Target="../tags/tag341.xml"/><Relationship Id="rId34" Type="http://schemas.openxmlformats.org/officeDocument/2006/relationships/notesSlide" Target="../notesSlides/notesSlide21.xml"/><Relationship Id="rId7" Type="http://schemas.openxmlformats.org/officeDocument/2006/relationships/tags" Target="../tags/tag327.xml"/><Relationship Id="rId12" Type="http://schemas.openxmlformats.org/officeDocument/2006/relationships/tags" Target="../tags/tag332.xml"/><Relationship Id="rId17" Type="http://schemas.openxmlformats.org/officeDocument/2006/relationships/tags" Target="../tags/tag337.xml"/><Relationship Id="rId25" Type="http://schemas.openxmlformats.org/officeDocument/2006/relationships/tags" Target="../tags/tag345.xml"/><Relationship Id="rId33" Type="http://schemas.openxmlformats.org/officeDocument/2006/relationships/slideLayout" Target="../slideLayouts/slideLayout1.xml"/><Relationship Id="rId2" Type="http://schemas.openxmlformats.org/officeDocument/2006/relationships/tags" Target="../tags/tag322.xml"/><Relationship Id="rId16" Type="http://schemas.openxmlformats.org/officeDocument/2006/relationships/tags" Target="../tags/tag336.xml"/><Relationship Id="rId20" Type="http://schemas.openxmlformats.org/officeDocument/2006/relationships/tags" Target="../tags/tag340.xml"/><Relationship Id="rId29" Type="http://schemas.openxmlformats.org/officeDocument/2006/relationships/tags" Target="../tags/tag349.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tags" Target="../tags/tag331.xml"/><Relationship Id="rId24" Type="http://schemas.openxmlformats.org/officeDocument/2006/relationships/tags" Target="../tags/tag344.xml"/><Relationship Id="rId32" Type="http://schemas.openxmlformats.org/officeDocument/2006/relationships/tags" Target="../tags/tag352.xml"/><Relationship Id="rId5" Type="http://schemas.openxmlformats.org/officeDocument/2006/relationships/tags" Target="../tags/tag325.xml"/><Relationship Id="rId15" Type="http://schemas.openxmlformats.org/officeDocument/2006/relationships/tags" Target="../tags/tag335.xml"/><Relationship Id="rId23" Type="http://schemas.openxmlformats.org/officeDocument/2006/relationships/tags" Target="../tags/tag343.xml"/><Relationship Id="rId28" Type="http://schemas.openxmlformats.org/officeDocument/2006/relationships/tags" Target="../tags/tag348.xml"/><Relationship Id="rId36" Type="http://schemas.openxmlformats.org/officeDocument/2006/relationships/image" Target="../media/image36.png"/><Relationship Id="rId10" Type="http://schemas.openxmlformats.org/officeDocument/2006/relationships/tags" Target="../tags/tag330.xml"/><Relationship Id="rId19" Type="http://schemas.openxmlformats.org/officeDocument/2006/relationships/tags" Target="../tags/tag339.xml"/><Relationship Id="rId31" Type="http://schemas.openxmlformats.org/officeDocument/2006/relationships/tags" Target="../tags/tag351.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tags" Target="../tags/tag334.xml"/><Relationship Id="rId22" Type="http://schemas.openxmlformats.org/officeDocument/2006/relationships/tags" Target="../tags/tag342.xml"/><Relationship Id="rId27" Type="http://schemas.openxmlformats.org/officeDocument/2006/relationships/tags" Target="../tags/tag347.xml"/><Relationship Id="rId30" Type="http://schemas.openxmlformats.org/officeDocument/2006/relationships/tags" Target="../tags/tag350.xml"/><Relationship Id="rId35"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tags" Target="../tags/tag360.xml"/><Relationship Id="rId13" Type="http://schemas.openxmlformats.org/officeDocument/2006/relationships/image" Target="../media/image37.png"/><Relationship Id="rId3" Type="http://schemas.openxmlformats.org/officeDocument/2006/relationships/tags" Target="../tags/tag355.xml"/><Relationship Id="rId7" Type="http://schemas.openxmlformats.org/officeDocument/2006/relationships/tags" Target="../tags/tag359.xml"/><Relationship Id="rId12" Type="http://schemas.openxmlformats.org/officeDocument/2006/relationships/notesSlide" Target="../notesSlides/notesSlide22.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slideLayout" Target="../slideLayouts/slideLayout1.xml"/><Relationship Id="rId5" Type="http://schemas.openxmlformats.org/officeDocument/2006/relationships/tags" Target="../tags/tag357.xml"/><Relationship Id="rId10" Type="http://schemas.openxmlformats.org/officeDocument/2006/relationships/tags" Target="../tags/tag362.xml"/><Relationship Id="rId4" Type="http://schemas.openxmlformats.org/officeDocument/2006/relationships/tags" Target="../tags/tag356.xml"/><Relationship Id="rId9" Type="http://schemas.openxmlformats.org/officeDocument/2006/relationships/tags" Target="../tags/tag361.xml"/><Relationship Id="rId14"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tags" Target="../tags/tag375.xml"/><Relationship Id="rId18" Type="http://schemas.openxmlformats.org/officeDocument/2006/relationships/tags" Target="../tags/tag380.xml"/><Relationship Id="rId3" Type="http://schemas.openxmlformats.org/officeDocument/2006/relationships/tags" Target="../tags/tag365.xml"/><Relationship Id="rId21" Type="http://schemas.openxmlformats.org/officeDocument/2006/relationships/tags" Target="../tags/tag383.xml"/><Relationship Id="rId7" Type="http://schemas.openxmlformats.org/officeDocument/2006/relationships/tags" Target="../tags/tag369.xml"/><Relationship Id="rId12" Type="http://schemas.openxmlformats.org/officeDocument/2006/relationships/tags" Target="../tags/tag374.xml"/><Relationship Id="rId17" Type="http://schemas.openxmlformats.org/officeDocument/2006/relationships/tags" Target="../tags/tag379.xml"/><Relationship Id="rId2" Type="http://schemas.openxmlformats.org/officeDocument/2006/relationships/tags" Target="../tags/tag364.xml"/><Relationship Id="rId16" Type="http://schemas.openxmlformats.org/officeDocument/2006/relationships/tags" Target="../tags/tag378.xml"/><Relationship Id="rId20" Type="http://schemas.openxmlformats.org/officeDocument/2006/relationships/tags" Target="../tags/tag382.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24" Type="http://schemas.openxmlformats.org/officeDocument/2006/relationships/notesSlide" Target="../notesSlides/notesSlide23.xml"/><Relationship Id="rId5" Type="http://schemas.openxmlformats.org/officeDocument/2006/relationships/tags" Target="../tags/tag367.xml"/><Relationship Id="rId15" Type="http://schemas.openxmlformats.org/officeDocument/2006/relationships/tags" Target="../tags/tag377.xml"/><Relationship Id="rId23" Type="http://schemas.openxmlformats.org/officeDocument/2006/relationships/slideLayout" Target="../slideLayouts/slideLayout1.xml"/><Relationship Id="rId10" Type="http://schemas.openxmlformats.org/officeDocument/2006/relationships/tags" Target="../tags/tag372.xml"/><Relationship Id="rId19" Type="http://schemas.openxmlformats.org/officeDocument/2006/relationships/tags" Target="../tags/tag381.xml"/><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tags" Target="../tags/tag376.xml"/><Relationship Id="rId22" Type="http://schemas.openxmlformats.org/officeDocument/2006/relationships/tags" Target="../tags/tag384.xml"/></Relationships>
</file>

<file path=ppt/slides/_rels/slide24.xml.rels><?xml version="1.0" encoding="UTF-8" standalone="yes"?>
<Relationships xmlns="http://schemas.openxmlformats.org/package/2006/relationships"><Relationship Id="rId8" Type="http://schemas.openxmlformats.org/officeDocument/2006/relationships/tags" Target="../tags/tag392.xml"/><Relationship Id="rId3" Type="http://schemas.openxmlformats.org/officeDocument/2006/relationships/tags" Target="../tags/tag387.xml"/><Relationship Id="rId7" Type="http://schemas.openxmlformats.org/officeDocument/2006/relationships/tags" Target="../tags/tag391.xml"/><Relationship Id="rId12" Type="http://schemas.openxmlformats.org/officeDocument/2006/relationships/image" Target="../media/image39.png"/><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notesSlide" Target="../notesSlides/notesSlide24.xml"/><Relationship Id="rId5" Type="http://schemas.openxmlformats.org/officeDocument/2006/relationships/tags" Target="../tags/tag389.xml"/><Relationship Id="rId10" Type="http://schemas.openxmlformats.org/officeDocument/2006/relationships/slideLayout" Target="../slideLayouts/slideLayout1.xml"/><Relationship Id="rId4" Type="http://schemas.openxmlformats.org/officeDocument/2006/relationships/tags" Target="../tags/tag388.xml"/><Relationship Id="rId9" Type="http://schemas.openxmlformats.org/officeDocument/2006/relationships/tags" Target="../tags/tag393.xml"/></Relationships>
</file>

<file path=ppt/slides/_rels/slide25.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eg"/><Relationship Id="rId7" Type="http://schemas.openxmlformats.org/officeDocument/2006/relationships/image" Target="../media/image44.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3.jpg"/><Relationship Id="rId11" Type="http://schemas.openxmlformats.org/officeDocument/2006/relationships/image" Target="../media/image48.jpg"/><Relationship Id="rId5" Type="http://schemas.openxmlformats.org/officeDocument/2006/relationships/image" Target="../media/image42.jpeg"/><Relationship Id="rId10" Type="http://schemas.openxmlformats.org/officeDocument/2006/relationships/image" Target="../media/image47.jpg"/><Relationship Id="rId4" Type="http://schemas.openxmlformats.org/officeDocument/2006/relationships/image" Target="../media/image41.jpeg"/><Relationship Id="rId9" Type="http://schemas.openxmlformats.org/officeDocument/2006/relationships/image" Target="../media/image46.jpg"/></Relationships>
</file>

<file path=ppt/slides/_rels/slide26.xml.rels><?xml version="1.0" encoding="UTF-8" standalone="yes"?>
<Relationships xmlns="http://schemas.openxmlformats.org/package/2006/relationships"><Relationship Id="rId3" Type="http://schemas.openxmlformats.org/officeDocument/2006/relationships/tags" Target="../tags/tag396.xml"/><Relationship Id="rId7" Type="http://schemas.openxmlformats.org/officeDocument/2006/relationships/image" Target="../media/image1.jpeg"/><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tags" Target="../tags/tag397.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41.xml"/><Relationship Id="rId7"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1.jpeg"/></Relationships>
</file>

<file path=ppt/slides/_rels/slide4.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3" Type="http://schemas.openxmlformats.org/officeDocument/2006/relationships/tags" Target="../tags/tag47.xml"/><Relationship Id="rId21" Type="http://schemas.openxmlformats.org/officeDocument/2006/relationships/tags" Target="../tags/tag65.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tags" Target="../tags/tag64.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image" Target="../media/image3.png"/><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notesSlide" Target="../notesSlides/notesSlide4.xml"/><Relationship Id="rId10" Type="http://schemas.openxmlformats.org/officeDocument/2006/relationships/tags" Target="../tags/tag54.xml"/><Relationship Id="rId19" Type="http://schemas.openxmlformats.org/officeDocument/2006/relationships/tags" Target="../tags/tag63.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18" Type="http://schemas.openxmlformats.org/officeDocument/2006/relationships/tags" Target="../tags/tag83.xml"/><Relationship Id="rId3" Type="http://schemas.openxmlformats.org/officeDocument/2006/relationships/tags" Target="../tags/tag68.xml"/><Relationship Id="rId21" Type="http://schemas.openxmlformats.org/officeDocument/2006/relationships/image" Target="../media/image4.jpeg"/><Relationship Id="rId7" Type="http://schemas.openxmlformats.org/officeDocument/2006/relationships/tags" Target="../tags/tag72.xml"/><Relationship Id="rId12" Type="http://schemas.openxmlformats.org/officeDocument/2006/relationships/tags" Target="../tags/tag77.xml"/><Relationship Id="rId17" Type="http://schemas.openxmlformats.org/officeDocument/2006/relationships/tags" Target="../tags/tag82.xml"/><Relationship Id="rId2" Type="http://schemas.openxmlformats.org/officeDocument/2006/relationships/tags" Target="../tags/tag67.xml"/><Relationship Id="rId16" Type="http://schemas.openxmlformats.org/officeDocument/2006/relationships/tags" Target="../tags/tag81.xml"/><Relationship Id="rId20" Type="http://schemas.openxmlformats.org/officeDocument/2006/relationships/notesSlide" Target="../notesSlides/notesSlide5.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tags" Target="../tags/tag80.xml"/><Relationship Id="rId10" Type="http://schemas.openxmlformats.org/officeDocument/2006/relationships/tags" Target="../tags/tag75.xml"/><Relationship Id="rId19" Type="http://schemas.openxmlformats.org/officeDocument/2006/relationships/slideLayout" Target="../slideLayouts/slideLayout1.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s/_rels/slide6.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5.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notesSlide" Target="../notesSlides/notesSlide6.xml"/><Relationship Id="rId5" Type="http://schemas.openxmlformats.org/officeDocument/2006/relationships/tags" Target="../tags/tag88.xml"/><Relationship Id="rId10" Type="http://schemas.openxmlformats.org/officeDocument/2006/relationships/slideLayout" Target="../slideLayouts/slideLayout1.xml"/><Relationship Id="rId4" Type="http://schemas.openxmlformats.org/officeDocument/2006/relationships/tags" Target="../tags/tag87.xml"/><Relationship Id="rId9" Type="http://schemas.openxmlformats.org/officeDocument/2006/relationships/tags" Target="../tags/tag92.xml"/></Relationships>
</file>

<file path=ppt/slides/_rels/slide7.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tags" Target="../tags/tag110.xml"/><Relationship Id="rId26" Type="http://schemas.openxmlformats.org/officeDocument/2006/relationships/image" Target="../media/image8.jpeg"/><Relationship Id="rId3" Type="http://schemas.openxmlformats.org/officeDocument/2006/relationships/tags" Target="../tags/tag95.xml"/><Relationship Id="rId21" Type="http://schemas.openxmlformats.org/officeDocument/2006/relationships/tags" Target="../tags/tag113.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5" Type="http://schemas.openxmlformats.org/officeDocument/2006/relationships/image" Target="../media/image7.jpeg"/><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tags" Target="../tags/tag112.xml"/><Relationship Id="rId29" Type="http://schemas.openxmlformats.org/officeDocument/2006/relationships/image" Target="../media/image11.jpe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24" Type="http://schemas.openxmlformats.org/officeDocument/2006/relationships/image" Target="../media/image6.jpeg"/><Relationship Id="rId5" Type="http://schemas.openxmlformats.org/officeDocument/2006/relationships/tags" Target="../tags/tag97.xml"/><Relationship Id="rId15" Type="http://schemas.openxmlformats.org/officeDocument/2006/relationships/tags" Target="../tags/tag107.xml"/><Relationship Id="rId23" Type="http://schemas.openxmlformats.org/officeDocument/2006/relationships/notesSlide" Target="../notesSlides/notesSlide7.xml"/><Relationship Id="rId28" Type="http://schemas.openxmlformats.org/officeDocument/2006/relationships/image" Target="../media/image10.jpeg"/><Relationship Id="rId10" Type="http://schemas.openxmlformats.org/officeDocument/2006/relationships/tags" Target="../tags/tag102.xml"/><Relationship Id="rId19" Type="http://schemas.openxmlformats.org/officeDocument/2006/relationships/tags" Target="../tags/tag111.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 Id="rId22" Type="http://schemas.openxmlformats.org/officeDocument/2006/relationships/slideLayout" Target="../slideLayouts/slideLayout1.xml"/><Relationship Id="rId27"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image" Target="../media/image12.png"/><Relationship Id="rId3" Type="http://schemas.openxmlformats.org/officeDocument/2006/relationships/tags" Target="../tags/tag116.xml"/><Relationship Id="rId21" Type="http://schemas.openxmlformats.org/officeDocument/2006/relationships/image" Target="../media/image15.png"/><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notesSlide" Target="../notesSlides/notesSlide8.xml"/><Relationship Id="rId2" Type="http://schemas.openxmlformats.org/officeDocument/2006/relationships/tags" Target="../tags/tag115.xml"/><Relationship Id="rId16" Type="http://schemas.openxmlformats.org/officeDocument/2006/relationships/slideLayout" Target="../slideLayouts/slideLayout1.xml"/><Relationship Id="rId20" Type="http://schemas.openxmlformats.org/officeDocument/2006/relationships/image" Target="../media/image14.pn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tags" Target="../tags/tag128.xml"/><Relationship Id="rId10" Type="http://schemas.openxmlformats.org/officeDocument/2006/relationships/tags" Target="../tags/tag123.xml"/><Relationship Id="rId19" Type="http://schemas.openxmlformats.org/officeDocument/2006/relationships/image" Target="../media/image13.png"/><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131.xml"/><Relationship Id="rId7" Type="http://schemas.openxmlformats.org/officeDocument/2006/relationships/slideLayout" Target="../slideLayouts/slideLayout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774E7">
            <a:alpha val="0"/>
          </a:srgb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cstate="print">
            <a:extLst>
              <a:ext uri="{28A0092B-C50C-407E-A947-70E740481C1C}">
                <a14:useLocalDpi xmlns:a14="http://schemas.microsoft.com/office/drawing/2010/main" val="0"/>
              </a:ext>
            </a:extLst>
          </a:blip>
          <a:srcRect t="33203" r="29762" b="10547"/>
          <a:stretch/>
        </p:blipFill>
        <p:spPr>
          <a:xfrm>
            <a:off x="3628571" y="1"/>
            <a:ext cx="8563429" cy="6858000"/>
          </a:xfrm>
          <a:prstGeom prst="rect">
            <a:avLst/>
          </a:prstGeom>
        </p:spPr>
      </p:pic>
      <p:sp>
        <p:nvSpPr>
          <p:cNvPr id="13" name="圆角矩形 12"/>
          <p:cNvSpPr/>
          <p:nvPr/>
        </p:nvSpPr>
        <p:spPr>
          <a:xfrm>
            <a:off x="-1905000" y="1829561"/>
            <a:ext cx="10922000" cy="2841301"/>
          </a:xfrm>
          <a:prstGeom prst="roundRect">
            <a:avLst>
              <a:gd name="adj" fmla="val 5000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文本框 5"/>
          <p:cNvSpPr txBox="1"/>
          <p:nvPr>
            <p:custDataLst>
              <p:tags r:id="rId1"/>
            </p:custDataLst>
          </p:nvPr>
        </p:nvSpPr>
        <p:spPr>
          <a:xfrm>
            <a:off x="1001429" y="612369"/>
            <a:ext cx="1667444"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774E7"/>
                </a:solidFill>
                <a:effectLst/>
                <a:uLnTx/>
                <a:uFillTx/>
                <a:latin typeface="Arial"/>
                <a:ea typeface="微软雅黑"/>
                <a:cs typeface="+mn-cs"/>
              </a:rPr>
              <a:t>LOGO</a:t>
            </a:r>
            <a:endParaRPr kumimoji="0" lang="zh-CN" altLang="en-US" sz="4000" b="0" i="0" u="none" strike="noStrike" kern="1200" cap="none" spc="0" normalizeH="0" baseline="0" noProof="0" dirty="0">
              <a:ln>
                <a:noFill/>
              </a:ln>
              <a:solidFill>
                <a:srgbClr val="4774E7"/>
              </a:solidFill>
              <a:effectLst/>
              <a:uLnTx/>
              <a:uFillTx/>
              <a:latin typeface="Arial"/>
              <a:ea typeface="微软雅黑"/>
              <a:cs typeface="+mn-cs"/>
            </a:endParaRPr>
          </a:p>
        </p:txBody>
      </p:sp>
      <p:sp>
        <p:nvSpPr>
          <p:cNvPr id="7" name="PA_文本框 6"/>
          <p:cNvSpPr txBox="1"/>
          <p:nvPr>
            <p:custDataLst>
              <p:tags r:id="rId2"/>
            </p:custDataLst>
          </p:nvPr>
        </p:nvSpPr>
        <p:spPr>
          <a:xfrm>
            <a:off x="955191" y="2382056"/>
            <a:ext cx="6741009"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Arial"/>
                <a:ea typeface="微软雅黑"/>
              </a:rPr>
              <a:t>商务蓝扁平简约工作汇报</a:t>
            </a:r>
            <a:endParaRPr kumimoji="0" lang="zh-CN" altLang="en-US" sz="3600" b="1" i="0" u="none" strike="noStrike" kern="1200" cap="none" spc="0" normalizeH="0" baseline="0" noProof="0" dirty="0">
              <a:ln>
                <a:noFill/>
              </a:ln>
              <a:solidFill>
                <a:prstClr val="white"/>
              </a:solidFill>
              <a:effectLst/>
              <a:uLnTx/>
              <a:uFillTx/>
              <a:latin typeface="Arial"/>
              <a:ea typeface="微软雅黑"/>
            </a:endParaRPr>
          </a:p>
        </p:txBody>
      </p:sp>
      <p:sp>
        <p:nvSpPr>
          <p:cNvPr id="8" name="PA_文本框 7"/>
          <p:cNvSpPr txBox="1"/>
          <p:nvPr>
            <p:custDataLst>
              <p:tags r:id="rId3"/>
            </p:custDataLst>
          </p:nvPr>
        </p:nvSpPr>
        <p:spPr>
          <a:xfrm>
            <a:off x="41731" y="3115117"/>
            <a:ext cx="725714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a:ea typeface="微软雅黑"/>
                <a:cs typeface="+mn-cs"/>
              </a:rPr>
              <a:t>OU MEI GONGZUO ZONGJIE TONG YONG PPT MUBAN</a:t>
            </a:r>
            <a:endParaRPr kumimoji="0" lang="zh-CN" altLang="en-US" sz="16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9" name="PA_文本框 8"/>
          <p:cNvSpPr txBox="1"/>
          <p:nvPr>
            <p:custDataLst>
              <p:tags r:id="rId4"/>
            </p:custDataLst>
          </p:nvPr>
        </p:nvSpPr>
        <p:spPr>
          <a:xfrm>
            <a:off x="-1003300" y="3639177"/>
            <a:ext cx="725714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适用于工作总结</a:t>
            </a:r>
            <a:r>
              <a:rPr kumimoji="0" lang="en-US" altLang="zh-CN" sz="1600" b="0" i="0" u="none" strike="noStrike" kern="1200" cap="none" spc="0" normalizeH="0" baseline="0" noProof="0" dirty="0">
                <a:ln>
                  <a:noFill/>
                </a:ln>
                <a:solidFill>
                  <a:prstClr val="black"/>
                </a:solidFill>
                <a:effectLst/>
                <a:uLnTx/>
                <a:uFillTx/>
                <a:latin typeface="Arial"/>
                <a:ea typeface="微软雅黑"/>
                <a:cs typeface="+mn-cs"/>
              </a:rPr>
              <a:t>/</a:t>
            </a: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工作计划</a:t>
            </a:r>
            <a:r>
              <a:rPr kumimoji="0" lang="en-US" altLang="zh-CN" sz="1600" b="0" i="0" u="none" strike="noStrike" kern="1200" cap="none" spc="0" normalizeH="0" baseline="0" noProof="0" dirty="0">
                <a:ln>
                  <a:noFill/>
                </a:ln>
                <a:solidFill>
                  <a:prstClr val="black"/>
                </a:solidFill>
                <a:effectLst/>
                <a:uLnTx/>
                <a:uFillTx/>
                <a:latin typeface="Arial"/>
                <a:ea typeface="微软雅黑"/>
                <a:cs typeface="+mn-cs"/>
              </a:rPr>
              <a:t>/</a:t>
            </a: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商务展示</a:t>
            </a:r>
          </a:p>
        </p:txBody>
      </p:sp>
      <p:sp>
        <p:nvSpPr>
          <p:cNvPr id="5" name="圆角矩形 4"/>
          <p:cNvSpPr/>
          <p:nvPr/>
        </p:nvSpPr>
        <p:spPr>
          <a:xfrm>
            <a:off x="1835151" y="4855456"/>
            <a:ext cx="2219809" cy="387918"/>
          </a:xfrm>
          <a:prstGeom prst="roundRect">
            <a:avLst>
              <a:gd name="adj" fmla="val 50000"/>
            </a:avLst>
          </a:prstGeom>
          <a:solidFill>
            <a:schemeClr val="bg1"/>
          </a:solidFill>
          <a:ln>
            <a:solidFill>
              <a:srgbClr val="4774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4774E7"/>
                </a:solidFill>
              </a:rPr>
              <a:t>汇报</a:t>
            </a:r>
            <a:r>
              <a:rPr lang="zh-CN" altLang="en-US" dirty="0" smtClean="0">
                <a:solidFill>
                  <a:srgbClr val="4774E7"/>
                </a:solidFill>
              </a:rPr>
              <a:t>人：</a:t>
            </a:r>
            <a:r>
              <a:rPr lang="en-US" altLang="zh-CN" dirty="0" smtClean="0">
                <a:solidFill>
                  <a:srgbClr val="4774E7"/>
                </a:solidFill>
              </a:rPr>
              <a:t>sunny</a:t>
            </a:r>
            <a:endParaRPr lang="zh-CN" altLang="en-US" dirty="0">
              <a:solidFill>
                <a:srgbClr val="4774E7"/>
              </a:solidFill>
            </a:endParaRPr>
          </a:p>
        </p:txBody>
      </p:sp>
    </p:spTree>
    <p:extLst>
      <p:ext uri="{BB962C8B-B14F-4D97-AF65-F5344CB8AC3E}">
        <p14:creationId xmlns:p14="http://schemas.microsoft.com/office/powerpoint/2010/main" val="3485349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20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4200"/>
                            </p:stCondLst>
                            <p:childTnLst>
                              <p:par>
                                <p:cTn id="18" presetID="14"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1364343" y="478972"/>
            <a:ext cx="2191657" cy="3251199"/>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p:cNvSpPr/>
          <p:nvPr>
            <p:custDataLst>
              <p:tags r:id="rId2"/>
            </p:custDataLst>
          </p:nvPr>
        </p:nvSpPr>
        <p:spPr>
          <a:xfrm>
            <a:off x="1364343" y="3860800"/>
            <a:ext cx="2191657" cy="249645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
            </p:custDataLst>
          </p:nvPr>
        </p:nvSpPr>
        <p:spPr>
          <a:xfrm>
            <a:off x="3785810" y="478972"/>
            <a:ext cx="2191657" cy="5878285"/>
          </a:xfrm>
          <a:prstGeom prst="rect">
            <a:avLst/>
          </a:prstGeom>
          <a:blipFill>
            <a:blip r:embed="rId1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4"/>
            </p:custDataLst>
          </p:nvPr>
        </p:nvSpPr>
        <p:spPr>
          <a:xfrm>
            <a:off x="8628743" y="478972"/>
            <a:ext cx="2191657" cy="5878285"/>
          </a:xfrm>
          <a:prstGeom prst="rect">
            <a:avLst/>
          </a:prstGeom>
          <a:blipFill dpi="0" rotWithShape="1">
            <a:blip r:embed="rId12"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5"/>
            </p:custDataLst>
          </p:nvPr>
        </p:nvSpPr>
        <p:spPr>
          <a:xfrm>
            <a:off x="6207277" y="478972"/>
            <a:ext cx="2191657" cy="3251199"/>
          </a:xfrm>
          <a:prstGeom prst="rect">
            <a:avLst/>
          </a:prstGeom>
          <a:blipFill>
            <a:blip r:embed="rId1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6"/>
            </p:custDataLst>
          </p:nvPr>
        </p:nvSpPr>
        <p:spPr>
          <a:xfrm>
            <a:off x="6207277" y="3860800"/>
            <a:ext cx="2191657" cy="2496457"/>
          </a:xfrm>
          <a:prstGeom prst="rect">
            <a:avLst/>
          </a:prstGeom>
          <a:blipFill>
            <a:blip r:embed="rId1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1420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Left)">
                                      <p:cBhvr>
                                        <p:cTn id="19" dur="500"/>
                                        <p:tgtEl>
                                          <p:spTgt spid="9"/>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A_矩形 25"/>
          <p:cNvSpPr/>
          <p:nvPr>
            <p:custDataLst>
              <p:tags r:id="rId1"/>
            </p:custDataLst>
          </p:nvPr>
        </p:nvSpPr>
        <p:spPr>
          <a:xfrm>
            <a:off x="3742866" y="1194144"/>
            <a:ext cx="7275111" cy="516423"/>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2" name="PA_矩形 1"/>
          <p:cNvSpPr/>
          <p:nvPr>
            <p:custDataLst>
              <p:tags r:id="rId2"/>
            </p:custDataLst>
          </p:nvPr>
        </p:nvSpPr>
        <p:spPr>
          <a:xfrm>
            <a:off x="0" y="2104140"/>
            <a:ext cx="12192000" cy="4259618"/>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文本框 10"/>
          <p:cNvSpPr txBox="1"/>
          <p:nvPr>
            <p:custDataLst>
              <p:tags r:id="rId3"/>
            </p:custDataLst>
          </p:nvPr>
        </p:nvSpPr>
        <p:spPr>
          <a:xfrm>
            <a:off x="4478378" y="2790380"/>
            <a:ext cx="302420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标题添加到此处</a:t>
            </a:r>
          </a:p>
        </p:txBody>
      </p:sp>
      <p:sp>
        <p:nvSpPr>
          <p:cNvPr id="12" name="PA_矩形 11"/>
          <p:cNvSpPr/>
          <p:nvPr>
            <p:custDataLst>
              <p:tags r:id="rId4"/>
            </p:custDataLst>
          </p:nvPr>
        </p:nvSpPr>
        <p:spPr>
          <a:xfrm>
            <a:off x="4489626" y="3230814"/>
            <a:ext cx="3501222" cy="757130"/>
          </a:xfrm>
          <a:prstGeom prst="rect">
            <a:avLst/>
          </a:prstGeom>
        </p:spPr>
        <p:txBody>
          <a:bodyPr wrap="square">
            <a:spAutoFit/>
          </a:bodyPr>
          <a:lstStyle/>
          <a:p>
            <a:pP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16" name="PA_文本框 15"/>
          <p:cNvSpPr txBox="1"/>
          <p:nvPr>
            <p:custDataLst>
              <p:tags r:id="rId5"/>
            </p:custDataLst>
          </p:nvPr>
        </p:nvSpPr>
        <p:spPr>
          <a:xfrm>
            <a:off x="4478378" y="4572707"/>
            <a:ext cx="302420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标题添加到此处</a:t>
            </a:r>
          </a:p>
        </p:txBody>
      </p:sp>
      <p:sp>
        <p:nvSpPr>
          <p:cNvPr id="17" name="PA_矩形 16"/>
          <p:cNvSpPr/>
          <p:nvPr>
            <p:custDataLst>
              <p:tags r:id="rId6"/>
            </p:custDataLst>
          </p:nvPr>
        </p:nvSpPr>
        <p:spPr>
          <a:xfrm>
            <a:off x="4489626" y="5045869"/>
            <a:ext cx="3501222" cy="757130"/>
          </a:xfrm>
          <a:prstGeom prst="rect">
            <a:avLst/>
          </a:prstGeom>
        </p:spPr>
        <p:txBody>
          <a:bodyPr wrap="square">
            <a:spAutoFit/>
          </a:bodyPr>
          <a:lstStyle/>
          <a:p>
            <a:pP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19" name="PA_文本框 18"/>
          <p:cNvSpPr txBox="1"/>
          <p:nvPr>
            <p:custDataLst>
              <p:tags r:id="rId7"/>
            </p:custDataLst>
          </p:nvPr>
        </p:nvSpPr>
        <p:spPr>
          <a:xfrm>
            <a:off x="8648986" y="2803372"/>
            <a:ext cx="302420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标题添加到此处</a:t>
            </a:r>
          </a:p>
        </p:txBody>
      </p:sp>
      <p:sp>
        <p:nvSpPr>
          <p:cNvPr id="20" name="PA_矩形 19"/>
          <p:cNvSpPr/>
          <p:nvPr>
            <p:custDataLst>
              <p:tags r:id="rId8"/>
            </p:custDataLst>
          </p:nvPr>
        </p:nvSpPr>
        <p:spPr>
          <a:xfrm>
            <a:off x="8660234" y="3230814"/>
            <a:ext cx="3501222" cy="757130"/>
          </a:xfrm>
          <a:prstGeom prst="rect">
            <a:avLst/>
          </a:prstGeom>
        </p:spPr>
        <p:txBody>
          <a:bodyPr wrap="square">
            <a:spAutoFit/>
          </a:bodyPr>
          <a:lstStyle/>
          <a:p>
            <a:pP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23" name="PA_文本框 22"/>
          <p:cNvSpPr txBox="1"/>
          <p:nvPr>
            <p:custDataLst>
              <p:tags r:id="rId9"/>
            </p:custDataLst>
          </p:nvPr>
        </p:nvSpPr>
        <p:spPr>
          <a:xfrm>
            <a:off x="8648986" y="4539979"/>
            <a:ext cx="302420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标题添加到此处</a:t>
            </a:r>
          </a:p>
        </p:txBody>
      </p:sp>
      <p:sp>
        <p:nvSpPr>
          <p:cNvPr id="24" name="PA_矩形 23"/>
          <p:cNvSpPr/>
          <p:nvPr>
            <p:custDataLst>
              <p:tags r:id="rId10"/>
            </p:custDataLst>
          </p:nvPr>
        </p:nvSpPr>
        <p:spPr>
          <a:xfrm>
            <a:off x="8660234" y="5013141"/>
            <a:ext cx="3501222" cy="757130"/>
          </a:xfrm>
          <a:prstGeom prst="rect">
            <a:avLst/>
          </a:prstGeom>
        </p:spPr>
        <p:txBody>
          <a:bodyPr wrap="square">
            <a:spAutoFit/>
          </a:bodyPr>
          <a:lstStyle/>
          <a:p>
            <a:pP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21" name="PA_文本框 20"/>
          <p:cNvSpPr txBox="1"/>
          <p:nvPr>
            <p:custDataLst>
              <p:tags r:id="rId11"/>
            </p:custDataLst>
          </p:nvPr>
        </p:nvSpPr>
        <p:spPr>
          <a:xfrm>
            <a:off x="3715526" y="631804"/>
            <a:ext cx="5917324" cy="646331"/>
          </a:xfrm>
          <a:prstGeom prst="rect">
            <a:avLst/>
          </a:prstGeom>
          <a:noFill/>
        </p:spPr>
        <p:txBody>
          <a:bodyPr wrap="square" rtlCol="0">
            <a:spAutoFit/>
          </a:bodyPr>
          <a:lstStyle/>
          <a:p>
            <a:r>
              <a:rPr lang="zh-CN" altLang="en-US" sz="3600" dirty="0">
                <a:solidFill>
                  <a:srgbClr val="4774E7"/>
                </a:solidFill>
                <a:ea typeface="Roboto Lt" pitchFamily="2" charset="0"/>
                <a:cs typeface="Times New Roman" panose="02020603050405020304" pitchFamily="18" charset="0"/>
              </a:rPr>
              <a:t>标题添加到此处</a:t>
            </a:r>
          </a:p>
        </p:txBody>
      </p:sp>
      <p:cxnSp>
        <p:nvCxnSpPr>
          <p:cNvPr id="25" name="PA_直接连接符 24"/>
          <p:cNvCxnSpPr/>
          <p:nvPr>
            <p:custDataLst>
              <p:tags r:id="rId12"/>
            </p:custDataLst>
          </p:nvPr>
        </p:nvCxnSpPr>
        <p:spPr>
          <a:xfrm>
            <a:off x="3831785" y="1827731"/>
            <a:ext cx="641134"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7" name="PA_组合 26"/>
          <p:cNvGrpSpPr/>
          <p:nvPr>
            <p:custDataLst>
              <p:tags r:id="rId13"/>
            </p:custDataLst>
          </p:nvPr>
        </p:nvGrpSpPr>
        <p:grpSpPr>
          <a:xfrm>
            <a:off x="3855020" y="2944385"/>
            <a:ext cx="484780" cy="484780"/>
            <a:chOff x="10083126" y="1193433"/>
            <a:chExt cx="484780" cy="484780"/>
          </a:xfrm>
        </p:grpSpPr>
        <p:sp>
          <p:nvSpPr>
            <p:cNvPr id="28" name="PA_任意多边形 662"/>
            <p:cNvSpPr>
              <a:spLocks/>
            </p:cNvSpPr>
            <p:nvPr>
              <p:custDataLst>
                <p:tags r:id="rId38"/>
              </p:custDataLst>
            </p:nvPr>
          </p:nvSpPr>
          <p:spPr bwMode="auto">
            <a:xfrm>
              <a:off x="10083126" y="1193433"/>
              <a:ext cx="484780" cy="310399"/>
            </a:xfrm>
            <a:custGeom>
              <a:avLst/>
              <a:gdLst>
                <a:gd name="T0" fmla="*/ 0 w 139"/>
                <a:gd name="T1" fmla="*/ 65 h 89"/>
                <a:gd name="T2" fmla="*/ 139 w 139"/>
                <a:gd name="T3" fmla="*/ 0 h 89"/>
                <a:gd name="T4" fmla="*/ 49 w 139"/>
                <a:gd name="T5" fmla="*/ 89 h 89"/>
                <a:gd name="T6" fmla="*/ 0 w 139"/>
                <a:gd name="T7" fmla="*/ 65 h 89"/>
              </a:gdLst>
              <a:ahLst/>
              <a:cxnLst>
                <a:cxn ang="0">
                  <a:pos x="T0" y="T1"/>
                </a:cxn>
                <a:cxn ang="0">
                  <a:pos x="T2" y="T3"/>
                </a:cxn>
                <a:cxn ang="0">
                  <a:pos x="T4" y="T5"/>
                </a:cxn>
                <a:cxn ang="0">
                  <a:pos x="T6" y="T7"/>
                </a:cxn>
              </a:cxnLst>
              <a:rect l="0" t="0" r="r" b="b"/>
              <a:pathLst>
                <a:path w="139" h="89">
                  <a:moveTo>
                    <a:pt x="0" y="65"/>
                  </a:moveTo>
                  <a:lnTo>
                    <a:pt x="139" y="0"/>
                  </a:lnTo>
                  <a:lnTo>
                    <a:pt x="49" y="89"/>
                  </a:lnTo>
                  <a:lnTo>
                    <a:pt x="0" y="65"/>
                  </a:lnTo>
                  <a:close/>
                </a:path>
              </a:pathLst>
            </a:custGeom>
            <a:noFill/>
            <a:ln w="63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PA_任意多边形 663"/>
            <p:cNvSpPr>
              <a:spLocks/>
            </p:cNvSpPr>
            <p:nvPr>
              <p:custDataLst>
                <p:tags r:id="rId39"/>
              </p:custDataLst>
            </p:nvPr>
          </p:nvSpPr>
          <p:spPr bwMode="auto">
            <a:xfrm>
              <a:off x="10254020" y="1193433"/>
              <a:ext cx="313886" cy="484780"/>
            </a:xfrm>
            <a:custGeom>
              <a:avLst/>
              <a:gdLst>
                <a:gd name="T0" fmla="*/ 25 w 90"/>
                <a:gd name="T1" fmla="*/ 139 h 139"/>
                <a:gd name="T2" fmla="*/ 90 w 90"/>
                <a:gd name="T3" fmla="*/ 0 h 139"/>
                <a:gd name="T4" fmla="*/ 0 w 90"/>
                <a:gd name="T5" fmla="*/ 89 h 139"/>
                <a:gd name="T6" fmla="*/ 25 w 90"/>
                <a:gd name="T7" fmla="*/ 139 h 139"/>
              </a:gdLst>
              <a:ahLst/>
              <a:cxnLst>
                <a:cxn ang="0">
                  <a:pos x="T0" y="T1"/>
                </a:cxn>
                <a:cxn ang="0">
                  <a:pos x="T2" y="T3"/>
                </a:cxn>
                <a:cxn ang="0">
                  <a:pos x="T4" y="T5"/>
                </a:cxn>
                <a:cxn ang="0">
                  <a:pos x="T6" y="T7"/>
                </a:cxn>
              </a:cxnLst>
              <a:rect l="0" t="0" r="r" b="b"/>
              <a:pathLst>
                <a:path w="90" h="139">
                  <a:moveTo>
                    <a:pt x="25" y="139"/>
                  </a:moveTo>
                  <a:lnTo>
                    <a:pt x="90" y="0"/>
                  </a:lnTo>
                  <a:lnTo>
                    <a:pt x="0" y="89"/>
                  </a:lnTo>
                  <a:lnTo>
                    <a:pt x="25" y="139"/>
                  </a:lnTo>
                  <a:close/>
                </a:path>
              </a:pathLst>
            </a:custGeom>
            <a:noFill/>
            <a:ln w="63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PA_组合 29"/>
          <p:cNvGrpSpPr/>
          <p:nvPr>
            <p:custDataLst>
              <p:tags r:id="rId14"/>
            </p:custDataLst>
          </p:nvPr>
        </p:nvGrpSpPr>
        <p:grpSpPr>
          <a:xfrm>
            <a:off x="8068499" y="4737395"/>
            <a:ext cx="484780" cy="484780"/>
            <a:chOff x="7087260" y="3188352"/>
            <a:chExt cx="484780" cy="484780"/>
          </a:xfrm>
        </p:grpSpPr>
        <p:sp>
          <p:nvSpPr>
            <p:cNvPr id="31" name="PA_椭圆 32"/>
            <p:cNvSpPr>
              <a:spLocks noChangeArrowheads="1"/>
            </p:cNvSpPr>
            <p:nvPr>
              <p:custDataLst>
                <p:tags r:id="rId31"/>
              </p:custDataLst>
            </p:nvPr>
          </p:nvSpPr>
          <p:spPr bwMode="auto">
            <a:xfrm>
              <a:off x="7087260" y="3188352"/>
              <a:ext cx="484780" cy="484780"/>
            </a:xfrm>
            <a:prstGeom prst="ellipse">
              <a:avLst/>
            </a:pr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PA_Line 33"/>
            <p:cNvSpPr>
              <a:spLocks noChangeShapeType="1"/>
            </p:cNvSpPr>
            <p:nvPr>
              <p:custDataLst>
                <p:tags r:id="rId32"/>
              </p:custDataLst>
            </p:nvPr>
          </p:nvSpPr>
          <p:spPr bwMode="auto">
            <a:xfrm>
              <a:off x="7331394" y="3188352"/>
              <a:ext cx="0" cy="484780"/>
            </a:xfrm>
            <a:prstGeom prst="line">
              <a:avLst/>
            </a:prstGeom>
            <a:noFill/>
            <a:ln w="63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PA_Line 34"/>
            <p:cNvSpPr>
              <a:spLocks noChangeShapeType="1"/>
            </p:cNvSpPr>
            <p:nvPr>
              <p:custDataLst>
                <p:tags r:id="rId33"/>
              </p:custDataLst>
            </p:nvPr>
          </p:nvSpPr>
          <p:spPr bwMode="auto">
            <a:xfrm flipH="1">
              <a:off x="7087260" y="3432485"/>
              <a:ext cx="484780" cy="0"/>
            </a:xfrm>
            <a:prstGeom prst="line">
              <a:avLst/>
            </a:prstGeom>
            <a:noFill/>
            <a:ln w="63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PA_任意多边形 35"/>
            <p:cNvSpPr>
              <a:spLocks/>
            </p:cNvSpPr>
            <p:nvPr>
              <p:custDataLst>
                <p:tags r:id="rId34"/>
              </p:custDataLst>
            </p:nvPr>
          </p:nvSpPr>
          <p:spPr bwMode="auto">
            <a:xfrm>
              <a:off x="7205839" y="3188352"/>
              <a:ext cx="108117" cy="484780"/>
            </a:xfrm>
            <a:custGeom>
              <a:avLst/>
              <a:gdLst>
                <a:gd name="T0" fmla="*/ 56 w 56"/>
                <a:gd name="T1" fmla="*/ 0 h 248"/>
                <a:gd name="T2" fmla="*/ 0 w 56"/>
                <a:gd name="T3" fmla="*/ 124 h 248"/>
                <a:gd name="T4" fmla="*/ 56 w 56"/>
                <a:gd name="T5" fmla="*/ 248 h 248"/>
              </a:gdLst>
              <a:ahLst/>
              <a:cxnLst>
                <a:cxn ang="0">
                  <a:pos x="T0" y="T1"/>
                </a:cxn>
                <a:cxn ang="0">
                  <a:pos x="T2" y="T3"/>
                </a:cxn>
                <a:cxn ang="0">
                  <a:pos x="T4" y="T5"/>
                </a:cxn>
              </a:cxnLst>
              <a:rect l="0" t="0" r="r" b="b"/>
              <a:pathLst>
                <a:path w="56" h="248">
                  <a:moveTo>
                    <a:pt x="56" y="0"/>
                  </a:moveTo>
                  <a:cubicBezTo>
                    <a:pt x="56" y="0"/>
                    <a:pt x="0" y="44"/>
                    <a:pt x="0" y="124"/>
                  </a:cubicBezTo>
                  <a:cubicBezTo>
                    <a:pt x="0" y="204"/>
                    <a:pt x="56" y="248"/>
                    <a:pt x="56" y="248"/>
                  </a:cubicBezTo>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PA_任意多边形 36"/>
            <p:cNvSpPr>
              <a:spLocks/>
            </p:cNvSpPr>
            <p:nvPr>
              <p:custDataLst>
                <p:tags r:id="rId35"/>
              </p:custDataLst>
            </p:nvPr>
          </p:nvSpPr>
          <p:spPr bwMode="auto">
            <a:xfrm>
              <a:off x="7345344" y="3188352"/>
              <a:ext cx="108117" cy="484780"/>
            </a:xfrm>
            <a:custGeom>
              <a:avLst/>
              <a:gdLst>
                <a:gd name="T0" fmla="*/ 0 w 56"/>
                <a:gd name="T1" fmla="*/ 0 h 248"/>
                <a:gd name="T2" fmla="*/ 56 w 56"/>
                <a:gd name="T3" fmla="*/ 124 h 248"/>
                <a:gd name="T4" fmla="*/ 0 w 56"/>
                <a:gd name="T5" fmla="*/ 248 h 248"/>
              </a:gdLst>
              <a:ahLst/>
              <a:cxnLst>
                <a:cxn ang="0">
                  <a:pos x="T0" y="T1"/>
                </a:cxn>
                <a:cxn ang="0">
                  <a:pos x="T2" y="T3"/>
                </a:cxn>
                <a:cxn ang="0">
                  <a:pos x="T4" y="T5"/>
                </a:cxn>
              </a:cxnLst>
              <a:rect l="0" t="0" r="r" b="b"/>
              <a:pathLst>
                <a:path w="56" h="248">
                  <a:moveTo>
                    <a:pt x="0" y="0"/>
                  </a:moveTo>
                  <a:cubicBezTo>
                    <a:pt x="0" y="0"/>
                    <a:pt x="56" y="44"/>
                    <a:pt x="56" y="124"/>
                  </a:cubicBezTo>
                  <a:cubicBezTo>
                    <a:pt x="56" y="204"/>
                    <a:pt x="0" y="248"/>
                    <a:pt x="0" y="248"/>
                  </a:cubicBezTo>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PA_任意多边形 37"/>
            <p:cNvSpPr>
              <a:spLocks/>
            </p:cNvSpPr>
            <p:nvPr>
              <p:custDataLst>
                <p:tags r:id="rId36"/>
              </p:custDataLst>
            </p:nvPr>
          </p:nvSpPr>
          <p:spPr bwMode="auto">
            <a:xfrm>
              <a:off x="7143062" y="3275544"/>
              <a:ext cx="373177" cy="76728"/>
            </a:xfrm>
            <a:custGeom>
              <a:avLst/>
              <a:gdLst>
                <a:gd name="T0" fmla="*/ 0 w 192"/>
                <a:gd name="T1" fmla="*/ 0 h 40"/>
                <a:gd name="T2" fmla="*/ 96 w 192"/>
                <a:gd name="T3" fmla="*/ 40 h 40"/>
                <a:gd name="T4" fmla="*/ 192 w 192"/>
                <a:gd name="T5" fmla="*/ 0 h 40"/>
              </a:gdLst>
              <a:ahLst/>
              <a:cxnLst>
                <a:cxn ang="0">
                  <a:pos x="T0" y="T1"/>
                </a:cxn>
                <a:cxn ang="0">
                  <a:pos x="T2" y="T3"/>
                </a:cxn>
                <a:cxn ang="0">
                  <a:pos x="T4" y="T5"/>
                </a:cxn>
              </a:cxnLst>
              <a:rect l="0" t="0" r="r" b="b"/>
              <a:pathLst>
                <a:path w="192" h="40">
                  <a:moveTo>
                    <a:pt x="0" y="0"/>
                  </a:moveTo>
                  <a:cubicBezTo>
                    <a:pt x="0" y="0"/>
                    <a:pt x="20" y="40"/>
                    <a:pt x="96" y="40"/>
                  </a:cubicBezTo>
                  <a:cubicBezTo>
                    <a:pt x="172" y="40"/>
                    <a:pt x="192" y="0"/>
                    <a:pt x="192" y="0"/>
                  </a:cubicBezTo>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PA_任意多边形 38"/>
            <p:cNvSpPr>
              <a:spLocks/>
            </p:cNvSpPr>
            <p:nvPr>
              <p:custDataLst>
                <p:tags r:id="rId37"/>
              </p:custDataLst>
            </p:nvPr>
          </p:nvSpPr>
          <p:spPr bwMode="auto">
            <a:xfrm>
              <a:off x="7143062" y="3509213"/>
              <a:ext cx="373177" cy="80216"/>
            </a:xfrm>
            <a:custGeom>
              <a:avLst/>
              <a:gdLst>
                <a:gd name="T0" fmla="*/ 0 w 192"/>
                <a:gd name="T1" fmla="*/ 40 h 40"/>
                <a:gd name="T2" fmla="*/ 96 w 192"/>
                <a:gd name="T3" fmla="*/ 0 h 40"/>
                <a:gd name="T4" fmla="*/ 192 w 192"/>
                <a:gd name="T5" fmla="*/ 40 h 40"/>
              </a:gdLst>
              <a:ahLst/>
              <a:cxnLst>
                <a:cxn ang="0">
                  <a:pos x="T0" y="T1"/>
                </a:cxn>
                <a:cxn ang="0">
                  <a:pos x="T2" y="T3"/>
                </a:cxn>
                <a:cxn ang="0">
                  <a:pos x="T4" y="T5"/>
                </a:cxn>
              </a:cxnLst>
              <a:rect l="0" t="0" r="r" b="b"/>
              <a:pathLst>
                <a:path w="192" h="40">
                  <a:moveTo>
                    <a:pt x="0" y="40"/>
                  </a:moveTo>
                  <a:cubicBezTo>
                    <a:pt x="0" y="40"/>
                    <a:pt x="20" y="0"/>
                    <a:pt x="96" y="0"/>
                  </a:cubicBezTo>
                  <a:cubicBezTo>
                    <a:pt x="172" y="0"/>
                    <a:pt x="192" y="40"/>
                    <a:pt x="192" y="40"/>
                  </a:cubicBezTo>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PA_组合 37"/>
          <p:cNvGrpSpPr/>
          <p:nvPr>
            <p:custDataLst>
              <p:tags r:id="rId15"/>
            </p:custDataLst>
          </p:nvPr>
        </p:nvGrpSpPr>
        <p:grpSpPr>
          <a:xfrm>
            <a:off x="3880912" y="4740883"/>
            <a:ext cx="458888" cy="532157"/>
            <a:chOff x="1137378" y="195975"/>
            <a:chExt cx="415026" cy="481292"/>
          </a:xfrm>
        </p:grpSpPr>
        <p:sp>
          <p:nvSpPr>
            <p:cNvPr id="39" name="PA_Line 564"/>
            <p:cNvSpPr>
              <a:spLocks noChangeShapeType="1"/>
            </p:cNvSpPr>
            <p:nvPr>
              <p:custDataLst>
                <p:tags r:id="rId25"/>
              </p:custDataLst>
            </p:nvPr>
          </p:nvSpPr>
          <p:spPr bwMode="auto">
            <a:xfrm>
              <a:off x="1339660" y="290140"/>
              <a:ext cx="0" cy="387127"/>
            </a:xfrm>
            <a:prstGeom prst="line">
              <a:avLst/>
            </a:prstGeom>
            <a:noFill/>
            <a:ln w="63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PA_任意多边形 565"/>
            <p:cNvSpPr>
              <a:spLocks/>
            </p:cNvSpPr>
            <p:nvPr>
              <p:custDataLst>
                <p:tags r:id="rId26"/>
              </p:custDataLst>
            </p:nvPr>
          </p:nvSpPr>
          <p:spPr bwMode="auto">
            <a:xfrm>
              <a:off x="1137378" y="555199"/>
              <a:ext cx="101142" cy="76728"/>
            </a:xfrm>
            <a:custGeom>
              <a:avLst/>
              <a:gdLst>
                <a:gd name="T0" fmla="*/ 29 w 29"/>
                <a:gd name="T1" fmla="*/ 6 h 22"/>
                <a:gd name="T2" fmla="*/ 7 w 29"/>
                <a:gd name="T3" fmla="*/ 0 h 22"/>
                <a:gd name="T4" fmla="*/ 0 w 29"/>
                <a:gd name="T5" fmla="*/ 22 h 22"/>
              </a:gdLst>
              <a:ahLst/>
              <a:cxnLst>
                <a:cxn ang="0">
                  <a:pos x="T0" y="T1"/>
                </a:cxn>
                <a:cxn ang="0">
                  <a:pos x="T2" y="T3"/>
                </a:cxn>
                <a:cxn ang="0">
                  <a:pos x="T4" y="T5"/>
                </a:cxn>
              </a:cxnLst>
              <a:rect l="0" t="0" r="r" b="b"/>
              <a:pathLst>
                <a:path w="29" h="22">
                  <a:moveTo>
                    <a:pt x="29" y="6"/>
                  </a:moveTo>
                  <a:lnTo>
                    <a:pt x="7" y="0"/>
                  </a:lnTo>
                  <a:lnTo>
                    <a:pt x="0" y="22"/>
                  </a:lnTo>
                </a:path>
              </a:pathLst>
            </a:custGeom>
            <a:noFill/>
            <a:ln w="63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PA_任意多边形 566"/>
            <p:cNvSpPr>
              <a:spLocks/>
            </p:cNvSpPr>
            <p:nvPr>
              <p:custDataLst>
                <p:tags r:id="rId27"/>
              </p:custDataLst>
            </p:nvPr>
          </p:nvSpPr>
          <p:spPr bwMode="auto">
            <a:xfrm>
              <a:off x="1440800" y="555199"/>
              <a:ext cx="111604" cy="76728"/>
            </a:xfrm>
            <a:custGeom>
              <a:avLst/>
              <a:gdLst>
                <a:gd name="T0" fmla="*/ 0 w 32"/>
                <a:gd name="T1" fmla="*/ 6 h 22"/>
                <a:gd name="T2" fmla="*/ 23 w 32"/>
                <a:gd name="T3" fmla="*/ 0 h 22"/>
                <a:gd name="T4" fmla="*/ 32 w 32"/>
                <a:gd name="T5" fmla="*/ 22 h 22"/>
              </a:gdLst>
              <a:ahLst/>
              <a:cxnLst>
                <a:cxn ang="0">
                  <a:pos x="T0" y="T1"/>
                </a:cxn>
                <a:cxn ang="0">
                  <a:pos x="T2" y="T3"/>
                </a:cxn>
                <a:cxn ang="0">
                  <a:pos x="T4" y="T5"/>
                </a:cxn>
              </a:cxnLst>
              <a:rect l="0" t="0" r="r" b="b"/>
              <a:pathLst>
                <a:path w="32" h="22">
                  <a:moveTo>
                    <a:pt x="0" y="6"/>
                  </a:moveTo>
                  <a:lnTo>
                    <a:pt x="23" y="0"/>
                  </a:lnTo>
                  <a:lnTo>
                    <a:pt x="32" y="22"/>
                  </a:lnTo>
                </a:path>
              </a:pathLst>
            </a:custGeom>
            <a:noFill/>
            <a:ln w="63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PA_任意多边形 567"/>
            <p:cNvSpPr>
              <a:spLocks/>
            </p:cNvSpPr>
            <p:nvPr>
              <p:custDataLst>
                <p:tags r:id="rId28"/>
              </p:custDataLst>
            </p:nvPr>
          </p:nvSpPr>
          <p:spPr bwMode="auto">
            <a:xfrm>
              <a:off x="1161790" y="555199"/>
              <a:ext cx="355737" cy="122068"/>
            </a:xfrm>
            <a:custGeom>
              <a:avLst/>
              <a:gdLst>
                <a:gd name="T0" fmla="*/ 182 w 182"/>
                <a:gd name="T1" fmla="*/ 0 h 64"/>
                <a:gd name="T2" fmla="*/ 91 w 182"/>
                <a:gd name="T3" fmla="*/ 64 h 64"/>
                <a:gd name="T4" fmla="*/ 0 w 182"/>
                <a:gd name="T5" fmla="*/ 0 h 64"/>
              </a:gdLst>
              <a:ahLst/>
              <a:cxnLst>
                <a:cxn ang="0">
                  <a:pos x="T0" y="T1"/>
                </a:cxn>
                <a:cxn ang="0">
                  <a:pos x="T2" y="T3"/>
                </a:cxn>
                <a:cxn ang="0">
                  <a:pos x="T4" y="T5"/>
                </a:cxn>
              </a:cxnLst>
              <a:rect l="0" t="0" r="r" b="b"/>
              <a:pathLst>
                <a:path w="182" h="64">
                  <a:moveTo>
                    <a:pt x="182" y="0"/>
                  </a:moveTo>
                  <a:cubicBezTo>
                    <a:pt x="169" y="37"/>
                    <a:pt x="133" y="64"/>
                    <a:pt x="91" y="64"/>
                  </a:cubicBezTo>
                  <a:cubicBezTo>
                    <a:pt x="49" y="64"/>
                    <a:pt x="13" y="37"/>
                    <a:pt x="0" y="0"/>
                  </a:cubicBezTo>
                </a:path>
              </a:pathLst>
            </a:custGeom>
            <a:noFill/>
            <a:ln w="63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PA_Line 568"/>
            <p:cNvSpPr>
              <a:spLocks noChangeShapeType="1"/>
            </p:cNvSpPr>
            <p:nvPr>
              <p:custDataLst>
                <p:tags r:id="rId29"/>
              </p:custDataLst>
            </p:nvPr>
          </p:nvSpPr>
          <p:spPr bwMode="auto">
            <a:xfrm>
              <a:off x="1269908" y="321530"/>
              <a:ext cx="139505" cy="0"/>
            </a:xfrm>
            <a:prstGeom prst="line">
              <a:avLst/>
            </a:prstGeom>
            <a:noFill/>
            <a:ln w="6350" cap="flat">
              <a:solidFill>
                <a:schemeClr val="bg1"/>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PA_椭圆 569"/>
            <p:cNvSpPr>
              <a:spLocks noChangeArrowheads="1"/>
            </p:cNvSpPr>
            <p:nvPr>
              <p:custDataLst>
                <p:tags r:id="rId30"/>
              </p:custDataLst>
            </p:nvPr>
          </p:nvSpPr>
          <p:spPr bwMode="auto">
            <a:xfrm>
              <a:off x="1294320" y="195975"/>
              <a:ext cx="94167" cy="94167"/>
            </a:xfrm>
            <a:prstGeom prst="ellipse">
              <a:avLst/>
            </a:pr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PA_组合 44"/>
          <p:cNvGrpSpPr/>
          <p:nvPr>
            <p:custDataLst>
              <p:tags r:id="rId16"/>
            </p:custDataLst>
          </p:nvPr>
        </p:nvGrpSpPr>
        <p:grpSpPr>
          <a:xfrm>
            <a:off x="8068499" y="2944385"/>
            <a:ext cx="477803" cy="442927"/>
            <a:chOff x="6096776" y="1217847"/>
            <a:chExt cx="477803" cy="442927"/>
          </a:xfrm>
        </p:grpSpPr>
        <p:sp>
          <p:nvSpPr>
            <p:cNvPr id="46" name="PA_Line 648"/>
            <p:cNvSpPr>
              <a:spLocks noChangeShapeType="1"/>
            </p:cNvSpPr>
            <p:nvPr>
              <p:custDataLst>
                <p:tags r:id="rId20"/>
              </p:custDataLst>
            </p:nvPr>
          </p:nvSpPr>
          <p:spPr bwMode="auto">
            <a:xfrm>
              <a:off x="6361835" y="1451517"/>
              <a:ext cx="41851" cy="38365"/>
            </a:xfrm>
            <a:prstGeom prst="line">
              <a:avLst/>
            </a:prstGeom>
            <a:noFill/>
            <a:ln w="63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PA_任意多边形 649"/>
            <p:cNvSpPr>
              <a:spLocks/>
            </p:cNvSpPr>
            <p:nvPr>
              <p:custDataLst>
                <p:tags r:id="rId21"/>
              </p:custDataLst>
            </p:nvPr>
          </p:nvSpPr>
          <p:spPr bwMode="auto">
            <a:xfrm>
              <a:off x="6379272" y="1465467"/>
              <a:ext cx="195307" cy="195307"/>
            </a:xfrm>
            <a:custGeom>
              <a:avLst/>
              <a:gdLst>
                <a:gd name="T0" fmla="*/ 0 w 56"/>
                <a:gd name="T1" fmla="*/ 14 h 56"/>
                <a:gd name="T2" fmla="*/ 13 w 56"/>
                <a:gd name="T3" fmla="*/ 0 h 56"/>
                <a:gd name="T4" fmla="*/ 56 w 56"/>
                <a:gd name="T5" fmla="*/ 43 h 56"/>
                <a:gd name="T6" fmla="*/ 42 w 56"/>
                <a:gd name="T7" fmla="*/ 56 h 56"/>
                <a:gd name="T8" fmla="*/ 0 w 56"/>
                <a:gd name="T9" fmla="*/ 14 h 56"/>
              </a:gdLst>
              <a:ahLst/>
              <a:cxnLst>
                <a:cxn ang="0">
                  <a:pos x="T0" y="T1"/>
                </a:cxn>
                <a:cxn ang="0">
                  <a:pos x="T2" y="T3"/>
                </a:cxn>
                <a:cxn ang="0">
                  <a:pos x="T4" y="T5"/>
                </a:cxn>
                <a:cxn ang="0">
                  <a:pos x="T6" y="T7"/>
                </a:cxn>
                <a:cxn ang="0">
                  <a:pos x="T8" y="T9"/>
                </a:cxn>
              </a:cxnLst>
              <a:rect l="0" t="0" r="r" b="b"/>
              <a:pathLst>
                <a:path w="56" h="56">
                  <a:moveTo>
                    <a:pt x="0" y="14"/>
                  </a:moveTo>
                  <a:lnTo>
                    <a:pt x="13" y="0"/>
                  </a:lnTo>
                  <a:lnTo>
                    <a:pt x="56" y="43"/>
                  </a:lnTo>
                  <a:lnTo>
                    <a:pt x="42" y="56"/>
                  </a:lnTo>
                  <a:lnTo>
                    <a:pt x="0" y="14"/>
                  </a:lnTo>
                  <a:close/>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PA_任意多边形 650"/>
            <p:cNvSpPr>
              <a:spLocks/>
            </p:cNvSpPr>
            <p:nvPr>
              <p:custDataLst>
                <p:tags r:id="rId22"/>
              </p:custDataLst>
            </p:nvPr>
          </p:nvSpPr>
          <p:spPr bwMode="auto">
            <a:xfrm>
              <a:off x="6128163" y="1217847"/>
              <a:ext cx="94167" cy="94167"/>
            </a:xfrm>
            <a:custGeom>
              <a:avLst/>
              <a:gdLst>
                <a:gd name="T0" fmla="*/ 14 w 27"/>
                <a:gd name="T1" fmla="*/ 27 h 27"/>
                <a:gd name="T2" fmla="*/ 27 w 27"/>
                <a:gd name="T3" fmla="*/ 13 h 27"/>
                <a:gd name="T4" fmla="*/ 5 w 27"/>
                <a:gd name="T5" fmla="*/ 0 h 27"/>
                <a:gd name="T6" fmla="*/ 0 w 27"/>
                <a:gd name="T7" fmla="*/ 4 h 27"/>
                <a:gd name="T8" fmla="*/ 14 w 27"/>
                <a:gd name="T9" fmla="*/ 27 h 27"/>
              </a:gdLst>
              <a:ahLst/>
              <a:cxnLst>
                <a:cxn ang="0">
                  <a:pos x="T0" y="T1"/>
                </a:cxn>
                <a:cxn ang="0">
                  <a:pos x="T2" y="T3"/>
                </a:cxn>
                <a:cxn ang="0">
                  <a:pos x="T4" y="T5"/>
                </a:cxn>
                <a:cxn ang="0">
                  <a:pos x="T6" y="T7"/>
                </a:cxn>
                <a:cxn ang="0">
                  <a:pos x="T8" y="T9"/>
                </a:cxn>
              </a:cxnLst>
              <a:rect l="0" t="0" r="r" b="b"/>
              <a:pathLst>
                <a:path w="27" h="27">
                  <a:moveTo>
                    <a:pt x="14" y="27"/>
                  </a:moveTo>
                  <a:lnTo>
                    <a:pt x="27" y="13"/>
                  </a:lnTo>
                  <a:lnTo>
                    <a:pt x="5" y="0"/>
                  </a:lnTo>
                  <a:lnTo>
                    <a:pt x="0" y="4"/>
                  </a:lnTo>
                  <a:lnTo>
                    <a:pt x="14" y="27"/>
                  </a:lnTo>
                  <a:close/>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PA_Line 651"/>
            <p:cNvSpPr>
              <a:spLocks noChangeShapeType="1"/>
            </p:cNvSpPr>
            <p:nvPr>
              <p:custDataLst>
                <p:tags r:id="rId23"/>
              </p:custDataLst>
            </p:nvPr>
          </p:nvSpPr>
          <p:spPr bwMode="auto">
            <a:xfrm flipH="1" flipV="1">
              <a:off x="6197916" y="1287600"/>
              <a:ext cx="101142" cy="101142"/>
            </a:xfrm>
            <a:prstGeom prst="line">
              <a:avLst/>
            </a:prstGeom>
            <a:noFill/>
            <a:ln w="63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PA_任意多边形 652"/>
            <p:cNvSpPr>
              <a:spLocks/>
            </p:cNvSpPr>
            <p:nvPr>
              <p:custDataLst>
                <p:tags r:id="rId24"/>
              </p:custDataLst>
            </p:nvPr>
          </p:nvSpPr>
          <p:spPr bwMode="auto">
            <a:xfrm>
              <a:off x="6096776" y="1217847"/>
              <a:ext cx="439440" cy="435954"/>
            </a:xfrm>
            <a:custGeom>
              <a:avLst/>
              <a:gdLst>
                <a:gd name="T0" fmla="*/ 225 w 225"/>
                <a:gd name="T1" fmla="*/ 34 h 224"/>
                <a:gd name="T2" fmla="*/ 193 w 225"/>
                <a:gd name="T3" fmla="*/ 49 h 224"/>
                <a:gd name="T4" fmla="*/ 177 w 225"/>
                <a:gd name="T5" fmla="*/ 33 h 224"/>
                <a:gd name="T6" fmla="*/ 191 w 225"/>
                <a:gd name="T7" fmla="*/ 0 h 224"/>
                <a:gd name="T8" fmla="*/ 191 w 225"/>
                <a:gd name="T9" fmla="*/ 0 h 224"/>
                <a:gd name="T10" fmla="*/ 141 w 225"/>
                <a:gd name="T11" fmla="*/ 40 h 224"/>
                <a:gd name="T12" fmla="*/ 141 w 225"/>
                <a:gd name="T13" fmla="*/ 56 h 224"/>
                <a:gd name="T14" fmla="*/ 7 w 225"/>
                <a:gd name="T15" fmla="*/ 192 h 224"/>
                <a:gd name="T16" fmla="*/ 0 w 225"/>
                <a:gd name="T17" fmla="*/ 216 h 224"/>
                <a:gd name="T18" fmla="*/ 9 w 225"/>
                <a:gd name="T19" fmla="*/ 224 h 224"/>
                <a:gd name="T20" fmla="*/ 33 w 225"/>
                <a:gd name="T21" fmla="*/ 218 h 224"/>
                <a:gd name="T22" fmla="*/ 169 w 225"/>
                <a:gd name="T23" fmla="*/ 84 h 224"/>
                <a:gd name="T24" fmla="*/ 185 w 225"/>
                <a:gd name="T25" fmla="*/ 84 h 224"/>
                <a:gd name="T26" fmla="*/ 225 w 225"/>
                <a:gd name="T27" fmla="*/ 3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5" h="224">
                  <a:moveTo>
                    <a:pt x="225" y="34"/>
                  </a:moveTo>
                  <a:cubicBezTo>
                    <a:pt x="193" y="49"/>
                    <a:pt x="193" y="49"/>
                    <a:pt x="193" y="49"/>
                  </a:cubicBezTo>
                  <a:cubicBezTo>
                    <a:pt x="177" y="33"/>
                    <a:pt x="177" y="33"/>
                    <a:pt x="177" y="33"/>
                  </a:cubicBezTo>
                  <a:cubicBezTo>
                    <a:pt x="191" y="0"/>
                    <a:pt x="191" y="0"/>
                    <a:pt x="191" y="0"/>
                  </a:cubicBezTo>
                  <a:cubicBezTo>
                    <a:pt x="191" y="0"/>
                    <a:pt x="191" y="0"/>
                    <a:pt x="191" y="0"/>
                  </a:cubicBezTo>
                  <a:cubicBezTo>
                    <a:pt x="151" y="0"/>
                    <a:pt x="141" y="20"/>
                    <a:pt x="141" y="40"/>
                  </a:cubicBezTo>
                  <a:cubicBezTo>
                    <a:pt x="141" y="56"/>
                    <a:pt x="141" y="56"/>
                    <a:pt x="141" y="56"/>
                  </a:cubicBezTo>
                  <a:cubicBezTo>
                    <a:pt x="7" y="192"/>
                    <a:pt x="7" y="192"/>
                    <a:pt x="7" y="192"/>
                  </a:cubicBezTo>
                  <a:cubicBezTo>
                    <a:pt x="0" y="216"/>
                    <a:pt x="0" y="216"/>
                    <a:pt x="0" y="216"/>
                  </a:cubicBezTo>
                  <a:cubicBezTo>
                    <a:pt x="9" y="224"/>
                    <a:pt x="9" y="224"/>
                    <a:pt x="9" y="224"/>
                  </a:cubicBezTo>
                  <a:cubicBezTo>
                    <a:pt x="33" y="218"/>
                    <a:pt x="33" y="218"/>
                    <a:pt x="33" y="218"/>
                  </a:cubicBezTo>
                  <a:cubicBezTo>
                    <a:pt x="169" y="84"/>
                    <a:pt x="169" y="84"/>
                    <a:pt x="169" y="84"/>
                  </a:cubicBezTo>
                  <a:cubicBezTo>
                    <a:pt x="185" y="84"/>
                    <a:pt x="185" y="84"/>
                    <a:pt x="185" y="84"/>
                  </a:cubicBezTo>
                  <a:cubicBezTo>
                    <a:pt x="205" y="84"/>
                    <a:pt x="225" y="74"/>
                    <a:pt x="225" y="34"/>
                  </a:cubicBezTo>
                  <a:close/>
                </a:path>
              </a:pathLst>
            </a:custGeom>
            <a:noFill/>
            <a:ln w="63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PA_组合 53"/>
          <p:cNvGrpSpPr/>
          <p:nvPr>
            <p:custDataLst>
              <p:tags r:id="rId17"/>
            </p:custDataLst>
          </p:nvPr>
        </p:nvGrpSpPr>
        <p:grpSpPr>
          <a:xfrm>
            <a:off x="381470" y="563880"/>
            <a:ext cx="2973159" cy="5705974"/>
            <a:chOff x="1210019" y="827145"/>
            <a:chExt cx="3762836" cy="7221491"/>
          </a:xfrm>
        </p:grpSpPr>
        <p:pic>
          <p:nvPicPr>
            <p:cNvPr id="55" name="PA_图片 54"/>
            <p:cNvPicPr>
              <a:picLocks noChangeAspect="1"/>
            </p:cNvPicPr>
            <p:nvPr>
              <p:custDataLst>
                <p:tags r:id="rId18"/>
              </p:custDataLst>
            </p:nvPr>
          </p:nvPicPr>
          <p:blipFill>
            <a:blip r:embed="rId42" cstate="email">
              <a:extLst>
                <a:ext uri="{28A0092B-C50C-407E-A947-70E740481C1C}">
                  <a14:useLocalDpi xmlns:a14="http://schemas.microsoft.com/office/drawing/2010/main"/>
                </a:ext>
              </a:extLst>
            </a:blip>
            <a:stretch>
              <a:fillRect/>
            </a:stretch>
          </p:blipFill>
          <p:spPr>
            <a:xfrm>
              <a:off x="1210019" y="827145"/>
              <a:ext cx="3762836" cy="7221491"/>
            </a:xfrm>
            <a:prstGeom prst="rect">
              <a:avLst/>
            </a:prstGeom>
          </p:spPr>
        </p:pic>
        <p:pic>
          <p:nvPicPr>
            <p:cNvPr id="56" name="PA_图片 55"/>
            <p:cNvPicPr>
              <a:picLocks noChangeAspect="1"/>
            </p:cNvPicPr>
            <p:nvPr>
              <p:custDataLst>
                <p:tags r:id="rId19"/>
              </p:custDataLst>
            </p:nvPr>
          </p:nvPicPr>
          <p:blipFill rotWithShape="1">
            <a:blip r:embed="rId43" cstate="email">
              <a:extLst>
                <a:ext uri="{28A0092B-C50C-407E-A947-70E740481C1C}">
                  <a14:useLocalDpi xmlns:a14="http://schemas.microsoft.com/office/drawing/2010/main"/>
                </a:ext>
              </a:extLst>
            </a:blip>
            <a:srcRect/>
            <a:stretch/>
          </p:blipFill>
          <p:spPr>
            <a:xfrm>
              <a:off x="1561635" y="1624808"/>
              <a:ext cx="2927826" cy="5357141"/>
            </a:xfrm>
            <a:prstGeom prst="rect">
              <a:avLst/>
            </a:prstGeom>
            <a:effectLst>
              <a:innerShdw blurRad="114300">
                <a:prstClr val="black"/>
              </a:innerShdw>
            </a:effectLst>
          </p:spPr>
        </p:pic>
      </p:grpSp>
    </p:spTree>
    <p:extLst>
      <p:ext uri="{BB962C8B-B14F-4D97-AF65-F5344CB8AC3E}">
        <p14:creationId xmlns:p14="http://schemas.microsoft.com/office/powerpoint/2010/main" val="40274547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par>
                                <p:cTn id="18" presetID="22" presetClass="entr" presetSubtype="8" fill="hold" nodeType="withEffect">
                                  <p:stCondLst>
                                    <p:cond delay="200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nodeType="withEffect">
                                  <p:stCondLst>
                                    <p:cond delay="350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500"/>
                                        <p:tgtEl>
                                          <p:spTgt spid="45"/>
                                        </p:tgtEl>
                                      </p:cBhvr>
                                    </p:animEffect>
                                  </p:childTnLst>
                                </p:cTn>
                              </p:par>
                              <p:par>
                                <p:cTn id="30" presetID="22" presetClass="entr" presetSubtype="8" fill="hold" grpId="0" nodeType="withEffect">
                                  <p:stCondLst>
                                    <p:cond delay="400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grpId="0" nodeType="withEffect">
                                  <p:stCondLst>
                                    <p:cond delay="45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nodeType="withEffect">
                                  <p:stCondLst>
                                    <p:cond delay="500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22" presetClass="entr" presetSubtype="8" fill="hold" grpId="0" nodeType="withEffect">
                                  <p:stCondLst>
                                    <p:cond delay="5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600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nodeType="withEffect">
                                  <p:stCondLst>
                                    <p:cond delay="650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700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750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 grpId="0"/>
      <p:bldP spid="12" grpId="0"/>
      <p:bldP spid="16" grpId="0"/>
      <p:bldP spid="17" grpId="0"/>
      <p:bldP spid="19" grpId="0"/>
      <p:bldP spid="20" grpId="0"/>
      <p:bldP spid="23" grpId="0"/>
      <p:bldP spid="24"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7" cstate="email">
            <a:extLst>
              <a:ext uri="{28A0092B-C50C-407E-A947-70E740481C1C}">
                <a14:useLocalDpi xmlns:a14="http://schemas.microsoft.com/office/drawing/2010/main"/>
              </a:ext>
            </a:extLst>
          </a:blip>
          <a:stretch>
            <a:fillRect/>
          </a:stretch>
        </p:blipFill>
        <p:spPr>
          <a:xfrm>
            <a:off x="1709649" y="0"/>
            <a:ext cx="4572000" cy="6858000"/>
          </a:xfrm>
          <a:prstGeom prst="rect">
            <a:avLst/>
          </a:prstGeom>
        </p:spPr>
      </p:pic>
      <p:sp>
        <p:nvSpPr>
          <p:cNvPr id="9" name="PA_矩形 8"/>
          <p:cNvSpPr/>
          <p:nvPr>
            <p:custDataLst>
              <p:tags r:id="rId2"/>
            </p:custDataLst>
          </p:nvPr>
        </p:nvSpPr>
        <p:spPr>
          <a:xfrm>
            <a:off x="-25399" y="0"/>
            <a:ext cx="3060699" cy="6858000"/>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14"/>
          <p:cNvSpPr txBox="1"/>
          <p:nvPr>
            <p:custDataLst>
              <p:tags r:id="rId3"/>
            </p:custDataLst>
          </p:nvPr>
        </p:nvSpPr>
        <p:spPr>
          <a:xfrm>
            <a:off x="6666152" y="1943804"/>
            <a:ext cx="3072208" cy="523220"/>
          </a:xfrm>
          <a:prstGeom prst="rect">
            <a:avLst/>
          </a:prstGeom>
          <a:noFill/>
        </p:spPr>
        <p:txBody>
          <a:bodyPr wrap="square" rtlCol="0">
            <a:spAutoFit/>
          </a:bodyPr>
          <a:lstStyle/>
          <a:p>
            <a:r>
              <a:rPr lang="zh-CN" altLang="en-US" sz="2800" b="1" spc="300" dirty="0">
                <a:solidFill>
                  <a:srgbClr val="4774E7"/>
                </a:solidFill>
                <a:ea typeface="Roboto Lt" pitchFamily="2" charset="0"/>
                <a:cs typeface="Times New Roman" panose="02020603050405020304" pitchFamily="18" charset="0"/>
              </a:rPr>
              <a:t>标题添加到此处</a:t>
            </a:r>
          </a:p>
        </p:txBody>
      </p:sp>
      <p:sp>
        <p:nvSpPr>
          <p:cNvPr id="49" name="PA_文本框 48"/>
          <p:cNvSpPr txBox="1"/>
          <p:nvPr>
            <p:custDataLst>
              <p:tags r:id="rId4"/>
            </p:custDataLst>
          </p:nvPr>
        </p:nvSpPr>
        <p:spPr>
          <a:xfrm>
            <a:off x="6666152" y="1532125"/>
            <a:ext cx="1737360" cy="461665"/>
          </a:xfrm>
          <a:prstGeom prst="rect">
            <a:avLst/>
          </a:prstGeom>
          <a:noFill/>
        </p:spPr>
        <p:txBody>
          <a:bodyPr wrap="square" rtlCol="0">
            <a:spAutoFit/>
          </a:bodyPr>
          <a:lstStyle/>
          <a:p>
            <a:r>
              <a:rPr lang="en-US" altLang="zh-CN" sz="2400" b="1" spc="300" dirty="0">
                <a:solidFill>
                  <a:srgbClr val="4774E7"/>
                </a:solidFill>
              </a:rPr>
              <a:t>DESIGN</a:t>
            </a:r>
            <a:endParaRPr lang="zh-CN" altLang="en-US" sz="2400" b="1" spc="300" dirty="0">
              <a:solidFill>
                <a:srgbClr val="4774E7"/>
              </a:solidFill>
            </a:endParaRPr>
          </a:p>
        </p:txBody>
      </p:sp>
      <p:sp>
        <p:nvSpPr>
          <p:cNvPr id="50" name="PA_矩形 49"/>
          <p:cNvSpPr/>
          <p:nvPr>
            <p:custDataLst>
              <p:tags r:id="rId5"/>
            </p:custDataLst>
          </p:nvPr>
        </p:nvSpPr>
        <p:spPr>
          <a:xfrm>
            <a:off x="6666152" y="3170803"/>
            <a:ext cx="4964374" cy="1643527"/>
          </a:xfrm>
          <a:prstGeom prst="rect">
            <a:avLst/>
          </a:prstGeom>
        </p:spPr>
        <p:txBody>
          <a:bodyPr wrap="square">
            <a:spAutoFit/>
          </a:bodyPr>
          <a:lstStyle/>
          <a:p>
            <a:pPr algn="just">
              <a:lnSpc>
                <a:spcPct val="120000"/>
              </a:lnSpc>
            </a:pPr>
            <a:r>
              <a:rPr lang="zh-CN" altLang="en-US" sz="14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sp>
        <p:nvSpPr>
          <p:cNvPr id="51" name="PA_矩形 50"/>
          <p:cNvSpPr/>
          <p:nvPr>
            <p:custDataLst>
              <p:tags r:id="rId6"/>
            </p:custDataLst>
          </p:nvPr>
        </p:nvSpPr>
        <p:spPr>
          <a:xfrm>
            <a:off x="6650911" y="4923583"/>
            <a:ext cx="4979615" cy="757130"/>
          </a:xfrm>
          <a:prstGeom prst="rect">
            <a:avLst/>
          </a:prstGeom>
        </p:spPr>
        <p:txBody>
          <a:bodyPr wrap="square">
            <a:spAutoFit/>
          </a:bodyPr>
          <a:lstStyle/>
          <a:p>
            <a:pPr algn="just">
              <a:lnSpc>
                <a:spcPct val="120000"/>
              </a:lnSpc>
            </a:pPr>
            <a:r>
              <a:rPr lang="zh-CN" altLang="en-US" sz="12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66" name="PA_矩形 65"/>
          <p:cNvSpPr/>
          <p:nvPr>
            <p:custDataLst>
              <p:tags r:id="rId7"/>
            </p:custDataLst>
          </p:nvPr>
        </p:nvSpPr>
        <p:spPr>
          <a:xfrm>
            <a:off x="384989" y="2340377"/>
            <a:ext cx="2281049" cy="276807"/>
          </a:xfrm>
          <a:prstGeom prst="rect">
            <a:avLst/>
          </a:prstGeom>
        </p:spPr>
        <p:txBody>
          <a:bodyPr wrap="square">
            <a:spAutoFit/>
          </a:bodyPr>
          <a:lstStyle/>
          <a:p>
            <a:pPr>
              <a:lnSpc>
                <a:spcPct val="120000"/>
              </a:lnSpc>
            </a:pPr>
            <a:r>
              <a:rPr lang="en-US" altLang="zh-CN" sz="1100" dirty="0">
                <a:solidFill>
                  <a:schemeClr val="bg1"/>
                </a:solidFill>
                <a:latin typeface="Roboto Lt" pitchFamily="2" charset="0"/>
                <a:ea typeface="Roboto Lt" pitchFamily="2" charset="0"/>
              </a:rPr>
              <a:t>Maecenas </a:t>
            </a:r>
            <a:r>
              <a:rPr lang="en-US" altLang="zh-CN" sz="1100" dirty="0" err="1">
                <a:solidFill>
                  <a:schemeClr val="bg1"/>
                </a:solidFill>
                <a:latin typeface="Roboto Lt" pitchFamily="2" charset="0"/>
                <a:ea typeface="Roboto Lt" pitchFamily="2" charset="0"/>
              </a:rPr>
              <a:t>porttitor</a:t>
            </a:r>
            <a:r>
              <a:rPr lang="en-US" altLang="zh-CN" sz="1100" dirty="0">
                <a:solidFill>
                  <a:schemeClr val="bg1"/>
                </a:solidFill>
                <a:latin typeface="Roboto Lt" pitchFamily="2" charset="0"/>
                <a:ea typeface="Roboto Lt" pitchFamily="2" charset="0"/>
              </a:rPr>
              <a:t> </a:t>
            </a:r>
            <a:r>
              <a:rPr lang="en-US" altLang="zh-CN" sz="1100" dirty="0" err="1">
                <a:solidFill>
                  <a:schemeClr val="bg1"/>
                </a:solidFill>
                <a:latin typeface="Roboto Lt" pitchFamily="2" charset="0"/>
                <a:ea typeface="Roboto Lt" pitchFamily="2" charset="0"/>
              </a:rPr>
              <a:t>congueLorem</a:t>
            </a:r>
            <a:endParaRPr lang="zh-CN" altLang="en-US" sz="1100" dirty="0">
              <a:solidFill>
                <a:schemeClr val="bg1"/>
              </a:solidFill>
              <a:latin typeface="Roboto Lt" pitchFamily="2" charset="0"/>
              <a:ea typeface="Microsoft YaHei UI Light" panose="020B0502040204020203" pitchFamily="34" charset="-122"/>
            </a:endParaRPr>
          </a:p>
        </p:txBody>
      </p:sp>
      <p:sp>
        <p:nvSpPr>
          <p:cNvPr id="67" name="PA_矩形 66"/>
          <p:cNvSpPr/>
          <p:nvPr>
            <p:custDataLst>
              <p:tags r:id="rId8"/>
            </p:custDataLst>
          </p:nvPr>
        </p:nvSpPr>
        <p:spPr>
          <a:xfrm>
            <a:off x="379005" y="1974470"/>
            <a:ext cx="1620957" cy="417743"/>
          </a:xfrm>
          <a:prstGeom prst="rect">
            <a:avLst/>
          </a:prstGeom>
        </p:spPr>
        <p:txBody>
          <a:bodyPr wrap="none">
            <a:spAutoFit/>
          </a:bodyPr>
          <a:lstStyle/>
          <a:p>
            <a:pPr>
              <a:lnSpc>
                <a:spcPct val="150000"/>
              </a:lnSpc>
              <a:spcAft>
                <a:spcPts val="0"/>
              </a:spcAft>
            </a:pPr>
            <a:r>
              <a:rPr lang="zh-CN" altLang="en-US" sz="1600" kern="100" dirty="0">
                <a:solidFill>
                  <a:schemeClr val="bg1"/>
                </a:solidFill>
                <a:latin typeface="Arial" panose="020B0604020202020204" pitchFamily="34" charset="0"/>
                <a:cs typeface="Arial" panose="020B0604020202020204" pitchFamily="34" charset="0"/>
              </a:rPr>
              <a:t>标题添加到此处</a:t>
            </a:r>
          </a:p>
        </p:txBody>
      </p:sp>
      <p:sp>
        <p:nvSpPr>
          <p:cNvPr id="68" name="PA_矩形 67"/>
          <p:cNvSpPr/>
          <p:nvPr>
            <p:custDataLst>
              <p:tags r:id="rId9"/>
            </p:custDataLst>
          </p:nvPr>
        </p:nvSpPr>
        <p:spPr>
          <a:xfrm>
            <a:off x="384989" y="3382366"/>
            <a:ext cx="2281049" cy="276807"/>
          </a:xfrm>
          <a:prstGeom prst="rect">
            <a:avLst/>
          </a:prstGeom>
        </p:spPr>
        <p:txBody>
          <a:bodyPr wrap="square">
            <a:spAutoFit/>
          </a:bodyPr>
          <a:lstStyle/>
          <a:p>
            <a:pPr>
              <a:lnSpc>
                <a:spcPct val="120000"/>
              </a:lnSpc>
            </a:pPr>
            <a:r>
              <a:rPr lang="en-US" altLang="zh-CN" sz="1100" dirty="0">
                <a:solidFill>
                  <a:schemeClr val="bg1"/>
                </a:solidFill>
                <a:latin typeface="Roboto Lt" pitchFamily="2" charset="0"/>
                <a:ea typeface="Roboto Lt" pitchFamily="2" charset="0"/>
              </a:rPr>
              <a:t>Maecenas </a:t>
            </a:r>
            <a:r>
              <a:rPr lang="en-US" altLang="zh-CN" sz="1100" dirty="0" err="1">
                <a:solidFill>
                  <a:schemeClr val="bg1"/>
                </a:solidFill>
                <a:latin typeface="Roboto Lt" pitchFamily="2" charset="0"/>
                <a:ea typeface="Roboto Lt" pitchFamily="2" charset="0"/>
              </a:rPr>
              <a:t>porttitor</a:t>
            </a:r>
            <a:r>
              <a:rPr lang="en-US" altLang="zh-CN" sz="1100" dirty="0">
                <a:solidFill>
                  <a:schemeClr val="bg1"/>
                </a:solidFill>
                <a:latin typeface="Roboto Lt" pitchFamily="2" charset="0"/>
                <a:ea typeface="Roboto Lt" pitchFamily="2" charset="0"/>
              </a:rPr>
              <a:t> </a:t>
            </a:r>
            <a:r>
              <a:rPr lang="en-US" altLang="zh-CN" sz="1100" dirty="0" err="1">
                <a:solidFill>
                  <a:schemeClr val="bg1"/>
                </a:solidFill>
                <a:latin typeface="Roboto Lt" pitchFamily="2" charset="0"/>
                <a:ea typeface="Roboto Lt" pitchFamily="2" charset="0"/>
              </a:rPr>
              <a:t>congueLorem</a:t>
            </a:r>
            <a:endParaRPr lang="zh-CN" altLang="en-US" sz="1100" dirty="0">
              <a:solidFill>
                <a:schemeClr val="bg1"/>
              </a:solidFill>
              <a:latin typeface="Roboto Lt" pitchFamily="2" charset="0"/>
              <a:ea typeface="Microsoft YaHei UI Light" panose="020B0502040204020203" pitchFamily="34" charset="-122"/>
            </a:endParaRPr>
          </a:p>
        </p:txBody>
      </p:sp>
      <p:sp>
        <p:nvSpPr>
          <p:cNvPr id="69" name="PA_矩形 68"/>
          <p:cNvSpPr/>
          <p:nvPr>
            <p:custDataLst>
              <p:tags r:id="rId10"/>
            </p:custDataLst>
          </p:nvPr>
        </p:nvSpPr>
        <p:spPr>
          <a:xfrm>
            <a:off x="379082" y="3001750"/>
            <a:ext cx="1620957" cy="417743"/>
          </a:xfrm>
          <a:prstGeom prst="rect">
            <a:avLst/>
          </a:prstGeom>
        </p:spPr>
        <p:txBody>
          <a:bodyPr wrap="none">
            <a:spAutoFit/>
          </a:bodyPr>
          <a:lstStyle/>
          <a:p>
            <a:pPr>
              <a:lnSpc>
                <a:spcPct val="150000"/>
              </a:lnSpc>
            </a:pPr>
            <a:r>
              <a:rPr lang="zh-CN" altLang="en-US" sz="1600" kern="100" dirty="0">
                <a:solidFill>
                  <a:schemeClr val="bg1"/>
                </a:solidFill>
                <a:latin typeface="Arial" panose="020B0604020202020204" pitchFamily="34" charset="0"/>
                <a:cs typeface="Arial" panose="020B0604020202020204" pitchFamily="34" charset="0"/>
              </a:rPr>
              <a:t>标题添加到此处</a:t>
            </a:r>
          </a:p>
        </p:txBody>
      </p:sp>
      <p:sp>
        <p:nvSpPr>
          <p:cNvPr id="70" name="PA_矩形 69"/>
          <p:cNvSpPr/>
          <p:nvPr>
            <p:custDataLst>
              <p:tags r:id="rId11"/>
            </p:custDataLst>
          </p:nvPr>
        </p:nvSpPr>
        <p:spPr>
          <a:xfrm>
            <a:off x="384989" y="4385285"/>
            <a:ext cx="2281049" cy="276807"/>
          </a:xfrm>
          <a:prstGeom prst="rect">
            <a:avLst/>
          </a:prstGeom>
        </p:spPr>
        <p:txBody>
          <a:bodyPr wrap="square">
            <a:spAutoFit/>
          </a:bodyPr>
          <a:lstStyle/>
          <a:p>
            <a:pPr>
              <a:lnSpc>
                <a:spcPct val="120000"/>
              </a:lnSpc>
            </a:pPr>
            <a:r>
              <a:rPr lang="en-US" altLang="zh-CN" sz="1100" dirty="0">
                <a:solidFill>
                  <a:schemeClr val="bg1"/>
                </a:solidFill>
                <a:latin typeface="Roboto Lt" pitchFamily="2" charset="0"/>
                <a:ea typeface="Roboto Lt" pitchFamily="2" charset="0"/>
              </a:rPr>
              <a:t>Maecenas </a:t>
            </a:r>
            <a:r>
              <a:rPr lang="en-US" altLang="zh-CN" sz="1100" dirty="0" err="1">
                <a:solidFill>
                  <a:schemeClr val="bg1"/>
                </a:solidFill>
                <a:latin typeface="Roboto Lt" pitchFamily="2" charset="0"/>
                <a:ea typeface="Roboto Lt" pitchFamily="2" charset="0"/>
              </a:rPr>
              <a:t>porttitor</a:t>
            </a:r>
            <a:r>
              <a:rPr lang="en-US" altLang="zh-CN" sz="1100" dirty="0">
                <a:solidFill>
                  <a:schemeClr val="bg1"/>
                </a:solidFill>
                <a:latin typeface="Roboto Lt" pitchFamily="2" charset="0"/>
                <a:ea typeface="Roboto Lt" pitchFamily="2" charset="0"/>
              </a:rPr>
              <a:t> </a:t>
            </a:r>
            <a:r>
              <a:rPr lang="en-US" altLang="zh-CN" sz="1100" dirty="0" err="1">
                <a:solidFill>
                  <a:schemeClr val="bg1"/>
                </a:solidFill>
                <a:latin typeface="Roboto Lt" pitchFamily="2" charset="0"/>
                <a:ea typeface="Roboto Lt" pitchFamily="2" charset="0"/>
              </a:rPr>
              <a:t>congueLorem</a:t>
            </a:r>
            <a:endParaRPr lang="zh-CN" altLang="en-US" sz="1100" dirty="0">
              <a:solidFill>
                <a:schemeClr val="bg1"/>
              </a:solidFill>
              <a:latin typeface="Roboto Lt" pitchFamily="2" charset="0"/>
              <a:ea typeface="Microsoft YaHei UI Light" panose="020B0502040204020203" pitchFamily="34" charset="-122"/>
            </a:endParaRPr>
          </a:p>
        </p:txBody>
      </p:sp>
      <p:sp>
        <p:nvSpPr>
          <p:cNvPr id="71" name="PA_矩形 70"/>
          <p:cNvSpPr/>
          <p:nvPr>
            <p:custDataLst>
              <p:tags r:id="rId12"/>
            </p:custDataLst>
          </p:nvPr>
        </p:nvSpPr>
        <p:spPr>
          <a:xfrm>
            <a:off x="355826" y="4040144"/>
            <a:ext cx="1620957" cy="417743"/>
          </a:xfrm>
          <a:prstGeom prst="rect">
            <a:avLst/>
          </a:prstGeom>
        </p:spPr>
        <p:txBody>
          <a:bodyPr wrap="none">
            <a:spAutoFit/>
          </a:bodyPr>
          <a:lstStyle/>
          <a:p>
            <a:pPr>
              <a:lnSpc>
                <a:spcPct val="150000"/>
              </a:lnSpc>
            </a:pPr>
            <a:r>
              <a:rPr lang="zh-CN" altLang="en-US" sz="1600" kern="100" dirty="0">
                <a:solidFill>
                  <a:schemeClr val="bg1"/>
                </a:solidFill>
                <a:latin typeface="Arial" panose="020B0604020202020204" pitchFamily="34" charset="0"/>
                <a:cs typeface="Arial" panose="020B0604020202020204" pitchFamily="34" charset="0"/>
              </a:rPr>
              <a:t>标题添加到此处</a:t>
            </a:r>
          </a:p>
        </p:txBody>
      </p:sp>
      <p:sp>
        <p:nvSpPr>
          <p:cNvPr id="3" name="PA_直角三角形 2"/>
          <p:cNvSpPr/>
          <p:nvPr>
            <p:custDataLst>
              <p:tags r:id="rId13"/>
            </p:custDataLst>
          </p:nvPr>
        </p:nvSpPr>
        <p:spPr>
          <a:xfrm rot="10800000">
            <a:off x="11783301" y="0"/>
            <a:ext cx="408699" cy="408699"/>
          </a:xfrm>
          <a:prstGeom prst="rtTriangle">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直角三角形 28"/>
          <p:cNvSpPr/>
          <p:nvPr>
            <p:custDataLst>
              <p:tags r:id="rId14"/>
            </p:custDataLst>
          </p:nvPr>
        </p:nvSpPr>
        <p:spPr>
          <a:xfrm>
            <a:off x="6779261" y="2594953"/>
            <a:ext cx="244630" cy="244630"/>
          </a:xfrm>
          <a:prstGeom prst="rtTriangle">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43886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par>
                                <p:cTn id="25" presetID="22" presetClass="entr" presetSubtype="8" fill="hold" grpId="0" nodeType="withEffect">
                                  <p:stCondLst>
                                    <p:cond delay="250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par>
                                <p:cTn id="28" presetID="22" presetClass="entr" presetSubtype="8" fill="hold" grpId="0" nodeType="withEffect">
                                  <p:stCondLst>
                                    <p:cond delay="3000"/>
                                  </p:stCondLst>
                                  <p:childTnLst>
                                    <p:set>
                                      <p:cBhvr>
                                        <p:cTn id="29" dur="1" fill="hold">
                                          <p:stCondLst>
                                            <p:cond delay="0"/>
                                          </p:stCondLst>
                                        </p:cTn>
                                        <p:tgtEl>
                                          <p:spTgt spid="51"/>
                                        </p:tgtEl>
                                        <p:attrNameLst>
                                          <p:attrName>style.visibility</p:attrName>
                                        </p:attrNameLst>
                                      </p:cBhvr>
                                      <p:to>
                                        <p:strVal val="visible"/>
                                      </p:to>
                                    </p:set>
                                    <p:animEffect transition="in" filter="wipe(left)">
                                      <p:cBhvr>
                                        <p:cTn id="3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49" grpId="0"/>
      <p:bldP spid="50" grpId="0"/>
      <p:bldP spid="51" grpId="0"/>
      <p:bldP spid="3"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p:cNvSpPr/>
          <p:nvPr>
            <p:custDataLst>
              <p:tags r:id="rId1"/>
            </p:custDataLst>
          </p:nvPr>
        </p:nvSpPr>
        <p:spPr>
          <a:xfrm>
            <a:off x="377240" y="293924"/>
            <a:ext cx="3416320" cy="646331"/>
          </a:xfrm>
          <a:prstGeom prst="rect">
            <a:avLst/>
          </a:prstGeom>
        </p:spPr>
        <p:txBody>
          <a:bodyPr wrap="none">
            <a:spAutoFit/>
          </a:bodyPr>
          <a:lstStyle/>
          <a:p>
            <a:r>
              <a:rPr lang="zh-CN" altLang="en-US" sz="3600" b="1" dirty="0">
                <a:solidFill>
                  <a:srgbClr val="4774E7"/>
                </a:solidFill>
                <a:latin typeface="Arial" panose="020B0604020202020204" pitchFamily="34" charset="0"/>
                <a:ea typeface="微软雅黑" panose="020B0503020204020204" pitchFamily="34" charset="-122"/>
                <a:cs typeface="Arial" panose="020B0604020202020204" pitchFamily="34" charset="0"/>
              </a:rPr>
              <a:t>标题添加到此处</a:t>
            </a:r>
          </a:p>
        </p:txBody>
      </p:sp>
      <p:sp>
        <p:nvSpPr>
          <p:cNvPr id="5" name="PA_矩形 4"/>
          <p:cNvSpPr/>
          <p:nvPr>
            <p:custDataLst>
              <p:tags r:id="rId2"/>
            </p:custDataLst>
          </p:nvPr>
        </p:nvSpPr>
        <p:spPr>
          <a:xfrm>
            <a:off x="377241" y="891072"/>
            <a:ext cx="5059362" cy="307777"/>
          </a:xfrm>
          <a:prstGeom prst="rect">
            <a:avLst/>
          </a:prstGeom>
        </p:spPr>
        <p:txBody>
          <a:bodyPr wrap="square">
            <a:spAutoFit/>
          </a:bodyPr>
          <a:lstStyle/>
          <a:p>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Lorem ipsum dolor sit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amet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consectetuer</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adipiscing</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elit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a:t>
            </a:r>
            <a:endParaRPr lang="zh-CN" altLang="en-US"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endParaRPr>
          </a:p>
        </p:txBody>
      </p:sp>
      <p:sp>
        <p:nvSpPr>
          <p:cNvPr id="24" name="PA_MH_SubTitle_1"/>
          <p:cNvSpPr txBox="1">
            <a:spLocks noChangeArrowheads="1"/>
          </p:cNvSpPr>
          <p:nvPr>
            <p:custDataLst>
              <p:tags r:id="rId3"/>
            </p:custDataLst>
          </p:nvPr>
        </p:nvSpPr>
        <p:spPr bwMode="auto">
          <a:xfrm>
            <a:off x="6444633" y="1846673"/>
            <a:ext cx="5084762" cy="71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2400" dirty="0">
                <a:solidFill>
                  <a:srgbClr val="4774E7"/>
                </a:solidFill>
                <a:latin typeface="+mn-lt"/>
                <a:ea typeface="微软雅黑" panose="020B0503020204020204" pitchFamily="34" charset="-122"/>
              </a:rPr>
              <a:t>标题添加到此处</a:t>
            </a:r>
          </a:p>
        </p:txBody>
      </p:sp>
      <p:sp>
        <p:nvSpPr>
          <p:cNvPr id="25" name="PA_MH_Text_1"/>
          <p:cNvSpPr txBox="1">
            <a:spLocks noChangeArrowheads="1"/>
          </p:cNvSpPr>
          <p:nvPr>
            <p:custDataLst>
              <p:tags r:id="rId4"/>
            </p:custDataLst>
          </p:nvPr>
        </p:nvSpPr>
        <p:spPr bwMode="auto">
          <a:xfrm>
            <a:off x="6447808" y="2434560"/>
            <a:ext cx="5068887"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ts val="600"/>
              </a:spcBef>
              <a:spcAft>
                <a:spcPts val="600"/>
              </a:spcAft>
              <a:buFont typeface="Arial" panose="020B0604020202020204" pitchFamily="34" charset="0"/>
              <a:buNone/>
            </a:pPr>
            <a:r>
              <a:rPr lang="zh-CN" altLang="en-US" sz="14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a:t>
            </a:r>
          </a:p>
        </p:txBody>
      </p:sp>
      <p:sp>
        <p:nvSpPr>
          <p:cNvPr id="26" name="PA_MH_Other_1"/>
          <p:cNvSpPr>
            <a:spLocks noChangeArrowheads="1"/>
          </p:cNvSpPr>
          <p:nvPr>
            <p:custDataLst>
              <p:tags r:id="rId5"/>
            </p:custDataLst>
          </p:nvPr>
        </p:nvSpPr>
        <p:spPr bwMode="auto">
          <a:xfrm rot="2053012">
            <a:off x="1062038" y="1835297"/>
            <a:ext cx="4445000" cy="4370388"/>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rgbClr val="FFFFFF"/>
              </a:solidFill>
            </a:endParaRPr>
          </a:p>
        </p:txBody>
      </p:sp>
      <p:sp>
        <p:nvSpPr>
          <p:cNvPr id="27" name="PA_MH_Other_2"/>
          <p:cNvSpPr>
            <a:spLocks noChangeArrowheads="1"/>
          </p:cNvSpPr>
          <p:nvPr>
            <p:custDataLst>
              <p:tags r:id="rId6"/>
            </p:custDataLst>
          </p:nvPr>
        </p:nvSpPr>
        <p:spPr bwMode="auto">
          <a:xfrm rot="2053012">
            <a:off x="271463" y="3075135"/>
            <a:ext cx="2692400" cy="2692400"/>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8" name="PA_MH_Other_3"/>
          <p:cNvSpPr>
            <a:spLocks noChangeArrowheads="1"/>
          </p:cNvSpPr>
          <p:nvPr>
            <p:custDataLst>
              <p:tags r:id="rId7"/>
            </p:custDataLst>
          </p:nvPr>
        </p:nvSpPr>
        <p:spPr bwMode="auto">
          <a:xfrm rot="2053012">
            <a:off x="1216248" y="2270272"/>
            <a:ext cx="3511550" cy="3511550"/>
          </a:xfrm>
          <a:prstGeom prst="ellipse">
            <a:avLst/>
          </a:prstGeom>
          <a:noFill/>
          <a:ln w="12700" cmpd="sng">
            <a:solidFill>
              <a:srgbClr val="D9D9D9"/>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9" name="PA_MH_Other_4"/>
          <p:cNvSpPr>
            <a:spLocks noChangeArrowheads="1"/>
          </p:cNvSpPr>
          <p:nvPr>
            <p:custDataLst>
              <p:tags r:id="rId8"/>
            </p:custDataLst>
          </p:nvPr>
        </p:nvSpPr>
        <p:spPr bwMode="auto">
          <a:xfrm rot="2053012">
            <a:off x="2014857" y="2021416"/>
            <a:ext cx="190800" cy="190500"/>
          </a:xfrm>
          <a:prstGeom prst="ellipse">
            <a:avLst/>
          </a:prstGeom>
          <a:solidFill>
            <a:schemeClr val="bg1">
              <a:lumMod val="75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 name="PA_MH_Other_5"/>
          <p:cNvSpPr>
            <a:spLocks noChangeArrowheads="1"/>
          </p:cNvSpPr>
          <p:nvPr>
            <p:custDataLst>
              <p:tags r:id="rId9"/>
            </p:custDataLst>
          </p:nvPr>
        </p:nvSpPr>
        <p:spPr bwMode="auto">
          <a:xfrm rot="2053012">
            <a:off x="5033991" y="5183860"/>
            <a:ext cx="190800" cy="190500"/>
          </a:xfrm>
          <a:prstGeom prst="ellipse">
            <a:avLst/>
          </a:prstGeom>
          <a:solidFill>
            <a:srgbClr val="4774E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487B78"/>
              </a:solidFill>
            </a:endParaRPr>
          </a:p>
        </p:txBody>
      </p:sp>
      <p:graphicFrame>
        <p:nvGraphicFramePr>
          <p:cNvPr id="41" name="PA_Chart 40"/>
          <p:cNvGraphicFramePr/>
          <p:nvPr>
            <p:custDataLst>
              <p:tags r:id="rId10"/>
            </p:custDataLst>
            <p:extLst/>
          </p:nvPr>
        </p:nvGraphicFramePr>
        <p:xfrm>
          <a:off x="6461324" y="3511420"/>
          <a:ext cx="5412088" cy="2066420"/>
        </p:xfrm>
        <a:graphic>
          <a:graphicData uri="http://schemas.openxmlformats.org/drawingml/2006/chart">
            <c:chart xmlns:c="http://schemas.openxmlformats.org/drawingml/2006/chart" xmlns:r="http://schemas.openxmlformats.org/officeDocument/2006/relationships" r:id="rId48"/>
          </a:graphicData>
        </a:graphic>
      </p:graphicFrame>
      <p:grpSp>
        <p:nvGrpSpPr>
          <p:cNvPr id="42" name="PA_组合 41"/>
          <p:cNvGrpSpPr/>
          <p:nvPr>
            <p:custDataLst>
              <p:tags r:id="rId11"/>
            </p:custDataLst>
          </p:nvPr>
        </p:nvGrpSpPr>
        <p:grpSpPr>
          <a:xfrm>
            <a:off x="1076790" y="2163136"/>
            <a:ext cx="4037305" cy="3375145"/>
            <a:chOff x="2026616" y="265181"/>
            <a:chExt cx="7650784" cy="6368731"/>
          </a:xfrm>
          <a:solidFill>
            <a:schemeClr val="bg1">
              <a:lumMod val="75000"/>
            </a:schemeClr>
          </a:solidFill>
        </p:grpSpPr>
        <p:sp>
          <p:nvSpPr>
            <p:cNvPr id="44" name="PA_任意多边形 1066"/>
            <p:cNvSpPr>
              <a:spLocks/>
            </p:cNvSpPr>
            <p:nvPr>
              <p:custDataLst>
                <p:tags r:id="rId12"/>
              </p:custDataLst>
            </p:nvPr>
          </p:nvSpPr>
          <p:spPr bwMode="auto">
            <a:xfrm rot="356891">
              <a:off x="7581895" y="4828061"/>
              <a:ext cx="648643" cy="833903"/>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46" name="PA_任意多边形 1067"/>
            <p:cNvSpPr>
              <a:spLocks/>
            </p:cNvSpPr>
            <p:nvPr>
              <p:custDataLst>
                <p:tags r:id="rId13"/>
              </p:custDataLst>
            </p:nvPr>
          </p:nvSpPr>
          <p:spPr bwMode="auto">
            <a:xfrm rot="356891">
              <a:off x="7256155" y="5857378"/>
              <a:ext cx="125352" cy="85580"/>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48" name="PA_任意多边形 1068"/>
            <p:cNvSpPr>
              <a:spLocks/>
            </p:cNvSpPr>
            <p:nvPr>
              <p:custDataLst>
                <p:tags r:id="rId14"/>
              </p:custDataLst>
            </p:nvPr>
          </p:nvSpPr>
          <p:spPr bwMode="auto">
            <a:xfrm rot="356891">
              <a:off x="8261105" y="5304450"/>
              <a:ext cx="226825" cy="607018"/>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50" name="PA_任意多边形 1069"/>
            <p:cNvSpPr>
              <a:spLocks/>
            </p:cNvSpPr>
            <p:nvPr>
              <p:custDataLst>
                <p:tags r:id="rId15"/>
              </p:custDataLst>
            </p:nvPr>
          </p:nvSpPr>
          <p:spPr bwMode="auto">
            <a:xfrm rot="356891">
              <a:off x="6608510" y="5337234"/>
              <a:ext cx="1146069" cy="97720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4774E7"/>
            </a:solidFill>
            <a:ln w="6350" cap="flat" cmpd="sng">
              <a:solidFill>
                <a:schemeClr val="bg1"/>
              </a:solidFill>
              <a:prstDash val="solid"/>
              <a:round/>
              <a:headEnd type="none" w="sm" len="sm"/>
              <a:tailEnd type="none" w="sm" len="sm"/>
            </a:ln>
          </p:spPr>
          <p:txBody>
            <a:bodyPr/>
            <a:lstStyle/>
            <a:p>
              <a:endParaRPr lang="zh-CN" altLang="en-US" sz="700"/>
            </a:p>
          </p:txBody>
        </p:sp>
        <p:sp>
          <p:nvSpPr>
            <p:cNvPr id="52" name="PA_任意多边形 1070"/>
            <p:cNvSpPr>
              <a:spLocks/>
            </p:cNvSpPr>
            <p:nvPr>
              <p:custDataLst>
                <p:tags r:id="rId16"/>
              </p:custDataLst>
            </p:nvPr>
          </p:nvSpPr>
          <p:spPr bwMode="auto">
            <a:xfrm rot="356891">
              <a:off x="5764877" y="5153294"/>
              <a:ext cx="1189840" cy="875696"/>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54" name="PA_任意多边形 1071"/>
            <p:cNvSpPr>
              <a:spLocks/>
            </p:cNvSpPr>
            <p:nvPr>
              <p:custDataLst>
                <p:tags r:id="rId17"/>
              </p:custDataLst>
            </p:nvPr>
          </p:nvSpPr>
          <p:spPr bwMode="auto">
            <a:xfrm rot="356891">
              <a:off x="6392661" y="6279654"/>
              <a:ext cx="380033" cy="354258"/>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56" name="PA_任意多边形 1072"/>
            <p:cNvSpPr>
              <a:spLocks/>
            </p:cNvSpPr>
            <p:nvPr>
              <p:custDataLst>
                <p:tags r:id="rId18"/>
              </p:custDataLst>
            </p:nvPr>
          </p:nvSpPr>
          <p:spPr bwMode="auto">
            <a:xfrm rot="356891">
              <a:off x="4700461" y="4588812"/>
              <a:ext cx="1364935" cy="144092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58" name="PA_任意多边形 1073"/>
            <p:cNvSpPr>
              <a:spLocks/>
            </p:cNvSpPr>
            <p:nvPr>
              <p:custDataLst>
                <p:tags r:id="rId19"/>
              </p:custDataLst>
            </p:nvPr>
          </p:nvSpPr>
          <p:spPr bwMode="auto">
            <a:xfrm rot="356891">
              <a:off x="7208024" y="4528973"/>
              <a:ext cx="716292" cy="1009043"/>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1" name="PA_任意多边形 1074"/>
            <p:cNvSpPr>
              <a:spLocks/>
            </p:cNvSpPr>
            <p:nvPr>
              <p:custDataLst>
                <p:tags r:id="rId20"/>
              </p:custDataLst>
            </p:nvPr>
          </p:nvSpPr>
          <p:spPr bwMode="auto">
            <a:xfrm rot="356891">
              <a:off x="6483184" y="4554696"/>
              <a:ext cx="819755" cy="937396"/>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2" name="PA_任意多边形 1075"/>
            <p:cNvSpPr>
              <a:spLocks/>
            </p:cNvSpPr>
            <p:nvPr>
              <p:custDataLst>
                <p:tags r:id="rId21"/>
              </p:custDataLst>
            </p:nvPr>
          </p:nvSpPr>
          <p:spPr bwMode="auto">
            <a:xfrm rot="356891">
              <a:off x="5680625" y="4657827"/>
              <a:ext cx="915263" cy="819971"/>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3" name="PA_任意多边形 1076"/>
            <p:cNvSpPr>
              <a:spLocks/>
            </p:cNvSpPr>
            <p:nvPr>
              <p:custDataLst>
                <p:tags r:id="rId22"/>
              </p:custDataLst>
            </p:nvPr>
          </p:nvSpPr>
          <p:spPr bwMode="auto">
            <a:xfrm rot="356891">
              <a:off x="7875793" y="4308268"/>
              <a:ext cx="577013" cy="682647"/>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4" name="PA_任意多边形 1077"/>
            <p:cNvSpPr>
              <a:spLocks/>
            </p:cNvSpPr>
            <p:nvPr>
              <p:custDataLst>
                <p:tags r:id="rId23"/>
              </p:custDataLst>
            </p:nvPr>
          </p:nvSpPr>
          <p:spPr bwMode="auto">
            <a:xfrm rot="356891">
              <a:off x="7377428" y="3759959"/>
              <a:ext cx="718281" cy="869728"/>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5" name="PA_任意多边形 1078"/>
            <p:cNvSpPr>
              <a:spLocks/>
            </p:cNvSpPr>
            <p:nvPr>
              <p:custDataLst>
                <p:tags r:id="rId24"/>
              </p:custDataLst>
            </p:nvPr>
          </p:nvSpPr>
          <p:spPr bwMode="auto">
            <a:xfrm rot="356891">
              <a:off x="8286588" y="4238112"/>
              <a:ext cx="127341" cy="133345"/>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6" name="PA_任意多边形 1079"/>
            <p:cNvSpPr>
              <a:spLocks/>
            </p:cNvSpPr>
            <p:nvPr>
              <p:custDataLst>
                <p:tags r:id="rId25"/>
              </p:custDataLst>
            </p:nvPr>
          </p:nvSpPr>
          <p:spPr bwMode="auto">
            <a:xfrm rot="356891">
              <a:off x="7570378" y="3654134"/>
              <a:ext cx="845622" cy="686626"/>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4774E7"/>
            </a:solidFill>
            <a:ln w="6350" cap="flat" cmpd="sng">
              <a:solidFill>
                <a:schemeClr val="bg1"/>
              </a:solidFill>
              <a:prstDash val="solid"/>
              <a:round/>
              <a:headEnd type="none" w="sm" len="sm"/>
              <a:tailEnd type="none" w="sm" len="sm"/>
            </a:ln>
          </p:spPr>
          <p:txBody>
            <a:bodyPr/>
            <a:lstStyle/>
            <a:p>
              <a:endParaRPr lang="zh-CN" altLang="en-US" sz="700" dirty="0"/>
            </a:p>
          </p:txBody>
        </p:sp>
        <p:sp>
          <p:nvSpPr>
            <p:cNvPr id="67" name="PA_任意多边形 1080"/>
            <p:cNvSpPr>
              <a:spLocks/>
            </p:cNvSpPr>
            <p:nvPr>
              <p:custDataLst>
                <p:tags r:id="rId26"/>
              </p:custDataLst>
            </p:nvPr>
          </p:nvSpPr>
          <p:spPr bwMode="auto">
            <a:xfrm rot="356891">
              <a:off x="6455347" y="4010488"/>
              <a:ext cx="1156015" cy="734391"/>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8" name="PA_任意多边形 1081"/>
            <p:cNvSpPr>
              <a:spLocks/>
            </p:cNvSpPr>
            <p:nvPr>
              <p:custDataLst>
                <p:tags r:id="rId27"/>
              </p:custDataLst>
            </p:nvPr>
          </p:nvSpPr>
          <p:spPr bwMode="auto">
            <a:xfrm rot="356891">
              <a:off x="4827818" y="3769226"/>
              <a:ext cx="1856389" cy="1428980"/>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69" name="PA_任意多边形 1082"/>
            <p:cNvSpPr>
              <a:spLocks/>
            </p:cNvSpPr>
            <p:nvPr>
              <p:custDataLst>
                <p:tags r:id="rId28"/>
              </p:custDataLst>
            </p:nvPr>
          </p:nvSpPr>
          <p:spPr bwMode="auto">
            <a:xfrm rot="356891">
              <a:off x="2186082" y="3005558"/>
              <a:ext cx="2918888" cy="1612079"/>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0" name="PA_任意多边形 1083"/>
            <p:cNvSpPr>
              <a:spLocks/>
            </p:cNvSpPr>
            <p:nvPr>
              <p:custDataLst>
                <p:tags r:id="rId29"/>
              </p:custDataLst>
            </p:nvPr>
          </p:nvSpPr>
          <p:spPr bwMode="auto">
            <a:xfrm rot="356891">
              <a:off x="3846197" y="2715678"/>
              <a:ext cx="1882256" cy="1375243"/>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1" name="PA_任意多边形 1084"/>
            <p:cNvSpPr>
              <a:spLocks/>
            </p:cNvSpPr>
            <p:nvPr>
              <p:custDataLst>
                <p:tags r:id="rId30"/>
              </p:custDataLst>
            </p:nvPr>
          </p:nvSpPr>
          <p:spPr bwMode="auto">
            <a:xfrm rot="356891">
              <a:off x="4527429" y="2239656"/>
              <a:ext cx="2039443" cy="1777267"/>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2" name="PA_任意多边形 1085"/>
            <p:cNvSpPr>
              <a:spLocks/>
            </p:cNvSpPr>
            <p:nvPr>
              <p:custDataLst>
                <p:tags r:id="rId31"/>
              </p:custDataLst>
            </p:nvPr>
          </p:nvSpPr>
          <p:spPr bwMode="auto">
            <a:xfrm rot="356891">
              <a:off x="2026616" y="760653"/>
              <a:ext cx="3012405" cy="2332541"/>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3" name="PA_任意多边形 1086"/>
            <p:cNvSpPr>
              <a:spLocks/>
            </p:cNvSpPr>
            <p:nvPr>
              <p:custDataLst>
                <p:tags r:id="rId32"/>
              </p:custDataLst>
            </p:nvPr>
          </p:nvSpPr>
          <p:spPr bwMode="auto">
            <a:xfrm rot="356891">
              <a:off x="6130998" y="2864281"/>
              <a:ext cx="742157" cy="1359323"/>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4" name="PA_任意多边形 1087"/>
            <p:cNvSpPr>
              <a:spLocks/>
            </p:cNvSpPr>
            <p:nvPr>
              <p:custDataLst>
                <p:tags r:id="rId33"/>
              </p:custDataLst>
            </p:nvPr>
          </p:nvSpPr>
          <p:spPr bwMode="auto">
            <a:xfrm rot="356891">
              <a:off x="6736722" y="3448173"/>
              <a:ext cx="895363" cy="821960"/>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5" name="PA_任意多边形 1088"/>
            <p:cNvSpPr>
              <a:spLocks/>
            </p:cNvSpPr>
            <p:nvPr>
              <p:custDataLst>
                <p:tags r:id="rId34"/>
              </p:custDataLst>
            </p:nvPr>
          </p:nvSpPr>
          <p:spPr bwMode="auto">
            <a:xfrm rot="356891">
              <a:off x="6766796" y="2691954"/>
              <a:ext cx="517322" cy="1084671"/>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6" name="PA_任意多边形 1089"/>
            <p:cNvSpPr>
              <a:spLocks/>
            </p:cNvSpPr>
            <p:nvPr>
              <p:custDataLst>
                <p:tags r:id="rId35"/>
              </p:custDataLst>
            </p:nvPr>
          </p:nvSpPr>
          <p:spPr bwMode="auto">
            <a:xfrm rot="356891">
              <a:off x="7413151" y="3117991"/>
              <a:ext cx="970972" cy="674687"/>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7" name="PA_任意多边形 1090"/>
            <p:cNvSpPr>
              <a:spLocks/>
            </p:cNvSpPr>
            <p:nvPr>
              <p:custDataLst>
                <p:tags r:id="rId36"/>
              </p:custDataLst>
            </p:nvPr>
          </p:nvSpPr>
          <p:spPr bwMode="auto">
            <a:xfrm rot="356891">
              <a:off x="7195715" y="2339504"/>
              <a:ext cx="801849" cy="1174232"/>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8" name="PA_任意多边形 1091"/>
            <p:cNvSpPr>
              <a:spLocks/>
            </p:cNvSpPr>
            <p:nvPr>
              <p:custDataLst>
                <p:tags r:id="rId37"/>
              </p:custDataLst>
            </p:nvPr>
          </p:nvSpPr>
          <p:spPr bwMode="auto">
            <a:xfrm rot="356891">
              <a:off x="7620502" y="2759981"/>
              <a:ext cx="157187" cy="286593"/>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79" name="PA_任意多边形 1092"/>
            <p:cNvSpPr>
              <a:spLocks/>
            </p:cNvSpPr>
            <p:nvPr>
              <p:custDataLst>
                <p:tags r:id="rId38"/>
              </p:custDataLst>
            </p:nvPr>
          </p:nvSpPr>
          <p:spPr bwMode="auto">
            <a:xfrm rot="356891">
              <a:off x="7442538" y="2634217"/>
              <a:ext cx="250701" cy="272661"/>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0" name="PA_任意多边形 1093"/>
            <p:cNvSpPr>
              <a:spLocks/>
            </p:cNvSpPr>
            <p:nvPr>
              <p:custDataLst>
                <p:tags r:id="rId39"/>
              </p:custDataLst>
            </p:nvPr>
          </p:nvSpPr>
          <p:spPr bwMode="auto">
            <a:xfrm rot="356891">
              <a:off x="5963719" y="2881725"/>
              <a:ext cx="407889" cy="71648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1" name="PA_任意多边形 1094"/>
            <p:cNvSpPr>
              <a:spLocks/>
            </p:cNvSpPr>
            <p:nvPr>
              <p:custDataLst>
                <p:tags r:id="rId40"/>
              </p:custDataLst>
            </p:nvPr>
          </p:nvSpPr>
          <p:spPr bwMode="auto">
            <a:xfrm rot="356891">
              <a:off x="5188980" y="265181"/>
              <a:ext cx="3310859" cy="3039068"/>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2" name="PA_任意多边形 1095"/>
            <p:cNvSpPr>
              <a:spLocks/>
            </p:cNvSpPr>
            <p:nvPr>
              <p:custDataLst>
                <p:tags r:id="rId41"/>
              </p:custDataLst>
            </p:nvPr>
          </p:nvSpPr>
          <p:spPr bwMode="auto">
            <a:xfrm rot="356891">
              <a:off x="7893550" y="2120514"/>
              <a:ext cx="865520" cy="853806"/>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3" name="PA_任意多边形 1096"/>
            <p:cNvSpPr>
              <a:spLocks/>
            </p:cNvSpPr>
            <p:nvPr>
              <p:custDataLst>
                <p:tags r:id="rId42"/>
              </p:custDataLst>
            </p:nvPr>
          </p:nvSpPr>
          <p:spPr bwMode="auto">
            <a:xfrm rot="356891">
              <a:off x="8145233" y="1682555"/>
              <a:ext cx="1249532" cy="873707"/>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4" name="PA_任意多边形 1097"/>
            <p:cNvSpPr>
              <a:spLocks/>
            </p:cNvSpPr>
            <p:nvPr>
              <p:custDataLst>
                <p:tags r:id="rId43"/>
              </p:custDataLst>
            </p:nvPr>
          </p:nvSpPr>
          <p:spPr bwMode="auto">
            <a:xfrm rot="356891">
              <a:off x="7966257" y="387235"/>
              <a:ext cx="1711143" cy="1586207"/>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5" name="PA_任意多边形 1098"/>
            <p:cNvSpPr>
              <a:spLocks/>
            </p:cNvSpPr>
            <p:nvPr>
              <p:custDataLst>
                <p:tags r:id="rId44"/>
              </p:custDataLst>
            </p:nvPr>
          </p:nvSpPr>
          <p:spPr bwMode="auto">
            <a:xfrm rot="356891">
              <a:off x="7609924" y="2782126"/>
              <a:ext cx="75608" cy="95531"/>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86" name="PA_未知"/>
            <p:cNvSpPr>
              <a:spLocks/>
            </p:cNvSpPr>
            <p:nvPr>
              <p:custDataLst>
                <p:tags r:id="rId45"/>
              </p:custDataLst>
            </p:nvPr>
          </p:nvSpPr>
          <p:spPr bwMode="auto">
            <a:xfrm rot="459960">
              <a:off x="5961521" y="4124872"/>
              <a:ext cx="738476" cy="721321"/>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 fmla="*/ 1833 w 10000"/>
                <a:gd name="connsiteY0" fmla="*/ 9043 h 10000"/>
                <a:gd name="connsiteX1" fmla="*/ 889 w 10000"/>
                <a:gd name="connsiteY1" fmla="*/ 8117 h 10000"/>
                <a:gd name="connsiteX2" fmla="*/ 333 w 10000"/>
                <a:gd name="connsiteY2" fmla="*/ 7469 h 10000"/>
                <a:gd name="connsiteX3" fmla="*/ 167 w 10000"/>
                <a:gd name="connsiteY3" fmla="*/ 6543 h 10000"/>
                <a:gd name="connsiteX4" fmla="*/ 0 w 10000"/>
                <a:gd name="connsiteY4" fmla="*/ 5802 h 10000"/>
                <a:gd name="connsiteX5" fmla="*/ 750 w 10000"/>
                <a:gd name="connsiteY5" fmla="*/ 5617 h 10000"/>
                <a:gd name="connsiteX6" fmla="*/ 1667 w 10000"/>
                <a:gd name="connsiteY6" fmla="*/ 5617 h 10000"/>
                <a:gd name="connsiteX7" fmla="*/ 1833 w 10000"/>
                <a:gd name="connsiteY7" fmla="*/ 5340 h 10000"/>
                <a:gd name="connsiteX8" fmla="*/ 2500 w 10000"/>
                <a:gd name="connsiteY8" fmla="*/ 5247 h 10000"/>
                <a:gd name="connsiteX9" fmla="*/ 3250 w 10000"/>
                <a:gd name="connsiteY9" fmla="*/ 4321 h 10000"/>
                <a:gd name="connsiteX10" fmla="*/ 3583 w 10000"/>
                <a:gd name="connsiteY10" fmla="*/ 4043 h 10000"/>
                <a:gd name="connsiteX11" fmla="*/ 4250 w 10000"/>
                <a:gd name="connsiteY11" fmla="*/ 3858 h 10000"/>
                <a:gd name="connsiteX12" fmla="*/ 4750 w 10000"/>
                <a:gd name="connsiteY12" fmla="*/ 3210 h 10000"/>
                <a:gd name="connsiteX13" fmla="*/ 5583 w 10000"/>
                <a:gd name="connsiteY13" fmla="*/ 3025 h 10000"/>
                <a:gd name="connsiteX14" fmla="*/ 5583 w 10000"/>
                <a:gd name="connsiteY14" fmla="*/ 2191 h 10000"/>
                <a:gd name="connsiteX15" fmla="*/ 6000 w 10000"/>
                <a:gd name="connsiteY15" fmla="*/ 1265 h 10000"/>
                <a:gd name="connsiteX16" fmla="*/ 6167 w 10000"/>
                <a:gd name="connsiteY16" fmla="*/ 525 h 10000"/>
                <a:gd name="connsiteX17" fmla="*/ 6278 w 10000"/>
                <a:gd name="connsiteY17" fmla="*/ 0 h 10000"/>
                <a:gd name="connsiteX18" fmla="*/ 7750 w 10000"/>
                <a:gd name="connsiteY18" fmla="*/ 586 h 10000"/>
                <a:gd name="connsiteX19" fmla="*/ 8056 w 10000"/>
                <a:gd name="connsiteY19" fmla="*/ 1049 h 10000"/>
                <a:gd name="connsiteX20" fmla="*/ 8861 w 10000"/>
                <a:gd name="connsiteY20" fmla="*/ 833 h 10000"/>
                <a:gd name="connsiteX21" fmla="*/ 9306 w 10000"/>
                <a:gd name="connsiteY21" fmla="*/ 957 h 10000"/>
                <a:gd name="connsiteX22" fmla="*/ 9861 w 10000"/>
                <a:gd name="connsiteY22" fmla="*/ 1543 h 10000"/>
                <a:gd name="connsiteX23" fmla="*/ 10000 w 10000"/>
                <a:gd name="connsiteY23" fmla="*/ 2809 h 10000"/>
                <a:gd name="connsiteX24" fmla="*/ 9861 w 10000"/>
                <a:gd name="connsiteY24" fmla="*/ 3302 h 10000"/>
                <a:gd name="connsiteX25" fmla="*/ 9528 w 10000"/>
                <a:gd name="connsiteY25" fmla="*/ 3179 h 10000"/>
                <a:gd name="connsiteX26" fmla="*/ 8611 w 10000"/>
                <a:gd name="connsiteY26" fmla="*/ 3981 h 10000"/>
                <a:gd name="connsiteX27" fmla="*/ 7056 w 10000"/>
                <a:gd name="connsiteY27" fmla="*/ 4259 h 10000"/>
                <a:gd name="connsiteX28" fmla="*/ 6639 w 10000"/>
                <a:gd name="connsiteY28" fmla="*/ 4722 h 10000"/>
                <a:gd name="connsiteX29" fmla="*/ 6917 w 10000"/>
                <a:gd name="connsiteY29" fmla="*/ 5154 h 10000"/>
                <a:gd name="connsiteX30" fmla="*/ 7056 w 10000"/>
                <a:gd name="connsiteY30" fmla="*/ 6111 h 10000"/>
                <a:gd name="connsiteX31" fmla="*/ 7417 w 10000"/>
                <a:gd name="connsiteY31" fmla="*/ 6265 h 10000"/>
                <a:gd name="connsiteX32" fmla="*/ 8528 w 10000"/>
                <a:gd name="connsiteY32" fmla="*/ 7654 h 10000"/>
                <a:gd name="connsiteX33" fmla="*/ 8611 w 10000"/>
                <a:gd name="connsiteY33" fmla="*/ 9537 h 10000"/>
                <a:gd name="connsiteX34" fmla="*/ 7833 w 10000"/>
                <a:gd name="connsiteY34" fmla="*/ 10000 h 10000"/>
                <a:gd name="connsiteX35" fmla="*/ 7306 w 10000"/>
                <a:gd name="connsiteY35" fmla="*/ 9414 h 10000"/>
                <a:gd name="connsiteX36" fmla="*/ 6639 w 10000"/>
                <a:gd name="connsiteY36" fmla="*/ 8457 h 10000"/>
                <a:gd name="connsiteX37" fmla="*/ 6639 w 10000"/>
                <a:gd name="connsiteY37" fmla="*/ 7994 h 10000"/>
                <a:gd name="connsiteX38" fmla="*/ 6167 w 10000"/>
                <a:gd name="connsiteY38" fmla="*/ 7870 h 10000"/>
                <a:gd name="connsiteX39" fmla="*/ 5722 w 10000"/>
                <a:gd name="connsiteY39" fmla="*/ 8117 h 10000"/>
                <a:gd name="connsiteX40" fmla="*/ 4833 w 10000"/>
                <a:gd name="connsiteY40" fmla="*/ 7654 h 10000"/>
                <a:gd name="connsiteX41" fmla="*/ 4500 w 10000"/>
                <a:gd name="connsiteY41" fmla="*/ 8611 h 10000"/>
                <a:gd name="connsiteX42" fmla="*/ 3861 w 10000"/>
                <a:gd name="connsiteY42" fmla="*/ 8704 h 10000"/>
                <a:gd name="connsiteX43" fmla="*/ 3278 w 10000"/>
                <a:gd name="connsiteY43" fmla="*/ 9537 h 10000"/>
                <a:gd name="connsiteX44" fmla="*/ 3028 w 10000"/>
                <a:gd name="connsiteY44" fmla="*/ 9290 h 10000"/>
                <a:gd name="connsiteX45" fmla="*/ 2472 w 10000"/>
                <a:gd name="connsiteY45" fmla="*/ 9537 h 10000"/>
                <a:gd name="connsiteX46" fmla="*/ 1833 w 10000"/>
                <a:gd name="connsiteY46" fmla="*/ 904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grpFill/>
            <a:ln w="6350" cap="flat" cmpd="sng">
              <a:solidFill>
                <a:schemeClr val="bg1"/>
              </a:solidFill>
              <a:prstDash val="solid"/>
              <a:round/>
              <a:headEnd type="none" w="sm" len="sm"/>
              <a:tailEnd type="none" w="sm" len="sm"/>
            </a:ln>
          </p:spPr>
          <p:txBody>
            <a:bodyPr/>
            <a:lstStyle/>
            <a:p>
              <a:endParaRPr lang="zh-CN" altLang="en-US" sz="700"/>
            </a:p>
          </p:txBody>
        </p:sp>
      </p:grpSp>
    </p:spTree>
    <p:extLst>
      <p:ext uri="{BB962C8B-B14F-4D97-AF65-F5344CB8AC3E}">
        <p14:creationId xmlns:p14="http://schemas.microsoft.com/office/powerpoint/2010/main" val="17037079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23" presetClass="entr" presetSubtype="16" fill="hold" nodeType="withEffect">
                                  <p:stCondLst>
                                    <p:cond delay="20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childTnLst>
                                </p:cTn>
                              </p:par>
                              <p:par>
                                <p:cTn id="24" presetID="53" presetClass="entr" presetSubtype="16" fill="hold" grpId="0" nodeType="withEffect">
                                  <p:stCondLst>
                                    <p:cond delay="2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par>
                                <p:cTn id="29" presetID="53" presetClass="entr" presetSubtype="16" fill="hold" grpId="0" nodeType="withEffect">
                                  <p:stCondLst>
                                    <p:cond delay="30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22" presetClass="entr" presetSubtype="8" fill="hold" grpId="0" nodeType="withEffect">
                                  <p:stCondLst>
                                    <p:cond delay="350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par>
                                <p:cTn id="37" presetID="22" presetClass="entr" presetSubtype="8" fill="hold" grpId="0" nodeType="withEffect">
                                  <p:stCondLst>
                                    <p:cond delay="400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22" presetClass="entr" presetSubtype="8" fill="hold" grpId="0" nodeType="withEffect">
                                  <p:stCondLst>
                                    <p:cond delay="4500"/>
                                  </p:stCondLst>
                                  <p:childTnLst>
                                    <p:set>
                                      <p:cBhvr>
                                        <p:cTn id="41" dur="1" fill="hold">
                                          <p:stCondLst>
                                            <p:cond delay="0"/>
                                          </p:stCondLst>
                                        </p:cTn>
                                        <p:tgtEl>
                                          <p:spTgt spid="41">
                                            <p:graphicEl>
                                              <a:chart seriesIdx="-3" categoryIdx="-3" bldStep="gridLegend"/>
                                            </p:graphicEl>
                                          </p:spTgt>
                                        </p:tgtEl>
                                        <p:attrNameLst>
                                          <p:attrName>style.visibility</p:attrName>
                                        </p:attrNameLst>
                                      </p:cBhvr>
                                      <p:to>
                                        <p:strVal val="visible"/>
                                      </p:to>
                                    </p:set>
                                    <p:animEffect transition="in" filter="wipe(left)">
                                      <p:cBhvr>
                                        <p:cTn id="42" dur="500"/>
                                        <p:tgtEl>
                                          <p:spTgt spid="41">
                                            <p:graphicEl>
                                              <a:chart seriesIdx="-3" categoryIdx="-3" bldStep="gridLegend"/>
                                            </p:graphicEl>
                                          </p:spTgt>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41">
                                            <p:graphicEl>
                                              <a:chart seriesIdx="-4" categoryIdx="0" bldStep="category"/>
                                            </p:graphicEl>
                                          </p:spTgt>
                                        </p:tgtEl>
                                        <p:attrNameLst>
                                          <p:attrName>style.visibility</p:attrName>
                                        </p:attrNameLst>
                                      </p:cBhvr>
                                      <p:to>
                                        <p:strVal val="visible"/>
                                      </p:to>
                                    </p:set>
                                    <p:animEffect transition="in" filter="wipe(left)">
                                      <p:cBhvr>
                                        <p:cTn id="45" dur="500"/>
                                        <p:tgtEl>
                                          <p:spTgt spid="41">
                                            <p:graphicEl>
                                              <a:chart seriesIdx="-4" categoryIdx="0" bldStep="category"/>
                                            </p:graphicEl>
                                          </p:spTgt>
                                        </p:tgtEl>
                                      </p:cBhvr>
                                    </p:animEffect>
                                  </p:childTnLst>
                                </p:cTn>
                              </p:par>
                              <p:par>
                                <p:cTn id="46" presetID="22" presetClass="entr" presetSubtype="8" fill="hold" grpId="0" nodeType="withEffect">
                                  <p:stCondLst>
                                    <p:cond delay="5000"/>
                                  </p:stCondLst>
                                  <p:childTnLst>
                                    <p:set>
                                      <p:cBhvr>
                                        <p:cTn id="47" dur="1" fill="hold">
                                          <p:stCondLst>
                                            <p:cond delay="0"/>
                                          </p:stCondLst>
                                        </p:cTn>
                                        <p:tgtEl>
                                          <p:spTgt spid="41">
                                            <p:graphicEl>
                                              <a:chart seriesIdx="-4" categoryIdx="1" bldStep="category"/>
                                            </p:graphicEl>
                                          </p:spTgt>
                                        </p:tgtEl>
                                        <p:attrNameLst>
                                          <p:attrName>style.visibility</p:attrName>
                                        </p:attrNameLst>
                                      </p:cBhvr>
                                      <p:to>
                                        <p:strVal val="visible"/>
                                      </p:to>
                                    </p:set>
                                    <p:animEffect transition="in" filter="wipe(left)">
                                      <p:cBhvr>
                                        <p:cTn id="48" dur="500"/>
                                        <p:tgtEl>
                                          <p:spTgt spid="41">
                                            <p:graphicEl>
                                              <a:chart seriesIdx="-4" categoryIdx="1"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4" grpId="0"/>
      <p:bldP spid="25" grpId="0"/>
      <p:bldP spid="26" grpId="0" animBg="1"/>
      <p:bldP spid="27" grpId="0" animBg="1"/>
      <p:bldP spid="28" grpId="0" animBg="1"/>
      <p:bldP spid="29" grpId="0" animBg="1"/>
      <p:bldP spid="30" grpId="0" animBg="1"/>
      <p:bldGraphic spid="41" grpId="0" uiExpand="1">
        <p:bldSub>
          <a:bldChart bld="category"/>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9" cstate="print">
            <a:extLst>
              <a:ext uri="{28A0092B-C50C-407E-A947-70E740481C1C}">
                <a14:useLocalDpi xmlns:a14="http://schemas.microsoft.com/office/drawing/2010/main" val="0"/>
              </a:ext>
            </a:extLst>
          </a:blip>
          <a:srcRect l="80" t="32891" r="74" b="25603"/>
          <a:stretch/>
        </p:blipFill>
        <p:spPr>
          <a:xfrm>
            <a:off x="0" y="1816631"/>
            <a:ext cx="12192000" cy="5060419"/>
          </a:xfrm>
          <a:prstGeom prst="rect">
            <a:avLst/>
          </a:prstGeom>
        </p:spPr>
      </p:pic>
      <p:sp>
        <p:nvSpPr>
          <p:cNvPr id="5" name="PA_文本框 4"/>
          <p:cNvSpPr txBox="1"/>
          <p:nvPr>
            <p:custDataLst>
              <p:tags r:id="rId1"/>
            </p:custDataLst>
          </p:nvPr>
        </p:nvSpPr>
        <p:spPr>
          <a:xfrm>
            <a:off x="1701799" y="4620845"/>
            <a:ext cx="8788402" cy="62126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74E7"/>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2"/>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774E7"/>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3"/>
            </p:custDataLst>
          </p:nvPr>
        </p:nvGrpSpPr>
        <p:grpSpPr>
          <a:xfrm>
            <a:off x="5955504" y="6158030"/>
            <a:ext cx="280990" cy="280990"/>
            <a:chOff x="5955504" y="6158030"/>
            <a:chExt cx="280990" cy="280990"/>
          </a:xfrm>
        </p:grpSpPr>
        <p:sp>
          <p:nvSpPr>
            <p:cNvPr id="7" name="PA_椭圆 6"/>
            <p:cNvSpPr/>
            <p:nvPr>
              <p:custDataLst>
                <p:tags r:id="rId5"/>
              </p:custDataLst>
            </p:nvPr>
          </p:nvSpPr>
          <p:spPr>
            <a:xfrm>
              <a:off x="5955504" y="6158030"/>
              <a:ext cx="280990" cy="280990"/>
            </a:xfrm>
            <a:prstGeom prst="ellipse">
              <a:avLst/>
            </a:prstGeom>
            <a:noFill/>
            <a:ln w="127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6"/>
              </p:custDataLst>
            </p:nvPr>
          </p:nvSpPr>
          <p:spPr>
            <a:xfrm rot="13500000">
              <a:off x="6027680" y="6198354"/>
              <a:ext cx="136640" cy="136640"/>
            </a:xfrm>
            <a:prstGeom prst="halfFrame">
              <a:avLst>
                <a:gd name="adj1" fmla="val 6186"/>
                <a:gd name="adj2" fmla="val 6186"/>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9" name="PA_任意多边形 8"/>
          <p:cNvSpPr/>
          <p:nvPr>
            <p:custDataLst>
              <p:tags r:id="rId4"/>
            </p:custDataLst>
          </p:nvPr>
        </p:nvSpPr>
        <p:spPr>
          <a:xfrm>
            <a:off x="5410200" y="1165860"/>
            <a:ext cx="1371600" cy="1935480"/>
          </a:xfrm>
          <a:custGeom>
            <a:avLst/>
            <a:gdLst/>
            <a:ahLst/>
            <a:cxnLst/>
            <a:rect l="l" t="t" r="r" b="b"/>
            <a:pathLst>
              <a:path w="1371600" h="1935480">
                <a:moveTo>
                  <a:pt x="480077" y="717931"/>
                </a:moveTo>
                <a:cubicBezTo>
                  <a:pt x="519765" y="717931"/>
                  <a:pt x="550336" y="731760"/>
                  <a:pt x="571792" y="759417"/>
                </a:cubicBezTo>
                <a:cubicBezTo>
                  <a:pt x="593248" y="787074"/>
                  <a:pt x="603977" y="824592"/>
                  <a:pt x="603977" y="871969"/>
                </a:cubicBezTo>
                <a:lnTo>
                  <a:pt x="603977" y="1044981"/>
                </a:lnTo>
                <a:cubicBezTo>
                  <a:pt x="603977" y="1092110"/>
                  <a:pt x="593310" y="1129689"/>
                  <a:pt x="571978" y="1157719"/>
                </a:cubicBezTo>
                <a:cubicBezTo>
                  <a:pt x="550646" y="1185748"/>
                  <a:pt x="520261" y="1199763"/>
                  <a:pt x="480821" y="1199763"/>
                </a:cubicBezTo>
                <a:cubicBezTo>
                  <a:pt x="441134" y="1199763"/>
                  <a:pt x="410438" y="1185686"/>
                  <a:pt x="388734" y="1157533"/>
                </a:cubicBezTo>
                <a:cubicBezTo>
                  <a:pt x="367030" y="1129379"/>
                  <a:pt x="356178" y="1091862"/>
                  <a:pt x="356178" y="1044981"/>
                </a:cubicBezTo>
                <a:lnTo>
                  <a:pt x="356178" y="871969"/>
                </a:lnTo>
                <a:cubicBezTo>
                  <a:pt x="356178" y="824840"/>
                  <a:pt x="366906" y="787384"/>
                  <a:pt x="388362" y="759603"/>
                </a:cubicBezTo>
                <a:cubicBezTo>
                  <a:pt x="409818" y="731822"/>
                  <a:pt x="440390" y="717931"/>
                  <a:pt x="480077" y="717931"/>
                </a:cubicBezTo>
                <a:close/>
                <a:moveTo>
                  <a:pt x="901410" y="679980"/>
                </a:moveTo>
                <a:cubicBezTo>
                  <a:pt x="854033" y="679980"/>
                  <a:pt x="814717" y="693995"/>
                  <a:pt x="783463" y="722024"/>
                </a:cubicBezTo>
                <a:cubicBezTo>
                  <a:pt x="752209" y="750053"/>
                  <a:pt x="737202" y="785152"/>
                  <a:pt x="738443" y="827320"/>
                </a:cubicBezTo>
                <a:lnTo>
                  <a:pt x="739187" y="829552"/>
                </a:lnTo>
                <a:lnTo>
                  <a:pt x="780859" y="829552"/>
                </a:lnTo>
                <a:cubicBezTo>
                  <a:pt x="780859" y="796562"/>
                  <a:pt x="792269" y="769711"/>
                  <a:pt x="815089" y="748999"/>
                </a:cubicBezTo>
                <a:cubicBezTo>
                  <a:pt x="837910" y="728287"/>
                  <a:pt x="866683" y="717931"/>
                  <a:pt x="901410" y="717931"/>
                </a:cubicBezTo>
                <a:cubicBezTo>
                  <a:pt x="938368" y="717931"/>
                  <a:pt x="966274" y="728101"/>
                  <a:pt x="985125" y="748441"/>
                </a:cubicBezTo>
                <a:cubicBezTo>
                  <a:pt x="1003977" y="768781"/>
                  <a:pt x="1013403" y="795074"/>
                  <a:pt x="1013403" y="827320"/>
                </a:cubicBezTo>
                <a:cubicBezTo>
                  <a:pt x="1013403" y="858326"/>
                  <a:pt x="1003233" y="883627"/>
                  <a:pt x="982893" y="903222"/>
                </a:cubicBezTo>
                <a:cubicBezTo>
                  <a:pt x="962553" y="922818"/>
                  <a:pt x="932663" y="932616"/>
                  <a:pt x="893224" y="932616"/>
                </a:cubicBezTo>
                <a:lnTo>
                  <a:pt x="843367" y="932616"/>
                </a:lnTo>
                <a:lnTo>
                  <a:pt x="843367" y="970567"/>
                </a:lnTo>
                <a:lnTo>
                  <a:pt x="893224" y="970567"/>
                </a:lnTo>
                <a:cubicBezTo>
                  <a:pt x="934896" y="970567"/>
                  <a:pt x="967080" y="979931"/>
                  <a:pt x="989776" y="998659"/>
                </a:cubicBezTo>
                <a:cubicBezTo>
                  <a:pt x="1012473" y="1017386"/>
                  <a:pt x="1023821" y="1045849"/>
                  <a:pt x="1023821" y="1084049"/>
                </a:cubicBezTo>
                <a:cubicBezTo>
                  <a:pt x="1023821" y="1119519"/>
                  <a:pt x="1013155" y="1147673"/>
                  <a:pt x="991823" y="1168509"/>
                </a:cubicBezTo>
                <a:cubicBezTo>
                  <a:pt x="970491" y="1189345"/>
                  <a:pt x="940973" y="1199763"/>
                  <a:pt x="903270" y="1199763"/>
                </a:cubicBezTo>
                <a:cubicBezTo>
                  <a:pt x="865319" y="1199763"/>
                  <a:pt x="834065" y="1188600"/>
                  <a:pt x="809508" y="1166276"/>
                </a:cubicBezTo>
                <a:cubicBezTo>
                  <a:pt x="784952" y="1143952"/>
                  <a:pt x="772673" y="1116047"/>
                  <a:pt x="772673" y="1082560"/>
                </a:cubicBezTo>
                <a:lnTo>
                  <a:pt x="731001" y="1082560"/>
                </a:lnTo>
                <a:lnTo>
                  <a:pt x="730257" y="1084793"/>
                </a:lnTo>
                <a:cubicBezTo>
                  <a:pt x="729017" y="1132170"/>
                  <a:pt x="746070" y="1169439"/>
                  <a:pt x="781417" y="1196600"/>
                </a:cubicBezTo>
                <a:cubicBezTo>
                  <a:pt x="816764" y="1223761"/>
                  <a:pt x="857381" y="1237342"/>
                  <a:pt x="903270" y="1237342"/>
                </a:cubicBezTo>
                <a:cubicBezTo>
                  <a:pt x="952135" y="1237342"/>
                  <a:pt x="991823" y="1223637"/>
                  <a:pt x="1022332" y="1196228"/>
                </a:cubicBezTo>
                <a:cubicBezTo>
                  <a:pt x="1052842" y="1168819"/>
                  <a:pt x="1068097" y="1130930"/>
                  <a:pt x="1068097" y="1082560"/>
                </a:cubicBezTo>
                <a:cubicBezTo>
                  <a:pt x="1068097" y="1049570"/>
                  <a:pt x="1059725" y="1021789"/>
                  <a:pt x="1042982" y="999217"/>
                </a:cubicBezTo>
                <a:cubicBezTo>
                  <a:pt x="1026239" y="976644"/>
                  <a:pt x="1002241" y="960397"/>
                  <a:pt x="970987" y="950475"/>
                </a:cubicBezTo>
                <a:cubicBezTo>
                  <a:pt x="998024" y="939809"/>
                  <a:pt x="1019294" y="923562"/>
                  <a:pt x="1034797" y="901734"/>
                </a:cubicBezTo>
                <a:cubicBezTo>
                  <a:pt x="1050300" y="879906"/>
                  <a:pt x="1058051" y="855597"/>
                  <a:pt x="1058051" y="828808"/>
                </a:cubicBezTo>
                <a:cubicBezTo>
                  <a:pt x="1058051" y="781679"/>
                  <a:pt x="1043974" y="745093"/>
                  <a:pt x="1015821" y="719048"/>
                </a:cubicBezTo>
                <a:cubicBezTo>
                  <a:pt x="987668" y="693003"/>
                  <a:pt x="949531" y="679980"/>
                  <a:pt x="901410" y="679980"/>
                </a:cubicBezTo>
                <a:close/>
                <a:moveTo>
                  <a:pt x="480077" y="679980"/>
                </a:moveTo>
                <a:cubicBezTo>
                  <a:pt x="427987" y="679980"/>
                  <a:pt x="386935" y="697840"/>
                  <a:pt x="356922" y="733558"/>
                </a:cubicBezTo>
                <a:cubicBezTo>
                  <a:pt x="326908" y="769277"/>
                  <a:pt x="311901" y="817770"/>
                  <a:pt x="311901" y="879038"/>
                </a:cubicBezTo>
                <a:lnTo>
                  <a:pt x="311901" y="1038284"/>
                </a:lnTo>
                <a:cubicBezTo>
                  <a:pt x="311901" y="1099800"/>
                  <a:pt x="327032" y="1148355"/>
                  <a:pt x="357294" y="1183950"/>
                </a:cubicBezTo>
                <a:cubicBezTo>
                  <a:pt x="387556" y="1219544"/>
                  <a:pt x="428731" y="1237342"/>
                  <a:pt x="480821" y="1237342"/>
                </a:cubicBezTo>
                <a:cubicBezTo>
                  <a:pt x="532911" y="1237342"/>
                  <a:pt x="573901" y="1219606"/>
                  <a:pt x="603790" y="1184136"/>
                </a:cubicBezTo>
                <a:cubicBezTo>
                  <a:pt x="633680" y="1148665"/>
                  <a:pt x="648625" y="1100048"/>
                  <a:pt x="648625" y="1038284"/>
                </a:cubicBezTo>
                <a:lnTo>
                  <a:pt x="648625" y="879038"/>
                </a:lnTo>
                <a:cubicBezTo>
                  <a:pt x="648625" y="817770"/>
                  <a:pt x="633556" y="769277"/>
                  <a:pt x="603418" y="733558"/>
                </a:cubicBezTo>
                <a:cubicBezTo>
                  <a:pt x="573281" y="697840"/>
                  <a:pt x="532167" y="679980"/>
                  <a:pt x="480077" y="679980"/>
                </a:cubicBezTo>
                <a:close/>
                <a:moveTo>
                  <a:pt x="0" y="0"/>
                </a:moveTo>
                <a:lnTo>
                  <a:pt x="1371600" y="0"/>
                </a:lnTo>
                <a:lnTo>
                  <a:pt x="1371600" y="1935480"/>
                </a:lnTo>
                <a:lnTo>
                  <a:pt x="0" y="1935480"/>
                </a:lnTo>
                <a:close/>
              </a:path>
            </a:pathLst>
          </a:cu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10233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矩形 12"/>
          <p:cNvSpPr/>
          <p:nvPr>
            <p:custDataLst>
              <p:tags r:id="rId1"/>
            </p:custDataLst>
          </p:nvPr>
        </p:nvSpPr>
        <p:spPr>
          <a:xfrm rot="18924504">
            <a:off x="6619129" y="1567113"/>
            <a:ext cx="3783866" cy="3783858"/>
          </a:xfrm>
          <a:prstGeom prst="rect">
            <a:avLst/>
          </a:prstGeom>
          <a:blipFill dpi="0" rotWithShape="0">
            <a:blip r:embed="rId1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114877" y="1334936"/>
            <a:ext cx="4141561" cy="4124671"/>
            <a:chOff x="1114877" y="1334936"/>
            <a:chExt cx="4141561" cy="4124671"/>
          </a:xfrm>
        </p:grpSpPr>
        <p:sp>
          <p:nvSpPr>
            <p:cNvPr id="4" name="PA_加号 3"/>
            <p:cNvSpPr/>
            <p:nvPr>
              <p:custDataLst>
                <p:tags r:id="rId5"/>
              </p:custDataLst>
            </p:nvPr>
          </p:nvSpPr>
          <p:spPr>
            <a:xfrm>
              <a:off x="3544417" y="1334936"/>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6"/>
              </p:custDataLst>
            </p:nvPr>
          </p:nvSpPr>
          <p:spPr>
            <a:xfrm>
              <a:off x="1114877" y="1649383"/>
              <a:ext cx="2339102" cy="1082669"/>
            </a:xfrm>
            <a:prstGeom prst="rect">
              <a:avLst/>
            </a:prstGeom>
            <a:noFill/>
          </p:spPr>
          <p:txBody>
            <a:bodyPr wrap="none" rtlCol="0">
              <a:spAutoFit/>
            </a:bodyPr>
            <a:lstStyle/>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单击此处添加</a:t>
              </a:r>
              <a:endParaRPr lang="en-US" altLang="zh-CN" sz="2800" b="1" dirty="0">
                <a:solidFill>
                  <a:srgbClr val="4B5964"/>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7"/>
              </p:custDataLst>
            </p:nvPr>
          </p:nvSpPr>
          <p:spPr>
            <a:xfrm>
              <a:off x="1114877" y="3140468"/>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8"/>
              </p:custDataLst>
            </p:nvPr>
          </p:nvCxnSpPr>
          <p:spPr>
            <a:xfrm>
              <a:off x="1233017" y="36784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9"/>
              </p:custDataLst>
            </p:nvPr>
          </p:nvSpPr>
          <p:spPr>
            <a:xfrm rot="5400000">
              <a:off x="1212165" y="5178102"/>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0"/>
              </p:custDataLst>
            </p:nvPr>
          </p:nvSpPr>
          <p:spPr>
            <a:xfrm>
              <a:off x="1114877" y="4079687"/>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1"/>
              </p:custDataLst>
            </p:nvPr>
          </p:nvCxnSpPr>
          <p:spPr>
            <a:xfrm>
              <a:off x="1207617" y="36784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PA_矩形 1"/>
          <p:cNvSpPr/>
          <p:nvPr>
            <p:custDataLst>
              <p:tags r:id="rId2"/>
            </p:custDataLst>
          </p:nvPr>
        </p:nvSpPr>
        <p:spPr>
          <a:xfrm rot="18924504">
            <a:off x="5896966" y="1333203"/>
            <a:ext cx="843055" cy="843055"/>
          </a:xfrm>
          <a:prstGeom prst="rect">
            <a:avLst/>
          </a:prstGeom>
          <a:noFill/>
          <a:ln w="254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PA_矩形 10"/>
          <p:cNvSpPr/>
          <p:nvPr>
            <p:custDataLst>
              <p:tags r:id="rId3"/>
            </p:custDataLst>
          </p:nvPr>
        </p:nvSpPr>
        <p:spPr>
          <a:xfrm rot="18924504">
            <a:off x="10421342" y="3037515"/>
            <a:ext cx="843055" cy="843055"/>
          </a:xfrm>
          <a:prstGeom prst="rect">
            <a:avLst/>
          </a:prstGeom>
          <a:noFill/>
          <a:ln w="254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矩形 11"/>
          <p:cNvSpPr/>
          <p:nvPr>
            <p:custDataLst>
              <p:tags r:id="rId4"/>
            </p:custDataLst>
          </p:nvPr>
        </p:nvSpPr>
        <p:spPr>
          <a:xfrm rot="18924504">
            <a:off x="7135961" y="2083944"/>
            <a:ext cx="2750202" cy="2750196"/>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473863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矩形 17"/>
          <p:cNvSpPr/>
          <p:nvPr>
            <p:custDataLst>
              <p:tags r:id="rId1"/>
            </p:custDataLst>
          </p:nvPr>
        </p:nvSpPr>
        <p:spPr>
          <a:xfrm>
            <a:off x="192000" y="594440"/>
            <a:ext cx="11808000" cy="5688000"/>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椭圆 2"/>
          <p:cNvSpPr/>
          <p:nvPr>
            <p:custDataLst>
              <p:tags r:id="rId2"/>
            </p:custDataLst>
          </p:nvPr>
        </p:nvSpPr>
        <p:spPr>
          <a:xfrm>
            <a:off x="5556000" y="3052244"/>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椭圆 3"/>
          <p:cNvSpPr/>
          <p:nvPr>
            <p:custDataLst>
              <p:tags r:id="rId3"/>
            </p:custDataLst>
          </p:nvPr>
        </p:nvSpPr>
        <p:spPr>
          <a:xfrm>
            <a:off x="9044289" y="3052244"/>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p:cNvSpPr/>
          <p:nvPr>
            <p:custDataLst>
              <p:tags r:id="rId4"/>
            </p:custDataLst>
          </p:nvPr>
        </p:nvSpPr>
        <p:spPr>
          <a:xfrm>
            <a:off x="2067265" y="3052244"/>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5"/>
            </p:custDataLst>
          </p:nvPr>
        </p:nvSpPr>
        <p:spPr>
          <a:xfrm>
            <a:off x="5105986" y="426621"/>
            <a:ext cx="1980029" cy="400110"/>
          </a:xfrm>
          <a:prstGeom prst="rect">
            <a:avLst/>
          </a:prstGeom>
          <a:solidFill>
            <a:schemeClr val="bg1"/>
          </a:solidFill>
          <a:effectLst>
            <a:outerShdw blurRad="25400" algn="ctr" rotWithShape="0">
              <a:schemeClr val="tx1">
                <a:alpha val="40000"/>
              </a:schemeClr>
            </a:outerShdw>
          </a:effectLst>
        </p:spPr>
        <p:txBody>
          <a:bodyPr wrap="none" rtlCol="0">
            <a:spAutoFit/>
          </a:bodyPr>
          <a:lstStyle/>
          <a:p>
            <a:pPr algn="ctr"/>
            <a:r>
              <a:rPr lang="zh-CN" altLang="en-US" sz="2000" b="1" dirty="0">
                <a:solidFill>
                  <a:srgbClr val="4774E7"/>
                </a:solidFill>
                <a:latin typeface="Arial" panose="020B0604020202020204" pitchFamily="34" charset="0"/>
                <a:ea typeface="微软雅黑" panose="020B0503020204020204" pitchFamily="34" charset="-122"/>
                <a:cs typeface="Arial" panose="020B0604020202020204" pitchFamily="34" charset="0"/>
              </a:rPr>
              <a:t>标题添加到此处</a:t>
            </a:r>
          </a:p>
        </p:txBody>
      </p:sp>
      <p:sp>
        <p:nvSpPr>
          <p:cNvPr id="13" name="PA_文本框 12"/>
          <p:cNvSpPr txBox="1"/>
          <p:nvPr>
            <p:custDataLst>
              <p:tags r:id="rId6"/>
            </p:custDataLst>
          </p:nvPr>
        </p:nvSpPr>
        <p:spPr>
          <a:xfrm>
            <a:off x="1632461" y="1523989"/>
            <a:ext cx="8942458" cy="1267719"/>
          </a:xfrm>
          <a:prstGeom prst="rect">
            <a:avLst/>
          </a:prstGeom>
          <a:noFill/>
        </p:spPr>
        <p:txBody>
          <a:bodyPr wrap="square" rtlCol="0">
            <a:spAutoFit/>
          </a:bodyPr>
          <a:lstStyle/>
          <a:p>
            <a:pPr algn="ctr">
              <a:lnSpc>
                <a:spcPct val="130000"/>
              </a:lnSpc>
            </a:pPr>
            <a:r>
              <a:rPr lang="zh-CN" altLang="en-US" sz="1200" dirty="0">
                <a:solidFill>
                  <a:schemeClr val="bg1"/>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a:p>
            <a:pPr algn="ctr">
              <a:lnSpc>
                <a:spcPct val="130000"/>
              </a:lnSpc>
            </a:pPr>
            <a:endParaRPr lang="zh-CN" altLang="en-US" sz="1200" dirty="0">
              <a:solidFill>
                <a:schemeClr val="bg1"/>
              </a:solidFill>
              <a:latin typeface="Roboto Lt" pitchFamily="2" charset="0"/>
              <a:ea typeface="Roboto Lt" pitchFamily="2" charset="0"/>
            </a:endParaRPr>
          </a:p>
        </p:txBody>
      </p:sp>
      <p:sp>
        <p:nvSpPr>
          <p:cNvPr id="15" name="PA_任意多边形 191"/>
          <p:cNvSpPr>
            <a:spLocks noEditPoints="1"/>
          </p:cNvSpPr>
          <p:nvPr>
            <p:custDataLst>
              <p:tags r:id="rId7"/>
            </p:custDataLst>
          </p:nvPr>
        </p:nvSpPr>
        <p:spPr bwMode="auto">
          <a:xfrm>
            <a:off x="2348464" y="3337156"/>
            <a:ext cx="517602" cy="51760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4774E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PA_任意多边形 128"/>
          <p:cNvSpPr>
            <a:spLocks noEditPoints="1"/>
          </p:cNvSpPr>
          <p:nvPr>
            <p:custDataLst>
              <p:tags r:id="rId8"/>
            </p:custDataLst>
          </p:nvPr>
        </p:nvSpPr>
        <p:spPr bwMode="auto">
          <a:xfrm>
            <a:off x="5880955" y="3305913"/>
            <a:ext cx="430088" cy="570980"/>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rgbClr val="4774E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PA_任意多边形 16"/>
          <p:cNvSpPr/>
          <p:nvPr>
            <p:custDataLst>
              <p:tags r:id="rId9"/>
            </p:custDataLst>
          </p:nvPr>
        </p:nvSpPr>
        <p:spPr>
          <a:xfrm rot="18825554">
            <a:off x="9429930" y="3292386"/>
            <a:ext cx="308718" cy="598036"/>
          </a:xfrm>
          <a:custGeom>
            <a:avLst/>
            <a:gdLst>
              <a:gd name="connsiteX0" fmla="*/ 235173 w 469026"/>
              <a:gd name="connsiteY0" fmla="*/ 732025 h 908580"/>
              <a:gd name="connsiteX1" fmla="*/ 181173 w 469026"/>
              <a:gd name="connsiteY1" fmla="*/ 786025 h 908580"/>
              <a:gd name="connsiteX2" fmla="*/ 235173 w 469026"/>
              <a:gd name="connsiteY2" fmla="*/ 840025 h 908580"/>
              <a:gd name="connsiteX3" fmla="*/ 289173 w 469026"/>
              <a:gd name="connsiteY3" fmla="*/ 786025 h 908580"/>
              <a:gd name="connsiteX4" fmla="*/ 235173 w 469026"/>
              <a:gd name="connsiteY4" fmla="*/ 732025 h 908580"/>
              <a:gd name="connsiteX5" fmla="*/ 350586 w 469026"/>
              <a:gd name="connsiteY5" fmla="*/ 0 h 908580"/>
              <a:gd name="connsiteX6" fmla="*/ 400339 w 469026"/>
              <a:gd name="connsiteY6" fmla="*/ 33544 h 908580"/>
              <a:gd name="connsiteX7" fmla="*/ 469026 w 469026"/>
              <a:gd name="connsiteY7" fmla="*/ 199370 h 908580"/>
              <a:gd name="connsiteX8" fmla="*/ 400339 w 469026"/>
              <a:gd name="connsiteY8" fmla="*/ 365196 h 908580"/>
              <a:gd name="connsiteX9" fmla="*/ 350984 w 469026"/>
              <a:gd name="connsiteY9" fmla="*/ 398472 h 908580"/>
              <a:gd name="connsiteX10" fmla="*/ 350984 w 469026"/>
              <a:gd name="connsiteY10" fmla="*/ 792110 h 908580"/>
              <a:gd name="connsiteX11" fmla="*/ 234514 w 469026"/>
              <a:gd name="connsiteY11" fmla="*/ 908580 h 908580"/>
              <a:gd name="connsiteX12" fmla="*/ 234514 w 469026"/>
              <a:gd name="connsiteY12" fmla="*/ 908579 h 908580"/>
              <a:gd name="connsiteX13" fmla="*/ 118044 w 469026"/>
              <a:gd name="connsiteY13" fmla="*/ 792109 h 908580"/>
              <a:gd name="connsiteX14" fmla="*/ 118044 w 469026"/>
              <a:gd name="connsiteY14" fmla="*/ 398473 h 908580"/>
              <a:gd name="connsiteX15" fmla="*/ 68687 w 469026"/>
              <a:gd name="connsiteY15" fmla="*/ 365196 h 908580"/>
              <a:gd name="connsiteX16" fmla="*/ 0 w 469026"/>
              <a:gd name="connsiteY16" fmla="*/ 199370 h 908580"/>
              <a:gd name="connsiteX17" fmla="*/ 68687 w 469026"/>
              <a:gd name="connsiteY17" fmla="*/ 33544 h 908580"/>
              <a:gd name="connsiteX18" fmla="*/ 118438 w 469026"/>
              <a:gd name="connsiteY18" fmla="*/ 1 h 908580"/>
              <a:gd name="connsiteX19" fmla="*/ 158312 w 469026"/>
              <a:gd name="connsiteY19" fmla="*/ 199369 h 908580"/>
              <a:gd name="connsiteX20" fmla="*/ 310712 w 469026"/>
              <a:gd name="connsiteY20" fmla="*/ 199369 h 90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026" h="908580">
                <a:moveTo>
                  <a:pt x="235173" y="732025"/>
                </a:moveTo>
                <a:cubicBezTo>
                  <a:pt x="205350" y="732025"/>
                  <a:pt x="181173" y="756202"/>
                  <a:pt x="181173" y="786025"/>
                </a:cubicBezTo>
                <a:cubicBezTo>
                  <a:pt x="181173" y="815848"/>
                  <a:pt x="205350" y="840025"/>
                  <a:pt x="235173" y="840025"/>
                </a:cubicBezTo>
                <a:cubicBezTo>
                  <a:pt x="264996" y="840025"/>
                  <a:pt x="289173" y="815848"/>
                  <a:pt x="289173" y="786025"/>
                </a:cubicBezTo>
                <a:cubicBezTo>
                  <a:pt x="289173" y="756202"/>
                  <a:pt x="264996" y="732025"/>
                  <a:pt x="235173" y="732025"/>
                </a:cubicBezTo>
                <a:close/>
                <a:moveTo>
                  <a:pt x="350586" y="0"/>
                </a:moveTo>
                <a:lnTo>
                  <a:pt x="400339" y="33544"/>
                </a:lnTo>
                <a:cubicBezTo>
                  <a:pt x="442777" y="75983"/>
                  <a:pt x="469026" y="134611"/>
                  <a:pt x="469026" y="199370"/>
                </a:cubicBezTo>
                <a:cubicBezTo>
                  <a:pt x="469026" y="264129"/>
                  <a:pt x="442777" y="322757"/>
                  <a:pt x="400339" y="365196"/>
                </a:cubicBezTo>
                <a:lnTo>
                  <a:pt x="350984" y="398472"/>
                </a:lnTo>
                <a:lnTo>
                  <a:pt x="350984" y="792110"/>
                </a:lnTo>
                <a:cubicBezTo>
                  <a:pt x="350984" y="856435"/>
                  <a:pt x="298839" y="908580"/>
                  <a:pt x="234514" y="908580"/>
                </a:cubicBezTo>
                <a:lnTo>
                  <a:pt x="234514" y="908579"/>
                </a:lnTo>
                <a:cubicBezTo>
                  <a:pt x="170189" y="908579"/>
                  <a:pt x="118044" y="856434"/>
                  <a:pt x="118044" y="792109"/>
                </a:cubicBezTo>
                <a:lnTo>
                  <a:pt x="118044" y="398473"/>
                </a:lnTo>
                <a:lnTo>
                  <a:pt x="68687" y="365196"/>
                </a:lnTo>
                <a:cubicBezTo>
                  <a:pt x="26249" y="322757"/>
                  <a:pt x="0" y="264129"/>
                  <a:pt x="0" y="199370"/>
                </a:cubicBezTo>
                <a:cubicBezTo>
                  <a:pt x="0" y="134611"/>
                  <a:pt x="26249" y="75983"/>
                  <a:pt x="68687" y="33544"/>
                </a:cubicBezTo>
                <a:lnTo>
                  <a:pt x="118438" y="1"/>
                </a:lnTo>
                <a:lnTo>
                  <a:pt x="158312" y="199369"/>
                </a:lnTo>
                <a:lnTo>
                  <a:pt x="310712" y="199369"/>
                </a:lnTo>
                <a:close/>
              </a:path>
            </a:pathLst>
          </a:cu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PA_矩形 18"/>
          <p:cNvSpPr/>
          <p:nvPr>
            <p:custDataLst>
              <p:tags r:id="rId10"/>
            </p:custDataLst>
          </p:nvPr>
        </p:nvSpPr>
        <p:spPr>
          <a:xfrm>
            <a:off x="191998" y="6174713"/>
            <a:ext cx="11808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文本框 1"/>
          <p:cNvSpPr txBox="1"/>
          <p:nvPr>
            <p:custDataLst>
              <p:tags r:id="rId11"/>
            </p:custDataLst>
          </p:nvPr>
        </p:nvSpPr>
        <p:spPr>
          <a:xfrm>
            <a:off x="5522766" y="926977"/>
            <a:ext cx="1146468" cy="369332"/>
          </a:xfrm>
          <a:prstGeom prst="rect">
            <a:avLst/>
          </a:prstGeom>
          <a:noFill/>
        </p:spPr>
        <p:txBody>
          <a:bodyPr wrap="none" rtlCol="0">
            <a:spAutoFit/>
          </a:bodyPr>
          <a:lstStyle/>
          <a:p>
            <a:pPr algn="ctr"/>
            <a:r>
              <a:rPr lang="en-US" altLang="zh-CN" u="sng" dirty="0">
                <a:solidFill>
                  <a:schemeClr val="bg1"/>
                </a:solidFill>
              </a:rPr>
              <a:t>               </a:t>
            </a:r>
            <a:endParaRPr lang="zh-CN" altLang="en-US" u="sng" dirty="0">
              <a:solidFill>
                <a:schemeClr val="bg1"/>
              </a:solidFill>
            </a:endParaRPr>
          </a:p>
        </p:txBody>
      </p:sp>
      <p:sp>
        <p:nvSpPr>
          <p:cNvPr id="20" name="PA_文本框 19"/>
          <p:cNvSpPr txBox="1"/>
          <p:nvPr>
            <p:custDataLst>
              <p:tags r:id="rId12"/>
            </p:custDataLst>
          </p:nvPr>
        </p:nvSpPr>
        <p:spPr>
          <a:xfrm>
            <a:off x="1758566" y="4359924"/>
            <a:ext cx="165646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标题添加</a:t>
            </a:r>
          </a:p>
        </p:txBody>
      </p:sp>
      <p:sp>
        <p:nvSpPr>
          <p:cNvPr id="21" name="PA_矩形 20"/>
          <p:cNvSpPr/>
          <p:nvPr>
            <p:custDataLst>
              <p:tags r:id="rId13"/>
            </p:custDataLst>
          </p:nvPr>
        </p:nvSpPr>
        <p:spPr>
          <a:xfrm>
            <a:off x="1393944" y="4773707"/>
            <a:ext cx="2382696" cy="978729"/>
          </a:xfrm>
          <a:prstGeom prst="rect">
            <a:avLst/>
          </a:prstGeom>
        </p:spPr>
        <p:txBody>
          <a:bodyPr wrap="square">
            <a:spAutoFit/>
          </a:bodyPr>
          <a:lstStyle/>
          <a:p>
            <a:pPr algn="ct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22" name="PA_文本框 21"/>
          <p:cNvSpPr txBox="1"/>
          <p:nvPr>
            <p:custDataLst>
              <p:tags r:id="rId14"/>
            </p:custDataLst>
          </p:nvPr>
        </p:nvSpPr>
        <p:spPr>
          <a:xfrm>
            <a:off x="5243278" y="4359924"/>
            <a:ext cx="165646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标题添加</a:t>
            </a:r>
          </a:p>
        </p:txBody>
      </p:sp>
      <p:sp>
        <p:nvSpPr>
          <p:cNvPr id="23" name="PA_矩形 22"/>
          <p:cNvSpPr/>
          <p:nvPr>
            <p:custDataLst>
              <p:tags r:id="rId15"/>
            </p:custDataLst>
          </p:nvPr>
        </p:nvSpPr>
        <p:spPr>
          <a:xfrm>
            <a:off x="4878656" y="4773707"/>
            <a:ext cx="2382696" cy="978729"/>
          </a:xfrm>
          <a:prstGeom prst="rect">
            <a:avLst/>
          </a:prstGeom>
        </p:spPr>
        <p:txBody>
          <a:bodyPr wrap="square">
            <a:spAutoFit/>
          </a:bodyPr>
          <a:lstStyle/>
          <a:p>
            <a:pPr algn="ct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
        <p:nvSpPr>
          <p:cNvPr id="24" name="PA_文本框 23"/>
          <p:cNvSpPr txBox="1"/>
          <p:nvPr>
            <p:custDataLst>
              <p:tags r:id="rId16"/>
            </p:custDataLst>
          </p:nvPr>
        </p:nvSpPr>
        <p:spPr>
          <a:xfrm>
            <a:off x="8727990" y="4359924"/>
            <a:ext cx="165646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标题添加</a:t>
            </a:r>
          </a:p>
        </p:txBody>
      </p:sp>
      <p:sp>
        <p:nvSpPr>
          <p:cNvPr id="25" name="PA_矩形 24"/>
          <p:cNvSpPr/>
          <p:nvPr>
            <p:custDataLst>
              <p:tags r:id="rId17"/>
            </p:custDataLst>
          </p:nvPr>
        </p:nvSpPr>
        <p:spPr>
          <a:xfrm>
            <a:off x="8363368" y="4773707"/>
            <a:ext cx="2382696" cy="978729"/>
          </a:xfrm>
          <a:prstGeom prst="rect">
            <a:avLst/>
          </a:prstGeom>
        </p:spPr>
        <p:txBody>
          <a:bodyPr wrap="square">
            <a:spAutoFit/>
          </a:bodyPr>
          <a:lstStyle/>
          <a:p>
            <a:pPr algn="ctr">
              <a:lnSpc>
                <a:spcPct val="120000"/>
              </a:lnSpc>
            </a:pPr>
            <a:r>
              <a:rPr lang="zh-CN" altLang="en-US" sz="12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a:t>
            </a:r>
          </a:p>
        </p:txBody>
      </p:sp>
    </p:spTree>
    <p:extLst>
      <p:ext uri="{BB962C8B-B14F-4D97-AF65-F5344CB8AC3E}">
        <p14:creationId xmlns:p14="http://schemas.microsoft.com/office/powerpoint/2010/main" val="95552439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2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grpId="0" nodeType="withEffect">
                                      <p:stCondLst>
                                        <p:cond delay="15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22" presetClass="entr" presetSubtype="8" fill="hold" grpId="0" nodeType="withEffect">
                                      <p:stCondLst>
                                        <p:cond delay="3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400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grpId="0" nodeType="withEffect">
                                      <p:stCondLst>
                                        <p:cond delay="450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par>
                                    <p:cTn id="36" presetID="22" presetClass="entr" presetSubtype="8" fill="hold" grpId="0" nodeType="withEffect">
                                      <p:stCondLst>
                                        <p:cond delay="500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550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p:bldP spid="2"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grpId="0" nodeType="withEffect">
                                      <p:stCondLst>
                                        <p:cond delay="15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22" presetClass="entr" presetSubtype="8" fill="hold" grpId="0" nodeType="withEffect">
                                      <p:stCondLst>
                                        <p:cond delay="3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400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grpId="0" nodeType="withEffect">
                                      <p:stCondLst>
                                        <p:cond delay="450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par>
                                    <p:cTn id="36" presetID="22" presetClass="entr" presetSubtype="8" fill="hold" grpId="0" nodeType="withEffect">
                                      <p:stCondLst>
                                        <p:cond delay="500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550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p:bldP spid="2" grpId="0"/>
          <p:bldP spid="20" grpId="0"/>
          <p:bldP spid="21" grpId="0"/>
          <p:bldP spid="22" grpId="0"/>
          <p:bldP spid="23" grpId="0"/>
          <p:bldP spid="24" grpId="0"/>
          <p:bldP spid="2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4567377" y="684885"/>
            <a:ext cx="3057247" cy="584775"/>
          </a:xfrm>
          <a:prstGeom prst="rect">
            <a:avLst/>
          </a:prstGeom>
          <a:noFill/>
        </p:spPr>
        <p:txBody>
          <a:bodyPr wrap="none" rtlCol="0">
            <a:spAutoFit/>
          </a:bodyPr>
          <a:lstStyle/>
          <a:p>
            <a:pPr algn="ctr"/>
            <a:r>
              <a:rPr lang="zh-CN" altLang="en-US" sz="3200" b="1" dirty="0">
                <a:solidFill>
                  <a:schemeClr val="tx1">
                    <a:lumMod val="75000"/>
                    <a:lumOff val="25000"/>
                  </a:schemeClr>
                </a:solidFill>
              </a:rPr>
              <a:t>标题添加到此处</a:t>
            </a:r>
          </a:p>
        </p:txBody>
      </p:sp>
      <p:grpSp>
        <p:nvGrpSpPr>
          <p:cNvPr id="2" name="组合 1"/>
          <p:cNvGrpSpPr/>
          <p:nvPr/>
        </p:nvGrpSpPr>
        <p:grpSpPr>
          <a:xfrm>
            <a:off x="5519420" y="1905000"/>
            <a:ext cx="1104900" cy="4953000"/>
            <a:chOff x="5519420" y="1905000"/>
            <a:chExt cx="1104900" cy="4953000"/>
          </a:xfrm>
        </p:grpSpPr>
        <p:cxnSp>
          <p:nvCxnSpPr>
            <p:cNvPr id="6" name="PA_直接连接符 5"/>
            <p:cNvCxnSpPr>
              <a:cxnSpLocks/>
            </p:cNvCxnSpPr>
            <p:nvPr>
              <p:custDataLst>
                <p:tags r:id="rId8"/>
              </p:custDataLst>
            </p:nvPr>
          </p:nvCxnSpPr>
          <p:spPr>
            <a:xfrm>
              <a:off x="6096000" y="2006600"/>
              <a:ext cx="0" cy="48514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PA_等腰三角形 6"/>
            <p:cNvSpPr/>
            <p:nvPr>
              <p:custDataLst>
                <p:tags r:id="rId9"/>
              </p:custDataLst>
            </p:nvPr>
          </p:nvSpPr>
          <p:spPr>
            <a:xfrm flipV="1">
              <a:off x="5978144" y="1905000"/>
              <a:ext cx="235712" cy="203200"/>
            </a:xfrm>
            <a:prstGeom prst="triangl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PA_椭圆 7"/>
            <p:cNvSpPr/>
            <p:nvPr>
              <p:custDataLst>
                <p:tags r:id="rId10"/>
              </p:custDataLst>
            </p:nvPr>
          </p:nvSpPr>
          <p:spPr>
            <a:xfrm>
              <a:off x="6032500" y="2918565"/>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椭圆 8"/>
            <p:cNvSpPr/>
            <p:nvPr>
              <p:custDataLst>
                <p:tags r:id="rId11"/>
              </p:custDataLst>
            </p:nvPr>
          </p:nvSpPr>
          <p:spPr>
            <a:xfrm>
              <a:off x="6032500" y="4455265"/>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PA_直接连接符 18"/>
            <p:cNvCxnSpPr/>
            <p:nvPr>
              <p:custDataLst>
                <p:tags r:id="rId12"/>
              </p:custDataLst>
            </p:nvPr>
          </p:nvCxnSpPr>
          <p:spPr>
            <a:xfrm>
              <a:off x="5519420" y="2997305"/>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cxnSp>
          <p:nvCxnSpPr>
            <p:cNvPr id="20" name="PA_直接连接符 19"/>
            <p:cNvCxnSpPr/>
            <p:nvPr>
              <p:custDataLst>
                <p:tags r:id="rId13"/>
              </p:custDataLst>
            </p:nvPr>
          </p:nvCxnSpPr>
          <p:spPr>
            <a:xfrm>
              <a:off x="6103620" y="4520670"/>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934244" y="2276475"/>
            <a:ext cx="4666456" cy="1642692"/>
            <a:chOff x="934244" y="2276475"/>
            <a:chExt cx="4666456" cy="1642692"/>
          </a:xfrm>
        </p:grpSpPr>
        <p:sp>
          <p:nvSpPr>
            <p:cNvPr id="16" name="PA_矩形 15"/>
            <p:cNvSpPr/>
            <p:nvPr>
              <p:custDataLst>
                <p:tags r:id="rId5"/>
              </p:custDataLst>
            </p:nvPr>
          </p:nvSpPr>
          <p:spPr>
            <a:xfrm>
              <a:off x="934244" y="2940438"/>
              <a:ext cx="2302738" cy="978729"/>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7" name="PA_矩形 16"/>
            <p:cNvSpPr/>
            <p:nvPr>
              <p:custDataLst>
                <p:tags r:id="rId6"/>
              </p:custDataLst>
            </p:nvPr>
          </p:nvSpPr>
          <p:spPr>
            <a:xfrm>
              <a:off x="934244" y="2590346"/>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0" name="PA_圆角矩形 9"/>
            <p:cNvSpPr/>
            <p:nvPr>
              <p:custDataLst>
                <p:tags r:id="rId7"/>
              </p:custDataLst>
            </p:nvPr>
          </p:nvSpPr>
          <p:spPr>
            <a:xfrm>
              <a:off x="3438525" y="2276475"/>
              <a:ext cx="2162175" cy="1553792"/>
            </a:xfrm>
            <a:prstGeom prst="roundRect">
              <a:avLst>
                <a:gd name="adj" fmla="val 6859"/>
              </a:avLst>
            </a:prstGeom>
            <a:blipFill>
              <a:blip r:embed="rId1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562586" y="3751394"/>
            <a:ext cx="4754702" cy="1609645"/>
            <a:chOff x="6562586" y="3751394"/>
            <a:chExt cx="4754702" cy="1609645"/>
          </a:xfrm>
        </p:grpSpPr>
        <p:sp>
          <p:nvSpPr>
            <p:cNvPr id="12" name="PA_矩形 11"/>
            <p:cNvSpPr/>
            <p:nvPr>
              <p:custDataLst>
                <p:tags r:id="rId2"/>
              </p:custDataLst>
            </p:nvPr>
          </p:nvSpPr>
          <p:spPr>
            <a:xfrm>
              <a:off x="9014550" y="4382310"/>
              <a:ext cx="2302738" cy="978729"/>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3" name="PA_矩形 12"/>
            <p:cNvSpPr/>
            <p:nvPr>
              <p:custDataLst>
                <p:tags r:id="rId3"/>
              </p:custDataLst>
            </p:nvPr>
          </p:nvSpPr>
          <p:spPr>
            <a:xfrm>
              <a:off x="9014550" y="4032218"/>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1" name="PA_圆角矩形 10"/>
            <p:cNvSpPr/>
            <p:nvPr>
              <p:custDataLst>
                <p:tags r:id="rId4"/>
              </p:custDataLst>
            </p:nvPr>
          </p:nvSpPr>
          <p:spPr>
            <a:xfrm>
              <a:off x="6562586" y="3751394"/>
              <a:ext cx="2162175" cy="1553792"/>
            </a:xfrm>
            <a:prstGeom prst="roundRect">
              <a:avLst>
                <a:gd name="adj" fmla="val 6859"/>
              </a:avLst>
            </a:prstGeom>
            <a:blipFill>
              <a:blip r:embed="rId1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60522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PA_直接连接符 3"/>
          <p:cNvCxnSpPr>
            <a:cxnSpLocks/>
          </p:cNvCxnSpPr>
          <p:nvPr>
            <p:custDataLst>
              <p:tags r:id="rId1"/>
            </p:custDataLst>
          </p:nvPr>
        </p:nvCxnSpPr>
        <p:spPr>
          <a:xfrm>
            <a:off x="6096000" y="0"/>
            <a:ext cx="0" cy="5334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PA_椭圆 4"/>
          <p:cNvSpPr/>
          <p:nvPr>
            <p:custDataLst>
              <p:tags r:id="rId2"/>
            </p:custDataLst>
          </p:nvPr>
        </p:nvSpPr>
        <p:spPr>
          <a:xfrm>
            <a:off x="6032500" y="986526"/>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椭圆 5"/>
          <p:cNvSpPr/>
          <p:nvPr>
            <p:custDataLst>
              <p:tags r:id="rId3"/>
            </p:custDataLst>
          </p:nvPr>
        </p:nvSpPr>
        <p:spPr>
          <a:xfrm>
            <a:off x="6032500" y="2523226"/>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PA_直接连接符 12"/>
          <p:cNvCxnSpPr/>
          <p:nvPr>
            <p:custDataLst>
              <p:tags r:id="rId4"/>
            </p:custDataLst>
          </p:nvPr>
        </p:nvCxnSpPr>
        <p:spPr>
          <a:xfrm>
            <a:off x="5519420" y="1065266"/>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cxnSp>
        <p:nvCxnSpPr>
          <p:cNvPr id="14" name="PA_直接连接符 13"/>
          <p:cNvCxnSpPr/>
          <p:nvPr>
            <p:custDataLst>
              <p:tags r:id="rId5"/>
            </p:custDataLst>
          </p:nvPr>
        </p:nvCxnSpPr>
        <p:spPr>
          <a:xfrm>
            <a:off x="6103620" y="2588631"/>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34244" y="344436"/>
            <a:ext cx="4666456" cy="1642692"/>
            <a:chOff x="934244" y="344436"/>
            <a:chExt cx="4666456" cy="1642692"/>
          </a:xfrm>
        </p:grpSpPr>
        <p:sp>
          <p:nvSpPr>
            <p:cNvPr id="11" name="PA_矩形 10"/>
            <p:cNvSpPr/>
            <p:nvPr>
              <p:custDataLst>
                <p:tags r:id="rId16"/>
              </p:custDataLst>
            </p:nvPr>
          </p:nvSpPr>
          <p:spPr>
            <a:xfrm>
              <a:off x="934244" y="1008399"/>
              <a:ext cx="2302738" cy="978729"/>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2" name="PA_矩形 11"/>
            <p:cNvSpPr/>
            <p:nvPr>
              <p:custDataLst>
                <p:tags r:id="rId17"/>
              </p:custDataLst>
            </p:nvPr>
          </p:nvSpPr>
          <p:spPr>
            <a:xfrm>
              <a:off x="934244" y="658307"/>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5" name="PA_圆角矩形 14"/>
            <p:cNvSpPr/>
            <p:nvPr>
              <p:custDataLst>
                <p:tags r:id="rId18"/>
              </p:custDataLst>
            </p:nvPr>
          </p:nvSpPr>
          <p:spPr>
            <a:xfrm>
              <a:off x="3438525" y="344436"/>
              <a:ext cx="2162175" cy="1553792"/>
            </a:xfrm>
            <a:prstGeom prst="roundRect">
              <a:avLst>
                <a:gd name="adj" fmla="val 6859"/>
              </a:avLst>
            </a:prstGeom>
            <a:blipFill>
              <a:blip r:embed="rId2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562586" y="1819355"/>
            <a:ext cx="4754702" cy="1609645"/>
            <a:chOff x="6562586" y="1819355"/>
            <a:chExt cx="4754702" cy="1609645"/>
          </a:xfrm>
        </p:grpSpPr>
        <p:sp>
          <p:nvSpPr>
            <p:cNvPr id="8" name="PA_矩形 7"/>
            <p:cNvSpPr/>
            <p:nvPr>
              <p:custDataLst>
                <p:tags r:id="rId13"/>
              </p:custDataLst>
            </p:nvPr>
          </p:nvSpPr>
          <p:spPr>
            <a:xfrm>
              <a:off x="9014550" y="2450271"/>
              <a:ext cx="2302738" cy="978729"/>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9" name="PA_矩形 8"/>
            <p:cNvSpPr/>
            <p:nvPr>
              <p:custDataLst>
                <p:tags r:id="rId14"/>
              </p:custDataLst>
            </p:nvPr>
          </p:nvSpPr>
          <p:spPr>
            <a:xfrm>
              <a:off x="9014550" y="2100179"/>
              <a:ext cx="2302738" cy="387798"/>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6" name="PA_圆角矩形 15"/>
            <p:cNvSpPr/>
            <p:nvPr>
              <p:custDataLst>
                <p:tags r:id="rId15"/>
              </p:custDataLst>
            </p:nvPr>
          </p:nvSpPr>
          <p:spPr>
            <a:xfrm>
              <a:off x="6562586" y="1819355"/>
              <a:ext cx="2162175" cy="1553792"/>
            </a:xfrm>
            <a:prstGeom prst="roundRect">
              <a:avLst>
                <a:gd name="adj" fmla="val 6859"/>
              </a:avLst>
            </a:prstGeom>
            <a:blipFill>
              <a:blip r:embed="rId2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PA_椭圆 16"/>
          <p:cNvSpPr/>
          <p:nvPr>
            <p:custDataLst>
              <p:tags r:id="rId6"/>
            </p:custDataLst>
          </p:nvPr>
        </p:nvSpPr>
        <p:spPr>
          <a:xfrm>
            <a:off x="6032500" y="4133772"/>
            <a:ext cx="127000" cy="127000"/>
          </a:xfrm>
          <a:prstGeom prst="ellips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PA_直接连接符 20"/>
          <p:cNvCxnSpPr/>
          <p:nvPr>
            <p:custDataLst>
              <p:tags r:id="rId7"/>
            </p:custDataLst>
          </p:nvPr>
        </p:nvCxnSpPr>
        <p:spPr>
          <a:xfrm>
            <a:off x="5519420" y="4212512"/>
            <a:ext cx="520700" cy="0"/>
          </a:xfrm>
          <a:prstGeom prst="line">
            <a:avLst/>
          </a:prstGeom>
          <a:ln w="3175">
            <a:solidFill>
              <a:srgbClr val="3B4859"/>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34244" y="3491682"/>
            <a:ext cx="4666456" cy="1642692"/>
            <a:chOff x="934244" y="3491682"/>
            <a:chExt cx="4666456" cy="1642692"/>
          </a:xfrm>
        </p:grpSpPr>
        <p:sp>
          <p:nvSpPr>
            <p:cNvPr id="19" name="PA_矩形 18"/>
            <p:cNvSpPr/>
            <p:nvPr>
              <p:custDataLst>
                <p:tags r:id="rId10"/>
              </p:custDataLst>
            </p:nvPr>
          </p:nvSpPr>
          <p:spPr>
            <a:xfrm>
              <a:off x="934244" y="4155645"/>
              <a:ext cx="2302738" cy="978729"/>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20" name="PA_矩形 19"/>
            <p:cNvSpPr/>
            <p:nvPr>
              <p:custDataLst>
                <p:tags r:id="rId11"/>
              </p:custDataLst>
            </p:nvPr>
          </p:nvSpPr>
          <p:spPr>
            <a:xfrm>
              <a:off x="934244" y="3805553"/>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22" name="PA_圆角矩形 21"/>
            <p:cNvSpPr/>
            <p:nvPr>
              <p:custDataLst>
                <p:tags r:id="rId12"/>
              </p:custDataLst>
            </p:nvPr>
          </p:nvSpPr>
          <p:spPr>
            <a:xfrm>
              <a:off x="3438525" y="3491682"/>
              <a:ext cx="2162175" cy="1553792"/>
            </a:xfrm>
            <a:prstGeom prst="roundRect">
              <a:avLst>
                <a:gd name="adj" fmla="val 6859"/>
              </a:avLst>
            </a:prstGeom>
            <a:blipFill>
              <a:blip r:embed="rId2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PA_文本框 23"/>
          <p:cNvSpPr txBox="1"/>
          <p:nvPr>
            <p:custDataLst>
              <p:tags r:id="rId8"/>
            </p:custDataLst>
          </p:nvPr>
        </p:nvSpPr>
        <p:spPr>
          <a:xfrm>
            <a:off x="5182930" y="5667526"/>
            <a:ext cx="1826141" cy="584775"/>
          </a:xfrm>
          <a:prstGeom prst="rect">
            <a:avLst/>
          </a:prstGeom>
          <a:noFill/>
        </p:spPr>
        <p:txBody>
          <a:bodyPr wrap="none" rtlCol="0">
            <a:spAutoFit/>
          </a:bodyPr>
          <a:lstStyle/>
          <a:p>
            <a:pPr algn="ctr"/>
            <a:r>
              <a:rPr lang="zh-CN" altLang="en-US" sz="3200" b="1" dirty="0">
                <a:solidFill>
                  <a:schemeClr val="tx1">
                    <a:lumMod val="75000"/>
                    <a:lumOff val="25000"/>
                  </a:schemeClr>
                </a:solidFill>
              </a:rPr>
              <a:t>标题添加</a:t>
            </a:r>
          </a:p>
        </p:txBody>
      </p:sp>
      <p:sp>
        <p:nvSpPr>
          <p:cNvPr id="25" name="PA_等腰三角形 24"/>
          <p:cNvSpPr/>
          <p:nvPr>
            <p:custDataLst>
              <p:tags r:id="rId9"/>
            </p:custDataLst>
          </p:nvPr>
        </p:nvSpPr>
        <p:spPr>
          <a:xfrm>
            <a:off x="5978144" y="5316191"/>
            <a:ext cx="235712" cy="203200"/>
          </a:xfrm>
          <a:prstGeom prst="triangle">
            <a:avLst/>
          </a:prstGeom>
          <a:solidFill>
            <a:srgbClr val="3B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606808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4877" y="1334936"/>
            <a:ext cx="4141561" cy="4124671"/>
            <a:chOff x="1114877" y="1334936"/>
            <a:chExt cx="4141561" cy="4124671"/>
          </a:xfrm>
        </p:grpSpPr>
        <p:sp>
          <p:nvSpPr>
            <p:cNvPr id="4" name="PA_加号 3"/>
            <p:cNvSpPr/>
            <p:nvPr>
              <p:custDataLst>
                <p:tags r:id="rId5"/>
              </p:custDataLst>
            </p:nvPr>
          </p:nvSpPr>
          <p:spPr>
            <a:xfrm>
              <a:off x="3544417" y="1334936"/>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6"/>
              </p:custDataLst>
            </p:nvPr>
          </p:nvSpPr>
          <p:spPr>
            <a:xfrm>
              <a:off x="1114877" y="1649383"/>
              <a:ext cx="2339102" cy="1082669"/>
            </a:xfrm>
            <a:prstGeom prst="rect">
              <a:avLst/>
            </a:prstGeom>
            <a:noFill/>
          </p:spPr>
          <p:txBody>
            <a:bodyPr wrap="none" rtlCol="0">
              <a:spAutoFit/>
            </a:bodyPr>
            <a:lstStyle/>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单击此处添加</a:t>
              </a:r>
              <a:endParaRPr lang="en-US" altLang="zh-CN" sz="2800" b="1" dirty="0">
                <a:solidFill>
                  <a:srgbClr val="4B5964"/>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7"/>
              </p:custDataLst>
            </p:nvPr>
          </p:nvSpPr>
          <p:spPr>
            <a:xfrm>
              <a:off x="1114877" y="3140468"/>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8"/>
              </p:custDataLst>
            </p:nvPr>
          </p:nvCxnSpPr>
          <p:spPr>
            <a:xfrm>
              <a:off x="1233017" y="36784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9"/>
              </p:custDataLst>
            </p:nvPr>
          </p:nvSpPr>
          <p:spPr>
            <a:xfrm rot="5400000">
              <a:off x="1212165" y="5178102"/>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0"/>
              </p:custDataLst>
            </p:nvPr>
          </p:nvSpPr>
          <p:spPr>
            <a:xfrm>
              <a:off x="1114877" y="4079687"/>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1"/>
              </p:custDataLst>
            </p:nvPr>
          </p:nvCxnSpPr>
          <p:spPr>
            <a:xfrm>
              <a:off x="1207617" y="36784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PA_矩形 10"/>
          <p:cNvSpPr/>
          <p:nvPr>
            <p:custDataLst>
              <p:tags r:id="rId1"/>
            </p:custDataLst>
          </p:nvPr>
        </p:nvSpPr>
        <p:spPr>
          <a:xfrm>
            <a:off x="6749143" y="0"/>
            <a:ext cx="1975076" cy="2931886"/>
          </a:xfrm>
          <a:prstGeom prst="rect">
            <a:avLst/>
          </a:prstGeom>
          <a:blipFill>
            <a:blip r:embed="rId1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11"/>
          <p:cNvSpPr/>
          <p:nvPr>
            <p:custDataLst>
              <p:tags r:id="rId2"/>
            </p:custDataLst>
          </p:nvPr>
        </p:nvSpPr>
        <p:spPr>
          <a:xfrm>
            <a:off x="9042400" y="0"/>
            <a:ext cx="1975076" cy="2452914"/>
          </a:xfrm>
          <a:prstGeom prst="rect">
            <a:avLst/>
          </a:prstGeom>
          <a:blipFill>
            <a:blip r:embed="rId1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矩形 12"/>
          <p:cNvSpPr/>
          <p:nvPr>
            <p:custDataLst>
              <p:tags r:id="rId3"/>
            </p:custDataLst>
          </p:nvPr>
        </p:nvSpPr>
        <p:spPr>
          <a:xfrm>
            <a:off x="9042400" y="2761080"/>
            <a:ext cx="1975076" cy="2972062"/>
          </a:xfrm>
          <a:prstGeom prst="rect">
            <a:avLst/>
          </a:prstGeom>
          <a:blipFill>
            <a:blip r:embed="rId1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p:cNvSpPr/>
          <p:nvPr>
            <p:custDataLst>
              <p:tags r:id="rId4"/>
            </p:custDataLst>
          </p:nvPr>
        </p:nvSpPr>
        <p:spPr>
          <a:xfrm>
            <a:off x="6749143" y="3268406"/>
            <a:ext cx="1975076" cy="2464736"/>
          </a:xfrm>
          <a:prstGeom prst="rect">
            <a:avLst/>
          </a:prstGeom>
          <a:blipFill>
            <a:blip r:embed="rId1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0002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36" cstate="print">
            <a:extLst>
              <a:ext uri="{28A0092B-C50C-407E-A947-70E740481C1C}">
                <a14:useLocalDpi xmlns:a14="http://schemas.microsoft.com/office/drawing/2010/main" val="0"/>
              </a:ext>
            </a:extLst>
          </a:blip>
          <a:srcRect l="38249" t="33203" r="40799" b="10547"/>
          <a:stretch/>
        </p:blipFill>
        <p:spPr>
          <a:xfrm>
            <a:off x="9637486" y="1"/>
            <a:ext cx="2554514" cy="6858000"/>
          </a:xfrm>
          <a:prstGeom prst="rect">
            <a:avLst/>
          </a:prstGeom>
        </p:spPr>
      </p:pic>
      <p:sp>
        <p:nvSpPr>
          <p:cNvPr id="4" name="PA_矩形 3"/>
          <p:cNvSpPr/>
          <p:nvPr>
            <p:custDataLst>
              <p:tags r:id="rId1"/>
            </p:custDataLst>
          </p:nvPr>
        </p:nvSpPr>
        <p:spPr>
          <a:xfrm>
            <a:off x="0" y="1089025"/>
            <a:ext cx="371475" cy="4679950"/>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dirty="0"/>
              <a:t>CONTENT</a:t>
            </a:r>
          </a:p>
          <a:p>
            <a:pPr algn="ctr">
              <a:lnSpc>
                <a:spcPct val="150000"/>
              </a:lnSpc>
            </a:pPr>
            <a:r>
              <a:rPr lang="en-US" altLang="zh-CN" dirty="0"/>
              <a:t>S</a:t>
            </a:r>
            <a:endParaRPr lang="zh-CN" altLang="en-US" dirty="0"/>
          </a:p>
        </p:txBody>
      </p:sp>
      <p:grpSp>
        <p:nvGrpSpPr>
          <p:cNvPr id="6" name="PA_组合 5"/>
          <p:cNvGrpSpPr/>
          <p:nvPr>
            <p:custDataLst>
              <p:tags r:id="rId2"/>
            </p:custDataLst>
          </p:nvPr>
        </p:nvGrpSpPr>
        <p:grpSpPr>
          <a:xfrm>
            <a:off x="8039100" y="1089025"/>
            <a:ext cx="2495550" cy="4679950"/>
            <a:chOff x="8039100" y="1089025"/>
            <a:chExt cx="2495550" cy="4679950"/>
          </a:xfrm>
        </p:grpSpPr>
        <p:sp>
          <p:nvSpPr>
            <p:cNvPr id="3" name="PA_矩形 2"/>
            <p:cNvSpPr/>
            <p:nvPr>
              <p:custDataLst>
                <p:tags r:id="rId29"/>
              </p:custDataLst>
            </p:nvPr>
          </p:nvSpPr>
          <p:spPr>
            <a:xfrm>
              <a:off x="8039100" y="1089025"/>
              <a:ext cx="2495550" cy="4679950"/>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6"/>
            <p:cNvPicPr>
              <a:picLocks noChangeAspect="1"/>
            </p:cNvPicPr>
            <p:nvPr>
              <p:custDataLst>
                <p:tags r:id="rId30"/>
              </p:custDataLst>
            </p:nvPr>
          </p:nvPicPr>
          <p:blipFill rotWithShape="1">
            <a:blip r:embed="rId37" cstate="email">
              <a:extLst>
                <a:ext uri="{28A0092B-C50C-407E-A947-70E740481C1C}">
                  <a14:useLocalDpi xmlns:a14="http://schemas.microsoft.com/office/drawing/2010/main"/>
                </a:ext>
              </a:extLst>
            </a:blip>
            <a:srcRect/>
            <a:stretch/>
          </p:blipFill>
          <p:spPr>
            <a:xfrm>
              <a:off x="8756229" y="1669143"/>
              <a:ext cx="1061292" cy="1061292"/>
            </a:xfrm>
            <a:prstGeom prst="ellipse">
              <a:avLst/>
            </a:prstGeom>
            <a:effectLst>
              <a:outerShdw blurRad="63500" sx="102000" sy="102000" algn="ctr" rotWithShape="0">
                <a:prstClr val="black">
                  <a:alpha val="40000"/>
                </a:prstClr>
              </a:outerShdw>
            </a:effectLst>
          </p:spPr>
        </p:pic>
        <p:sp>
          <p:nvSpPr>
            <p:cNvPr id="9" name="PA_文本框 8"/>
            <p:cNvSpPr txBox="1"/>
            <p:nvPr>
              <p:custDataLst>
                <p:tags r:id="rId31"/>
              </p:custDataLst>
            </p:nvPr>
          </p:nvSpPr>
          <p:spPr>
            <a:xfrm>
              <a:off x="8282770" y="2996168"/>
              <a:ext cx="2008210" cy="369332"/>
            </a:xfrm>
            <a:prstGeom prst="rect">
              <a:avLst/>
            </a:prstGeom>
            <a:noFill/>
          </p:spPr>
          <p:txBody>
            <a:bodyPr wrap="square" rtlCol="0">
              <a:spAutoFit/>
            </a:bodyPr>
            <a:lstStyle/>
            <a:p>
              <a:pPr algn="ctr"/>
              <a:r>
                <a:rPr lang="en-US" altLang="zh-CN" dirty="0">
                  <a:solidFill>
                    <a:schemeClr val="bg1"/>
                  </a:solidFill>
                  <a:latin typeface="Roboto Lt" pitchFamily="2" charset="0"/>
                  <a:ea typeface="Roboto Lt" pitchFamily="2" charset="0"/>
                </a:rPr>
                <a:t>Mr. Johnson</a:t>
              </a:r>
              <a:endParaRPr lang="zh-CN" altLang="en-US" dirty="0">
                <a:solidFill>
                  <a:schemeClr val="bg1"/>
                </a:solidFill>
                <a:cs typeface="Arial" panose="020B0604020202020204" pitchFamily="34" charset="0"/>
              </a:endParaRPr>
            </a:p>
          </p:txBody>
        </p:sp>
        <p:sp>
          <p:nvSpPr>
            <p:cNvPr id="10" name="PA_文本框 9"/>
            <p:cNvSpPr txBox="1"/>
            <p:nvPr>
              <p:custDataLst>
                <p:tags r:id="rId32"/>
              </p:custDataLst>
            </p:nvPr>
          </p:nvSpPr>
          <p:spPr>
            <a:xfrm>
              <a:off x="8039100" y="3560278"/>
              <a:ext cx="2495549" cy="1092479"/>
            </a:xfrm>
            <a:prstGeom prst="rect">
              <a:avLst/>
            </a:prstGeom>
            <a:noFill/>
          </p:spPr>
          <p:txBody>
            <a:bodyPr wrap="square" rtlCol="0">
              <a:spAutoFit/>
            </a:bodyPr>
            <a:lstStyle/>
            <a:p>
              <a:pPr algn="ctr">
                <a:lnSpc>
                  <a:spcPct val="120000"/>
                </a:lnSpc>
              </a:pPr>
              <a:r>
                <a:rPr lang="zh-CN" altLang="en-US" sz="11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您的文字添加到此处，可以通过单击此处删除此处的文字进行添加，也可以复制您的文字粘贴到此处，本模板所有文字图片图标均可更改替换的文字粘贴到此处</a:t>
              </a:r>
            </a:p>
          </p:txBody>
        </p:sp>
        <p:cxnSp>
          <p:nvCxnSpPr>
            <p:cNvPr id="13" name="PA_直接连接符 12"/>
            <p:cNvCxnSpPr/>
            <p:nvPr>
              <p:custDataLst>
                <p:tags r:id="rId33"/>
              </p:custDataLst>
            </p:nvPr>
          </p:nvCxnSpPr>
          <p:spPr>
            <a:xfrm>
              <a:off x="9194800" y="3429000"/>
              <a:ext cx="17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PA_组合 7"/>
          <p:cNvGrpSpPr/>
          <p:nvPr>
            <p:custDataLst>
              <p:tags r:id="rId3"/>
            </p:custDataLst>
          </p:nvPr>
        </p:nvGrpSpPr>
        <p:grpSpPr>
          <a:xfrm>
            <a:off x="676359" y="1985999"/>
            <a:ext cx="838200" cy="698352"/>
            <a:chOff x="645879" y="1565084"/>
            <a:chExt cx="838200" cy="698352"/>
          </a:xfrm>
        </p:grpSpPr>
        <p:sp>
          <p:nvSpPr>
            <p:cNvPr id="11" name="PA_椭圆 10"/>
            <p:cNvSpPr/>
            <p:nvPr>
              <p:custDataLst>
                <p:tags r:id="rId27"/>
              </p:custDataLst>
            </p:nvPr>
          </p:nvSpPr>
          <p:spPr>
            <a:xfrm>
              <a:off x="708672" y="1565084"/>
              <a:ext cx="715717" cy="698352"/>
            </a:xfrm>
            <a:prstGeom prst="ellipse">
              <a:avLst/>
            </a:prstGeom>
            <a:solidFill>
              <a:srgbClr val="4774E7"/>
            </a:solidFill>
            <a:ln>
              <a:noFill/>
              <a:prstDash val="dash"/>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28"/>
              </p:custDataLst>
            </p:nvPr>
          </p:nvSpPr>
          <p:spPr>
            <a:xfrm>
              <a:off x="645879" y="1627442"/>
              <a:ext cx="838200" cy="584775"/>
            </a:xfrm>
            <a:prstGeom prst="rect">
              <a:avLst/>
            </a:prstGeom>
            <a:noFill/>
          </p:spPr>
          <p:txBody>
            <a:bodyPr wrap="square" rtlCol="0">
              <a:spAutoFit/>
            </a:bodyPr>
            <a:lstStyle/>
            <a:p>
              <a:pPr algn="ctr"/>
              <a:r>
                <a:rPr lang="en-US" altLang="zh-CN" sz="3200" dirty="0">
                  <a:solidFill>
                    <a:schemeClr val="bg1"/>
                  </a:solidFill>
                  <a:latin typeface="Roboto Lt" pitchFamily="2" charset="0"/>
                  <a:ea typeface="Roboto Lt" pitchFamily="2" charset="0"/>
                </a:rPr>
                <a:t>01</a:t>
              </a:r>
              <a:endParaRPr lang="zh-CN" altLang="en-US" sz="3200" dirty="0">
                <a:solidFill>
                  <a:schemeClr val="bg1"/>
                </a:solidFill>
                <a:latin typeface="Roboto Lt" pitchFamily="2" charset="0"/>
              </a:endParaRPr>
            </a:p>
          </p:txBody>
        </p:sp>
      </p:grpSp>
      <p:grpSp>
        <p:nvGrpSpPr>
          <p:cNvPr id="16" name="PA_组合 15"/>
          <p:cNvGrpSpPr/>
          <p:nvPr>
            <p:custDataLst>
              <p:tags r:id="rId4"/>
            </p:custDataLst>
          </p:nvPr>
        </p:nvGrpSpPr>
        <p:grpSpPr>
          <a:xfrm>
            <a:off x="1578059" y="1951565"/>
            <a:ext cx="2732321" cy="875234"/>
            <a:chOff x="1578059" y="1951565"/>
            <a:chExt cx="2732321" cy="875234"/>
          </a:xfrm>
        </p:grpSpPr>
        <p:sp>
          <p:nvSpPr>
            <p:cNvPr id="14" name="PA_文本框 13"/>
            <p:cNvSpPr txBox="1"/>
            <p:nvPr>
              <p:custDataLst>
                <p:tags r:id="rId25"/>
              </p:custDataLst>
            </p:nvPr>
          </p:nvSpPr>
          <p:spPr>
            <a:xfrm>
              <a:off x="1584572" y="1951565"/>
              <a:ext cx="2026920" cy="435632"/>
            </a:xfrm>
            <a:prstGeom prst="rect">
              <a:avLst/>
            </a:prstGeom>
            <a:noFill/>
          </p:spPr>
          <p:txBody>
            <a:bodyPr wrap="square" rtlCol="0">
              <a:spAutoFit/>
            </a:bodyPr>
            <a:lstStyle/>
            <a:p>
              <a:pPr>
                <a:lnSpc>
                  <a:spcPct val="120000"/>
                </a:lnSpc>
              </a:pPr>
              <a:r>
                <a:rPr lang="zh-CN" altLang="en-US" sz="2000" dirty="0">
                  <a:solidFill>
                    <a:schemeClr val="tx1">
                      <a:lumMod val="75000"/>
                      <a:lumOff val="25000"/>
                    </a:schemeClr>
                  </a:solidFill>
                </a:rPr>
                <a:t>文字添加到此处</a:t>
              </a:r>
            </a:p>
          </p:txBody>
        </p:sp>
        <p:sp>
          <p:nvSpPr>
            <p:cNvPr id="36" name="PA_文本框 35"/>
            <p:cNvSpPr txBox="1"/>
            <p:nvPr>
              <p:custDataLst>
                <p:tags r:id="rId26"/>
              </p:custDataLst>
            </p:nvPr>
          </p:nvSpPr>
          <p:spPr>
            <a:xfrm>
              <a:off x="1578059" y="2291268"/>
              <a:ext cx="2732321"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a:t>
              </a:r>
              <a:endParaRPr lang="en-US" altLang="zh-CN" sz="1200" dirty="0">
                <a:solidFill>
                  <a:schemeClr val="tx1">
                    <a:lumMod val="65000"/>
                    <a:lumOff val="35000"/>
                  </a:schemeClr>
                </a:solidFill>
                <a:latin typeface="Roboto Lt" pitchFamily="2" charset="0"/>
                <a:ea typeface="Roboto Lt" pitchFamily="2" charset="0"/>
              </a:endParaRPr>
            </a:p>
          </p:txBody>
        </p:sp>
      </p:grpSp>
      <p:grpSp>
        <p:nvGrpSpPr>
          <p:cNvPr id="37" name="PA_组合 36"/>
          <p:cNvGrpSpPr/>
          <p:nvPr>
            <p:custDataLst>
              <p:tags r:id="rId5"/>
            </p:custDataLst>
          </p:nvPr>
        </p:nvGrpSpPr>
        <p:grpSpPr>
          <a:xfrm>
            <a:off x="4333049" y="1985999"/>
            <a:ext cx="838200" cy="698352"/>
            <a:chOff x="645879" y="1565084"/>
            <a:chExt cx="838200" cy="698352"/>
          </a:xfrm>
        </p:grpSpPr>
        <p:sp>
          <p:nvSpPr>
            <p:cNvPr id="38" name="PA_椭圆 37"/>
            <p:cNvSpPr/>
            <p:nvPr>
              <p:custDataLst>
                <p:tags r:id="rId23"/>
              </p:custDataLst>
            </p:nvPr>
          </p:nvSpPr>
          <p:spPr>
            <a:xfrm>
              <a:off x="708672" y="1565084"/>
              <a:ext cx="715717" cy="698352"/>
            </a:xfrm>
            <a:prstGeom prst="ellipse">
              <a:avLst/>
            </a:prstGeom>
            <a:solidFill>
              <a:srgbClr val="4774E7"/>
            </a:solidFill>
            <a:ln>
              <a:noFill/>
              <a:prstDash val="dash"/>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文本框 38"/>
            <p:cNvSpPr txBox="1"/>
            <p:nvPr>
              <p:custDataLst>
                <p:tags r:id="rId24"/>
              </p:custDataLst>
            </p:nvPr>
          </p:nvSpPr>
          <p:spPr>
            <a:xfrm>
              <a:off x="645879" y="1627442"/>
              <a:ext cx="838200" cy="584775"/>
            </a:xfrm>
            <a:prstGeom prst="rect">
              <a:avLst/>
            </a:prstGeom>
            <a:noFill/>
          </p:spPr>
          <p:txBody>
            <a:bodyPr wrap="square" rtlCol="0">
              <a:spAutoFit/>
            </a:bodyPr>
            <a:lstStyle/>
            <a:p>
              <a:pPr algn="ctr"/>
              <a:r>
                <a:rPr lang="en-US" altLang="zh-CN" sz="3200" dirty="0">
                  <a:solidFill>
                    <a:schemeClr val="bg1"/>
                  </a:solidFill>
                  <a:latin typeface="Roboto Lt" pitchFamily="2" charset="0"/>
                  <a:ea typeface="Roboto Lt" pitchFamily="2" charset="0"/>
                </a:rPr>
                <a:t>02</a:t>
              </a:r>
              <a:endParaRPr lang="zh-CN" altLang="en-US" sz="3200" dirty="0">
                <a:solidFill>
                  <a:schemeClr val="bg1"/>
                </a:solidFill>
                <a:latin typeface="Roboto Lt" pitchFamily="2" charset="0"/>
              </a:endParaRPr>
            </a:p>
          </p:txBody>
        </p:sp>
      </p:grpSp>
      <p:grpSp>
        <p:nvGrpSpPr>
          <p:cNvPr id="17" name="PA_组合 16"/>
          <p:cNvGrpSpPr/>
          <p:nvPr>
            <p:custDataLst>
              <p:tags r:id="rId6"/>
            </p:custDataLst>
          </p:nvPr>
        </p:nvGrpSpPr>
        <p:grpSpPr>
          <a:xfrm>
            <a:off x="5234749" y="1951565"/>
            <a:ext cx="2732321" cy="875234"/>
            <a:chOff x="5234749" y="1951565"/>
            <a:chExt cx="2732321" cy="875234"/>
          </a:xfrm>
        </p:grpSpPr>
        <p:sp>
          <p:nvSpPr>
            <p:cNvPr id="40" name="PA_文本框 39"/>
            <p:cNvSpPr txBox="1"/>
            <p:nvPr>
              <p:custDataLst>
                <p:tags r:id="rId21"/>
              </p:custDataLst>
            </p:nvPr>
          </p:nvSpPr>
          <p:spPr>
            <a:xfrm>
              <a:off x="5241262" y="1951565"/>
              <a:ext cx="2026920" cy="435632"/>
            </a:xfrm>
            <a:prstGeom prst="rect">
              <a:avLst/>
            </a:prstGeom>
            <a:noFill/>
          </p:spPr>
          <p:txBody>
            <a:bodyPr wrap="square" rtlCol="0">
              <a:spAutoFit/>
            </a:bodyPr>
            <a:lstStyle/>
            <a:p>
              <a:pPr>
                <a:lnSpc>
                  <a:spcPct val="120000"/>
                </a:lnSpc>
              </a:pPr>
              <a:r>
                <a:rPr lang="zh-CN" altLang="en-US" sz="2000" dirty="0">
                  <a:solidFill>
                    <a:schemeClr val="tx1">
                      <a:lumMod val="75000"/>
                      <a:lumOff val="25000"/>
                    </a:schemeClr>
                  </a:solidFill>
                </a:rPr>
                <a:t>文字添加到此处</a:t>
              </a:r>
            </a:p>
          </p:txBody>
        </p:sp>
        <p:sp>
          <p:nvSpPr>
            <p:cNvPr id="41" name="PA_文本框 40"/>
            <p:cNvSpPr txBox="1"/>
            <p:nvPr>
              <p:custDataLst>
                <p:tags r:id="rId22"/>
              </p:custDataLst>
            </p:nvPr>
          </p:nvSpPr>
          <p:spPr>
            <a:xfrm>
              <a:off x="5234749" y="2291268"/>
              <a:ext cx="2732321"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a:t>
              </a:r>
            </a:p>
          </p:txBody>
        </p:sp>
      </p:grpSp>
      <p:grpSp>
        <p:nvGrpSpPr>
          <p:cNvPr id="42" name="PA_组合 41"/>
          <p:cNvGrpSpPr/>
          <p:nvPr>
            <p:custDataLst>
              <p:tags r:id="rId7"/>
            </p:custDataLst>
          </p:nvPr>
        </p:nvGrpSpPr>
        <p:grpSpPr>
          <a:xfrm>
            <a:off x="676359" y="4022277"/>
            <a:ext cx="838200" cy="698352"/>
            <a:chOff x="645879" y="1565084"/>
            <a:chExt cx="838200" cy="698352"/>
          </a:xfrm>
        </p:grpSpPr>
        <p:sp>
          <p:nvSpPr>
            <p:cNvPr id="43" name="PA_椭圆 42"/>
            <p:cNvSpPr/>
            <p:nvPr>
              <p:custDataLst>
                <p:tags r:id="rId19"/>
              </p:custDataLst>
            </p:nvPr>
          </p:nvSpPr>
          <p:spPr>
            <a:xfrm>
              <a:off x="708672" y="1565084"/>
              <a:ext cx="715717" cy="698352"/>
            </a:xfrm>
            <a:prstGeom prst="ellipse">
              <a:avLst/>
            </a:prstGeom>
            <a:solidFill>
              <a:srgbClr val="4774E7"/>
            </a:solidFill>
            <a:ln>
              <a:noFill/>
              <a:prstDash val="dash"/>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_文本框 43"/>
            <p:cNvSpPr txBox="1"/>
            <p:nvPr>
              <p:custDataLst>
                <p:tags r:id="rId20"/>
              </p:custDataLst>
            </p:nvPr>
          </p:nvSpPr>
          <p:spPr>
            <a:xfrm>
              <a:off x="645879" y="1627442"/>
              <a:ext cx="838200" cy="584775"/>
            </a:xfrm>
            <a:prstGeom prst="rect">
              <a:avLst/>
            </a:prstGeom>
            <a:noFill/>
          </p:spPr>
          <p:txBody>
            <a:bodyPr wrap="square" rtlCol="0">
              <a:spAutoFit/>
            </a:bodyPr>
            <a:lstStyle/>
            <a:p>
              <a:pPr algn="ctr"/>
              <a:r>
                <a:rPr lang="en-US" altLang="zh-CN" sz="3200" dirty="0">
                  <a:solidFill>
                    <a:schemeClr val="bg1"/>
                  </a:solidFill>
                  <a:latin typeface="Roboto Lt" pitchFamily="2" charset="0"/>
                  <a:ea typeface="Roboto Lt" pitchFamily="2" charset="0"/>
                </a:rPr>
                <a:t>03</a:t>
              </a:r>
              <a:endParaRPr lang="zh-CN" altLang="en-US" sz="3200" dirty="0">
                <a:solidFill>
                  <a:schemeClr val="bg1"/>
                </a:solidFill>
                <a:latin typeface="Roboto Lt" pitchFamily="2" charset="0"/>
              </a:endParaRPr>
            </a:p>
          </p:txBody>
        </p:sp>
      </p:grpSp>
      <p:grpSp>
        <p:nvGrpSpPr>
          <p:cNvPr id="18" name="PA_组合 17"/>
          <p:cNvGrpSpPr/>
          <p:nvPr>
            <p:custDataLst>
              <p:tags r:id="rId8"/>
            </p:custDataLst>
          </p:nvPr>
        </p:nvGrpSpPr>
        <p:grpSpPr>
          <a:xfrm>
            <a:off x="1578059" y="3987843"/>
            <a:ext cx="2732321" cy="875234"/>
            <a:chOff x="1578059" y="3987843"/>
            <a:chExt cx="2732321" cy="875234"/>
          </a:xfrm>
        </p:grpSpPr>
        <p:sp>
          <p:nvSpPr>
            <p:cNvPr id="45" name="PA_文本框 44"/>
            <p:cNvSpPr txBox="1"/>
            <p:nvPr>
              <p:custDataLst>
                <p:tags r:id="rId17"/>
              </p:custDataLst>
            </p:nvPr>
          </p:nvSpPr>
          <p:spPr>
            <a:xfrm>
              <a:off x="1584572" y="3987843"/>
              <a:ext cx="2026920" cy="435632"/>
            </a:xfrm>
            <a:prstGeom prst="rect">
              <a:avLst/>
            </a:prstGeom>
            <a:noFill/>
          </p:spPr>
          <p:txBody>
            <a:bodyPr wrap="square" rtlCol="0">
              <a:spAutoFit/>
            </a:bodyPr>
            <a:lstStyle/>
            <a:p>
              <a:pPr>
                <a:lnSpc>
                  <a:spcPct val="120000"/>
                </a:lnSpc>
              </a:pPr>
              <a:r>
                <a:rPr lang="zh-CN" altLang="en-US" sz="2000" dirty="0">
                  <a:solidFill>
                    <a:schemeClr val="tx1">
                      <a:lumMod val="75000"/>
                      <a:lumOff val="25000"/>
                    </a:schemeClr>
                  </a:solidFill>
                </a:rPr>
                <a:t>文字添加到此处</a:t>
              </a:r>
            </a:p>
          </p:txBody>
        </p:sp>
        <p:sp>
          <p:nvSpPr>
            <p:cNvPr id="46" name="PA_文本框 45"/>
            <p:cNvSpPr txBox="1"/>
            <p:nvPr>
              <p:custDataLst>
                <p:tags r:id="rId18"/>
              </p:custDataLst>
            </p:nvPr>
          </p:nvSpPr>
          <p:spPr>
            <a:xfrm>
              <a:off x="1578059" y="4327546"/>
              <a:ext cx="2732321"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a:t>
              </a:r>
            </a:p>
          </p:txBody>
        </p:sp>
      </p:grpSp>
      <p:grpSp>
        <p:nvGrpSpPr>
          <p:cNvPr id="47" name="PA_组合 46"/>
          <p:cNvGrpSpPr/>
          <p:nvPr>
            <p:custDataLst>
              <p:tags r:id="rId9"/>
            </p:custDataLst>
          </p:nvPr>
        </p:nvGrpSpPr>
        <p:grpSpPr>
          <a:xfrm>
            <a:off x="4333049" y="4022277"/>
            <a:ext cx="838200" cy="698352"/>
            <a:chOff x="645879" y="1565084"/>
            <a:chExt cx="838200" cy="698352"/>
          </a:xfrm>
        </p:grpSpPr>
        <p:sp>
          <p:nvSpPr>
            <p:cNvPr id="48" name="PA_椭圆 47"/>
            <p:cNvSpPr/>
            <p:nvPr>
              <p:custDataLst>
                <p:tags r:id="rId15"/>
              </p:custDataLst>
            </p:nvPr>
          </p:nvSpPr>
          <p:spPr>
            <a:xfrm>
              <a:off x="708672" y="1565084"/>
              <a:ext cx="715717" cy="698352"/>
            </a:xfrm>
            <a:prstGeom prst="ellipse">
              <a:avLst/>
            </a:prstGeom>
            <a:solidFill>
              <a:srgbClr val="4774E7"/>
            </a:solidFill>
            <a:ln>
              <a:noFill/>
              <a:prstDash val="dash"/>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_文本框 48"/>
            <p:cNvSpPr txBox="1"/>
            <p:nvPr>
              <p:custDataLst>
                <p:tags r:id="rId16"/>
              </p:custDataLst>
            </p:nvPr>
          </p:nvSpPr>
          <p:spPr>
            <a:xfrm>
              <a:off x="645879" y="1627442"/>
              <a:ext cx="838200" cy="584775"/>
            </a:xfrm>
            <a:prstGeom prst="rect">
              <a:avLst/>
            </a:prstGeom>
            <a:noFill/>
          </p:spPr>
          <p:txBody>
            <a:bodyPr wrap="square" rtlCol="0">
              <a:spAutoFit/>
            </a:bodyPr>
            <a:lstStyle/>
            <a:p>
              <a:pPr algn="ctr"/>
              <a:r>
                <a:rPr lang="en-US" altLang="zh-CN" sz="3200" dirty="0">
                  <a:solidFill>
                    <a:schemeClr val="bg1"/>
                  </a:solidFill>
                  <a:latin typeface="Roboto Lt" pitchFamily="2" charset="0"/>
                  <a:ea typeface="Roboto Lt" pitchFamily="2" charset="0"/>
                </a:rPr>
                <a:t>04</a:t>
              </a:r>
              <a:endParaRPr lang="zh-CN" altLang="en-US" sz="3200" dirty="0">
                <a:solidFill>
                  <a:schemeClr val="bg1"/>
                </a:solidFill>
                <a:latin typeface="Roboto Lt" pitchFamily="2" charset="0"/>
              </a:endParaRPr>
            </a:p>
          </p:txBody>
        </p:sp>
      </p:grpSp>
      <p:grpSp>
        <p:nvGrpSpPr>
          <p:cNvPr id="19" name="PA_组合 18"/>
          <p:cNvGrpSpPr/>
          <p:nvPr>
            <p:custDataLst>
              <p:tags r:id="rId10"/>
            </p:custDataLst>
          </p:nvPr>
        </p:nvGrpSpPr>
        <p:grpSpPr>
          <a:xfrm>
            <a:off x="5234749" y="3987843"/>
            <a:ext cx="2732321" cy="875234"/>
            <a:chOff x="5234749" y="3987843"/>
            <a:chExt cx="2732321" cy="875234"/>
          </a:xfrm>
        </p:grpSpPr>
        <p:sp>
          <p:nvSpPr>
            <p:cNvPr id="50" name="PA_文本框 49"/>
            <p:cNvSpPr txBox="1"/>
            <p:nvPr>
              <p:custDataLst>
                <p:tags r:id="rId13"/>
              </p:custDataLst>
            </p:nvPr>
          </p:nvSpPr>
          <p:spPr>
            <a:xfrm>
              <a:off x="5241262" y="3987843"/>
              <a:ext cx="2026920" cy="435632"/>
            </a:xfrm>
            <a:prstGeom prst="rect">
              <a:avLst/>
            </a:prstGeom>
            <a:noFill/>
          </p:spPr>
          <p:txBody>
            <a:bodyPr wrap="square" rtlCol="0">
              <a:spAutoFit/>
            </a:bodyPr>
            <a:lstStyle/>
            <a:p>
              <a:pPr>
                <a:lnSpc>
                  <a:spcPct val="120000"/>
                </a:lnSpc>
              </a:pPr>
              <a:r>
                <a:rPr lang="zh-CN" altLang="en-US" sz="2000" dirty="0">
                  <a:solidFill>
                    <a:schemeClr val="tx1">
                      <a:lumMod val="75000"/>
                      <a:lumOff val="25000"/>
                    </a:schemeClr>
                  </a:solidFill>
                </a:rPr>
                <a:t>文字添加到此处</a:t>
              </a:r>
            </a:p>
          </p:txBody>
        </p:sp>
        <p:sp>
          <p:nvSpPr>
            <p:cNvPr id="51" name="PA_文本框 50"/>
            <p:cNvSpPr txBox="1"/>
            <p:nvPr>
              <p:custDataLst>
                <p:tags r:id="rId14"/>
              </p:custDataLst>
            </p:nvPr>
          </p:nvSpPr>
          <p:spPr>
            <a:xfrm>
              <a:off x="5234749" y="4327546"/>
              <a:ext cx="2732321"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a:t>
              </a:r>
            </a:p>
          </p:txBody>
        </p:sp>
      </p:grpSp>
      <p:sp>
        <p:nvSpPr>
          <p:cNvPr id="52" name="PA_矩形 51"/>
          <p:cNvSpPr/>
          <p:nvPr>
            <p:custDataLst>
              <p:tags r:id="rId11"/>
            </p:custDataLst>
          </p:nvPr>
        </p:nvSpPr>
        <p:spPr>
          <a:xfrm>
            <a:off x="371475" y="1094439"/>
            <a:ext cx="7667625" cy="45719"/>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_矩形 52"/>
          <p:cNvSpPr/>
          <p:nvPr>
            <p:custDataLst>
              <p:tags r:id="rId12"/>
            </p:custDataLst>
          </p:nvPr>
        </p:nvSpPr>
        <p:spPr>
          <a:xfrm>
            <a:off x="371475" y="5723256"/>
            <a:ext cx="7667625" cy="45719"/>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4351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2"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9" cstate="print">
            <a:extLst>
              <a:ext uri="{28A0092B-C50C-407E-A947-70E740481C1C}">
                <a14:useLocalDpi xmlns:a14="http://schemas.microsoft.com/office/drawing/2010/main" val="0"/>
              </a:ext>
            </a:extLst>
          </a:blip>
          <a:srcRect l="80" t="32891" r="74" b="25603"/>
          <a:stretch/>
        </p:blipFill>
        <p:spPr>
          <a:xfrm>
            <a:off x="0" y="1816631"/>
            <a:ext cx="12192000" cy="5060419"/>
          </a:xfrm>
          <a:prstGeom prst="rect">
            <a:avLst/>
          </a:prstGeom>
        </p:spPr>
      </p:pic>
      <p:sp>
        <p:nvSpPr>
          <p:cNvPr id="5" name="PA_文本框 4"/>
          <p:cNvSpPr txBox="1"/>
          <p:nvPr>
            <p:custDataLst>
              <p:tags r:id="rId1"/>
            </p:custDataLst>
          </p:nvPr>
        </p:nvSpPr>
        <p:spPr>
          <a:xfrm>
            <a:off x="1701799" y="4620845"/>
            <a:ext cx="8788402" cy="62126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74E7"/>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2"/>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774E7"/>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3"/>
            </p:custDataLst>
          </p:nvPr>
        </p:nvGrpSpPr>
        <p:grpSpPr>
          <a:xfrm>
            <a:off x="5955504" y="6158030"/>
            <a:ext cx="280990" cy="280990"/>
            <a:chOff x="5955504" y="6158030"/>
            <a:chExt cx="280990" cy="280990"/>
          </a:xfrm>
        </p:grpSpPr>
        <p:sp>
          <p:nvSpPr>
            <p:cNvPr id="7" name="PA_椭圆 6"/>
            <p:cNvSpPr/>
            <p:nvPr>
              <p:custDataLst>
                <p:tags r:id="rId5"/>
              </p:custDataLst>
            </p:nvPr>
          </p:nvSpPr>
          <p:spPr>
            <a:xfrm>
              <a:off x="5955504" y="6158030"/>
              <a:ext cx="280990" cy="280990"/>
            </a:xfrm>
            <a:prstGeom prst="ellipse">
              <a:avLst/>
            </a:prstGeom>
            <a:noFill/>
            <a:ln w="127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6"/>
              </p:custDataLst>
            </p:nvPr>
          </p:nvSpPr>
          <p:spPr>
            <a:xfrm rot="13500000">
              <a:off x="6027680" y="6198354"/>
              <a:ext cx="136640" cy="136640"/>
            </a:xfrm>
            <a:prstGeom prst="halfFrame">
              <a:avLst>
                <a:gd name="adj1" fmla="val 6186"/>
                <a:gd name="adj2" fmla="val 6186"/>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0" name="PA_任意多边形 9"/>
          <p:cNvSpPr/>
          <p:nvPr>
            <p:custDataLst>
              <p:tags r:id="rId4"/>
            </p:custDataLst>
          </p:nvPr>
        </p:nvSpPr>
        <p:spPr>
          <a:xfrm>
            <a:off x="5410200" y="1165860"/>
            <a:ext cx="1371600" cy="1935480"/>
          </a:xfrm>
          <a:custGeom>
            <a:avLst/>
            <a:gdLst/>
            <a:ahLst/>
            <a:cxnLst/>
            <a:rect l="l" t="t" r="r" b="b"/>
            <a:pathLst>
              <a:path w="1371600" h="1935480">
                <a:moveTo>
                  <a:pt x="961685" y="745465"/>
                </a:moveTo>
                <a:lnTo>
                  <a:pt x="963917" y="746209"/>
                </a:lnTo>
                <a:lnTo>
                  <a:pt x="963917" y="1055027"/>
                </a:lnTo>
                <a:lnTo>
                  <a:pt x="767836" y="1055027"/>
                </a:lnTo>
                <a:lnTo>
                  <a:pt x="942709" y="786020"/>
                </a:lnTo>
                <a:close/>
                <a:moveTo>
                  <a:pt x="480077" y="717931"/>
                </a:moveTo>
                <a:cubicBezTo>
                  <a:pt x="519765" y="717931"/>
                  <a:pt x="550336" y="731760"/>
                  <a:pt x="571792" y="759417"/>
                </a:cubicBezTo>
                <a:cubicBezTo>
                  <a:pt x="593248" y="787074"/>
                  <a:pt x="603977" y="824592"/>
                  <a:pt x="603977" y="871969"/>
                </a:cubicBezTo>
                <a:lnTo>
                  <a:pt x="603977" y="1044981"/>
                </a:lnTo>
                <a:cubicBezTo>
                  <a:pt x="603977" y="1092110"/>
                  <a:pt x="593310" y="1129689"/>
                  <a:pt x="571978" y="1157719"/>
                </a:cubicBezTo>
                <a:cubicBezTo>
                  <a:pt x="550646" y="1185748"/>
                  <a:pt x="520261" y="1199763"/>
                  <a:pt x="480821" y="1199763"/>
                </a:cubicBezTo>
                <a:cubicBezTo>
                  <a:pt x="441134" y="1199763"/>
                  <a:pt x="410438" y="1185686"/>
                  <a:pt x="388734" y="1157533"/>
                </a:cubicBezTo>
                <a:cubicBezTo>
                  <a:pt x="367030" y="1129379"/>
                  <a:pt x="356178" y="1091862"/>
                  <a:pt x="356178" y="1044981"/>
                </a:cubicBezTo>
                <a:lnTo>
                  <a:pt x="356178" y="871969"/>
                </a:lnTo>
                <a:cubicBezTo>
                  <a:pt x="356178" y="824840"/>
                  <a:pt x="366906" y="787384"/>
                  <a:pt x="388362" y="759603"/>
                </a:cubicBezTo>
                <a:cubicBezTo>
                  <a:pt x="409818" y="731822"/>
                  <a:pt x="440390" y="717931"/>
                  <a:pt x="480077" y="717931"/>
                </a:cubicBezTo>
                <a:close/>
                <a:moveTo>
                  <a:pt x="959452" y="687794"/>
                </a:moveTo>
                <a:lnTo>
                  <a:pt x="715002" y="1067305"/>
                </a:lnTo>
                <a:lnTo>
                  <a:pt x="715002" y="1092606"/>
                </a:lnTo>
                <a:lnTo>
                  <a:pt x="963917" y="1092606"/>
                </a:lnTo>
                <a:lnTo>
                  <a:pt x="963917" y="1229528"/>
                </a:lnTo>
                <a:lnTo>
                  <a:pt x="1008194" y="1229528"/>
                </a:lnTo>
                <a:lnTo>
                  <a:pt x="1008194" y="1092606"/>
                </a:lnTo>
                <a:lnTo>
                  <a:pt x="1093026" y="1092606"/>
                </a:lnTo>
                <a:lnTo>
                  <a:pt x="1093026" y="1055027"/>
                </a:lnTo>
                <a:lnTo>
                  <a:pt x="1008194" y="1055027"/>
                </a:lnTo>
                <a:lnTo>
                  <a:pt x="1008194" y="687794"/>
                </a:lnTo>
                <a:close/>
                <a:moveTo>
                  <a:pt x="480077" y="679980"/>
                </a:moveTo>
                <a:cubicBezTo>
                  <a:pt x="427987" y="679980"/>
                  <a:pt x="386935" y="697840"/>
                  <a:pt x="356922" y="733558"/>
                </a:cubicBezTo>
                <a:cubicBezTo>
                  <a:pt x="326908" y="769277"/>
                  <a:pt x="311901" y="817770"/>
                  <a:pt x="311901" y="879038"/>
                </a:cubicBezTo>
                <a:lnTo>
                  <a:pt x="311901" y="1038284"/>
                </a:lnTo>
                <a:cubicBezTo>
                  <a:pt x="311901" y="1099800"/>
                  <a:pt x="327032" y="1148355"/>
                  <a:pt x="357294" y="1183950"/>
                </a:cubicBezTo>
                <a:cubicBezTo>
                  <a:pt x="387556" y="1219544"/>
                  <a:pt x="428731" y="1237342"/>
                  <a:pt x="480821" y="1237342"/>
                </a:cubicBezTo>
                <a:cubicBezTo>
                  <a:pt x="532911" y="1237342"/>
                  <a:pt x="573901" y="1219606"/>
                  <a:pt x="603790" y="1184136"/>
                </a:cubicBezTo>
                <a:cubicBezTo>
                  <a:pt x="633680" y="1148665"/>
                  <a:pt x="648625" y="1100048"/>
                  <a:pt x="648625" y="1038284"/>
                </a:cubicBezTo>
                <a:lnTo>
                  <a:pt x="648625" y="879038"/>
                </a:lnTo>
                <a:cubicBezTo>
                  <a:pt x="648625" y="817770"/>
                  <a:pt x="633556" y="769277"/>
                  <a:pt x="603418" y="733558"/>
                </a:cubicBezTo>
                <a:cubicBezTo>
                  <a:pt x="573281" y="697840"/>
                  <a:pt x="532167" y="679980"/>
                  <a:pt x="480077" y="679980"/>
                </a:cubicBezTo>
                <a:close/>
                <a:moveTo>
                  <a:pt x="0" y="0"/>
                </a:moveTo>
                <a:lnTo>
                  <a:pt x="1371600" y="0"/>
                </a:lnTo>
                <a:lnTo>
                  <a:pt x="1371600" y="1935480"/>
                </a:lnTo>
                <a:lnTo>
                  <a:pt x="0" y="1935480"/>
                </a:lnTo>
                <a:close/>
              </a:path>
            </a:pathLst>
          </a:cu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72468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文本框 4"/>
          <p:cNvSpPr txBox="1"/>
          <p:nvPr>
            <p:custDataLst>
              <p:tags r:id="rId1"/>
            </p:custDataLst>
          </p:nvPr>
        </p:nvSpPr>
        <p:spPr>
          <a:xfrm>
            <a:off x="1218992" y="2198505"/>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6" name="PA_文本框 5"/>
          <p:cNvSpPr txBox="1"/>
          <p:nvPr>
            <p:custDataLst>
              <p:tags r:id="rId2"/>
            </p:custDataLst>
          </p:nvPr>
        </p:nvSpPr>
        <p:spPr>
          <a:xfrm>
            <a:off x="654845" y="2611379"/>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8" name="PA_文本框 7"/>
          <p:cNvSpPr txBox="1"/>
          <p:nvPr>
            <p:custDataLst>
              <p:tags r:id="rId3"/>
            </p:custDataLst>
          </p:nvPr>
        </p:nvSpPr>
        <p:spPr>
          <a:xfrm>
            <a:off x="1218992" y="4758676"/>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9" name="PA_文本框 8"/>
          <p:cNvSpPr txBox="1"/>
          <p:nvPr>
            <p:custDataLst>
              <p:tags r:id="rId4"/>
            </p:custDataLst>
          </p:nvPr>
        </p:nvSpPr>
        <p:spPr>
          <a:xfrm>
            <a:off x="654845" y="5171550"/>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11" name="PA_文本框 10"/>
          <p:cNvSpPr txBox="1"/>
          <p:nvPr>
            <p:custDataLst>
              <p:tags r:id="rId5"/>
            </p:custDataLst>
          </p:nvPr>
        </p:nvSpPr>
        <p:spPr>
          <a:xfrm>
            <a:off x="6660147" y="2198505"/>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12" name="PA_文本框 11"/>
          <p:cNvSpPr txBox="1"/>
          <p:nvPr>
            <p:custDataLst>
              <p:tags r:id="rId6"/>
            </p:custDataLst>
          </p:nvPr>
        </p:nvSpPr>
        <p:spPr>
          <a:xfrm>
            <a:off x="6096000" y="2611379"/>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14" name="PA_文本框 13"/>
          <p:cNvSpPr txBox="1"/>
          <p:nvPr>
            <p:custDataLst>
              <p:tags r:id="rId7"/>
            </p:custDataLst>
          </p:nvPr>
        </p:nvSpPr>
        <p:spPr>
          <a:xfrm>
            <a:off x="6660147" y="4758676"/>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15" name="PA_文本框 14"/>
          <p:cNvSpPr txBox="1"/>
          <p:nvPr>
            <p:custDataLst>
              <p:tags r:id="rId8"/>
            </p:custDataLst>
          </p:nvPr>
        </p:nvSpPr>
        <p:spPr>
          <a:xfrm>
            <a:off x="6096000" y="5171550"/>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16" name="PA_矩形 15"/>
          <p:cNvSpPr/>
          <p:nvPr>
            <p:custDataLst>
              <p:tags r:id="rId9"/>
            </p:custDataLst>
          </p:nvPr>
        </p:nvSpPr>
        <p:spPr>
          <a:xfrm>
            <a:off x="3445519" y="1059542"/>
            <a:ext cx="2606939" cy="4833257"/>
          </a:xfrm>
          <a:prstGeom prst="rect">
            <a:avLst/>
          </a:prstGeom>
          <a:blipFill dpi="0" rotWithShape="1">
            <a:blip r:embed="rId35"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16"/>
          <p:cNvSpPr/>
          <p:nvPr>
            <p:custDataLst>
              <p:tags r:id="rId10"/>
            </p:custDataLst>
          </p:nvPr>
        </p:nvSpPr>
        <p:spPr>
          <a:xfrm>
            <a:off x="8872208" y="1059542"/>
            <a:ext cx="2606939" cy="4833257"/>
          </a:xfrm>
          <a:prstGeom prst="rect">
            <a:avLst/>
          </a:prstGeom>
          <a:blipFill dpi="0" rotWithShape="1">
            <a:blip r:embed="rId36" cstate="email">
              <a:extLst>
                <a:ext uri="{28A0092B-C50C-407E-A947-70E740481C1C}">
                  <a14:useLocalDpi xmlns:a14="http://schemas.microsoft.com/office/drawing/2010/main"/>
                </a:ext>
              </a:extLst>
            </a:blip>
            <a:srcRect/>
            <a:tile tx="0" ty="0" sx="100000" sy="100000" flip="none" algn="tl"/>
          </a:blipFill>
          <a:ln>
            <a:solidFill>
              <a:srgbClr val="4774E7">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PA_直接连接符 17"/>
          <p:cNvCxnSpPr>
            <a:cxnSpLocks/>
          </p:cNvCxnSpPr>
          <p:nvPr>
            <p:custDataLst>
              <p:tags r:id="rId11"/>
            </p:custDataLst>
          </p:nvPr>
        </p:nvCxnSpPr>
        <p:spPr>
          <a:xfrm>
            <a:off x="968685" y="3429000"/>
            <a:ext cx="1971454"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PA_直接连接符 18"/>
          <p:cNvCxnSpPr>
            <a:cxnSpLocks/>
          </p:cNvCxnSpPr>
          <p:nvPr>
            <p:custDataLst>
              <p:tags r:id="rId12"/>
            </p:custDataLst>
          </p:nvPr>
        </p:nvCxnSpPr>
        <p:spPr>
          <a:xfrm>
            <a:off x="6449817" y="3429000"/>
            <a:ext cx="1971454"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PA_任意多边形 247"/>
          <p:cNvSpPr>
            <a:spLocks noEditPoints="1"/>
          </p:cNvSpPr>
          <p:nvPr>
            <p:custDataLst>
              <p:tags r:id="rId13"/>
            </p:custDataLst>
          </p:nvPr>
        </p:nvSpPr>
        <p:spPr bwMode="auto">
          <a:xfrm>
            <a:off x="7237521" y="1382928"/>
            <a:ext cx="449624" cy="449624"/>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PA_组合 20"/>
          <p:cNvGrpSpPr/>
          <p:nvPr>
            <p:custDataLst>
              <p:tags r:id="rId14"/>
            </p:custDataLst>
          </p:nvPr>
        </p:nvGrpSpPr>
        <p:grpSpPr>
          <a:xfrm>
            <a:off x="1786408" y="1439014"/>
            <a:ext cx="461876" cy="377341"/>
            <a:chOff x="9439656" y="4263297"/>
            <a:chExt cx="507238" cy="414401"/>
          </a:xfrm>
          <a:solidFill>
            <a:schemeClr val="tx1">
              <a:lumMod val="65000"/>
              <a:lumOff val="35000"/>
            </a:schemeClr>
          </a:solidFill>
        </p:grpSpPr>
        <p:sp>
          <p:nvSpPr>
            <p:cNvPr id="22" name="PA_任意多边形 272"/>
            <p:cNvSpPr>
              <a:spLocks noEditPoints="1"/>
            </p:cNvSpPr>
            <p:nvPr>
              <p:custDataLst>
                <p:tags r:id="rId30"/>
              </p:custDataLst>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PA_任意多边形 273"/>
            <p:cNvSpPr>
              <a:spLocks/>
            </p:cNvSpPr>
            <p:nvPr>
              <p:custDataLst>
                <p:tags r:id="rId31"/>
              </p:custDataLst>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PA_任意多边形 274"/>
            <p:cNvSpPr>
              <a:spLocks/>
            </p:cNvSpPr>
            <p:nvPr>
              <p:custDataLst>
                <p:tags r:id="rId32"/>
              </p:custDataLst>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5" name="PA_组合 24"/>
          <p:cNvGrpSpPr/>
          <p:nvPr>
            <p:custDataLst>
              <p:tags r:id="rId15"/>
            </p:custDataLst>
          </p:nvPr>
        </p:nvGrpSpPr>
        <p:grpSpPr>
          <a:xfrm>
            <a:off x="1818803" y="3934689"/>
            <a:ext cx="388367" cy="501080"/>
            <a:chOff x="9501547" y="5685447"/>
            <a:chExt cx="426510" cy="550293"/>
          </a:xfrm>
          <a:solidFill>
            <a:schemeClr val="tx1">
              <a:lumMod val="65000"/>
              <a:lumOff val="35000"/>
            </a:schemeClr>
          </a:solidFill>
        </p:grpSpPr>
        <p:sp>
          <p:nvSpPr>
            <p:cNvPr id="26" name="PA_任意多边形 282"/>
            <p:cNvSpPr>
              <a:spLocks noEditPoints="1"/>
            </p:cNvSpPr>
            <p:nvPr>
              <p:custDataLst>
                <p:tags r:id="rId27"/>
              </p:custDataLst>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PA_任意多边形 283"/>
            <p:cNvSpPr>
              <a:spLocks noEditPoints="1"/>
            </p:cNvSpPr>
            <p:nvPr>
              <p:custDataLst>
                <p:tags r:id="rId28"/>
              </p:custDataLst>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PA_矩形 284"/>
            <p:cNvSpPr>
              <a:spLocks noChangeArrowheads="1"/>
            </p:cNvSpPr>
            <p:nvPr>
              <p:custDataLst>
                <p:tags r:id="rId29"/>
              </p:custDataLst>
            </p:nvPr>
          </p:nvSpPr>
          <p:spPr bwMode="auto">
            <a:xfrm>
              <a:off x="9699330" y="6144248"/>
              <a:ext cx="29600"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PA_组合 28"/>
          <p:cNvGrpSpPr/>
          <p:nvPr>
            <p:custDataLst>
              <p:tags r:id="rId16"/>
            </p:custDataLst>
          </p:nvPr>
        </p:nvGrpSpPr>
        <p:grpSpPr>
          <a:xfrm>
            <a:off x="7203923" y="3934689"/>
            <a:ext cx="502305" cy="502305"/>
            <a:chOff x="10876606" y="5685447"/>
            <a:chExt cx="551638" cy="551638"/>
          </a:xfrm>
          <a:solidFill>
            <a:schemeClr val="tx1">
              <a:lumMod val="65000"/>
              <a:lumOff val="35000"/>
            </a:schemeClr>
          </a:solidFill>
        </p:grpSpPr>
        <p:sp>
          <p:nvSpPr>
            <p:cNvPr id="30" name="PA_任意多边形 285"/>
            <p:cNvSpPr>
              <a:spLocks noEditPoints="1"/>
            </p:cNvSpPr>
            <p:nvPr>
              <p:custDataLst>
                <p:tags r:id="rId18"/>
              </p:custDataLst>
            </p:nvPr>
          </p:nvSpPr>
          <p:spPr bwMode="auto">
            <a:xfrm>
              <a:off x="10876606" y="5685447"/>
              <a:ext cx="551638" cy="551638"/>
            </a:xfrm>
            <a:custGeom>
              <a:avLst/>
              <a:gdLst>
                <a:gd name="T0" fmla="*/ 130 w 261"/>
                <a:gd name="T1" fmla="*/ 0 h 261"/>
                <a:gd name="T2" fmla="*/ 0 w 261"/>
                <a:gd name="T3" fmla="*/ 130 h 261"/>
                <a:gd name="T4" fmla="*/ 130 w 261"/>
                <a:gd name="T5" fmla="*/ 261 h 261"/>
                <a:gd name="T6" fmla="*/ 261 w 261"/>
                <a:gd name="T7" fmla="*/ 130 h 261"/>
                <a:gd name="T8" fmla="*/ 130 w 261"/>
                <a:gd name="T9" fmla="*/ 0 h 261"/>
                <a:gd name="T10" fmla="*/ 130 w 261"/>
                <a:gd name="T11" fmla="*/ 239 h 261"/>
                <a:gd name="T12" fmla="*/ 22 w 261"/>
                <a:gd name="T13" fmla="*/ 130 h 261"/>
                <a:gd name="T14" fmla="*/ 130 w 261"/>
                <a:gd name="T15" fmla="*/ 21 h 261"/>
                <a:gd name="T16" fmla="*/ 239 w 261"/>
                <a:gd name="T17" fmla="*/ 130 h 261"/>
                <a:gd name="T18" fmla="*/ 130 w 261"/>
                <a:gd name="T19"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0" y="0"/>
                  </a:moveTo>
                  <a:cubicBezTo>
                    <a:pt x="58" y="0"/>
                    <a:pt x="0" y="58"/>
                    <a:pt x="0" y="130"/>
                  </a:cubicBezTo>
                  <a:cubicBezTo>
                    <a:pt x="0" y="202"/>
                    <a:pt x="58" y="261"/>
                    <a:pt x="130" y="261"/>
                  </a:cubicBezTo>
                  <a:cubicBezTo>
                    <a:pt x="202" y="261"/>
                    <a:pt x="261" y="202"/>
                    <a:pt x="261" y="130"/>
                  </a:cubicBezTo>
                  <a:cubicBezTo>
                    <a:pt x="261" y="58"/>
                    <a:pt x="202" y="0"/>
                    <a:pt x="130" y="0"/>
                  </a:cubicBezTo>
                  <a:close/>
                  <a:moveTo>
                    <a:pt x="130" y="239"/>
                  </a:moveTo>
                  <a:cubicBezTo>
                    <a:pt x="70" y="239"/>
                    <a:pt x="22" y="190"/>
                    <a:pt x="22" y="130"/>
                  </a:cubicBezTo>
                  <a:cubicBezTo>
                    <a:pt x="22" y="70"/>
                    <a:pt x="70" y="21"/>
                    <a:pt x="130" y="21"/>
                  </a:cubicBezTo>
                  <a:cubicBezTo>
                    <a:pt x="191" y="21"/>
                    <a:pt x="239" y="70"/>
                    <a:pt x="239" y="130"/>
                  </a:cubicBezTo>
                  <a:cubicBezTo>
                    <a:pt x="239" y="190"/>
                    <a:pt x="191" y="239"/>
                    <a:pt x="130" y="2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PA_任意多边形 286"/>
            <p:cNvSpPr>
              <a:spLocks noEditPoints="1"/>
            </p:cNvSpPr>
            <p:nvPr>
              <p:custDataLst>
                <p:tags r:id="rId19"/>
              </p:custDataLst>
            </p:nvPr>
          </p:nvSpPr>
          <p:spPr bwMode="auto">
            <a:xfrm>
              <a:off x="11047480" y="5854975"/>
              <a:ext cx="209892" cy="211237"/>
            </a:xfrm>
            <a:custGeom>
              <a:avLst/>
              <a:gdLst>
                <a:gd name="T0" fmla="*/ 49 w 99"/>
                <a:gd name="T1" fmla="*/ 0 h 100"/>
                <a:gd name="T2" fmla="*/ 0 w 99"/>
                <a:gd name="T3" fmla="*/ 50 h 100"/>
                <a:gd name="T4" fmla="*/ 49 w 99"/>
                <a:gd name="T5" fmla="*/ 100 h 100"/>
                <a:gd name="T6" fmla="*/ 99 w 99"/>
                <a:gd name="T7" fmla="*/ 50 h 100"/>
                <a:gd name="T8" fmla="*/ 49 w 99"/>
                <a:gd name="T9" fmla="*/ 0 h 100"/>
                <a:gd name="T10" fmla="*/ 49 w 99"/>
                <a:gd name="T11" fmla="*/ 93 h 100"/>
                <a:gd name="T12" fmla="*/ 7 w 99"/>
                <a:gd name="T13" fmla="*/ 50 h 100"/>
                <a:gd name="T14" fmla="*/ 49 w 99"/>
                <a:gd name="T15" fmla="*/ 8 h 100"/>
                <a:gd name="T16" fmla="*/ 92 w 99"/>
                <a:gd name="T17" fmla="*/ 50 h 100"/>
                <a:gd name="T18" fmla="*/ 49 w 99"/>
                <a:gd name="T19"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00">
                  <a:moveTo>
                    <a:pt x="49" y="0"/>
                  </a:moveTo>
                  <a:cubicBezTo>
                    <a:pt x="22" y="0"/>
                    <a:pt x="0" y="23"/>
                    <a:pt x="0" y="50"/>
                  </a:cubicBezTo>
                  <a:cubicBezTo>
                    <a:pt x="0" y="78"/>
                    <a:pt x="22" y="100"/>
                    <a:pt x="49" y="100"/>
                  </a:cubicBezTo>
                  <a:cubicBezTo>
                    <a:pt x="77" y="100"/>
                    <a:pt x="99" y="78"/>
                    <a:pt x="99" y="50"/>
                  </a:cubicBezTo>
                  <a:cubicBezTo>
                    <a:pt x="99" y="23"/>
                    <a:pt x="77" y="0"/>
                    <a:pt x="49" y="0"/>
                  </a:cubicBezTo>
                  <a:close/>
                  <a:moveTo>
                    <a:pt x="49" y="93"/>
                  </a:moveTo>
                  <a:cubicBezTo>
                    <a:pt x="26" y="93"/>
                    <a:pt x="7" y="74"/>
                    <a:pt x="7" y="50"/>
                  </a:cubicBezTo>
                  <a:cubicBezTo>
                    <a:pt x="7" y="27"/>
                    <a:pt x="26" y="8"/>
                    <a:pt x="49" y="8"/>
                  </a:cubicBezTo>
                  <a:cubicBezTo>
                    <a:pt x="73" y="8"/>
                    <a:pt x="92" y="27"/>
                    <a:pt x="92" y="50"/>
                  </a:cubicBezTo>
                  <a:cubicBezTo>
                    <a:pt x="92" y="74"/>
                    <a:pt x="73" y="93"/>
                    <a:pt x="4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PA_任意多边形 287"/>
            <p:cNvSpPr>
              <a:spLocks noEditPoints="1"/>
            </p:cNvSpPr>
            <p:nvPr>
              <p:custDataLst>
                <p:tags r:id="rId20"/>
              </p:custDataLst>
            </p:nvPr>
          </p:nvSpPr>
          <p:spPr bwMode="auto">
            <a:xfrm>
              <a:off x="11117443" y="5926284"/>
              <a:ext cx="69964" cy="69964"/>
            </a:xfrm>
            <a:custGeom>
              <a:avLst/>
              <a:gdLst>
                <a:gd name="T0" fmla="*/ 16 w 33"/>
                <a:gd name="T1" fmla="*/ 0 h 33"/>
                <a:gd name="T2" fmla="*/ 0 w 33"/>
                <a:gd name="T3" fmla="*/ 16 h 33"/>
                <a:gd name="T4" fmla="*/ 16 w 33"/>
                <a:gd name="T5" fmla="*/ 33 h 33"/>
                <a:gd name="T6" fmla="*/ 33 w 33"/>
                <a:gd name="T7" fmla="*/ 16 h 33"/>
                <a:gd name="T8" fmla="*/ 16 w 33"/>
                <a:gd name="T9" fmla="*/ 0 h 33"/>
                <a:gd name="T10" fmla="*/ 16 w 33"/>
                <a:gd name="T11" fmla="*/ 26 h 33"/>
                <a:gd name="T12" fmla="*/ 7 w 33"/>
                <a:gd name="T13" fmla="*/ 16 h 33"/>
                <a:gd name="T14" fmla="*/ 16 w 33"/>
                <a:gd name="T15" fmla="*/ 7 h 33"/>
                <a:gd name="T16" fmla="*/ 26 w 33"/>
                <a:gd name="T17" fmla="*/ 16 h 33"/>
                <a:gd name="T18" fmla="*/ 16 w 33"/>
                <a:gd name="T1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7"/>
                    <a:pt x="0" y="16"/>
                  </a:cubicBezTo>
                  <a:cubicBezTo>
                    <a:pt x="0" y="25"/>
                    <a:pt x="7" y="33"/>
                    <a:pt x="16" y="33"/>
                  </a:cubicBezTo>
                  <a:cubicBezTo>
                    <a:pt x="26" y="33"/>
                    <a:pt x="33" y="25"/>
                    <a:pt x="33" y="16"/>
                  </a:cubicBezTo>
                  <a:cubicBezTo>
                    <a:pt x="33" y="7"/>
                    <a:pt x="26" y="0"/>
                    <a:pt x="16" y="0"/>
                  </a:cubicBezTo>
                  <a:close/>
                  <a:moveTo>
                    <a:pt x="16" y="26"/>
                  </a:moveTo>
                  <a:cubicBezTo>
                    <a:pt x="11" y="26"/>
                    <a:pt x="7" y="21"/>
                    <a:pt x="7" y="16"/>
                  </a:cubicBezTo>
                  <a:cubicBezTo>
                    <a:pt x="7" y="11"/>
                    <a:pt x="11" y="7"/>
                    <a:pt x="16" y="7"/>
                  </a:cubicBezTo>
                  <a:cubicBezTo>
                    <a:pt x="22" y="7"/>
                    <a:pt x="26" y="11"/>
                    <a:pt x="26" y="16"/>
                  </a:cubicBezTo>
                  <a:cubicBezTo>
                    <a:pt x="26" y="21"/>
                    <a:pt x="22" y="26"/>
                    <a:pt x="16"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PA_任意多边形 288"/>
            <p:cNvSpPr>
              <a:spLocks/>
            </p:cNvSpPr>
            <p:nvPr>
              <p:custDataLst>
                <p:tags r:id="rId21"/>
              </p:custDataLst>
            </p:nvPr>
          </p:nvSpPr>
          <p:spPr bwMode="auto">
            <a:xfrm>
              <a:off x="11043443" y="5852284"/>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PA_任意多边形 289"/>
            <p:cNvSpPr>
              <a:spLocks/>
            </p:cNvSpPr>
            <p:nvPr>
              <p:custDataLst>
                <p:tags r:id="rId22"/>
              </p:custDataLst>
            </p:nvPr>
          </p:nvSpPr>
          <p:spPr bwMode="auto">
            <a:xfrm>
              <a:off x="11012498" y="5821338"/>
              <a:ext cx="53818" cy="52473"/>
            </a:xfrm>
            <a:custGeom>
              <a:avLst/>
              <a:gdLst>
                <a:gd name="T0" fmla="*/ 31 w 40"/>
                <a:gd name="T1" fmla="*/ 0 h 39"/>
                <a:gd name="T2" fmla="*/ 0 w 40"/>
                <a:gd name="T3" fmla="*/ 31 h 39"/>
                <a:gd name="T4" fmla="*/ 7 w 40"/>
                <a:gd name="T5" fmla="*/ 39 h 39"/>
                <a:gd name="T6" fmla="*/ 40 w 40"/>
                <a:gd name="T7" fmla="*/ 8 h 39"/>
                <a:gd name="T8" fmla="*/ 31 w 40"/>
                <a:gd name="T9" fmla="*/ 0 h 39"/>
              </a:gdLst>
              <a:ahLst/>
              <a:cxnLst>
                <a:cxn ang="0">
                  <a:pos x="T0" y="T1"/>
                </a:cxn>
                <a:cxn ang="0">
                  <a:pos x="T2" y="T3"/>
                </a:cxn>
                <a:cxn ang="0">
                  <a:pos x="T4" y="T5"/>
                </a:cxn>
                <a:cxn ang="0">
                  <a:pos x="T6" y="T7"/>
                </a:cxn>
                <a:cxn ang="0">
                  <a:pos x="T8" y="T9"/>
                </a:cxn>
              </a:cxnLst>
              <a:rect l="0" t="0" r="r" b="b"/>
              <a:pathLst>
                <a:path w="40" h="39">
                  <a:moveTo>
                    <a:pt x="31" y="0"/>
                  </a:moveTo>
                  <a:lnTo>
                    <a:pt x="0" y="31"/>
                  </a:lnTo>
                  <a:lnTo>
                    <a:pt x="7" y="39"/>
                  </a:lnTo>
                  <a:lnTo>
                    <a:pt x="40" y="8"/>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PA_任意多边形 290"/>
            <p:cNvSpPr>
              <a:spLocks/>
            </p:cNvSpPr>
            <p:nvPr>
              <p:custDataLst>
                <p:tags r:id="rId23"/>
              </p:custDataLst>
            </p:nvPr>
          </p:nvSpPr>
          <p:spPr bwMode="auto">
            <a:xfrm>
              <a:off x="10980207" y="5787702"/>
              <a:ext cx="74000" cy="75346"/>
            </a:xfrm>
            <a:custGeom>
              <a:avLst/>
              <a:gdLst>
                <a:gd name="T0" fmla="*/ 47 w 55"/>
                <a:gd name="T1" fmla="*/ 0 h 56"/>
                <a:gd name="T2" fmla="*/ 0 w 55"/>
                <a:gd name="T3" fmla="*/ 48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8"/>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PA_任意多边形 291"/>
            <p:cNvSpPr>
              <a:spLocks/>
            </p:cNvSpPr>
            <p:nvPr>
              <p:custDataLst>
                <p:tags r:id="rId24"/>
              </p:custDataLst>
            </p:nvPr>
          </p:nvSpPr>
          <p:spPr bwMode="auto">
            <a:xfrm>
              <a:off x="11227771" y="6036612"/>
              <a:ext cx="33636" cy="32291"/>
            </a:xfrm>
            <a:custGeom>
              <a:avLst/>
              <a:gdLst>
                <a:gd name="T0" fmla="*/ 25 w 25"/>
                <a:gd name="T1" fmla="*/ 8 h 24"/>
                <a:gd name="T2" fmla="*/ 17 w 25"/>
                <a:gd name="T3" fmla="*/ 0 h 24"/>
                <a:gd name="T4" fmla="*/ 0 w 25"/>
                <a:gd name="T5" fmla="*/ 16 h 24"/>
                <a:gd name="T6" fmla="*/ 8 w 25"/>
                <a:gd name="T7" fmla="*/ 24 h 24"/>
                <a:gd name="T8" fmla="*/ 25 w 25"/>
                <a:gd name="T9" fmla="*/ 8 h 24"/>
              </a:gdLst>
              <a:ahLst/>
              <a:cxnLst>
                <a:cxn ang="0">
                  <a:pos x="T0" y="T1"/>
                </a:cxn>
                <a:cxn ang="0">
                  <a:pos x="T2" y="T3"/>
                </a:cxn>
                <a:cxn ang="0">
                  <a:pos x="T4" y="T5"/>
                </a:cxn>
                <a:cxn ang="0">
                  <a:pos x="T6" y="T7"/>
                </a:cxn>
                <a:cxn ang="0">
                  <a:pos x="T8" y="T9"/>
                </a:cxn>
              </a:cxnLst>
              <a:rect l="0" t="0" r="r" b="b"/>
              <a:pathLst>
                <a:path w="25" h="24">
                  <a:moveTo>
                    <a:pt x="25" y="8"/>
                  </a:moveTo>
                  <a:lnTo>
                    <a:pt x="17" y="0"/>
                  </a:lnTo>
                  <a:lnTo>
                    <a:pt x="0" y="16"/>
                  </a:lnTo>
                  <a:lnTo>
                    <a:pt x="8" y="24"/>
                  </a:lnTo>
                  <a:lnTo>
                    <a:pt x="25"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PA_任意多边形 292"/>
            <p:cNvSpPr>
              <a:spLocks/>
            </p:cNvSpPr>
            <p:nvPr>
              <p:custDataLst>
                <p:tags r:id="rId25"/>
              </p:custDataLst>
            </p:nvPr>
          </p:nvSpPr>
          <p:spPr bwMode="auto">
            <a:xfrm>
              <a:off x="11238535" y="6047375"/>
              <a:ext cx="53818" cy="55164"/>
            </a:xfrm>
            <a:custGeom>
              <a:avLst/>
              <a:gdLst>
                <a:gd name="T0" fmla="*/ 40 w 40"/>
                <a:gd name="T1" fmla="*/ 8 h 41"/>
                <a:gd name="T2" fmla="*/ 33 w 40"/>
                <a:gd name="T3" fmla="*/ 0 h 41"/>
                <a:gd name="T4" fmla="*/ 0 w 40"/>
                <a:gd name="T5" fmla="*/ 33 h 41"/>
                <a:gd name="T6" fmla="*/ 9 w 40"/>
                <a:gd name="T7" fmla="*/ 41 h 41"/>
                <a:gd name="T8" fmla="*/ 40 w 40"/>
                <a:gd name="T9" fmla="*/ 8 h 41"/>
              </a:gdLst>
              <a:ahLst/>
              <a:cxnLst>
                <a:cxn ang="0">
                  <a:pos x="T0" y="T1"/>
                </a:cxn>
                <a:cxn ang="0">
                  <a:pos x="T2" y="T3"/>
                </a:cxn>
                <a:cxn ang="0">
                  <a:pos x="T4" y="T5"/>
                </a:cxn>
                <a:cxn ang="0">
                  <a:pos x="T6" y="T7"/>
                </a:cxn>
                <a:cxn ang="0">
                  <a:pos x="T8" y="T9"/>
                </a:cxn>
              </a:cxnLst>
              <a:rect l="0" t="0" r="r" b="b"/>
              <a:pathLst>
                <a:path w="40" h="41">
                  <a:moveTo>
                    <a:pt x="40" y="8"/>
                  </a:moveTo>
                  <a:lnTo>
                    <a:pt x="33" y="0"/>
                  </a:lnTo>
                  <a:lnTo>
                    <a:pt x="0" y="33"/>
                  </a:lnTo>
                  <a:lnTo>
                    <a:pt x="9" y="41"/>
                  </a:lnTo>
                  <a:lnTo>
                    <a:pt x="40"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PA_任意多边形 293"/>
            <p:cNvSpPr>
              <a:spLocks/>
            </p:cNvSpPr>
            <p:nvPr>
              <p:custDataLst>
                <p:tags r:id="rId26"/>
              </p:custDataLst>
            </p:nvPr>
          </p:nvSpPr>
          <p:spPr bwMode="auto">
            <a:xfrm>
              <a:off x="11250644" y="6058139"/>
              <a:ext cx="74000" cy="75346"/>
            </a:xfrm>
            <a:custGeom>
              <a:avLst/>
              <a:gdLst>
                <a:gd name="T0" fmla="*/ 47 w 55"/>
                <a:gd name="T1" fmla="*/ 0 h 56"/>
                <a:gd name="T2" fmla="*/ 0 w 55"/>
                <a:gd name="T3" fmla="*/ 49 h 56"/>
                <a:gd name="T4" fmla="*/ 8 w 55"/>
                <a:gd name="T5" fmla="*/ 56 h 56"/>
                <a:gd name="T6" fmla="*/ 55 w 55"/>
                <a:gd name="T7" fmla="*/ 8 h 56"/>
                <a:gd name="T8" fmla="*/ 47 w 55"/>
                <a:gd name="T9" fmla="*/ 0 h 56"/>
              </a:gdLst>
              <a:ahLst/>
              <a:cxnLst>
                <a:cxn ang="0">
                  <a:pos x="T0" y="T1"/>
                </a:cxn>
                <a:cxn ang="0">
                  <a:pos x="T2" y="T3"/>
                </a:cxn>
                <a:cxn ang="0">
                  <a:pos x="T4" y="T5"/>
                </a:cxn>
                <a:cxn ang="0">
                  <a:pos x="T6" y="T7"/>
                </a:cxn>
                <a:cxn ang="0">
                  <a:pos x="T8" y="T9"/>
                </a:cxn>
              </a:cxnLst>
              <a:rect l="0" t="0" r="r" b="b"/>
              <a:pathLst>
                <a:path w="55" h="56">
                  <a:moveTo>
                    <a:pt x="47" y="0"/>
                  </a:moveTo>
                  <a:lnTo>
                    <a:pt x="0" y="49"/>
                  </a:lnTo>
                  <a:lnTo>
                    <a:pt x="8" y="56"/>
                  </a:lnTo>
                  <a:lnTo>
                    <a:pt x="55" y="8"/>
                  </a:lnTo>
                  <a:lnTo>
                    <a:pt x="4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9" name="PA_矩形 38"/>
          <p:cNvSpPr/>
          <p:nvPr>
            <p:custDataLst>
              <p:tags r:id="rId17"/>
            </p:custDataLst>
          </p:nvPr>
        </p:nvSpPr>
        <p:spPr>
          <a:xfrm>
            <a:off x="3582540" y="1231900"/>
            <a:ext cx="2339490" cy="4475181"/>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33866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0-#ppt_w/2"/>
                                          </p:val>
                                        </p:tav>
                                        <p:tav tm="100000">
                                          <p:val>
                                            <p:strVal val="#ppt_x"/>
                                          </p:val>
                                        </p:tav>
                                      </p:tavLst>
                                    </p:anim>
                                    <p:anim calcmode="lin" valueType="num">
                                      <p:cBhvr additive="base">
                                        <p:cTn id="64" dur="500" fill="hold"/>
                                        <p:tgtEl>
                                          <p:spTgt spid="25"/>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0-#ppt_w/2"/>
                                          </p:val>
                                        </p:tav>
                                        <p:tav tm="100000">
                                          <p:val>
                                            <p:strVal val="#ppt_x"/>
                                          </p:val>
                                        </p:tav>
                                      </p:tavLst>
                                    </p:anim>
                                    <p:anim calcmode="lin" valueType="num">
                                      <p:cBhvr additive="base">
                                        <p:cTn id="68" dur="500" fill="hold"/>
                                        <p:tgtEl>
                                          <p:spTgt spid="29"/>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0-#ppt_w/2"/>
                                          </p:val>
                                        </p:tav>
                                        <p:tav tm="100000">
                                          <p:val>
                                            <p:strVal val="#ppt_x"/>
                                          </p:val>
                                        </p:tav>
                                      </p:tavLst>
                                    </p:anim>
                                    <p:anim calcmode="lin" valueType="num">
                                      <p:cBhvr additive="base">
                                        <p:cTn id="7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P spid="14" grpId="0"/>
      <p:bldP spid="15" grpId="0"/>
      <p:bldP spid="16" grpId="0" animBg="1"/>
      <p:bldP spid="17" grpId="0" animBg="1"/>
      <p:bldP spid="20" grpId="0" animBg="1"/>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43105" y="957562"/>
            <a:ext cx="4141561" cy="4124671"/>
            <a:chOff x="7443105" y="957562"/>
            <a:chExt cx="4141561" cy="4124671"/>
          </a:xfrm>
        </p:grpSpPr>
        <p:sp>
          <p:nvSpPr>
            <p:cNvPr id="4" name="PA_加号 3"/>
            <p:cNvSpPr/>
            <p:nvPr>
              <p:custDataLst>
                <p:tags r:id="rId4"/>
              </p:custDataLst>
            </p:nvPr>
          </p:nvSpPr>
          <p:spPr>
            <a:xfrm>
              <a:off x="9872645" y="957562"/>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5"/>
              </p:custDataLst>
            </p:nvPr>
          </p:nvSpPr>
          <p:spPr>
            <a:xfrm>
              <a:off x="7443105" y="1272009"/>
              <a:ext cx="2339102" cy="1082669"/>
            </a:xfrm>
            <a:prstGeom prst="rect">
              <a:avLst/>
            </a:prstGeom>
            <a:noFill/>
          </p:spPr>
          <p:txBody>
            <a:bodyPr wrap="none" rtlCol="0">
              <a:spAutoFit/>
            </a:bodyPr>
            <a:lstStyle/>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单击此处添加</a:t>
              </a:r>
              <a:endParaRPr lang="en-US" altLang="zh-CN" sz="2800" b="1" dirty="0">
                <a:solidFill>
                  <a:srgbClr val="4B5964"/>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6"/>
              </p:custDataLst>
            </p:nvPr>
          </p:nvSpPr>
          <p:spPr>
            <a:xfrm>
              <a:off x="7443105" y="2763094"/>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7"/>
              </p:custDataLst>
            </p:nvPr>
          </p:nvCxnSpPr>
          <p:spPr>
            <a:xfrm>
              <a:off x="7561245" y="3301121"/>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8"/>
              </p:custDataLst>
            </p:nvPr>
          </p:nvSpPr>
          <p:spPr>
            <a:xfrm rot="5400000">
              <a:off x="7540393" y="4800728"/>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9"/>
              </p:custDataLst>
            </p:nvPr>
          </p:nvSpPr>
          <p:spPr>
            <a:xfrm>
              <a:off x="7443105" y="3702313"/>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0"/>
              </p:custDataLst>
            </p:nvPr>
          </p:nvCxnSpPr>
          <p:spPr>
            <a:xfrm>
              <a:off x="7535845" y="3301121"/>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843300" y="-1"/>
            <a:ext cx="6142218" cy="5950857"/>
            <a:chOff x="843300" y="-1"/>
            <a:chExt cx="6142218" cy="5950857"/>
          </a:xfrm>
        </p:grpSpPr>
        <p:sp>
          <p:nvSpPr>
            <p:cNvPr id="11" name="PA_矩形 10"/>
            <p:cNvSpPr/>
            <p:nvPr>
              <p:custDataLst>
                <p:tags r:id="rId1"/>
              </p:custDataLst>
            </p:nvPr>
          </p:nvSpPr>
          <p:spPr>
            <a:xfrm>
              <a:off x="843300" y="-1"/>
              <a:ext cx="2901385" cy="5950857"/>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11"/>
            <p:cNvSpPr/>
            <p:nvPr>
              <p:custDataLst>
                <p:tags r:id="rId2"/>
              </p:custDataLst>
            </p:nvPr>
          </p:nvSpPr>
          <p:spPr>
            <a:xfrm>
              <a:off x="4084133" y="-1"/>
              <a:ext cx="2901385" cy="5950857"/>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矩形 12"/>
            <p:cNvSpPr/>
            <p:nvPr>
              <p:custDataLst>
                <p:tags r:id="rId3"/>
              </p:custDataLst>
            </p:nvPr>
          </p:nvSpPr>
          <p:spPr>
            <a:xfrm rot="18924504">
              <a:off x="2518079" y="1140060"/>
              <a:ext cx="2750202" cy="2750196"/>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570459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9"/>
          <p:cNvSpPr/>
          <p:nvPr>
            <p:custDataLst>
              <p:tags r:id="rId1"/>
            </p:custDataLst>
          </p:nvPr>
        </p:nvSpPr>
        <p:spPr>
          <a:xfrm>
            <a:off x="532940" y="2468880"/>
            <a:ext cx="2382696" cy="3017520"/>
          </a:xfrm>
          <a:prstGeom prst="rect">
            <a:avLst/>
          </a:prstGeom>
          <a:solidFill>
            <a:srgbClr val="4774E7"/>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文本框 20"/>
          <p:cNvSpPr txBox="1"/>
          <p:nvPr>
            <p:custDataLst>
              <p:tags r:id="rId2"/>
            </p:custDataLst>
          </p:nvPr>
        </p:nvSpPr>
        <p:spPr>
          <a:xfrm>
            <a:off x="896573" y="4165632"/>
            <a:ext cx="165646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标题添加</a:t>
            </a:r>
          </a:p>
        </p:txBody>
      </p:sp>
      <p:sp>
        <p:nvSpPr>
          <p:cNvPr id="22" name="PA_矩形 21"/>
          <p:cNvSpPr/>
          <p:nvPr>
            <p:custDataLst>
              <p:tags r:id="rId3"/>
            </p:custDataLst>
          </p:nvPr>
        </p:nvSpPr>
        <p:spPr>
          <a:xfrm>
            <a:off x="531951" y="4579415"/>
            <a:ext cx="2382696" cy="738023"/>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a:t>
            </a:r>
          </a:p>
        </p:txBody>
      </p:sp>
      <p:grpSp>
        <p:nvGrpSpPr>
          <p:cNvPr id="2" name="PA_组合 1"/>
          <p:cNvGrpSpPr/>
          <p:nvPr>
            <p:custDataLst>
              <p:tags r:id="rId4"/>
            </p:custDataLst>
          </p:nvPr>
        </p:nvGrpSpPr>
        <p:grpSpPr>
          <a:xfrm>
            <a:off x="3437255" y="2468880"/>
            <a:ext cx="2382696" cy="3017520"/>
            <a:chOff x="3437255" y="2468880"/>
            <a:chExt cx="2382696" cy="3017520"/>
          </a:xfrm>
        </p:grpSpPr>
        <p:sp>
          <p:nvSpPr>
            <p:cNvPr id="12" name="PA_矩形 11"/>
            <p:cNvSpPr/>
            <p:nvPr>
              <p:custDataLst>
                <p:tags r:id="rId19"/>
              </p:custDataLst>
            </p:nvPr>
          </p:nvSpPr>
          <p:spPr>
            <a:xfrm>
              <a:off x="3437255" y="2468880"/>
              <a:ext cx="2382696" cy="3017520"/>
            </a:xfrm>
            <a:prstGeom prst="rect">
              <a:avLst/>
            </a:prstGeom>
            <a:noFill/>
            <a:ln w="19050" cap="flat" cmpd="sng" algn="ctr">
              <a:solidFill>
                <a:srgbClr val="4774E7"/>
              </a:solidFill>
              <a:prstDash val="solid"/>
              <a:miter lim="800000"/>
              <a:headEnd type="none" w="med" len="med"/>
              <a:tailEnd type="none" w="med" len="med"/>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PA_文本框 14"/>
            <p:cNvSpPr txBox="1"/>
            <p:nvPr>
              <p:custDataLst>
                <p:tags r:id="rId20"/>
              </p:custDataLst>
            </p:nvPr>
          </p:nvSpPr>
          <p:spPr>
            <a:xfrm>
              <a:off x="3801877" y="4165632"/>
              <a:ext cx="1656466"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标题添加</a:t>
              </a:r>
            </a:p>
          </p:txBody>
        </p:sp>
        <p:sp>
          <p:nvSpPr>
            <p:cNvPr id="16" name="PA_矩形 15"/>
            <p:cNvSpPr/>
            <p:nvPr>
              <p:custDataLst>
                <p:tags r:id="rId21"/>
              </p:custDataLst>
            </p:nvPr>
          </p:nvSpPr>
          <p:spPr>
            <a:xfrm>
              <a:off x="3437255" y="4579415"/>
              <a:ext cx="2382696" cy="757130"/>
            </a:xfrm>
            <a:prstGeom prst="rect">
              <a:avLst/>
            </a:prstGeom>
          </p:spPr>
          <p:txBody>
            <a:bodyPr wrap="square">
              <a:spAutoFit/>
            </a:bodyPr>
            <a:lstStyle/>
            <a:p>
              <a:pPr algn="ctr">
                <a:lnSpc>
                  <a:spcPct val="120000"/>
                </a:lnSpc>
              </a:pPr>
              <a:r>
                <a:rPr lang="zh-CN" altLang="en-US" sz="12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a:t>
              </a:r>
            </a:p>
          </p:txBody>
        </p:sp>
        <p:sp>
          <p:nvSpPr>
            <p:cNvPr id="23" name="PA_任意多边形 41"/>
            <p:cNvSpPr>
              <a:spLocks noChangeAspect="1"/>
            </p:cNvSpPr>
            <p:nvPr>
              <p:custDataLst>
                <p:tags r:id="rId22"/>
              </p:custDataLst>
            </p:nvPr>
          </p:nvSpPr>
          <p:spPr bwMode="black">
            <a:xfrm>
              <a:off x="4279512" y="3073909"/>
              <a:ext cx="698181" cy="723258"/>
            </a:xfrm>
            <a:custGeom>
              <a:avLst/>
              <a:gdLst>
                <a:gd name="T0" fmla="*/ 539 w 669"/>
                <a:gd name="T1" fmla="*/ 5 h 693"/>
                <a:gd name="T2" fmla="*/ 640 w 669"/>
                <a:gd name="T3" fmla="*/ 55 h 693"/>
                <a:gd name="T4" fmla="*/ 603 w 669"/>
                <a:gd name="T5" fmla="*/ 195 h 693"/>
                <a:gd name="T6" fmla="*/ 490 w 669"/>
                <a:gd name="T7" fmla="*/ 188 h 693"/>
                <a:gd name="T8" fmla="*/ 479 w 669"/>
                <a:gd name="T9" fmla="*/ 176 h 693"/>
                <a:gd name="T10" fmla="*/ 213 w 669"/>
                <a:gd name="T11" fmla="*/ 330 h 693"/>
                <a:gd name="T12" fmla="*/ 218 w 669"/>
                <a:gd name="T13" fmla="*/ 345 h 693"/>
                <a:gd name="T14" fmla="*/ 218 w 669"/>
                <a:gd name="T15" fmla="*/ 375 h 693"/>
                <a:gd name="T16" fmla="*/ 209 w 669"/>
                <a:gd name="T17" fmla="*/ 402 h 693"/>
                <a:gd name="T18" fmla="*/ 369 w 669"/>
                <a:gd name="T19" fmla="*/ 503 h 693"/>
                <a:gd name="T20" fmla="*/ 373 w 669"/>
                <a:gd name="T21" fmla="*/ 498 h 693"/>
                <a:gd name="T22" fmla="*/ 456 w 669"/>
                <a:gd name="T23" fmla="*/ 475 h 693"/>
                <a:gd name="T24" fmla="*/ 494 w 669"/>
                <a:gd name="T25" fmla="*/ 489 h 693"/>
                <a:gd name="T26" fmla="*/ 527 w 669"/>
                <a:gd name="T27" fmla="*/ 630 h 693"/>
                <a:gd name="T28" fmla="*/ 386 w 669"/>
                <a:gd name="T29" fmla="*/ 663 h 693"/>
                <a:gd name="T30" fmla="*/ 339 w 669"/>
                <a:gd name="T31" fmla="*/ 560 h 693"/>
                <a:gd name="T32" fmla="*/ 345 w 669"/>
                <a:gd name="T33" fmla="*/ 544 h 693"/>
                <a:gd name="T34" fmla="*/ 177 w 669"/>
                <a:gd name="T35" fmla="*/ 439 h 693"/>
                <a:gd name="T36" fmla="*/ 168 w 669"/>
                <a:gd name="T37" fmla="*/ 446 h 693"/>
                <a:gd name="T38" fmla="*/ 28 w 669"/>
                <a:gd name="T39" fmla="*/ 409 h 693"/>
                <a:gd name="T40" fmla="*/ 65 w 669"/>
                <a:gd name="T41" fmla="*/ 269 h 693"/>
                <a:gd name="T42" fmla="*/ 178 w 669"/>
                <a:gd name="T43" fmla="*/ 276 h 693"/>
                <a:gd name="T44" fmla="*/ 189 w 669"/>
                <a:gd name="T45" fmla="*/ 288 h 693"/>
                <a:gd name="T46" fmla="*/ 455 w 669"/>
                <a:gd name="T47" fmla="*/ 134 h 693"/>
                <a:gd name="T48" fmla="*/ 450 w 669"/>
                <a:gd name="T49" fmla="*/ 119 h 693"/>
                <a:gd name="T50" fmla="*/ 501 w 669"/>
                <a:gd name="T51" fmla="*/ 18 h 693"/>
                <a:gd name="T52" fmla="*/ 539 w 669"/>
                <a:gd name="T53"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9" h="693">
                  <a:moveTo>
                    <a:pt x="539" y="5"/>
                  </a:moveTo>
                  <a:cubicBezTo>
                    <a:pt x="579" y="0"/>
                    <a:pt x="619" y="19"/>
                    <a:pt x="640" y="55"/>
                  </a:cubicBezTo>
                  <a:cubicBezTo>
                    <a:pt x="669" y="104"/>
                    <a:pt x="652" y="167"/>
                    <a:pt x="603" y="195"/>
                  </a:cubicBezTo>
                  <a:cubicBezTo>
                    <a:pt x="566" y="216"/>
                    <a:pt x="522" y="212"/>
                    <a:pt x="490" y="188"/>
                  </a:cubicBezTo>
                  <a:cubicBezTo>
                    <a:pt x="479" y="176"/>
                    <a:pt x="479" y="176"/>
                    <a:pt x="479" y="176"/>
                  </a:cubicBezTo>
                  <a:cubicBezTo>
                    <a:pt x="213" y="330"/>
                    <a:pt x="213" y="330"/>
                    <a:pt x="213" y="330"/>
                  </a:cubicBezTo>
                  <a:cubicBezTo>
                    <a:pt x="218" y="345"/>
                    <a:pt x="218" y="345"/>
                    <a:pt x="218" y="345"/>
                  </a:cubicBezTo>
                  <a:cubicBezTo>
                    <a:pt x="219" y="355"/>
                    <a:pt x="219" y="365"/>
                    <a:pt x="218" y="375"/>
                  </a:cubicBezTo>
                  <a:cubicBezTo>
                    <a:pt x="209" y="402"/>
                    <a:pt x="209" y="402"/>
                    <a:pt x="209" y="402"/>
                  </a:cubicBezTo>
                  <a:cubicBezTo>
                    <a:pt x="369" y="503"/>
                    <a:pt x="369" y="503"/>
                    <a:pt x="369" y="503"/>
                  </a:cubicBezTo>
                  <a:cubicBezTo>
                    <a:pt x="373" y="498"/>
                    <a:pt x="373" y="498"/>
                    <a:pt x="373" y="498"/>
                  </a:cubicBezTo>
                  <a:cubicBezTo>
                    <a:pt x="396" y="479"/>
                    <a:pt x="427" y="470"/>
                    <a:pt x="456" y="475"/>
                  </a:cubicBezTo>
                  <a:cubicBezTo>
                    <a:pt x="470" y="477"/>
                    <a:pt x="482" y="482"/>
                    <a:pt x="494" y="489"/>
                  </a:cubicBezTo>
                  <a:cubicBezTo>
                    <a:pt x="542" y="519"/>
                    <a:pt x="557" y="583"/>
                    <a:pt x="527" y="630"/>
                  </a:cubicBezTo>
                  <a:cubicBezTo>
                    <a:pt x="497" y="678"/>
                    <a:pt x="433" y="693"/>
                    <a:pt x="386" y="663"/>
                  </a:cubicBezTo>
                  <a:cubicBezTo>
                    <a:pt x="350" y="640"/>
                    <a:pt x="333" y="599"/>
                    <a:pt x="339" y="560"/>
                  </a:cubicBezTo>
                  <a:cubicBezTo>
                    <a:pt x="345" y="544"/>
                    <a:pt x="345" y="544"/>
                    <a:pt x="345" y="544"/>
                  </a:cubicBezTo>
                  <a:cubicBezTo>
                    <a:pt x="177" y="439"/>
                    <a:pt x="177" y="439"/>
                    <a:pt x="177" y="439"/>
                  </a:cubicBezTo>
                  <a:cubicBezTo>
                    <a:pt x="168" y="446"/>
                    <a:pt x="168" y="446"/>
                    <a:pt x="168" y="446"/>
                  </a:cubicBezTo>
                  <a:cubicBezTo>
                    <a:pt x="119" y="475"/>
                    <a:pt x="56" y="458"/>
                    <a:pt x="28" y="409"/>
                  </a:cubicBezTo>
                  <a:cubicBezTo>
                    <a:pt x="0" y="360"/>
                    <a:pt x="16" y="297"/>
                    <a:pt x="65" y="269"/>
                  </a:cubicBezTo>
                  <a:cubicBezTo>
                    <a:pt x="102" y="248"/>
                    <a:pt x="147" y="252"/>
                    <a:pt x="178" y="276"/>
                  </a:cubicBezTo>
                  <a:cubicBezTo>
                    <a:pt x="189" y="288"/>
                    <a:pt x="189" y="288"/>
                    <a:pt x="189" y="288"/>
                  </a:cubicBezTo>
                  <a:cubicBezTo>
                    <a:pt x="455" y="134"/>
                    <a:pt x="455" y="134"/>
                    <a:pt x="455" y="134"/>
                  </a:cubicBezTo>
                  <a:cubicBezTo>
                    <a:pt x="450" y="119"/>
                    <a:pt x="450" y="119"/>
                    <a:pt x="450" y="119"/>
                  </a:cubicBezTo>
                  <a:cubicBezTo>
                    <a:pt x="445" y="80"/>
                    <a:pt x="464" y="39"/>
                    <a:pt x="501" y="18"/>
                  </a:cubicBezTo>
                  <a:cubicBezTo>
                    <a:pt x="513" y="11"/>
                    <a:pt x="526" y="6"/>
                    <a:pt x="539" y="5"/>
                  </a:cubicBezTo>
                  <a:close/>
                </a:path>
              </a:pathLst>
            </a:custGeom>
            <a:solidFill>
              <a:srgbClr val="4774E7"/>
            </a:solidFill>
            <a:ln>
              <a:noFill/>
            </a:ln>
          </p:spPr>
          <p:txBody>
            <a:bodyPr vert="horz" wrap="square" lIns="89642" tIns="44821" rIns="89642" bIns="44821" numCol="1" anchor="t" anchorCtr="0" compatLnSpc="1">
              <a:prstTxWarp prst="textNoShape">
                <a:avLst/>
              </a:prstTxWarp>
            </a:bodyPr>
            <a:lstStyle/>
            <a:p>
              <a:endParaRPr lang="en-US" sz="1765" dirty="0"/>
            </a:p>
          </p:txBody>
        </p:sp>
      </p:grpSp>
      <p:sp>
        <p:nvSpPr>
          <p:cNvPr id="24" name="PA_任意多边形 9"/>
          <p:cNvSpPr>
            <a:spLocks noChangeAspect="1" noEditPoints="1"/>
          </p:cNvSpPr>
          <p:nvPr>
            <p:custDataLst>
              <p:tags r:id="rId5"/>
            </p:custDataLst>
          </p:nvPr>
        </p:nvSpPr>
        <p:spPr bwMode="black">
          <a:xfrm>
            <a:off x="1278290" y="3073909"/>
            <a:ext cx="891996" cy="723258"/>
          </a:xfrm>
          <a:custGeom>
            <a:avLst/>
            <a:gdLst>
              <a:gd name="T0" fmla="*/ 600 w 1107"/>
              <a:gd name="T1" fmla="*/ 625 h 897"/>
              <a:gd name="T2" fmla="*/ 649 w 1107"/>
              <a:gd name="T3" fmla="*/ 567 h 897"/>
              <a:gd name="T4" fmla="*/ 727 w 1107"/>
              <a:gd name="T5" fmla="*/ 482 h 897"/>
              <a:gd name="T6" fmla="*/ 601 w 1107"/>
              <a:gd name="T7" fmla="*/ 434 h 897"/>
              <a:gd name="T8" fmla="*/ 628 w 1107"/>
              <a:gd name="T9" fmla="*/ 305 h 897"/>
              <a:gd name="T10" fmla="*/ 547 w 1107"/>
              <a:gd name="T11" fmla="*/ 240 h 897"/>
              <a:gd name="T12" fmla="*/ 427 w 1107"/>
              <a:gd name="T13" fmla="*/ 287 h 897"/>
              <a:gd name="T14" fmla="*/ 368 w 1107"/>
              <a:gd name="T15" fmla="*/ 170 h 897"/>
              <a:gd name="T16" fmla="*/ 285 w 1107"/>
              <a:gd name="T17" fmla="*/ 263 h 897"/>
              <a:gd name="T18" fmla="*/ 241 w 1107"/>
              <a:gd name="T19" fmla="*/ 313 h 897"/>
              <a:gd name="T20" fmla="*/ 139 w 1107"/>
              <a:gd name="T21" fmla="*/ 281 h 897"/>
              <a:gd name="T22" fmla="*/ 79 w 1107"/>
              <a:gd name="T23" fmla="*/ 355 h 897"/>
              <a:gd name="T24" fmla="*/ 132 w 1107"/>
              <a:gd name="T25" fmla="*/ 446 h 897"/>
              <a:gd name="T26" fmla="*/ 83 w 1107"/>
              <a:gd name="T27" fmla="*/ 505 h 897"/>
              <a:gd name="T28" fmla="*/ 5 w 1107"/>
              <a:gd name="T29" fmla="*/ 590 h 897"/>
              <a:gd name="T30" fmla="*/ 132 w 1107"/>
              <a:gd name="T31" fmla="*/ 638 h 897"/>
              <a:gd name="T32" fmla="*/ 145 w 1107"/>
              <a:gd name="T33" fmla="*/ 669 h 897"/>
              <a:gd name="T34" fmla="*/ 110 w 1107"/>
              <a:gd name="T35" fmla="*/ 793 h 897"/>
              <a:gd name="T36" fmla="*/ 230 w 1107"/>
              <a:gd name="T37" fmla="*/ 781 h 897"/>
              <a:gd name="T38" fmla="*/ 306 w 1107"/>
              <a:gd name="T39" fmla="*/ 785 h 897"/>
              <a:gd name="T40" fmla="*/ 346 w 1107"/>
              <a:gd name="T41" fmla="*/ 878 h 897"/>
              <a:gd name="T42" fmla="*/ 440 w 1107"/>
              <a:gd name="T43" fmla="*/ 872 h 897"/>
              <a:gd name="T44" fmla="*/ 466 w 1107"/>
              <a:gd name="T45" fmla="*/ 764 h 897"/>
              <a:gd name="T46" fmla="*/ 539 w 1107"/>
              <a:gd name="T47" fmla="*/ 755 h 897"/>
              <a:gd name="T48" fmla="*/ 659 w 1107"/>
              <a:gd name="T49" fmla="*/ 743 h 897"/>
              <a:gd name="T50" fmla="*/ 263 w 1107"/>
              <a:gd name="T51" fmla="*/ 452 h 897"/>
              <a:gd name="T52" fmla="*/ 281 w 1107"/>
              <a:gd name="T53" fmla="*/ 633 h 897"/>
              <a:gd name="T54" fmla="*/ 1002 w 1107"/>
              <a:gd name="T55" fmla="*/ 332 h 897"/>
              <a:gd name="T56" fmla="*/ 1043 w 1107"/>
              <a:gd name="T57" fmla="*/ 304 h 897"/>
              <a:gd name="T58" fmla="*/ 1107 w 1107"/>
              <a:gd name="T59" fmla="*/ 266 h 897"/>
              <a:gd name="T60" fmla="*/ 1037 w 1107"/>
              <a:gd name="T61" fmla="*/ 213 h 897"/>
              <a:gd name="T62" fmla="*/ 1077 w 1107"/>
              <a:gd name="T63" fmla="*/ 138 h 897"/>
              <a:gd name="T64" fmla="*/ 1038 w 1107"/>
              <a:gd name="T65" fmla="*/ 83 h 897"/>
              <a:gd name="T66" fmla="*/ 956 w 1107"/>
              <a:gd name="T67" fmla="*/ 91 h 897"/>
              <a:gd name="T68" fmla="*/ 940 w 1107"/>
              <a:gd name="T69" fmla="*/ 7 h 897"/>
              <a:gd name="T70" fmla="*/ 872 w 1107"/>
              <a:gd name="T71" fmla="*/ 50 h 897"/>
              <a:gd name="T72" fmla="*/ 836 w 1107"/>
              <a:gd name="T73" fmla="*/ 74 h 897"/>
              <a:gd name="T74" fmla="*/ 778 w 1107"/>
              <a:gd name="T75" fmla="*/ 35 h 897"/>
              <a:gd name="T76" fmla="*/ 728 w 1107"/>
              <a:gd name="T77" fmla="*/ 70 h 897"/>
              <a:gd name="T78" fmla="*/ 744 w 1107"/>
              <a:gd name="T79" fmla="*/ 136 h 897"/>
              <a:gd name="T80" fmla="*/ 703 w 1107"/>
              <a:gd name="T81" fmla="*/ 164 h 897"/>
              <a:gd name="T82" fmla="*/ 640 w 1107"/>
              <a:gd name="T83" fmla="*/ 203 h 897"/>
              <a:gd name="T84" fmla="*/ 710 w 1107"/>
              <a:gd name="T85" fmla="*/ 255 h 897"/>
              <a:gd name="T86" fmla="*/ 712 w 1107"/>
              <a:gd name="T87" fmla="*/ 277 h 897"/>
              <a:gd name="T88" fmla="*/ 668 w 1107"/>
              <a:gd name="T89" fmla="*/ 347 h 897"/>
              <a:gd name="T90" fmla="*/ 745 w 1107"/>
              <a:gd name="T91" fmla="*/ 361 h 897"/>
              <a:gd name="T92" fmla="*/ 791 w 1107"/>
              <a:gd name="T93" fmla="*/ 377 h 897"/>
              <a:gd name="T94" fmla="*/ 799 w 1107"/>
              <a:gd name="T95" fmla="*/ 443 h 897"/>
              <a:gd name="T96" fmla="*/ 859 w 1107"/>
              <a:gd name="T97" fmla="*/ 456 h 897"/>
              <a:gd name="T98" fmla="*/ 894 w 1107"/>
              <a:gd name="T99" fmla="*/ 393 h 897"/>
              <a:gd name="T100" fmla="*/ 941 w 1107"/>
              <a:gd name="T101" fmla="*/ 401 h 897"/>
              <a:gd name="T102" fmla="*/ 1018 w 1107"/>
              <a:gd name="T103" fmla="*/ 415 h 897"/>
              <a:gd name="T104" fmla="*/ 825 w 1107"/>
              <a:gd name="T105" fmla="*/ 164 h 897"/>
              <a:gd name="T106" fmla="*/ 803 w 1107"/>
              <a:gd name="T107" fmla="*/ 279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7" h="897">
                <a:moveTo>
                  <a:pt x="654" y="716"/>
                </a:moveTo>
                <a:cubicBezTo>
                  <a:pt x="616" y="670"/>
                  <a:pt x="616" y="670"/>
                  <a:pt x="616" y="670"/>
                </a:cubicBezTo>
                <a:cubicBezTo>
                  <a:pt x="593" y="654"/>
                  <a:pt x="603" y="638"/>
                  <a:pt x="600" y="625"/>
                </a:cubicBezTo>
                <a:cubicBezTo>
                  <a:pt x="600" y="625"/>
                  <a:pt x="600" y="625"/>
                  <a:pt x="600" y="625"/>
                </a:cubicBezTo>
                <a:cubicBezTo>
                  <a:pt x="605" y="617"/>
                  <a:pt x="611" y="609"/>
                  <a:pt x="608" y="596"/>
                </a:cubicBezTo>
                <a:cubicBezTo>
                  <a:pt x="618" y="580"/>
                  <a:pt x="623" y="572"/>
                  <a:pt x="649" y="567"/>
                </a:cubicBezTo>
                <a:cubicBezTo>
                  <a:pt x="715" y="553"/>
                  <a:pt x="715" y="553"/>
                  <a:pt x="715" y="553"/>
                </a:cubicBezTo>
                <a:cubicBezTo>
                  <a:pt x="728" y="550"/>
                  <a:pt x="733" y="542"/>
                  <a:pt x="730" y="529"/>
                </a:cubicBezTo>
                <a:cubicBezTo>
                  <a:pt x="727" y="482"/>
                  <a:pt x="727" y="482"/>
                  <a:pt x="727" y="482"/>
                </a:cubicBezTo>
                <a:cubicBezTo>
                  <a:pt x="724" y="469"/>
                  <a:pt x="717" y="463"/>
                  <a:pt x="701" y="453"/>
                </a:cubicBezTo>
                <a:cubicBezTo>
                  <a:pt x="641" y="459"/>
                  <a:pt x="641" y="459"/>
                  <a:pt x="641" y="459"/>
                </a:cubicBezTo>
                <a:cubicBezTo>
                  <a:pt x="620" y="457"/>
                  <a:pt x="604" y="447"/>
                  <a:pt x="601" y="434"/>
                </a:cubicBezTo>
                <a:cubicBezTo>
                  <a:pt x="598" y="421"/>
                  <a:pt x="590" y="416"/>
                  <a:pt x="580" y="397"/>
                </a:cubicBezTo>
                <a:cubicBezTo>
                  <a:pt x="577" y="384"/>
                  <a:pt x="574" y="371"/>
                  <a:pt x="584" y="355"/>
                </a:cubicBezTo>
                <a:cubicBezTo>
                  <a:pt x="628" y="305"/>
                  <a:pt x="628" y="305"/>
                  <a:pt x="628" y="305"/>
                </a:cubicBezTo>
                <a:cubicBezTo>
                  <a:pt x="634" y="297"/>
                  <a:pt x="631" y="284"/>
                  <a:pt x="623" y="279"/>
                </a:cubicBezTo>
                <a:cubicBezTo>
                  <a:pt x="581" y="240"/>
                  <a:pt x="581" y="240"/>
                  <a:pt x="581" y="240"/>
                </a:cubicBezTo>
                <a:cubicBezTo>
                  <a:pt x="573" y="235"/>
                  <a:pt x="560" y="238"/>
                  <a:pt x="547" y="240"/>
                </a:cubicBezTo>
                <a:cubicBezTo>
                  <a:pt x="503" y="291"/>
                  <a:pt x="503" y="291"/>
                  <a:pt x="503" y="291"/>
                </a:cubicBezTo>
                <a:cubicBezTo>
                  <a:pt x="484" y="302"/>
                  <a:pt x="471" y="304"/>
                  <a:pt x="463" y="299"/>
                </a:cubicBezTo>
                <a:cubicBezTo>
                  <a:pt x="456" y="294"/>
                  <a:pt x="435" y="292"/>
                  <a:pt x="427" y="287"/>
                </a:cubicBezTo>
                <a:cubicBezTo>
                  <a:pt x="419" y="282"/>
                  <a:pt x="403" y="271"/>
                  <a:pt x="400" y="258"/>
                </a:cubicBezTo>
                <a:cubicBezTo>
                  <a:pt x="386" y="193"/>
                  <a:pt x="386" y="193"/>
                  <a:pt x="386" y="193"/>
                </a:cubicBezTo>
                <a:cubicBezTo>
                  <a:pt x="384" y="180"/>
                  <a:pt x="368" y="170"/>
                  <a:pt x="368" y="170"/>
                </a:cubicBezTo>
                <a:cubicBezTo>
                  <a:pt x="308" y="176"/>
                  <a:pt x="308" y="176"/>
                  <a:pt x="308" y="176"/>
                </a:cubicBezTo>
                <a:cubicBezTo>
                  <a:pt x="308" y="176"/>
                  <a:pt x="289" y="187"/>
                  <a:pt x="292" y="200"/>
                </a:cubicBezTo>
                <a:cubicBezTo>
                  <a:pt x="285" y="263"/>
                  <a:pt x="285" y="263"/>
                  <a:pt x="285" y="263"/>
                </a:cubicBezTo>
                <a:cubicBezTo>
                  <a:pt x="291" y="289"/>
                  <a:pt x="277" y="292"/>
                  <a:pt x="272" y="300"/>
                </a:cubicBezTo>
                <a:cubicBezTo>
                  <a:pt x="272" y="300"/>
                  <a:pt x="272" y="300"/>
                  <a:pt x="267" y="308"/>
                </a:cubicBezTo>
                <a:cubicBezTo>
                  <a:pt x="259" y="302"/>
                  <a:pt x="246" y="305"/>
                  <a:pt x="241" y="313"/>
                </a:cubicBezTo>
                <a:cubicBezTo>
                  <a:pt x="236" y="321"/>
                  <a:pt x="236" y="321"/>
                  <a:pt x="236" y="321"/>
                </a:cubicBezTo>
                <a:cubicBezTo>
                  <a:pt x="223" y="324"/>
                  <a:pt x="210" y="327"/>
                  <a:pt x="194" y="317"/>
                </a:cubicBezTo>
                <a:cubicBezTo>
                  <a:pt x="139" y="281"/>
                  <a:pt x="139" y="281"/>
                  <a:pt x="139" y="281"/>
                </a:cubicBezTo>
                <a:cubicBezTo>
                  <a:pt x="131" y="276"/>
                  <a:pt x="110" y="273"/>
                  <a:pt x="104" y="281"/>
                </a:cubicBezTo>
                <a:cubicBezTo>
                  <a:pt x="79" y="321"/>
                  <a:pt x="79" y="321"/>
                  <a:pt x="79" y="321"/>
                </a:cubicBezTo>
                <a:cubicBezTo>
                  <a:pt x="66" y="324"/>
                  <a:pt x="68" y="337"/>
                  <a:pt x="79" y="355"/>
                </a:cubicBezTo>
                <a:cubicBezTo>
                  <a:pt x="121" y="394"/>
                  <a:pt x="121" y="394"/>
                  <a:pt x="121" y="394"/>
                </a:cubicBezTo>
                <a:cubicBezTo>
                  <a:pt x="140" y="417"/>
                  <a:pt x="135" y="425"/>
                  <a:pt x="132" y="446"/>
                </a:cubicBezTo>
                <a:cubicBezTo>
                  <a:pt x="132" y="446"/>
                  <a:pt x="132" y="446"/>
                  <a:pt x="132" y="446"/>
                </a:cubicBezTo>
                <a:cubicBezTo>
                  <a:pt x="127" y="454"/>
                  <a:pt x="122" y="462"/>
                  <a:pt x="117" y="470"/>
                </a:cubicBezTo>
                <a:cubicBezTo>
                  <a:pt x="117" y="470"/>
                  <a:pt x="117" y="470"/>
                  <a:pt x="117" y="470"/>
                </a:cubicBezTo>
                <a:cubicBezTo>
                  <a:pt x="120" y="483"/>
                  <a:pt x="109" y="499"/>
                  <a:pt x="83" y="505"/>
                </a:cubicBezTo>
                <a:cubicBezTo>
                  <a:pt x="23" y="511"/>
                  <a:pt x="23" y="511"/>
                  <a:pt x="23" y="511"/>
                </a:cubicBezTo>
                <a:cubicBezTo>
                  <a:pt x="10" y="514"/>
                  <a:pt x="0" y="529"/>
                  <a:pt x="2" y="543"/>
                </a:cubicBezTo>
                <a:cubicBezTo>
                  <a:pt x="5" y="590"/>
                  <a:pt x="5" y="590"/>
                  <a:pt x="5" y="590"/>
                </a:cubicBezTo>
                <a:cubicBezTo>
                  <a:pt x="8" y="603"/>
                  <a:pt x="16" y="608"/>
                  <a:pt x="37" y="610"/>
                </a:cubicBezTo>
                <a:cubicBezTo>
                  <a:pt x="92" y="612"/>
                  <a:pt x="92" y="612"/>
                  <a:pt x="92" y="612"/>
                </a:cubicBezTo>
                <a:cubicBezTo>
                  <a:pt x="113" y="614"/>
                  <a:pt x="129" y="625"/>
                  <a:pt x="132" y="638"/>
                </a:cubicBezTo>
                <a:cubicBezTo>
                  <a:pt x="132" y="638"/>
                  <a:pt x="132" y="638"/>
                  <a:pt x="132" y="638"/>
                </a:cubicBezTo>
                <a:cubicBezTo>
                  <a:pt x="140" y="643"/>
                  <a:pt x="142" y="656"/>
                  <a:pt x="150" y="661"/>
                </a:cubicBezTo>
                <a:cubicBezTo>
                  <a:pt x="145" y="669"/>
                  <a:pt x="145" y="669"/>
                  <a:pt x="145" y="669"/>
                </a:cubicBezTo>
                <a:cubicBezTo>
                  <a:pt x="153" y="674"/>
                  <a:pt x="156" y="687"/>
                  <a:pt x="140" y="711"/>
                </a:cubicBezTo>
                <a:cubicBezTo>
                  <a:pt x="109" y="759"/>
                  <a:pt x="109" y="759"/>
                  <a:pt x="109" y="759"/>
                </a:cubicBezTo>
                <a:cubicBezTo>
                  <a:pt x="99" y="775"/>
                  <a:pt x="102" y="788"/>
                  <a:pt x="110" y="793"/>
                </a:cubicBezTo>
                <a:cubicBezTo>
                  <a:pt x="152" y="832"/>
                  <a:pt x="152" y="832"/>
                  <a:pt x="152" y="832"/>
                </a:cubicBezTo>
                <a:cubicBezTo>
                  <a:pt x="160" y="837"/>
                  <a:pt x="173" y="834"/>
                  <a:pt x="178" y="826"/>
                </a:cubicBezTo>
                <a:cubicBezTo>
                  <a:pt x="230" y="781"/>
                  <a:pt x="230" y="781"/>
                  <a:pt x="230" y="781"/>
                </a:cubicBezTo>
                <a:cubicBezTo>
                  <a:pt x="248" y="770"/>
                  <a:pt x="261" y="767"/>
                  <a:pt x="269" y="772"/>
                </a:cubicBezTo>
                <a:cubicBezTo>
                  <a:pt x="269" y="772"/>
                  <a:pt x="269" y="772"/>
                  <a:pt x="269" y="772"/>
                </a:cubicBezTo>
                <a:cubicBezTo>
                  <a:pt x="282" y="769"/>
                  <a:pt x="298" y="779"/>
                  <a:pt x="306" y="785"/>
                </a:cubicBezTo>
                <a:cubicBezTo>
                  <a:pt x="306" y="785"/>
                  <a:pt x="306" y="785"/>
                  <a:pt x="306" y="785"/>
                </a:cubicBezTo>
                <a:cubicBezTo>
                  <a:pt x="319" y="782"/>
                  <a:pt x="327" y="787"/>
                  <a:pt x="332" y="813"/>
                </a:cubicBezTo>
                <a:cubicBezTo>
                  <a:pt x="346" y="878"/>
                  <a:pt x="346" y="878"/>
                  <a:pt x="346" y="878"/>
                </a:cubicBezTo>
                <a:cubicBezTo>
                  <a:pt x="349" y="892"/>
                  <a:pt x="357" y="897"/>
                  <a:pt x="370" y="894"/>
                </a:cubicBezTo>
                <a:cubicBezTo>
                  <a:pt x="425" y="896"/>
                  <a:pt x="425" y="896"/>
                  <a:pt x="425" y="896"/>
                </a:cubicBezTo>
                <a:cubicBezTo>
                  <a:pt x="430" y="888"/>
                  <a:pt x="443" y="885"/>
                  <a:pt x="440" y="872"/>
                </a:cubicBezTo>
                <a:cubicBezTo>
                  <a:pt x="440" y="804"/>
                  <a:pt x="440" y="804"/>
                  <a:pt x="440" y="804"/>
                </a:cubicBezTo>
                <a:cubicBezTo>
                  <a:pt x="442" y="783"/>
                  <a:pt x="460" y="772"/>
                  <a:pt x="466" y="764"/>
                </a:cubicBezTo>
                <a:cubicBezTo>
                  <a:pt x="466" y="764"/>
                  <a:pt x="466" y="764"/>
                  <a:pt x="466" y="764"/>
                </a:cubicBezTo>
                <a:cubicBezTo>
                  <a:pt x="479" y="761"/>
                  <a:pt x="492" y="758"/>
                  <a:pt x="497" y="750"/>
                </a:cubicBezTo>
                <a:cubicBezTo>
                  <a:pt x="497" y="750"/>
                  <a:pt x="497" y="750"/>
                  <a:pt x="497" y="750"/>
                </a:cubicBezTo>
                <a:cubicBezTo>
                  <a:pt x="510" y="747"/>
                  <a:pt x="523" y="745"/>
                  <a:pt x="539" y="755"/>
                </a:cubicBezTo>
                <a:cubicBezTo>
                  <a:pt x="594" y="791"/>
                  <a:pt x="594" y="791"/>
                  <a:pt x="594" y="791"/>
                </a:cubicBezTo>
                <a:cubicBezTo>
                  <a:pt x="602" y="796"/>
                  <a:pt x="623" y="798"/>
                  <a:pt x="628" y="790"/>
                </a:cubicBezTo>
                <a:cubicBezTo>
                  <a:pt x="659" y="743"/>
                  <a:pt x="659" y="743"/>
                  <a:pt x="659" y="743"/>
                </a:cubicBezTo>
                <a:cubicBezTo>
                  <a:pt x="659" y="743"/>
                  <a:pt x="669" y="727"/>
                  <a:pt x="654" y="716"/>
                </a:cubicBezTo>
                <a:close/>
                <a:moveTo>
                  <a:pt x="281" y="633"/>
                </a:moveTo>
                <a:cubicBezTo>
                  <a:pt x="223" y="584"/>
                  <a:pt x="219" y="502"/>
                  <a:pt x="263" y="452"/>
                </a:cubicBezTo>
                <a:cubicBezTo>
                  <a:pt x="313" y="393"/>
                  <a:pt x="399" y="382"/>
                  <a:pt x="457" y="431"/>
                </a:cubicBezTo>
                <a:cubicBezTo>
                  <a:pt x="507" y="475"/>
                  <a:pt x="518" y="561"/>
                  <a:pt x="469" y="619"/>
                </a:cubicBezTo>
                <a:cubicBezTo>
                  <a:pt x="420" y="678"/>
                  <a:pt x="339" y="682"/>
                  <a:pt x="281" y="633"/>
                </a:cubicBezTo>
                <a:close/>
                <a:moveTo>
                  <a:pt x="1019" y="398"/>
                </a:moveTo>
                <a:cubicBezTo>
                  <a:pt x="1004" y="362"/>
                  <a:pt x="1004" y="362"/>
                  <a:pt x="1004" y="362"/>
                </a:cubicBezTo>
                <a:cubicBezTo>
                  <a:pt x="992" y="348"/>
                  <a:pt x="1002" y="340"/>
                  <a:pt x="1002" y="332"/>
                </a:cubicBezTo>
                <a:cubicBezTo>
                  <a:pt x="1002" y="332"/>
                  <a:pt x="1002" y="332"/>
                  <a:pt x="1002" y="332"/>
                </a:cubicBezTo>
                <a:cubicBezTo>
                  <a:pt x="1007" y="328"/>
                  <a:pt x="1011" y="324"/>
                  <a:pt x="1012" y="315"/>
                </a:cubicBezTo>
                <a:cubicBezTo>
                  <a:pt x="1021" y="307"/>
                  <a:pt x="1026" y="303"/>
                  <a:pt x="1043" y="304"/>
                </a:cubicBezTo>
                <a:cubicBezTo>
                  <a:pt x="1086" y="307"/>
                  <a:pt x="1086" y="307"/>
                  <a:pt x="1086" y="307"/>
                </a:cubicBezTo>
                <a:cubicBezTo>
                  <a:pt x="1095" y="308"/>
                  <a:pt x="1099" y="304"/>
                  <a:pt x="1100" y="295"/>
                </a:cubicBezTo>
                <a:cubicBezTo>
                  <a:pt x="1107" y="266"/>
                  <a:pt x="1107" y="266"/>
                  <a:pt x="1107" y="266"/>
                </a:cubicBezTo>
                <a:cubicBezTo>
                  <a:pt x="1107" y="257"/>
                  <a:pt x="1103" y="252"/>
                  <a:pt x="1095" y="243"/>
                </a:cubicBezTo>
                <a:cubicBezTo>
                  <a:pt x="1057" y="236"/>
                  <a:pt x="1057" y="236"/>
                  <a:pt x="1057" y="236"/>
                </a:cubicBezTo>
                <a:cubicBezTo>
                  <a:pt x="1044" y="231"/>
                  <a:pt x="1036" y="222"/>
                  <a:pt x="1037" y="213"/>
                </a:cubicBezTo>
                <a:cubicBezTo>
                  <a:pt x="1038" y="205"/>
                  <a:pt x="1034" y="200"/>
                  <a:pt x="1030" y="187"/>
                </a:cubicBezTo>
                <a:cubicBezTo>
                  <a:pt x="1031" y="178"/>
                  <a:pt x="1032" y="170"/>
                  <a:pt x="1041" y="162"/>
                </a:cubicBezTo>
                <a:cubicBezTo>
                  <a:pt x="1077" y="138"/>
                  <a:pt x="1077" y="138"/>
                  <a:pt x="1077" y="138"/>
                </a:cubicBezTo>
                <a:cubicBezTo>
                  <a:pt x="1082" y="134"/>
                  <a:pt x="1083" y="126"/>
                  <a:pt x="1079" y="121"/>
                </a:cubicBezTo>
                <a:cubicBezTo>
                  <a:pt x="1059" y="89"/>
                  <a:pt x="1059" y="89"/>
                  <a:pt x="1059" y="89"/>
                </a:cubicBezTo>
                <a:cubicBezTo>
                  <a:pt x="1055" y="85"/>
                  <a:pt x="1047" y="84"/>
                  <a:pt x="1038" y="83"/>
                </a:cubicBezTo>
                <a:cubicBezTo>
                  <a:pt x="1002" y="107"/>
                  <a:pt x="1002" y="107"/>
                  <a:pt x="1002" y="107"/>
                </a:cubicBezTo>
                <a:cubicBezTo>
                  <a:pt x="989" y="110"/>
                  <a:pt x="980" y="110"/>
                  <a:pt x="976" y="105"/>
                </a:cubicBezTo>
                <a:cubicBezTo>
                  <a:pt x="972" y="100"/>
                  <a:pt x="960" y="95"/>
                  <a:pt x="956" y="91"/>
                </a:cubicBezTo>
                <a:cubicBezTo>
                  <a:pt x="952" y="86"/>
                  <a:pt x="944" y="77"/>
                  <a:pt x="944" y="68"/>
                </a:cubicBezTo>
                <a:cubicBezTo>
                  <a:pt x="948" y="25"/>
                  <a:pt x="948" y="25"/>
                  <a:pt x="948" y="25"/>
                </a:cubicBezTo>
                <a:cubicBezTo>
                  <a:pt x="948" y="17"/>
                  <a:pt x="940" y="7"/>
                  <a:pt x="940" y="7"/>
                </a:cubicBezTo>
                <a:cubicBezTo>
                  <a:pt x="902" y="0"/>
                  <a:pt x="902" y="0"/>
                  <a:pt x="902" y="0"/>
                </a:cubicBezTo>
                <a:cubicBezTo>
                  <a:pt x="902" y="0"/>
                  <a:pt x="889" y="4"/>
                  <a:pt x="888" y="12"/>
                </a:cubicBezTo>
                <a:cubicBezTo>
                  <a:pt x="872" y="50"/>
                  <a:pt x="872" y="50"/>
                  <a:pt x="872" y="50"/>
                </a:cubicBezTo>
                <a:cubicBezTo>
                  <a:pt x="871" y="67"/>
                  <a:pt x="862" y="67"/>
                  <a:pt x="858" y="71"/>
                </a:cubicBezTo>
                <a:cubicBezTo>
                  <a:pt x="858" y="71"/>
                  <a:pt x="858" y="71"/>
                  <a:pt x="853" y="75"/>
                </a:cubicBezTo>
                <a:cubicBezTo>
                  <a:pt x="849" y="70"/>
                  <a:pt x="840" y="70"/>
                  <a:pt x="836" y="74"/>
                </a:cubicBezTo>
                <a:cubicBezTo>
                  <a:pt x="831" y="78"/>
                  <a:pt x="831" y="78"/>
                  <a:pt x="831" y="78"/>
                </a:cubicBezTo>
                <a:cubicBezTo>
                  <a:pt x="822" y="77"/>
                  <a:pt x="814" y="76"/>
                  <a:pt x="806" y="67"/>
                </a:cubicBezTo>
                <a:cubicBezTo>
                  <a:pt x="778" y="35"/>
                  <a:pt x="778" y="35"/>
                  <a:pt x="778" y="35"/>
                </a:cubicBezTo>
                <a:cubicBezTo>
                  <a:pt x="774" y="30"/>
                  <a:pt x="762" y="25"/>
                  <a:pt x="757" y="29"/>
                </a:cubicBezTo>
                <a:cubicBezTo>
                  <a:pt x="734" y="49"/>
                  <a:pt x="734" y="49"/>
                  <a:pt x="734" y="49"/>
                </a:cubicBezTo>
                <a:cubicBezTo>
                  <a:pt x="725" y="49"/>
                  <a:pt x="725" y="57"/>
                  <a:pt x="728" y="70"/>
                </a:cubicBezTo>
                <a:cubicBezTo>
                  <a:pt x="747" y="102"/>
                  <a:pt x="747" y="102"/>
                  <a:pt x="747" y="102"/>
                </a:cubicBezTo>
                <a:cubicBezTo>
                  <a:pt x="754" y="120"/>
                  <a:pt x="750" y="124"/>
                  <a:pt x="744" y="136"/>
                </a:cubicBezTo>
                <a:cubicBezTo>
                  <a:pt x="744" y="136"/>
                  <a:pt x="744" y="136"/>
                  <a:pt x="744" y="136"/>
                </a:cubicBezTo>
                <a:cubicBezTo>
                  <a:pt x="740" y="140"/>
                  <a:pt x="735" y="144"/>
                  <a:pt x="731" y="148"/>
                </a:cubicBezTo>
                <a:cubicBezTo>
                  <a:pt x="731" y="148"/>
                  <a:pt x="731" y="148"/>
                  <a:pt x="731" y="148"/>
                </a:cubicBezTo>
                <a:cubicBezTo>
                  <a:pt x="730" y="157"/>
                  <a:pt x="721" y="165"/>
                  <a:pt x="703" y="164"/>
                </a:cubicBezTo>
                <a:cubicBezTo>
                  <a:pt x="665" y="157"/>
                  <a:pt x="665" y="157"/>
                  <a:pt x="665" y="157"/>
                </a:cubicBezTo>
                <a:cubicBezTo>
                  <a:pt x="656" y="156"/>
                  <a:pt x="647" y="164"/>
                  <a:pt x="647" y="173"/>
                </a:cubicBezTo>
                <a:cubicBezTo>
                  <a:pt x="640" y="203"/>
                  <a:pt x="640" y="203"/>
                  <a:pt x="640" y="203"/>
                </a:cubicBezTo>
                <a:cubicBezTo>
                  <a:pt x="639" y="211"/>
                  <a:pt x="643" y="216"/>
                  <a:pt x="656" y="221"/>
                </a:cubicBezTo>
                <a:cubicBezTo>
                  <a:pt x="690" y="232"/>
                  <a:pt x="690" y="232"/>
                  <a:pt x="690" y="232"/>
                </a:cubicBezTo>
                <a:cubicBezTo>
                  <a:pt x="702" y="237"/>
                  <a:pt x="710" y="246"/>
                  <a:pt x="710" y="255"/>
                </a:cubicBezTo>
                <a:cubicBezTo>
                  <a:pt x="710" y="255"/>
                  <a:pt x="710" y="255"/>
                  <a:pt x="710" y="255"/>
                </a:cubicBezTo>
                <a:cubicBezTo>
                  <a:pt x="714" y="260"/>
                  <a:pt x="713" y="268"/>
                  <a:pt x="717" y="273"/>
                </a:cubicBezTo>
                <a:cubicBezTo>
                  <a:pt x="712" y="277"/>
                  <a:pt x="712" y="277"/>
                  <a:pt x="712" y="277"/>
                </a:cubicBezTo>
                <a:cubicBezTo>
                  <a:pt x="716" y="281"/>
                  <a:pt x="716" y="290"/>
                  <a:pt x="702" y="302"/>
                </a:cubicBezTo>
                <a:cubicBezTo>
                  <a:pt x="674" y="326"/>
                  <a:pt x="674" y="326"/>
                  <a:pt x="674" y="326"/>
                </a:cubicBezTo>
                <a:cubicBezTo>
                  <a:pt x="665" y="334"/>
                  <a:pt x="664" y="343"/>
                  <a:pt x="668" y="347"/>
                </a:cubicBezTo>
                <a:cubicBezTo>
                  <a:pt x="687" y="379"/>
                  <a:pt x="687" y="379"/>
                  <a:pt x="687" y="379"/>
                </a:cubicBezTo>
                <a:cubicBezTo>
                  <a:pt x="691" y="383"/>
                  <a:pt x="700" y="384"/>
                  <a:pt x="704" y="380"/>
                </a:cubicBezTo>
                <a:cubicBezTo>
                  <a:pt x="745" y="361"/>
                  <a:pt x="745" y="361"/>
                  <a:pt x="745" y="361"/>
                </a:cubicBezTo>
                <a:cubicBezTo>
                  <a:pt x="758" y="358"/>
                  <a:pt x="767" y="358"/>
                  <a:pt x="771" y="363"/>
                </a:cubicBezTo>
                <a:cubicBezTo>
                  <a:pt x="771" y="363"/>
                  <a:pt x="771" y="363"/>
                  <a:pt x="771" y="363"/>
                </a:cubicBezTo>
                <a:cubicBezTo>
                  <a:pt x="779" y="364"/>
                  <a:pt x="787" y="373"/>
                  <a:pt x="791" y="377"/>
                </a:cubicBezTo>
                <a:cubicBezTo>
                  <a:pt x="791" y="377"/>
                  <a:pt x="791" y="377"/>
                  <a:pt x="791" y="377"/>
                </a:cubicBezTo>
                <a:cubicBezTo>
                  <a:pt x="800" y="378"/>
                  <a:pt x="804" y="383"/>
                  <a:pt x="802" y="400"/>
                </a:cubicBezTo>
                <a:cubicBezTo>
                  <a:pt x="799" y="443"/>
                  <a:pt x="799" y="443"/>
                  <a:pt x="799" y="443"/>
                </a:cubicBezTo>
                <a:cubicBezTo>
                  <a:pt x="798" y="451"/>
                  <a:pt x="802" y="456"/>
                  <a:pt x="811" y="457"/>
                </a:cubicBezTo>
                <a:cubicBezTo>
                  <a:pt x="845" y="468"/>
                  <a:pt x="845" y="468"/>
                  <a:pt x="845" y="468"/>
                </a:cubicBezTo>
                <a:cubicBezTo>
                  <a:pt x="849" y="464"/>
                  <a:pt x="858" y="464"/>
                  <a:pt x="859" y="456"/>
                </a:cubicBezTo>
                <a:cubicBezTo>
                  <a:pt x="871" y="413"/>
                  <a:pt x="871" y="413"/>
                  <a:pt x="871" y="413"/>
                </a:cubicBezTo>
                <a:cubicBezTo>
                  <a:pt x="876" y="401"/>
                  <a:pt x="889" y="397"/>
                  <a:pt x="894" y="393"/>
                </a:cubicBezTo>
                <a:cubicBezTo>
                  <a:pt x="894" y="393"/>
                  <a:pt x="894" y="393"/>
                  <a:pt x="894" y="393"/>
                </a:cubicBezTo>
                <a:cubicBezTo>
                  <a:pt x="902" y="394"/>
                  <a:pt x="911" y="395"/>
                  <a:pt x="916" y="391"/>
                </a:cubicBezTo>
                <a:cubicBezTo>
                  <a:pt x="916" y="391"/>
                  <a:pt x="916" y="391"/>
                  <a:pt x="916" y="391"/>
                </a:cubicBezTo>
                <a:cubicBezTo>
                  <a:pt x="924" y="391"/>
                  <a:pt x="933" y="392"/>
                  <a:pt x="941" y="401"/>
                </a:cubicBezTo>
                <a:cubicBezTo>
                  <a:pt x="969" y="433"/>
                  <a:pt x="969" y="433"/>
                  <a:pt x="969" y="433"/>
                </a:cubicBezTo>
                <a:cubicBezTo>
                  <a:pt x="973" y="438"/>
                  <a:pt x="985" y="443"/>
                  <a:pt x="990" y="439"/>
                </a:cubicBezTo>
                <a:cubicBezTo>
                  <a:pt x="1018" y="415"/>
                  <a:pt x="1018" y="415"/>
                  <a:pt x="1018" y="415"/>
                </a:cubicBezTo>
                <a:cubicBezTo>
                  <a:pt x="1018" y="415"/>
                  <a:pt x="1027" y="407"/>
                  <a:pt x="1019" y="398"/>
                </a:cubicBezTo>
                <a:close/>
                <a:moveTo>
                  <a:pt x="803" y="279"/>
                </a:moveTo>
                <a:cubicBezTo>
                  <a:pt x="776" y="238"/>
                  <a:pt x="788" y="187"/>
                  <a:pt x="825" y="164"/>
                </a:cubicBezTo>
                <a:cubicBezTo>
                  <a:pt x="866" y="136"/>
                  <a:pt x="921" y="144"/>
                  <a:pt x="948" y="185"/>
                </a:cubicBezTo>
                <a:cubicBezTo>
                  <a:pt x="972" y="221"/>
                  <a:pt x="963" y="277"/>
                  <a:pt x="922" y="304"/>
                </a:cubicBezTo>
                <a:cubicBezTo>
                  <a:pt x="881" y="332"/>
                  <a:pt x="830" y="320"/>
                  <a:pt x="803" y="279"/>
                </a:cubicBez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endParaRPr lang="en-US" sz="1765" dirty="0"/>
          </a:p>
        </p:txBody>
      </p:sp>
      <p:grpSp>
        <p:nvGrpSpPr>
          <p:cNvPr id="7" name="PA_组合 6"/>
          <p:cNvGrpSpPr/>
          <p:nvPr>
            <p:custDataLst>
              <p:tags r:id="rId6"/>
            </p:custDataLst>
          </p:nvPr>
        </p:nvGrpSpPr>
        <p:grpSpPr>
          <a:xfrm>
            <a:off x="6372050" y="2468880"/>
            <a:ext cx="2387594" cy="3017520"/>
            <a:chOff x="6372050" y="2468880"/>
            <a:chExt cx="2387594" cy="3017520"/>
          </a:xfrm>
        </p:grpSpPr>
        <p:sp>
          <p:nvSpPr>
            <p:cNvPr id="13" name="PA_矩形 12"/>
            <p:cNvSpPr/>
            <p:nvPr>
              <p:custDataLst>
                <p:tags r:id="rId15"/>
              </p:custDataLst>
            </p:nvPr>
          </p:nvSpPr>
          <p:spPr>
            <a:xfrm>
              <a:off x="6372050" y="2468880"/>
              <a:ext cx="2382696" cy="3017520"/>
            </a:xfrm>
            <a:prstGeom prst="rect">
              <a:avLst/>
            </a:prstGeom>
            <a:noFill/>
            <a:ln w="19050" cap="flat" cmpd="sng" algn="ctr">
              <a:solidFill>
                <a:srgbClr val="4774E7"/>
              </a:solidFill>
              <a:prstDash val="solid"/>
              <a:miter lim="800000"/>
              <a:headEnd type="none" w="med" len="med"/>
              <a:tailEnd type="none" w="med" len="med"/>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PA_文本框 16"/>
            <p:cNvSpPr txBox="1"/>
            <p:nvPr>
              <p:custDataLst>
                <p:tags r:id="rId16"/>
              </p:custDataLst>
            </p:nvPr>
          </p:nvSpPr>
          <p:spPr>
            <a:xfrm>
              <a:off x="6741570" y="4165632"/>
              <a:ext cx="1656466"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标题添加</a:t>
              </a:r>
            </a:p>
          </p:txBody>
        </p:sp>
        <p:sp>
          <p:nvSpPr>
            <p:cNvPr id="18" name="PA_矩形 17"/>
            <p:cNvSpPr/>
            <p:nvPr>
              <p:custDataLst>
                <p:tags r:id="rId17"/>
              </p:custDataLst>
            </p:nvPr>
          </p:nvSpPr>
          <p:spPr>
            <a:xfrm>
              <a:off x="6376948" y="4579415"/>
              <a:ext cx="2382696" cy="738023"/>
            </a:xfrm>
            <a:prstGeom prst="rect">
              <a:avLst/>
            </a:prstGeom>
          </p:spPr>
          <p:txBody>
            <a:bodyPr wrap="square">
              <a:spAutoFit/>
            </a:bodyPr>
            <a:lstStyle/>
            <a:p>
              <a:pPr algn="ctr">
                <a:lnSpc>
                  <a:spcPct val="120000"/>
                </a:lnSpc>
              </a:pPr>
              <a:r>
                <a:rPr lang="zh-CN" altLang="en-US" sz="12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a:t>
              </a:r>
            </a:p>
          </p:txBody>
        </p:sp>
        <p:sp>
          <p:nvSpPr>
            <p:cNvPr id="25" name="PA_任意多边形 127"/>
            <p:cNvSpPr>
              <a:spLocks noChangeAspect="1"/>
            </p:cNvSpPr>
            <p:nvPr>
              <p:custDataLst>
                <p:tags r:id="rId18"/>
              </p:custDataLst>
            </p:nvPr>
          </p:nvSpPr>
          <p:spPr bwMode="black">
            <a:xfrm>
              <a:off x="7103893" y="3073909"/>
              <a:ext cx="919010" cy="723258"/>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rgbClr val="4774E7"/>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PA_组合 4"/>
          <p:cNvGrpSpPr/>
          <p:nvPr>
            <p:custDataLst>
              <p:tags r:id="rId7"/>
            </p:custDataLst>
          </p:nvPr>
        </p:nvGrpSpPr>
        <p:grpSpPr>
          <a:xfrm>
            <a:off x="9306845" y="2468880"/>
            <a:ext cx="2383732" cy="3017520"/>
            <a:chOff x="9306845" y="2468880"/>
            <a:chExt cx="2383732" cy="3017520"/>
          </a:xfrm>
        </p:grpSpPr>
        <p:sp>
          <p:nvSpPr>
            <p:cNvPr id="14" name="PA_矩形 13"/>
            <p:cNvSpPr/>
            <p:nvPr>
              <p:custDataLst>
                <p:tags r:id="rId11"/>
              </p:custDataLst>
            </p:nvPr>
          </p:nvSpPr>
          <p:spPr>
            <a:xfrm>
              <a:off x="9306845" y="2468880"/>
              <a:ext cx="2382696" cy="3017520"/>
            </a:xfrm>
            <a:prstGeom prst="rect">
              <a:avLst/>
            </a:prstGeom>
            <a:noFill/>
            <a:ln w="19050" cap="flat" cmpd="sng" algn="ctr">
              <a:solidFill>
                <a:srgbClr val="4774E7"/>
              </a:solidFill>
              <a:prstDash val="solid"/>
              <a:miter lim="800000"/>
              <a:headEnd type="none" w="med" len="med"/>
              <a:tailEnd type="none" w="med" len="med"/>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PA_文本框 18"/>
            <p:cNvSpPr txBox="1"/>
            <p:nvPr>
              <p:custDataLst>
                <p:tags r:id="rId12"/>
              </p:custDataLst>
            </p:nvPr>
          </p:nvSpPr>
          <p:spPr>
            <a:xfrm>
              <a:off x="9672503" y="4165632"/>
              <a:ext cx="1656466"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标题添加</a:t>
              </a:r>
            </a:p>
          </p:txBody>
        </p:sp>
        <p:sp>
          <p:nvSpPr>
            <p:cNvPr id="20" name="PA_矩形 19"/>
            <p:cNvSpPr/>
            <p:nvPr>
              <p:custDataLst>
                <p:tags r:id="rId13"/>
              </p:custDataLst>
            </p:nvPr>
          </p:nvSpPr>
          <p:spPr>
            <a:xfrm>
              <a:off x="9307881" y="4579415"/>
              <a:ext cx="2382696" cy="738023"/>
            </a:xfrm>
            <a:prstGeom prst="rect">
              <a:avLst/>
            </a:prstGeom>
          </p:spPr>
          <p:txBody>
            <a:bodyPr wrap="square">
              <a:spAutoFit/>
            </a:bodyPr>
            <a:lstStyle/>
            <a:p>
              <a:pPr algn="ctr">
                <a:lnSpc>
                  <a:spcPct val="120000"/>
                </a:lnSpc>
              </a:pPr>
              <a:r>
                <a:rPr lang="zh-CN" altLang="en-US" sz="12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a:t>
              </a:r>
            </a:p>
          </p:txBody>
        </p:sp>
        <p:sp>
          <p:nvSpPr>
            <p:cNvPr id="26" name="PA_任意多边形 48"/>
            <p:cNvSpPr>
              <a:spLocks noChangeAspect="1"/>
            </p:cNvSpPr>
            <p:nvPr>
              <p:custDataLst>
                <p:tags r:id="rId14"/>
              </p:custDataLst>
            </p:nvPr>
          </p:nvSpPr>
          <p:spPr bwMode="black">
            <a:xfrm>
              <a:off x="10087529" y="3073909"/>
              <a:ext cx="824296" cy="723258"/>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rgbClr val="4774E7"/>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grpSp>
      <p:sp>
        <p:nvSpPr>
          <p:cNvPr id="28" name="PA_文本框 27"/>
          <p:cNvSpPr txBox="1"/>
          <p:nvPr>
            <p:custDataLst>
              <p:tags r:id="rId8"/>
            </p:custDataLst>
          </p:nvPr>
        </p:nvSpPr>
        <p:spPr>
          <a:xfrm>
            <a:off x="389465" y="390547"/>
            <a:ext cx="5068878" cy="646331"/>
          </a:xfrm>
          <a:prstGeom prst="rect">
            <a:avLst/>
          </a:prstGeom>
          <a:noFill/>
        </p:spPr>
        <p:txBody>
          <a:bodyPr wrap="square" rtlCol="0">
            <a:spAutoFit/>
          </a:bodyPr>
          <a:lstStyle/>
          <a:p>
            <a:r>
              <a:rPr lang="zh-CN" altLang="en-US" sz="3600" b="1" dirty="0">
                <a:solidFill>
                  <a:srgbClr val="4774E7"/>
                </a:solidFill>
                <a:latin typeface="Arial" panose="020B0604020202020204" pitchFamily="34" charset="0"/>
                <a:ea typeface="微软雅黑" panose="020B0503020204020204" pitchFamily="34" charset="-122"/>
                <a:cs typeface="Arial" panose="020B0604020202020204" pitchFamily="34" charset="0"/>
              </a:rPr>
              <a:t>标题添加到此处</a:t>
            </a:r>
          </a:p>
        </p:txBody>
      </p:sp>
      <p:cxnSp>
        <p:nvCxnSpPr>
          <p:cNvPr id="47" name="PA_直接连接符 46"/>
          <p:cNvCxnSpPr/>
          <p:nvPr>
            <p:custDataLst>
              <p:tags r:id="rId9"/>
            </p:custDataLst>
          </p:nvPr>
        </p:nvCxnSpPr>
        <p:spPr>
          <a:xfrm>
            <a:off x="532940" y="1158378"/>
            <a:ext cx="11140900" cy="0"/>
          </a:xfrm>
          <a:prstGeom prst="line">
            <a:avLst/>
          </a:prstGeom>
          <a:ln w="635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PA_矩形 47"/>
          <p:cNvSpPr/>
          <p:nvPr>
            <p:custDataLst>
              <p:tags r:id="rId10"/>
            </p:custDataLst>
          </p:nvPr>
        </p:nvSpPr>
        <p:spPr>
          <a:xfrm>
            <a:off x="514799" y="1114389"/>
            <a:ext cx="1561202" cy="76549"/>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6482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left)">
                                      <p:cBhvr>
                                        <p:cTn id="10" dur="500"/>
                                        <p:tgtEl>
                                          <p:spTgt spid="47"/>
                                        </p:tgtEl>
                                      </p:cBhvr>
                                    </p:animEffect>
                                  </p:childTnLst>
                                </p:cTn>
                              </p:par>
                              <p:par>
                                <p:cTn id="11" presetID="10" presetClass="entr" presetSubtype="0" fill="hold" grpId="1" nodeType="withEffect">
                                  <p:stCondLst>
                                    <p:cond delay="5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63" presetClass="path" presetSubtype="0" accel="50000" decel="50000" autoRev="1" fill="hold" grpId="0" nodeType="withEffect">
                                  <p:stCondLst>
                                    <p:cond delay="500"/>
                                  </p:stCondLst>
                                  <p:childTnLst>
                                    <p:animMotion origin="layout" path="M 1.38778E-17 4.44444E-6 L 0.78815 4.44444E-6 " pathEditMode="relative" rAng="0" ptsTypes="AA">
                                      <p:cBhvr>
                                        <p:cTn id="15" dur="2250" fill="hold"/>
                                        <p:tgtEl>
                                          <p:spTgt spid="48"/>
                                        </p:tgtEl>
                                        <p:attrNameLst>
                                          <p:attrName>ppt_x</p:attrName>
                                          <p:attrName>ppt_y</p:attrName>
                                        </p:attrNameLst>
                                      </p:cBhvr>
                                      <p:rCtr x="39401" y="0"/>
                                    </p:animMotion>
                                  </p:childTnLst>
                                </p:cTn>
                              </p:par>
                              <p:par>
                                <p:cTn id="16" presetID="22" presetClass="entr" presetSubtype="8" fill="hold" grpId="0" nodeType="withEffect">
                                  <p:stCondLst>
                                    <p:cond delay="75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nodeType="withEffect">
                                  <p:stCondLst>
                                    <p:cond delay="125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22" presetClass="entr" presetSubtype="8" fill="hold" nodeType="withEffect">
                                  <p:stCondLst>
                                    <p:cond delay="175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nodeType="withEffect">
                                  <p:stCondLst>
                                    <p:cond delay="225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8" grpId="0"/>
      <p:bldP spid="48" grpId="0" animBg="1"/>
      <p:bldP spid="4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矩形 10"/>
          <p:cNvSpPr/>
          <p:nvPr>
            <p:custDataLst>
              <p:tags r:id="rId1"/>
            </p:custDataLst>
          </p:nvPr>
        </p:nvSpPr>
        <p:spPr>
          <a:xfrm>
            <a:off x="698157" y="1807344"/>
            <a:ext cx="5847328" cy="3364417"/>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297962" y="1349447"/>
            <a:ext cx="4141561" cy="4124671"/>
            <a:chOff x="7297962" y="1349447"/>
            <a:chExt cx="4141561" cy="4124671"/>
          </a:xfrm>
        </p:grpSpPr>
        <p:sp>
          <p:nvSpPr>
            <p:cNvPr id="4" name="PA_加号 3"/>
            <p:cNvSpPr/>
            <p:nvPr>
              <p:custDataLst>
                <p:tags r:id="rId3"/>
              </p:custDataLst>
            </p:nvPr>
          </p:nvSpPr>
          <p:spPr>
            <a:xfrm>
              <a:off x="9727502" y="1349447"/>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4"/>
              </p:custDataLst>
            </p:nvPr>
          </p:nvSpPr>
          <p:spPr>
            <a:xfrm>
              <a:off x="7297962" y="1663894"/>
              <a:ext cx="2339102" cy="1082669"/>
            </a:xfrm>
            <a:prstGeom prst="rect">
              <a:avLst/>
            </a:prstGeom>
            <a:noFill/>
          </p:spPr>
          <p:txBody>
            <a:bodyPr wrap="none" rtlCol="0">
              <a:spAutoFit/>
            </a:bodyPr>
            <a:lstStyle/>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单击此处添加</a:t>
              </a:r>
              <a:endParaRPr lang="en-US" altLang="zh-CN" sz="2800" b="1" dirty="0">
                <a:solidFill>
                  <a:srgbClr val="4B5964"/>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5"/>
              </p:custDataLst>
            </p:nvPr>
          </p:nvSpPr>
          <p:spPr>
            <a:xfrm>
              <a:off x="7297962" y="3154979"/>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6"/>
              </p:custDataLst>
            </p:nvPr>
          </p:nvCxnSpPr>
          <p:spPr>
            <a:xfrm>
              <a:off x="7416102" y="3693006"/>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7"/>
              </p:custDataLst>
            </p:nvPr>
          </p:nvSpPr>
          <p:spPr>
            <a:xfrm rot="5400000">
              <a:off x="7395250" y="5192613"/>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8"/>
              </p:custDataLst>
            </p:nvPr>
          </p:nvSpPr>
          <p:spPr>
            <a:xfrm>
              <a:off x="7297962" y="4094198"/>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9"/>
              </p:custDataLst>
            </p:nvPr>
          </p:nvCxnSpPr>
          <p:spPr>
            <a:xfrm>
              <a:off x="7390702" y="3693006"/>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2" name="PA_矩形 11"/>
          <p:cNvSpPr/>
          <p:nvPr>
            <p:custDataLst>
              <p:tags r:id="rId2"/>
            </p:custDataLst>
          </p:nvPr>
        </p:nvSpPr>
        <p:spPr>
          <a:xfrm>
            <a:off x="927100" y="2057400"/>
            <a:ext cx="5346700" cy="2844800"/>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446717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2777" y="484460"/>
            <a:ext cx="3469627" cy="733815"/>
            <a:chOff x="782777" y="484460"/>
            <a:chExt cx="3469627" cy="733815"/>
          </a:xfrm>
        </p:grpSpPr>
        <p:sp>
          <p:nvSpPr>
            <p:cNvPr id="4" name="文本框 3"/>
            <p:cNvSpPr txBox="1"/>
            <p:nvPr/>
          </p:nvSpPr>
          <p:spPr>
            <a:xfrm>
              <a:off x="782777" y="484460"/>
              <a:ext cx="3057247" cy="584775"/>
            </a:xfrm>
            <a:prstGeom prst="rect">
              <a:avLst/>
            </a:prstGeom>
            <a:noFill/>
          </p:spPr>
          <p:txBody>
            <a:bodyPr wrap="none" rtlCol="0">
              <a:spAutoFit/>
            </a:bodyPr>
            <a:lstStyle/>
            <a:p>
              <a:pPr algn="ctr"/>
              <a:r>
                <a:rPr lang="zh-CN" altLang="en-US" sz="3200" b="1" dirty="0">
                  <a:solidFill>
                    <a:schemeClr val="tx1">
                      <a:lumMod val="75000"/>
                      <a:lumOff val="25000"/>
                    </a:schemeClr>
                  </a:solidFill>
                </a:rPr>
                <a:t>标题添加到此处</a:t>
              </a:r>
            </a:p>
          </p:txBody>
        </p:sp>
        <p:sp>
          <p:nvSpPr>
            <p:cNvPr id="5" name="等腰三角形 4"/>
            <p:cNvSpPr/>
            <p:nvPr/>
          </p:nvSpPr>
          <p:spPr>
            <a:xfrm>
              <a:off x="3954324" y="9201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82777" y="1553696"/>
            <a:ext cx="5496126" cy="4720644"/>
            <a:chOff x="1" y="1553696"/>
            <a:chExt cx="5496126" cy="4720644"/>
          </a:xfrm>
        </p:grpSpPr>
        <p:sp>
          <p:nvSpPr>
            <p:cNvPr id="6" name="矩形 5"/>
            <p:cNvSpPr/>
            <p:nvPr/>
          </p:nvSpPr>
          <p:spPr>
            <a:xfrm>
              <a:off x="1" y="1553696"/>
              <a:ext cx="2334638" cy="4720644"/>
            </a:xfrm>
            <a:prstGeom prst="rect">
              <a:avLst/>
            </a:prstGeom>
            <a:blipFill dpi="0" rotWithShape="1">
              <a:blip r:embed="rId3" cstate="email">
                <a:extLst>
                  <a:ext uri="{28A0092B-C50C-407E-A947-70E740481C1C}">
                    <a14:useLocalDpi xmlns:a14="http://schemas.microsoft.com/office/drawing/2010/main"/>
                  </a:ext>
                </a:extLst>
              </a:blip>
              <a:srcRect/>
              <a:tile tx="0" ty="0" sx="15000" sy="15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2414519" y="4824918"/>
              <a:ext cx="1459925" cy="1449421"/>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4324" y="4824918"/>
              <a:ext cx="1459925" cy="1449421"/>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4518" y="2243079"/>
              <a:ext cx="3081609" cy="2086725"/>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可以通过单击此处删除此处的文字进行添加，也可以复制您的文字粘贴到此处可以通过单击此处删除此处的文字进行添加，也可以复制您的文字粘贴到此处</a:t>
              </a:r>
            </a:p>
          </p:txBody>
        </p:sp>
        <p:sp>
          <p:nvSpPr>
            <p:cNvPr id="10" name="矩形 9"/>
            <p:cNvSpPr/>
            <p:nvPr/>
          </p:nvSpPr>
          <p:spPr>
            <a:xfrm>
              <a:off x="2414519" y="1892987"/>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grpSp>
      <p:grpSp>
        <p:nvGrpSpPr>
          <p:cNvPr id="19" name="组合 18"/>
          <p:cNvGrpSpPr/>
          <p:nvPr/>
        </p:nvGrpSpPr>
        <p:grpSpPr>
          <a:xfrm>
            <a:off x="6853813" y="1693316"/>
            <a:ext cx="4638035" cy="4581023"/>
            <a:chOff x="6772510" y="1693316"/>
            <a:chExt cx="4638035" cy="4581023"/>
          </a:xfrm>
        </p:grpSpPr>
        <p:sp>
          <p:nvSpPr>
            <p:cNvPr id="11" name="矩形 10"/>
            <p:cNvSpPr/>
            <p:nvPr/>
          </p:nvSpPr>
          <p:spPr>
            <a:xfrm>
              <a:off x="6772510" y="2043408"/>
              <a:ext cx="4638035" cy="978729"/>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a:t>
              </a:r>
            </a:p>
          </p:txBody>
        </p:sp>
        <p:sp>
          <p:nvSpPr>
            <p:cNvPr id="12" name="矩形 11"/>
            <p:cNvSpPr/>
            <p:nvPr/>
          </p:nvSpPr>
          <p:spPr>
            <a:xfrm>
              <a:off x="6772511" y="1693316"/>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3" name="矩形 12"/>
            <p:cNvSpPr/>
            <p:nvPr/>
          </p:nvSpPr>
          <p:spPr>
            <a:xfrm>
              <a:off x="6860062" y="3295108"/>
              <a:ext cx="1459925" cy="1449421"/>
            </a:xfrm>
            <a:prstGeom prst="rect">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358713" y="3295108"/>
              <a:ext cx="1459925" cy="1449421"/>
            </a:xfrm>
            <a:prstGeom prst="rect">
              <a:avLst/>
            </a:prstGeom>
            <a:blipFill dpi="0" rotWithShape="1">
              <a:blip r:embed="rId7"/>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857363" y="3295108"/>
              <a:ext cx="1459925" cy="1449421"/>
            </a:xfrm>
            <a:prstGeom prst="rect">
              <a:avLst/>
            </a:prstGeom>
            <a:blipFill dpi="0" rotWithShape="1">
              <a:blip r:embed="rId8"/>
              <a:srcRect/>
              <a:tile tx="0" ty="0" sx="80000" sy="8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60062" y="4814051"/>
              <a:ext cx="1459925" cy="1460288"/>
            </a:xfrm>
            <a:prstGeom prst="rect">
              <a:avLst/>
            </a:prstGeom>
            <a:blipFill dpi="0" rotWithShape="1">
              <a:blip r:embed="rId9"/>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358713" y="4814051"/>
              <a:ext cx="1459925" cy="1460288"/>
            </a:xfrm>
            <a:prstGeom prst="rect">
              <a:avLst/>
            </a:prstGeom>
            <a:blipFill dpi="0" rotWithShape="1">
              <a:blip r:embed="rId10"/>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857363" y="4814051"/>
              <a:ext cx="1459925" cy="1460288"/>
            </a:xfrm>
            <a:prstGeom prst="rect">
              <a:avLst/>
            </a:prstGeom>
            <a:blipFill dpi="0" rotWithShape="1">
              <a:blip r:embed="rId11"/>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474468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cstate="print">
            <a:extLst>
              <a:ext uri="{28A0092B-C50C-407E-A947-70E740481C1C}">
                <a14:useLocalDpi xmlns:a14="http://schemas.microsoft.com/office/drawing/2010/main" val="0"/>
              </a:ext>
            </a:extLst>
          </a:blip>
          <a:srcRect t="33203" r="29762" b="10547"/>
          <a:stretch/>
        </p:blipFill>
        <p:spPr>
          <a:xfrm>
            <a:off x="3628571" y="1"/>
            <a:ext cx="8563429" cy="6858000"/>
          </a:xfrm>
          <a:prstGeom prst="rect">
            <a:avLst/>
          </a:prstGeom>
        </p:spPr>
      </p:pic>
      <p:sp>
        <p:nvSpPr>
          <p:cNvPr id="13" name="圆角矩形 12"/>
          <p:cNvSpPr/>
          <p:nvPr/>
        </p:nvSpPr>
        <p:spPr>
          <a:xfrm>
            <a:off x="-1905000" y="1829561"/>
            <a:ext cx="10922000" cy="2841301"/>
          </a:xfrm>
          <a:prstGeom prst="roundRect">
            <a:avLst>
              <a:gd name="adj" fmla="val 5000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文本框 5"/>
          <p:cNvSpPr txBox="1"/>
          <p:nvPr>
            <p:custDataLst>
              <p:tags r:id="rId1"/>
            </p:custDataLst>
          </p:nvPr>
        </p:nvSpPr>
        <p:spPr>
          <a:xfrm>
            <a:off x="1001429" y="612369"/>
            <a:ext cx="1667444"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774E7"/>
                </a:solidFill>
                <a:effectLst/>
                <a:uLnTx/>
                <a:uFillTx/>
                <a:latin typeface="Arial"/>
                <a:ea typeface="微软雅黑"/>
                <a:cs typeface="+mn-cs"/>
              </a:rPr>
              <a:t>LOGO</a:t>
            </a:r>
            <a:endParaRPr kumimoji="0" lang="zh-CN" altLang="en-US" sz="4000" b="0" i="0" u="none" strike="noStrike" kern="1200" cap="none" spc="0" normalizeH="0" baseline="0" noProof="0" dirty="0">
              <a:ln>
                <a:noFill/>
              </a:ln>
              <a:solidFill>
                <a:srgbClr val="4774E7"/>
              </a:solidFill>
              <a:effectLst/>
              <a:uLnTx/>
              <a:uFillTx/>
              <a:latin typeface="Arial"/>
              <a:ea typeface="微软雅黑"/>
              <a:cs typeface="+mn-cs"/>
            </a:endParaRPr>
          </a:p>
        </p:txBody>
      </p:sp>
      <p:sp>
        <p:nvSpPr>
          <p:cNvPr id="7" name="PA_文本框 6"/>
          <p:cNvSpPr txBox="1"/>
          <p:nvPr>
            <p:custDataLst>
              <p:tags r:id="rId2"/>
            </p:custDataLst>
          </p:nvPr>
        </p:nvSpPr>
        <p:spPr>
          <a:xfrm>
            <a:off x="955192" y="2382056"/>
            <a:ext cx="2673380"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Arial"/>
                <a:ea typeface="微软雅黑"/>
              </a:rPr>
              <a:t>谢谢聆听</a:t>
            </a:r>
            <a:endParaRPr kumimoji="0" lang="zh-CN" altLang="en-US" sz="3600" b="1" i="0" u="none" strike="noStrike" kern="1200" cap="none" spc="0" normalizeH="0" baseline="0" noProof="0" dirty="0">
              <a:ln>
                <a:noFill/>
              </a:ln>
              <a:solidFill>
                <a:prstClr val="white"/>
              </a:solidFill>
              <a:effectLst/>
              <a:uLnTx/>
              <a:uFillTx/>
              <a:latin typeface="Arial"/>
              <a:ea typeface="微软雅黑"/>
            </a:endParaRPr>
          </a:p>
        </p:txBody>
      </p:sp>
      <p:sp>
        <p:nvSpPr>
          <p:cNvPr id="8" name="PA_文本框 7"/>
          <p:cNvSpPr txBox="1"/>
          <p:nvPr>
            <p:custDataLst>
              <p:tags r:id="rId3"/>
            </p:custDataLst>
          </p:nvPr>
        </p:nvSpPr>
        <p:spPr>
          <a:xfrm>
            <a:off x="938015" y="3115117"/>
            <a:ext cx="7257140" cy="338554"/>
          </a:xfrm>
          <a:prstGeom prst="rect">
            <a:avLst/>
          </a:prstGeom>
          <a:noFill/>
        </p:spPr>
        <p:txBody>
          <a:bodyPr wrap="square" rtlCol="0">
            <a:spAutoFit/>
          </a:bodyPr>
          <a:lstStyle/>
          <a:p>
            <a:pPr lvl="0">
              <a:defRPr/>
            </a:pPr>
            <a:r>
              <a:rPr lang="en-US" altLang="zh-CN" sz="1600" dirty="0" smtClean="0">
                <a:solidFill>
                  <a:prstClr val="white"/>
                </a:solidFill>
                <a:latin typeface="Arial"/>
              </a:rPr>
              <a:t> THANK YOU FOR LISTENING. </a:t>
            </a:r>
            <a:endParaRPr kumimoji="0" lang="zh-CN" altLang="en-US" sz="16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9" name="PA_文本框 8"/>
          <p:cNvSpPr txBox="1"/>
          <p:nvPr>
            <p:custDataLst>
              <p:tags r:id="rId4"/>
            </p:custDataLst>
          </p:nvPr>
        </p:nvSpPr>
        <p:spPr>
          <a:xfrm>
            <a:off x="-1003300" y="3639177"/>
            <a:ext cx="725714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适用于工作总结</a:t>
            </a:r>
            <a:r>
              <a:rPr kumimoji="0" lang="en-US" altLang="zh-CN" sz="1600" b="0" i="0" u="none" strike="noStrike" kern="1200" cap="none" spc="0" normalizeH="0" baseline="0" noProof="0" dirty="0">
                <a:ln>
                  <a:noFill/>
                </a:ln>
                <a:solidFill>
                  <a:prstClr val="black"/>
                </a:solidFill>
                <a:effectLst/>
                <a:uLnTx/>
                <a:uFillTx/>
                <a:latin typeface="Arial"/>
                <a:ea typeface="微软雅黑"/>
                <a:cs typeface="+mn-cs"/>
              </a:rPr>
              <a:t>/</a:t>
            </a: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工作计划</a:t>
            </a:r>
            <a:r>
              <a:rPr kumimoji="0" lang="en-US" altLang="zh-CN" sz="1600" b="0" i="0" u="none" strike="noStrike" kern="1200" cap="none" spc="0" normalizeH="0" baseline="0" noProof="0" dirty="0">
                <a:ln>
                  <a:noFill/>
                </a:ln>
                <a:solidFill>
                  <a:prstClr val="black"/>
                </a:solidFill>
                <a:effectLst/>
                <a:uLnTx/>
                <a:uFillTx/>
                <a:latin typeface="Arial"/>
                <a:ea typeface="微软雅黑"/>
                <a:cs typeface="+mn-cs"/>
              </a:rPr>
              <a:t>/</a:t>
            </a:r>
            <a:r>
              <a:rPr kumimoji="0" lang="zh-CN" altLang="en-US" sz="1600" b="0" i="0" u="none" strike="noStrike" kern="1200" cap="none" spc="0" normalizeH="0" baseline="0" noProof="0" dirty="0">
                <a:ln>
                  <a:noFill/>
                </a:ln>
                <a:solidFill>
                  <a:prstClr val="black"/>
                </a:solidFill>
                <a:effectLst/>
                <a:uLnTx/>
                <a:uFillTx/>
                <a:latin typeface="Arial"/>
                <a:ea typeface="微软雅黑"/>
                <a:cs typeface="+mn-cs"/>
              </a:rPr>
              <a:t>商务展示</a:t>
            </a:r>
          </a:p>
        </p:txBody>
      </p:sp>
      <p:sp>
        <p:nvSpPr>
          <p:cNvPr id="5" name="圆角矩形 4"/>
          <p:cNvSpPr/>
          <p:nvPr/>
        </p:nvSpPr>
        <p:spPr>
          <a:xfrm>
            <a:off x="1835151" y="4855456"/>
            <a:ext cx="2219809" cy="387918"/>
          </a:xfrm>
          <a:prstGeom prst="roundRect">
            <a:avLst>
              <a:gd name="adj" fmla="val 50000"/>
            </a:avLst>
          </a:prstGeom>
          <a:solidFill>
            <a:schemeClr val="bg1"/>
          </a:solidFill>
          <a:ln>
            <a:solidFill>
              <a:srgbClr val="4774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4774E7"/>
                </a:solidFill>
              </a:rPr>
              <a:t>汇报</a:t>
            </a:r>
            <a:r>
              <a:rPr lang="zh-CN" altLang="en-US" dirty="0" smtClean="0">
                <a:solidFill>
                  <a:srgbClr val="4774E7"/>
                </a:solidFill>
              </a:rPr>
              <a:t>人：</a:t>
            </a:r>
            <a:r>
              <a:rPr lang="en-US" altLang="zh-CN" dirty="0" smtClean="0">
                <a:solidFill>
                  <a:srgbClr val="4774E7"/>
                </a:solidFill>
              </a:rPr>
              <a:t>sunny</a:t>
            </a:r>
            <a:endParaRPr lang="zh-CN" altLang="en-US" dirty="0">
              <a:solidFill>
                <a:srgbClr val="4774E7"/>
              </a:solidFill>
            </a:endParaRPr>
          </a:p>
        </p:txBody>
      </p:sp>
    </p:spTree>
    <p:extLst>
      <p:ext uri="{BB962C8B-B14F-4D97-AF65-F5344CB8AC3E}">
        <p14:creationId xmlns:p14="http://schemas.microsoft.com/office/powerpoint/2010/main" val="33063053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3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2800"/>
                            </p:stCondLst>
                            <p:childTnLst>
                              <p:par>
                                <p:cTn id="18" presetID="14"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8950" y="3562350"/>
            <a:ext cx="4914230"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40509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9" cstate="print">
            <a:extLst>
              <a:ext uri="{28A0092B-C50C-407E-A947-70E740481C1C}">
                <a14:useLocalDpi xmlns:a14="http://schemas.microsoft.com/office/drawing/2010/main" val="0"/>
              </a:ext>
            </a:extLst>
          </a:blip>
          <a:srcRect l="80" t="32891" r="74" b="25603"/>
          <a:stretch/>
        </p:blipFill>
        <p:spPr>
          <a:xfrm>
            <a:off x="0" y="1816631"/>
            <a:ext cx="12192000" cy="5060419"/>
          </a:xfrm>
          <a:prstGeom prst="rect">
            <a:avLst/>
          </a:prstGeom>
        </p:spPr>
      </p:pic>
      <p:sp>
        <p:nvSpPr>
          <p:cNvPr id="9" name="PA_任意多边形 8"/>
          <p:cNvSpPr/>
          <p:nvPr>
            <p:custDataLst>
              <p:tags r:id="rId1"/>
            </p:custDataLst>
          </p:nvPr>
        </p:nvSpPr>
        <p:spPr>
          <a:xfrm>
            <a:off x="5410200" y="1165860"/>
            <a:ext cx="1371600" cy="1935480"/>
          </a:xfrm>
          <a:custGeom>
            <a:avLst/>
            <a:gdLst/>
            <a:ahLst/>
            <a:cxnLst/>
            <a:rect l="l" t="t" r="r" b="b"/>
            <a:pathLst>
              <a:path w="1371600" h="1935480">
                <a:moveTo>
                  <a:pt x="480077" y="717931"/>
                </a:moveTo>
                <a:cubicBezTo>
                  <a:pt x="519765" y="717931"/>
                  <a:pt x="550336" y="731760"/>
                  <a:pt x="571792" y="759417"/>
                </a:cubicBezTo>
                <a:cubicBezTo>
                  <a:pt x="593248" y="787074"/>
                  <a:pt x="603977" y="824592"/>
                  <a:pt x="603977" y="871969"/>
                </a:cubicBezTo>
                <a:lnTo>
                  <a:pt x="603977" y="1044981"/>
                </a:lnTo>
                <a:cubicBezTo>
                  <a:pt x="603977" y="1092110"/>
                  <a:pt x="593310" y="1129689"/>
                  <a:pt x="571978" y="1157719"/>
                </a:cubicBezTo>
                <a:cubicBezTo>
                  <a:pt x="550646" y="1185748"/>
                  <a:pt x="520261" y="1199763"/>
                  <a:pt x="480821" y="1199763"/>
                </a:cubicBezTo>
                <a:cubicBezTo>
                  <a:pt x="441134" y="1199763"/>
                  <a:pt x="410438" y="1185686"/>
                  <a:pt x="388734" y="1157533"/>
                </a:cubicBezTo>
                <a:cubicBezTo>
                  <a:pt x="367030" y="1129379"/>
                  <a:pt x="356178" y="1091862"/>
                  <a:pt x="356178" y="1044981"/>
                </a:cubicBezTo>
                <a:lnTo>
                  <a:pt x="356178" y="871969"/>
                </a:lnTo>
                <a:cubicBezTo>
                  <a:pt x="356178" y="824840"/>
                  <a:pt x="366906" y="787384"/>
                  <a:pt x="388362" y="759603"/>
                </a:cubicBezTo>
                <a:cubicBezTo>
                  <a:pt x="409818" y="731822"/>
                  <a:pt x="440390" y="717931"/>
                  <a:pt x="480077" y="717931"/>
                </a:cubicBezTo>
                <a:close/>
                <a:moveTo>
                  <a:pt x="933408" y="679980"/>
                </a:moveTo>
                <a:lnTo>
                  <a:pt x="760395" y="706025"/>
                </a:lnTo>
                <a:lnTo>
                  <a:pt x="760395" y="741744"/>
                </a:lnTo>
                <a:lnTo>
                  <a:pt x="888759" y="726117"/>
                </a:lnTo>
                <a:lnTo>
                  <a:pt x="888759" y="1229528"/>
                </a:lnTo>
                <a:lnTo>
                  <a:pt x="933408" y="1229528"/>
                </a:lnTo>
                <a:close/>
                <a:moveTo>
                  <a:pt x="480077" y="679980"/>
                </a:moveTo>
                <a:cubicBezTo>
                  <a:pt x="427987" y="679980"/>
                  <a:pt x="386935" y="697840"/>
                  <a:pt x="356922" y="733558"/>
                </a:cubicBezTo>
                <a:cubicBezTo>
                  <a:pt x="326908" y="769277"/>
                  <a:pt x="311901" y="817770"/>
                  <a:pt x="311901" y="879038"/>
                </a:cubicBezTo>
                <a:lnTo>
                  <a:pt x="311901" y="1038284"/>
                </a:lnTo>
                <a:cubicBezTo>
                  <a:pt x="311901" y="1099800"/>
                  <a:pt x="327032" y="1148355"/>
                  <a:pt x="357294" y="1183950"/>
                </a:cubicBezTo>
                <a:cubicBezTo>
                  <a:pt x="387556" y="1219544"/>
                  <a:pt x="428731" y="1237342"/>
                  <a:pt x="480821" y="1237342"/>
                </a:cubicBezTo>
                <a:cubicBezTo>
                  <a:pt x="532911" y="1237342"/>
                  <a:pt x="573901" y="1219606"/>
                  <a:pt x="603790" y="1184136"/>
                </a:cubicBezTo>
                <a:cubicBezTo>
                  <a:pt x="633680" y="1148665"/>
                  <a:pt x="648625" y="1100048"/>
                  <a:pt x="648625" y="1038284"/>
                </a:cubicBezTo>
                <a:lnTo>
                  <a:pt x="648625" y="879038"/>
                </a:lnTo>
                <a:cubicBezTo>
                  <a:pt x="648625" y="817770"/>
                  <a:pt x="633556" y="769277"/>
                  <a:pt x="603418" y="733558"/>
                </a:cubicBezTo>
                <a:cubicBezTo>
                  <a:pt x="573281" y="697840"/>
                  <a:pt x="532167" y="679980"/>
                  <a:pt x="480077" y="679980"/>
                </a:cubicBezTo>
                <a:close/>
                <a:moveTo>
                  <a:pt x="0" y="0"/>
                </a:moveTo>
                <a:lnTo>
                  <a:pt x="1371600" y="0"/>
                </a:lnTo>
                <a:lnTo>
                  <a:pt x="1371600" y="1935480"/>
                </a:lnTo>
                <a:lnTo>
                  <a:pt x="0" y="1935480"/>
                </a:lnTo>
                <a:close/>
              </a:path>
            </a:pathLst>
          </a:cu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PA_文本框 4"/>
          <p:cNvSpPr txBox="1"/>
          <p:nvPr>
            <p:custDataLst>
              <p:tags r:id="rId2"/>
            </p:custDataLst>
          </p:nvPr>
        </p:nvSpPr>
        <p:spPr>
          <a:xfrm>
            <a:off x="1701799" y="4620845"/>
            <a:ext cx="8788402" cy="624786"/>
          </a:xfrm>
          <a:prstGeom prst="rect">
            <a:avLst/>
          </a:prstGeom>
          <a:noFill/>
        </p:spPr>
        <p:txBody>
          <a:bodyPr wrap="square" rtlCol="0">
            <a:spAutoFit/>
          </a:bodyPr>
          <a:lstStyle/>
          <a:p>
            <a:pPr algn="ctr">
              <a:lnSpc>
                <a:spcPct val="130000"/>
              </a:lnSpc>
            </a:pPr>
            <a:r>
              <a:rPr lang="zh-CN" altLang="en-US" sz="1400" dirty="0">
                <a:solidFill>
                  <a:srgbClr val="4774E7"/>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algn="ctr"/>
            <a:r>
              <a:rPr lang="zh-CN" altLang="en-US" sz="3600" dirty="0">
                <a:solidFill>
                  <a:srgbClr val="4774E7"/>
                </a:solidFill>
                <a:ea typeface="Roboto Lt" pitchFamily="2" charset="0"/>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5"/>
              </p:custDataLst>
            </p:nvPr>
          </p:nvSpPr>
          <p:spPr>
            <a:xfrm>
              <a:off x="5955504" y="6158030"/>
              <a:ext cx="280990" cy="280990"/>
            </a:xfrm>
            <a:prstGeom prst="ellipse">
              <a:avLst/>
            </a:prstGeom>
            <a:noFill/>
            <a:ln w="127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774E7"/>
                </a:solidFill>
              </a:endParaRPr>
            </a:p>
          </p:txBody>
        </p:sp>
        <p:sp>
          <p:nvSpPr>
            <p:cNvPr id="8" name="PA_半闭框 7"/>
            <p:cNvSpPr/>
            <p:nvPr>
              <p:custDataLst>
                <p:tags r:id="rId6"/>
              </p:custDataLst>
            </p:nvPr>
          </p:nvSpPr>
          <p:spPr>
            <a:xfrm rot="13500000">
              <a:off x="6027680" y="6198354"/>
              <a:ext cx="136640" cy="136640"/>
            </a:xfrm>
            <a:prstGeom prst="halfFrame">
              <a:avLst>
                <a:gd name="adj1" fmla="val 6186"/>
                <a:gd name="adj2" fmla="val 6186"/>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774E7"/>
                </a:solidFill>
              </a:endParaRPr>
            </a:p>
          </p:txBody>
        </p:sp>
      </p:grpSp>
    </p:spTree>
    <p:extLst>
      <p:ext uri="{BB962C8B-B14F-4D97-AF65-F5344CB8AC3E}">
        <p14:creationId xmlns:p14="http://schemas.microsoft.com/office/powerpoint/2010/main" val="2505787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矩形 8"/>
          <p:cNvSpPr/>
          <p:nvPr>
            <p:custDataLst>
              <p:tags r:id="rId1"/>
            </p:custDataLst>
          </p:nvPr>
        </p:nvSpPr>
        <p:spPr>
          <a:xfrm>
            <a:off x="3489034" y="1157461"/>
            <a:ext cx="2568866" cy="4786140"/>
          </a:xfrm>
          <a:prstGeom prst="rect">
            <a:avLst/>
          </a:prstGeom>
          <a:blipFill dpi="0" rotWithShape="1">
            <a:blip r:embed="rId24" cstate="email">
              <a:extLst>
                <a:ext uri="{28A0092B-C50C-407E-A947-70E740481C1C}">
                  <a14:useLocalDpi xmlns:a14="http://schemas.microsoft.com/office/drawing/2010/main"/>
                </a:ext>
              </a:extLst>
            </a:blip>
            <a:srcRect/>
            <a:tile tx="0" ty="0" sx="100000" sy="100000" flip="none" algn="tl"/>
          </a:blipFill>
          <a:ln>
            <a:solidFill>
              <a:srgbClr val="4774E7">
                <a:alpha val="3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PA_直接连接符 15"/>
          <p:cNvCxnSpPr>
            <a:cxnSpLocks/>
          </p:cNvCxnSpPr>
          <p:nvPr>
            <p:custDataLst>
              <p:tags r:id="rId2"/>
            </p:custDataLst>
          </p:nvPr>
        </p:nvCxnSpPr>
        <p:spPr>
          <a:xfrm>
            <a:off x="968685" y="3289300"/>
            <a:ext cx="1971454"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058477" y="1347636"/>
            <a:ext cx="4141561" cy="4124671"/>
            <a:chOff x="7058477" y="1347636"/>
            <a:chExt cx="4141561" cy="4124671"/>
          </a:xfrm>
        </p:grpSpPr>
        <p:sp>
          <p:nvSpPr>
            <p:cNvPr id="4" name="PA_加号 3"/>
            <p:cNvSpPr/>
            <p:nvPr>
              <p:custDataLst>
                <p:tags r:id="rId15"/>
              </p:custDataLst>
            </p:nvPr>
          </p:nvSpPr>
          <p:spPr>
            <a:xfrm>
              <a:off x="9488017" y="1347636"/>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16"/>
              </p:custDataLst>
            </p:nvPr>
          </p:nvSpPr>
          <p:spPr>
            <a:xfrm>
              <a:off x="7058477" y="1662083"/>
              <a:ext cx="2339102" cy="1082669"/>
            </a:xfrm>
            <a:prstGeom prst="rect">
              <a:avLst/>
            </a:prstGeom>
            <a:noFill/>
          </p:spPr>
          <p:txBody>
            <a:bodyPr wrap="none" rtlCol="0">
              <a:spAutoFit/>
            </a:bodyPr>
            <a:lstStyle/>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单击此处添加</a:t>
              </a:r>
              <a:endParaRPr lang="en-US" altLang="zh-CN" sz="2800" b="1" dirty="0">
                <a:solidFill>
                  <a:srgbClr val="4B5964"/>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rgbClr val="4B5964"/>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17"/>
              </p:custDataLst>
            </p:nvPr>
          </p:nvSpPr>
          <p:spPr>
            <a:xfrm>
              <a:off x="7058477" y="3153168"/>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18"/>
              </p:custDataLst>
            </p:nvPr>
          </p:nvCxnSpPr>
          <p:spPr>
            <a:xfrm>
              <a:off x="7176617" y="36911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PA_等腰三角形 1"/>
            <p:cNvSpPr/>
            <p:nvPr>
              <p:custDataLst>
                <p:tags r:id="rId19"/>
              </p:custDataLst>
            </p:nvPr>
          </p:nvSpPr>
          <p:spPr>
            <a:xfrm rot="5400000">
              <a:off x="7155765" y="5190802"/>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7"/>
            <p:cNvSpPr txBox="1"/>
            <p:nvPr>
              <p:custDataLst>
                <p:tags r:id="rId20"/>
              </p:custDataLst>
            </p:nvPr>
          </p:nvSpPr>
          <p:spPr>
            <a:xfrm>
              <a:off x="7058477" y="4092387"/>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7" name="PA_直接连接符 16"/>
            <p:cNvCxnSpPr>
              <a:cxnSpLocks/>
            </p:cNvCxnSpPr>
            <p:nvPr>
              <p:custDataLst>
                <p:tags r:id="rId21"/>
              </p:custDataLst>
            </p:nvPr>
          </p:nvCxnSpPr>
          <p:spPr>
            <a:xfrm>
              <a:off x="7151217" y="3691195"/>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54845" y="1291533"/>
            <a:ext cx="2697954" cy="1702977"/>
            <a:chOff x="654845" y="1291533"/>
            <a:chExt cx="2697954" cy="1702977"/>
          </a:xfrm>
        </p:grpSpPr>
        <p:sp>
          <p:nvSpPr>
            <p:cNvPr id="11" name="PA_文本框 10"/>
            <p:cNvSpPr txBox="1"/>
            <p:nvPr>
              <p:custDataLst>
                <p:tags r:id="rId9"/>
              </p:custDataLst>
            </p:nvPr>
          </p:nvSpPr>
          <p:spPr>
            <a:xfrm>
              <a:off x="1218992" y="2046105"/>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12" name="PA_文本框 11"/>
            <p:cNvSpPr txBox="1"/>
            <p:nvPr>
              <p:custDataLst>
                <p:tags r:id="rId10"/>
              </p:custDataLst>
            </p:nvPr>
          </p:nvSpPr>
          <p:spPr>
            <a:xfrm>
              <a:off x="654845" y="2458979"/>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grpSp>
          <p:nvGrpSpPr>
            <p:cNvPr id="18" name="PA_组合 17"/>
            <p:cNvGrpSpPr/>
            <p:nvPr>
              <p:custDataLst>
                <p:tags r:id="rId11"/>
              </p:custDataLst>
            </p:nvPr>
          </p:nvGrpSpPr>
          <p:grpSpPr>
            <a:xfrm>
              <a:off x="1786408" y="1291533"/>
              <a:ext cx="461876" cy="377341"/>
              <a:chOff x="9439656" y="4263297"/>
              <a:chExt cx="507238" cy="414401"/>
            </a:xfrm>
            <a:solidFill>
              <a:schemeClr val="tx1">
                <a:lumMod val="65000"/>
                <a:lumOff val="35000"/>
              </a:schemeClr>
            </a:solidFill>
          </p:grpSpPr>
          <p:sp>
            <p:nvSpPr>
              <p:cNvPr id="19" name="PA_任意多边形 272"/>
              <p:cNvSpPr>
                <a:spLocks noEditPoints="1"/>
              </p:cNvSpPr>
              <p:nvPr>
                <p:custDataLst>
                  <p:tags r:id="rId12"/>
                </p:custDataLst>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PA_任意多边形 273"/>
              <p:cNvSpPr>
                <a:spLocks/>
              </p:cNvSpPr>
              <p:nvPr>
                <p:custDataLst>
                  <p:tags r:id="rId13"/>
                </p:custDataLst>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PA_任意多边形 274"/>
              <p:cNvSpPr>
                <a:spLocks/>
              </p:cNvSpPr>
              <p:nvPr>
                <p:custDataLst>
                  <p:tags r:id="rId14"/>
                </p:custDataLst>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0" name="组合 9"/>
          <p:cNvGrpSpPr/>
          <p:nvPr/>
        </p:nvGrpSpPr>
        <p:grpSpPr>
          <a:xfrm>
            <a:off x="654845" y="3787208"/>
            <a:ext cx="2697954" cy="1767473"/>
            <a:chOff x="654845" y="3787208"/>
            <a:chExt cx="2697954" cy="1767473"/>
          </a:xfrm>
        </p:grpSpPr>
        <p:sp>
          <p:nvSpPr>
            <p:cNvPr id="14" name="PA_文本框 13"/>
            <p:cNvSpPr txBox="1"/>
            <p:nvPr>
              <p:custDataLst>
                <p:tags r:id="rId3"/>
              </p:custDataLst>
            </p:nvPr>
          </p:nvSpPr>
          <p:spPr>
            <a:xfrm>
              <a:off x="1218992" y="4606276"/>
              <a:ext cx="1569660"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文字添加此处</a:t>
              </a:r>
            </a:p>
          </p:txBody>
        </p:sp>
        <p:sp>
          <p:nvSpPr>
            <p:cNvPr id="15" name="PA_文本框 14"/>
            <p:cNvSpPr txBox="1"/>
            <p:nvPr>
              <p:custDataLst>
                <p:tags r:id="rId4"/>
              </p:custDataLst>
            </p:nvPr>
          </p:nvSpPr>
          <p:spPr>
            <a:xfrm>
              <a:off x="654845" y="5019150"/>
              <a:ext cx="2697954"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grpSp>
          <p:nvGrpSpPr>
            <p:cNvPr id="22" name="PA_组合 21"/>
            <p:cNvGrpSpPr/>
            <p:nvPr>
              <p:custDataLst>
                <p:tags r:id="rId5"/>
              </p:custDataLst>
            </p:nvPr>
          </p:nvGrpSpPr>
          <p:grpSpPr>
            <a:xfrm>
              <a:off x="1818803" y="3787208"/>
              <a:ext cx="388367" cy="501080"/>
              <a:chOff x="9501547" y="5685447"/>
              <a:chExt cx="426510" cy="550293"/>
            </a:xfrm>
            <a:solidFill>
              <a:schemeClr val="tx1">
                <a:lumMod val="65000"/>
                <a:lumOff val="35000"/>
              </a:schemeClr>
            </a:solidFill>
          </p:grpSpPr>
          <p:sp>
            <p:nvSpPr>
              <p:cNvPr id="23" name="PA_任意多边形 282"/>
              <p:cNvSpPr>
                <a:spLocks noEditPoints="1"/>
              </p:cNvSpPr>
              <p:nvPr>
                <p:custDataLst>
                  <p:tags r:id="rId6"/>
                </p:custDataLst>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PA_任意多边形 283"/>
              <p:cNvSpPr>
                <a:spLocks noEditPoints="1"/>
              </p:cNvSpPr>
              <p:nvPr>
                <p:custDataLst>
                  <p:tags r:id="rId7"/>
                </p:custDataLst>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PA_矩形 284"/>
              <p:cNvSpPr>
                <a:spLocks noChangeArrowheads="1"/>
              </p:cNvSpPr>
              <p:nvPr>
                <p:custDataLst>
                  <p:tags r:id="rId8"/>
                </p:custDataLst>
              </p:nvPr>
            </p:nvSpPr>
            <p:spPr bwMode="auto">
              <a:xfrm>
                <a:off x="9699330" y="6144248"/>
                <a:ext cx="29600"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27143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_图片 16"/>
          <p:cNvPicPr>
            <a:picLocks noChangeAspect="1"/>
          </p:cNvPicPr>
          <p:nvPr>
            <p:custDataLst>
              <p:tags r:id="rId1"/>
            </p:custDataLst>
          </p:nvPr>
        </p:nvPicPr>
        <p:blipFill rotWithShape="1">
          <a:blip r:embed="rId21" cstate="email">
            <a:extLst>
              <a:ext uri="{28A0092B-C50C-407E-A947-70E740481C1C}">
                <a14:useLocalDpi xmlns:a14="http://schemas.microsoft.com/office/drawing/2010/main"/>
              </a:ext>
            </a:extLst>
          </a:blip>
          <a:srcRect/>
          <a:stretch/>
        </p:blipFill>
        <p:spPr>
          <a:xfrm>
            <a:off x="4572000" y="0"/>
            <a:ext cx="7620000" cy="6858000"/>
          </a:xfrm>
          <a:prstGeom prst="rect">
            <a:avLst/>
          </a:prstGeom>
        </p:spPr>
      </p:pic>
      <p:sp>
        <p:nvSpPr>
          <p:cNvPr id="16" name="PA_矩形 15"/>
          <p:cNvSpPr/>
          <p:nvPr>
            <p:custDataLst>
              <p:tags r:id="rId2"/>
            </p:custDataLst>
          </p:nvPr>
        </p:nvSpPr>
        <p:spPr>
          <a:xfrm>
            <a:off x="0" y="0"/>
            <a:ext cx="4572000" cy="6858000"/>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3"/>
            </p:custDataLst>
          </p:nvPr>
        </p:nvSpPr>
        <p:spPr>
          <a:xfrm>
            <a:off x="3749040" y="788620"/>
            <a:ext cx="7833360" cy="5273040"/>
          </a:xfrm>
          <a:prstGeom prst="rect">
            <a:avLst/>
          </a:prstGeom>
          <a:solidFill>
            <a:schemeClr val="bg1">
              <a:alpha val="79000"/>
            </a:schemeClr>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任意多边形 21"/>
          <p:cNvSpPr>
            <a:spLocks noChangeAspect="1" noEditPoints="1"/>
          </p:cNvSpPr>
          <p:nvPr>
            <p:custDataLst>
              <p:tags r:id="rId4"/>
            </p:custDataLst>
          </p:nvPr>
        </p:nvSpPr>
        <p:spPr bwMode="black">
          <a:xfrm>
            <a:off x="4447904" y="1204202"/>
            <a:ext cx="739079" cy="644168"/>
          </a:xfrm>
          <a:custGeom>
            <a:avLst/>
            <a:gdLst>
              <a:gd name="T0" fmla="*/ 1220 w 1220"/>
              <a:gd name="T1" fmla="*/ 204 h 1063"/>
              <a:gd name="T2" fmla="*/ 1096 w 1220"/>
              <a:gd name="T3" fmla="*/ 79 h 1063"/>
              <a:gd name="T4" fmla="*/ 978 w 1220"/>
              <a:gd name="T5" fmla="*/ 164 h 1063"/>
              <a:gd name="T6" fmla="*/ 589 w 1220"/>
              <a:gd name="T7" fmla="*/ 115 h 1063"/>
              <a:gd name="T8" fmla="*/ 465 w 1220"/>
              <a:gd name="T9" fmla="*/ 0 h 1063"/>
              <a:gd name="T10" fmla="*/ 340 w 1220"/>
              <a:gd name="T11" fmla="*/ 124 h 1063"/>
              <a:gd name="T12" fmla="*/ 370 w 1220"/>
              <a:gd name="T13" fmla="*/ 205 h 1063"/>
              <a:gd name="T14" fmla="*/ 180 w 1220"/>
              <a:gd name="T15" fmla="*/ 453 h 1063"/>
              <a:gd name="T16" fmla="*/ 125 w 1220"/>
              <a:gd name="T17" fmla="*/ 440 h 1063"/>
              <a:gd name="T18" fmla="*/ 0 w 1220"/>
              <a:gd name="T19" fmla="*/ 564 h 1063"/>
              <a:gd name="T20" fmla="*/ 125 w 1220"/>
              <a:gd name="T21" fmla="*/ 689 h 1063"/>
              <a:gd name="T22" fmla="*/ 197 w 1220"/>
              <a:gd name="T23" fmla="*/ 666 h 1063"/>
              <a:gd name="T24" fmla="*/ 416 w 1220"/>
              <a:gd name="T25" fmla="*/ 872 h 1063"/>
              <a:gd name="T26" fmla="*/ 397 w 1220"/>
              <a:gd name="T27" fmla="*/ 938 h 1063"/>
              <a:gd name="T28" fmla="*/ 521 w 1220"/>
              <a:gd name="T29" fmla="*/ 1063 h 1063"/>
              <a:gd name="T30" fmla="*/ 646 w 1220"/>
              <a:gd name="T31" fmla="*/ 938 h 1063"/>
              <a:gd name="T32" fmla="*/ 642 w 1220"/>
              <a:gd name="T33" fmla="*/ 908 h 1063"/>
              <a:gd name="T34" fmla="*/ 948 w 1220"/>
              <a:gd name="T35" fmla="*/ 763 h 1063"/>
              <a:gd name="T36" fmla="*/ 1048 w 1220"/>
              <a:gd name="T37" fmla="*/ 814 h 1063"/>
              <a:gd name="T38" fmla="*/ 1173 w 1220"/>
              <a:gd name="T39" fmla="*/ 689 h 1063"/>
              <a:gd name="T40" fmla="*/ 1084 w 1220"/>
              <a:gd name="T41" fmla="*/ 570 h 1063"/>
              <a:gd name="T42" fmla="*/ 1108 w 1220"/>
              <a:gd name="T43" fmla="*/ 327 h 1063"/>
              <a:gd name="T44" fmla="*/ 1220 w 1220"/>
              <a:gd name="T45" fmla="*/ 204 h 1063"/>
              <a:gd name="T46" fmla="*/ 521 w 1220"/>
              <a:gd name="T47" fmla="*/ 594 h 1063"/>
              <a:gd name="T48" fmla="*/ 493 w 1220"/>
              <a:gd name="T49" fmla="*/ 245 h 1063"/>
              <a:gd name="T50" fmla="*/ 535 w 1220"/>
              <a:gd name="T51" fmla="*/ 226 h 1063"/>
              <a:gd name="T52" fmla="*/ 944 w 1220"/>
              <a:gd name="T53" fmla="*/ 621 h 1063"/>
              <a:gd name="T54" fmla="*/ 930 w 1220"/>
              <a:gd name="T55" fmla="*/ 649 h 1063"/>
              <a:gd name="T56" fmla="*/ 521 w 1220"/>
              <a:gd name="T57" fmla="*/ 594 h 1063"/>
              <a:gd name="T58" fmla="*/ 490 w 1220"/>
              <a:gd name="T59" fmla="*/ 818 h 1063"/>
              <a:gd name="T60" fmla="*/ 449 w 1220"/>
              <a:gd name="T61" fmla="*/ 837 h 1063"/>
              <a:gd name="T62" fmla="*/ 230 w 1220"/>
              <a:gd name="T63" fmla="*/ 631 h 1063"/>
              <a:gd name="T64" fmla="*/ 242 w 1220"/>
              <a:gd name="T65" fmla="*/ 605 h 1063"/>
              <a:gd name="T66" fmla="*/ 476 w 1220"/>
              <a:gd name="T67" fmla="*/ 636 h 1063"/>
              <a:gd name="T68" fmla="*/ 490 w 1220"/>
              <a:gd name="T69" fmla="*/ 818 h 1063"/>
              <a:gd name="T70" fmla="*/ 249 w 1220"/>
              <a:gd name="T71" fmla="*/ 558 h 1063"/>
              <a:gd name="T72" fmla="*/ 218 w 1220"/>
              <a:gd name="T73" fmla="*/ 482 h 1063"/>
              <a:gd name="T74" fmla="*/ 408 w 1220"/>
              <a:gd name="T75" fmla="*/ 235 h 1063"/>
              <a:gd name="T76" fmla="*/ 445 w 1220"/>
              <a:gd name="T77" fmla="*/ 247 h 1063"/>
              <a:gd name="T78" fmla="*/ 472 w 1220"/>
              <a:gd name="T79" fmla="*/ 587 h 1063"/>
              <a:gd name="T80" fmla="*/ 249 w 1220"/>
              <a:gd name="T81" fmla="*/ 558 h 1063"/>
              <a:gd name="T82" fmla="*/ 977 w 1220"/>
              <a:gd name="T83" fmla="*/ 587 h 1063"/>
              <a:gd name="T84" fmla="*/ 569 w 1220"/>
              <a:gd name="T85" fmla="*/ 192 h 1063"/>
              <a:gd name="T86" fmla="*/ 583 w 1220"/>
              <a:gd name="T87" fmla="*/ 163 h 1063"/>
              <a:gd name="T88" fmla="*/ 972 w 1220"/>
              <a:gd name="T89" fmla="*/ 212 h 1063"/>
              <a:gd name="T90" fmla="*/ 1060 w 1220"/>
              <a:gd name="T91" fmla="*/ 323 h 1063"/>
              <a:gd name="T92" fmla="*/ 1036 w 1220"/>
              <a:gd name="T93" fmla="*/ 566 h 1063"/>
              <a:gd name="T94" fmla="*/ 977 w 1220"/>
              <a:gd name="T95" fmla="*/ 587 h 1063"/>
              <a:gd name="T96" fmla="*/ 621 w 1220"/>
              <a:gd name="T97" fmla="*/ 864 h 1063"/>
              <a:gd name="T98" fmla="*/ 538 w 1220"/>
              <a:gd name="T99" fmla="*/ 815 h 1063"/>
              <a:gd name="T100" fmla="*/ 524 w 1220"/>
              <a:gd name="T101" fmla="*/ 643 h 1063"/>
              <a:gd name="T102" fmla="*/ 924 w 1220"/>
              <a:gd name="T103" fmla="*/ 696 h 1063"/>
              <a:gd name="T104" fmla="*/ 927 w 1220"/>
              <a:gd name="T105" fmla="*/ 720 h 1063"/>
              <a:gd name="T106" fmla="*/ 621 w 1220"/>
              <a:gd name="T107" fmla="*/ 864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0" h="1063">
                <a:moveTo>
                  <a:pt x="1220" y="204"/>
                </a:moveTo>
                <a:cubicBezTo>
                  <a:pt x="1220" y="135"/>
                  <a:pt x="1164" y="79"/>
                  <a:pt x="1096" y="79"/>
                </a:cubicBezTo>
                <a:cubicBezTo>
                  <a:pt x="1041" y="79"/>
                  <a:pt x="994" y="115"/>
                  <a:pt x="978" y="164"/>
                </a:cubicBezTo>
                <a:cubicBezTo>
                  <a:pt x="589" y="115"/>
                  <a:pt x="589" y="115"/>
                  <a:pt x="589" y="115"/>
                </a:cubicBezTo>
                <a:cubicBezTo>
                  <a:pt x="584" y="51"/>
                  <a:pt x="530" y="0"/>
                  <a:pt x="465" y="0"/>
                </a:cubicBezTo>
                <a:cubicBezTo>
                  <a:pt x="396" y="0"/>
                  <a:pt x="340" y="55"/>
                  <a:pt x="340" y="124"/>
                </a:cubicBezTo>
                <a:cubicBezTo>
                  <a:pt x="340" y="155"/>
                  <a:pt x="352" y="183"/>
                  <a:pt x="370" y="205"/>
                </a:cubicBezTo>
                <a:cubicBezTo>
                  <a:pt x="180" y="453"/>
                  <a:pt x="180" y="453"/>
                  <a:pt x="180" y="453"/>
                </a:cubicBezTo>
                <a:cubicBezTo>
                  <a:pt x="163" y="445"/>
                  <a:pt x="145" y="440"/>
                  <a:pt x="125" y="440"/>
                </a:cubicBezTo>
                <a:cubicBezTo>
                  <a:pt x="56" y="440"/>
                  <a:pt x="0" y="496"/>
                  <a:pt x="0" y="564"/>
                </a:cubicBezTo>
                <a:cubicBezTo>
                  <a:pt x="0" y="633"/>
                  <a:pt x="56" y="689"/>
                  <a:pt x="125" y="689"/>
                </a:cubicBezTo>
                <a:cubicBezTo>
                  <a:pt x="152" y="689"/>
                  <a:pt x="177" y="680"/>
                  <a:pt x="197" y="666"/>
                </a:cubicBezTo>
                <a:cubicBezTo>
                  <a:pt x="416" y="872"/>
                  <a:pt x="416" y="872"/>
                  <a:pt x="416" y="872"/>
                </a:cubicBezTo>
                <a:cubicBezTo>
                  <a:pt x="404" y="891"/>
                  <a:pt x="397" y="914"/>
                  <a:pt x="397" y="938"/>
                </a:cubicBezTo>
                <a:cubicBezTo>
                  <a:pt x="397" y="1007"/>
                  <a:pt x="453" y="1063"/>
                  <a:pt x="521" y="1063"/>
                </a:cubicBezTo>
                <a:cubicBezTo>
                  <a:pt x="590" y="1063"/>
                  <a:pt x="646" y="1007"/>
                  <a:pt x="646" y="938"/>
                </a:cubicBezTo>
                <a:cubicBezTo>
                  <a:pt x="646" y="928"/>
                  <a:pt x="644" y="918"/>
                  <a:pt x="642" y="908"/>
                </a:cubicBezTo>
                <a:cubicBezTo>
                  <a:pt x="948" y="763"/>
                  <a:pt x="948" y="763"/>
                  <a:pt x="948" y="763"/>
                </a:cubicBezTo>
                <a:cubicBezTo>
                  <a:pt x="970" y="794"/>
                  <a:pt x="1007" y="814"/>
                  <a:pt x="1048" y="814"/>
                </a:cubicBezTo>
                <a:cubicBezTo>
                  <a:pt x="1117" y="814"/>
                  <a:pt x="1173" y="758"/>
                  <a:pt x="1173" y="689"/>
                </a:cubicBezTo>
                <a:cubicBezTo>
                  <a:pt x="1173" y="633"/>
                  <a:pt x="1135" y="586"/>
                  <a:pt x="1084" y="570"/>
                </a:cubicBezTo>
                <a:cubicBezTo>
                  <a:pt x="1108" y="327"/>
                  <a:pt x="1108" y="327"/>
                  <a:pt x="1108" y="327"/>
                </a:cubicBezTo>
                <a:cubicBezTo>
                  <a:pt x="1171" y="321"/>
                  <a:pt x="1220" y="268"/>
                  <a:pt x="1220" y="204"/>
                </a:cubicBezTo>
                <a:close/>
                <a:moveTo>
                  <a:pt x="521" y="594"/>
                </a:moveTo>
                <a:cubicBezTo>
                  <a:pt x="493" y="245"/>
                  <a:pt x="493" y="245"/>
                  <a:pt x="493" y="245"/>
                </a:cubicBezTo>
                <a:cubicBezTo>
                  <a:pt x="509" y="241"/>
                  <a:pt x="523" y="235"/>
                  <a:pt x="535" y="226"/>
                </a:cubicBezTo>
                <a:cubicBezTo>
                  <a:pt x="944" y="621"/>
                  <a:pt x="944" y="621"/>
                  <a:pt x="944" y="621"/>
                </a:cubicBezTo>
                <a:cubicBezTo>
                  <a:pt x="938" y="630"/>
                  <a:pt x="934" y="639"/>
                  <a:pt x="930" y="649"/>
                </a:cubicBezTo>
                <a:lnTo>
                  <a:pt x="521" y="594"/>
                </a:lnTo>
                <a:close/>
                <a:moveTo>
                  <a:pt x="490" y="818"/>
                </a:moveTo>
                <a:cubicBezTo>
                  <a:pt x="475" y="822"/>
                  <a:pt x="461" y="828"/>
                  <a:pt x="449" y="837"/>
                </a:cubicBezTo>
                <a:cubicBezTo>
                  <a:pt x="230" y="631"/>
                  <a:pt x="230" y="631"/>
                  <a:pt x="230" y="631"/>
                </a:cubicBezTo>
                <a:cubicBezTo>
                  <a:pt x="235" y="623"/>
                  <a:pt x="239" y="614"/>
                  <a:pt x="242" y="605"/>
                </a:cubicBezTo>
                <a:cubicBezTo>
                  <a:pt x="476" y="636"/>
                  <a:pt x="476" y="636"/>
                  <a:pt x="476" y="636"/>
                </a:cubicBezTo>
                <a:lnTo>
                  <a:pt x="490" y="818"/>
                </a:lnTo>
                <a:close/>
                <a:moveTo>
                  <a:pt x="249" y="558"/>
                </a:moveTo>
                <a:cubicBezTo>
                  <a:pt x="247" y="529"/>
                  <a:pt x="236" y="502"/>
                  <a:pt x="218" y="482"/>
                </a:cubicBezTo>
                <a:cubicBezTo>
                  <a:pt x="408" y="235"/>
                  <a:pt x="408" y="235"/>
                  <a:pt x="408" y="235"/>
                </a:cubicBezTo>
                <a:cubicBezTo>
                  <a:pt x="420" y="241"/>
                  <a:pt x="432" y="245"/>
                  <a:pt x="445" y="247"/>
                </a:cubicBezTo>
                <a:cubicBezTo>
                  <a:pt x="472" y="587"/>
                  <a:pt x="472" y="587"/>
                  <a:pt x="472" y="587"/>
                </a:cubicBezTo>
                <a:lnTo>
                  <a:pt x="249" y="558"/>
                </a:lnTo>
                <a:close/>
                <a:moveTo>
                  <a:pt x="977" y="587"/>
                </a:moveTo>
                <a:cubicBezTo>
                  <a:pt x="569" y="192"/>
                  <a:pt x="569" y="192"/>
                  <a:pt x="569" y="192"/>
                </a:cubicBezTo>
                <a:cubicBezTo>
                  <a:pt x="575" y="183"/>
                  <a:pt x="579" y="173"/>
                  <a:pt x="583" y="163"/>
                </a:cubicBezTo>
                <a:cubicBezTo>
                  <a:pt x="972" y="212"/>
                  <a:pt x="972" y="212"/>
                  <a:pt x="972" y="212"/>
                </a:cubicBezTo>
                <a:cubicBezTo>
                  <a:pt x="975" y="265"/>
                  <a:pt x="1011" y="308"/>
                  <a:pt x="1060" y="323"/>
                </a:cubicBezTo>
                <a:cubicBezTo>
                  <a:pt x="1036" y="566"/>
                  <a:pt x="1036" y="566"/>
                  <a:pt x="1036" y="566"/>
                </a:cubicBezTo>
                <a:cubicBezTo>
                  <a:pt x="1015" y="568"/>
                  <a:pt x="994" y="575"/>
                  <a:pt x="977" y="587"/>
                </a:cubicBezTo>
                <a:close/>
                <a:moveTo>
                  <a:pt x="621" y="864"/>
                </a:moveTo>
                <a:cubicBezTo>
                  <a:pt x="602" y="838"/>
                  <a:pt x="572" y="819"/>
                  <a:pt x="538" y="815"/>
                </a:cubicBezTo>
                <a:cubicBezTo>
                  <a:pt x="524" y="643"/>
                  <a:pt x="524" y="643"/>
                  <a:pt x="524" y="643"/>
                </a:cubicBezTo>
                <a:cubicBezTo>
                  <a:pt x="924" y="696"/>
                  <a:pt x="924" y="696"/>
                  <a:pt x="924" y="696"/>
                </a:cubicBezTo>
                <a:cubicBezTo>
                  <a:pt x="924" y="704"/>
                  <a:pt x="925" y="712"/>
                  <a:pt x="927" y="720"/>
                </a:cubicBezTo>
                <a:lnTo>
                  <a:pt x="621" y="864"/>
                </a:lnTo>
                <a:close/>
              </a:path>
            </a:pathLst>
          </a:custGeom>
          <a:solidFill>
            <a:srgbClr val="4774E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911" tIns="75929" rIns="94911" bIns="75929" numCol="1" spcCol="0" rtlCol="0" fromWordArt="0" anchor="t" anchorCtr="0" forceAA="0" compatLnSpc="1">
            <a:prstTxWarp prst="textNoShape">
              <a:avLst/>
            </a:prstTxWarp>
            <a:noAutofit/>
          </a:bodyPr>
          <a:lstStyle/>
          <a:p>
            <a:pPr algn="ctr" defTabSz="483924" fontAlgn="base">
              <a:lnSpc>
                <a:spcPct val="90000"/>
              </a:lnSpc>
              <a:spcBef>
                <a:spcPct val="0"/>
              </a:spcBef>
              <a:spcAft>
                <a:spcPct val="0"/>
              </a:spcAft>
            </a:pPr>
            <a:endParaRPr lang="en-US" sz="1246" dirty="0">
              <a:gradFill>
                <a:gsLst>
                  <a:gs pos="0">
                    <a:srgbClr val="FFFFFF"/>
                  </a:gs>
                  <a:gs pos="100000">
                    <a:srgbClr val="FFFFFF"/>
                  </a:gs>
                </a:gsLst>
                <a:lin ang="5400000" scaled="0"/>
              </a:gradFill>
              <a:ea typeface="Segoe UI" pitchFamily="34" charset="0"/>
              <a:cs typeface="Segoe UI" pitchFamily="34" charset="0"/>
            </a:endParaRPr>
          </a:p>
        </p:txBody>
      </p:sp>
      <p:sp>
        <p:nvSpPr>
          <p:cNvPr id="5" name="PA_任意多边形 130"/>
          <p:cNvSpPr>
            <a:spLocks noChangeAspect="1" noEditPoints="1"/>
          </p:cNvSpPr>
          <p:nvPr>
            <p:custDataLst>
              <p:tags r:id="rId5"/>
            </p:custDataLst>
          </p:nvPr>
        </p:nvSpPr>
        <p:spPr bwMode="black">
          <a:xfrm>
            <a:off x="8222996" y="1204202"/>
            <a:ext cx="538566" cy="536378"/>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4774E7"/>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6" name="PA_任意多边形 22"/>
          <p:cNvSpPr>
            <a:spLocks noChangeAspect="1" noEditPoints="1"/>
          </p:cNvSpPr>
          <p:nvPr>
            <p:custDataLst>
              <p:tags r:id="rId6"/>
            </p:custDataLst>
          </p:nvPr>
        </p:nvSpPr>
        <p:spPr bwMode="black">
          <a:xfrm>
            <a:off x="4400008" y="3597407"/>
            <a:ext cx="834869" cy="520894"/>
          </a:xfrm>
          <a:custGeom>
            <a:avLst/>
            <a:gdLst>
              <a:gd name="T0" fmla="*/ 398 w 439"/>
              <a:gd name="T1" fmla="*/ 177 h 273"/>
              <a:gd name="T2" fmla="*/ 439 w 439"/>
              <a:gd name="T3" fmla="*/ 226 h 273"/>
              <a:gd name="T4" fmla="*/ 398 w 439"/>
              <a:gd name="T5" fmla="*/ 273 h 273"/>
              <a:gd name="T6" fmla="*/ 162 w 439"/>
              <a:gd name="T7" fmla="*/ 273 h 273"/>
              <a:gd name="T8" fmla="*/ 101 w 439"/>
              <a:gd name="T9" fmla="*/ 211 h 273"/>
              <a:gd name="T10" fmla="*/ 160 w 439"/>
              <a:gd name="T11" fmla="*/ 155 h 273"/>
              <a:gd name="T12" fmla="*/ 217 w 439"/>
              <a:gd name="T13" fmla="*/ 85 h 273"/>
              <a:gd name="T14" fmla="*/ 302 w 439"/>
              <a:gd name="T15" fmla="*/ 118 h 273"/>
              <a:gd name="T16" fmla="*/ 362 w 439"/>
              <a:gd name="T17" fmla="*/ 116 h 273"/>
              <a:gd name="T18" fmla="*/ 398 w 439"/>
              <a:gd name="T19" fmla="*/ 177 h 273"/>
              <a:gd name="T20" fmla="*/ 86 w 439"/>
              <a:gd name="T21" fmla="*/ 213 h 273"/>
              <a:gd name="T22" fmla="*/ 149 w 439"/>
              <a:gd name="T23" fmla="*/ 144 h 273"/>
              <a:gd name="T24" fmla="*/ 213 w 439"/>
              <a:gd name="T25" fmla="*/ 73 h 273"/>
              <a:gd name="T26" fmla="*/ 305 w 439"/>
              <a:gd name="T27" fmla="*/ 103 h 273"/>
              <a:gd name="T28" fmla="*/ 336 w 439"/>
              <a:gd name="T29" fmla="*/ 97 h 273"/>
              <a:gd name="T30" fmla="*/ 276 w 439"/>
              <a:gd name="T31" fmla="*/ 19 h 273"/>
              <a:gd name="T32" fmla="*/ 161 w 439"/>
              <a:gd name="T33" fmla="*/ 61 h 273"/>
              <a:gd name="T34" fmla="*/ 92 w 439"/>
              <a:gd name="T35" fmla="*/ 60 h 273"/>
              <a:gd name="T36" fmla="*/ 53 w 439"/>
              <a:gd name="T37" fmla="*/ 135 h 273"/>
              <a:gd name="T38" fmla="*/ 0 w 439"/>
              <a:gd name="T39" fmla="*/ 196 h 273"/>
              <a:gd name="T40" fmla="*/ 59 w 439"/>
              <a:gd name="T41" fmla="*/ 255 h 273"/>
              <a:gd name="T42" fmla="*/ 98 w 439"/>
              <a:gd name="T43" fmla="*/ 255 h 273"/>
              <a:gd name="T44" fmla="*/ 86 w 439"/>
              <a:gd name="T45" fmla="*/ 21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273">
                <a:moveTo>
                  <a:pt x="398" y="177"/>
                </a:moveTo>
                <a:cubicBezTo>
                  <a:pt x="398" y="177"/>
                  <a:pt x="439" y="181"/>
                  <a:pt x="439" y="226"/>
                </a:cubicBezTo>
                <a:cubicBezTo>
                  <a:pt x="439" y="248"/>
                  <a:pt x="427" y="273"/>
                  <a:pt x="398" y="273"/>
                </a:cubicBezTo>
                <a:cubicBezTo>
                  <a:pt x="398" y="273"/>
                  <a:pt x="177" y="273"/>
                  <a:pt x="162" y="273"/>
                </a:cubicBezTo>
                <a:cubicBezTo>
                  <a:pt x="117" y="273"/>
                  <a:pt x="101" y="242"/>
                  <a:pt x="101" y="211"/>
                </a:cubicBezTo>
                <a:cubicBezTo>
                  <a:pt x="101" y="157"/>
                  <a:pt x="160" y="155"/>
                  <a:pt x="160" y="155"/>
                </a:cubicBezTo>
                <a:cubicBezTo>
                  <a:pt x="160" y="155"/>
                  <a:pt x="165" y="97"/>
                  <a:pt x="217" y="85"/>
                </a:cubicBezTo>
                <a:cubicBezTo>
                  <a:pt x="263" y="75"/>
                  <a:pt x="289" y="99"/>
                  <a:pt x="302" y="118"/>
                </a:cubicBezTo>
                <a:cubicBezTo>
                  <a:pt x="302" y="118"/>
                  <a:pt x="330" y="102"/>
                  <a:pt x="362" y="116"/>
                </a:cubicBezTo>
                <a:cubicBezTo>
                  <a:pt x="381" y="124"/>
                  <a:pt x="399" y="144"/>
                  <a:pt x="398" y="177"/>
                </a:cubicBezTo>
                <a:close/>
                <a:moveTo>
                  <a:pt x="86" y="213"/>
                </a:moveTo>
                <a:cubicBezTo>
                  <a:pt x="86" y="153"/>
                  <a:pt x="149" y="144"/>
                  <a:pt x="149" y="144"/>
                </a:cubicBezTo>
                <a:cubicBezTo>
                  <a:pt x="149" y="144"/>
                  <a:pt x="157" y="87"/>
                  <a:pt x="213" y="73"/>
                </a:cubicBezTo>
                <a:cubicBezTo>
                  <a:pt x="258" y="62"/>
                  <a:pt x="291" y="81"/>
                  <a:pt x="305" y="103"/>
                </a:cubicBezTo>
                <a:cubicBezTo>
                  <a:pt x="305" y="103"/>
                  <a:pt x="315" y="97"/>
                  <a:pt x="336" y="97"/>
                </a:cubicBezTo>
                <a:cubicBezTo>
                  <a:pt x="334" y="78"/>
                  <a:pt x="320" y="37"/>
                  <a:pt x="276" y="19"/>
                </a:cubicBezTo>
                <a:cubicBezTo>
                  <a:pt x="225" y="0"/>
                  <a:pt x="181" y="24"/>
                  <a:pt x="161" y="61"/>
                </a:cubicBezTo>
                <a:cubicBezTo>
                  <a:pt x="161" y="61"/>
                  <a:pt x="129" y="41"/>
                  <a:pt x="92" y="60"/>
                </a:cubicBezTo>
                <a:cubicBezTo>
                  <a:pt x="66" y="74"/>
                  <a:pt x="50" y="105"/>
                  <a:pt x="53" y="135"/>
                </a:cubicBezTo>
                <a:cubicBezTo>
                  <a:pt x="53" y="135"/>
                  <a:pt x="0" y="139"/>
                  <a:pt x="0" y="196"/>
                </a:cubicBezTo>
                <a:cubicBezTo>
                  <a:pt x="0" y="227"/>
                  <a:pt x="28" y="255"/>
                  <a:pt x="59" y="255"/>
                </a:cubicBezTo>
                <a:cubicBezTo>
                  <a:pt x="98" y="255"/>
                  <a:pt x="98" y="255"/>
                  <a:pt x="98" y="255"/>
                </a:cubicBezTo>
                <a:cubicBezTo>
                  <a:pt x="88" y="240"/>
                  <a:pt x="86" y="225"/>
                  <a:pt x="86" y="213"/>
                </a:cubicBezTo>
                <a:close/>
              </a:path>
            </a:pathLst>
          </a:custGeom>
          <a:solidFill>
            <a:srgbClr val="4774E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PA_任意多边形 131"/>
          <p:cNvSpPr>
            <a:spLocks noChangeAspect="1"/>
          </p:cNvSpPr>
          <p:nvPr>
            <p:custDataLst>
              <p:tags r:id="rId7"/>
            </p:custDataLst>
          </p:nvPr>
        </p:nvSpPr>
        <p:spPr bwMode="black">
          <a:xfrm>
            <a:off x="8222996" y="3545803"/>
            <a:ext cx="538566" cy="645965"/>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4774E7"/>
          </a:solidFill>
          <a:ln>
            <a:noFill/>
          </a:ln>
          <a:extLst/>
        </p:spPr>
        <p:txBody>
          <a:bodyPr vert="horz" wrap="square" lIns="91440" tIns="45720" rIns="91440" bIns="45720" numCol="1" anchor="t" anchorCtr="0" compatLnSpc="1">
            <a:prstTxWarp prst="textNoShape">
              <a:avLst/>
            </a:prstTxWarp>
          </a:bodyPr>
          <a:lstStyle/>
          <a:p>
            <a:pPr algn="ctr"/>
            <a:endParaRPr lang="en-US" dirty="0"/>
          </a:p>
        </p:txBody>
      </p:sp>
      <p:sp>
        <p:nvSpPr>
          <p:cNvPr id="8" name="PA_文本框 7"/>
          <p:cNvSpPr txBox="1"/>
          <p:nvPr>
            <p:custDataLst>
              <p:tags r:id="rId8"/>
            </p:custDataLst>
          </p:nvPr>
        </p:nvSpPr>
        <p:spPr>
          <a:xfrm>
            <a:off x="4363076" y="1956030"/>
            <a:ext cx="2342783"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标题添加到此处</a:t>
            </a:r>
          </a:p>
        </p:txBody>
      </p:sp>
      <p:sp>
        <p:nvSpPr>
          <p:cNvPr id="9" name="PA_矩形 8"/>
          <p:cNvSpPr/>
          <p:nvPr>
            <p:custDataLst>
              <p:tags r:id="rId9"/>
            </p:custDataLst>
          </p:nvPr>
        </p:nvSpPr>
        <p:spPr>
          <a:xfrm>
            <a:off x="4363077" y="2344413"/>
            <a:ext cx="3501222"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a:t>
            </a:r>
          </a:p>
        </p:txBody>
      </p:sp>
      <p:sp>
        <p:nvSpPr>
          <p:cNvPr id="10" name="PA_文本框 9"/>
          <p:cNvSpPr txBox="1"/>
          <p:nvPr>
            <p:custDataLst>
              <p:tags r:id="rId10"/>
            </p:custDataLst>
          </p:nvPr>
        </p:nvSpPr>
        <p:spPr>
          <a:xfrm>
            <a:off x="8129314" y="1956030"/>
            <a:ext cx="2017986"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标题添加到此处</a:t>
            </a:r>
          </a:p>
        </p:txBody>
      </p:sp>
      <p:sp>
        <p:nvSpPr>
          <p:cNvPr id="11" name="PA_矩形 10"/>
          <p:cNvSpPr/>
          <p:nvPr>
            <p:custDataLst>
              <p:tags r:id="rId11"/>
            </p:custDataLst>
          </p:nvPr>
        </p:nvSpPr>
        <p:spPr>
          <a:xfrm>
            <a:off x="8129314" y="2344413"/>
            <a:ext cx="3501222"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a:t>
            </a:r>
          </a:p>
        </p:txBody>
      </p:sp>
      <p:sp>
        <p:nvSpPr>
          <p:cNvPr id="12" name="PA_文本框 11"/>
          <p:cNvSpPr txBox="1"/>
          <p:nvPr>
            <p:custDataLst>
              <p:tags r:id="rId12"/>
            </p:custDataLst>
          </p:nvPr>
        </p:nvSpPr>
        <p:spPr>
          <a:xfrm>
            <a:off x="4363076" y="4389887"/>
            <a:ext cx="2037723"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标题添加到此处</a:t>
            </a:r>
          </a:p>
        </p:txBody>
      </p:sp>
      <p:sp>
        <p:nvSpPr>
          <p:cNvPr id="13" name="PA_矩形 12"/>
          <p:cNvSpPr/>
          <p:nvPr>
            <p:custDataLst>
              <p:tags r:id="rId13"/>
            </p:custDataLst>
          </p:nvPr>
        </p:nvSpPr>
        <p:spPr>
          <a:xfrm>
            <a:off x="4363077" y="4778270"/>
            <a:ext cx="3501222"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a:t>
            </a:r>
          </a:p>
        </p:txBody>
      </p:sp>
      <p:sp>
        <p:nvSpPr>
          <p:cNvPr id="14" name="PA_文本框 13"/>
          <p:cNvSpPr txBox="1"/>
          <p:nvPr>
            <p:custDataLst>
              <p:tags r:id="rId14"/>
            </p:custDataLst>
          </p:nvPr>
        </p:nvSpPr>
        <p:spPr>
          <a:xfrm>
            <a:off x="8129314" y="4389887"/>
            <a:ext cx="2017986"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标题添加到此处</a:t>
            </a:r>
          </a:p>
        </p:txBody>
      </p:sp>
      <p:sp>
        <p:nvSpPr>
          <p:cNvPr id="15" name="PA_矩形 14"/>
          <p:cNvSpPr/>
          <p:nvPr>
            <p:custDataLst>
              <p:tags r:id="rId15"/>
            </p:custDataLst>
          </p:nvPr>
        </p:nvSpPr>
        <p:spPr>
          <a:xfrm>
            <a:off x="8129314" y="4778270"/>
            <a:ext cx="3501222"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a:t>
            </a:r>
          </a:p>
        </p:txBody>
      </p:sp>
      <p:sp>
        <p:nvSpPr>
          <p:cNvPr id="18" name="PA_文本框 17"/>
          <p:cNvSpPr txBox="1"/>
          <p:nvPr>
            <p:custDataLst>
              <p:tags r:id="rId16"/>
            </p:custDataLst>
          </p:nvPr>
        </p:nvSpPr>
        <p:spPr>
          <a:xfrm>
            <a:off x="283627" y="1109198"/>
            <a:ext cx="2673193" cy="1089978"/>
          </a:xfrm>
          <a:prstGeom prst="rect">
            <a:avLst/>
          </a:prstGeom>
          <a:noFill/>
        </p:spPr>
        <p:txBody>
          <a:bodyPr wrap="square" rtlCol="0">
            <a:spAutoFit/>
          </a:bodyPr>
          <a:lstStyle/>
          <a:p>
            <a:pPr>
              <a:lnSpc>
                <a:spcPct val="120000"/>
              </a:lnSpc>
            </a:pPr>
            <a:r>
              <a:rPr lang="zh-CN" altLang="en-US" sz="2800" dirty="0">
                <a:solidFill>
                  <a:schemeClr val="bg1"/>
                </a:solidFill>
                <a:ea typeface="Roboto Lt" pitchFamily="2" charset="0"/>
                <a:cs typeface="Times New Roman" panose="02020603050405020304" pitchFamily="18" charset="0"/>
              </a:rPr>
              <a:t>标题</a:t>
            </a:r>
            <a:endParaRPr lang="en-US" altLang="zh-CN" sz="2800" dirty="0">
              <a:solidFill>
                <a:schemeClr val="bg1"/>
              </a:solidFill>
              <a:ea typeface="Roboto Lt" pitchFamily="2" charset="0"/>
              <a:cs typeface="Times New Roman" panose="02020603050405020304" pitchFamily="18" charset="0"/>
            </a:endParaRPr>
          </a:p>
          <a:p>
            <a:pPr>
              <a:lnSpc>
                <a:spcPct val="120000"/>
              </a:lnSpc>
            </a:pPr>
            <a:r>
              <a:rPr lang="zh-CN" altLang="en-US" sz="2800" dirty="0">
                <a:solidFill>
                  <a:schemeClr val="bg1"/>
                </a:solidFill>
                <a:ea typeface="Roboto Lt" pitchFamily="2" charset="0"/>
                <a:cs typeface="Times New Roman" panose="02020603050405020304" pitchFamily="18" charset="0"/>
              </a:rPr>
              <a:t>添加到此处</a:t>
            </a:r>
          </a:p>
        </p:txBody>
      </p:sp>
      <p:sp>
        <p:nvSpPr>
          <p:cNvPr id="19" name="PA_矩形 18"/>
          <p:cNvSpPr/>
          <p:nvPr>
            <p:custDataLst>
              <p:tags r:id="rId17"/>
            </p:custDataLst>
          </p:nvPr>
        </p:nvSpPr>
        <p:spPr>
          <a:xfrm>
            <a:off x="273115" y="3379420"/>
            <a:ext cx="3194347" cy="978729"/>
          </a:xfrm>
          <a:prstGeom prst="rect">
            <a:avLst/>
          </a:prstGeom>
        </p:spPr>
        <p:txBody>
          <a:bodyPr wrap="square">
            <a:spAutoFit/>
          </a:bodyPr>
          <a:lstStyle/>
          <a:p>
            <a:pPr>
              <a:lnSpc>
                <a:spcPct val="120000"/>
              </a:lnSpc>
            </a:pPr>
            <a:r>
              <a:rPr lang="zh-CN" altLang="en-US" sz="1200" dirty="0">
                <a:solidFill>
                  <a:schemeClr val="bg1"/>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cxnSp>
        <p:nvCxnSpPr>
          <p:cNvPr id="21" name="PA_直接连接符 20"/>
          <p:cNvCxnSpPr/>
          <p:nvPr>
            <p:custDataLst>
              <p:tags r:id="rId18"/>
            </p:custDataLst>
          </p:nvPr>
        </p:nvCxnSpPr>
        <p:spPr>
          <a:xfrm>
            <a:off x="371475" y="2806078"/>
            <a:ext cx="6953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64622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wipe(left)">
                                      <p:cBhvr>
                                        <p:cTn id="10" dur="500"/>
                                        <p:tgtEl>
                                          <p:spTgt spid="18">
                                            <p:txEl>
                                              <p:pRg st="1" end="1"/>
                                            </p:txEl>
                                          </p:spTgt>
                                        </p:tgtEl>
                                      </p:cBhvr>
                                    </p:animEffect>
                                  </p:childTnLst>
                                </p:cTn>
                              </p:par>
                              <p:par>
                                <p:cTn id="11" presetID="22" presetClass="entr" presetSubtype="8" fill="hold" nodeType="withEffect">
                                  <p:stCondLst>
                                    <p:cond delay="100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8" fill="hold" grpId="0" nodeType="withEffect">
                                  <p:stCondLst>
                                    <p:cond delay="15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42" presetClass="entr" presetSubtype="0" fill="hold" grpId="0" nodeType="withEffect">
                                  <p:stCondLst>
                                    <p:cond delay="20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22" presetClass="entr" presetSubtype="8" fill="hold" grpId="0" nodeType="withEffect">
                                  <p:stCondLst>
                                    <p:cond delay="30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2" presetClass="entr" presetSubtype="8" fill="hold" grpId="0" nodeType="withEffect">
                                  <p:stCondLst>
                                    <p:cond delay="3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grpId="0" nodeType="withEffect">
                                  <p:stCondLst>
                                    <p:cond delay="400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450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par>
                                <p:cTn id="34" presetID="22" presetClass="entr" presetSubtype="8" fill="hold" grpId="0" nodeType="withEffect">
                                  <p:stCondLst>
                                    <p:cond delay="500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550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60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par>
                                <p:cTn id="43" presetID="22" presetClass="entr" presetSubtype="8" fill="hold" grpId="0" nodeType="withEffect">
                                  <p:stCondLst>
                                    <p:cond delay="650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8" fill="hold" grpId="0" nodeType="withEffect">
                                  <p:stCondLst>
                                    <p:cond delay="700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22" presetClass="entr" presetSubtype="8" fill="hold" grpId="0" nodeType="withEffect">
                                  <p:stCondLst>
                                    <p:cond delay="750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par>
                                <p:cTn id="52" presetID="22" presetClass="entr" presetSubtype="8" fill="hold" grpId="0" nodeType="withEffect">
                                  <p:stCondLst>
                                    <p:cond delay="800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850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8" grpId="0" uiExpand="1" build="p"/>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4310743" y="1161144"/>
            <a:ext cx="7881257" cy="4847770"/>
          </a:xfrm>
          <a:prstGeom prst="rect">
            <a:avLst/>
          </a:prstGeom>
          <a:solidFill>
            <a:srgbClr val="2E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p:cNvSpPr/>
          <p:nvPr>
            <p:custDataLst>
              <p:tags r:id="rId2"/>
            </p:custDataLst>
          </p:nvPr>
        </p:nvSpPr>
        <p:spPr>
          <a:xfrm>
            <a:off x="0" y="1161144"/>
            <a:ext cx="5664200" cy="4847770"/>
          </a:xfrm>
          <a:prstGeom prst="rect">
            <a:avLst/>
          </a:prstGeom>
          <a:blipFill dpi="0" rotWithShape="1">
            <a:blip r:embed="rId12"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554892" y="1465562"/>
            <a:ext cx="2887437" cy="1440909"/>
            <a:chOff x="6554892" y="1465562"/>
            <a:chExt cx="2887437" cy="1440909"/>
          </a:xfrm>
        </p:grpSpPr>
        <p:sp>
          <p:nvSpPr>
            <p:cNvPr id="6" name="PA_加号 5"/>
            <p:cNvSpPr/>
            <p:nvPr>
              <p:custDataLst>
                <p:tags r:id="rId8"/>
              </p:custDataLst>
            </p:nvPr>
          </p:nvSpPr>
          <p:spPr>
            <a:xfrm>
              <a:off x="8984432" y="1465562"/>
              <a:ext cx="457897" cy="457897"/>
            </a:xfrm>
            <a:prstGeom prst="mathPlus">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PA_文本框 6"/>
            <p:cNvSpPr txBox="1"/>
            <p:nvPr>
              <p:custDataLst>
                <p:tags r:id="rId9"/>
              </p:custDataLst>
            </p:nvPr>
          </p:nvSpPr>
          <p:spPr>
            <a:xfrm>
              <a:off x="6554892" y="1780009"/>
              <a:ext cx="2339102" cy="1126462"/>
            </a:xfrm>
            <a:prstGeom prst="rect">
              <a:avLst/>
            </a:prstGeom>
            <a:noFill/>
          </p:spPr>
          <p:txBody>
            <a:bodyPr wrap="none" rtlCol="0">
              <a:spAutoFit/>
            </a:bodyPr>
            <a:lstStyle/>
            <a:p>
              <a:pP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单击此处添加</a:t>
              </a:r>
              <a:endParaRPr lang="en-US" altLang="zh-CN" sz="28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文字内容</a:t>
              </a:r>
            </a:p>
          </p:txBody>
        </p:sp>
      </p:grpSp>
      <p:grpSp>
        <p:nvGrpSpPr>
          <p:cNvPr id="3" name="组合 2"/>
          <p:cNvGrpSpPr/>
          <p:nvPr/>
        </p:nvGrpSpPr>
        <p:grpSpPr>
          <a:xfrm>
            <a:off x="6554892" y="3271094"/>
            <a:ext cx="4141561" cy="2319139"/>
            <a:chOff x="6554892" y="3271094"/>
            <a:chExt cx="4141561" cy="2319139"/>
          </a:xfrm>
        </p:grpSpPr>
        <p:sp>
          <p:nvSpPr>
            <p:cNvPr id="8" name="PA_文本框 7"/>
            <p:cNvSpPr txBox="1"/>
            <p:nvPr>
              <p:custDataLst>
                <p:tags r:id="rId3"/>
              </p:custDataLst>
            </p:nvPr>
          </p:nvSpPr>
          <p:spPr>
            <a:xfrm>
              <a:off x="6554892" y="3271094"/>
              <a:ext cx="4141561" cy="295145"/>
            </a:xfrm>
            <a:prstGeom prst="rect">
              <a:avLst/>
            </a:prstGeom>
            <a:noFill/>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a:t>
              </a:r>
            </a:p>
          </p:txBody>
        </p:sp>
        <p:cxnSp>
          <p:nvCxnSpPr>
            <p:cNvPr id="9" name="PA_直接连接符 8"/>
            <p:cNvCxnSpPr/>
            <p:nvPr>
              <p:custDataLst>
                <p:tags r:id="rId4"/>
              </p:custDataLst>
            </p:nvPr>
          </p:nvCxnSpPr>
          <p:spPr>
            <a:xfrm>
              <a:off x="6673032" y="3809121"/>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PA_等腰三角形 9"/>
            <p:cNvSpPr/>
            <p:nvPr>
              <p:custDataLst>
                <p:tags r:id="rId5"/>
              </p:custDataLst>
            </p:nvPr>
          </p:nvSpPr>
          <p:spPr>
            <a:xfrm rot="5400000">
              <a:off x="6652180" y="5308728"/>
              <a:ext cx="302357" cy="260653"/>
            </a:xfrm>
            <a:prstGeom prst="triangle">
              <a:avLst>
                <a:gd name="adj" fmla="val 0"/>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PA_文本框 10"/>
            <p:cNvSpPr txBox="1"/>
            <p:nvPr>
              <p:custDataLst>
                <p:tags r:id="rId6"/>
              </p:custDataLst>
            </p:nvPr>
          </p:nvSpPr>
          <p:spPr>
            <a:xfrm>
              <a:off x="6554892" y="4210313"/>
              <a:ext cx="4141561" cy="978729"/>
            </a:xfrm>
            <a:prstGeom prst="rect">
              <a:avLst/>
            </a:prstGeom>
            <a:noFill/>
          </p:spPr>
          <p:txBody>
            <a:bodyPr wrap="square"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2" name="PA_直接连接符 11"/>
            <p:cNvCxnSpPr>
              <a:cxnSpLocks/>
            </p:cNvCxnSpPr>
            <p:nvPr>
              <p:custDataLst>
                <p:tags r:id="rId7"/>
              </p:custDataLst>
            </p:nvPr>
          </p:nvCxnSpPr>
          <p:spPr>
            <a:xfrm>
              <a:off x="6647632" y="3809121"/>
              <a:ext cx="1691612" cy="0"/>
            </a:xfrm>
            <a:prstGeom prst="line">
              <a:avLst/>
            </a:prstGeom>
            <a:ln w="12700" cap="flat" cmpd="sng" algn="ctr">
              <a:solidFill>
                <a:srgbClr val="4774E7"/>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77232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A_图片 40"/>
          <p:cNvPicPr>
            <a:picLocks noChangeAspect="1"/>
          </p:cNvPicPr>
          <p:nvPr>
            <p:custDataLst>
              <p:tags r:id="rId1"/>
            </p:custDataLst>
          </p:nvPr>
        </p:nvPicPr>
        <p:blipFill>
          <a:blip r:embed="rId24" cstate="email">
            <a:extLst>
              <a:ext uri="{28A0092B-C50C-407E-A947-70E740481C1C}">
                <a14:useLocalDpi xmlns:a14="http://schemas.microsoft.com/office/drawing/2010/main"/>
              </a:ext>
            </a:extLst>
          </a:blip>
          <a:srcRect/>
          <a:stretch>
            <a:fillRect/>
          </a:stretch>
        </p:blipFill>
        <p:spPr>
          <a:xfrm>
            <a:off x="6110710" y="2106613"/>
            <a:ext cx="3011966" cy="2041525"/>
          </a:xfrm>
          <a:custGeom>
            <a:avLst/>
            <a:gdLst>
              <a:gd name="connsiteX0" fmla="*/ 0 w 3011966"/>
              <a:gd name="connsiteY0" fmla="*/ 0 h 2041525"/>
              <a:gd name="connsiteX1" fmla="*/ 3011966 w 3011966"/>
              <a:gd name="connsiteY1" fmla="*/ 0 h 2041525"/>
              <a:gd name="connsiteX2" fmla="*/ 3011966 w 3011966"/>
              <a:gd name="connsiteY2" fmla="*/ 2041525 h 2041525"/>
              <a:gd name="connsiteX3" fmla="*/ 0 w 3011966"/>
              <a:gd name="connsiteY3" fmla="*/ 2041525 h 2041525"/>
            </a:gdLst>
            <a:ahLst/>
            <a:cxnLst>
              <a:cxn ang="0">
                <a:pos x="connsiteX0" y="connsiteY0"/>
              </a:cxn>
              <a:cxn ang="0">
                <a:pos x="connsiteX1" y="connsiteY1"/>
              </a:cxn>
              <a:cxn ang="0">
                <a:pos x="connsiteX2" y="connsiteY2"/>
              </a:cxn>
              <a:cxn ang="0">
                <a:pos x="connsiteX3" y="connsiteY3"/>
              </a:cxn>
            </a:cxnLst>
            <a:rect l="l" t="t" r="r" b="b"/>
            <a:pathLst>
              <a:path w="3011966" h="2041525">
                <a:moveTo>
                  <a:pt x="0" y="0"/>
                </a:moveTo>
                <a:lnTo>
                  <a:pt x="3011966" y="0"/>
                </a:lnTo>
                <a:lnTo>
                  <a:pt x="3011966" y="2041525"/>
                </a:lnTo>
                <a:lnTo>
                  <a:pt x="0" y="2041525"/>
                </a:lnTo>
                <a:close/>
              </a:path>
            </a:pathLst>
          </a:custGeom>
        </p:spPr>
      </p:pic>
      <p:pic>
        <p:nvPicPr>
          <p:cNvPr id="38" name="PA_图片 37"/>
          <p:cNvPicPr>
            <a:picLocks noChangeAspect="1"/>
          </p:cNvPicPr>
          <p:nvPr>
            <p:custDataLst>
              <p:tags r:id="rId2"/>
            </p:custDataLst>
          </p:nvPr>
        </p:nvPicPr>
        <p:blipFill>
          <a:blip r:embed="rId25" cstate="email">
            <a:extLst>
              <a:ext uri="{28A0092B-C50C-407E-A947-70E740481C1C}">
                <a14:useLocalDpi xmlns:a14="http://schemas.microsoft.com/office/drawing/2010/main"/>
              </a:ext>
            </a:extLst>
          </a:blip>
          <a:srcRect/>
          <a:stretch>
            <a:fillRect/>
          </a:stretch>
        </p:blipFill>
        <p:spPr>
          <a:xfrm>
            <a:off x="55563" y="2119558"/>
            <a:ext cx="3024187" cy="2028580"/>
          </a:xfrm>
          <a:custGeom>
            <a:avLst/>
            <a:gdLst>
              <a:gd name="connsiteX0" fmla="*/ 0 w 3024187"/>
              <a:gd name="connsiteY0" fmla="*/ 0 h 2028580"/>
              <a:gd name="connsiteX1" fmla="*/ 3024187 w 3024187"/>
              <a:gd name="connsiteY1" fmla="*/ 0 h 2028580"/>
              <a:gd name="connsiteX2" fmla="*/ 3024187 w 3024187"/>
              <a:gd name="connsiteY2" fmla="*/ 2028580 h 2028580"/>
              <a:gd name="connsiteX3" fmla="*/ 0 w 3024187"/>
              <a:gd name="connsiteY3" fmla="*/ 2028580 h 2028580"/>
            </a:gdLst>
            <a:ahLst/>
            <a:cxnLst>
              <a:cxn ang="0">
                <a:pos x="connsiteX0" y="connsiteY0"/>
              </a:cxn>
              <a:cxn ang="0">
                <a:pos x="connsiteX1" y="connsiteY1"/>
              </a:cxn>
              <a:cxn ang="0">
                <a:pos x="connsiteX2" y="connsiteY2"/>
              </a:cxn>
              <a:cxn ang="0">
                <a:pos x="connsiteX3" y="connsiteY3"/>
              </a:cxn>
            </a:cxnLst>
            <a:rect l="l" t="t" r="r" b="b"/>
            <a:pathLst>
              <a:path w="3024187" h="2028580">
                <a:moveTo>
                  <a:pt x="0" y="0"/>
                </a:moveTo>
                <a:lnTo>
                  <a:pt x="3024187" y="0"/>
                </a:lnTo>
                <a:lnTo>
                  <a:pt x="3024187" y="2028580"/>
                </a:lnTo>
                <a:lnTo>
                  <a:pt x="0" y="2028580"/>
                </a:lnTo>
                <a:close/>
              </a:path>
            </a:pathLst>
          </a:custGeom>
        </p:spPr>
      </p:pic>
      <p:pic>
        <p:nvPicPr>
          <p:cNvPr id="36" name="PA_图片 35"/>
          <p:cNvPicPr>
            <a:picLocks noChangeAspect="1"/>
          </p:cNvPicPr>
          <p:nvPr>
            <p:custDataLst>
              <p:tags r:id="rId3"/>
            </p:custDataLst>
          </p:nvPr>
        </p:nvPicPr>
        <p:blipFill>
          <a:blip r:embed="rId26" cstate="email">
            <a:extLst>
              <a:ext uri="{28A0092B-C50C-407E-A947-70E740481C1C}">
                <a14:useLocalDpi xmlns:a14="http://schemas.microsoft.com/office/drawing/2010/main"/>
              </a:ext>
            </a:extLst>
          </a:blip>
          <a:srcRect/>
          <a:stretch>
            <a:fillRect/>
          </a:stretch>
        </p:blipFill>
        <p:spPr>
          <a:xfrm>
            <a:off x="9133313" y="65090"/>
            <a:ext cx="3017413" cy="2041525"/>
          </a:xfrm>
          <a:custGeom>
            <a:avLst/>
            <a:gdLst>
              <a:gd name="connsiteX0" fmla="*/ 0 w 3017413"/>
              <a:gd name="connsiteY0" fmla="*/ 0 h 2041525"/>
              <a:gd name="connsiteX1" fmla="*/ 3017413 w 3017413"/>
              <a:gd name="connsiteY1" fmla="*/ 0 h 2041525"/>
              <a:gd name="connsiteX2" fmla="*/ 3017413 w 3017413"/>
              <a:gd name="connsiteY2" fmla="*/ 2041525 h 2041525"/>
              <a:gd name="connsiteX3" fmla="*/ 0 w 3017413"/>
              <a:gd name="connsiteY3" fmla="*/ 2041525 h 2041525"/>
            </a:gdLst>
            <a:ahLst/>
            <a:cxnLst>
              <a:cxn ang="0">
                <a:pos x="connsiteX0" y="connsiteY0"/>
              </a:cxn>
              <a:cxn ang="0">
                <a:pos x="connsiteX1" y="connsiteY1"/>
              </a:cxn>
              <a:cxn ang="0">
                <a:pos x="connsiteX2" y="connsiteY2"/>
              </a:cxn>
              <a:cxn ang="0">
                <a:pos x="connsiteX3" y="connsiteY3"/>
              </a:cxn>
            </a:cxnLst>
            <a:rect l="l" t="t" r="r" b="b"/>
            <a:pathLst>
              <a:path w="3017413" h="2041525">
                <a:moveTo>
                  <a:pt x="0" y="0"/>
                </a:moveTo>
                <a:lnTo>
                  <a:pt x="3017413" y="0"/>
                </a:lnTo>
                <a:lnTo>
                  <a:pt x="3017413" y="2041525"/>
                </a:lnTo>
                <a:lnTo>
                  <a:pt x="0" y="2041525"/>
                </a:lnTo>
                <a:close/>
              </a:path>
            </a:pathLst>
          </a:custGeom>
        </p:spPr>
      </p:pic>
      <p:pic>
        <p:nvPicPr>
          <p:cNvPr id="34" name="PA_图片 33"/>
          <p:cNvPicPr>
            <a:picLocks noChangeAspect="1"/>
          </p:cNvPicPr>
          <p:nvPr>
            <p:custDataLst>
              <p:tags r:id="rId4"/>
            </p:custDataLst>
          </p:nvPr>
        </p:nvPicPr>
        <p:blipFill>
          <a:blip r:embed="rId27" cstate="email">
            <a:extLst>
              <a:ext uri="{28A0092B-C50C-407E-A947-70E740481C1C}">
                <a14:useLocalDpi xmlns:a14="http://schemas.microsoft.com/office/drawing/2010/main"/>
              </a:ext>
            </a:extLst>
          </a:blip>
          <a:srcRect/>
          <a:stretch>
            <a:fillRect/>
          </a:stretch>
        </p:blipFill>
        <p:spPr>
          <a:xfrm>
            <a:off x="9133312" y="2133602"/>
            <a:ext cx="3017413" cy="2014537"/>
          </a:xfrm>
          <a:custGeom>
            <a:avLst/>
            <a:gdLst>
              <a:gd name="connsiteX0" fmla="*/ 0 w 3017413"/>
              <a:gd name="connsiteY0" fmla="*/ 0 h 2014537"/>
              <a:gd name="connsiteX1" fmla="*/ 3017413 w 3017413"/>
              <a:gd name="connsiteY1" fmla="*/ 0 h 2014537"/>
              <a:gd name="connsiteX2" fmla="*/ 3017413 w 3017413"/>
              <a:gd name="connsiteY2" fmla="*/ 2014537 h 2014537"/>
              <a:gd name="connsiteX3" fmla="*/ 0 w 3017413"/>
              <a:gd name="connsiteY3" fmla="*/ 2014537 h 2014537"/>
            </a:gdLst>
            <a:ahLst/>
            <a:cxnLst>
              <a:cxn ang="0">
                <a:pos x="connsiteX0" y="connsiteY0"/>
              </a:cxn>
              <a:cxn ang="0">
                <a:pos x="connsiteX1" y="connsiteY1"/>
              </a:cxn>
              <a:cxn ang="0">
                <a:pos x="connsiteX2" y="connsiteY2"/>
              </a:cxn>
              <a:cxn ang="0">
                <a:pos x="connsiteX3" y="connsiteY3"/>
              </a:cxn>
            </a:cxnLst>
            <a:rect l="l" t="t" r="r" b="b"/>
            <a:pathLst>
              <a:path w="3017413" h="2014537">
                <a:moveTo>
                  <a:pt x="0" y="0"/>
                </a:moveTo>
                <a:lnTo>
                  <a:pt x="3017413" y="0"/>
                </a:lnTo>
                <a:lnTo>
                  <a:pt x="3017413" y="2014537"/>
                </a:lnTo>
                <a:lnTo>
                  <a:pt x="0" y="2014537"/>
                </a:lnTo>
                <a:close/>
              </a:path>
            </a:pathLst>
          </a:custGeom>
        </p:spPr>
      </p:pic>
      <p:pic>
        <p:nvPicPr>
          <p:cNvPr id="32" name="PA_图片 31"/>
          <p:cNvPicPr>
            <a:picLocks noChangeAspect="1"/>
          </p:cNvPicPr>
          <p:nvPr>
            <p:custDataLst>
              <p:tags r:id="rId5"/>
            </p:custDataLst>
          </p:nvPr>
        </p:nvPicPr>
        <p:blipFill rotWithShape="1">
          <a:blip r:embed="rId28" cstate="email">
            <a:extLst>
              <a:ext uri="{28A0092B-C50C-407E-A947-70E740481C1C}">
                <a14:useLocalDpi xmlns:a14="http://schemas.microsoft.com/office/drawing/2010/main"/>
              </a:ext>
            </a:extLst>
          </a:blip>
          <a:srcRect/>
          <a:stretch/>
        </p:blipFill>
        <p:spPr>
          <a:xfrm>
            <a:off x="61914" y="63502"/>
            <a:ext cx="3000374" cy="2030167"/>
          </a:xfrm>
          <a:custGeom>
            <a:avLst/>
            <a:gdLst>
              <a:gd name="connsiteX0" fmla="*/ 0 w 3000374"/>
              <a:gd name="connsiteY0" fmla="*/ 0 h 2030167"/>
              <a:gd name="connsiteX1" fmla="*/ 3000374 w 3000374"/>
              <a:gd name="connsiteY1" fmla="*/ 0 h 2030167"/>
              <a:gd name="connsiteX2" fmla="*/ 3000374 w 3000374"/>
              <a:gd name="connsiteY2" fmla="*/ 2030167 h 2030167"/>
              <a:gd name="connsiteX3" fmla="*/ 0 w 3000374"/>
              <a:gd name="connsiteY3" fmla="*/ 2030167 h 2030167"/>
            </a:gdLst>
            <a:ahLst/>
            <a:cxnLst>
              <a:cxn ang="0">
                <a:pos x="connsiteX0" y="connsiteY0"/>
              </a:cxn>
              <a:cxn ang="0">
                <a:pos x="connsiteX1" y="connsiteY1"/>
              </a:cxn>
              <a:cxn ang="0">
                <a:pos x="connsiteX2" y="connsiteY2"/>
              </a:cxn>
              <a:cxn ang="0">
                <a:pos x="connsiteX3" y="connsiteY3"/>
              </a:cxn>
            </a:cxnLst>
            <a:rect l="l" t="t" r="r" b="b"/>
            <a:pathLst>
              <a:path w="3000374" h="2030167">
                <a:moveTo>
                  <a:pt x="0" y="0"/>
                </a:moveTo>
                <a:lnTo>
                  <a:pt x="3000374" y="0"/>
                </a:lnTo>
                <a:lnTo>
                  <a:pt x="3000374" y="2030167"/>
                </a:lnTo>
                <a:lnTo>
                  <a:pt x="0" y="2030167"/>
                </a:lnTo>
                <a:close/>
              </a:path>
            </a:pathLst>
          </a:custGeom>
        </p:spPr>
      </p:pic>
      <p:pic>
        <p:nvPicPr>
          <p:cNvPr id="31" name="PA_图片 30"/>
          <p:cNvPicPr>
            <a:picLocks noChangeAspect="1"/>
          </p:cNvPicPr>
          <p:nvPr>
            <p:custDataLst>
              <p:tags r:id="rId6"/>
            </p:custDataLst>
          </p:nvPr>
        </p:nvPicPr>
        <p:blipFill>
          <a:blip r:embed="rId29" cstate="email">
            <a:extLst>
              <a:ext uri="{28A0092B-C50C-407E-A947-70E740481C1C}">
                <a14:useLocalDpi xmlns:a14="http://schemas.microsoft.com/office/drawing/2010/main"/>
              </a:ext>
            </a:extLst>
          </a:blip>
          <a:srcRect/>
          <a:stretch>
            <a:fillRect/>
          </a:stretch>
        </p:blipFill>
        <p:spPr>
          <a:xfrm>
            <a:off x="3086101" y="71438"/>
            <a:ext cx="3017837" cy="2022230"/>
          </a:xfrm>
          <a:custGeom>
            <a:avLst/>
            <a:gdLst>
              <a:gd name="connsiteX0" fmla="*/ 0 w 3017837"/>
              <a:gd name="connsiteY0" fmla="*/ 0 h 2022230"/>
              <a:gd name="connsiteX1" fmla="*/ 3017837 w 3017837"/>
              <a:gd name="connsiteY1" fmla="*/ 0 h 2022230"/>
              <a:gd name="connsiteX2" fmla="*/ 3017837 w 3017837"/>
              <a:gd name="connsiteY2" fmla="*/ 2022230 h 2022230"/>
              <a:gd name="connsiteX3" fmla="*/ 0 w 3017837"/>
              <a:gd name="connsiteY3" fmla="*/ 2022230 h 2022230"/>
            </a:gdLst>
            <a:ahLst/>
            <a:cxnLst>
              <a:cxn ang="0">
                <a:pos x="connsiteX0" y="connsiteY0"/>
              </a:cxn>
              <a:cxn ang="0">
                <a:pos x="connsiteX1" y="connsiteY1"/>
              </a:cxn>
              <a:cxn ang="0">
                <a:pos x="connsiteX2" y="connsiteY2"/>
              </a:cxn>
              <a:cxn ang="0">
                <a:pos x="connsiteX3" y="connsiteY3"/>
              </a:cxn>
            </a:cxnLst>
            <a:rect l="l" t="t" r="r" b="b"/>
            <a:pathLst>
              <a:path w="3017837" h="2022230">
                <a:moveTo>
                  <a:pt x="0" y="0"/>
                </a:moveTo>
                <a:lnTo>
                  <a:pt x="3017837" y="0"/>
                </a:lnTo>
                <a:lnTo>
                  <a:pt x="3017837" y="2022230"/>
                </a:lnTo>
                <a:lnTo>
                  <a:pt x="0" y="2022230"/>
                </a:lnTo>
                <a:close/>
              </a:path>
            </a:pathLst>
          </a:custGeom>
        </p:spPr>
      </p:pic>
      <p:sp>
        <p:nvSpPr>
          <p:cNvPr id="5" name="PA_AutoShape 3"/>
          <p:cNvSpPr>
            <a:spLocks noChangeAspect="1" noChangeArrowheads="1" noTextEdit="1"/>
          </p:cNvSpPr>
          <p:nvPr>
            <p:custDataLst>
              <p:tags r:id="rId7"/>
            </p:custDataLst>
          </p:nvPr>
        </p:nvSpPr>
        <p:spPr bwMode="auto">
          <a:xfrm>
            <a:off x="46038" y="55563"/>
            <a:ext cx="12130087"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PA_矩形 7"/>
          <p:cNvSpPr>
            <a:spLocks noChangeArrowheads="1"/>
          </p:cNvSpPr>
          <p:nvPr>
            <p:custDataLst>
              <p:tags r:id="rId8"/>
            </p:custDataLst>
          </p:nvPr>
        </p:nvSpPr>
        <p:spPr bwMode="auto">
          <a:xfrm>
            <a:off x="6103938" y="63501"/>
            <a:ext cx="3022600" cy="2043113"/>
          </a:xfrm>
          <a:prstGeom prst="rect">
            <a:avLst/>
          </a:prstGeom>
          <a:solidFill>
            <a:srgbClr val="4774E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PA_矩形 10"/>
          <p:cNvSpPr>
            <a:spLocks noChangeArrowheads="1"/>
          </p:cNvSpPr>
          <p:nvPr>
            <p:custDataLst>
              <p:tags r:id="rId9"/>
            </p:custDataLst>
          </p:nvPr>
        </p:nvSpPr>
        <p:spPr bwMode="auto">
          <a:xfrm>
            <a:off x="3079750" y="2106613"/>
            <a:ext cx="3024187" cy="204152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PA_Line 13"/>
          <p:cNvSpPr>
            <a:spLocks noChangeShapeType="1"/>
          </p:cNvSpPr>
          <p:nvPr>
            <p:custDataLst>
              <p:tags r:id="rId10"/>
            </p:custDataLst>
          </p:nvPr>
        </p:nvSpPr>
        <p:spPr bwMode="auto">
          <a:xfrm>
            <a:off x="3079750" y="57151"/>
            <a:ext cx="0" cy="4097338"/>
          </a:xfrm>
          <a:prstGeom prst="line">
            <a:avLst/>
          </a:prstGeom>
          <a:noFill/>
          <a:ln w="3175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PA_Line 14"/>
          <p:cNvSpPr>
            <a:spLocks noChangeShapeType="1"/>
          </p:cNvSpPr>
          <p:nvPr>
            <p:custDataLst>
              <p:tags r:id="rId11"/>
            </p:custDataLst>
          </p:nvPr>
        </p:nvSpPr>
        <p:spPr bwMode="auto">
          <a:xfrm>
            <a:off x="6103938" y="57151"/>
            <a:ext cx="0" cy="4097338"/>
          </a:xfrm>
          <a:prstGeom prst="line">
            <a:avLst/>
          </a:prstGeom>
          <a:noFill/>
          <a:ln w="3175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PA_Line 15"/>
          <p:cNvSpPr>
            <a:spLocks noChangeShapeType="1"/>
          </p:cNvSpPr>
          <p:nvPr>
            <p:custDataLst>
              <p:tags r:id="rId12"/>
            </p:custDataLst>
          </p:nvPr>
        </p:nvSpPr>
        <p:spPr bwMode="auto">
          <a:xfrm>
            <a:off x="9126538" y="57151"/>
            <a:ext cx="0" cy="4097338"/>
          </a:xfrm>
          <a:prstGeom prst="line">
            <a:avLst/>
          </a:prstGeom>
          <a:noFill/>
          <a:ln w="3175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PA_Line 16"/>
          <p:cNvSpPr>
            <a:spLocks noChangeShapeType="1"/>
          </p:cNvSpPr>
          <p:nvPr>
            <p:custDataLst>
              <p:tags r:id="rId13"/>
            </p:custDataLst>
          </p:nvPr>
        </p:nvSpPr>
        <p:spPr bwMode="auto">
          <a:xfrm>
            <a:off x="49213" y="2106613"/>
            <a:ext cx="12107862" cy="0"/>
          </a:xfrm>
          <a:prstGeom prst="line">
            <a:avLst/>
          </a:prstGeom>
          <a:noFill/>
          <a:ln w="381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PA_Line 17"/>
          <p:cNvSpPr>
            <a:spLocks noChangeShapeType="1"/>
          </p:cNvSpPr>
          <p:nvPr>
            <p:custDataLst>
              <p:tags r:id="rId14"/>
            </p:custDataLst>
          </p:nvPr>
        </p:nvSpPr>
        <p:spPr bwMode="auto">
          <a:xfrm>
            <a:off x="55563" y="57151"/>
            <a:ext cx="0" cy="4097338"/>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PA_Line 18"/>
          <p:cNvSpPr>
            <a:spLocks noChangeShapeType="1"/>
          </p:cNvSpPr>
          <p:nvPr>
            <p:custDataLst>
              <p:tags r:id="rId15"/>
            </p:custDataLst>
          </p:nvPr>
        </p:nvSpPr>
        <p:spPr bwMode="auto">
          <a:xfrm>
            <a:off x="12150725" y="57151"/>
            <a:ext cx="0" cy="4097338"/>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PA_Line 19"/>
          <p:cNvSpPr>
            <a:spLocks noChangeShapeType="1"/>
          </p:cNvSpPr>
          <p:nvPr>
            <p:custDataLst>
              <p:tags r:id="rId16"/>
            </p:custDataLst>
          </p:nvPr>
        </p:nvSpPr>
        <p:spPr bwMode="auto">
          <a:xfrm>
            <a:off x="49213" y="63501"/>
            <a:ext cx="12107862"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PA_Line 20"/>
          <p:cNvSpPr>
            <a:spLocks noChangeShapeType="1"/>
          </p:cNvSpPr>
          <p:nvPr>
            <p:custDataLst>
              <p:tags r:id="rId17"/>
            </p:custDataLst>
          </p:nvPr>
        </p:nvSpPr>
        <p:spPr bwMode="auto">
          <a:xfrm>
            <a:off x="49213" y="2614"/>
            <a:ext cx="12107862"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PA_文本框 23"/>
          <p:cNvSpPr txBox="1"/>
          <p:nvPr>
            <p:custDataLst>
              <p:tags r:id="rId18"/>
            </p:custDataLst>
          </p:nvPr>
        </p:nvSpPr>
        <p:spPr>
          <a:xfrm>
            <a:off x="937914" y="4474526"/>
            <a:ext cx="5917324" cy="646331"/>
          </a:xfrm>
          <a:prstGeom prst="rect">
            <a:avLst/>
          </a:prstGeom>
          <a:noFill/>
        </p:spPr>
        <p:txBody>
          <a:bodyPr wrap="square" rtlCol="0">
            <a:spAutoFit/>
          </a:bodyPr>
          <a:lstStyle/>
          <a:p>
            <a:r>
              <a:rPr lang="zh-CN" altLang="en-US" sz="3600" dirty="0">
                <a:solidFill>
                  <a:srgbClr val="002060"/>
                </a:solidFill>
                <a:ea typeface="Roboto Lt" pitchFamily="2" charset="0"/>
                <a:cs typeface="Times New Roman" panose="02020603050405020304" pitchFamily="18" charset="0"/>
              </a:rPr>
              <a:t>标题添加到此处</a:t>
            </a:r>
          </a:p>
        </p:txBody>
      </p:sp>
      <p:sp>
        <p:nvSpPr>
          <p:cNvPr id="25" name="PA_矩形 24"/>
          <p:cNvSpPr/>
          <p:nvPr>
            <p:custDataLst>
              <p:tags r:id="rId19"/>
            </p:custDataLst>
          </p:nvPr>
        </p:nvSpPr>
        <p:spPr>
          <a:xfrm>
            <a:off x="965254" y="5128306"/>
            <a:ext cx="10571426" cy="516423"/>
          </a:xfrm>
          <a:prstGeom prst="rect">
            <a:avLst/>
          </a:prstGeom>
        </p:spPr>
        <p:txBody>
          <a:bodyPr wrap="square">
            <a:spAutoFit/>
          </a:bodyPr>
          <a:lstStyle/>
          <a:p>
            <a:pPr>
              <a:lnSpc>
                <a:spcPct val="120000"/>
              </a:lnSpc>
            </a:pPr>
            <a:r>
              <a:rPr lang="zh-CN" altLang="en-US" sz="1200" dirty="0">
                <a:solidFill>
                  <a:schemeClr val="tx1">
                    <a:lumMod val="95000"/>
                    <a:lumOff val="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a:t>
            </a:r>
          </a:p>
        </p:txBody>
      </p:sp>
      <p:sp>
        <p:nvSpPr>
          <p:cNvPr id="26" name="PA_矩形 25"/>
          <p:cNvSpPr/>
          <p:nvPr>
            <p:custDataLst>
              <p:tags r:id="rId20"/>
            </p:custDataLst>
          </p:nvPr>
        </p:nvSpPr>
        <p:spPr>
          <a:xfrm>
            <a:off x="965254" y="5667957"/>
            <a:ext cx="10571426" cy="294824"/>
          </a:xfrm>
          <a:prstGeom prst="rect">
            <a:avLst/>
          </a:prstGeom>
        </p:spPr>
        <p:txBody>
          <a:bodyPr wrap="square">
            <a:spAutoFit/>
          </a:bodyPr>
          <a:lstStyle/>
          <a:p>
            <a:pPr>
              <a:lnSpc>
                <a:spcPct val="120000"/>
              </a:lnSpc>
            </a:pPr>
            <a:r>
              <a:rPr lang="zh-CN" altLang="en-US" sz="1200" dirty="0">
                <a:solidFill>
                  <a:schemeClr val="tx1">
                    <a:lumMod val="95000"/>
                    <a:lumOff val="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a:t>
            </a:r>
          </a:p>
        </p:txBody>
      </p:sp>
      <p:cxnSp>
        <p:nvCxnSpPr>
          <p:cNvPr id="28" name="PA_直接连接符 27"/>
          <p:cNvCxnSpPr/>
          <p:nvPr>
            <p:custDataLst>
              <p:tags r:id="rId21"/>
            </p:custDataLst>
          </p:nvPr>
        </p:nvCxnSpPr>
        <p:spPr>
          <a:xfrm>
            <a:off x="1056694" y="6287137"/>
            <a:ext cx="107690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26903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par>
                                <p:cTn id="17" presetID="22" presetClass="entr" presetSubtype="2"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par>
                                <p:cTn id="20" presetID="22" presetClass="entr" presetSubtype="2"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right)">
                                      <p:cBhvr>
                                        <p:cTn id="28" dur="500"/>
                                        <p:tgtEl>
                                          <p:spTgt spid="38"/>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150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20725" y="793750"/>
            <a:ext cx="3841750" cy="1503581"/>
            <a:chOff x="720725" y="793750"/>
            <a:chExt cx="3841750" cy="1503581"/>
          </a:xfrm>
        </p:grpSpPr>
        <p:sp>
          <p:nvSpPr>
            <p:cNvPr id="2" name="PA_文本框 1"/>
            <p:cNvSpPr txBox="1"/>
            <p:nvPr>
              <p:custDataLst>
                <p:tags r:id="rId12"/>
              </p:custDataLst>
            </p:nvPr>
          </p:nvSpPr>
          <p:spPr>
            <a:xfrm>
              <a:off x="720725" y="793750"/>
              <a:ext cx="1569660" cy="369332"/>
            </a:xfrm>
            <a:prstGeom prst="rect">
              <a:avLst/>
            </a:prstGeom>
            <a:noFill/>
          </p:spPr>
          <p:txBody>
            <a:bodyPr wrap="none" rtlCol="0">
              <a:spAutoFit/>
            </a:bodyPr>
            <a:lstStyle/>
            <a:p>
              <a:r>
                <a:rPr lang="zh-CN" altLang="en-US" dirty="0">
                  <a:solidFill>
                    <a:srgbClr val="4B5964"/>
                  </a:solidFill>
                  <a:latin typeface="微软雅黑" panose="020B0503020204020204" pitchFamily="34" charset="-122"/>
                  <a:ea typeface="微软雅黑" panose="020B0503020204020204" pitchFamily="34" charset="-122"/>
                </a:rPr>
                <a:t>文字添加此处</a:t>
              </a:r>
            </a:p>
          </p:txBody>
        </p:sp>
        <p:sp>
          <p:nvSpPr>
            <p:cNvPr id="4" name="PA_文本框 3"/>
            <p:cNvSpPr txBox="1"/>
            <p:nvPr>
              <p:custDataLst>
                <p:tags r:id="rId13"/>
              </p:custDataLst>
            </p:nvPr>
          </p:nvSpPr>
          <p:spPr>
            <a:xfrm>
              <a:off x="720725" y="1163082"/>
              <a:ext cx="3841750" cy="757130"/>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a:t>
              </a:r>
            </a:p>
          </p:txBody>
        </p:sp>
        <p:sp>
          <p:nvSpPr>
            <p:cNvPr id="5" name="PA_矩形 4"/>
            <p:cNvSpPr/>
            <p:nvPr>
              <p:custDataLst>
                <p:tags r:id="rId14"/>
              </p:custDataLst>
            </p:nvPr>
          </p:nvSpPr>
          <p:spPr>
            <a:xfrm>
              <a:off x="810684" y="2026348"/>
              <a:ext cx="1100666" cy="263196"/>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文本框 5"/>
            <p:cNvSpPr txBox="1"/>
            <p:nvPr>
              <p:custDataLst>
                <p:tags r:id="rId15"/>
              </p:custDataLst>
            </p:nvPr>
          </p:nvSpPr>
          <p:spPr>
            <a:xfrm>
              <a:off x="944185" y="2020332"/>
              <a:ext cx="800219"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标题添加</a:t>
              </a:r>
            </a:p>
          </p:txBody>
        </p:sp>
      </p:grpSp>
      <p:grpSp>
        <p:nvGrpSpPr>
          <p:cNvPr id="12" name="组合 11"/>
          <p:cNvGrpSpPr/>
          <p:nvPr/>
        </p:nvGrpSpPr>
        <p:grpSpPr>
          <a:xfrm>
            <a:off x="0" y="3280228"/>
            <a:ext cx="12192000" cy="3577772"/>
            <a:chOff x="0" y="3280228"/>
            <a:chExt cx="12192000" cy="3577772"/>
          </a:xfrm>
        </p:grpSpPr>
        <p:sp>
          <p:nvSpPr>
            <p:cNvPr id="8" name="PA_矩形 7"/>
            <p:cNvSpPr/>
            <p:nvPr>
              <p:custDataLst>
                <p:tags r:id="rId7"/>
              </p:custDataLst>
            </p:nvPr>
          </p:nvSpPr>
          <p:spPr>
            <a:xfrm>
              <a:off x="9746472" y="3280228"/>
              <a:ext cx="2445528" cy="3577772"/>
            </a:xfrm>
            <a:prstGeom prst="rect">
              <a:avLst/>
            </a:prstGeom>
            <a:blipFill>
              <a:blip r:embed="rId1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8"/>
              </p:custDataLst>
            </p:nvPr>
          </p:nvSpPr>
          <p:spPr>
            <a:xfrm>
              <a:off x="7300944" y="3280228"/>
              <a:ext cx="2445528" cy="3577772"/>
            </a:xfrm>
            <a:prstGeom prst="rect">
              <a:avLst/>
            </a:prstGeom>
            <a:blipFill>
              <a:blip r:embed="rId1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9"/>
              </p:custDataLst>
            </p:nvPr>
          </p:nvSpPr>
          <p:spPr>
            <a:xfrm>
              <a:off x="2427708" y="3280228"/>
              <a:ext cx="4873236" cy="3577772"/>
            </a:xfrm>
            <a:prstGeom prst="rect">
              <a:avLst/>
            </a:prstGeom>
            <a:blipFill>
              <a:blip r:embed="rId2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10"/>
            <p:cNvSpPr/>
            <p:nvPr>
              <p:custDataLst>
                <p:tags r:id="rId10"/>
              </p:custDataLst>
            </p:nvPr>
          </p:nvSpPr>
          <p:spPr>
            <a:xfrm>
              <a:off x="0" y="3280228"/>
              <a:ext cx="2427708" cy="3577772"/>
            </a:xfrm>
            <a:prstGeom prst="rect">
              <a:avLst/>
            </a:prstGeom>
            <a:blipFill>
              <a:blip r:embed="rId2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11"/>
              </p:custDataLst>
            </p:nvPr>
          </p:nvSpPr>
          <p:spPr>
            <a:xfrm>
              <a:off x="203200" y="3479716"/>
              <a:ext cx="11785600" cy="3225883"/>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746472" y="-1"/>
            <a:ext cx="2445528" cy="3280229"/>
            <a:chOff x="9746472" y="-1"/>
            <a:chExt cx="2445528" cy="3280229"/>
          </a:xfrm>
        </p:grpSpPr>
        <p:sp>
          <p:nvSpPr>
            <p:cNvPr id="7" name="PA_矩形 6"/>
            <p:cNvSpPr/>
            <p:nvPr>
              <p:custDataLst>
                <p:tags r:id="rId1"/>
              </p:custDataLst>
            </p:nvPr>
          </p:nvSpPr>
          <p:spPr>
            <a:xfrm>
              <a:off x="9746472" y="-1"/>
              <a:ext cx="2445528" cy="3280229"/>
            </a:xfrm>
            <a:prstGeom prst="rect">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文本框 12"/>
            <p:cNvSpPr txBox="1"/>
            <p:nvPr>
              <p:custDataLst>
                <p:tags r:id="rId2"/>
              </p:custDataLst>
            </p:nvPr>
          </p:nvSpPr>
          <p:spPr>
            <a:xfrm>
              <a:off x="10174307" y="1409330"/>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文字添加此处</a:t>
              </a:r>
            </a:p>
          </p:txBody>
        </p:sp>
        <p:sp>
          <p:nvSpPr>
            <p:cNvPr id="14" name="PA_文本框 13"/>
            <p:cNvSpPr txBox="1"/>
            <p:nvPr>
              <p:custDataLst>
                <p:tags r:id="rId3"/>
              </p:custDataLst>
            </p:nvPr>
          </p:nvSpPr>
          <p:spPr>
            <a:xfrm>
              <a:off x="9894465" y="1878406"/>
              <a:ext cx="2129344" cy="757130"/>
            </a:xfrm>
            <a:prstGeom prst="rect">
              <a:avLst/>
            </a:prstGeom>
            <a:noFill/>
          </p:spPr>
          <p:txBody>
            <a:bodyPr wrap="square" rtlCol="0">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grpSp>
          <p:nvGrpSpPr>
            <p:cNvPr id="16" name="PA_组合 15"/>
            <p:cNvGrpSpPr/>
            <p:nvPr>
              <p:custDataLst>
                <p:tags r:id="rId4"/>
              </p:custDataLst>
            </p:nvPr>
          </p:nvGrpSpPr>
          <p:grpSpPr>
            <a:xfrm>
              <a:off x="10718083" y="596564"/>
              <a:ext cx="502305" cy="432472"/>
              <a:chOff x="7970415" y="1262923"/>
              <a:chExt cx="551638" cy="474947"/>
            </a:xfrm>
            <a:solidFill>
              <a:schemeClr val="bg1"/>
            </a:solidFill>
          </p:grpSpPr>
          <p:sp>
            <p:nvSpPr>
              <p:cNvPr id="17" name="PA_任意多边形 294"/>
              <p:cNvSpPr>
                <a:spLocks noEditPoints="1"/>
              </p:cNvSpPr>
              <p:nvPr>
                <p:custDataLst>
                  <p:tags r:id="rId5"/>
                </p:custDataLst>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PA_任意多边形 295"/>
              <p:cNvSpPr>
                <a:spLocks noEditPoints="1"/>
              </p:cNvSpPr>
              <p:nvPr>
                <p:custDataLst>
                  <p:tags r:id="rId6"/>
                </p:custDataLst>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902947145"/>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9" cstate="print">
            <a:extLst>
              <a:ext uri="{28A0092B-C50C-407E-A947-70E740481C1C}">
                <a14:useLocalDpi xmlns:a14="http://schemas.microsoft.com/office/drawing/2010/main" val="0"/>
              </a:ext>
            </a:extLst>
          </a:blip>
          <a:srcRect l="80" t="32891" r="74" b="25603"/>
          <a:stretch/>
        </p:blipFill>
        <p:spPr>
          <a:xfrm>
            <a:off x="0" y="1816631"/>
            <a:ext cx="12192000" cy="5060419"/>
          </a:xfrm>
          <a:prstGeom prst="rect">
            <a:avLst/>
          </a:prstGeom>
        </p:spPr>
      </p:pic>
      <p:sp>
        <p:nvSpPr>
          <p:cNvPr id="5" name="PA_文本框 4"/>
          <p:cNvSpPr txBox="1"/>
          <p:nvPr>
            <p:custDataLst>
              <p:tags r:id="rId1"/>
            </p:custDataLst>
          </p:nvPr>
        </p:nvSpPr>
        <p:spPr>
          <a:xfrm>
            <a:off x="1701799" y="4620845"/>
            <a:ext cx="8788402" cy="62126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74E7"/>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2"/>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774E7"/>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3"/>
            </p:custDataLst>
          </p:nvPr>
        </p:nvGrpSpPr>
        <p:grpSpPr>
          <a:xfrm>
            <a:off x="5955504" y="6158030"/>
            <a:ext cx="280990" cy="280990"/>
            <a:chOff x="5955504" y="6158030"/>
            <a:chExt cx="280990" cy="280990"/>
          </a:xfrm>
        </p:grpSpPr>
        <p:sp>
          <p:nvSpPr>
            <p:cNvPr id="7" name="PA_椭圆 6"/>
            <p:cNvSpPr/>
            <p:nvPr>
              <p:custDataLst>
                <p:tags r:id="rId5"/>
              </p:custDataLst>
            </p:nvPr>
          </p:nvSpPr>
          <p:spPr>
            <a:xfrm>
              <a:off x="5955504" y="6158030"/>
              <a:ext cx="280990" cy="280990"/>
            </a:xfrm>
            <a:prstGeom prst="ellipse">
              <a:avLst/>
            </a:prstGeom>
            <a:noFill/>
            <a:ln w="12700" cap="flat" cmpd="sng" algn="ctr">
              <a:solidFill>
                <a:srgbClr val="4774E7"/>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6"/>
              </p:custDataLst>
            </p:nvPr>
          </p:nvSpPr>
          <p:spPr>
            <a:xfrm rot="13500000">
              <a:off x="6027680" y="6198354"/>
              <a:ext cx="136640" cy="136640"/>
            </a:xfrm>
            <a:prstGeom prst="halfFrame">
              <a:avLst>
                <a:gd name="adj1" fmla="val 6186"/>
                <a:gd name="adj2" fmla="val 6186"/>
              </a:avLst>
            </a:pr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0" name="PA_任意多边形 9"/>
          <p:cNvSpPr/>
          <p:nvPr>
            <p:custDataLst>
              <p:tags r:id="rId4"/>
            </p:custDataLst>
          </p:nvPr>
        </p:nvSpPr>
        <p:spPr>
          <a:xfrm>
            <a:off x="5410200" y="1165860"/>
            <a:ext cx="1371600" cy="1935480"/>
          </a:xfrm>
          <a:custGeom>
            <a:avLst/>
            <a:gdLst/>
            <a:ahLst/>
            <a:cxnLst/>
            <a:rect l="l" t="t" r="r" b="b"/>
            <a:pathLst>
              <a:path w="1371600" h="1935480">
                <a:moveTo>
                  <a:pt x="480077" y="717931"/>
                </a:moveTo>
                <a:cubicBezTo>
                  <a:pt x="519765" y="717931"/>
                  <a:pt x="550336" y="731760"/>
                  <a:pt x="571792" y="759417"/>
                </a:cubicBezTo>
                <a:cubicBezTo>
                  <a:pt x="593248" y="787074"/>
                  <a:pt x="603977" y="824592"/>
                  <a:pt x="603977" y="871969"/>
                </a:cubicBezTo>
                <a:lnTo>
                  <a:pt x="603977" y="1044981"/>
                </a:lnTo>
                <a:cubicBezTo>
                  <a:pt x="603977" y="1092110"/>
                  <a:pt x="593310" y="1129689"/>
                  <a:pt x="571978" y="1157719"/>
                </a:cubicBezTo>
                <a:cubicBezTo>
                  <a:pt x="550646" y="1185748"/>
                  <a:pt x="520261" y="1199763"/>
                  <a:pt x="480821" y="1199763"/>
                </a:cubicBezTo>
                <a:cubicBezTo>
                  <a:pt x="441134" y="1199763"/>
                  <a:pt x="410438" y="1185686"/>
                  <a:pt x="388734" y="1157533"/>
                </a:cubicBezTo>
                <a:cubicBezTo>
                  <a:pt x="367030" y="1129379"/>
                  <a:pt x="356178" y="1091862"/>
                  <a:pt x="356178" y="1044981"/>
                </a:cubicBezTo>
                <a:lnTo>
                  <a:pt x="356178" y="871969"/>
                </a:lnTo>
                <a:cubicBezTo>
                  <a:pt x="356178" y="824840"/>
                  <a:pt x="366906" y="787384"/>
                  <a:pt x="388362" y="759603"/>
                </a:cubicBezTo>
                <a:cubicBezTo>
                  <a:pt x="409818" y="731822"/>
                  <a:pt x="440390" y="717931"/>
                  <a:pt x="480077" y="717931"/>
                </a:cubicBezTo>
                <a:close/>
                <a:moveTo>
                  <a:pt x="902154" y="679980"/>
                </a:moveTo>
                <a:cubicBezTo>
                  <a:pt x="851800" y="679980"/>
                  <a:pt x="811741" y="695297"/>
                  <a:pt x="781975" y="725931"/>
                </a:cubicBezTo>
                <a:cubicBezTo>
                  <a:pt x="752209" y="756565"/>
                  <a:pt x="737947" y="793958"/>
                  <a:pt x="739187" y="838110"/>
                </a:cubicBezTo>
                <a:lnTo>
                  <a:pt x="739931" y="840343"/>
                </a:lnTo>
                <a:lnTo>
                  <a:pt x="781603" y="840343"/>
                </a:lnTo>
                <a:cubicBezTo>
                  <a:pt x="781603" y="804624"/>
                  <a:pt x="792021" y="775292"/>
                  <a:pt x="812857" y="752348"/>
                </a:cubicBezTo>
                <a:cubicBezTo>
                  <a:pt x="833693" y="729404"/>
                  <a:pt x="863458" y="717931"/>
                  <a:pt x="902154" y="717931"/>
                </a:cubicBezTo>
                <a:cubicBezTo>
                  <a:pt x="936880" y="717931"/>
                  <a:pt x="963111" y="727419"/>
                  <a:pt x="980847" y="746395"/>
                </a:cubicBezTo>
                <a:cubicBezTo>
                  <a:pt x="998582" y="765370"/>
                  <a:pt x="1007450" y="791353"/>
                  <a:pt x="1007450" y="824344"/>
                </a:cubicBezTo>
                <a:cubicBezTo>
                  <a:pt x="1007450" y="847660"/>
                  <a:pt x="1001372" y="871286"/>
                  <a:pt x="989218" y="895223"/>
                </a:cubicBezTo>
                <a:cubicBezTo>
                  <a:pt x="977064" y="919159"/>
                  <a:pt x="955112" y="949855"/>
                  <a:pt x="923362" y="987310"/>
                </a:cubicBezTo>
                <a:lnTo>
                  <a:pt x="745140" y="1195298"/>
                </a:lnTo>
                <a:lnTo>
                  <a:pt x="745140" y="1229528"/>
                </a:lnTo>
                <a:lnTo>
                  <a:pt x="1074794" y="1229528"/>
                </a:lnTo>
                <a:lnTo>
                  <a:pt x="1074794" y="1191949"/>
                </a:lnTo>
                <a:lnTo>
                  <a:pt x="802067" y="1191949"/>
                </a:lnTo>
                <a:lnTo>
                  <a:pt x="801323" y="1190089"/>
                </a:lnTo>
                <a:lnTo>
                  <a:pt x="947918" y="1018936"/>
                </a:lnTo>
                <a:cubicBezTo>
                  <a:pt x="982149" y="977264"/>
                  <a:pt x="1008070" y="941794"/>
                  <a:pt x="1025681" y="912524"/>
                </a:cubicBezTo>
                <a:cubicBezTo>
                  <a:pt x="1043292" y="883255"/>
                  <a:pt x="1052098" y="853985"/>
                  <a:pt x="1052098" y="824716"/>
                </a:cubicBezTo>
                <a:cubicBezTo>
                  <a:pt x="1052098" y="780315"/>
                  <a:pt x="1038703" y="745093"/>
                  <a:pt x="1011914" y="719048"/>
                </a:cubicBezTo>
                <a:cubicBezTo>
                  <a:pt x="985125" y="693003"/>
                  <a:pt x="948538" y="679980"/>
                  <a:pt x="902154" y="679980"/>
                </a:cubicBezTo>
                <a:close/>
                <a:moveTo>
                  <a:pt x="480077" y="679980"/>
                </a:moveTo>
                <a:cubicBezTo>
                  <a:pt x="427987" y="679980"/>
                  <a:pt x="386935" y="697840"/>
                  <a:pt x="356922" y="733558"/>
                </a:cubicBezTo>
                <a:cubicBezTo>
                  <a:pt x="326908" y="769277"/>
                  <a:pt x="311901" y="817770"/>
                  <a:pt x="311901" y="879038"/>
                </a:cubicBezTo>
                <a:lnTo>
                  <a:pt x="311901" y="1038284"/>
                </a:lnTo>
                <a:cubicBezTo>
                  <a:pt x="311901" y="1099800"/>
                  <a:pt x="327032" y="1148355"/>
                  <a:pt x="357294" y="1183950"/>
                </a:cubicBezTo>
                <a:cubicBezTo>
                  <a:pt x="387556" y="1219544"/>
                  <a:pt x="428731" y="1237342"/>
                  <a:pt x="480821" y="1237342"/>
                </a:cubicBezTo>
                <a:cubicBezTo>
                  <a:pt x="532911" y="1237342"/>
                  <a:pt x="573901" y="1219606"/>
                  <a:pt x="603790" y="1184136"/>
                </a:cubicBezTo>
                <a:cubicBezTo>
                  <a:pt x="633680" y="1148665"/>
                  <a:pt x="648625" y="1100048"/>
                  <a:pt x="648625" y="1038284"/>
                </a:cubicBezTo>
                <a:lnTo>
                  <a:pt x="648625" y="879038"/>
                </a:lnTo>
                <a:cubicBezTo>
                  <a:pt x="648625" y="817770"/>
                  <a:pt x="633556" y="769277"/>
                  <a:pt x="603418" y="733558"/>
                </a:cubicBezTo>
                <a:cubicBezTo>
                  <a:pt x="573281" y="697840"/>
                  <a:pt x="532167" y="679980"/>
                  <a:pt x="480077" y="679980"/>
                </a:cubicBezTo>
                <a:close/>
                <a:moveTo>
                  <a:pt x="0" y="0"/>
                </a:moveTo>
                <a:lnTo>
                  <a:pt x="1371600" y="0"/>
                </a:lnTo>
                <a:lnTo>
                  <a:pt x="1371600" y="1935480"/>
                </a:lnTo>
                <a:lnTo>
                  <a:pt x="0" y="1935480"/>
                </a:lnTo>
                <a:close/>
              </a:path>
            </a:pathLst>
          </a:custGeom>
          <a:solidFill>
            <a:srgbClr val="4774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26814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SubTitle"/>
  <p:tag name="MH_ORDER" val="1"/>
  <p:tag name="PA" val="v3.0.1"/>
</p:tagLst>
</file>

<file path=ppt/tags/tag197.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Text"/>
  <p:tag name="MH_ORDER" val="1"/>
  <p:tag name="PA" val="v3.0.1"/>
</p:tagLst>
</file>

<file path=ppt/tags/tag198.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Other"/>
  <p:tag name="MH_ORDER" val="1"/>
  <p:tag name="PA" val="v3.0.1"/>
</p:tagLst>
</file>

<file path=ppt/tags/tag199.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Other"/>
  <p:tag name="MH_ORDER" val="2"/>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Other"/>
  <p:tag name="MH_ORDER" val="3"/>
  <p:tag name="PA" val="v3.0.1"/>
</p:tagLst>
</file>

<file path=ppt/tags/tag201.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Other"/>
  <p:tag name="MH_ORDER" val="4"/>
  <p:tag name="PA" val="v3.0.1"/>
</p:tagLst>
</file>

<file path=ppt/tags/tag202.xml><?xml version="1.0" encoding="utf-8"?>
<p:tagLst xmlns:a="http://schemas.openxmlformats.org/drawingml/2006/main" xmlns:r="http://schemas.openxmlformats.org/officeDocument/2006/relationships" xmlns:p="http://schemas.openxmlformats.org/presentationml/2006/main">
  <p:tag name="MH" val="20160820002035"/>
  <p:tag name="MH_LIBRARY" val="GRAPHIC"/>
  <p:tag name="MH_TYPE" val="Other"/>
  <p:tag name="MH_ORDER" val="5"/>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66.xml><?xml version="1.0" encoding="utf-8"?>
<p:tagLst xmlns:a="http://schemas.openxmlformats.org/drawingml/2006/main" xmlns:r="http://schemas.openxmlformats.org/officeDocument/2006/relationships" xmlns:p="http://schemas.openxmlformats.org/presentationml/2006/main">
  <p:tag name="PA" val="v3.0.1"/>
</p:tagLst>
</file>

<file path=ppt/tags/tag367.xml><?xml version="1.0" encoding="utf-8"?>
<p:tagLst xmlns:a="http://schemas.openxmlformats.org/drawingml/2006/main" xmlns:r="http://schemas.openxmlformats.org/officeDocument/2006/relationships" xmlns:p="http://schemas.openxmlformats.org/presentationml/2006/main">
  <p:tag name="PA" val="v3.0.1"/>
</p:tagLst>
</file>

<file path=ppt/tags/tag368.xml><?xml version="1.0" encoding="utf-8"?>
<p:tagLst xmlns:a="http://schemas.openxmlformats.org/drawingml/2006/main" xmlns:r="http://schemas.openxmlformats.org/officeDocument/2006/relationships" xmlns:p="http://schemas.openxmlformats.org/presentationml/2006/main">
  <p:tag name="PA" val="v3.0.1"/>
</p:tagLst>
</file>

<file path=ppt/tags/tag369.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70.xml><?xml version="1.0" encoding="utf-8"?>
<p:tagLst xmlns:a="http://schemas.openxmlformats.org/drawingml/2006/main" xmlns:r="http://schemas.openxmlformats.org/officeDocument/2006/relationships" xmlns:p="http://schemas.openxmlformats.org/presentationml/2006/main">
  <p:tag name="PA" val="v3.0.1"/>
</p:tagLst>
</file>

<file path=ppt/tags/tag371.xml><?xml version="1.0" encoding="utf-8"?>
<p:tagLst xmlns:a="http://schemas.openxmlformats.org/drawingml/2006/main" xmlns:r="http://schemas.openxmlformats.org/officeDocument/2006/relationships" xmlns:p="http://schemas.openxmlformats.org/presentationml/2006/main">
  <p:tag name="PA" val="v3.0.1"/>
</p:tagLst>
</file>

<file path=ppt/tags/tag372.xml><?xml version="1.0" encoding="utf-8"?>
<p:tagLst xmlns:a="http://schemas.openxmlformats.org/drawingml/2006/main" xmlns:r="http://schemas.openxmlformats.org/officeDocument/2006/relationships" xmlns:p="http://schemas.openxmlformats.org/presentationml/2006/main">
  <p:tag name="PA" val="v3.0.1"/>
</p:tagLst>
</file>

<file path=ppt/tags/tag373.xml><?xml version="1.0" encoding="utf-8"?>
<p:tagLst xmlns:a="http://schemas.openxmlformats.org/drawingml/2006/main" xmlns:r="http://schemas.openxmlformats.org/officeDocument/2006/relationships" xmlns:p="http://schemas.openxmlformats.org/presentationml/2006/main">
  <p:tag name="PA" val="v3.0.1"/>
</p:tagLst>
</file>

<file path=ppt/tags/tag374.xml><?xml version="1.0" encoding="utf-8"?>
<p:tagLst xmlns:a="http://schemas.openxmlformats.org/drawingml/2006/main" xmlns:r="http://schemas.openxmlformats.org/officeDocument/2006/relationships" xmlns:p="http://schemas.openxmlformats.org/presentationml/2006/main">
  <p:tag name="PA" val="v3.0.1"/>
</p:tagLst>
</file>

<file path=ppt/tags/tag375.xml><?xml version="1.0" encoding="utf-8"?>
<p:tagLst xmlns:a="http://schemas.openxmlformats.org/drawingml/2006/main" xmlns:r="http://schemas.openxmlformats.org/officeDocument/2006/relationships" xmlns:p="http://schemas.openxmlformats.org/presentationml/2006/main">
  <p:tag name="PA" val="v3.0.1"/>
</p:tagLst>
</file>

<file path=ppt/tags/tag376.xml><?xml version="1.0" encoding="utf-8"?>
<p:tagLst xmlns:a="http://schemas.openxmlformats.org/drawingml/2006/main" xmlns:r="http://schemas.openxmlformats.org/officeDocument/2006/relationships" xmlns:p="http://schemas.openxmlformats.org/presentationml/2006/main">
  <p:tag name="PA" val="v3.0.1"/>
</p:tagLst>
</file>

<file path=ppt/tags/tag377.xml><?xml version="1.0" encoding="utf-8"?>
<p:tagLst xmlns:a="http://schemas.openxmlformats.org/drawingml/2006/main" xmlns:r="http://schemas.openxmlformats.org/officeDocument/2006/relationships" xmlns:p="http://schemas.openxmlformats.org/presentationml/2006/main">
  <p:tag name="PA" val="v3.0.1"/>
</p:tagLst>
</file>

<file path=ppt/tags/tag378.xml><?xml version="1.0" encoding="utf-8"?>
<p:tagLst xmlns:a="http://schemas.openxmlformats.org/drawingml/2006/main" xmlns:r="http://schemas.openxmlformats.org/officeDocument/2006/relationships" xmlns:p="http://schemas.openxmlformats.org/presentationml/2006/main">
  <p:tag name="PA" val="v3.0.1"/>
</p:tagLst>
</file>

<file path=ppt/tags/tag379.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80.xml><?xml version="1.0" encoding="utf-8"?>
<p:tagLst xmlns:a="http://schemas.openxmlformats.org/drawingml/2006/main" xmlns:r="http://schemas.openxmlformats.org/officeDocument/2006/relationships" xmlns:p="http://schemas.openxmlformats.org/presentationml/2006/main">
  <p:tag name="PA" val="v3.0.1"/>
</p:tagLst>
</file>

<file path=ppt/tags/tag381.xml><?xml version="1.0" encoding="utf-8"?>
<p:tagLst xmlns:a="http://schemas.openxmlformats.org/drawingml/2006/main" xmlns:r="http://schemas.openxmlformats.org/officeDocument/2006/relationships" xmlns:p="http://schemas.openxmlformats.org/presentationml/2006/main">
  <p:tag name="PA" val="v3.0.1"/>
</p:tagLst>
</file>

<file path=ppt/tags/tag382.xml><?xml version="1.0" encoding="utf-8"?>
<p:tagLst xmlns:a="http://schemas.openxmlformats.org/drawingml/2006/main" xmlns:r="http://schemas.openxmlformats.org/officeDocument/2006/relationships" xmlns:p="http://schemas.openxmlformats.org/presentationml/2006/main">
  <p:tag name="PA" val="v3.0.1"/>
</p:tagLst>
</file>

<file path=ppt/tags/tag383.xml><?xml version="1.0" encoding="utf-8"?>
<p:tagLst xmlns:a="http://schemas.openxmlformats.org/drawingml/2006/main" xmlns:r="http://schemas.openxmlformats.org/officeDocument/2006/relationships" xmlns:p="http://schemas.openxmlformats.org/presentationml/2006/main">
  <p:tag name="PA" val="v3.0.1"/>
</p:tagLst>
</file>

<file path=ppt/tags/tag384.xml><?xml version="1.0" encoding="utf-8"?>
<p:tagLst xmlns:a="http://schemas.openxmlformats.org/drawingml/2006/main" xmlns:r="http://schemas.openxmlformats.org/officeDocument/2006/relationships" xmlns:p="http://schemas.openxmlformats.org/presentationml/2006/main">
  <p:tag name="PA" val="v3.0.1"/>
</p:tagLst>
</file>

<file path=ppt/tags/tag385.xml><?xml version="1.0" encoding="utf-8"?>
<p:tagLst xmlns:a="http://schemas.openxmlformats.org/drawingml/2006/main" xmlns:r="http://schemas.openxmlformats.org/officeDocument/2006/relationships" xmlns:p="http://schemas.openxmlformats.org/presentationml/2006/main">
  <p:tag name="PA" val="v3.0.1"/>
</p:tagLst>
</file>

<file path=ppt/tags/tag386.xml><?xml version="1.0" encoding="utf-8"?>
<p:tagLst xmlns:a="http://schemas.openxmlformats.org/drawingml/2006/main" xmlns:r="http://schemas.openxmlformats.org/officeDocument/2006/relationships" xmlns:p="http://schemas.openxmlformats.org/presentationml/2006/main">
  <p:tag name="PA" val="v3.0.1"/>
</p:tagLst>
</file>

<file path=ppt/tags/tag387.xml><?xml version="1.0" encoding="utf-8"?>
<p:tagLst xmlns:a="http://schemas.openxmlformats.org/drawingml/2006/main" xmlns:r="http://schemas.openxmlformats.org/officeDocument/2006/relationships" xmlns:p="http://schemas.openxmlformats.org/presentationml/2006/main">
  <p:tag name="PA" val="v3.0.1"/>
</p:tagLst>
</file>

<file path=ppt/tags/tag388.xml><?xml version="1.0" encoding="utf-8"?>
<p:tagLst xmlns:a="http://schemas.openxmlformats.org/drawingml/2006/main" xmlns:r="http://schemas.openxmlformats.org/officeDocument/2006/relationships" xmlns:p="http://schemas.openxmlformats.org/presentationml/2006/main">
  <p:tag name="PA" val="v3.0.1"/>
</p:tagLst>
</file>

<file path=ppt/tags/tag389.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390.xml><?xml version="1.0" encoding="utf-8"?>
<p:tagLst xmlns:a="http://schemas.openxmlformats.org/drawingml/2006/main" xmlns:r="http://schemas.openxmlformats.org/officeDocument/2006/relationships" xmlns:p="http://schemas.openxmlformats.org/presentationml/2006/main">
  <p:tag name="PA" val="v3.0.1"/>
</p:tagLst>
</file>

<file path=ppt/tags/tag391.xml><?xml version="1.0" encoding="utf-8"?>
<p:tagLst xmlns:a="http://schemas.openxmlformats.org/drawingml/2006/main" xmlns:r="http://schemas.openxmlformats.org/officeDocument/2006/relationships" xmlns:p="http://schemas.openxmlformats.org/presentationml/2006/main">
  <p:tag name="PA" val="v3.0.1"/>
</p:tagLst>
</file>

<file path=ppt/tags/tag392.xml><?xml version="1.0" encoding="utf-8"?>
<p:tagLst xmlns:a="http://schemas.openxmlformats.org/drawingml/2006/main" xmlns:r="http://schemas.openxmlformats.org/officeDocument/2006/relationships" xmlns:p="http://schemas.openxmlformats.org/presentationml/2006/main">
  <p:tag name="PA" val="v3.0.1"/>
</p:tagLst>
</file>

<file path=ppt/tags/tag393.xml><?xml version="1.0" encoding="utf-8"?>
<p:tagLst xmlns:a="http://schemas.openxmlformats.org/drawingml/2006/main" xmlns:r="http://schemas.openxmlformats.org/officeDocument/2006/relationships" xmlns:p="http://schemas.openxmlformats.org/presentationml/2006/main">
  <p:tag name="PA" val="v3.0.1"/>
</p:tagLst>
</file>

<file path=ppt/tags/tag394.xml><?xml version="1.0" encoding="utf-8"?>
<p:tagLst xmlns:a="http://schemas.openxmlformats.org/drawingml/2006/main" xmlns:r="http://schemas.openxmlformats.org/officeDocument/2006/relationships" xmlns:p="http://schemas.openxmlformats.org/presentationml/2006/main">
  <p:tag name="PA" val="v3.0.1"/>
</p:tagLst>
</file>

<file path=ppt/tags/tag395.xml><?xml version="1.0" encoding="utf-8"?>
<p:tagLst xmlns:a="http://schemas.openxmlformats.org/drawingml/2006/main" xmlns:r="http://schemas.openxmlformats.org/officeDocument/2006/relationships" xmlns:p="http://schemas.openxmlformats.org/presentationml/2006/main">
  <p:tag name="PA" val="v3.0.1"/>
</p:tagLst>
</file>

<file path=ppt/tags/tag396.xml><?xml version="1.0" encoding="utf-8"?>
<p:tagLst xmlns:a="http://schemas.openxmlformats.org/drawingml/2006/main" xmlns:r="http://schemas.openxmlformats.org/officeDocument/2006/relationships" xmlns:p="http://schemas.openxmlformats.org/presentationml/2006/main">
  <p:tag name="PA" val="v3.0.1"/>
</p:tagLst>
</file>

<file path=ppt/tags/tag397.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3900</Words>
  <Application>Microsoft Office PowerPoint</Application>
  <PresentationFormat>宽屏</PresentationFormat>
  <Paragraphs>178</Paragraphs>
  <Slides>27</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Microsoft YaHei UI Light</vt:lpstr>
      <vt:lpstr>Roboto Lt</vt:lpstr>
      <vt:lpstr>等线</vt:lpstr>
      <vt:lpstr>宋体</vt:lpstr>
      <vt:lpstr>微软雅黑</vt:lpstr>
      <vt:lpstr>Arial</vt:lpstr>
      <vt:lpstr>Calibri</vt:lpstr>
      <vt:lpstr>Segoe UI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dc:title>
  <dc:creator>sunny</dc:creator>
  <cp:keywords>51PPT模板网</cp:keywords>
  <cp:lastModifiedBy>阳光 男孩</cp:lastModifiedBy>
  <cp:revision>33</cp:revision>
  <dcterms:created xsi:type="dcterms:W3CDTF">2017-03-23T09:44:24Z</dcterms:created>
  <dcterms:modified xsi:type="dcterms:W3CDTF">2019-10-24T12:51:36Z</dcterms:modified>
</cp:coreProperties>
</file>