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6" r:id="rId5"/>
    <p:sldId id="277" r:id="rId6"/>
    <p:sldId id="278" r:id="rId7"/>
    <p:sldId id="259" r:id="rId8"/>
    <p:sldId id="279" r:id="rId9"/>
    <p:sldId id="280" r:id="rId10"/>
    <p:sldId id="281" r:id="rId11"/>
    <p:sldId id="260" r:id="rId12"/>
    <p:sldId id="287" r:id="rId13"/>
    <p:sldId id="282" r:id="rId14"/>
    <p:sldId id="284" r:id="rId15"/>
    <p:sldId id="261" r:id="rId16"/>
    <p:sldId id="285" r:id="rId17"/>
    <p:sldId id="283" r:id="rId18"/>
    <p:sldId id="286" r:id="rId19"/>
    <p:sldId id="275" r:id="rId20"/>
    <p:sldId id="290" r:id="rId21"/>
    <p:sldId id="29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5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8080"/>
    <a:srgbClr val="E8B456"/>
    <a:srgbClr val="3F3142"/>
    <a:srgbClr val="F57B7B"/>
    <a:srgbClr val="272727"/>
    <a:srgbClr val="F35F5F"/>
    <a:srgbClr val="503E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14" d="100"/>
          <a:sy n="114" d="100"/>
        </p:scale>
        <p:origin x="468" y="102"/>
      </p:cViewPr>
      <p:guideLst>
        <p:guide orient="horz" pos="1457"/>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5808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EDD-4F04-A8C1-3729AD530997}"/>
            </c:ext>
          </c:extLst>
        </c:ser>
        <c:ser>
          <c:idx val="1"/>
          <c:order val="1"/>
          <c:tx>
            <c:strRef>
              <c:f>Sheet1!$C$1</c:f>
              <c:strCache>
                <c:ptCount val="1"/>
                <c:pt idx="0">
                  <c:v>系列 2</c:v>
                </c:pt>
              </c:strCache>
            </c:strRef>
          </c:tx>
          <c:spPr>
            <a:solidFill>
              <a:srgbClr val="E8B4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EDD-4F04-A8C1-3729AD53099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0EDD-4F04-A8C1-3729AD530997}"/>
            </c:ext>
          </c:extLst>
        </c:ser>
        <c:dLbls>
          <c:showLegendKey val="0"/>
          <c:showVal val="0"/>
          <c:showCatName val="0"/>
          <c:showSerName val="0"/>
          <c:showPercent val="0"/>
          <c:showBubbleSize val="0"/>
        </c:dLbls>
        <c:gapWidth val="219"/>
        <c:overlap val="-27"/>
        <c:axId val="432312384"/>
        <c:axId val="432313168"/>
      </c:barChart>
      <c:catAx>
        <c:axId val="43231238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32313168"/>
        <c:crosses val="autoZero"/>
        <c:auto val="1"/>
        <c:lblAlgn val="ctr"/>
        <c:lblOffset val="100"/>
        <c:noMultiLvlLbl val="0"/>
      </c:catAx>
      <c:valAx>
        <c:axId val="4323131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3231238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E17477-5A42-44FD-9635-70C7543DD20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E2A1B3F-CAE7-4790-8FDA-BA635D9DEF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2FCD4C5-D794-4D17-B58F-794C99A228B5}"/>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DD8088F3-926B-487E-930C-822248581A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AF1638A-E1D4-4428-8F73-CDC28767D584}"/>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3452796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74B89E-C230-4F79-AF9B-B67D4BDB3E2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F7B4F24-E836-4CDF-A245-5CB26AF1434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542FF29-18F4-4B52-9CD4-7FBD9EB4C0AB}"/>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1F1FF76D-4246-4FF8-ADE0-AA6C837BF7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930CC60-7B5C-4B57-8A48-FB5208AD5066}"/>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1476267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EF78823-5E15-4D6A-B98A-BA0F51656D6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33E0999-8FE1-4930-97FF-13459E67458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1867B02-3921-4572-B5F5-CC67B0C9176D}"/>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92A249C4-A8DD-4151-8742-0406B663E1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C646CFC-9466-47B5-9B5C-767AEA5C7182}"/>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2505670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327209-6B38-48A2-8DD1-72408E9B3E9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3AFE9F8-EA2C-4471-AEA2-5183CEAF5B8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08534F9-E592-4336-AA4A-2CFA73EF3C22}"/>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0881787B-B75A-4222-A4A8-F00B34C7B8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984E42-F676-46F3-B6BA-24086EF135C0}"/>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
        <p:nvSpPr>
          <p:cNvPr id="7" name="矩形 6">
            <a:extLst>
              <a:ext uri="{FF2B5EF4-FFF2-40B4-BE49-F238E27FC236}">
                <a16:creationId xmlns:a16="http://schemas.microsoft.com/office/drawing/2014/main" xmlns="" id="{8FD194BA-425E-441C-87D4-15C066C0D997}"/>
              </a:ext>
            </a:extLst>
          </p:cNvPr>
          <p:cNvSpPr/>
          <p:nvPr userDrawn="1"/>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4439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E34F6A-BF4A-4D3F-8DB3-97472F7C142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D26CEEB-DF93-43CB-85D1-3EDF9282AC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73131F66-010D-4FCE-A512-7DFF13F7F550}"/>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6FA886C7-7B34-4999-BA5D-D79FA87C7D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19ED54A-9633-4E52-AED3-AEA9C658A2B3}"/>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3952084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F0A7A5-2D69-4F72-ABF9-7BE0FC0361B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AE7FAE0-30AE-4AFB-A40F-132D19D1BA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2F26849-0730-4D75-BA39-97047996C0E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738C1299-D2C0-4B17-BE97-6494775A6534}"/>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6" name="页脚占位符 5">
            <a:extLst>
              <a:ext uri="{FF2B5EF4-FFF2-40B4-BE49-F238E27FC236}">
                <a16:creationId xmlns:a16="http://schemas.microsoft.com/office/drawing/2014/main" xmlns="" id="{1CF97AC0-CB57-437D-B007-716F0B0DB25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05B412D-1D4D-498A-A79B-1E981419574B}"/>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754530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EFFBDC-1404-40A8-9B28-1F5F73A927E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CB63AA0-40A0-49A6-A2FC-47E3A39321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5CE781E-82DA-4AD7-A0F7-270B9FA663E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0AE2F040-065D-4964-A2E5-7CDE17C60D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4BEA5639-D06E-4F15-821E-2916EF0FF79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6C768E60-89EA-44CD-8659-7EF800E5E9BF}"/>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8" name="页脚占位符 7">
            <a:extLst>
              <a:ext uri="{FF2B5EF4-FFF2-40B4-BE49-F238E27FC236}">
                <a16:creationId xmlns:a16="http://schemas.microsoft.com/office/drawing/2014/main" xmlns="" id="{E5F5D676-8614-4F66-B629-2ABA932985D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08EBCDC-3C23-47F0-8F5B-15B79F497CAA}"/>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243661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A8A78B-BDE4-4C94-BC44-6A2859EF122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9F453D1-7A90-4426-87A1-B2ACDB40A7E8}"/>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4" name="页脚占位符 3">
            <a:extLst>
              <a:ext uri="{FF2B5EF4-FFF2-40B4-BE49-F238E27FC236}">
                <a16:creationId xmlns:a16="http://schemas.microsoft.com/office/drawing/2014/main" xmlns="" id="{AE631BF9-5986-407C-9275-3ECE101852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C4C65A7-6E12-48E4-BC9C-B46CF9034E58}"/>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3255543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1E411E5-F361-44A2-870B-910DAB41E4F3}"/>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3" name="页脚占位符 2">
            <a:extLst>
              <a:ext uri="{FF2B5EF4-FFF2-40B4-BE49-F238E27FC236}">
                <a16:creationId xmlns:a16="http://schemas.microsoft.com/office/drawing/2014/main" xmlns="" id="{E8AA25AA-D637-467A-846A-9BE05CDD93E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DA8DC0F-77A0-4D46-94B4-87FB03369A40}"/>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439143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BE3F75-FCF5-4FBE-A8D3-86CDC01D605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CC17384E-6D12-4E21-9E5D-FF0CBE0151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8DEE087A-71FD-406F-9BAE-0F9C225296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594CED0-8AFF-42CC-883B-28EE0F9D6CAD}"/>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6" name="页脚占位符 5">
            <a:extLst>
              <a:ext uri="{FF2B5EF4-FFF2-40B4-BE49-F238E27FC236}">
                <a16:creationId xmlns:a16="http://schemas.microsoft.com/office/drawing/2014/main" xmlns="" id="{CA49B9B5-7CA6-4D22-932E-663CADD33C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0960124-4DE0-4B72-A3FB-D4CF21B3656E}"/>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1621286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9C7686-D60A-4E11-9D28-FF230A81038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B648B39-ECC1-4FE5-A7C1-B38C2BA3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2FB7787-48F0-4EE0-B511-7E5C978C8E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A3541F7-D690-43A8-9DA8-56507CF99F0A}"/>
              </a:ext>
            </a:extLst>
          </p:cNvPr>
          <p:cNvSpPr>
            <a:spLocks noGrp="1"/>
          </p:cNvSpPr>
          <p:nvPr>
            <p:ph type="dt" sz="half" idx="10"/>
          </p:nvPr>
        </p:nvSpPr>
        <p:spPr/>
        <p:txBody>
          <a:bodyPr/>
          <a:lstStyle/>
          <a:p>
            <a:fld id="{38482E26-5D89-4D27-A4CC-A29FBF9F05B3}" type="datetimeFigureOut">
              <a:rPr lang="zh-CN" altLang="en-US" smtClean="0"/>
              <a:t>2019/10/27</a:t>
            </a:fld>
            <a:endParaRPr lang="zh-CN" altLang="en-US"/>
          </a:p>
        </p:txBody>
      </p:sp>
      <p:sp>
        <p:nvSpPr>
          <p:cNvPr id="6" name="页脚占位符 5">
            <a:extLst>
              <a:ext uri="{FF2B5EF4-FFF2-40B4-BE49-F238E27FC236}">
                <a16:creationId xmlns:a16="http://schemas.microsoft.com/office/drawing/2014/main" xmlns="" id="{66E903EB-5F3D-442C-99EA-F5936F6090D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B065C73-9760-4303-91D6-2996B3B1BDBA}"/>
              </a:ext>
            </a:extLst>
          </p:cNvPr>
          <p:cNvSpPr>
            <a:spLocks noGrp="1"/>
          </p:cNvSpPr>
          <p:nvPr>
            <p:ph type="sldNum" sz="quarter" idx="12"/>
          </p:nvPr>
        </p:nvSpPr>
        <p:spPr/>
        <p:txBody>
          <a:body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214398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D29D33A-2CDF-46CA-972E-561F158FC6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26995F2-89BA-4032-B45A-B274B8315F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E0BAE6F-A9C5-4EA7-9573-1D986D95E0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482E26-5D89-4D27-A4CC-A29FBF9F05B3}" type="datetimeFigureOut">
              <a:rPr lang="zh-CN" altLang="en-US" smtClean="0"/>
              <a:t>2019/10/27</a:t>
            </a:fld>
            <a:endParaRPr lang="zh-CN" altLang="en-US"/>
          </a:p>
        </p:txBody>
      </p:sp>
      <p:sp>
        <p:nvSpPr>
          <p:cNvPr id="5" name="页脚占位符 4">
            <a:extLst>
              <a:ext uri="{FF2B5EF4-FFF2-40B4-BE49-F238E27FC236}">
                <a16:creationId xmlns:a16="http://schemas.microsoft.com/office/drawing/2014/main" xmlns="" id="{81A5AD41-8796-475B-A857-42624188D2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23AAE0B-C644-4DCB-8344-0B7E1F62BE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902D0-B725-4001-BF51-813133FDBE27}" type="slidenum">
              <a:rPr lang="zh-CN" altLang="en-US" smtClean="0"/>
              <a:t>‹#›</a:t>
            </a:fld>
            <a:endParaRPr lang="zh-CN" altLang="en-US"/>
          </a:p>
        </p:txBody>
      </p:sp>
    </p:spTree>
    <p:extLst>
      <p:ext uri="{BB962C8B-B14F-4D97-AF65-F5344CB8AC3E}">
        <p14:creationId xmlns:p14="http://schemas.microsoft.com/office/powerpoint/2010/main" val="4179140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C7D13FD8-96C7-48B4-A946-0A4567448F36}"/>
              </a:ext>
            </a:extLst>
          </p:cNvPr>
          <p:cNvSpPr txBox="1"/>
          <p:nvPr/>
        </p:nvSpPr>
        <p:spPr>
          <a:xfrm>
            <a:off x="7564277" y="845553"/>
            <a:ext cx="1516561" cy="461665"/>
          </a:xfrm>
          <a:prstGeom prst="rect">
            <a:avLst/>
          </a:prstGeom>
          <a:noFill/>
        </p:spPr>
        <p:txBody>
          <a:bodyPr wrap="square" rtlCol="0">
            <a:spAutoFit/>
          </a:bodyPr>
          <a:lstStyle/>
          <a:p>
            <a:r>
              <a:rPr lang="en-US" altLang="zh-CN" sz="1200" dirty="0"/>
              <a:t>PPT</a:t>
            </a:r>
            <a:r>
              <a:rPr lang="zh-CN" altLang="en-US" sz="1200" dirty="0"/>
              <a:t>定制美化：</a:t>
            </a:r>
            <a:r>
              <a:rPr lang="en-US" altLang="zh-CN" sz="1200" dirty="0"/>
              <a:t>QQ550978047</a:t>
            </a:r>
            <a:endParaRPr lang="zh-CN" altLang="en-US" sz="1200" dirty="0"/>
          </a:p>
        </p:txBody>
      </p:sp>
      <p:pic>
        <p:nvPicPr>
          <p:cNvPr id="5" name="图片 4">
            <a:extLst>
              <a:ext uri="{FF2B5EF4-FFF2-40B4-BE49-F238E27FC236}">
                <a16:creationId xmlns:a16="http://schemas.microsoft.com/office/drawing/2014/main" xmlns="" id="{5CA89D04-EED4-4431-8640-0D327CCB84A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r="26584"/>
          <a:stretch/>
        </p:blipFill>
        <p:spPr>
          <a:xfrm>
            <a:off x="4446898" y="0"/>
            <a:ext cx="7738884" cy="6858000"/>
          </a:xfrm>
          <a:prstGeom prst="rect">
            <a:avLst/>
          </a:prstGeom>
        </p:spPr>
      </p:pic>
      <p:sp>
        <p:nvSpPr>
          <p:cNvPr id="8" name="任意多边形: 形状 7">
            <a:extLst>
              <a:ext uri="{FF2B5EF4-FFF2-40B4-BE49-F238E27FC236}">
                <a16:creationId xmlns:a16="http://schemas.microsoft.com/office/drawing/2014/main" xmlns="" id="{44877E6C-9717-4BE2-8CD0-CE79CAA417A9}"/>
              </a:ext>
            </a:extLst>
          </p:cNvPr>
          <p:cNvSpPr/>
          <p:nvPr/>
        </p:nvSpPr>
        <p:spPr>
          <a:xfrm>
            <a:off x="0" y="0"/>
            <a:ext cx="8812696" cy="6858000"/>
          </a:xfrm>
          <a:custGeom>
            <a:avLst/>
            <a:gdLst>
              <a:gd name="connsiteX0" fmla="*/ 0 w 9350476"/>
              <a:gd name="connsiteY0" fmla="*/ 0 h 6858000"/>
              <a:gd name="connsiteX1" fmla="*/ 5952954 w 9350476"/>
              <a:gd name="connsiteY1" fmla="*/ 0 h 6858000"/>
              <a:gd name="connsiteX2" fmla="*/ 9350476 w 9350476"/>
              <a:gd name="connsiteY2" fmla="*/ 6858000 h 6858000"/>
              <a:gd name="connsiteX3" fmla="*/ 0 w 935047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350476" h="6858000">
                <a:moveTo>
                  <a:pt x="0" y="0"/>
                </a:moveTo>
                <a:lnTo>
                  <a:pt x="5952954" y="0"/>
                </a:lnTo>
                <a:lnTo>
                  <a:pt x="9350476" y="6858000"/>
                </a:lnTo>
                <a:lnTo>
                  <a:pt x="0" y="6858000"/>
                </a:lnTo>
                <a:close/>
              </a:path>
            </a:pathLst>
          </a:cu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C2CAE37D-FA71-469F-91FE-963D90359856}"/>
              </a:ext>
            </a:extLst>
          </p:cNvPr>
          <p:cNvSpPr/>
          <p:nvPr/>
        </p:nvSpPr>
        <p:spPr>
          <a:xfrm flipH="1">
            <a:off x="5314932" y="0"/>
            <a:ext cx="3511832" cy="6858000"/>
          </a:xfrm>
          <a:prstGeom prst="parallelogram">
            <a:avLst>
              <a:gd name="adj" fmla="val 91535"/>
            </a:avLst>
          </a:prstGeom>
          <a:gradFill flip="none" rotWithShape="1">
            <a:gsLst>
              <a:gs pos="0">
                <a:srgbClr val="F35F5F"/>
              </a:gs>
              <a:gs pos="75000">
                <a:srgbClr val="E8B45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8DEB1E2F-C91A-4CC2-995A-11C8101A9FC7}"/>
              </a:ext>
            </a:extLst>
          </p:cNvPr>
          <p:cNvSpPr txBox="1"/>
          <p:nvPr/>
        </p:nvSpPr>
        <p:spPr>
          <a:xfrm>
            <a:off x="470860" y="3117812"/>
            <a:ext cx="5947615" cy="584775"/>
          </a:xfrm>
          <a:prstGeom prst="rect">
            <a:avLst/>
          </a:prstGeom>
          <a:noFill/>
        </p:spPr>
        <p:txBody>
          <a:bodyPr wrap="squar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工作总结计划通用</a:t>
            </a:r>
            <a:r>
              <a:rPr lang="en-US" altLang="zh-CN" sz="3200" dirty="0">
                <a:solidFill>
                  <a:schemeClr val="bg1"/>
                </a:solidFill>
                <a:latin typeface="方正正中黑简体" panose="02000000000000000000" pitchFamily="2" charset="-122"/>
                <a:ea typeface="方正正中黑简体" panose="02000000000000000000" pitchFamily="2" charset="-122"/>
              </a:rPr>
              <a:t>PPT</a:t>
            </a:r>
            <a:r>
              <a:rPr lang="zh-CN" altLang="en-US" sz="3200" dirty="0">
                <a:solidFill>
                  <a:schemeClr val="bg1"/>
                </a:solidFill>
                <a:latin typeface="方正正中黑简体" panose="02000000000000000000" pitchFamily="2" charset="-122"/>
                <a:ea typeface="方正正中黑简体" panose="02000000000000000000" pitchFamily="2" charset="-122"/>
              </a:rPr>
              <a:t>模板</a:t>
            </a:r>
          </a:p>
        </p:txBody>
      </p:sp>
      <p:sp>
        <p:nvSpPr>
          <p:cNvPr id="12" name="文本框 11">
            <a:extLst>
              <a:ext uri="{FF2B5EF4-FFF2-40B4-BE49-F238E27FC236}">
                <a16:creationId xmlns:a16="http://schemas.microsoft.com/office/drawing/2014/main" xmlns="" id="{B39965B8-0C03-4974-A8FB-28EE5F58B6F8}"/>
              </a:ext>
            </a:extLst>
          </p:cNvPr>
          <p:cNvSpPr txBox="1"/>
          <p:nvPr/>
        </p:nvSpPr>
        <p:spPr>
          <a:xfrm>
            <a:off x="470861" y="3605522"/>
            <a:ext cx="5947616" cy="577081"/>
          </a:xfrm>
          <a:prstGeom prst="rect">
            <a:avLst/>
          </a:prstGeom>
          <a:noFill/>
        </p:spPr>
        <p:txBody>
          <a:bodyPr wrap="square" rtlCol="0">
            <a:spAutoFit/>
          </a:bodyPr>
          <a:lstStyle/>
          <a:p>
            <a:r>
              <a:rPr lang="en-US" altLang="zh-CN" sz="1050" i="1" dirty="0">
                <a:solidFill>
                  <a:schemeClr val="bg1">
                    <a:lumMod val="95000"/>
                  </a:schemeClr>
                </a:solidFill>
                <a:latin typeface="Goudy Old Style" panose="02020502050305020303" pitchFamily="18" charset="0"/>
              </a:rPr>
              <a:t>Life if only such as first see, what autumn wind sad painting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Goudy Old Style" panose="02020502050305020303" pitchFamily="18" charset="0"/>
            </a:endParaRPr>
          </a:p>
          <a:p>
            <a:r>
              <a:rPr lang="en-US" altLang="zh-CN" sz="1050" i="1" dirty="0">
                <a:solidFill>
                  <a:schemeClr val="bg1">
                    <a:lumMod val="95000"/>
                  </a:schemeClr>
                </a:solidFill>
                <a:latin typeface="Goudy Old Style" panose="02020502050305020303" pitchFamily="18" charset="0"/>
              </a:rPr>
              <a:t> </a:t>
            </a:r>
            <a:endParaRPr lang="zh-CN" altLang="en-US" sz="1050" i="1" dirty="0">
              <a:solidFill>
                <a:schemeClr val="bg1">
                  <a:lumMod val="95000"/>
                </a:schemeClr>
              </a:solidFill>
              <a:latin typeface="Goudy Old Style" panose="02020502050305020303" pitchFamily="18" charset="0"/>
            </a:endParaRPr>
          </a:p>
        </p:txBody>
      </p:sp>
      <p:sp>
        <p:nvSpPr>
          <p:cNvPr id="13" name="文本框 12">
            <a:extLst>
              <a:ext uri="{FF2B5EF4-FFF2-40B4-BE49-F238E27FC236}">
                <a16:creationId xmlns:a16="http://schemas.microsoft.com/office/drawing/2014/main" xmlns="" id="{D069A249-C84E-4ECD-A922-037DEA8B26D9}"/>
              </a:ext>
            </a:extLst>
          </p:cNvPr>
          <p:cNvSpPr txBox="1"/>
          <p:nvPr/>
        </p:nvSpPr>
        <p:spPr>
          <a:xfrm>
            <a:off x="470861" y="1740685"/>
            <a:ext cx="2220210" cy="1200329"/>
          </a:xfrm>
          <a:prstGeom prst="rect">
            <a:avLst/>
          </a:prstGeom>
          <a:noFill/>
          <a:ln>
            <a:noFill/>
          </a:ln>
        </p:spPr>
        <p:txBody>
          <a:bodyPr wrap="square" rtlCol="0">
            <a:spAutoFit/>
          </a:bodyPr>
          <a:lstStyle/>
          <a:p>
            <a:r>
              <a:rPr lang="en-US" altLang="zh-CN" sz="7200" b="1" dirty="0">
                <a:solidFill>
                  <a:schemeClr val="bg1"/>
                </a:solidFill>
              </a:rPr>
              <a:t>2019</a:t>
            </a:r>
            <a:endParaRPr lang="zh-CN" altLang="en-US" sz="7200" b="1" dirty="0">
              <a:solidFill>
                <a:schemeClr val="bg1"/>
              </a:solidFill>
            </a:endParaRPr>
          </a:p>
        </p:txBody>
      </p:sp>
      <p:grpSp>
        <p:nvGrpSpPr>
          <p:cNvPr id="18" name="组合 17">
            <a:extLst>
              <a:ext uri="{FF2B5EF4-FFF2-40B4-BE49-F238E27FC236}">
                <a16:creationId xmlns:a16="http://schemas.microsoft.com/office/drawing/2014/main" xmlns="" id="{A3EAD713-2F12-4A3E-A82C-7BCDB94CD0BA}"/>
              </a:ext>
            </a:extLst>
          </p:cNvPr>
          <p:cNvGrpSpPr/>
          <p:nvPr/>
        </p:nvGrpSpPr>
        <p:grpSpPr>
          <a:xfrm>
            <a:off x="595473" y="4613989"/>
            <a:ext cx="341553" cy="67710"/>
            <a:chOff x="573674" y="4492384"/>
            <a:chExt cx="341553" cy="67710"/>
          </a:xfrm>
        </p:grpSpPr>
        <p:sp>
          <p:nvSpPr>
            <p:cNvPr id="15" name="矩形 14">
              <a:extLst>
                <a:ext uri="{FF2B5EF4-FFF2-40B4-BE49-F238E27FC236}">
                  <a16:creationId xmlns:a16="http://schemas.microsoft.com/office/drawing/2014/main" xmlns="" id="{5675ABD9-C981-4A08-8ACA-FE5EDB59B23C}"/>
                </a:ext>
              </a:extLst>
            </p:cNvPr>
            <p:cNvSpPr/>
            <p:nvPr/>
          </p:nvSpPr>
          <p:spPr>
            <a:xfrm>
              <a:off x="573674" y="4492384"/>
              <a:ext cx="67710" cy="67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6" name="矩形 15">
              <a:extLst>
                <a:ext uri="{FF2B5EF4-FFF2-40B4-BE49-F238E27FC236}">
                  <a16:creationId xmlns:a16="http://schemas.microsoft.com/office/drawing/2014/main" xmlns="" id="{AEE2D5DE-F88C-4CB9-976C-D91BF13EB22D}"/>
                </a:ext>
              </a:extLst>
            </p:cNvPr>
            <p:cNvSpPr/>
            <p:nvPr/>
          </p:nvSpPr>
          <p:spPr>
            <a:xfrm>
              <a:off x="710596" y="4492384"/>
              <a:ext cx="67710" cy="677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矩形 16">
              <a:extLst>
                <a:ext uri="{FF2B5EF4-FFF2-40B4-BE49-F238E27FC236}">
                  <a16:creationId xmlns:a16="http://schemas.microsoft.com/office/drawing/2014/main" xmlns="" id="{A88D5F6A-499D-45CD-B239-BA65B1F7478F}"/>
                </a:ext>
              </a:extLst>
            </p:cNvPr>
            <p:cNvSpPr/>
            <p:nvPr/>
          </p:nvSpPr>
          <p:spPr>
            <a:xfrm>
              <a:off x="847517" y="4492384"/>
              <a:ext cx="67710" cy="677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9" name="QQ550978047">
            <a:extLst>
              <a:ext uri="{FF2B5EF4-FFF2-40B4-BE49-F238E27FC236}">
                <a16:creationId xmlns:a16="http://schemas.microsoft.com/office/drawing/2014/main" xmlns="" id="{430CC90B-EB2F-4593-8025-5C78F5DCC1F2}"/>
              </a:ext>
            </a:extLst>
          </p:cNvPr>
          <p:cNvSpPr txBox="1"/>
          <p:nvPr/>
        </p:nvSpPr>
        <p:spPr>
          <a:xfrm>
            <a:off x="519273" y="5735660"/>
            <a:ext cx="1478835" cy="307777"/>
          </a:xfrm>
          <a:prstGeom prst="rect">
            <a:avLst/>
          </a:prstGeom>
          <a:noFill/>
        </p:spPr>
        <p:txBody>
          <a:bodyPr wrap="square" rtlCol="0">
            <a:spAutoFit/>
          </a:bodyPr>
          <a:lstStyle/>
          <a:p>
            <a:r>
              <a:rPr lang="en-US" altLang="zh-CN" sz="1400" dirty="0">
                <a:solidFill>
                  <a:schemeClr val="bg1"/>
                </a:solidFill>
                <a:latin typeface="Kozuka Gothic Pr6N B" panose="020B0800000000000000" pitchFamily="34" charset="-128"/>
                <a:ea typeface="Kozuka Gothic Pr6N B" panose="020B0800000000000000" pitchFamily="34" charset="-128"/>
              </a:rPr>
              <a:t>2019.09.26</a:t>
            </a:r>
            <a:endParaRPr lang="zh-CN" altLang="en-US" sz="1200" dirty="0">
              <a:solidFill>
                <a:schemeClr val="bg1"/>
              </a:solidFill>
              <a:latin typeface="Kozuka Gothic Pr6N B" panose="020B0800000000000000" pitchFamily="34" charset="-128"/>
              <a:ea typeface="Kozuka Gothic Pr6N B" panose="020B0800000000000000" pitchFamily="34" charset="-128"/>
            </a:endParaRPr>
          </a:p>
        </p:txBody>
      </p:sp>
      <p:sp>
        <p:nvSpPr>
          <p:cNvPr id="20" name="PPT定制美化">
            <a:extLst>
              <a:ext uri="{FF2B5EF4-FFF2-40B4-BE49-F238E27FC236}">
                <a16:creationId xmlns:a16="http://schemas.microsoft.com/office/drawing/2014/main" xmlns="" id="{6978A957-36B7-4945-965A-0F34FCFC72A4}"/>
              </a:ext>
            </a:extLst>
          </p:cNvPr>
          <p:cNvSpPr/>
          <p:nvPr/>
        </p:nvSpPr>
        <p:spPr>
          <a:xfrm flipH="1" flipV="1">
            <a:off x="9703916" y="0"/>
            <a:ext cx="2488084" cy="5373858"/>
          </a:xfrm>
          <a:prstGeom prst="rtTriangle">
            <a:avLst/>
          </a:prstGeom>
          <a:gradFill>
            <a:gsLst>
              <a:gs pos="10000">
                <a:srgbClr val="F35F5F"/>
              </a:gs>
              <a:gs pos="100000">
                <a:srgbClr val="E8B45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25258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77A5176-7BF7-4243-927F-43266E45E3D6}"/>
              </a:ext>
            </a:extLst>
          </p:cNvPr>
          <p:cNvSpPr/>
          <p:nvPr/>
        </p:nvSpPr>
        <p:spPr>
          <a:xfrm>
            <a:off x="0" y="0"/>
            <a:ext cx="12192000" cy="6858000"/>
          </a:xfrm>
          <a:prstGeom prst="rect">
            <a:avLst/>
          </a:prstGeom>
          <a:solidFill>
            <a:schemeClr val="bg1"/>
          </a:solid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2C8F730D-C7E8-44D6-91EE-488716D750E0}"/>
              </a:ext>
            </a:extLst>
          </p:cNvPr>
          <p:cNvSpPr/>
          <p:nvPr/>
        </p:nvSpPr>
        <p:spPr>
          <a:xfrm>
            <a:off x="5181600" y="-927100"/>
            <a:ext cx="8331200" cy="8331200"/>
          </a:xfrm>
          <a:prstGeom prst="ellipse">
            <a:avLst/>
          </a:prstGeom>
          <a:blipFill>
            <a:blip r:embed="rId2"/>
            <a:stretch>
              <a:fillRect l="-16692" r="-166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B8BA9A1E-2E43-4DD2-9918-008E5D28B940}"/>
              </a:ext>
            </a:extLst>
          </p:cNvPr>
          <p:cNvSpPr/>
          <p:nvPr/>
        </p:nvSpPr>
        <p:spPr>
          <a:xfrm>
            <a:off x="7124700" y="1016000"/>
            <a:ext cx="4445000" cy="4445000"/>
          </a:xfrm>
          <a:prstGeom prst="ellipse">
            <a:avLst/>
          </a:prstGeom>
          <a:gradFill>
            <a:gsLst>
              <a:gs pos="0">
                <a:srgbClr val="F57B7B"/>
              </a:gs>
              <a:gs pos="100000">
                <a:srgbClr val="E8B45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54A65888-E435-42FC-AC32-9C6C3C0E515C}"/>
              </a:ext>
            </a:extLst>
          </p:cNvPr>
          <p:cNvSpPr txBox="1"/>
          <p:nvPr/>
        </p:nvSpPr>
        <p:spPr>
          <a:xfrm>
            <a:off x="1171691" y="2312988"/>
            <a:ext cx="3554030"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7" name="椭圆 6">
            <a:extLst>
              <a:ext uri="{FF2B5EF4-FFF2-40B4-BE49-F238E27FC236}">
                <a16:creationId xmlns:a16="http://schemas.microsoft.com/office/drawing/2014/main" xmlns="" id="{DE1F798C-8F1A-41EA-A8D7-099802A30C1C}"/>
              </a:ext>
            </a:extLst>
          </p:cNvPr>
          <p:cNvSpPr/>
          <p:nvPr/>
        </p:nvSpPr>
        <p:spPr>
          <a:xfrm>
            <a:off x="622300" y="2532949"/>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6CFB365-9A79-4821-9A70-FBDC64E19D2A}"/>
              </a:ext>
            </a:extLst>
          </p:cNvPr>
          <p:cNvGrpSpPr/>
          <p:nvPr/>
        </p:nvGrpSpPr>
        <p:grpSpPr>
          <a:xfrm>
            <a:off x="622300" y="3703284"/>
            <a:ext cx="4103421" cy="954107"/>
            <a:chOff x="7491460" y="1433683"/>
            <a:chExt cx="4157200" cy="954107"/>
          </a:xfrm>
        </p:grpSpPr>
        <p:sp>
          <p:nvSpPr>
            <p:cNvPr id="9" name="文本框 8">
              <a:extLst>
                <a:ext uri="{FF2B5EF4-FFF2-40B4-BE49-F238E27FC236}">
                  <a16:creationId xmlns:a16="http://schemas.microsoft.com/office/drawing/2014/main" xmlns="" id="{6EC83914-D256-43DE-B33F-5D78E493DE9E}"/>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0" name="椭圆 9">
              <a:extLst>
                <a:ext uri="{FF2B5EF4-FFF2-40B4-BE49-F238E27FC236}">
                  <a16:creationId xmlns:a16="http://schemas.microsoft.com/office/drawing/2014/main" xmlns="" id="{1A043BF9-8933-4223-8C87-D545724CD03F}"/>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521DC9-57DC-491B-98B0-600E9F42F055}"/>
              </a:ext>
            </a:extLst>
          </p:cNvPr>
          <p:cNvGrpSpPr/>
          <p:nvPr/>
        </p:nvGrpSpPr>
        <p:grpSpPr>
          <a:xfrm>
            <a:off x="622300" y="5093580"/>
            <a:ext cx="4103421" cy="954107"/>
            <a:chOff x="7491460" y="1433683"/>
            <a:chExt cx="4157200" cy="954107"/>
          </a:xfrm>
        </p:grpSpPr>
        <p:sp>
          <p:nvSpPr>
            <p:cNvPr id="12" name="文本框 11">
              <a:extLst>
                <a:ext uri="{FF2B5EF4-FFF2-40B4-BE49-F238E27FC236}">
                  <a16:creationId xmlns:a16="http://schemas.microsoft.com/office/drawing/2014/main" xmlns="" id="{C8231CCE-82AB-4DF5-BE9A-CA86E7456950}"/>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3" name="椭圆 12">
              <a:extLst>
                <a:ext uri="{FF2B5EF4-FFF2-40B4-BE49-F238E27FC236}">
                  <a16:creationId xmlns:a16="http://schemas.microsoft.com/office/drawing/2014/main" xmlns="" id="{569937CE-4AF7-4C0A-8873-9B29B535251F}"/>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CF5557BD-A959-476D-8083-75CD42CAEF76}"/>
              </a:ext>
            </a:extLst>
          </p:cNvPr>
          <p:cNvSpPr/>
          <p:nvPr/>
        </p:nvSpPr>
        <p:spPr>
          <a:xfrm>
            <a:off x="575146" y="1368993"/>
            <a:ext cx="4132998" cy="646331"/>
          </a:xfrm>
          <a:prstGeom prst="rect">
            <a:avLst/>
          </a:prstGeom>
        </p:spPr>
        <p:txBody>
          <a:bodyPr wrap="square">
            <a:spAutoFit/>
          </a:bodyPr>
          <a:lstStyle/>
          <a:p>
            <a:r>
              <a:rPr lang="en-US" altLang="zh-CN" sz="3600" i="1" dirty="0">
                <a:solidFill>
                  <a:schemeClr val="tx1">
                    <a:lumMod val="65000"/>
                    <a:lumOff val="35000"/>
                  </a:schemeClr>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tx1">
                  <a:lumMod val="65000"/>
                  <a:lumOff val="35000"/>
                </a:schemeClr>
              </a:solidFill>
              <a:latin typeface="Franklin Gothic Medium" panose="020B0603020102020204" pitchFamily="34" charset="0"/>
              <a:ea typeface="方正兰亭中黑_GBK" panose="02000000000000000000" pitchFamily="2" charset="-122"/>
            </a:endParaRPr>
          </a:p>
        </p:txBody>
      </p:sp>
    </p:spTree>
    <p:extLst>
      <p:ext uri="{BB962C8B-B14F-4D97-AF65-F5344CB8AC3E}">
        <p14:creationId xmlns:p14="http://schemas.microsoft.com/office/powerpoint/2010/main" val="3279010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0C8C9FA-DEC1-4EEB-BBAF-F966D87CDE67}"/>
              </a:ext>
            </a:extLst>
          </p:cNvPr>
          <p:cNvSpPr/>
          <p:nvPr/>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D9DBC80B-3B9A-4D65-8C5A-A5D644A1FE3C}"/>
              </a:ext>
            </a:extLst>
          </p:cNvPr>
          <p:cNvSpPr/>
          <p:nvPr/>
        </p:nvSpPr>
        <p:spPr>
          <a:xfrm>
            <a:off x="236558" y="351180"/>
            <a:ext cx="6506820" cy="6506820"/>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xmlns="" id="{588CF64E-AD76-455E-BA46-D877AEA4E1A9}"/>
              </a:ext>
            </a:extLst>
          </p:cNvPr>
          <p:cNvSpPr/>
          <p:nvPr/>
        </p:nvSpPr>
        <p:spPr>
          <a:xfrm>
            <a:off x="4108174" y="-4717774"/>
            <a:ext cx="9435548" cy="9435548"/>
          </a:xfrm>
          <a:prstGeom prst="diamond">
            <a:avLst/>
          </a:prstGeom>
          <a:blipFill dpi="0" rotWithShape="1">
            <a:blip r:embed="rId2"/>
            <a:srcRect/>
            <a:stretch>
              <a:fillRect l="-25034" r="-24966"/>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85B9EA93-A223-4226-A74E-AAD7491F7E8B}"/>
              </a:ext>
            </a:extLst>
          </p:cNvPr>
          <p:cNvGrpSpPr/>
          <p:nvPr/>
        </p:nvGrpSpPr>
        <p:grpSpPr>
          <a:xfrm>
            <a:off x="1133581" y="2638164"/>
            <a:ext cx="4453472" cy="1581671"/>
            <a:chOff x="3869264" y="3863131"/>
            <a:chExt cx="4453472" cy="1581671"/>
          </a:xfrm>
        </p:grpSpPr>
        <p:sp>
          <p:nvSpPr>
            <p:cNvPr id="8" name="文本框 7">
              <a:extLst>
                <a:ext uri="{FF2B5EF4-FFF2-40B4-BE49-F238E27FC236}">
                  <a16:creationId xmlns:a16="http://schemas.microsoft.com/office/drawing/2014/main" xmlns="" id="{5660142C-E32D-415D-9F53-93FAE4C3797F}"/>
                </a:ext>
              </a:extLst>
            </p:cNvPr>
            <p:cNvSpPr txBox="1"/>
            <p:nvPr/>
          </p:nvSpPr>
          <p:spPr>
            <a:xfrm>
              <a:off x="4227443" y="3863131"/>
              <a:ext cx="3737114"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PART 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xmlns="" id="{1D8BF790-F501-476C-B356-A51EEEDFB39E}"/>
                </a:ext>
              </a:extLst>
            </p:cNvPr>
            <p:cNvGrpSpPr/>
            <p:nvPr/>
          </p:nvGrpSpPr>
          <p:grpSpPr>
            <a:xfrm>
              <a:off x="3869264" y="4611878"/>
              <a:ext cx="4453472" cy="832924"/>
              <a:chOff x="3869264" y="4837162"/>
              <a:chExt cx="4453472" cy="832924"/>
            </a:xfrm>
          </p:grpSpPr>
          <p:sp>
            <p:nvSpPr>
              <p:cNvPr id="10" name="文本框 9">
                <a:extLst>
                  <a:ext uri="{FF2B5EF4-FFF2-40B4-BE49-F238E27FC236}">
                    <a16:creationId xmlns:a16="http://schemas.microsoft.com/office/drawing/2014/main" xmlns="" id="{F9FC7C5F-64D6-4374-AE64-EBF4FE124E4E}"/>
                  </a:ext>
                </a:extLst>
              </p:cNvPr>
              <p:cNvSpPr txBox="1"/>
              <p:nvPr/>
            </p:nvSpPr>
            <p:spPr>
              <a:xfrm>
                <a:off x="3869264" y="4837162"/>
                <a:ext cx="4453472" cy="461665"/>
              </a:xfrm>
              <a:prstGeom prst="rect">
                <a:avLst/>
              </a:prstGeom>
              <a:noFill/>
            </p:spPr>
            <p:txBody>
              <a:bodyPr wrap="square" rtlCol="0">
                <a:spAutoFit/>
              </a:bodyPr>
              <a:lstStyle/>
              <a:p>
                <a:pPr algn="ctr"/>
                <a:r>
                  <a:rPr lang="zh-CN" altLang="en-US" sz="2400" dirty="0">
                    <a:solidFill>
                      <a:schemeClr val="bg1"/>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a16="http://schemas.microsoft.com/office/drawing/2014/main" xmlns="" id="{77E55FEB-34DC-4F51-9224-0856609F300D}"/>
                  </a:ext>
                </a:extLst>
              </p:cNvPr>
              <p:cNvSpPr txBox="1"/>
              <p:nvPr/>
            </p:nvSpPr>
            <p:spPr>
              <a:xfrm>
                <a:off x="4625010" y="5254588"/>
                <a:ext cx="2941980" cy="415498"/>
              </a:xfrm>
              <a:prstGeom prst="rect">
                <a:avLst/>
              </a:prstGeom>
              <a:noFill/>
            </p:spPr>
            <p:txBody>
              <a:bodyPr wrap="square" rtlCol="0">
                <a:spAutoFit/>
              </a:bodyPr>
              <a:lstStyle/>
              <a:p>
                <a:pPr algn="ctr"/>
                <a:r>
                  <a:rPr lang="en-US" altLang="zh-CN" sz="1050" i="1" dirty="0">
                    <a:solidFill>
                      <a:schemeClr val="bg1"/>
                    </a:solidFill>
                    <a:latin typeface="Goudy Old Style" panose="02020502050305020303" pitchFamily="18" charset="0"/>
                  </a:rPr>
                  <a:t>Life if only such as first see, what autumn wind sad painting fan. It is easy to change, but it is easy to change. </a:t>
                </a:r>
                <a:endParaRPr lang="zh-CN" altLang="en-US" sz="1050" i="1" dirty="0">
                  <a:solidFill>
                    <a:schemeClr val="bg1"/>
                  </a:solidFill>
                  <a:latin typeface="Goudy Old Style" panose="02020502050305020303" pitchFamily="18" charset="0"/>
                </a:endParaRPr>
              </a:p>
            </p:txBody>
          </p:sp>
        </p:grpSp>
      </p:grpSp>
    </p:spTree>
    <p:extLst>
      <p:ext uri="{BB962C8B-B14F-4D97-AF65-F5344CB8AC3E}">
        <p14:creationId xmlns:p14="http://schemas.microsoft.com/office/powerpoint/2010/main" val="19216375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36D4AE21-4FB5-4125-A1F0-1EC1435A001A}"/>
              </a:ext>
            </a:extLst>
          </p:cNvPr>
          <p:cNvSpPr/>
          <p:nvPr/>
        </p:nvSpPr>
        <p:spPr>
          <a:xfrm>
            <a:off x="1656522" y="586409"/>
            <a:ext cx="3935895" cy="5685182"/>
          </a:xfrm>
          <a:prstGeom prst="rect">
            <a:avLst/>
          </a:prstGeom>
          <a:blipFill>
            <a:blip r:embed="rId2"/>
            <a:stretch>
              <a:fillRect l="-7803" r="-77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xmlns="" id="{03C2B865-1DD1-4D8B-9C40-6494C9EB1D0E}"/>
              </a:ext>
            </a:extLst>
          </p:cNvPr>
          <p:cNvGrpSpPr/>
          <p:nvPr/>
        </p:nvGrpSpPr>
        <p:grpSpPr>
          <a:xfrm>
            <a:off x="6278324" y="1156958"/>
            <a:ext cx="5040324" cy="2544433"/>
            <a:chOff x="6460274" y="1156958"/>
            <a:chExt cx="5040324" cy="2544433"/>
          </a:xfrm>
        </p:grpSpPr>
        <p:sp>
          <p:nvSpPr>
            <p:cNvPr id="9" name="文本框 8">
              <a:extLst>
                <a:ext uri="{FF2B5EF4-FFF2-40B4-BE49-F238E27FC236}">
                  <a16:creationId xmlns:a16="http://schemas.microsoft.com/office/drawing/2014/main" xmlns="" id="{10CAA067-566B-436B-A8B5-E75D01814D30}"/>
                </a:ext>
              </a:extLst>
            </p:cNvPr>
            <p:cNvSpPr txBox="1"/>
            <p:nvPr/>
          </p:nvSpPr>
          <p:spPr>
            <a:xfrm>
              <a:off x="6460274" y="2100953"/>
              <a:ext cx="5040324" cy="1600438"/>
            </a:xfrm>
            <a:prstGeom prst="rect">
              <a:avLst/>
            </a:prstGeom>
            <a:noFill/>
          </p:spPr>
          <p:txBody>
            <a:bodyPr wrap="square" rtlCol="0">
              <a:spAutoFit/>
            </a:bodyPr>
            <a:lstStyle/>
            <a:p>
              <a:r>
                <a:rPr lang="en-US" altLang="zh-CN" sz="1400" i="1" dirty="0">
                  <a:solidFill>
                    <a:schemeClr val="bg1">
                      <a:lumMod val="95000"/>
                    </a:schemeClr>
                  </a:solidFill>
                  <a:latin typeface="Calibri Light" panose="020F0302020204030204" pitchFamily="34" charset="0"/>
                </a:rPr>
                <a:t>Life if only such as first see, what </a:t>
              </a:r>
              <a:r>
                <a:rPr lang="en-US" altLang="zh-CN" sz="1400" i="1" dirty="0" err="1">
                  <a:solidFill>
                    <a:schemeClr val="bg1">
                      <a:lumMod val="95000"/>
                    </a:schemeClr>
                  </a:solidFill>
                  <a:latin typeface="Calibri Light" panose="020F0302020204030204" pitchFamily="34" charset="0"/>
                </a:rPr>
                <a:t>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wind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t>
              </a:r>
              <a:r>
                <a:rPr lang="en-US" altLang="zh-CN" sz="1400" i="1" dirty="0" err="1">
                  <a:solidFill>
                    <a:schemeClr val="bg1">
                      <a:lumMod val="95000"/>
                    </a:schemeClr>
                  </a:solidFill>
                  <a:latin typeface="Calibri Light" panose="020F0302020204030204" pitchFamily="34" charset="0"/>
                </a:rPr>
                <a:t>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wind sad painting</a:t>
              </a:r>
              <a:endParaRPr lang="zh-CN" altLang="en-US" sz="1400" i="1" dirty="0">
                <a:solidFill>
                  <a:schemeClr val="bg1">
                    <a:lumMod val="95000"/>
                  </a:schemeClr>
                </a:solidFill>
                <a:latin typeface="Calibri Light" panose="020F0302020204030204" pitchFamily="34" charset="0"/>
              </a:endParaRPr>
            </a:p>
            <a:p>
              <a:pPr algn="ctr"/>
              <a:endParaRPr lang="zh-CN" altLang="en-US" sz="1400" i="1" dirty="0">
                <a:solidFill>
                  <a:schemeClr val="bg1">
                    <a:lumMod val="95000"/>
                  </a:schemeClr>
                </a:solidFill>
                <a:latin typeface="Calibri Light" panose="020F0302020204030204" pitchFamily="34" charset="0"/>
              </a:endParaRPr>
            </a:p>
            <a:p>
              <a:endParaRPr lang="zh-CN" altLang="en-US" sz="1400" i="1" dirty="0">
                <a:solidFill>
                  <a:schemeClr val="bg1">
                    <a:lumMod val="95000"/>
                  </a:schemeClr>
                </a:solidFill>
                <a:latin typeface="Calibri Light" panose="020F0302020204030204" pitchFamily="34" charset="0"/>
              </a:endParaRPr>
            </a:p>
            <a:p>
              <a:pPr algn="ctr"/>
              <a:endParaRPr lang="zh-CN" altLang="en-US" sz="1400" i="1" dirty="0">
                <a:solidFill>
                  <a:schemeClr val="bg1">
                    <a:lumMod val="95000"/>
                  </a:schemeClr>
                </a:solidFill>
                <a:latin typeface="Calibri Light" panose="020F0302020204030204" pitchFamily="34" charset="0"/>
              </a:endParaRPr>
            </a:p>
          </p:txBody>
        </p:sp>
        <p:sp>
          <p:nvSpPr>
            <p:cNvPr id="10" name="矩形 9">
              <a:extLst>
                <a:ext uri="{FF2B5EF4-FFF2-40B4-BE49-F238E27FC236}">
                  <a16:creationId xmlns:a16="http://schemas.microsoft.com/office/drawing/2014/main" xmlns="" id="{51C68C5C-D2D1-469C-BF08-DE9882F04D9C}"/>
                </a:ext>
              </a:extLst>
            </p:cNvPr>
            <p:cNvSpPr/>
            <p:nvPr/>
          </p:nvSpPr>
          <p:spPr>
            <a:xfrm>
              <a:off x="6460274" y="1156958"/>
              <a:ext cx="4132998" cy="646331"/>
            </a:xfrm>
            <a:prstGeom prst="rect">
              <a:avLst/>
            </a:prstGeom>
          </p:spPr>
          <p:txBody>
            <a:bodyPr wrap="square">
              <a:spAutoFit/>
            </a:bodyPr>
            <a:lstStyle/>
            <a:p>
              <a:r>
                <a:rPr lang="en-US" altLang="zh-CN" sz="3600" i="1" dirty="0">
                  <a:solidFill>
                    <a:schemeClr val="bg1">
                      <a:lumMod val="95000"/>
                    </a:schemeClr>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bg1">
                    <a:lumMod val="95000"/>
                  </a:schemeClr>
                </a:solidFill>
                <a:latin typeface="Franklin Gothic Medium" panose="020B0603020102020204" pitchFamily="34" charset="0"/>
                <a:ea typeface="方正兰亭中黑_GBK" panose="02000000000000000000" pitchFamily="2" charset="-122"/>
              </a:endParaRPr>
            </a:p>
          </p:txBody>
        </p:sp>
        <p:cxnSp>
          <p:nvCxnSpPr>
            <p:cNvPr id="11" name="直接连接符 10">
              <a:extLst>
                <a:ext uri="{FF2B5EF4-FFF2-40B4-BE49-F238E27FC236}">
                  <a16:creationId xmlns:a16="http://schemas.microsoft.com/office/drawing/2014/main" xmlns="" id="{80E1370D-3F23-4A22-9BD5-1B0DE2F27AA7}"/>
                </a:ext>
              </a:extLst>
            </p:cNvPr>
            <p:cNvCxnSpPr/>
            <p:nvPr/>
          </p:nvCxnSpPr>
          <p:spPr>
            <a:xfrm>
              <a:off x="6578600" y="1902515"/>
              <a:ext cx="357809"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1E03BA4E-B561-4528-A46D-76666F082BD6}"/>
              </a:ext>
            </a:extLst>
          </p:cNvPr>
          <p:cNvGrpSpPr/>
          <p:nvPr/>
        </p:nvGrpSpPr>
        <p:grpSpPr>
          <a:xfrm>
            <a:off x="6223640" y="3701391"/>
            <a:ext cx="1917218" cy="1356679"/>
            <a:chOff x="1116426" y="2740264"/>
            <a:chExt cx="1917218" cy="1356679"/>
          </a:xfrm>
        </p:grpSpPr>
        <p:sp>
          <p:nvSpPr>
            <p:cNvPr id="13" name="文本框 12">
              <a:extLst>
                <a:ext uri="{FF2B5EF4-FFF2-40B4-BE49-F238E27FC236}">
                  <a16:creationId xmlns:a16="http://schemas.microsoft.com/office/drawing/2014/main" xmlns="" id="{D07A5EFA-1403-4977-AB71-9CCCB55FED5A}"/>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14" name="文本框 13">
              <a:extLst>
                <a:ext uri="{FF2B5EF4-FFF2-40B4-BE49-F238E27FC236}">
                  <a16:creationId xmlns:a16="http://schemas.microsoft.com/office/drawing/2014/main" xmlns="" id="{6262776C-1596-41DB-AEED-4F0047380F5F}"/>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15" name="文本框 14">
              <a:extLst>
                <a:ext uri="{FF2B5EF4-FFF2-40B4-BE49-F238E27FC236}">
                  <a16:creationId xmlns:a16="http://schemas.microsoft.com/office/drawing/2014/main" xmlns="" id="{946A5ED0-E06C-4D75-94F4-C65D70E770EE}"/>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01</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E39A673B-73B6-403A-A5FB-336DA9ED06DF}"/>
              </a:ext>
            </a:extLst>
          </p:cNvPr>
          <p:cNvGrpSpPr/>
          <p:nvPr/>
        </p:nvGrpSpPr>
        <p:grpSpPr>
          <a:xfrm>
            <a:off x="9320463" y="3701391"/>
            <a:ext cx="1917218" cy="1356679"/>
            <a:chOff x="1116426" y="2740264"/>
            <a:chExt cx="1917218" cy="1356679"/>
          </a:xfrm>
        </p:grpSpPr>
        <p:sp>
          <p:nvSpPr>
            <p:cNvPr id="17" name="文本框 16">
              <a:extLst>
                <a:ext uri="{FF2B5EF4-FFF2-40B4-BE49-F238E27FC236}">
                  <a16:creationId xmlns:a16="http://schemas.microsoft.com/office/drawing/2014/main" xmlns="" id="{43B91B76-239F-443E-AB13-EB363D1E7565}"/>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18" name="文本框 17">
              <a:extLst>
                <a:ext uri="{FF2B5EF4-FFF2-40B4-BE49-F238E27FC236}">
                  <a16:creationId xmlns:a16="http://schemas.microsoft.com/office/drawing/2014/main" xmlns="" id="{F747EF07-F7F1-49E5-BE74-FA737822416C}"/>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19" name="文本框 18">
              <a:extLst>
                <a:ext uri="{FF2B5EF4-FFF2-40B4-BE49-F238E27FC236}">
                  <a16:creationId xmlns:a16="http://schemas.microsoft.com/office/drawing/2014/main" xmlns="" id="{8B39E54D-549A-48E1-845D-6E54F33CDABC}"/>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20" name="矩形 19">
            <a:extLst>
              <a:ext uri="{FF2B5EF4-FFF2-40B4-BE49-F238E27FC236}">
                <a16:creationId xmlns:a16="http://schemas.microsoft.com/office/drawing/2014/main" xmlns="" id="{1B7BC84E-1D05-4B35-855D-B45F554B68F6}"/>
              </a:ext>
            </a:extLst>
          </p:cNvPr>
          <p:cNvSpPr/>
          <p:nvPr/>
        </p:nvSpPr>
        <p:spPr>
          <a:xfrm>
            <a:off x="-40236" y="1803289"/>
            <a:ext cx="411297" cy="3251422"/>
          </a:xfrm>
          <a:prstGeom prst="rect">
            <a:avLst/>
          </a:prstGeom>
          <a:gradFill>
            <a:gsLst>
              <a:gs pos="19000">
                <a:srgbClr val="E8B456"/>
              </a:gs>
              <a:gs pos="84000">
                <a:srgbClr val="F5808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99450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5A29613-EB6B-407E-A19C-CBEFD7579E1A}"/>
              </a:ext>
            </a:extLst>
          </p:cNvPr>
          <p:cNvSpPr/>
          <p:nvPr/>
        </p:nvSpPr>
        <p:spPr>
          <a:xfrm>
            <a:off x="3670300" y="0"/>
            <a:ext cx="8521700" cy="6858000"/>
          </a:xfrm>
          <a:prstGeom prst="rect">
            <a:avLst/>
          </a:prstGeom>
          <a:solidFill>
            <a:schemeClr val="bg1"/>
          </a:solidFill>
          <a:ln>
            <a:noFill/>
          </a:ln>
          <a:effectLst>
            <a:outerShdw blurRad="139700" dist="38100" dir="10800000" sx="102000" sy="102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EBC822A-D680-4C83-A6BB-E1593410AF1B}"/>
              </a:ext>
            </a:extLst>
          </p:cNvPr>
          <p:cNvSpPr/>
          <p:nvPr/>
        </p:nvSpPr>
        <p:spPr>
          <a:xfrm>
            <a:off x="0" y="0"/>
            <a:ext cx="3670300" cy="6858000"/>
          </a:xfrm>
          <a:prstGeom prst="rect">
            <a:avLst/>
          </a:prstGeom>
          <a:gradFill>
            <a:gsLst>
              <a:gs pos="0">
                <a:srgbClr val="F57B7B"/>
              </a:gs>
              <a:gs pos="100000">
                <a:srgbClr val="E8B456"/>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51A275E4-4B43-4AC8-B253-C21D11A1DA21}"/>
              </a:ext>
            </a:extLst>
          </p:cNvPr>
          <p:cNvGrpSpPr/>
          <p:nvPr/>
        </p:nvGrpSpPr>
        <p:grpSpPr>
          <a:xfrm>
            <a:off x="2063751" y="789057"/>
            <a:ext cx="2890648" cy="5588000"/>
            <a:chOff x="2063751" y="1054100"/>
            <a:chExt cx="2890648" cy="5588000"/>
          </a:xfrm>
        </p:grpSpPr>
        <p:pic>
          <p:nvPicPr>
            <p:cNvPr id="5" name="图片 4">
              <a:extLst>
                <a:ext uri="{FF2B5EF4-FFF2-40B4-BE49-F238E27FC236}">
                  <a16:creationId xmlns:a16="http://schemas.microsoft.com/office/drawing/2014/main" xmlns="" id="{A9098304-34A6-4DED-A198-DC102C78A6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3751" y="1054100"/>
              <a:ext cx="2890648" cy="5588000"/>
            </a:xfrm>
            <a:prstGeom prst="rect">
              <a:avLst/>
            </a:prstGeom>
          </p:spPr>
        </p:pic>
        <p:sp>
          <p:nvSpPr>
            <p:cNvPr id="6" name="矩形 5">
              <a:extLst>
                <a:ext uri="{FF2B5EF4-FFF2-40B4-BE49-F238E27FC236}">
                  <a16:creationId xmlns:a16="http://schemas.microsoft.com/office/drawing/2014/main" xmlns="" id="{D431EBC4-A976-4989-A9F0-54649CC042D1}"/>
                </a:ext>
              </a:extLst>
            </p:cNvPr>
            <p:cNvSpPr/>
            <p:nvPr/>
          </p:nvSpPr>
          <p:spPr>
            <a:xfrm>
              <a:off x="2413000" y="1778000"/>
              <a:ext cx="2197100" cy="3854450"/>
            </a:xfrm>
            <a:prstGeom prst="rect">
              <a:avLst/>
            </a:prstGeom>
            <a:blipFill>
              <a:blip r:embed="rId3"/>
              <a:stretch>
                <a:fillRect l="-20294" r="-200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2F9E4AA9-9A8A-47C7-BF61-7880C5BC0789}"/>
              </a:ext>
            </a:extLst>
          </p:cNvPr>
          <p:cNvGrpSpPr/>
          <p:nvPr/>
        </p:nvGrpSpPr>
        <p:grpSpPr>
          <a:xfrm>
            <a:off x="6053037" y="1156958"/>
            <a:ext cx="5040324" cy="2544433"/>
            <a:chOff x="6460274" y="1156958"/>
            <a:chExt cx="5040324" cy="2544433"/>
          </a:xfrm>
        </p:grpSpPr>
        <p:sp>
          <p:nvSpPr>
            <p:cNvPr id="8" name="文本框 7">
              <a:extLst>
                <a:ext uri="{FF2B5EF4-FFF2-40B4-BE49-F238E27FC236}">
                  <a16:creationId xmlns:a16="http://schemas.microsoft.com/office/drawing/2014/main" xmlns="" id="{40361390-22EA-4A5D-84A6-B085898C8D10}"/>
                </a:ext>
              </a:extLst>
            </p:cNvPr>
            <p:cNvSpPr txBox="1"/>
            <p:nvPr/>
          </p:nvSpPr>
          <p:spPr>
            <a:xfrm>
              <a:off x="6460274" y="2100953"/>
              <a:ext cx="5040324" cy="1600438"/>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a:p>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9" name="矩形 8">
              <a:extLst>
                <a:ext uri="{FF2B5EF4-FFF2-40B4-BE49-F238E27FC236}">
                  <a16:creationId xmlns:a16="http://schemas.microsoft.com/office/drawing/2014/main" xmlns="" id="{02056C37-5602-4DB2-8B31-E9C1BA2E8075}"/>
                </a:ext>
              </a:extLst>
            </p:cNvPr>
            <p:cNvSpPr/>
            <p:nvPr/>
          </p:nvSpPr>
          <p:spPr>
            <a:xfrm>
              <a:off x="6460274" y="1156958"/>
              <a:ext cx="4132998" cy="646331"/>
            </a:xfrm>
            <a:prstGeom prst="rect">
              <a:avLst/>
            </a:prstGeom>
          </p:spPr>
          <p:txBody>
            <a:bodyPr wrap="square">
              <a:spAutoFit/>
            </a:bodyPr>
            <a:lstStyle/>
            <a:p>
              <a:r>
                <a:rPr lang="en-US" altLang="zh-CN" sz="3600" i="1" dirty="0">
                  <a:solidFill>
                    <a:schemeClr val="tx1">
                      <a:lumMod val="65000"/>
                      <a:lumOff val="35000"/>
                    </a:schemeClr>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tx1">
                    <a:lumMod val="65000"/>
                    <a:lumOff val="35000"/>
                  </a:schemeClr>
                </a:solidFill>
                <a:latin typeface="Franklin Gothic Medium" panose="020B0603020102020204" pitchFamily="34" charset="0"/>
                <a:ea typeface="方正兰亭中黑_GBK" panose="02000000000000000000" pitchFamily="2" charset="-122"/>
              </a:endParaRPr>
            </a:p>
          </p:txBody>
        </p:sp>
        <p:cxnSp>
          <p:nvCxnSpPr>
            <p:cNvPr id="11" name="直接连接符 10">
              <a:extLst>
                <a:ext uri="{FF2B5EF4-FFF2-40B4-BE49-F238E27FC236}">
                  <a16:creationId xmlns:a16="http://schemas.microsoft.com/office/drawing/2014/main" xmlns="" id="{999AE2EE-B4D1-40CC-B79B-322D20A7DB07}"/>
                </a:ext>
              </a:extLst>
            </p:cNvPr>
            <p:cNvCxnSpPr/>
            <p:nvPr/>
          </p:nvCxnSpPr>
          <p:spPr>
            <a:xfrm>
              <a:off x="6578600" y="1902515"/>
              <a:ext cx="357809"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27A1E9CD-1391-4176-BD30-DE48640DF981}"/>
              </a:ext>
            </a:extLst>
          </p:cNvPr>
          <p:cNvGrpSpPr/>
          <p:nvPr/>
        </p:nvGrpSpPr>
        <p:grpSpPr>
          <a:xfrm>
            <a:off x="5998353" y="3701391"/>
            <a:ext cx="1917218" cy="1356679"/>
            <a:chOff x="1116426" y="2740264"/>
            <a:chExt cx="1917218" cy="1356679"/>
          </a:xfrm>
        </p:grpSpPr>
        <p:sp>
          <p:nvSpPr>
            <p:cNvPr id="14" name="文本框 13">
              <a:extLst>
                <a:ext uri="{FF2B5EF4-FFF2-40B4-BE49-F238E27FC236}">
                  <a16:creationId xmlns:a16="http://schemas.microsoft.com/office/drawing/2014/main" xmlns="" id="{FEAC4EB5-73F0-4721-B720-98D84A78D522}"/>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5" name="文本框 14">
              <a:extLst>
                <a:ext uri="{FF2B5EF4-FFF2-40B4-BE49-F238E27FC236}">
                  <a16:creationId xmlns:a16="http://schemas.microsoft.com/office/drawing/2014/main" xmlns="" id="{AFF93E0B-CB27-444A-8551-4981EE1EF283}"/>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Goudy Old Style" panose="02020502050305020303" pitchFamily="18" charset="0"/>
                </a:rPr>
                <a:t>Life if only such as first see, what autumn wind sad painting fan. It. </a:t>
              </a:r>
              <a:endParaRPr lang="zh-CN" altLang="en-US" sz="1050" i="1" dirty="0">
                <a:solidFill>
                  <a:schemeClr val="tx1">
                    <a:lumMod val="65000"/>
                    <a:lumOff val="35000"/>
                  </a:schemeClr>
                </a:solidFill>
                <a:latin typeface="Goudy Old Style" panose="02020502050305020303" pitchFamily="18" charset="0"/>
              </a:endParaRPr>
            </a:p>
          </p:txBody>
        </p:sp>
        <p:sp>
          <p:nvSpPr>
            <p:cNvPr id="16" name="文本框 15">
              <a:extLst>
                <a:ext uri="{FF2B5EF4-FFF2-40B4-BE49-F238E27FC236}">
                  <a16:creationId xmlns:a16="http://schemas.microsoft.com/office/drawing/2014/main" xmlns="" id="{9CC21280-C3C8-4CAE-A438-6F4F0D7B7AFE}"/>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4C9EB31F-ABD5-4369-945B-44F32C24AFAE}"/>
              </a:ext>
            </a:extLst>
          </p:cNvPr>
          <p:cNvGrpSpPr/>
          <p:nvPr/>
        </p:nvGrpSpPr>
        <p:grpSpPr>
          <a:xfrm>
            <a:off x="9095176" y="3701391"/>
            <a:ext cx="1917218" cy="1356679"/>
            <a:chOff x="1116426" y="2740264"/>
            <a:chExt cx="1917218" cy="1356679"/>
          </a:xfrm>
        </p:grpSpPr>
        <p:sp>
          <p:nvSpPr>
            <p:cNvPr id="18" name="文本框 17">
              <a:extLst>
                <a:ext uri="{FF2B5EF4-FFF2-40B4-BE49-F238E27FC236}">
                  <a16:creationId xmlns:a16="http://schemas.microsoft.com/office/drawing/2014/main" xmlns="" id="{A08F4770-4848-458E-985F-FF864DF47AC0}"/>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9" name="文本框 18">
              <a:extLst>
                <a:ext uri="{FF2B5EF4-FFF2-40B4-BE49-F238E27FC236}">
                  <a16:creationId xmlns:a16="http://schemas.microsoft.com/office/drawing/2014/main" xmlns="" id="{D3B694D6-BB47-4F91-92EE-F2A629E73C08}"/>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Goudy Old Style" panose="02020502050305020303" pitchFamily="18" charset="0"/>
                </a:rPr>
                <a:t>Life if only such as first see, what autumn wind sad painting fan. It. </a:t>
              </a:r>
              <a:endParaRPr lang="zh-CN" altLang="en-US" sz="1050" i="1" dirty="0">
                <a:solidFill>
                  <a:schemeClr val="tx1">
                    <a:lumMod val="65000"/>
                    <a:lumOff val="35000"/>
                  </a:schemeClr>
                </a:solidFill>
                <a:latin typeface="Goudy Old Style" panose="02020502050305020303" pitchFamily="18" charset="0"/>
              </a:endParaRPr>
            </a:p>
          </p:txBody>
        </p:sp>
        <p:sp>
          <p:nvSpPr>
            <p:cNvPr id="20" name="文本框 19">
              <a:extLst>
                <a:ext uri="{FF2B5EF4-FFF2-40B4-BE49-F238E27FC236}">
                  <a16:creationId xmlns:a16="http://schemas.microsoft.com/office/drawing/2014/main" xmlns="" id="{0D206CE9-040E-473A-946D-4C659796868C}"/>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矩形 21">
            <a:extLst>
              <a:ext uri="{FF2B5EF4-FFF2-40B4-BE49-F238E27FC236}">
                <a16:creationId xmlns:a16="http://schemas.microsoft.com/office/drawing/2014/main" xmlns="" id="{E19B4EDE-8640-47A5-A2C1-0779C6A7F129}"/>
              </a:ext>
            </a:extLst>
          </p:cNvPr>
          <p:cNvSpPr/>
          <p:nvPr/>
        </p:nvSpPr>
        <p:spPr>
          <a:xfrm>
            <a:off x="11834189" y="0"/>
            <a:ext cx="357809" cy="6858000"/>
          </a:xfrm>
          <a:prstGeom prst="rect">
            <a:avLst/>
          </a:prstGeom>
          <a:gradFill>
            <a:gsLst>
              <a:gs pos="0">
                <a:srgbClr val="F57B7B"/>
              </a:gs>
              <a:gs pos="100000">
                <a:srgbClr val="E8B456"/>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33786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4C22152D-4DB9-40A5-A389-1A28873FB0D8}"/>
              </a:ext>
            </a:extLst>
          </p:cNvPr>
          <p:cNvGrpSpPr/>
          <p:nvPr/>
        </p:nvGrpSpPr>
        <p:grpSpPr>
          <a:xfrm>
            <a:off x="1397000" y="915988"/>
            <a:ext cx="9398000" cy="2794000"/>
            <a:chOff x="1397000" y="1079500"/>
            <a:chExt cx="9398000" cy="2794000"/>
          </a:xfrm>
        </p:grpSpPr>
        <p:sp>
          <p:nvSpPr>
            <p:cNvPr id="2" name="矩形 1">
              <a:extLst>
                <a:ext uri="{FF2B5EF4-FFF2-40B4-BE49-F238E27FC236}">
                  <a16:creationId xmlns:a16="http://schemas.microsoft.com/office/drawing/2014/main" xmlns="" id="{61C96D78-C65A-4A41-ABB8-A94CB7588507}"/>
                </a:ext>
              </a:extLst>
            </p:cNvPr>
            <p:cNvSpPr/>
            <p:nvPr/>
          </p:nvSpPr>
          <p:spPr>
            <a:xfrm>
              <a:off x="1397000" y="1079500"/>
              <a:ext cx="3835400" cy="2794000"/>
            </a:xfrm>
            <a:prstGeom prst="rect">
              <a:avLst/>
            </a:prstGeom>
            <a:blipFill>
              <a:blip r:embed="rId2"/>
              <a:stretch>
                <a:fillRect t="-35959" b="-356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xmlns="" id="{11802BDB-9932-4C8F-A4FA-ADC69C072306}"/>
                </a:ext>
              </a:extLst>
            </p:cNvPr>
            <p:cNvSpPr/>
            <p:nvPr/>
          </p:nvSpPr>
          <p:spPr>
            <a:xfrm>
              <a:off x="6959600" y="1079500"/>
              <a:ext cx="3835400" cy="2794000"/>
            </a:xfrm>
            <a:prstGeom prst="rect">
              <a:avLst/>
            </a:prstGeom>
            <a:blipFill>
              <a:blip r:embed="rId3"/>
              <a:stretch>
                <a:fillRect l="-4651" r="-4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 name="组合 14">
            <a:extLst>
              <a:ext uri="{FF2B5EF4-FFF2-40B4-BE49-F238E27FC236}">
                <a16:creationId xmlns:a16="http://schemas.microsoft.com/office/drawing/2014/main" xmlns="" id="{20747CC7-E5A0-43FB-A2C3-7F19F67BB53E}"/>
              </a:ext>
            </a:extLst>
          </p:cNvPr>
          <p:cNvGrpSpPr/>
          <p:nvPr/>
        </p:nvGrpSpPr>
        <p:grpSpPr>
          <a:xfrm>
            <a:off x="1362191" y="4335613"/>
            <a:ext cx="4521200" cy="1051876"/>
            <a:chOff x="1574800" y="4297513"/>
            <a:chExt cx="4521200" cy="1051876"/>
          </a:xfrm>
        </p:grpSpPr>
        <p:sp>
          <p:nvSpPr>
            <p:cNvPr id="12" name="椭圆 11">
              <a:extLst>
                <a:ext uri="{FF2B5EF4-FFF2-40B4-BE49-F238E27FC236}">
                  <a16:creationId xmlns:a16="http://schemas.microsoft.com/office/drawing/2014/main" xmlns="" id="{593684C7-FF48-456C-B3D7-5A5343A5E42E}"/>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4" name="组合 13">
              <a:extLst>
                <a:ext uri="{FF2B5EF4-FFF2-40B4-BE49-F238E27FC236}">
                  <a16:creationId xmlns:a16="http://schemas.microsoft.com/office/drawing/2014/main" xmlns="" id="{B3CB659C-9678-43DA-88EA-C185AA8110DD}"/>
                </a:ext>
              </a:extLst>
            </p:cNvPr>
            <p:cNvGrpSpPr/>
            <p:nvPr/>
          </p:nvGrpSpPr>
          <p:grpSpPr>
            <a:xfrm>
              <a:off x="1946391" y="4297513"/>
              <a:ext cx="4149609" cy="1051876"/>
              <a:chOff x="1946391" y="4297513"/>
              <a:chExt cx="4149609" cy="1051876"/>
            </a:xfrm>
          </p:grpSpPr>
          <p:sp>
            <p:nvSpPr>
              <p:cNvPr id="11" name="文本框 10">
                <a:extLst>
                  <a:ext uri="{FF2B5EF4-FFF2-40B4-BE49-F238E27FC236}">
                    <a16:creationId xmlns:a16="http://schemas.microsoft.com/office/drawing/2014/main" xmlns="" id="{255BB72F-1061-4B5F-842C-A797E3BA514D}"/>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bg1">
                        <a:lumMod val="95000"/>
                      </a:schemeClr>
                    </a:solidFill>
                    <a:latin typeface="Calibri Light" panose="020F0302020204030204" pitchFamily="34" charset="0"/>
                  </a:rPr>
                  <a:t>Life if only such as </a:t>
                </a:r>
                <a:r>
                  <a:rPr lang="en-US" altLang="zh-CN" sz="1400" i="1" dirty="0" err="1">
                    <a:solidFill>
                      <a:schemeClr val="bg1">
                        <a:lumMod val="95000"/>
                      </a:schemeClr>
                    </a:solidFill>
                    <a:latin typeface="Calibri Light" panose="020F0302020204030204" pitchFamily="34" charset="0"/>
                  </a:rPr>
                  <a:t>irstseautumwind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a:t>
                </a:r>
                <a:r>
                  <a:rPr lang="en-US" altLang="zh-CN" sz="1400" i="1" dirty="0" err="1">
                    <a:solidFill>
                      <a:schemeClr val="bg1">
                        <a:lumMod val="95000"/>
                      </a:schemeClr>
                    </a:solidFill>
                    <a:latin typeface="Calibri Light" panose="020F0302020204030204" pitchFamily="34" charset="0"/>
                  </a:rPr>
                  <a:t>windsadpainting</a:t>
                </a:r>
                <a:endParaRPr lang="zh-CN" altLang="en-US" sz="1400" i="1" dirty="0">
                  <a:solidFill>
                    <a:schemeClr val="bg1">
                      <a:lumMod val="95000"/>
                    </a:schemeClr>
                  </a:solidFill>
                  <a:latin typeface="Calibri Light" panose="020F0302020204030204" pitchFamily="34" charset="0"/>
                </a:endParaRPr>
              </a:p>
            </p:txBody>
          </p:sp>
          <p:sp>
            <p:nvSpPr>
              <p:cNvPr id="13" name="矩形 12">
                <a:extLst>
                  <a:ext uri="{FF2B5EF4-FFF2-40B4-BE49-F238E27FC236}">
                    <a16:creationId xmlns:a16="http://schemas.microsoft.com/office/drawing/2014/main" xmlns="" id="{130B7940-893D-4DD4-B4DD-F0628CAB8B1B}"/>
                  </a:ext>
                </a:extLst>
              </p:cNvPr>
              <p:cNvSpPr/>
              <p:nvPr/>
            </p:nvSpPr>
            <p:spPr>
              <a:xfrm>
                <a:off x="1963002" y="4297513"/>
                <a:ext cx="4132998" cy="369332"/>
              </a:xfrm>
              <a:prstGeom prst="rect">
                <a:avLst/>
              </a:prstGeom>
            </p:spPr>
            <p:txBody>
              <a:bodyPr wrap="square">
                <a:spAutoFit/>
              </a:bodyPr>
              <a:lstStyle/>
              <a:p>
                <a:r>
                  <a:rPr lang="en-US" altLang="zh-CN" i="1" dirty="0">
                    <a:solidFill>
                      <a:schemeClr val="bg1">
                        <a:lumMod val="9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bg1">
                      <a:lumMod val="95000"/>
                    </a:schemeClr>
                  </a:solidFill>
                  <a:latin typeface="Franklin Gothic Medium" panose="020B0603020102020204" pitchFamily="34" charset="0"/>
                  <a:ea typeface="方正兰亭中黑_GBK" panose="02000000000000000000" pitchFamily="2" charset="-122"/>
                </a:endParaRPr>
              </a:p>
            </p:txBody>
          </p:sp>
        </p:grpSp>
      </p:grpSp>
      <p:grpSp>
        <p:nvGrpSpPr>
          <p:cNvPr id="16" name="组合 15">
            <a:extLst>
              <a:ext uri="{FF2B5EF4-FFF2-40B4-BE49-F238E27FC236}">
                <a16:creationId xmlns:a16="http://schemas.microsoft.com/office/drawing/2014/main" xmlns="" id="{7F40BB33-6C7B-48C8-98EB-D4C95AF423A4}"/>
              </a:ext>
            </a:extLst>
          </p:cNvPr>
          <p:cNvGrpSpPr/>
          <p:nvPr/>
        </p:nvGrpSpPr>
        <p:grpSpPr>
          <a:xfrm>
            <a:off x="6959600" y="4335613"/>
            <a:ext cx="4521200" cy="1051876"/>
            <a:chOff x="1574800" y="4297513"/>
            <a:chExt cx="4521200" cy="1051876"/>
          </a:xfrm>
        </p:grpSpPr>
        <p:sp>
          <p:nvSpPr>
            <p:cNvPr id="17" name="椭圆 16">
              <a:extLst>
                <a:ext uri="{FF2B5EF4-FFF2-40B4-BE49-F238E27FC236}">
                  <a16:creationId xmlns:a16="http://schemas.microsoft.com/office/drawing/2014/main" xmlns="" id="{2A5E439C-B464-467C-BA2F-E54C744108A2}"/>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8" name="组合 17">
              <a:extLst>
                <a:ext uri="{FF2B5EF4-FFF2-40B4-BE49-F238E27FC236}">
                  <a16:creationId xmlns:a16="http://schemas.microsoft.com/office/drawing/2014/main" xmlns="" id="{23540260-B191-41CD-BB7D-90A8D1E6ACCA}"/>
                </a:ext>
              </a:extLst>
            </p:cNvPr>
            <p:cNvGrpSpPr/>
            <p:nvPr/>
          </p:nvGrpSpPr>
          <p:grpSpPr>
            <a:xfrm>
              <a:off x="1946391" y="4297513"/>
              <a:ext cx="4149609" cy="1051876"/>
              <a:chOff x="1946391" y="4297513"/>
              <a:chExt cx="4149609" cy="1051876"/>
            </a:xfrm>
          </p:grpSpPr>
          <p:sp>
            <p:nvSpPr>
              <p:cNvPr id="19" name="文本框 18">
                <a:extLst>
                  <a:ext uri="{FF2B5EF4-FFF2-40B4-BE49-F238E27FC236}">
                    <a16:creationId xmlns:a16="http://schemas.microsoft.com/office/drawing/2014/main" xmlns="" id="{86AD0F36-35D7-4C2D-BD2E-34AD077DB3A3}"/>
                  </a:ext>
                </a:extLst>
              </p:cNvPr>
              <p:cNvSpPr txBox="1"/>
              <p:nvPr/>
            </p:nvSpPr>
            <p:spPr>
              <a:xfrm>
                <a:off x="1946391" y="4610725"/>
                <a:ext cx="3110416" cy="738664"/>
              </a:xfrm>
              <a:prstGeom prst="rect">
                <a:avLst/>
              </a:prstGeom>
              <a:noFill/>
            </p:spPr>
            <p:txBody>
              <a:bodyPr wrap="square" rtlCol="0">
                <a:spAutoFit/>
              </a:bodyPr>
              <a:lstStyle/>
              <a:p>
                <a:r>
                  <a:rPr lang="en-US" altLang="zh-CN" sz="1400" i="1" dirty="0">
                    <a:solidFill>
                      <a:schemeClr val="bg1">
                        <a:lumMod val="95000"/>
                      </a:schemeClr>
                    </a:solidFill>
                    <a:latin typeface="Calibri Light" panose="020F0302020204030204" pitchFamily="34" charset="0"/>
                  </a:rPr>
                  <a:t>Life if only such as </a:t>
                </a:r>
                <a:r>
                  <a:rPr lang="en-US" altLang="zh-CN" sz="1400" i="1" dirty="0" err="1">
                    <a:solidFill>
                      <a:schemeClr val="bg1">
                        <a:lumMod val="95000"/>
                      </a:schemeClr>
                    </a:solidFill>
                    <a:latin typeface="Calibri Light" panose="020F0302020204030204" pitchFamily="34" charset="0"/>
                  </a:rPr>
                  <a:t>irstseautumwind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a:t>
                </a:r>
                <a:r>
                  <a:rPr lang="en-US" altLang="zh-CN" sz="1400" i="1" dirty="0" err="1">
                    <a:solidFill>
                      <a:schemeClr val="bg1">
                        <a:lumMod val="95000"/>
                      </a:schemeClr>
                    </a:solidFill>
                    <a:latin typeface="Calibri Light" panose="020F0302020204030204" pitchFamily="34" charset="0"/>
                  </a:rPr>
                  <a:t>windsadpainting</a:t>
                </a:r>
                <a:endParaRPr lang="zh-CN" altLang="en-US" sz="1400" i="1" dirty="0">
                  <a:solidFill>
                    <a:schemeClr val="bg1">
                      <a:lumMod val="95000"/>
                    </a:schemeClr>
                  </a:solidFill>
                  <a:latin typeface="Calibri Light" panose="020F0302020204030204" pitchFamily="34" charset="0"/>
                </a:endParaRPr>
              </a:p>
            </p:txBody>
          </p:sp>
          <p:sp>
            <p:nvSpPr>
              <p:cNvPr id="20" name="矩形 19">
                <a:extLst>
                  <a:ext uri="{FF2B5EF4-FFF2-40B4-BE49-F238E27FC236}">
                    <a16:creationId xmlns:a16="http://schemas.microsoft.com/office/drawing/2014/main" xmlns="" id="{77653433-65D2-40D4-8D06-25E02C0B03F8}"/>
                  </a:ext>
                </a:extLst>
              </p:cNvPr>
              <p:cNvSpPr/>
              <p:nvPr/>
            </p:nvSpPr>
            <p:spPr>
              <a:xfrm>
                <a:off x="1963002" y="4297513"/>
                <a:ext cx="4132998" cy="369332"/>
              </a:xfrm>
              <a:prstGeom prst="rect">
                <a:avLst/>
              </a:prstGeom>
            </p:spPr>
            <p:txBody>
              <a:bodyPr wrap="square">
                <a:spAutoFit/>
              </a:bodyPr>
              <a:lstStyle/>
              <a:p>
                <a:r>
                  <a:rPr lang="en-US" altLang="zh-CN" i="1" dirty="0">
                    <a:solidFill>
                      <a:schemeClr val="bg1">
                        <a:lumMod val="9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bg1">
                      <a:lumMod val="95000"/>
                    </a:schemeClr>
                  </a:solidFill>
                  <a:latin typeface="Franklin Gothic Medium" panose="020B0603020102020204" pitchFamily="34" charset="0"/>
                  <a:ea typeface="方正兰亭中黑_GBK" panose="02000000000000000000" pitchFamily="2" charset="-122"/>
                </a:endParaRPr>
              </a:p>
            </p:txBody>
          </p:sp>
        </p:grpSp>
      </p:grpSp>
    </p:spTree>
    <p:extLst>
      <p:ext uri="{BB962C8B-B14F-4D97-AF65-F5344CB8AC3E}">
        <p14:creationId xmlns:p14="http://schemas.microsoft.com/office/powerpoint/2010/main" val="13475565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0C8C9FA-DEC1-4EEB-BBAF-F966D87CDE67}"/>
              </a:ext>
            </a:extLst>
          </p:cNvPr>
          <p:cNvSpPr/>
          <p:nvPr/>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D9DBC80B-3B9A-4D65-8C5A-A5D644A1FE3C}"/>
              </a:ext>
            </a:extLst>
          </p:cNvPr>
          <p:cNvSpPr/>
          <p:nvPr/>
        </p:nvSpPr>
        <p:spPr>
          <a:xfrm>
            <a:off x="236558" y="351180"/>
            <a:ext cx="6506820" cy="6506820"/>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xmlns="" id="{588CF64E-AD76-455E-BA46-D877AEA4E1A9}"/>
              </a:ext>
            </a:extLst>
          </p:cNvPr>
          <p:cNvSpPr/>
          <p:nvPr/>
        </p:nvSpPr>
        <p:spPr>
          <a:xfrm>
            <a:off x="4108174" y="-4717774"/>
            <a:ext cx="9435548" cy="9435548"/>
          </a:xfrm>
          <a:prstGeom prst="diamond">
            <a:avLst/>
          </a:prstGeom>
          <a:blipFill dpi="0" rotWithShape="1">
            <a:blip r:embed="rId2"/>
            <a:srcRect/>
            <a:stretch>
              <a:fillRect l="-25034" r="-24966"/>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85B9EA93-A223-4226-A74E-AAD7491F7E8B}"/>
              </a:ext>
            </a:extLst>
          </p:cNvPr>
          <p:cNvGrpSpPr/>
          <p:nvPr/>
        </p:nvGrpSpPr>
        <p:grpSpPr>
          <a:xfrm>
            <a:off x="1133581" y="2638164"/>
            <a:ext cx="4453472" cy="1581671"/>
            <a:chOff x="3869264" y="3863131"/>
            <a:chExt cx="4453472" cy="1581671"/>
          </a:xfrm>
        </p:grpSpPr>
        <p:sp>
          <p:nvSpPr>
            <p:cNvPr id="8" name="文本框 7">
              <a:extLst>
                <a:ext uri="{FF2B5EF4-FFF2-40B4-BE49-F238E27FC236}">
                  <a16:creationId xmlns:a16="http://schemas.microsoft.com/office/drawing/2014/main" xmlns="" id="{5660142C-E32D-415D-9F53-93FAE4C3797F}"/>
                </a:ext>
              </a:extLst>
            </p:cNvPr>
            <p:cNvSpPr txBox="1"/>
            <p:nvPr/>
          </p:nvSpPr>
          <p:spPr>
            <a:xfrm>
              <a:off x="4227443" y="3863131"/>
              <a:ext cx="3737114"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PART 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xmlns="" id="{1D8BF790-F501-476C-B356-A51EEEDFB39E}"/>
                </a:ext>
              </a:extLst>
            </p:cNvPr>
            <p:cNvGrpSpPr/>
            <p:nvPr/>
          </p:nvGrpSpPr>
          <p:grpSpPr>
            <a:xfrm>
              <a:off x="3869264" y="4611878"/>
              <a:ext cx="4453472" cy="832924"/>
              <a:chOff x="3869264" y="4837162"/>
              <a:chExt cx="4453472" cy="832924"/>
            </a:xfrm>
          </p:grpSpPr>
          <p:sp>
            <p:nvSpPr>
              <p:cNvPr id="10" name="文本框 9">
                <a:extLst>
                  <a:ext uri="{FF2B5EF4-FFF2-40B4-BE49-F238E27FC236}">
                    <a16:creationId xmlns:a16="http://schemas.microsoft.com/office/drawing/2014/main" xmlns="" id="{F9FC7C5F-64D6-4374-AE64-EBF4FE124E4E}"/>
                  </a:ext>
                </a:extLst>
              </p:cNvPr>
              <p:cNvSpPr txBox="1"/>
              <p:nvPr/>
            </p:nvSpPr>
            <p:spPr>
              <a:xfrm>
                <a:off x="3869264" y="4837162"/>
                <a:ext cx="4453472" cy="461665"/>
              </a:xfrm>
              <a:prstGeom prst="rect">
                <a:avLst/>
              </a:prstGeom>
              <a:noFill/>
            </p:spPr>
            <p:txBody>
              <a:bodyPr wrap="square" rtlCol="0">
                <a:spAutoFit/>
              </a:bodyPr>
              <a:lstStyle/>
              <a:p>
                <a:pPr algn="ctr"/>
                <a:r>
                  <a:rPr lang="zh-CN" altLang="en-US" sz="2400" dirty="0">
                    <a:solidFill>
                      <a:schemeClr val="bg1"/>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a16="http://schemas.microsoft.com/office/drawing/2014/main" xmlns="" id="{77E55FEB-34DC-4F51-9224-0856609F300D}"/>
                  </a:ext>
                </a:extLst>
              </p:cNvPr>
              <p:cNvSpPr txBox="1"/>
              <p:nvPr/>
            </p:nvSpPr>
            <p:spPr>
              <a:xfrm>
                <a:off x="4625010" y="5254588"/>
                <a:ext cx="2941980" cy="415498"/>
              </a:xfrm>
              <a:prstGeom prst="rect">
                <a:avLst/>
              </a:prstGeom>
              <a:noFill/>
            </p:spPr>
            <p:txBody>
              <a:bodyPr wrap="square" rtlCol="0">
                <a:spAutoFit/>
              </a:bodyPr>
              <a:lstStyle/>
              <a:p>
                <a:pPr algn="ctr"/>
                <a:r>
                  <a:rPr lang="en-US" altLang="zh-CN" sz="1050" i="1" dirty="0">
                    <a:solidFill>
                      <a:schemeClr val="bg1"/>
                    </a:solidFill>
                    <a:latin typeface="Goudy Old Style" panose="02020502050305020303" pitchFamily="18" charset="0"/>
                  </a:rPr>
                  <a:t>Life if only such as first see, what autumn wind sad painting fan. It is easy to change, but it is easy to change. </a:t>
                </a:r>
                <a:endParaRPr lang="zh-CN" altLang="en-US" sz="1050" i="1" dirty="0">
                  <a:solidFill>
                    <a:schemeClr val="bg1"/>
                  </a:solidFill>
                  <a:latin typeface="Goudy Old Style" panose="02020502050305020303" pitchFamily="18" charset="0"/>
                </a:endParaRPr>
              </a:p>
            </p:txBody>
          </p:sp>
        </p:grpSp>
      </p:grpSp>
    </p:spTree>
    <p:extLst>
      <p:ext uri="{BB962C8B-B14F-4D97-AF65-F5344CB8AC3E}">
        <p14:creationId xmlns:p14="http://schemas.microsoft.com/office/powerpoint/2010/main" val="57536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582444-A721-457E-BBEF-9580C2C81FDF}"/>
              </a:ext>
            </a:extLst>
          </p:cNvPr>
          <p:cNvSpPr/>
          <p:nvPr/>
        </p:nvSpPr>
        <p:spPr>
          <a:xfrm>
            <a:off x="1497496" y="626165"/>
            <a:ext cx="9197009" cy="2531165"/>
          </a:xfrm>
          <a:prstGeom prst="rect">
            <a:avLst/>
          </a:prstGeom>
          <a:blipFill>
            <a:blip r:embed="rId2"/>
            <a:stretch>
              <a:fillRect t="-177507" b="-17573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xmlns="" id="{BF2839D3-B04F-44D1-8681-22A7D645FF96}"/>
              </a:ext>
            </a:extLst>
          </p:cNvPr>
          <p:cNvGrpSpPr/>
          <p:nvPr/>
        </p:nvGrpSpPr>
        <p:grpSpPr>
          <a:xfrm>
            <a:off x="1497496" y="4351715"/>
            <a:ext cx="9119704" cy="1051876"/>
            <a:chOff x="1497496" y="4600656"/>
            <a:chExt cx="9119704" cy="1051876"/>
          </a:xfrm>
        </p:grpSpPr>
        <p:grpSp>
          <p:nvGrpSpPr>
            <p:cNvPr id="3" name="组合 2">
              <a:extLst>
                <a:ext uri="{FF2B5EF4-FFF2-40B4-BE49-F238E27FC236}">
                  <a16:creationId xmlns:a16="http://schemas.microsoft.com/office/drawing/2014/main" xmlns="" id="{53A7C5D9-E67E-497B-ADE5-4D4A6724B627}"/>
                </a:ext>
              </a:extLst>
            </p:cNvPr>
            <p:cNvGrpSpPr/>
            <p:nvPr/>
          </p:nvGrpSpPr>
          <p:grpSpPr>
            <a:xfrm>
              <a:off x="1497496" y="4600656"/>
              <a:ext cx="4521200" cy="1051876"/>
              <a:chOff x="1574800" y="4297513"/>
              <a:chExt cx="4521200" cy="1051876"/>
            </a:xfrm>
          </p:grpSpPr>
          <p:sp>
            <p:nvSpPr>
              <p:cNvPr id="4" name="椭圆 3">
                <a:extLst>
                  <a:ext uri="{FF2B5EF4-FFF2-40B4-BE49-F238E27FC236}">
                    <a16:creationId xmlns:a16="http://schemas.microsoft.com/office/drawing/2014/main" xmlns="" id="{91A817E5-2B8E-4B92-B8EB-7C610E30DF22}"/>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5" name="组合 4">
                <a:extLst>
                  <a:ext uri="{FF2B5EF4-FFF2-40B4-BE49-F238E27FC236}">
                    <a16:creationId xmlns:a16="http://schemas.microsoft.com/office/drawing/2014/main" xmlns="" id="{5720208B-3B37-4188-B530-10C853921733}"/>
                  </a:ext>
                </a:extLst>
              </p:cNvPr>
              <p:cNvGrpSpPr/>
              <p:nvPr/>
            </p:nvGrpSpPr>
            <p:grpSpPr>
              <a:xfrm>
                <a:off x="1946391" y="4297513"/>
                <a:ext cx="4149609" cy="1051876"/>
                <a:chOff x="1946391" y="4297513"/>
                <a:chExt cx="4149609" cy="1051876"/>
              </a:xfrm>
            </p:grpSpPr>
            <p:sp>
              <p:nvSpPr>
                <p:cNvPr id="6" name="文本框 5">
                  <a:extLst>
                    <a:ext uri="{FF2B5EF4-FFF2-40B4-BE49-F238E27FC236}">
                      <a16:creationId xmlns:a16="http://schemas.microsoft.com/office/drawing/2014/main" xmlns="" id="{8CF8F2B4-8A2C-4021-957C-B55D64333363}"/>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bg1">
                          <a:lumMod val="95000"/>
                        </a:schemeClr>
                      </a:solidFill>
                      <a:latin typeface="Calibri Light" panose="020F0302020204030204" pitchFamily="34" charset="0"/>
                    </a:rPr>
                    <a:t>Life if only such as </a:t>
                  </a:r>
                  <a:r>
                    <a:rPr lang="en-US" altLang="zh-CN" sz="1400" i="1" dirty="0" err="1">
                      <a:solidFill>
                        <a:schemeClr val="bg1">
                          <a:lumMod val="95000"/>
                        </a:schemeClr>
                      </a:solidFill>
                      <a:latin typeface="Calibri Light" panose="020F0302020204030204" pitchFamily="34" charset="0"/>
                    </a:rPr>
                    <a:t>irstseautumwind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a:t>
                  </a:r>
                  <a:r>
                    <a:rPr lang="en-US" altLang="zh-CN" sz="1400" i="1" dirty="0" err="1">
                      <a:solidFill>
                        <a:schemeClr val="bg1">
                          <a:lumMod val="95000"/>
                        </a:schemeClr>
                      </a:solidFill>
                      <a:latin typeface="Calibri Light" panose="020F0302020204030204" pitchFamily="34" charset="0"/>
                    </a:rPr>
                    <a:t>windsadpainting</a:t>
                  </a:r>
                  <a:endParaRPr lang="zh-CN" altLang="en-US" sz="1400" i="1" dirty="0">
                    <a:solidFill>
                      <a:schemeClr val="bg1">
                        <a:lumMod val="95000"/>
                      </a:schemeClr>
                    </a:solidFill>
                    <a:latin typeface="Calibri Light" panose="020F0302020204030204" pitchFamily="34" charset="0"/>
                  </a:endParaRPr>
                </a:p>
              </p:txBody>
            </p:sp>
            <p:sp>
              <p:nvSpPr>
                <p:cNvPr id="7" name="矩形 6">
                  <a:extLst>
                    <a:ext uri="{FF2B5EF4-FFF2-40B4-BE49-F238E27FC236}">
                      <a16:creationId xmlns:a16="http://schemas.microsoft.com/office/drawing/2014/main" xmlns="" id="{3AF49FBB-C676-431E-B997-D803CF06D43F}"/>
                    </a:ext>
                  </a:extLst>
                </p:cNvPr>
                <p:cNvSpPr/>
                <p:nvPr/>
              </p:nvSpPr>
              <p:spPr>
                <a:xfrm>
                  <a:off x="1963002" y="4297513"/>
                  <a:ext cx="4132998" cy="369332"/>
                </a:xfrm>
                <a:prstGeom prst="rect">
                  <a:avLst/>
                </a:prstGeom>
              </p:spPr>
              <p:txBody>
                <a:bodyPr wrap="square">
                  <a:spAutoFit/>
                </a:bodyPr>
                <a:lstStyle/>
                <a:p>
                  <a:r>
                    <a:rPr lang="en-US" altLang="zh-CN" i="1" dirty="0">
                      <a:solidFill>
                        <a:schemeClr val="bg1">
                          <a:lumMod val="9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bg1">
                        <a:lumMod val="95000"/>
                      </a:schemeClr>
                    </a:solidFill>
                    <a:latin typeface="Franklin Gothic Medium" panose="020B0603020102020204" pitchFamily="34" charset="0"/>
                    <a:ea typeface="方正兰亭中黑_GBK" panose="02000000000000000000" pitchFamily="2" charset="-122"/>
                  </a:endParaRPr>
                </a:p>
              </p:txBody>
            </p:sp>
          </p:grpSp>
        </p:grpSp>
        <p:grpSp>
          <p:nvGrpSpPr>
            <p:cNvPr id="8" name="组合 7">
              <a:extLst>
                <a:ext uri="{FF2B5EF4-FFF2-40B4-BE49-F238E27FC236}">
                  <a16:creationId xmlns:a16="http://schemas.microsoft.com/office/drawing/2014/main" xmlns="" id="{BD3F0FDE-169C-481D-8B83-365D6AC6B4EC}"/>
                </a:ext>
              </a:extLst>
            </p:cNvPr>
            <p:cNvGrpSpPr/>
            <p:nvPr/>
          </p:nvGrpSpPr>
          <p:grpSpPr>
            <a:xfrm>
              <a:off x="6096000" y="4600656"/>
              <a:ext cx="4521200" cy="1051876"/>
              <a:chOff x="1574800" y="4297513"/>
              <a:chExt cx="4521200" cy="1051876"/>
            </a:xfrm>
          </p:grpSpPr>
          <p:sp>
            <p:nvSpPr>
              <p:cNvPr id="9" name="椭圆 8">
                <a:extLst>
                  <a:ext uri="{FF2B5EF4-FFF2-40B4-BE49-F238E27FC236}">
                    <a16:creationId xmlns:a16="http://schemas.microsoft.com/office/drawing/2014/main" xmlns="" id="{9C366A60-B23A-4CC3-9E2F-BABB2236DF81}"/>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0" name="组合 9">
                <a:extLst>
                  <a:ext uri="{FF2B5EF4-FFF2-40B4-BE49-F238E27FC236}">
                    <a16:creationId xmlns:a16="http://schemas.microsoft.com/office/drawing/2014/main" xmlns="" id="{3359B965-55BF-465A-BC2F-41D280389176}"/>
                  </a:ext>
                </a:extLst>
              </p:cNvPr>
              <p:cNvGrpSpPr/>
              <p:nvPr/>
            </p:nvGrpSpPr>
            <p:grpSpPr>
              <a:xfrm>
                <a:off x="1946391" y="4297513"/>
                <a:ext cx="4149609" cy="1051876"/>
                <a:chOff x="1946391" y="4297513"/>
                <a:chExt cx="4149609" cy="1051876"/>
              </a:xfrm>
            </p:grpSpPr>
            <p:sp>
              <p:nvSpPr>
                <p:cNvPr id="11" name="文本框 10">
                  <a:extLst>
                    <a:ext uri="{FF2B5EF4-FFF2-40B4-BE49-F238E27FC236}">
                      <a16:creationId xmlns:a16="http://schemas.microsoft.com/office/drawing/2014/main" xmlns="" id="{3A19A654-D856-424D-90F8-D79897226631}"/>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bg1">
                          <a:lumMod val="95000"/>
                        </a:schemeClr>
                      </a:solidFill>
                      <a:latin typeface="Calibri Light" panose="020F0302020204030204" pitchFamily="34" charset="0"/>
                    </a:rPr>
                    <a:t>Life if only such as </a:t>
                  </a:r>
                  <a:r>
                    <a:rPr lang="en-US" altLang="zh-CN" sz="1400" i="1" dirty="0" err="1">
                      <a:solidFill>
                        <a:schemeClr val="bg1">
                          <a:lumMod val="95000"/>
                        </a:schemeClr>
                      </a:solidFill>
                      <a:latin typeface="Calibri Light" panose="020F0302020204030204" pitchFamily="34" charset="0"/>
                    </a:rPr>
                    <a:t>irstseautumwind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a:t>
                  </a:r>
                  <a:r>
                    <a:rPr lang="en-US" altLang="zh-CN" sz="1400" i="1" dirty="0" err="1">
                      <a:solidFill>
                        <a:schemeClr val="bg1">
                          <a:lumMod val="95000"/>
                        </a:schemeClr>
                      </a:solidFill>
                      <a:latin typeface="Calibri Light" panose="020F0302020204030204" pitchFamily="34" charset="0"/>
                    </a:rPr>
                    <a:t>windsadpainting</a:t>
                  </a:r>
                  <a:endParaRPr lang="zh-CN" altLang="en-US" sz="1400" i="1" dirty="0">
                    <a:solidFill>
                      <a:schemeClr val="bg1">
                        <a:lumMod val="95000"/>
                      </a:schemeClr>
                    </a:solidFill>
                    <a:latin typeface="Calibri Light" panose="020F0302020204030204" pitchFamily="34" charset="0"/>
                  </a:endParaRPr>
                </a:p>
              </p:txBody>
            </p:sp>
            <p:sp>
              <p:nvSpPr>
                <p:cNvPr id="12" name="矩形 11">
                  <a:extLst>
                    <a:ext uri="{FF2B5EF4-FFF2-40B4-BE49-F238E27FC236}">
                      <a16:creationId xmlns:a16="http://schemas.microsoft.com/office/drawing/2014/main" xmlns="" id="{1A7D19AC-C56D-4C15-99F0-C07EF7F0D28F}"/>
                    </a:ext>
                  </a:extLst>
                </p:cNvPr>
                <p:cNvSpPr/>
                <p:nvPr/>
              </p:nvSpPr>
              <p:spPr>
                <a:xfrm>
                  <a:off x="1963002" y="4297513"/>
                  <a:ext cx="4132998" cy="369332"/>
                </a:xfrm>
                <a:prstGeom prst="rect">
                  <a:avLst/>
                </a:prstGeom>
              </p:spPr>
              <p:txBody>
                <a:bodyPr wrap="square">
                  <a:spAutoFit/>
                </a:bodyPr>
                <a:lstStyle/>
                <a:p>
                  <a:r>
                    <a:rPr lang="en-US" altLang="zh-CN" i="1" dirty="0">
                      <a:solidFill>
                        <a:schemeClr val="bg1">
                          <a:lumMod val="9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bg1">
                        <a:lumMod val="95000"/>
                      </a:schemeClr>
                    </a:solidFill>
                    <a:latin typeface="Franklin Gothic Medium" panose="020B0603020102020204" pitchFamily="34" charset="0"/>
                    <a:ea typeface="方正兰亭中黑_GBK" panose="02000000000000000000" pitchFamily="2" charset="-122"/>
                  </a:endParaRPr>
                </a:p>
              </p:txBody>
            </p:sp>
          </p:grpSp>
        </p:grpSp>
      </p:grpSp>
      <p:sp>
        <p:nvSpPr>
          <p:cNvPr id="13" name="矩形 12">
            <a:extLst>
              <a:ext uri="{FF2B5EF4-FFF2-40B4-BE49-F238E27FC236}">
                <a16:creationId xmlns:a16="http://schemas.microsoft.com/office/drawing/2014/main" xmlns="" id="{1BD976D8-33E3-4254-A4F4-0BC7C62115E8}"/>
              </a:ext>
            </a:extLst>
          </p:cNvPr>
          <p:cNvSpPr/>
          <p:nvPr/>
        </p:nvSpPr>
        <p:spPr>
          <a:xfrm>
            <a:off x="1497496" y="3431357"/>
            <a:ext cx="4132998" cy="646331"/>
          </a:xfrm>
          <a:prstGeom prst="rect">
            <a:avLst/>
          </a:prstGeom>
        </p:spPr>
        <p:txBody>
          <a:bodyPr wrap="square">
            <a:spAutoFit/>
          </a:bodyPr>
          <a:lstStyle/>
          <a:p>
            <a:r>
              <a:rPr lang="en-US" altLang="zh-CN" sz="3600" i="1" dirty="0">
                <a:solidFill>
                  <a:schemeClr val="bg1"/>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bg1"/>
              </a:solidFill>
              <a:latin typeface="Franklin Gothic Medium" panose="020B0603020102020204" pitchFamily="34" charset="0"/>
              <a:ea typeface="方正兰亭中黑_GBK" panose="02000000000000000000" pitchFamily="2" charset="-122"/>
            </a:endParaRPr>
          </a:p>
        </p:txBody>
      </p:sp>
    </p:spTree>
    <p:extLst>
      <p:ext uri="{BB962C8B-B14F-4D97-AF65-F5344CB8AC3E}">
        <p14:creationId xmlns:p14="http://schemas.microsoft.com/office/powerpoint/2010/main" val="23595323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9832FB1-2C1A-4014-931D-AD9FED7BD623}"/>
              </a:ext>
            </a:extLst>
          </p:cNvPr>
          <p:cNvSpPr/>
          <p:nvPr/>
        </p:nvSpPr>
        <p:spPr>
          <a:xfrm>
            <a:off x="0" y="2730500"/>
            <a:ext cx="12192000" cy="41275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44515129-99F8-49BC-89F3-D201E6468ABC}"/>
              </a:ext>
            </a:extLst>
          </p:cNvPr>
          <p:cNvSpPr/>
          <p:nvPr/>
        </p:nvSpPr>
        <p:spPr>
          <a:xfrm>
            <a:off x="0" y="0"/>
            <a:ext cx="12192000" cy="2730500"/>
          </a:xfrm>
          <a:prstGeom prst="rect">
            <a:avLst/>
          </a:prstGeom>
          <a:gradFill>
            <a:gsLst>
              <a:gs pos="0">
                <a:srgbClr val="F57B7B"/>
              </a:gs>
              <a:gs pos="100000">
                <a:srgbClr val="E8B456"/>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CCA89FE3-BC5D-443C-AA71-5FFB2018190E}"/>
              </a:ext>
            </a:extLst>
          </p:cNvPr>
          <p:cNvGrpSpPr/>
          <p:nvPr/>
        </p:nvGrpSpPr>
        <p:grpSpPr>
          <a:xfrm>
            <a:off x="8578851" y="954157"/>
            <a:ext cx="2890648" cy="5588000"/>
            <a:chOff x="2063751" y="1054100"/>
            <a:chExt cx="2890648" cy="5588000"/>
          </a:xfrm>
        </p:grpSpPr>
        <p:pic>
          <p:nvPicPr>
            <p:cNvPr id="29" name="图片 28">
              <a:extLst>
                <a:ext uri="{FF2B5EF4-FFF2-40B4-BE49-F238E27FC236}">
                  <a16:creationId xmlns:a16="http://schemas.microsoft.com/office/drawing/2014/main" xmlns="" id="{3474FF77-689E-4A58-AAC8-BAE7BE55BC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3751" y="1054100"/>
              <a:ext cx="2890648" cy="5588000"/>
            </a:xfrm>
            <a:prstGeom prst="rect">
              <a:avLst/>
            </a:prstGeom>
          </p:spPr>
        </p:pic>
        <p:sp>
          <p:nvSpPr>
            <p:cNvPr id="30" name="矩形 29">
              <a:extLst>
                <a:ext uri="{FF2B5EF4-FFF2-40B4-BE49-F238E27FC236}">
                  <a16:creationId xmlns:a16="http://schemas.microsoft.com/office/drawing/2014/main" xmlns="" id="{66D5215E-4108-40B1-B71E-DEDF9FDC372E}"/>
                </a:ext>
              </a:extLst>
            </p:cNvPr>
            <p:cNvSpPr/>
            <p:nvPr/>
          </p:nvSpPr>
          <p:spPr>
            <a:xfrm>
              <a:off x="2413000" y="1778000"/>
              <a:ext cx="2197100" cy="3854450"/>
            </a:xfrm>
            <a:prstGeom prst="rect">
              <a:avLst/>
            </a:prstGeom>
            <a:blipFill>
              <a:blip r:embed="rId3"/>
              <a:stretch>
                <a:fillRect l="-20294" r="-200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xmlns="" id="{22BDCC9D-1F95-42CF-8C01-C6AE141936C9}"/>
              </a:ext>
            </a:extLst>
          </p:cNvPr>
          <p:cNvGrpSpPr/>
          <p:nvPr/>
        </p:nvGrpSpPr>
        <p:grpSpPr>
          <a:xfrm>
            <a:off x="722501" y="3632825"/>
            <a:ext cx="3251200" cy="738664"/>
            <a:chOff x="622300" y="3429000"/>
            <a:chExt cx="3251200" cy="738664"/>
          </a:xfrm>
        </p:grpSpPr>
        <p:sp>
          <p:nvSpPr>
            <p:cNvPr id="31" name="文本框 30">
              <a:extLst>
                <a:ext uri="{FF2B5EF4-FFF2-40B4-BE49-F238E27FC236}">
                  <a16:creationId xmlns:a16="http://schemas.microsoft.com/office/drawing/2014/main" xmlns="" id="{E7998DA3-98FC-450C-90B0-2226DD079FCD}"/>
                </a:ext>
              </a:extLst>
            </p:cNvPr>
            <p:cNvSpPr txBox="1"/>
            <p:nvPr/>
          </p:nvSpPr>
          <p:spPr>
            <a:xfrm>
              <a:off x="1171691" y="3429000"/>
              <a:ext cx="2701809" cy="738664"/>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a:t>
              </a:r>
              <a:r>
                <a:rPr lang="en-US" altLang="zh-CN" sz="1400" i="1" dirty="0" err="1">
                  <a:solidFill>
                    <a:schemeClr val="tx1">
                      <a:lumMod val="65000"/>
                      <a:lumOff val="35000"/>
                    </a:schemeClr>
                  </a:solidFill>
                  <a:latin typeface="Calibri Light" panose="020F0302020204030204" pitchFamily="34" charset="0"/>
                </a:rPr>
                <a:t>irstseautumwind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a:t>
              </a:r>
              <a:r>
                <a:rPr lang="en-US" altLang="zh-CN" sz="1400" i="1" dirty="0" err="1">
                  <a:solidFill>
                    <a:schemeClr val="tx1">
                      <a:lumMod val="65000"/>
                      <a:lumOff val="35000"/>
                    </a:schemeClr>
                  </a:solidFill>
                  <a:latin typeface="Calibri Light" panose="020F0302020204030204" pitchFamily="34" charset="0"/>
                </a:rPr>
                <a:t>windsadpainting</a:t>
              </a:r>
              <a:endParaRPr lang="zh-CN" altLang="en-US" sz="1400" i="1" dirty="0">
                <a:solidFill>
                  <a:schemeClr val="tx1">
                    <a:lumMod val="65000"/>
                    <a:lumOff val="35000"/>
                  </a:schemeClr>
                </a:solidFill>
                <a:latin typeface="Calibri Light" panose="020F0302020204030204" pitchFamily="34" charset="0"/>
              </a:endParaRPr>
            </a:p>
          </p:txBody>
        </p:sp>
        <p:sp>
          <p:nvSpPr>
            <p:cNvPr id="32" name="椭圆 31">
              <a:extLst>
                <a:ext uri="{FF2B5EF4-FFF2-40B4-BE49-F238E27FC236}">
                  <a16:creationId xmlns:a16="http://schemas.microsoft.com/office/drawing/2014/main" xmlns="" id="{14E16B1B-02C7-4D10-BADE-3D6736C440A0}"/>
                </a:ext>
              </a:extLst>
            </p:cNvPr>
            <p:cNvSpPr/>
            <p:nvPr/>
          </p:nvSpPr>
          <p:spPr>
            <a:xfrm>
              <a:off x="622300" y="3669786"/>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xmlns="" id="{B9327163-F186-4F3A-9A05-C7B8B4CE22B5}"/>
              </a:ext>
            </a:extLst>
          </p:cNvPr>
          <p:cNvGrpSpPr/>
          <p:nvPr/>
        </p:nvGrpSpPr>
        <p:grpSpPr>
          <a:xfrm>
            <a:off x="722501" y="4998075"/>
            <a:ext cx="3251200" cy="738664"/>
            <a:chOff x="622300" y="3429000"/>
            <a:chExt cx="3251200" cy="738664"/>
          </a:xfrm>
        </p:grpSpPr>
        <p:sp>
          <p:nvSpPr>
            <p:cNvPr id="36" name="文本框 35">
              <a:extLst>
                <a:ext uri="{FF2B5EF4-FFF2-40B4-BE49-F238E27FC236}">
                  <a16:creationId xmlns:a16="http://schemas.microsoft.com/office/drawing/2014/main" xmlns="" id="{E8A083FD-42F1-4D7B-ACBB-3021D6378734}"/>
                </a:ext>
              </a:extLst>
            </p:cNvPr>
            <p:cNvSpPr txBox="1"/>
            <p:nvPr/>
          </p:nvSpPr>
          <p:spPr>
            <a:xfrm>
              <a:off x="1171691" y="3429000"/>
              <a:ext cx="2701809" cy="738664"/>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a:t>
              </a:r>
              <a:r>
                <a:rPr lang="en-US" altLang="zh-CN" sz="1400" i="1" dirty="0" err="1">
                  <a:solidFill>
                    <a:schemeClr val="tx1">
                      <a:lumMod val="65000"/>
                      <a:lumOff val="35000"/>
                    </a:schemeClr>
                  </a:solidFill>
                  <a:latin typeface="Calibri Light" panose="020F0302020204030204" pitchFamily="34" charset="0"/>
                </a:rPr>
                <a:t>irstseautumwind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a:t>
              </a:r>
              <a:r>
                <a:rPr lang="en-US" altLang="zh-CN" sz="1400" i="1" dirty="0" err="1">
                  <a:solidFill>
                    <a:schemeClr val="tx1">
                      <a:lumMod val="65000"/>
                      <a:lumOff val="35000"/>
                    </a:schemeClr>
                  </a:solidFill>
                  <a:latin typeface="Calibri Light" panose="020F0302020204030204" pitchFamily="34" charset="0"/>
                </a:rPr>
                <a:t>windsadpainting</a:t>
              </a:r>
              <a:endParaRPr lang="zh-CN" altLang="en-US" sz="1400" i="1" dirty="0">
                <a:solidFill>
                  <a:schemeClr val="tx1">
                    <a:lumMod val="65000"/>
                    <a:lumOff val="35000"/>
                  </a:schemeClr>
                </a:solidFill>
                <a:latin typeface="Calibri Light" panose="020F0302020204030204" pitchFamily="34" charset="0"/>
              </a:endParaRPr>
            </a:p>
          </p:txBody>
        </p:sp>
        <p:sp>
          <p:nvSpPr>
            <p:cNvPr id="37" name="椭圆 36">
              <a:extLst>
                <a:ext uri="{FF2B5EF4-FFF2-40B4-BE49-F238E27FC236}">
                  <a16:creationId xmlns:a16="http://schemas.microsoft.com/office/drawing/2014/main" xmlns="" id="{5F588444-338D-4D83-908E-305F03DCE5B4}"/>
                </a:ext>
              </a:extLst>
            </p:cNvPr>
            <p:cNvSpPr/>
            <p:nvPr/>
          </p:nvSpPr>
          <p:spPr>
            <a:xfrm>
              <a:off x="622300" y="3669786"/>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0594ED1A-66FD-4F69-84EE-87B350951C75}"/>
              </a:ext>
            </a:extLst>
          </p:cNvPr>
          <p:cNvGrpSpPr/>
          <p:nvPr/>
        </p:nvGrpSpPr>
        <p:grpSpPr>
          <a:xfrm>
            <a:off x="4705351" y="3632825"/>
            <a:ext cx="3251200" cy="738664"/>
            <a:chOff x="622300" y="3429000"/>
            <a:chExt cx="3251200" cy="738664"/>
          </a:xfrm>
        </p:grpSpPr>
        <p:sp>
          <p:nvSpPr>
            <p:cNvPr id="45" name="文本框 44">
              <a:extLst>
                <a:ext uri="{FF2B5EF4-FFF2-40B4-BE49-F238E27FC236}">
                  <a16:creationId xmlns:a16="http://schemas.microsoft.com/office/drawing/2014/main" xmlns="" id="{95A19E92-FDA4-4A76-8231-2FA491BDBB07}"/>
                </a:ext>
              </a:extLst>
            </p:cNvPr>
            <p:cNvSpPr txBox="1"/>
            <p:nvPr/>
          </p:nvSpPr>
          <p:spPr>
            <a:xfrm>
              <a:off x="1171691" y="3429000"/>
              <a:ext cx="2701809" cy="738664"/>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a:t>
              </a:r>
              <a:r>
                <a:rPr lang="en-US" altLang="zh-CN" sz="1400" i="1" dirty="0" err="1">
                  <a:solidFill>
                    <a:schemeClr val="tx1">
                      <a:lumMod val="65000"/>
                      <a:lumOff val="35000"/>
                    </a:schemeClr>
                  </a:solidFill>
                  <a:latin typeface="Calibri Light" panose="020F0302020204030204" pitchFamily="34" charset="0"/>
                </a:rPr>
                <a:t>irstseautumwind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a:t>
              </a:r>
              <a:r>
                <a:rPr lang="en-US" altLang="zh-CN" sz="1400" i="1" dirty="0" err="1">
                  <a:solidFill>
                    <a:schemeClr val="tx1">
                      <a:lumMod val="65000"/>
                      <a:lumOff val="35000"/>
                    </a:schemeClr>
                  </a:solidFill>
                  <a:latin typeface="Calibri Light" panose="020F0302020204030204" pitchFamily="34" charset="0"/>
                </a:rPr>
                <a:t>windsadpainting</a:t>
              </a:r>
              <a:endParaRPr lang="zh-CN" altLang="en-US" sz="1400" i="1" dirty="0">
                <a:solidFill>
                  <a:schemeClr val="tx1">
                    <a:lumMod val="65000"/>
                    <a:lumOff val="35000"/>
                  </a:schemeClr>
                </a:solidFill>
                <a:latin typeface="Calibri Light" panose="020F0302020204030204" pitchFamily="34" charset="0"/>
              </a:endParaRPr>
            </a:p>
          </p:txBody>
        </p:sp>
        <p:sp>
          <p:nvSpPr>
            <p:cNvPr id="46" name="椭圆 45">
              <a:extLst>
                <a:ext uri="{FF2B5EF4-FFF2-40B4-BE49-F238E27FC236}">
                  <a16:creationId xmlns:a16="http://schemas.microsoft.com/office/drawing/2014/main" xmlns="" id="{EEEB33CF-ED45-4615-A0A7-51232F29C25B}"/>
                </a:ext>
              </a:extLst>
            </p:cNvPr>
            <p:cNvSpPr/>
            <p:nvPr/>
          </p:nvSpPr>
          <p:spPr>
            <a:xfrm>
              <a:off x="622300" y="3669786"/>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xmlns="" id="{3E3E0E62-42EC-4BE5-A4D0-9554619FEB06}"/>
              </a:ext>
            </a:extLst>
          </p:cNvPr>
          <p:cNvGrpSpPr/>
          <p:nvPr/>
        </p:nvGrpSpPr>
        <p:grpSpPr>
          <a:xfrm>
            <a:off x="4705351" y="4998075"/>
            <a:ext cx="3251200" cy="738664"/>
            <a:chOff x="622300" y="3429000"/>
            <a:chExt cx="3251200" cy="738664"/>
          </a:xfrm>
        </p:grpSpPr>
        <p:sp>
          <p:nvSpPr>
            <p:cNvPr id="48" name="文本框 47">
              <a:extLst>
                <a:ext uri="{FF2B5EF4-FFF2-40B4-BE49-F238E27FC236}">
                  <a16:creationId xmlns:a16="http://schemas.microsoft.com/office/drawing/2014/main" xmlns="" id="{A9F28E57-2C7C-4A98-A333-C03AE57FDEBC}"/>
                </a:ext>
              </a:extLst>
            </p:cNvPr>
            <p:cNvSpPr txBox="1"/>
            <p:nvPr/>
          </p:nvSpPr>
          <p:spPr>
            <a:xfrm>
              <a:off x="1171691" y="3429000"/>
              <a:ext cx="2701809" cy="738664"/>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a:t>
              </a:r>
              <a:r>
                <a:rPr lang="en-US" altLang="zh-CN" sz="1400" i="1" dirty="0" err="1">
                  <a:solidFill>
                    <a:schemeClr val="tx1">
                      <a:lumMod val="65000"/>
                      <a:lumOff val="35000"/>
                    </a:schemeClr>
                  </a:solidFill>
                  <a:latin typeface="Calibri Light" panose="020F0302020204030204" pitchFamily="34" charset="0"/>
                </a:rPr>
                <a:t>irstseautumwind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a:t>
              </a:r>
              <a:r>
                <a:rPr lang="en-US" altLang="zh-CN" sz="1400" i="1" dirty="0" err="1">
                  <a:solidFill>
                    <a:schemeClr val="tx1">
                      <a:lumMod val="65000"/>
                      <a:lumOff val="35000"/>
                    </a:schemeClr>
                  </a:solidFill>
                  <a:latin typeface="Calibri Light" panose="020F0302020204030204" pitchFamily="34" charset="0"/>
                </a:rPr>
                <a:t>windsadpainting</a:t>
              </a:r>
              <a:endParaRPr lang="zh-CN" altLang="en-US" sz="1400" i="1" dirty="0">
                <a:solidFill>
                  <a:schemeClr val="tx1">
                    <a:lumMod val="65000"/>
                    <a:lumOff val="35000"/>
                  </a:schemeClr>
                </a:solidFill>
                <a:latin typeface="Calibri Light" panose="020F0302020204030204" pitchFamily="34" charset="0"/>
              </a:endParaRPr>
            </a:p>
          </p:txBody>
        </p:sp>
        <p:sp>
          <p:nvSpPr>
            <p:cNvPr id="49" name="椭圆 48">
              <a:extLst>
                <a:ext uri="{FF2B5EF4-FFF2-40B4-BE49-F238E27FC236}">
                  <a16:creationId xmlns:a16="http://schemas.microsoft.com/office/drawing/2014/main" xmlns="" id="{846F1573-AC13-4520-8A3D-A098ED311361}"/>
                </a:ext>
              </a:extLst>
            </p:cNvPr>
            <p:cNvSpPr/>
            <p:nvPr/>
          </p:nvSpPr>
          <p:spPr>
            <a:xfrm>
              <a:off x="622300" y="3669786"/>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xmlns="" id="{9897C3B1-EECB-43ED-ADA8-04E17F491234}"/>
              </a:ext>
            </a:extLst>
          </p:cNvPr>
          <p:cNvSpPr txBox="1"/>
          <p:nvPr/>
        </p:nvSpPr>
        <p:spPr>
          <a:xfrm>
            <a:off x="625361" y="1560414"/>
            <a:ext cx="7778866" cy="1384995"/>
          </a:xfrm>
          <a:prstGeom prst="rect">
            <a:avLst/>
          </a:prstGeom>
          <a:noFill/>
        </p:spPr>
        <p:txBody>
          <a:bodyPr wrap="square" rtlCol="0">
            <a:spAutoFit/>
          </a:bodyPr>
          <a:lstStyle/>
          <a:p>
            <a:r>
              <a:rPr lang="en-US" altLang="zh-CN" sz="1400" i="1" dirty="0">
                <a:solidFill>
                  <a:schemeClr val="tx1">
                    <a:lumMod val="75000"/>
                    <a:lumOff val="25000"/>
                  </a:schemeClr>
                </a:solidFill>
                <a:latin typeface="Calibri Light" panose="020F0302020204030204" pitchFamily="34" charset="0"/>
              </a:rPr>
              <a:t>Life if only such as first see, what </a:t>
            </a:r>
            <a:r>
              <a:rPr lang="en-US" altLang="zh-CN" sz="1400" i="1" dirty="0" err="1">
                <a:solidFill>
                  <a:schemeClr val="tx1">
                    <a:lumMod val="75000"/>
                    <a:lumOff val="25000"/>
                  </a:schemeClr>
                </a:solidFill>
                <a:latin typeface="Calibri Light" panose="020F0302020204030204" pitchFamily="34" charset="0"/>
              </a:rPr>
              <a:t>autumwind</a:t>
            </a:r>
            <a:r>
              <a:rPr lang="en-US" altLang="zh-CN" sz="1400" i="1" dirty="0">
                <a:solidFill>
                  <a:schemeClr val="tx1">
                    <a:lumMod val="75000"/>
                    <a:lumOff val="25000"/>
                  </a:schemeClr>
                </a:solidFill>
                <a:latin typeface="Calibri Light" panose="020F0302020204030204" pitchFamily="34" charset="0"/>
              </a:rPr>
              <a:t> sad </a:t>
            </a:r>
            <a:r>
              <a:rPr lang="en-US" altLang="zh-CN" sz="1400" i="1" dirty="0" err="1">
                <a:solidFill>
                  <a:schemeClr val="tx1">
                    <a:lumMod val="75000"/>
                    <a:lumOff val="25000"/>
                  </a:schemeClr>
                </a:solidFill>
                <a:latin typeface="Calibri Light" panose="020F0302020204030204" pitchFamily="34" charset="0"/>
              </a:rPr>
              <a:t>paintingLife</a:t>
            </a:r>
            <a:r>
              <a:rPr lang="en-US" altLang="zh-CN" sz="1400" i="1" dirty="0">
                <a:solidFill>
                  <a:schemeClr val="tx1">
                    <a:lumMod val="75000"/>
                    <a:lumOff val="25000"/>
                  </a:schemeClr>
                </a:solidFill>
                <a:latin typeface="Calibri Light" panose="020F0302020204030204" pitchFamily="34" charset="0"/>
              </a:rPr>
              <a:t> if only such as first see, what autumn wind sad </a:t>
            </a:r>
            <a:r>
              <a:rPr lang="en-US" altLang="zh-CN" sz="1400" i="1" dirty="0" err="1">
                <a:solidFill>
                  <a:schemeClr val="tx1">
                    <a:lumMod val="75000"/>
                    <a:lumOff val="25000"/>
                  </a:schemeClr>
                </a:solidFill>
                <a:latin typeface="Calibri Light" panose="020F0302020204030204" pitchFamily="34" charset="0"/>
              </a:rPr>
              <a:t>paintingLife</a:t>
            </a:r>
            <a:r>
              <a:rPr lang="en-US" altLang="zh-CN" sz="1400" i="1" dirty="0">
                <a:solidFill>
                  <a:schemeClr val="tx1">
                    <a:lumMod val="75000"/>
                    <a:lumOff val="25000"/>
                  </a:schemeClr>
                </a:solidFill>
                <a:latin typeface="Calibri Light" panose="020F0302020204030204" pitchFamily="34" charset="0"/>
              </a:rPr>
              <a:t> if only such as first see, what </a:t>
            </a:r>
            <a:r>
              <a:rPr lang="en-US" altLang="zh-CN" sz="1400" i="1" dirty="0" err="1">
                <a:solidFill>
                  <a:schemeClr val="tx1">
                    <a:lumMod val="75000"/>
                    <a:lumOff val="25000"/>
                  </a:schemeClr>
                </a:solidFill>
                <a:latin typeface="Calibri Light" panose="020F0302020204030204" pitchFamily="34" charset="0"/>
              </a:rPr>
              <a:t>autumwind</a:t>
            </a:r>
            <a:r>
              <a:rPr lang="en-US" altLang="zh-CN" sz="1400" i="1" dirty="0">
                <a:solidFill>
                  <a:schemeClr val="tx1">
                    <a:lumMod val="75000"/>
                    <a:lumOff val="25000"/>
                  </a:schemeClr>
                </a:solidFill>
                <a:latin typeface="Calibri Light" panose="020F0302020204030204" pitchFamily="34" charset="0"/>
              </a:rPr>
              <a:t> sad </a:t>
            </a:r>
            <a:r>
              <a:rPr lang="en-US" altLang="zh-CN" sz="1400" i="1" dirty="0" err="1">
                <a:solidFill>
                  <a:schemeClr val="tx1">
                    <a:lumMod val="75000"/>
                    <a:lumOff val="25000"/>
                  </a:schemeClr>
                </a:solidFill>
                <a:latin typeface="Calibri Light" panose="020F0302020204030204" pitchFamily="34" charset="0"/>
              </a:rPr>
              <a:t>paintingLife</a:t>
            </a:r>
            <a:r>
              <a:rPr lang="en-US" altLang="zh-CN" sz="1400" i="1" dirty="0">
                <a:solidFill>
                  <a:schemeClr val="tx1">
                    <a:lumMod val="75000"/>
                    <a:lumOff val="25000"/>
                  </a:schemeClr>
                </a:solidFill>
                <a:latin typeface="Calibri Light" panose="020F0302020204030204" pitchFamily="34" charset="0"/>
              </a:rPr>
              <a:t> if only such as first see, what autumn wind sad painting</a:t>
            </a:r>
            <a:endParaRPr lang="zh-CN" altLang="en-US" sz="1400" i="1" dirty="0">
              <a:solidFill>
                <a:schemeClr val="tx1">
                  <a:lumMod val="75000"/>
                  <a:lumOff val="25000"/>
                </a:schemeClr>
              </a:solidFill>
              <a:latin typeface="Calibri Light" panose="020F0302020204030204" pitchFamily="34" charset="0"/>
            </a:endParaRPr>
          </a:p>
          <a:p>
            <a:pPr algn="ctr"/>
            <a:endParaRPr lang="zh-CN" altLang="en-US" sz="1400" i="1" dirty="0">
              <a:solidFill>
                <a:schemeClr val="tx1">
                  <a:lumMod val="75000"/>
                  <a:lumOff val="25000"/>
                </a:schemeClr>
              </a:solidFill>
              <a:latin typeface="Calibri Light" panose="020F0302020204030204" pitchFamily="34" charset="0"/>
            </a:endParaRPr>
          </a:p>
          <a:p>
            <a:endParaRPr lang="zh-CN" altLang="en-US" sz="1400" i="1" dirty="0">
              <a:solidFill>
                <a:schemeClr val="tx1">
                  <a:lumMod val="75000"/>
                  <a:lumOff val="25000"/>
                </a:schemeClr>
              </a:solidFill>
              <a:latin typeface="Calibri Light" panose="020F0302020204030204" pitchFamily="34" charset="0"/>
            </a:endParaRPr>
          </a:p>
          <a:p>
            <a:pPr algn="ctr"/>
            <a:endParaRPr lang="zh-CN" altLang="en-US" sz="1400" i="1" dirty="0">
              <a:solidFill>
                <a:schemeClr val="tx1">
                  <a:lumMod val="75000"/>
                  <a:lumOff val="25000"/>
                </a:schemeClr>
              </a:solidFill>
              <a:latin typeface="Calibri Light" panose="020F0302020204030204" pitchFamily="34" charset="0"/>
            </a:endParaRPr>
          </a:p>
        </p:txBody>
      </p:sp>
      <p:sp>
        <p:nvSpPr>
          <p:cNvPr id="53" name="矩形 52">
            <a:extLst>
              <a:ext uri="{FF2B5EF4-FFF2-40B4-BE49-F238E27FC236}">
                <a16:creationId xmlns:a16="http://schemas.microsoft.com/office/drawing/2014/main" xmlns="" id="{D23C2D3F-64B9-4C5E-A557-5100AAFDB524}"/>
              </a:ext>
            </a:extLst>
          </p:cNvPr>
          <p:cNvSpPr/>
          <p:nvPr/>
        </p:nvSpPr>
        <p:spPr>
          <a:xfrm>
            <a:off x="625361" y="616419"/>
            <a:ext cx="4132998" cy="646331"/>
          </a:xfrm>
          <a:prstGeom prst="rect">
            <a:avLst/>
          </a:prstGeom>
        </p:spPr>
        <p:txBody>
          <a:bodyPr wrap="square">
            <a:spAutoFit/>
          </a:bodyPr>
          <a:lstStyle/>
          <a:p>
            <a:r>
              <a:rPr lang="en-US" altLang="zh-CN" sz="3600" i="1" dirty="0">
                <a:solidFill>
                  <a:schemeClr val="tx1">
                    <a:lumMod val="75000"/>
                    <a:lumOff val="25000"/>
                  </a:schemeClr>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tx1">
                  <a:lumMod val="75000"/>
                  <a:lumOff val="25000"/>
                </a:schemeClr>
              </a:solidFill>
              <a:latin typeface="Franklin Gothic Medium" panose="020B0603020102020204" pitchFamily="34" charset="0"/>
              <a:ea typeface="方正兰亭中黑_GBK" panose="02000000000000000000" pitchFamily="2" charset="-122"/>
            </a:endParaRPr>
          </a:p>
        </p:txBody>
      </p:sp>
      <p:cxnSp>
        <p:nvCxnSpPr>
          <p:cNvPr id="54" name="直接连接符 53">
            <a:extLst>
              <a:ext uri="{FF2B5EF4-FFF2-40B4-BE49-F238E27FC236}">
                <a16:creationId xmlns:a16="http://schemas.microsoft.com/office/drawing/2014/main" xmlns="" id="{F103BE09-3937-449A-91F2-7C14E24E2397}"/>
              </a:ext>
            </a:extLst>
          </p:cNvPr>
          <p:cNvCxnSpPr/>
          <p:nvPr/>
        </p:nvCxnSpPr>
        <p:spPr>
          <a:xfrm>
            <a:off x="743687" y="1361976"/>
            <a:ext cx="357809"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1549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B76178C6-F90F-4FDE-A300-33514C9B7D40}"/>
              </a:ext>
            </a:extLst>
          </p:cNvPr>
          <p:cNvSpPr/>
          <p:nvPr/>
        </p:nvSpPr>
        <p:spPr>
          <a:xfrm>
            <a:off x="3061253" y="0"/>
            <a:ext cx="9130748" cy="6858000"/>
          </a:xfrm>
          <a:prstGeom prst="rect">
            <a:avLst/>
          </a:prstGeom>
          <a:blipFill>
            <a:blip r:embed="rId2"/>
            <a:stretch>
              <a:fillRect t="-33275" b="-331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xmlns="" id="{ED40F409-6210-469A-8E40-ED41F436D6FF}"/>
              </a:ext>
            </a:extLst>
          </p:cNvPr>
          <p:cNvSpPr/>
          <p:nvPr/>
        </p:nvSpPr>
        <p:spPr>
          <a:xfrm>
            <a:off x="0" y="0"/>
            <a:ext cx="6361043"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F63DA23B-8CB6-4B34-830E-AC4CAB3B2068}"/>
              </a:ext>
            </a:extLst>
          </p:cNvPr>
          <p:cNvGrpSpPr/>
          <p:nvPr/>
        </p:nvGrpSpPr>
        <p:grpSpPr>
          <a:xfrm>
            <a:off x="753166" y="1154749"/>
            <a:ext cx="4521200" cy="4548502"/>
            <a:chOff x="1574800" y="1261112"/>
            <a:chExt cx="4521200" cy="4548502"/>
          </a:xfrm>
        </p:grpSpPr>
        <p:grpSp>
          <p:nvGrpSpPr>
            <p:cNvPr id="7" name="组合 6">
              <a:extLst>
                <a:ext uri="{FF2B5EF4-FFF2-40B4-BE49-F238E27FC236}">
                  <a16:creationId xmlns:a16="http://schemas.microsoft.com/office/drawing/2014/main" xmlns="" id="{5F429959-70E7-4E44-BC30-BC1F1092BA85}"/>
                </a:ext>
              </a:extLst>
            </p:cNvPr>
            <p:cNvGrpSpPr/>
            <p:nvPr/>
          </p:nvGrpSpPr>
          <p:grpSpPr>
            <a:xfrm>
              <a:off x="1574800" y="1261112"/>
              <a:ext cx="4521200" cy="1051876"/>
              <a:chOff x="1574800" y="4297513"/>
              <a:chExt cx="4521200" cy="1051876"/>
            </a:xfrm>
          </p:grpSpPr>
          <p:sp>
            <p:nvSpPr>
              <p:cNvPr id="13" name="椭圆 12">
                <a:extLst>
                  <a:ext uri="{FF2B5EF4-FFF2-40B4-BE49-F238E27FC236}">
                    <a16:creationId xmlns:a16="http://schemas.microsoft.com/office/drawing/2014/main" xmlns="" id="{81F8888E-ACA2-4AA6-91EA-485565D4411D}"/>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4" name="组合 13">
                <a:extLst>
                  <a:ext uri="{FF2B5EF4-FFF2-40B4-BE49-F238E27FC236}">
                    <a16:creationId xmlns:a16="http://schemas.microsoft.com/office/drawing/2014/main" xmlns="" id="{317FD025-3661-437F-A361-B48BF2ADD641}"/>
                  </a:ext>
                </a:extLst>
              </p:cNvPr>
              <p:cNvGrpSpPr/>
              <p:nvPr/>
            </p:nvGrpSpPr>
            <p:grpSpPr>
              <a:xfrm>
                <a:off x="1946391" y="4297513"/>
                <a:ext cx="4149609" cy="1051876"/>
                <a:chOff x="1946391" y="4297513"/>
                <a:chExt cx="4149609" cy="1051876"/>
              </a:xfrm>
            </p:grpSpPr>
            <p:sp>
              <p:nvSpPr>
                <p:cNvPr id="15" name="文本框 14">
                  <a:extLst>
                    <a:ext uri="{FF2B5EF4-FFF2-40B4-BE49-F238E27FC236}">
                      <a16:creationId xmlns:a16="http://schemas.microsoft.com/office/drawing/2014/main" xmlns="" id="{175847AA-BE1B-4D2B-9235-5E801C7084CD}"/>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tx1">
                          <a:lumMod val="85000"/>
                          <a:lumOff val="15000"/>
                        </a:schemeClr>
                      </a:solidFill>
                      <a:latin typeface="Calibri Light" panose="020F0302020204030204" pitchFamily="34" charset="0"/>
                    </a:rPr>
                    <a:t>Life if only such as </a:t>
                  </a:r>
                  <a:r>
                    <a:rPr lang="en-US" altLang="zh-CN" sz="1400" i="1" dirty="0" err="1">
                      <a:solidFill>
                        <a:schemeClr val="tx1">
                          <a:lumMod val="85000"/>
                          <a:lumOff val="15000"/>
                        </a:schemeClr>
                      </a:solidFill>
                      <a:latin typeface="Calibri Light" panose="020F0302020204030204" pitchFamily="34" charset="0"/>
                    </a:rPr>
                    <a:t>irstseautumwind</a:t>
                  </a:r>
                  <a:r>
                    <a:rPr lang="en-US" altLang="zh-CN" sz="1400" i="1" dirty="0">
                      <a:solidFill>
                        <a:schemeClr val="tx1">
                          <a:lumMod val="85000"/>
                          <a:lumOff val="15000"/>
                        </a:schemeClr>
                      </a:solidFill>
                      <a:latin typeface="Calibri Light" panose="020F0302020204030204" pitchFamily="34" charset="0"/>
                    </a:rPr>
                    <a:t> sad </a:t>
                  </a:r>
                  <a:r>
                    <a:rPr lang="en-US" altLang="zh-CN" sz="1400" i="1" dirty="0" err="1">
                      <a:solidFill>
                        <a:schemeClr val="tx1">
                          <a:lumMod val="85000"/>
                          <a:lumOff val="15000"/>
                        </a:schemeClr>
                      </a:solidFill>
                      <a:latin typeface="Calibri Light" panose="020F0302020204030204" pitchFamily="34" charset="0"/>
                    </a:rPr>
                    <a:t>paintingLife</a:t>
                  </a:r>
                  <a:r>
                    <a:rPr lang="en-US" altLang="zh-CN" sz="1400" i="1" dirty="0">
                      <a:solidFill>
                        <a:schemeClr val="tx1">
                          <a:lumMod val="85000"/>
                          <a:lumOff val="15000"/>
                        </a:schemeClr>
                      </a:solidFill>
                      <a:latin typeface="Calibri Light" panose="020F0302020204030204" pitchFamily="34" charset="0"/>
                    </a:rPr>
                    <a:t> if only such as first see, what autumn </a:t>
                  </a:r>
                  <a:r>
                    <a:rPr lang="en-US" altLang="zh-CN" sz="1400" i="1" dirty="0" err="1">
                      <a:solidFill>
                        <a:schemeClr val="tx1">
                          <a:lumMod val="85000"/>
                          <a:lumOff val="15000"/>
                        </a:schemeClr>
                      </a:solidFill>
                      <a:latin typeface="Calibri Light" panose="020F0302020204030204" pitchFamily="34" charset="0"/>
                    </a:rPr>
                    <a:t>windsadpainting</a:t>
                  </a:r>
                  <a:endParaRPr lang="zh-CN" altLang="en-US" sz="1400" i="1" dirty="0">
                    <a:solidFill>
                      <a:schemeClr val="tx1">
                        <a:lumMod val="85000"/>
                        <a:lumOff val="15000"/>
                      </a:schemeClr>
                    </a:solidFill>
                    <a:latin typeface="Calibri Light" panose="020F0302020204030204" pitchFamily="34" charset="0"/>
                  </a:endParaRPr>
                </a:p>
              </p:txBody>
            </p:sp>
            <p:sp>
              <p:nvSpPr>
                <p:cNvPr id="16" name="矩形 15">
                  <a:extLst>
                    <a:ext uri="{FF2B5EF4-FFF2-40B4-BE49-F238E27FC236}">
                      <a16:creationId xmlns:a16="http://schemas.microsoft.com/office/drawing/2014/main" xmlns="" id="{AF865DCA-2325-44B6-ACAF-861C07D62925}"/>
                    </a:ext>
                  </a:extLst>
                </p:cNvPr>
                <p:cNvSpPr/>
                <p:nvPr/>
              </p:nvSpPr>
              <p:spPr>
                <a:xfrm>
                  <a:off x="1963002" y="4297513"/>
                  <a:ext cx="4132998" cy="369332"/>
                </a:xfrm>
                <a:prstGeom prst="rect">
                  <a:avLst/>
                </a:prstGeom>
              </p:spPr>
              <p:txBody>
                <a:bodyPr wrap="square">
                  <a:spAutoFit/>
                </a:bodyPr>
                <a:lstStyle/>
                <a:p>
                  <a:r>
                    <a:rPr lang="en-US" altLang="zh-CN" i="1" dirty="0">
                      <a:solidFill>
                        <a:schemeClr val="tx1">
                          <a:lumMod val="85000"/>
                          <a:lumOff val="1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tx1">
                        <a:lumMod val="85000"/>
                        <a:lumOff val="15000"/>
                      </a:schemeClr>
                    </a:solidFill>
                    <a:latin typeface="Franklin Gothic Medium" panose="020B0603020102020204" pitchFamily="34" charset="0"/>
                    <a:ea typeface="方正兰亭中黑_GBK" panose="02000000000000000000" pitchFamily="2" charset="-122"/>
                  </a:endParaRPr>
                </a:p>
              </p:txBody>
            </p:sp>
          </p:grpSp>
        </p:grpSp>
        <p:grpSp>
          <p:nvGrpSpPr>
            <p:cNvPr id="17" name="组合 16">
              <a:extLst>
                <a:ext uri="{FF2B5EF4-FFF2-40B4-BE49-F238E27FC236}">
                  <a16:creationId xmlns:a16="http://schemas.microsoft.com/office/drawing/2014/main" xmlns="" id="{7FB8D769-9BD4-4DFC-8BC8-6C66116CC0D2}"/>
                </a:ext>
              </a:extLst>
            </p:cNvPr>
            <p:cNvGrpSpPr/>
            <p:nvPr/>
          </p:nvGrpSpPr>
          <p:grpSpPr>
            <a:xfrm>
              <a:off x="1574800" y="3009425"/>
              <a:ext cx="4521200" cy="1051876"/>
              <a:chOff x="1574800" y="4297513"/>
              <a:chExt cx="4521200" cy="1051876"/>
            </a:xfrm>
          </p:grpSpPr>
          <p:sp>
            <p:nvSpPr>
              <p:cNvPr id="18" name="椭圆 17">
                <a:extLst>
                  <a:ext uri="{FF2B5EF4-FFF2-40B4-BE49-F238E27FC236}">
                    <a16:creationId xmlns:a16="http://schemas.microsoft.com/office/drawing/2014/main" xmlns="" id="{2D7A2D57-0F88-4832-BA09-71B98C2995E2}"/>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9" name="组合 18">
                <a:extLst>
                  <a:ext uri="{FF2B5EF4-FFF2-40B4-BE49-F238E27FC236}">
                    <a16:creationId xmlns:a16="http://schemas.microsoft.com/office/drawing/2014/main" xmlns="" id="{B75A69C8-BC41-43A1-8EC2-2742508B7CA4}"/>
                  </a:ext>
                </a:extLst>
              </p:cNvPr>
              <p:cNvGrpSpPr/>
              <p:nvPr/>
            </p:nvGrpSpPr>
            <p:grpSpPr>
              <a:xfrm>
                <a:off x="1946391" y="4297513"/>
                <a:ext cx="4149609" cy="1051876"/>
                <a:chOff x="1946391" y="4297513"/>
                <a:chExt cx="4149609" cy="1051876"/>
              </a:xfrm>
            </p:grpSpPr>
            <p:sp>
              <p:nvSpPr>
                <p:cNvPr id="20" name="文本框 19">
                  <a:extLst>
                    <a:ext uri="{FF2B5EF4-FFF2-40B4-BE49-F238E27FC236}">
                      <a16:creationId xmlns:a16="http://schemas.microsoft.com/office/drawing/2014/main" xmlns="" id="{26E8AB3B-C26C-40A0-9F15-BC5166B4D5F6}"/>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tx1">
                          <a:lumMod val="85000"/>
                          <a:lumOff val="15000"/>
                        </a:schemeClr>
                      </a:solidFill>
                      <a:latin typeface="Calibri Light" panose="020F0302020204030204" pitchFamily="34" charset="0"/>
                    </a:rPr>
                    <a:t>Life if only such as </a:t>
                  </a:r>
                  <a:r>
                    <a:rPr lang="en-US" altLang="zh-CN" sz="1400" i="1" dirty="0" err="1">
                      <a:solidFill>
                        <a:schemeClr val="tx1">
                          <a:lumMod val="85000"/>
                          <a:lumOff val="15000"/>
                        </a:schemeClr>
                      </a:solidFill>
                      <a:latin typeface="Calibri Light" panose="020F0302020204030204" pitchFamily="34" charset="0"/>
                    </a:rPr>
                    <a:t>irstseautumwind</a:t>
                  </a:r>
                  <a:r>
                    <a:rPr lang="en-US" altLang="zh-CN" sz="1400" i="1" dirty="0">
                      <a:solidFill>
                        <a:schemeClr val="tx1">
                          <a:lumMod val="85000"/>
                          <a:lumOff val="15000"/>
                        </a:schemeClr>
                      </a:solidFill>
                      <a:latin typeface="Calibri Light" panose="020F0302020204030204" pitchFamily="34" charset="0"/>
                    </a:rPr>
                    <a:t> sad </a:t>
                  </a:r>
                  <a:r>
                    <a:rPr lang="en-US" altLang="zh-CN" sz="1400" i="1" dirty="0" err="1">
                      <a:solidFill>
                        <a:schemeClr val="tx1">
                          <a:lumMod val="85000"/>
                          <a:lumOff val="15000"/>
                        </a:schemeClr>
                      </a:solidFill>
                      <a:latin typeface="Calibri Light" panose="020F0302020204030204" pitchFamily="34" charset="0"/>
                    </a:rPr>
                    <a:t>paintingLife</a:t>
                  </a:r>
                  <a:r>
                    <a:rPr lang="en-US" altLang="zh-CN" sz="1400" i="1" dirty="0">
                      <a:solidFill>
                        <a:schemeClr val="tx1">
                          <a:lumMod val="85000"/>
                          <a:lumOff val="15000"/>
                        </a:schemeClr>
                      </a:solidFill>
                      <a:latin typeface="Calibri Light" panose="020F0302020204030204" pitchFamily="34" charset="0"/>
                    </a:rPr>
                    <a:t> if only such as first see, what autumn </a:t>
                  </a:r>
                  <a:r>
                    <a:rPr lang="en-US" altLang="zh-CN" sz="1400" i="1" dirty="0" err="1">
                      <a:solidFill>
                        <a:schemeClr val="tx1">
                          <a:lumMod val="85000"/>
                          <a:lumOff val="15000"/>
                        </a:schemeClr>
                      </a:solidFill>
                      <a:latin typeface="Calibri Light" panose="020F0302020204030204" pitchFamily="34" charset="0"/>
                    </a:rPr>
                    <a:t>windsadpainting</a:t>
                  </a:r>
                  <a:endParaRPr lang="zh-CN" altLang="en-US" sz="1400" i="1" dirty="0">
                    <a:solidFill>
                      <a:schemeClr val="tx1">
                        <a:lumMod val="85000"/>
                        <a:lumOff val="15000"/>
                      </a:schemeClr>
                    </a:solidFill>
                    <a:latin typeface="Calibri Light" panose="020F0302020204030204" pitchFamily="34" charset="0"/>
                  </a:endParaRPr>
                </a:p>
              </p:txBody>
            </p:sp>
            <p:sp>
              <p:nvSpPr>
                <p:cNvPr id="21" name="矩形 20">
                  <a:extLst>
                    <a:ext uri="{FF2B5EF4-FFF2-40B4-BE49-F238E27FC236}">
                      <a16:creationId xmlns:a16="http://schemas.microsoft.com/office/drawing/2014/main" xmlns="" id="{F3787866-33D0-484D-97E1-C6BAF45B12BD}"/>
                    </a:ext>
                  </a:extLst>
                </p:cNvPr>
                <p:cNvSpPr/>
                <p:nvPr/>
              </p:nvSpPr>
              <p:spPr>
                <a:xfrm>
                  <a:off x="1963002" y="4297513"/>
                  <a:ext cx="4132998" cy="369332"/>
                </a:xfrm>
                <a:prstGeom prst="rect">
                  <a:avLst/>
                </a:prstGeom>
              </p:spPr>
              <p:txBody>
                <a:bodyPr wrap="square">
                  <a:spAutoFit/>
                </a:bodyPr>
                <a:lstStyle/>
                <a:p>
                  <a:r>
                    <a:rPr lang="en-US" altLang="zh-CN" i="1" dirty="0">
                      <a:solidFill>
                        <a:schemeClr val="tx1">
                          <a:lumMod val="85000"/>
                          <a:lumOff val="1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tx1">
                        <a:lumMod val="85000"/>
                        <a:lumOff val="15000"/>
                      </a:schemeClr>
                    </a:solidFill>
                    <a:latin typeface="Franklin Gothic Medium" panose="020B0603020102020204" pitchFamily="34" charset="0"/>
                    <a:ea typeface="方正兰亭中黑_GBK" panose="02000000000000000000" pitchFamily="2" charset="-122"/>
                  </a:endParaRPr>
                </a:p>
              </p:txBody>
            </p:sp>
          </p:grpSp>
        </p:grpSp>
        <p:grpSp>
          <p:nvGrpSpPr>
            <p:cNvPr id="22" name="组合 21">
              <a:extLst>
                <a:ext uri="{FF2B5EF4-FFF2-40B4-BE49-F238E27FC236}">
                  <a16:creationId xmlns:a16="http://schemas.microsoft.com/office/drawing/2014/main" xmlns="" id="{A815CC36-C554-4222-904D-46F3A6172093}"/>
                </a:ext>
              </a:extLst>
            </p:cNvPr>
            <p:cNvGrpSpPr/>
            <p:nvPr/>
          </p:nvGrpSpPr>
          <p:grpSpPr>
            <a:xfrm>
              <a:off x="1574800" y="4757738"/>
              <a:ext cx="4521200" cy="1051876"/>
              <a:chOff x="1574800" y="4297513"/>
              <a:chExt cx="4521200" cy="1051876"/>
            </a:xfrm>
          </p:grpSpPr>
          <p:sp>
            <p:nvSpPr>
              <p:cNvPr id="23" name="椭圆 22">
                <a:extLst>
                  <a:ext uri="{FF2B5EF4-FFF2-40B4-BE49-F238E27FC236}">
                    <a16:creationId xmlns:a16="http://schemas.microsoft.com/office/drawing/2014/main" xmlns="" id="{940136E6-3DD3-4603-B5DF-FF5C95112D7A}"/>
                  </a:ext>
                </a:extLst>
              </p:cNvPr>
              <p:cNvSpPr/>
              <p:nvPr/>
            </p:nvSpPr>
            <p:spPr>
              <a:xfrm>
                <a:off x="1574800" y="4694905"/>
                <a:ext cx="253766"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4" name="组合 23">
                <a:extLst>
                  <a:ext uri="{FF2B5EF4-FFF2-40B4-BE49-F238E27FC236}">
                    <a16:creationId xmlns:a16="http://schemas.microsoft.com/office/drawing/2014/main" xmlns="" id="{3FE1654A-B9F8-449A-8D45-6A2587B6B596}"/>
                  </a:ext>
                </a:extLst>
              </p:cNvPr>
              <p:cNvGrpSpPr/>
              <p:nvPr/>
            </p:nvGrpSpPr>
            <p:grpSpPr>
              <a:xfrm>
                <a:off x="1946391" y="4297513"/>
                <a:ext cx="4149609" cy="1051876"/>
                <a:chOff x="1946391" y="4297513"/>
                <a:chExt cx="4149609" cy="1051876"/>
              </a:xfrm>
            </p:grpSpPr>
            <p:sp>
              <p:nvSpPr>
                <p:cNvPr id="25" name="文本框 24">
                  <a:extLst>
                    <a:ext uri="{FF2B5EF4-FFF2-40B4-BE49-F238E27FC236}">
                      <a16:creationId xmlns:a16="http://schemas.microsoft.com/office/drawing/2014/main" xmlns="" id="{08218EBE-3EBA-46B2-A6B5-004C86C2A90F}"/>
                    </a:ext>
                  </a:extLst>
                </p:cNvPr>
                <p:cNvSpPr txBox="1"/>
                <p:nvPr/>
              </p:nvSpPr>
              <p:spPr>
                <a:xfrm>
                  <a:off x="1946391" y="4610725"/>
                  <a:ext cx="3127028" cy="738664"/>
                </a:xfrm>
                <a:prstGeom prst="rect">
                  <a:avLst/>
                </a:prstGeom>
                <a:noFill/>
              </p:spPr>
              <p:txBody>
                <a:bodyPr wrap="square" rtlCol="0">
                  <a:spAutoFit/>
                </a:bodyPr>
                <a:lstStyle/>
                <a:p>
                  <a:r>
                    <a:rPr lang="en-US" altLang="zh-CN" sz="1400" i="1" dirty="0">
                      <a:solidFill>
                        <a:schemeClr val="tx1">
                          <a:lumMod val="85000"/>
                          <a:lumOff val="15000"/>
                        </a:schemeClr>
                      </a:solidFill>
                      <a:latin typeface="Calibri Light" panose="020F0302020204030204" pitchFamily="34" charset="0"/>
                    </a:rPr>
                    <a:t>Life if only such as </a:t>
                  </a:r>
                  <a:r>
                    <a:rPr lang="en-US" altLang="zh-CN" sz="1400" i="1" dirty="0" err="1">
                      <a:solidFill>
                        <a:schemeClr val="tx1">
                          <a:lumMod val="85000"/>
                          <a:lumOff val="15000"/>
                        </a:schemeClr>
                      </a:solidFill>
                      <a:latin typeface="Calibri Light" panose="020F0302020204030204" pitchFamily="34" charset="0"/>
                    </a:rPr>
                    <a:t>irstseautumwind</a:t>
                  </a:r>
                  <a:r>
                    <a:rPr lang="en-US" altLang="zh-CN" sz="1400" i="1" dirty="0">
                      <a:solidFill>
                        <a:schemeClr val="tx1">
                          <a:lumMod val="85000"/>
                          <a:lumOff val="15000"/>
                        </a:schemeClr>
                      </a:solidFill>
                      <a:latin typeface="Calibri Light" panose="020F0302020204030204" pitchFamily="34" charset="0"/>
                    </a:rPr>
                    <a:t> sad </a:t>
                  </a:r>
                  <a:r>
                    <a:rPr lang="en-US" altLang="zh-CN" sz="1400" i="1" dirty="0" err="1">
                      <a:solidFill>
                        <a:schemeClr val="tx1">
                          <a:lumMod val="85000"/>
                          <a:lumOff val="15000"/>
                        </a:schemeClr>
                      </a:solidFill>
                      <a:latin typeface="Calibri Light" panose="020F0302020204030204" pitchFamily="34" charset="0"/>
                    </a:rPr>
                    <a:t>paintingLife</a:t>
                  </a:r>
                  <a:r>
                    <a:rPr lang="en-US" altLang="zh-CN" sz="1400" i="1" dirty="0">
                      <a:solidFill>
                        <a:schemeClr val="tx1">
                          <a:lumMod val="85000"/>
                          <a:lumOff val="15000"/>
                        </a:schemeClr>
                      </a:solidFill>
                      <a:latin typeface="Calibri Light" panose="020F0302020204030204" pitchFamily="34" charset="0"/>
                    </a:rPr>
                    <a:t> if only such as first see, what autumn </a:t>
                  </a:r>
                  <a:r>
                    <a:rPr lang="en-US" altLang="zh-CN" sz="1400" i="1" dirty="0" err="1">
                      <a:solidFill>
                        <a:schemeClr val="tx1">
                          <a:lumMod val="85000"/>
                          <a:lumOff val="15000"/>
                        </a:schemeClr>
                      </a:solidFill>
                      <a:latin typeface="Calibri Light" panose="020F0302020204030204" pitchFamily="34" charset="0"/>
                    </a:rPr>
                    <a:t>windsadpainting</a:t>
                  </a:r>
                  <a:endParaRPr lang="zh-CN" altLang="en-US" sz="1400" i="1" dirty="0">
                    <a:solidFill>
                      <a:schemeClr val="tx1">
                        <a:lumMod val="85000"/>
                        <a:lumOff val="15000"/>
                      </a:schemeClr>
                    </a:solidFill>
                    <a:latin typeface="Calibri Light" panose="020F0302020204030204" pitchFamily="34" charset="0"/>
                  </a:endParaRPr>
                </a:p>
              </p:txBody>
            </p:sp>
            <p:sp>
              <p:nvSpPr>
                <p:cNvPr id="26" name="矩形 25">
                  <a:extLst>
                    <a:ext uri="{FF2B5EF4-FFF2-40B4-BE49-F238E27FC236}">
                      <a16:creationId xmlns:a16="http://schemas.microsoft.com/office/drawing/2014/main" xmlns="" id="{5023CF42-C8DE-4872-A872-94CFA8142C4E}"/>
                    </a:ext>
                  </a:extLst>
                </p:cNvPr>
                <p:cNvSpPr/>
                <p:nvPr/>
              </p:nvSpPr>
              <p:spPr>
                <a:xfrm>
                  <a:off x="1963002" y="4297513"/>
                  <a:ext cx="4132998" cy="369332"/>
                </a:xfrm>
                <a:prstGeom prst="rect">
                  <a:avLst/>
                </a:prstGeom>
              </p:spPr>
              <p:txBody>
                <a:bodyPr wrap="square">
                  <a:spAutoFit/>
                </a:bodyPr>
                <a:lstStyle/>
                <a:p>
                  <a:r>
                    <a:rPr lang="en-US" altLang="zh-CN" i="1" dirty="0">
                      <a:solidFill>
                        <a:schemeClr val="tx1">
                          <a:lumMod val="85000"/>
                          <a:lumOff val="15000"/>
                        </a:schemeClr>
                      </a:solidFill>
                      <a:latin typeface="Franklin Gothic Medium" panose="020B0603020102020204" pitchFamily="34" charset="0"/>
                      <a:ea typeface="方正兰亭中黑_GBK" panose="02000000000000000000" pitchFamily="2" charset="-122"/>
                    </a:rPr>
                    <a:t>Enter Subheadings</a:t>
                  </a:r>
                  <a:endParaRPr lang="zh-CN" altLang="en-US" i="1" dirty="0">
                    <a:solidFill>
                      <a:schemeClr val="tx1">
                        <a:lumMod val="85000"/>
                        <a:lumOff val="15000"/>
                      </a:schemeClr>
                    </a:solidFill>
                    <a:latin typeface="Franklin Gothic Medium" panose="020B0603020102020204" pitchFamily="34" charset="0"/>
                    <a:ea typeface="方正兰亭中黑_GBK" panose="02000000000000000000" pitchFamily="2" charset="-122"/>
                  </a:endParaRPr>
                </a:p>
              </p:txBody>
            </p:sp>
          </p:grpSp>
        </p:grpSp>
      </p:grpSp>
      <p:sp>
        <p:nvSpPr>
          <p:cNvPr id="28" name="矩形 27">
            <a:extLst>
              <a:ext uri="{FF2B5EF4-FFF2-40B4-BE49-F238E27FC236}">
                <a16:creationId xmlns:a16="http://schemas.microsoft.com/office/drawing/2014/main" xmlns="" id="{31AFE14C-6499-46EE-999A-D2ED7B80CA21}"/>
              </a:ext>
            </a:extLst>
          </p:cNvPr>
          <p:cNvSpPr/>
          <p:nvPr/>
        </p:nvSpPr>
        <p:spPr>
          <a:xfrm>
            <a:off x="6096000" y="0"/>
            <a:ext cx="281654" cy="6858000"/>
          </a:xfrm>
          <a:prstGeom prst="rect">
            <a:avLst/>
          </a:prstGeom>
          <a:gradFill flip="none" rotWithShape="1">
            <a:gsLst>
              <a:gs pos="19000">
                <a:srgbClr val="E8B456"/>
              </a:gs>
              <a:gs pos="84000">
                <a:srgbClr val="F5808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60044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CA89D04-EED4-4431-8640-0D327CCB84A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r="26584"/>
          <a:stretch/>
        </p:blipFill>
        <p:spPr>
          <a:xfrm>
            <a:off x="4453117" y="0"/>
            <a:ext cx="7738884" cy="6858000"/>
          </a:xfrm>
          <a:prstGeom prst="rect">
            <a:avLst/>
          </a:prstGeom>
        </p:spPr>
      </p:pic>
      <p:sp>
        <p:nvSpPr>
          <p:cNvPr id="8" name="任意多边形: 形状 7">
            <a:extLst>
              <a:ext uri="{FF2B5EF4-FFF2-40B4-BE49-F238E27FC236}">
                <a16:creationId xmlns:a16="http://schemas.microsoft.com/office/drawing/2014/main" xmlns="" id="{44877E6C-9717-4BE2-8CD0-CE79CAA417A9}"/>
              </a:ext>
            </a:extLst>
          </p:cNvPr>
          <p:cNvSpPr/>
          <p:nvPr/>
        </p:nvSpPr>
        <p:spPr>
          <a:xfrm>
            <a:off x="0" y="0"/>
            <a:ext cx="8812696" cy="6858000"/>
          </a:xfrm>
          <a:custGeom>
            <a:avLst/>
            <a:gdLst>
              <a:gd name="connsiteX0" fmla="*/ 0 w 9350476"/>
              <a:gd name="connsiteY0" fmla="*/ 0 h 6858000"/>
              <a:gd name="connsiteX1" fmla="*/ 5952954 w 9350476"/>
              <a:gd name="connsiteY1" fmla="*/ 0 h 6858000"/>
              <a:gd name="connsiteX2" fmla="*/ 9350476 w 9350476"/>
              <a:gd name="connsiteY2" fmla="*/ 6858000 h 6858000"/>
              <a:gd name="connsiteX3" fmla="*/ 0 w 935047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350476" h="6858000">
                <a:moveTo>
                  <a:pt x="0" y="0"/>
                </a:moveTo>
                <a:lnTo>
                  <a:pt x="5952954" y="0"/>
                </a:lnTo>
                <a:lnTo>
                  <a:pt x="9350476" y="6858000"/>
                </a:lnTo>
                <a:lnTo>
                  <a:pt x="0" y="6858000"/>
                </a:lnTo>
                <a:close/>
              </a:path>
            </a:pathLst>
          </a:cu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C2CAE37D-FA71-469F-91FE-963D90359856}"/>
              </a:ext>
            </a:extLst>
          </p:cNvPr>
          <p:cNvSpPr/>
          <p:nvPr/>
        </p:nvSpPr>
        <p:spPr>
          <a:xfrm flipH="1">
            <a:off x="5314932" y="0"/>
            <a:ext cx="3511832" cy="6858000"/>
          </a:xfrm>
          <a:prstGeom prst="parallelogram">
            <a:avLst>
              <a:gd name="adj" fmla="val 91535"/>
            </a:avLst>
          </a:prstGeom>
          <a:gradFill flip="none" rotWithShape="1">
            <a:gsLst>
              <a:gs pos="0">
                <a:srgbClr val="F35F5F"/>
              </a:gs>
              <a:gs pos="75000">
                <a:srgbClr val="E8B45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8DEB1E2F-C91A-4CC2-995A-11C8101A9FC7}"/>
              </a:ext>
            </a:extLst>
          </p:cNvPr>
          <p:cNvSpPr txBox="1"/>
          <p:nvPr/>
        </p:nvSpPr>
        <p:spPr>
          <a:xfrm>
            <a:off x="470860" y="2920207"/>
            <a:ext cx="5947615" cy="901465"/>
          </a:xfrm>
          <a:prstGeom prst="rect">
            <a:avLst/>
          </a:prstGeom>
          <a:noFill/>
        </p:spPr>
        <p:txBody>
          <a:bodyPr wrap="square" rtlCol="0">
            <a:spAutoFit/>
          </a:bodyPr>
          <a:lstStyle/>
          <a:p>
            <a:pPr>
              <a:lnSpc>
                <a:spcPts val="7000"/>
              </a:lnSpc>
            </a:pPr>
            <a:r>
              <a:rPr lang="zh-CN" altLang="en-US" sz="3600" dirty="0">
                <a:solidFill>
                  <a:schemeClr val="bg1"/>
                </a:solidFill>
                <a:latin typeface="方正正中黑简体" panose="02000000000000000000" pitchFamily="2" charset="-122"/>
                <a:ea typeface="方正正中黑简体" panose="02000000000000000000" pitchFamily="2" charset="-122"/>
              </a:rPr>
              <a:t>感谢相遇，感谢观看</a:t>
            </a:r>
          </a:p>
        </p:txBody>
      </p:sp>
      <p:sp>
        <p:nvSpPr>
          <p:cNvPr id="12" name="文本框 11">
            <a:extLst>
              <a:ext uri="{FF2B5EF4-FFF2-40B4-BE49-F238E27FC236}">
                <a16:creationId xmlns:a16="http://schemas.microsoft.com/office/drawing/2014/main" xmlns="" id="{B39965B8-0C03-4974-A8FB-28EE5F58B6F8}"/>
              </a:ext>
            </a:extLst>
          </p:cNvPr>
          <p:cNvSpPr txBox="1"/>
          <p:nvPr/>
        </p:nvSpPr>
        <p:spPr>
          <a:xfrm>
            <a:off x="470861" y="3711538"/>
            <a:ext cx="5947616" cy="577081"/>
          </a:xfrm>
          <a:prstGeom prst="rect">
            <a:avLst/>
          </a:prstGeom>
          <a:noFill/>
        </p:spPr>
        <p:txBody>
          <a:bodyPr wrap="square" rtlCol="0">
            <a:spAutoFit/>
          </a:bodyPr>
          <a:lstStyle/>
          <a:p>
            <a:r>
              <a:rPr lang="en-US" altLang="zh-CN" sz="1050" i="1" dirty="0">
                <a:solidFill>
                  <a:schemeClr val="bg1">
                    <a:lumMod val="95000"/>
                  </a:schemeClr>
                </a:solidFill>
                <a:latin typeface="Goudy Old Style" panose="02020502050305020303" pitchFamily="18" charset="0"/>
              </a:rPr>
              <a:t>Life if only such as first see, what autumn wind sad painting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Goudy Old Style" panose="02020502050305020303" pitchFamily="18" charset="0"/>
            </a:endParaRPr>
          </a:p>
          <a:p>
            <a:r>
              <a:rPr lang="en-US" altLang="zh-CN" sz="1050" i="1" dirty="0">
                <a:solidFill>
                  <a:schemeClr val="bg1">
                    <a:lumMod val="95000"/>
                  </a:schemeClr>
                </a:solidFill>
                <a:latin typeface="Goudy Old Style" panose="02020502050305020303" pitchFamily="18" charset="0"/>
              </a:rPr>
              <a:t> </a:t>
            </a:r>
            <a:endParaRPr lang="zh-CN" altLang="en-US" sz="1050" i="1" dirty="0">
              <a:solidFill>
                <a:schemeClr val="bg1">
                  <a:lumMod val="95000"/>
                </a:schemeClr>
              </a:solidFill>
              <a:latin typeface="Goudy Old Style" panose="02020502050305020303" pitchFamily="18" charset="0"/>
            </a:endParaRPr>
          </a:p>
        </p:txBody>
      </p:sp>
      <p:sp>
        <p:nvSpPr>
          <p:cNvPr id="13" name="文本框 12">
            <a:extLst>
              <a:ext uri="{FF2B5EF4-FFF2-40B4-BE49-F238E27FC236}">
                <a16:creationId xmlns:a16="http://schemas.microsoft.com/office/drawing/2014/main" xmlns="" id="{D069A249-C84E-4ECD-A922-037DEA8B26D9}"/>
              </a:ext>
            </a:extLst>
          </p:cNvPr>
          <p:cNvSpPr txBox="1"/>
          <p:nvPr/>
        </p:nvSpPr>
        <p:spPr>
          <a:xfrm>
            <a:off x="470861" y="1740685"/>
            <a:ext cx="2220210" cy="1200329"/>
          </a:xfrm>
          <a:prstGeom prst="rect">
            <a:avLst/>
          </a:prstGeom>
          <a:noFill/>
          <a:ln>
            <a:noFill/>
          </a:ln>
        </p:spPr>
        <p:txBody>
          <a:bodyPr wrap="square" rtlCol="0">
            <a:spAutoFit/>
          </a:bodyPr>
          <a:lstStyle/>
          <a:p>
            <a:r>
              <a:rPr lang="en-US" altLang="zh-CN" sz="7200" b="1" dirty="0">
                <a:solidFill>
                  <a:schemeClr val="bg1"/>
                </a:solidFill>
              </a:rPr>
              <a:t>2019</a:t>
            </a:r>
            <a:endParaRPr lang="zh-CN" altLang="en-US" sz="7200" b="1" dirty="0">
              <a:solidFill>
                <a:schemeClr val="bg1"/>
              </a:solidFill>
            </a:endParaRPr>
          </a:p>
        </p:txBody>
      </p:sp>
      <p:grpSp>
        <p:nvGrpSpPr>
          <p:cNvPr id="18" name="组合 17">
            <a:extLst>
              <a:ext uri="{FF2B5EF4-FFF2-40B4-BE49-F238E27FC236}">
                <a16:creationId xmlns:a16="http://schemas.microsoft.com/office/drawing/2014/main" xmlns="" id="{A3EAD713-2F12-4A3E-A82C-7BCDB94CD0BA}"/>
              </a:ext>
            </a:extLst>
          </p:cNvPr>
          <p:cNvGrpSpPr/>
          <p:nvPr/>
        </p:nvGrpSpPr>
        <p:grpSpPr>
          <a:xfrm>
            <a:off x="595473" y="4613989"/>
            <a:ext cx="341553" cy="67710"/>
            <a:chOff x="573674" y="4492384"/>
            <a:chExt cx="341553" cy="67710"/>
          </a:xfrm>
        </p:grpSpPr>
        <p:sp>
          <p:nvSpPr>
            <p:cNvPr id="15" name="矩形 14">
              <a:extLst>
                <a:ext uri="{FF2B5EF4-FFF2-40B4-BE49-F238E27FC236}">
                  <a16:creationId xmlns:a16="http://schemas.microsoft.com/office/drawing/2014/main" xmlns="" id="{5675ABD9-C981-4A08-8ACA-FE5EDB59B23C}"/>
                </a:ext>
              </a:extLst>
            </p:cNvPr>
            <p:cNvSpPr/>
            <p:nvPr/>
          </p:nvSpPr>
          <p:spPr>
            <a:xfrm>
              <a:off x="573674" y="4492384"/>
              <a:ext cx="67710" cy="67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6" name="矩形 15">
              <a:extLst>
                <a:ext uri="{FF2B5EF4-FFF2-40B4-BE49-F238E27FC236}">
                  <a16:creationId xmlns:a16="http://schemas.microsoft.com/office/drawing/2014/main" xmlns="" id="{AEE2D5DE-F88C-4CB9-976C-D91BF13EB22D}"/>
                </a:ext>
              </a:extLst>
            </p:cNvPr>
            <p:cNvSpPr/>
            <p:nvPr/>
          </p:nvSpPr>
          <p:spPr>
            <a:xfrm>
              <a:off x="710596" y="4492384"/>
              <a:ext cx="67710" cy="677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矩形 16">
              <a:extLst>
                <a:ext uri="{FF2B5EF4-FFF2-40B4-BE49-F238E27FC236}">
                  <a16:creationId xmlns:a16="http://schemas.microsoft.com/office/drawing/2014/main" xmlns="" id="{A88D5F6A-499D-45CD-B239-BA65B1F7478F}"/>
                </a:ext>
              </a:extLst>
            </p:cNvPr>
            <p:cNvSpPr/>
            <p:nvPr/>
          </p:nvSpPr>
          <p:spPr>
            <a:xfrm>
              <a:off x="847517" y="4492384"/>
              <a:ext cx="67710" cy="677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9" name="文本框 18">
            <a:extLst>
              <a:ext uri="{FF2B5EF4-FFF2-40B4-BE49-F238E27FC236}">
                <a16:creationId xmlns:a16="http://schemas.microsoft.com/office/drawing/2014/main" xmlns="" id="{430CC90B-EB2F-4593-8025-5C78F5DCC1F2}"/>
              </a:ext>
            </a:extLst>
          </p:cNvPr>
          <p:cNvSpPr txBox="1"/>
          <p:nvPr/>
        </p:nvSpPr>
        <p:spPr>
          <a:xfrm>
            <a:off x="519273" y="5735660"/>
            <a:ext cx="1478835" cy="307777"/>
          </a:xfrm>
          <a:prstGeom prst="rect">
            <a:avLst/>
          </a:prstGeom>
          <a:noFill/>
        </p:spPr>
        <p:txBody>
          <a:bodyPr wrap="square" rtlCol="0">
            <a:spAutoFit/>
          </a:bodyPr>
          <a:lstStyle/>
          <a:p>
            <a:r>
              <a:rPr lang="en-US" altLang="zh-CN" sz="1400" dirty="0">
                <a:solidFill>
                  <a:schemeClr val="bg1"/>
                </a:solidFill>
                <a:latin typeface="Kozuka Gothic Pr6N B" panose="020B0800000000000000" pitchFamily="34" charset="-128"/>
                <a:ea typeface="Kozuka Gothic Pr6N B" panose="020B0800000000000000" pitchFamily="34" charset="-128"/>
              </a:rPr>
              <a:t>2019.09.26</a:t>
            </a:r>
            <a:endParaRPr lang="zh-CN" altLang="en-US" sz="1200" dirty="0">
              <a:solidFill>
                <a:schemeClr val="bg1"/>
              </a:solidFill>
              <a:latin typeface="Kozuka Gothic Pr6N B" panose="020B0800000000000000" pitchFamily="34" charset="-128"/>
              <a:ea typeface="Kozuka Gothic Pr6N B" panose="020B0800000000000000" pitchFamily="34" charset="-128"/>
            </a:endParaRPr>
          </a:p>
        </p:txBody>
      </p:sp>
      <p:sp>
        <p:nvSpPr>
          <p:cNvPr id="20" name="直角三角形 19">
            <a:extLst>
              <a:ext uri="{FF2B5EF4-FFF2-40B4-BE49-F238E27FC236}">
                <a16:creationId xmlns:a16="http://schemas.microsoft.com/office/drawing/2014/main" xmlns="" id="{6978A957-36B7-4945-965A-0F34FCFC72A4}"/>
              </a:ext>
            </a:extLst>
          </p:cNvPr>
          <p:cNvSpPr/>
          <p:nvPr/>
        </p:nvSpPr>
        <p:spPr>
          <a:xfrm flipH="1" flipV="1">
            <a:off x="9703916" y="0"/>
            <a:ext cx="2488084" cy="5373858"/>
          </a:xfrm>
          <a:prstGeom prst="rtTriangle">
            <a:avLst/>
          </a:prstGeom>
          <a:gradFill>
            <a:gsLst>
              <a:gs pos="10000">
                <a:srgbClr val="F35F5F"/>
              </a:gs>
              <a:gs pos="100000">
                <a:srgbClr val="E8B45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1504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A5752D6-4461-4588-8A1A-41C97FC046EE}"/>
              </a:ext>
            </a:extLst>
          </p:cNvPr>
          <p:cNvSpPr/>
          <p:nvPr/>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6EE7C400-C53B-4A04-B75C-273E5C51EECE}"/>
              </a:ext>
            </a:extLst>
          </p:cNvPr>
          <p:cNvSpPr/>
          <p:nvPr/>
        </p:nvSpPr>
        <p:spPr>
          <a:xfrm>
            <a:off x="417443" y="2342322"/>
            <a:ext cx="3339546" cy="3339546"/>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0BADEE7A-1F4E-4080-88DE-FCF62A002316}"/>
              </a:ext>
            </a:extLst>
          </p:cNvPr>
          <p:cNvSpPr/>
          <p:nvPr/>
        </p:nvSpPr>
        <p:spPr>
          <a:xfrm>
            <a:off x="3089966" y="2342322"/>
            <a:ext cx="3339546" cy="3339546"/>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14C49144-3C15-46B9-A11B-BF61177B4311}"/>
              </a:ext>
            </a:extLst>
          </p:cNvPr>
          <p:cNvSpPr/>
          <p:nvPr/>
        </p:nvSpPr>
        <p:spPr>
          <a:xfrm>
            <a:off x="5762489" y="2342322"/>
            <a:ext cx="3339546" cy="3339546"/>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3A987D7E-6AD5-408E-8DF9-6515180D03DB}"/>
              </a:ext>
            </a:extLst>
          </p:cNvPr>
          <p:cNvSpPr/>
          <p:nvPr/>
        </p:nvSpPr>
        <p:spPr>
          <a:xfrm>
            <a:off x="8435012" y="2342322"/>
            <a:ext cx="3339546" cy="3339546"/>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C942220F-AD9A-4D4A-B638-94836CEA8A13}"/>
              </a:ext>
            </a:extLst>
          </p:cNvPr>
          <p:cNvGrpSpPr/>
          <p:nvPr/>
        </p:nvGrpSpPr>
        <p:grpSpPr>
          <a:xfrm>
            <a:off x="1084466" y="3323359"/>
            <a:ext cx="1917218" cy="1356679"/>
            <a:chOff x="1116426" y="2740264"/>
            <a:chExt cx="1917218" cy="1356679"/>
          </a:xfrm>
        </p:grpSpPr>
        <p:sp>
          <p:nvSpPr>
            <p:cNvPr id="15" name="文本框 14">
              <a:extLst>
                <a:ext uri="{FF2B5EF4-FFF2-40B4-BE49-F238E27FC236}">
                  <a16:creationId xmlns:a16="http://schemas.microsoft.com/office/drawing/2014/main" xmlns="" id="{5975D871-9B5B-4FA9-AD8A-23B58F260445}"/>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16" name="文本框 15">
              <a:extLst>
                <a:ext uri="{FF2B5EF4-FFF2-40B4-BE49-F238E27FC236}">
                  <a16:creationId xmlns:a16="http://schemas.microsoft.com/office/drawing/2014/main" xmlns="" id="{37451B74-38F1-49E7-AB8C-A26F73C13C80}"/>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17" name="文本框 16">
              <a:extLst>
                <a:ext uri="{FF2B5EF4-FFF2-40B4-BE49-F238E27FC236}">
                  <a16:creationId xmlns:a16="http://schemas.microsoft.com/office/drawing/2014/main" xmlns="" id="{751D3CED-81A7-437A-83E4-BA301D61CEEA}"/>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01</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EA7E4B64-EBA7-4334-B0F5-118CD3A493E4}"/>
              </a:ext>
            </a:extLst>
          </p:cNvPr>
          <p:cNvGrpSpPr/>
          <p:nvPr/>
        </p:nvGrpSpPr>
        <p:grpSpPr>
          <a:xfrm>
            <a:off x="3801130" y="3323359"/>
            <a:ext cx="1917218" cy="1356679"/>
            <a:chOff x="1116426" y="2740264"/>
            <a:chExt cx="1917218" cy="1356679"/>
          </a:xfrm>
        </p:grpSpPr>
        <p:sp>
          <p:nvSpPr>
            <p:cNvPr id="20" name="文本框 19">
              <a:extLst>
                <a:ext uri="{FF2B5EF4-FFF2-40B4-BE49-F238E27FC236}">
                  <a16:creationId xmlns:a16="http://schemas.microsoft.com/office/drawing/2014/main" xmlns="" id="{F95153C0-532F-41D4-B96E-000C9DE4A24B}"/>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21" name="文本框 20">
              <a:extLst>
                <a:ext uri="{FF2B5EF4-FFF2-40B4-BE49-F238E27FC236}">
                  <a16:creationId xmlns:a16="http://schemas.microsoft.com/office/drawing/2014/main" xmlns="" id="{B9C27729-C493-4195-A124-E35D8D7B07B3}"/>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22" name="文本框 21">
              <a:extLst>
                <a:ext uri="{FF2B5EF4-FFF2-40B4-BE49-F238E27FC236}">
                  <a16:creationId xmlns:a16="http://schemas.microsoft.com/office/drawing/2014/main" xmlns="" id="{AEAB1C13-ECC1-41BF-BA72-0A337AC51FED}"/>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5FA11C60-79D6-4B26-9142-804CAC9F4D74}"/>
              </a:ext>
            </a:extLst>
          </p:cNvPr>
          <p:cNvGrpSpPr/>
          <p:nvPr/>
        </p:nvGrpSpPr>
        <p:grpSpPr>
          <a:xfrm>
            <a:off x="6517794" y="3323359"/>
            <a:ext cx="1917218" cy="1356679"/>
            <a:chOff x="1116426" y="2740264"/>
            <a:chExt cx="1917218" cy="1356679"/>
          </a:xfrm>
        </p:grpSpPr>
        <p:sp>
          <p:nvSpPr>
            <p:cNvPr id="24" name="文本框 23">
              <a:extLst>
                <a:ext uri="{FF2B5EF4-FFF2-40B4-BE49-F238E27FC236}">
                  <a16:creationId xmlns:a16="http://schemas.microsoft.com/office/drawing/2014/main" xmlns="" id="{4F8E11C2-3BFD-4F1B-A0CC-059A24F718DF}"/>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25" name="文本框 24">
              <a:extLst>
                <a:ext uri="{FF2B5EF4-FFF2-40B4-BE49-F238E27FC236}">
                  <a16:creationId xmlns:a16="http://schemas.microsoft.com/office/drawing/2014/main" xmlns="" id="{A87910F0-B0CA-4F68-9A83-C6C1FDE27C7A}"/>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26" name="文本框 25">
              <a:extLst>
                <a:ext uri="{FF2B5EF4-FFF2-40B4-BE49-F238E27FC236}">
                  <a16:creationId xmlns:a16="http://schemas.microsoft.com/office/drawing/2014/main" xmlns="" id="{F89BB758-F768-4839-AAE3-691CBE164A22}"/>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03</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xmlns="" id="{23C761EF-42E3-4FB7-BC5C-47ADCC504F56}"/>
              </a:ext>
            </a:extLst>
          </p:cNvPr>
          <p:cNvGrpSpPr/>
          <p:nvPr/>
        </p:nvGrpSpPr>
        <p:grpSpPr>
          <a:xfrm>
            <a:off x="9190316" y="3323359"/>
            <a:ext cx="1917218" cy="1356679"/>
            <a:chOff x="1116426" y="2740264"/>
            <a:chExt cx="1917218" cy="1356679"/>
          </a:xfrm>
        </p:grpSpPr>
        <p:sp>
          <p:nvSpPr>
            <p:cNvPr id="28" name="文本框 27">
              <a:extLst>
                <a:ext uri="{FF2B5EF4-FFF2-40B4-BE49-F238E27FC236}">
                  <a16:creationId xmlns:a16="http://schemas.microsoft.com/office/drawing/2014/main" xmlns="" id="{6B24A10A-50D8-411D-968B-AC80C21CED0B}"/>
                </a:ext>
              </a:extLst>
            </p:cNvPr>
            <p:cNvSpPr txBox="1"/>
            <p:nvPr/>
          </p:nvSpPr>
          <p:spPr>
            <a:xfrm>
              <a:off x="1326287" y="3338617"/>
              <a:ext cx="1497496" cy="369332"/>
            </a:xfrm>
            <a:prstGeom prst="rect">
              <a:avLst/>
            </a:prstGeom>
            <a:noFill/>
          </p:spPr>
          <p:txBody>
            <a:bodyPr wrap="square" rtlCol="0">
              <a:spAutoFit/>
            </a:bodyPr>
            <a:lstStyle/>
            <a:p>
              <a:pPr algn="ctr"/>
              <a:r>
                <a:rPr lang="zh-CN" altLang="en-US"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29" name="文本框 28">
              <a:extLst>
                <a:ext uri="{FF2B5EF4-FFF2-40B4-BE49-F238E27FC236}">
                  <a16:creationId xmlns:a16="http://schemas.microsoft.com/office/drawing/2014/main" xmlns="" id="{CA403131-CD61-431A-B65E-927D01BB44A0}"/>
                </a:ext>
              </a:extLst>
            </p:cNvPr>
            <p:cNvSpPr txBox="1"/>
            <p:nvPr/>
          </p:nvSpPr>
          <p:spPr>
            <a:xfrm>
              <a:off x="1116426" y="3681445"/>
              <a:ext cx="1917218" cy="415498"/>
            </a:xfrm>
            <a:prstGeom prst="rect">
              <a:avLst/>
            </a:prstGeom>
            <a:noFill/>
          </p:spPr>
          <p:txBody>
            <a:bodyPr wrap="square" rtlCol="0">
              <a:spAutoFit/>
            </a:bodyPr>
            <a:lstStyle/>
            <a:p>
              <a:pPr algn="ctr"/>
              <a:r>
                <a:rPr lang="en-US" altLang="zh-CN" sz="1050" i="1" dirty="0">
                  <a:solidFill>
                    <a:schemeClr val="bg1">
                      <a:lumMod val="95000"/>
                    </a:schemeClr>
                  </a:solidFill>
                  <a:latin typeface="Goudy Old Style" panose="02020502050305020303" pitchFamily="18" charset="0"/>
                </a:rPr>
                <a:t>Life if only such as first see, what autumn wind sad painting fan. It. </a:t>
              </a:r>
              <a:endParaRPr lang="zh-CN" altLang="en-US" sz="1050" i="1" dirty="0">
                <a:solidFill>
                  <a:schemeClr val="bg1">
                    <a:lumMod val="95000"/>
                  </a:schemeClr>
                </a:solidFill>
                <a:latin typeface="Goudy Old Style" panose="02020502050305020303" pitchFamily="18" charset="0"/>
              </a:endParaRPr>
            </a:p>
          </p:txBody>
        </p:sp>
        <p:sp>
          <p:nvSpPr>
            <p:cNvPr id="30" name="文本框 29">
              <a:extLst>
                <a:ext uri="{FF2B5EF4-FFF2-40B4-BE49-F238E27FC236}">
                  <a16:creationId xmlns:a16="http://schemas.microsoft.com/office/drawing/2014/main" xmlns="" id="{A9C2B820-55C5-48BF-88BA-A4F32EF15BAD}"/>
                </a:ext>
              </a:extLst>
            </p:cNvPr>
            <p:cNvSpPr txBox="1"/>
            <p:nvPr/>
          </p:nvSpPr>
          <p:spPr>
            <a:xfrm>
              <a:off x="1672424" y="2740264"/>
              <a:ext cx="805222" cy="461665"/>
            </a:xfrm>
            <a:prstGeom prst="rect">
              <a:avLst/>
            </a:prstGeom>
            <a:noFill/>
          </p:spPr>
          <p:txBody>
            <a:bodyPr wrap="squar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04</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31" name="文本框 30">
            <a:extLst>
              <a:ext uri="{FF2B5EF4-FFF2-40B4-BE49-F238E27FC236}">
                <a16:creationId xmlns:a16="http://schemas.microsoft.com/office/drawing/2014/main" xmlns="" id="{8E0A7553-3CAA-4C5D-86FF-FC6EC97E6655}"/>
              </a:ext>
            </a:extLst>
          </p:cNvPr>
          <p:cNvSpPr txBox="1"/>
          <p:nvPr/>
        </p:nvSpPr>
        <p:spPr>
          <a:xfrm>
            <a:off x="4393096" y="768626"/>
            <a:ext cx="3405809" cy="707886"/>
          </a:xfrm>
          <a:prstGeom prst="rect">
            <a:avLst/>
          </a:prstGeom>
          <a:noFill/>
        </p:spPr>
        <p:txBody>
          <a:bodyPr wrap="square" rtlCol="0">
            <a:spAutoFit/>
          </a:bodyPr>
          <a:lstStyle/>
          <a:p>
            <a:pPr algn="dist"/>
            <a:r>
              <a:rPr lang="zh-CN" altLang="en-US" sz="4000" b="1" dirty="0">
                <a:solidFill>
                  <a:schemeClr val="bg1"/>
                </a:solidFill>
              </a:rPr>
              <a:t>目录</a:t>
            </a:r>
          </a:p>
        </p:txBody>
      </p:sp>
    </p:spTree>
    <p:extLst>
      <p:ext uri="{BB962C8B-B14F-4D97-AF65-F5344CB8AC3E}">
        <p14:creationId xmlns:p14="http://schemas.microsoft.com/office/powerpoint/2010/main" val="15984467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96033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0C8C9FA-DEC1-4EEB-BBAF-F966D87CDE67}"/>
              </a:ext>
            </a:extLst>
          </p:cNvPr>
          <p:cNvSpPr/>
          <p:nvPr/>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D9DBC80B-3B9A-4D65-8C5A-A5D644A1FE3C}"/>
              </a:ext>
            </a:extLst>
          </p:cNvPr>
          <p:cNvSpPr/>
          <p:nvPr/>
        </p:nvSpPr>
        <p:spPr>
          <a:xfrm>
            <a:off x="236558" y="351180"/>
            <a:ext cx="6506820" cy="6506820"/>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xmlns="" id="{588CF64E-AD76-455E-BA46-D877AEA4E1A9}"/>
              </a:ext>
            </a:extLst>
          </p:cNvPr>
          <p:cNvSpPr/>
          <p:nvPr/>
        </p:nvSpPr>
        <p:spPr>
          <a:xfrm>
            <a:off x="4108174" y="-4717774"/>
            <a:ext cx="9435548" cy="9435548"/>
          </a:xfrm>
          <a:prstGeom prst="diamond">
            <a:avLst/>
          </a:prstGeom>
          <a:blipFill dpi="0" rotWithShape="1">
            <a:blip r:embed="rId2"/>
            <a:srcRect/>
            <a:stretch>
              <a:fillRect l="-25034" r="-24966"/>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85B9EA93-A223-4226-A74E-AAD7491F7E8B}"/>
              </a:ext>
            </a:extLst>
          </p:cNvPr>
          <p:cNvGrpSpPr/>
          <p:nvPr/>
        </p:nvGrpSpPr>
        <p:grpSpPr>
          <a:xfrm>
            <a:off x="1133581" y="2638164"/>
            <a:ext cx="4453472" cy="1581671"/>
            <a:chOff x="3869264" y="3863131"/>
            <a:chExt cx="4453472" cy="1581671"/>
          </a:xfrm>
        </p:grpSpPr>
        <p:sp>
          <p:nvSpPr>
            <p:cNvPr id="8" name="文本框 7">
              <a:extLst>
                <a:ext uri="{FF2B5EF4-FFF2-40B4-BE49-F238E27FC236}">
                  <a16:creationId xmlns:a16="http://schemas.microsoft.com/office/drawing/2014/main" xmlns="" id="{5660142C-E32D-415D-9F53-93FAE4C3797F}"/>
                </a:ext>
              </a:extLst>
            </p:cNvPr>
            <p:cNvSpPr txBox="1"/>
            <p:nvPr/>
          </p:nvSpPr>
          <p:spPr>
            <a:xfrm>
              <a:off x="4227443" y="3863131"/>
              <a:ext cx="3737114"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PART 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xmlns="" id="{1D8BF790-F501-476C-B356-A51EEEDFB39E}"/>
                </a:ext>
              </a:extLst>
            </p:cNvPr>
            <p:cNvGrpSpPr/>
            <p:nvPr/>
          </p:nvGrpSpPr>
          <p:grpSpPr>
            <a:xfrm>
              <a:off x="3869264" y="4611878"/>
              <a:ext cx="4453472" cy="832924"/>
              <a:chOff x="3869264" y="4837162"/>
              <a:chExt cx="4453472" cy="832924"/>
            </a:xfrm>
          </p:grpSpPr>
          <p:sp>
            <p:nvSpPr>
              <p:cNvPr id="10" name="文本框 9">
                <a:extLst>
                  <a:ext uri="{FF2B5EF4-FFF2-40B4-BE49-F238E27FC236}">
                    <a16:creationId xmlns:a16="http://schemas.microsoft.com/office/drawing/2014/main" xmlns="" id="{F9FC7C5F-64D6-4374-AE64-EBF4FE124E4E}"/>
                  </a:ext>
                </a:extLst>
              </p:cNvPr>
              <p:cNvSpPr txBox="1"/>
              <p:nvPr/>
            </p:nvSpPr>
            <p:spPr>
              <a:xfrm>
                <a:off x="3869264" y="4837162"/>
                <a:ext cx="4453472" cy="461665"/>
              </a:xfrm>
              <a:prstGeom prst="rect">
                <a:avLst/>
              </a:prstGeom>
              <a:noFill/>
            </p:spPr>
            <p:txBody>
              <a:bodyPr wrap="square" rtlCol="0">
                <a:spAutoFit/>
              </a:bodyPr>
              <a:lstStyle/>
              <a:p>
                <a:pPr algn="ctr"/>
                <a:r>
                  <a:rPr lang="zh-CN" altLang="en-US" sz="2400" dirty="0">
                    <a:solidFill>
                      <a:schemeClr val="bg1"/>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a16="http://schemas.microsoft.com/office/drawing/2014/main" xmlns="" id="{77E55FEB-34DC-4F51-9224-0856609F300D}"/>
                  </a:ext>
                </a:extLst>
              </p:cNvPr>
              <p:cNvSpPr txBox="1"/>
              <p:nvPr/>
            </p:nvSpPr>
            <p:spPr>
              <a:xfrm>
                <a:off x="4625010" y="5254588"/>
                <a:ext cx="2941980" cy="415498"/>
              </a:xfrm>
              <a:prstGeom prst="rect">
                <a:avLst/>
              </a:prstGeom>
              <a:noFill/>
            </p:spPr>
            <p:txBody>
              <a:bodyPr wrap="square" rtlCol="0">
                <a:spAutoFit/>
              </a:bodyPr>
              <a:lstStyle/>
              <a:p>
                <a:pPr algn="ctr"/>
                <a:r>
                  <a:rPr lang="en-US" altLang="zh-CN" sz="1050" i="1" dirty="0">
                    <a:solidFill>
                      <a:schemeClr val="bg1"/>
                    </a:solidFill>
                    <a:latin typeface="Goudy Old Style" panose="02020502050305020303" pitchFamily="18" charset="0"/>
                  </a:rPr>
                  <a:t>Life if only such as first see, what autumn wind sad painting fan. It is easy to change, but it is easy to change. </a:t>
                </a:r>
                <a:endParaRPr lang="zh-CN" altLang="en-US" sz="1050" i="1" dirty="0">
                  <a:solidFill>
                    <a:schemeClr val="bg1"/>
                  </a:solidFill>
                  <a:latin typeface="Goudy Old Style" panose="02020502050305020303" pitchFamily="18" charset="0"/>
                </a:endParaRPr>
              </a:p>
            </p:txBody>
          </p:sp>
        </p:grpSp>
      </p:grpSp>
    </p:spTree>
    <p:extLst>
      <p:ext uri="{BB962C8B-B14F-4D97-AF65-F5344CB8AC3E}">
        <p14:creationId xmlns:p14="http://schemas.microsoft.com/office/powerpoint/2010/main" val="1096393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6455E289-8F52-4731-BE04-0CDFE2FBD813}"/>
              </a:ext>
            </a:extLst>
          </p:cNvPr>
          <p:cNvSpPr/>
          <p:nvPr/>
        </p:nvSpPr>
        <p:spPr>
          <a:xfrm>
            <a:off x="1" y="0"/>
            <a:ext cx="7076660" cy="6858000"/>
          </a:xfrm>
          <a:prstGeom prst="rect">
            <a:avLst/>
          </a:prstGeom>
          <a:solidFill>
            <a:schemeClr val="bg1"/>
          </a:solid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892DA5E8-1F8B-48DE-96E3-60791751C0A3}"/>
              </a:ext>
            </a:extLst>
          </p:cNvPr>
          <p:cNvGrpSpPr/>
          <p:nvPr/>
        </p:nvGrpSpPr>
        <p:grpSpPr>
          <a:xfrm>
            <a:off x="701666" y="3379869"/>
            <a:ext cx="4532943" cy="954107"/>
            <a:chOff x="701666" y="3732120"/>
            <a:chExt cx="4532943" cy="954107"/>
          </a:xfrm>
        </p:grpSpPr>
        <p:sp>
          <p:nvSpPr>
            <p:cNvPr id="7" name="文本框 6">
              <a:extLst>
                <a:ext uri="{FF2B5EF4-FFF2-40B4-BE49-F238E27FC236}">
                  <a16:creationId xmlns:a16="http://schemas.microsoft.com/office/drawing/2014/main" xmlns="" id="{40E8BBCF-CBCC-4C18-B200-D7B8F5270660}"/>
                </a:ext>
              </a:extLst>
            </p:cNvPr>
            <p:cNvSpPr txBox="1"/>
            <p:nvPr/>
          </p:nvSpPr>
          <p:spPr>
            <a:xfrm>
              <a:off x="1465697" y="3732120"/>
              <a:ext cx="3768912"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endParaRPr lang="zh-CN" altLang="en-US" sz="1400" i="1" dirty="0">
                <a:solidFill>
                  <a:schemeClr val="tx1">
                    <a:lumMod val="65000"/>
                    <a:lumOff val="35000"/>
                  </a:schemeClr>
                </a:solidFill>
                <a:latin typeface="Calibri Light" panose="020F0302020204030204" pitchFamily="34" charset="0"/>
              </a:endParaRPr>
            </a:p>
          </p:txBody>
        </p:sp>
        <p:sp>
          <p:nvSpPr>
            <p:cNvPr id="9" name="椭圆 8">
              <a:extLst>
                <a:ext uri="{FF2B5EF4-FFF2-40B4-BE49-F238E27FC236}">
                  <a16:creationId xmlns:a16="http://schemas.microsoft.com/office/drawing/2014/main" xmlns="" id="{F99F7DB4-EEE3-421D-B812-D395B691EB38}"/>
                </a:ext>
              </a:extLst>
            </p:cNvPr>
            <p:cNvSpPr/>
            <p:nvPr/>
          </p:nvSpPr>
          <p:spPr>
            <a:xfrm>
              <a:off x="701666" y="3858338"/>
              <a:ext cx="477080" cy="477080"/>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xmlns="" id="{123E0B68-F653-460F-887C-1AC819241139}"/>
              </a:ext>
            </a:extLst>
          </p:cNvPr>
          <p:cNvGrpSpPr/>
          <p:nvPr/>
        </p:nvGrpSpPr>
        <p:grpSpPr>
          <a:xfrm>
            <a:off x="701666" y="4534900"/>
            <a:ext cx="4532943" cy="954107"/>
            <a:chOff x="701666" y="3732120"/>
            <a:chExt cx="4532943" cy="954107"/>
          </a:xfrm>
        </p:grpSpPr>
        <p:sp>
          <p:nvSpPr>
            <p:cNvPr id="16" name="文本框 15">
              <a:extLst>
                <a:ext uri="{FF2B5EF4-FFF2-40B4-BE49-F238E27FC236}">
                  <a16:creationId xmlns:a16="http://schemas.microsoft.com/office/drawing/2014/main" xmlns="" id="{96C4F897-ABFD-403F-AC3B-9121E9E7AEDC}"/>
                </a:ext>
              </a:extLst>
            </p:cNvPr>
            <p:cNvSpPr txBox="1"/>
            <p:nvPr/>
          </p:nvSpPr>
          <p:spPr>
            <a:xfrm>
              <a:off x="1465697" y="3732120"/>
              <a:ext cx="3768912"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endParaRPr lang="zh-CN" altLang="en-US" sz="1400" i="1" dirty="0">
                <a:solidFill>
                  <a:schemeClr val="tx1">
                    <a:lumMod val="65000"/>
                    <a:lumOff val="35000"/>
                  </a:schemeClr>
                </a:solidFill>
                <a:latin typeface="Calibri Light" panose="020F0302020204030204" pitchFamily="34" charset="0"/>
              </a:endParaRPr>
            </a:p>
          </p:txBody>
        </p:sp>
        <p:sp>
          <p:nvSpPr>
            <p:cNvPr id="17" name="椭圆 16">
              <a:extLst>
                <a:ext uri="{FF2B5EF4-FFF2-40B4-BE49-F238E27FC236}">
                  <a16:creationId xmlns:a16="http://schemas.microsoft.com/office/drawing/2014/main" xmlns="" id="{3E14776C-4752-4A94-A767-A972B0AE5252}"/>
                </a:ext>
              </a:extLst>
            </p:cNvPr>
            <p:cNvSpPr/>
            <p:nvPr/>
          </p:nvSpPr>
          <p:spPr>
            <a:xfrm>
              <a:off x="701666" y="3858338"/>
              <a:ext cx="477080" cy="477080"/>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82C537BF-4A73-4649-ADC9-002319C5CEBB}"/>
              </a:ext>
            </a:extLst>
          </p:cNvPr>
          <p:cNvSpPr txBox="1"/>
          <p:nvPr/>
        </p:nvSpPr>
        <p:spPr>
          <a:xfrm>
            <a:off x="575146" y="2017716"/>
            <a:ext cx="5700242" cy="1077218"/>
          </a:xfrm>
          <a:prstGeom prst="rect">
            <a:avLst/>
          </a:prstGeom>
          <a:noFill/>
        </p:spPr>
        <p:txBody>
          <a:bodyPr wrap="square" rtlCol="0">
            <a:spAutoFit/>
          </a:bodyPr>
          <a:lstStyle/>
          <a:p>
            <a:r>
              <a:rPr lang="en-US" altLang="zh-CN" sz="1600" i="1" dirty="0">
                <a:solidFill>
                  <a:schemeClr val="tx1">
                    <a:lumMod val="65000"/>
                    <a:lumOff val="35000"/>
                  </a:schemeClr>
                </a:solidFill>
                <a:latin typeface="Calibri Light" panose="020F0302020204030204" pitchFamily="34" charset="0"/>
              </a:rPr>
              <a:t>Life if only such as first see, what </a:t>
            </a:r>
            <a:r>
              <a:rPr lang="en-US" altLang="zh-CN" sz="1600" i="1" dirty="0" err="1">
                <a:solidFill>
                  <a:schemeClr val="tx1">
                    <a:lumMod val="65000"/>
                    <a:lumOff val="35000"/>
                  </a:schemeClr>
                </a:solidFill>
                <a:latin typeface="Calibri Light" panose="020F0302020204030204" pitchFamily="34" charset="0"/>
              </a:rPr>
              <a:t>autumwind</a:t>
            </a:r>
            <a:r>
              <a:rPr lang="en-US" altLang="zh-CN" sz="1600" i="1" dirty="0">
                <a:solidFill>
                  <a:schemeClr val="tx1">
                    <a:lumMod val="65000"/>
                    <a:lumOff val="35000"/>
                  </a:schemeClr>
                </a:solidFill>
                <a:latin typeface="Calibri Light" panose="020F0302020204030204" pitchFamily="34" charset="0"/>
              </a:rPr>
              <a:t> sad </a:t>
            </a:r>
            <a:r>
              <a:rPr lang="en-US" altLang="zh-CN" sz="1600" i="1" dirty="0" err="1">
                <a:solidFill>
                  <a:schemeClr val="tx1">
                    <a:lumMod val="65000"/>
                    <a:lumOff val="35000"/>
                  </a:schemeClr>
                </a:solidFill>
                <a:latin typeface="Calibri Light" panose="020F0302020204030204" pitchFamily="34" charset="0"/>
              </a:rPr>
              <a:t>paintingLife</a:t>
            </a:r>
            <a:r>
              <a:rPr lang="en-US" altLang="zh-CN" sz="1600" i="1" dirty="0">
                <a:solidFill>
                  <a:schemeClr val="tx1">
                    <a:lumMod val="65000"/>
                    <a:lumOff val="35000"/>
                  </a:schemeClr>
                </a:solidFill>
                <a:latin typeface="Calibri Light" panose="020F0302020204030204" pitchFamily="34" charset="0"/>
              </a:rPr>
              <a:t> if only such as first see, what autumn wind sad </a:t>
            </a:r>
            <a:r>
              <a:rPr lang="en-US" altLang="zh-CN" sz="1600" i="1" dirty="0" err="1">
                <a:solidFill>
                  <a:schemeClr val="tx1">
                    <a:lumMod val="65000"/>
                    <a:lumOff val="35000"/>
                  </a:schemeClr>
                </a:solidFill>
                <a:latin typeface="Calibri Light" panose="020F0302020204030204" pitchFamily="34" charset="0"/>
              </a:rPr>
              <a:t>paintingLife</a:t>
            </a:r>
            <a:r>
              <a:rPr lang="en-US" altLang="zh-CN" sz="1600" i="1" dirty="0">
                <a:solidFill>
                  <a:schemeClr val="tx1">
                    <a:lumMod val="65000"/>
                    <a:lumOff val="35000"/>
                  </a:schemeClr>
                </a:solidFill>
                <a:latin typeface="Calibri Light" panose="020F0302020204030204" pitchFamily="34" charset="0"/>
              </a:rPr>
              <a:t> if only such as first see, what </a:t>
            </a:r>
            <a:r>
              <a:rPr lang="en-US" altLang="zh-CN" sz="1600" i="1" dirty="0" err="1">
                <a:solidFill>
                  <a:schemeClr val="tx1">
                    <a:lumMod val="65000"/>
                    <a:lumOff val="35000"/>
                  </a:schemeClr>
                </a:solidFill>
                <a:latin typeface="Calibri Light" panose="020F0302020204030204" pitchFamily="34" charset="0"/>
              </a:rPr>
              <a:t>autumwind</a:t>
            </a:r>
            <a:r>
              <a:rPr lang="en-US" altLang="zh-CN" sz="1600" i="1" dirty="0">
                <a:solidFill>
                  <a:schemeClr val="tx1">
                    <a:lumMod val="65000"/>
                    <a:lumOff val="35000"/>
                  </a:schemeClr>
                </a:solidFill>
                <a:latin typeface="Calibri Light" panose="020F0302020204030204" pitchFamily="34" charset="0"/>
              </a:rPr>
              <a:t> sad </a:t>
            </a:r>
            <a:r>
              <a:rPr lang="en-US" altLang="zh-CN" sz="1600" i="1" dirty="0" err="1">
                <a:solidFill>
                  <a:schemeClr val="tx1">
                    <a:lumMod val="65000"/>
                    <a:lumOff val="35000"/>
                  </a:schemeClr>
                </a:solidFill>
                <a:latin typeface="Calibri Light" panose="020F0302020204030204" pitchFamily="34" charset="0"/>
              </a:rPr>
              <a:t>paintingLife</a:t>
            </a:r>
            <a:r>
              <a:rPr lang="en-US" altLang="zh-CN" sz="16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600" i="1" dirty="0">
              <a:solidFill>
                <a:schemeClr val="tx1">
                  <a:lumMod val="65000"/>
                  <a:lumOff val="35000"/>
                </a:schemeClr>
              </a:solidFill>
              <a:latin typeface="Calibri Light" panose="020F0302020204030204" pitchFamily="34" charset="0"/>
            </a:endParaRPr>
          </a:p>
        </p:txBody>
      </p:sp>
      <p:sp>
        <p:nvSpPr>
          <p:cNvPr id="20" name="矩形 19">
            <a:extLst>
              <a:ext uri="{FF2B5EF4-FFF2-40B4-BE49-F238E27FC236}">
                <a16:creationId xmlns:a16="http://schemas.microsoft.com/office/drawing/2014/main" xmlns="" id="{D57308CE-40BA-4BCB-8965-5D384D0EEA59}"/>
              </a:ext>
            </a:extLst>
          </p:cNvPr>
          <p:cNvSpPr/>
          <p:nvPr/>
        </p:nvSpPr>
        <p:spPr>
          <a:xfrm>
            <a:off x="575146" y="1368993"/>
            <a:ext cx="4132998" cy="646331"/>
          </a:xfrm>
          <a:prstGeom prst="rect">
            <a:avLst/>
          </a:prstGeom>
        </p:spPr>
        <p:txBody>
          <a:bodyPr wrap="square">
            <a:spAutoFit/>
          </a:bodyPr>
          <a:lstStyle/>
          <a:p>
            <a:r>
              <a:rPr lang="en-US" altLang="zh-CN" sz="3600" i="1" dirty="0">
                <a:solidFill>
                  <a:schemeClr val="tx1">
                    <a:lumMod val="65000"/>
                    <a:lumOff val="35000"/>
                  </a:schemeClr>
                </a:solidFill>
                <a:latin typeface="Franklin Gothic Medium" panose="020B0603020102020204" pitchFamily="34" charset="0"/>
                <a:ea typeface="方正兰亭中黑_GBK" panose="02000000000000000000" pitchFamily="2" charset="-122"/>
              </a:rPr>
              <a:t>Enter Subheadings</a:t>
            </a:r>
            <a:endParaRPr lang="zh-CN" altLang="en-US" sz="3600" i="1" dirty="0">
              <a:solidFill>
                <a:schemeClr val="tx1">
                  <a:lumMod val="65000"/>
                  <a:lumOff val="35000"/>
                </a:schemeClr>
              </a:solidFill>
              <a:latin typeface="Franklin Gothic Medium" panose="020B0603020102020204" pitchFamily="34" charset="0"/>
              <a:ea typeface="方正兰亭中黑_GBK" panose="02000000000000000000" pitchFamily="2" charset="-122"/>
            </a:endParaRPr>
          </a:p>
        </p:txBody>
      </p:sp>
      <p:sp>
        <p:nvSpPr>
          <p:cNvPr id="22" name="等腰三角形 21">
            <a:extLst>
              <a:ext uri="{FF2B5EF4-FFF2-40B4-BE49-F238E27FC236}">
                <a16:creationId xmlns:a16="http://schemas.microsoft.com/office/drawing/2014/main" xmlns="" id="{F194E61F-D50F-447B-B081-E2952F57B19A}"/>
              </a:ext>
            </a:extLst>
          </p:cNvPr>
          <p:cNvSpPr/>
          <p:nvPr/>
        </p:nvSpPr>
        <p:spPr>
          <a:xfrm rot="5400000">
            <a:off x="116702" y="183574"/>
            <a:ext cx="732890" cy="621206"/>
          </a:xfrm>
          <a:prstGeom prst="triangle">
            <a:avLst>
              <a:gd name="adj" fmla="val 0"/>
            </a:avLst>
          </a:prstGeom>
          <a:gradFill>
            <a:gsLst>
              <a:gs pos="7000">
                <a:srgbClr val="F57B7B"/>
              </a:gs>
              <a:gs pos="100000">
                <a:srgbClr val="E8B456">
                  <a:lumMod val="10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3243CB3-482A-4BD2-925D-C038493BAD38}"/>
              </a:ext>
            </a:extLst>
          </p:cNvPr>
          <p:cNvSpPr/>
          <p:nvPr/>
        </p:nvSpPr>
        <p:spPr>
          <a:xfrm>
            <a:off x="7076661" y="0"/>
            <a:ext cx="4708143" cy="6858000"/>
          </a:xfrm>
          <a:prstGeom prst="rect">
            <a:avLst/>
          </a:prstGeom>
          <a:blipFill>
            <a:blip r:embed="rId2"/>
            <a:stretch>
              <a:fillRect t="-1510" b="-1504"/>
            </a:stretch>
          </a:blip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xmlns="" id="{9C74011C-4CA0-42A3-976A-DB6ADBA7F8FA}"/>
              </a:ext>
            </a:extLst>
          </p:cNvPr>
          <p:cNvSpPr/>
          <p:nvPr/>
        </p:nvSpPr>
        <p:spPr>
          <a:xfrm>
            <a:off x="11784804" y="0"/>
            <a:ext cx="407196" cy="6858000"/>
          </a:xfrm>
          <a:prstGeom prst="rect">
            <a:avLst/>
          </a:prstGeom>
          <a:gradFill>
            <a:gsLst>
              <a:gs pos="19000">
                <a:srgbClr val="E8B456"/>
              </a:gs>
              <a:gs pos="84000">
                <a:srgbClr val="F58080"/>
              </a:gs>
            </a:gsLst>
            <a:lin ang="2700000" scaled="1"/>
          </a:grad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5217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8697EC98-7CEA-43EC-8F26-B3AEF1583894}"/>
              </a:ext>
            </a:extLst>
          </p:cNvPr>
          <p:cNvSpPr/>
          <p:nvPr/>
        </p:nvSpPr>
        <p:spPr>
          <a:xfrm>
            <a:off x="0" y="1780274"/>
            <a:ext cx="12192000" cy="1417983"/>
          </a:xfrm>
          <a:prstGeom prst="rect">
            <a:avLst/>
          </a:prstGeom>
          <a:gradFill>
            <a:gsLst>
              <a:gs pos="7000">
                <a:srgbClr val="F57B7B"/>
              </a:gs>
              <a:gs pos="100000">
                <a:srgbClr val="E8B456">
                  <a:lumMod val="10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4F26106-53C8-45AA-8EED-0A5A8F9576DF}"/>
              </a:ext>
            </a:extLst>
          </p:cNvPr>
          <p:cNvSpPr/>
          <p:nvPr/>
        </p:nvSpPr>
        <p:spPr>
          <a:xfrm>
            <a:off x="0" y="3114260"/>
            <a:ext cx="12192000" cy="3207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xmlns="" id="{4919899B-3456-4B5F-9647-41F823D03F83}"/>
              </a:ext>
            </a:extLst>
          </p:cNvPr>
          <p:cNvCxnSpPr>
            <a:cxnSpLocks/>
          </p:cNvCxnSpPr>
          <p:nvPr/>
        </p:nvCxnSpPr>
        <p:spPr>
          <a:xfrm>
            <a:off x="4002157" y="4195561"/>
            <a:ext cx="0" cy="1044424"/>
          </a:xfrm>
          <a:prstGeom prst="line">
            <a:avLst/>
          </a:prstGeom>
          <a:ln w="28575">
            <a:solidFill>
              <a:srgbClr val="3F3142">
                <a:alpha val="44000"/>
              </a:srgb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6569D8B4-447B-48D4-8A7C-84B6217CF072}"/>
              </a:ext>
            </a:extLst>
          </p:cNvPr>
          <p:cNvGrpSpPr/>
          <p:nvPr/>
        </p:nvGrpSpPr>
        <p:grpSpPr>
          <a:xfrm>
            <a:off x="882601" y="3943337"/>
            <a:ext cx="2536454" cy="1548871"/>
            <a:chOff x="882601" y="3554895"/>
            <a:chExt cx="2536454" cy="1548871"/>
          </a:xfrm>
        </p:grpSpPr>
        <p:sp>
          <p:nvSpPr>
            <p:cNvPr id="8" name="文本框 7">
              <a:extLst>
                <a:ext uri="{FF2B5EF4-FFF2-40B4-BE49-F238E27FC236}">
                  <a16:creationId xmlns:a16="http://schemas.microsoft.com/office/drawing/2014/main" xmlns="" id="{A6474D5C-818E-4A71-9B7D-C08804373A2D}"/>
                </a:ext>
              </a:extLst>
            </p:cNvPr>
            <p:cNvSpPr txBox="1"/>
            <p:nvPr/>
          </p:nvSpPr>
          <p:spPr>
            <a:xfrm>
              <a:off x="882601" y="3934215"/>
              <a:ext cx="2536454" cy="1169551"/>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9" name="椭圆 8">
              <a:extLst>
                <a:ext uri="{FF2B5EF4-FFF2-40B4-BE49-F238E27FC236}">
                  <a16:creationId xmlns:a16="http://schemas.microsoft.com/office/drawing/2014/main" xmlns="" id="{90C80C0B-54DC-4765-A291-6A578567262F}"/>
                </a:ext>
              </a:extLst>
            </p:cNvPr>
            <p:cNvSpPr/>
            <p:nvPr/>
          </p:nvSpPr>
          <p:spPr>
            <a:xfrm>
              <a:off x="2022282" y="3554895"/>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AB2F6834-5344-4E3B-A7DF-52E3BD084C05}"/>
              </a:ext>
            </a:extLst>
          </p:cNvPr>
          <p:cNvGrpSpPr/>
          <p:nvPr/>
        </p:nvGrpSpPr>
        <p:grpSpPr>
          <a:xfrm>
            <a:off x="4827773" y="3943337"/>
            <a:ext cx="2536454" cy="1548871"/>
            <a:chOff x="882601" y="3554895"/>
            <a:chExt cx="2536454" cy="1548871"/>
          </a:xfrm>
        </p:grpSpPr>
        <p:sp>
          <p:nvSpPr>
            <p:cNvPr id="12" name="文本框 11">
              <a:extLst>
                <a:ext uri="{FF2B5EF4-FFF2-40B4-BE49-F238E27FC236}">
                  <a16:creationId xmlns:a16="http://schemas.microsoft.com/office/drawing/2014/main" xmlns="" id="{0CB3EB92-64B2-4A21-8110-8F8AA4F483D1}"/>
                </a:ext>
              </a:extLst>
            </p:cNvPr>
            <p:cNvSpPr txBox="1"/>
            <p:nvPr/>
          </p:nvSpPr>
          <p:spPr>
            <a:xfrm>
              <a:off x="882601" y="3934215"/>
              <a:ext cx="2536454" cy="1169551"/>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3" name="椭圆 12">
              <a:extLst>
                <a:ext uri="{FF2B5EF4-FFF2-40B4-BE49-F238E27FC236}">
                  <a16:creationId xmlns:a16="http://schemas.microsoft.com/office/drawing/2014/main" xmlns="" id="{0DF17EBC-016D-47EF-BEE7-387F27FCAC25}"/>
                </a:ext>
              </a:extLst>
            </p:cNvPr>
            <p:cNvSpPr/>
            <p:nvPr/>
          </p:nvSpPr>
          <p:spPr>
            <a:xfrm>
              <a:off x="2022282" y="3554895"/>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xmlns="" id="{8B66EBF6-88BC-4225-AD39-8DDD7AEFC047}"/>
              </a:ext>
            </a:extLst>
          </p:cNvPr>
          <p:cNvGrpSpPr/>
          <p:nvPr/>
        </p:nvGrpSpPr>
        <p:grpSpPr>
          <a:xfrm>
            <a:off x="9068469" y="3943337"/>
            <a:ext cx="2536454" cy="1548871"/>
            <a:chOff x="882601" y="3554895"/>
            <a:chExt cx="2536454" cy="1548871"/>
          </a:xfrm>
        </p:grpSpPr>
        <p:sp>
          <p:nvSpPr>
            <p:cNvPr id="15" name="文本框 14">
              <a:extLst>
                <a:ext uri="{FF2B5EF4-FFF2-40B4-BE49-F238E27FC236}">
                  <a16:creationId xmlns:a16="http://schemas.microsoft.com/office/drawing/2014/main" xmlns="" id="{19525DAE-1E26-4DFD-AD80-BCC894F92F84}"/>
                </a:ext>
              </a:extLst>
            </p:cNvPr>
            <p:cNvSpPr txBox="1"/>
            <p:nvPr/>
          </p:nvSpPr>
          <p:spPr>
            <a:xfrm>
              <a:off x="882601" y="3934215"/>
              <a:ext cx="2536454" cy="1169551"/>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6" name="椭圆 15">
              <a:extLst>
                <a:ext uri="{FF2B5EF4-FFF2-40B4-BE49-F238E27FC236}">
                  <a16:creationId xmlns:a16="http://schemas.microsoft.com/office/drawing/2014/main" xmlns="" id="{CEA4F060-56A2-45ED-9AD3-D98B50383EF3}"/>
                </a:ext>
              </a:extLst>
            </p:cNvPr>
            <p:cNvSpPr/>
            <p:nvPr/>
          </p:nvSpPr>
          <p:spPr>
            <a:xfrm>
              <a:off x="2022282" y="3554895"/>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a:extLst>
              <a:ext uri="{FF2B5EF4-FFF2-40B4-BE49-F238E27FC236}">
                <a16:creationId xmlns:a16="http://schemas.microsoft.com/office/drawing/2014/main" xmlns="" id="{3245CD7A-559E-4E82-A5AA-F89F112F451B}"/>
              </a:ext>
            </a:extLst>
          </p:cNvPr>
          <p:cNvCxnSpPr>
            <a:cxnSpLocks/>
          </p:cNvCxnSpPr>
          <p:nvPr/>
        </p:nvCxnSpPr>
        <p:spPr>
          <a:xfrm>
            <a:off x="8242853" y="4195561"/>
            <a:ext cx="0" cy="1044424"/>
          </a:xfrm>
          <a:prstGeom prst="line">
            <a:avLst/>
          </a:prstGeom>
          <a:ln w="28575">
            <a:solidFill>
              <a:srgbClr val="3F3142">
                <a:alpha val="44000"/>
              </a:srgb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xmlns="" id="{46E4C2DF-8090-4A55-A959-DAA58BE5A0AF}"/>
              </a:ext>
            </a:extLst>
          </p:cNvPr>
          <p:cNvGrpSpPr/>
          <p:nvPr/>
        </p:nvGrpSpPr>
        <p:grpSpPr>
          <a:xfrm>
            <a:off x="1129085" y="1893566"/>
            <a:ext cx="9933829" cy="968469"/>
            <a:chOff x="376362" y="1858670"/>
            <a:chExt cx="9933829" cy="968469"/>
          </a:xfrm>
        </p:grpSpPr>
        <p:sp>
          <p:nvSpPr>
            <p:cNvPr id="21" name="文本框 20">
              <a:extLst>
                <a:ext uri="{FF2B5EF4-FFF2-40B4-BE49-F238E27FC236}">
                  <a16:creationId xmlns:a16="http://schemas.microsoft.com/office/drawing/2014/main" xmlns="" id="{F63D341F-F2D6-4D0B-98C1-BB5F05017BBB}"/>
                </a:ext>
              </a:extLst>
            </p:cNvPr>
            <p:cNvSpPr txBox="1"/>
            <p:nvPr/>
          </p:nvSpPr>
          <p:spPr>
            <a:xfrm>
              <a:off x="376362" y="2303919"/>
              <a:ext cx="9933829" cy="523220"/>
            </a:xfrm>
            <a:prstGeom prst="rect">
              <a:avLst/>
            </a:prstGeom>
            <a:noFill/>
          </p:spPr>
          <p:txBody>
            <a:bodyPr wrap="square" rtlCol="0">
              <a:spAutoFit/>
            </a:bodyPr>
            <a:lstStyle/>
            <a:p>
              <a:r>
                <a:rPr lang="en-US" altLang="zh-CN" sz="1400" i="1" dirty="0">
                  <a:solidFill>
                    <a:schemeClr val="bg1"/>
                  </a:solidFill>
                  <a:latin typeface="Calibri Light" panose="020F0302020204030204" pitchFamily="34" charset="0"/>
                </a:rPr>
                <a:t>Life if only such as first see, what </a:t>
              </a:r>
              <a:r>
                <a:rPr lang="en-US" altLang="zh-CN" sz="1400" i="1" dirty="0" err="1">
                  <a:solidFill>
                    <a:schemeClr val="bg1"/>
                  </a:solidFill>
                  <a:latin typeface="Calibri Light" panose="020F0302020204030204" pitchFamily="34" charset="0"/>
                </a:rPr>
                <a:t>autumwind</a:t>
              </a:r>
              <a:r>
                <a:rPr lang="en-US" altLang="zh-CN" sz="1400" i="1" dirty="0">
                  <a:solidFill>
                    <a:schemeClr val="bg1"/>
                  </a:solidFill>
                  <a:latin typeface="Calibri Light" panose="020F0302020204030204" pitchFamily="34" charset="0"/>
                </a:rPr>
                <a:t> sad </a:t>
              </a:r>
              <a:r>
                <a:rPr lang="en-US" altLang="zh-CN" sz="1400" i="1" dirty="0" err="1">
                  <a:solidFill>
                    <a:schemeClr val="bg1"/>
                  </a:solidFill>
                  <a:latin typeface="Calibri Light" panose="020F0302020204030204" pitchFamily="34" charset="0"/>
                </a:rPr>
                <a:t>paintingLife</a:t>
              </a:r>
              <a:r>
                <a:rPr lang="en-US" altLang="zh-CN" sz="1400" i="1" dirty="0">
                  <a:solidFill>
                    <a:schemeClr val="bg1"/>
                  </a:solidFill>
                  <a:latin typeface="Calibri Light" panose="020F0302020204030204" pitchFamily="34" charset="0"/>
                </a:rPr>
                <a:t> if only such as first see, what autumn wind sad </a:t>
              </a:r>
              <a:r>
                <a:rPr lang="en-US" altLang="zh-CN" sz="1400" i="1" dirty="0" err="1">
                  <a:solidFill>
                    <a:schemeClr val="bg1"/>
                  </a:solidFill>
                  <a:latin typeface="Calibri Light" panose="020F0302020204030204" pitchFamily="34" charset="0"/>
                </a:rPr>
                <a:t>paintingLife</a:t>
              </a:r>
              <a:r>
                <a:rPr lang="en-US" altLang="zh-CN" sz="1400" i="1" dirty="0">
                  <a:solidFill>
                    <a:schemeClr val="bg1"/>
                  </a:solidFill>
                  <a:latin typeface="Calibri Light" panose="020F0302020204030204" pitchFamily="34" charset="0"/>
                </a:rPr>
                <a:t> if only such as first see, what </a:t>
              </a:r>
              <a:r>
                <a:rPr lang="en-US" altLang="zh-CN" sz="1400" i="1" dirty="0" err="1">
                  <a:solidFill>
                    <a:schemeClr val="bg1"/>
                  </a:solidFill>
                  <a:latin typeface="Calibri Light" panose="020F0302020204030204" pitchFamily="34" charset="0"/>
                </a:rPr>
                <a:t>autumwind</a:t>
              </a:r>
              <a:r>
                <a:rPr lang="en-US" altLang="zh-CN" sz="1400" i="1" dirty="0">
                  <a:solidFill>
                    <a:schemeClr val="bg1"/>
                  </a:solidFill>
                  <a:latin typeface="Calibri Light" panose="020F0302020204030204" pitchFamily="34" charset="0"/>
                </a:rPr>
                <a:t> sad </a:t>
              </a:r>
              <a:r>
                <a:rPr lang="en-US" altLang="zh-CN" sz="1400" i="1" dirty="0" err="1">
                  <a:solidFill>
                    <a:schemeClr val="bg1"/>
                  </a:solidFill>
                  <a:latin typeface="Calibri Light" panose="020F0302020204030204" pitchFamily="34" charset="0"/>
                </a:rPr>
                <a:t>paintingLife</a:t>
              </a:r>
              <a:r>
                <a:rPr lang="en-US" altLang="zh-CN" sz="1400" i="1" dirty="0">
                  <a:solidFill>
                    <a:schemeClr val="bg1"/>
                  </a:solidFill>
                  <a:latin typeface="Calibri Light" panose="020F0302020204030204" pitchFamily="34" charset="0"/>
                </a:rPr>
                <a:t> if only such as first see, what autumn wind sad painting</a:t>
              </a:r>
              <a:endParaRPr lang="zh-CN" altLang="en-US" sz="1400" i="1" dirty="0">
                <a:solidFill>
                  <a:schemeClr val="bg1"/>
                </a:solidFill>
                <a:latin typeface="Calibri Light" panose="020F0302020204030204" pitchFamily="34" charset="0"/>
              </a:endParaRPr>
            </a:p>
          </p:txBody>
        </p:sp>
        <p:sp>
          <p:nvSpPr>
            <p:cNvPr id="22" name="矩形 21">
              <a:extLst>
                <a:ext uri="{FF2B5EF4-FFF2-40B4-BE49-F238E27FC236}">
                  <a16:creationId xmlns:a16="http://schemas.microsoft.com/office/drawing/2014/main" xmlns="" id="{14D5E23F-4E60-4ABC-93FD-92950EE575A6}"/>
                </a:ext>
              </a:extLst>
            </p:cNvPr>
            <p:cNvSpPr/>
            <p:nvPr/>
          </p:nvSpPr>
          <p:spPr>
            <a:xfrm>
              <a:off x="376362" y="1858670"/>
              <a:ext cx="7788711" cy="523220"/>
            </a:xfrm>
            <a:prstGeom prst="rect">
              <a:avLst/>
            </a:prstGeom>
          </p:spPr>
          <p:txBody>
            <a:bodyPr wrap="square">
              <a:spAutoFit/>
            </a:bodyPr>
            <a:lstStyle/>
            <a:p>
              <a:r>
                <a:rPr lang="en-US" altLang="zh-CN" sz="2800" i="1" dirty="0">
                  <a:solidFill>
                    <a:schemeClr val="bg1"/>
                  </a:solidFill>
                  <a:latin typeface="Franklin Gothic Medium" panose="020B0603020102020204" pitchFamily="34" charset="0"/>
                  <a:ea typeface="方正兰亭中黑_GBK" panose="02000000000000000000" pitchFamily="2" charset="-122"/>
                </a:rPr>
                <a:t>Enter Subheadings</a:t>
              </a:r>
              <a:endParaRPr lang="zh-CN" altLang="en-US" sz="2800" i="1" dirty="0">
                <a:solidFill>
                  <a:schemeClr val="bg1"/>
                </a:solidFill>
                <a:latin typeface="Franklin Gothic Medium" panose="020B0603020102020204" pitchFamily="34" charset="0"/>
                <a:ea typeface="方正兰亭中黑_GBK" panose="02000000000000000000" pitchFamily="2" charset="-122"/>
              </a:endParaRPr>
            </a:p>
          </p:txBody>
        </p:sp>
      </p:grpSp>
    </p:spTree>
    <p:extLst>
      <p:ext uri="{BB962C8B-B14F-4D97-AF65-F5344CB8AC3E}">
        <p14:creationId xmlns:p14="http://schemas.microsoft.com/office/powerpoint/2010/main" val="1393882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669C3903-AD23-420B-8C1A-CEA2DDC8DB2E}"/>
              </a:ext>
            </a:extLst>
          </p:cNvPr>
          <p:cNvSpPr/>
          <p:nvPr/>
        </p:nvSpPr>
        <p:spPr>
          <a:xfrm>
            <a:off x="762000" y="1275522"/>
            <a:ext cx="2888974" cy="4306957"/>
          </a:xfrm>
          <a:prstGeom prst="roundRect">
            <a:avLst>
              <a:gd name="adj" fmla="val 7951"/>
            </a:avLst>
          </a:prstGeom>
          <a:gradFill>
            <a:gsLst>
              <a:gs pos="7000">
                <a:srgbClr val="F57B7B"/>
              </a:gs>
              <a:gs pos="100000">
                <a:srgbClr val="E8B456">
                  <a:lumMod val="10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xmlns="" id="{2B4CA0E2-8049-47C5-933E-989508C95B92}"/>
              </a:ext>
            </a:extLst>
          </p:cNvPr>
          <p:cNvSpPr/>
          <p:nvPr/>
        </p:nvSpPr>
        <p:spPr>
          <a:xfrm>
            <a:off x="930894" y="1527312"/>
            <a:ext cx="2551186" cy="3803376"/>
          </a:xfrm>
          <a:prstGeom prst="roundRect">
            <a:avLst>
              <a:gd name="adj" fmla="val 7951"/>
            </a:avLst>
          </a:prstGeom>
          <a:solidFill>
            <a:schemeClr val="bg1"/>
          </a:solidFill>
          <a:ln>
            <a:noFill/>
          </a:ln>
          <a:effectLst>
            <a:outerShdw blurRad="127000" dist="38100" dir="2700000" sx="102000" sy="102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A7986BB-F6DA-4A72-AE03-1640FCB70930}"/>
              </a:ext>
            </a:extLst>
          </p:cNvPr>
          <p:cNvSpPr txBox="1"/>
          <p:nvPr/>
        </p:nvSpPr>
        <p:spPr>
          <a:xfrm>
            <a:off x="1014750" y="2655599"/>
            <a:ext cx="2383474" cy="1877437"/>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a:t>
            </a:r>
            <a:r>
              <a:rPr lang="en-US" altLang="zh-CN" sz="1400" i="1" dirty="0" err="1">
                <a:solidFill>
                  <a:schemeClr val="tx1">
                    <a:lumMod val="65000"/>
                    <a:lumOff val="35000"/>
                  </a:schemeClr>
                </a:solidFill>
                <a:latin typeface="Calibri Light" panose="020F0302020204030204" pitchFamily="34" charset="0"/>
              </a:rPr>
              <a:t>whatautumwinpaintingLife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autumn wind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sapaintingLife</a:t>
            </a:r>
            <a:r>
              <a:rPr lang="en-US" altLang="zh-CN" sz="1400" i="1" dirty="0">
                <a:solidFill>
                  <a:schemeClr val="tx1">
                    <a:lumMod val="65000"/>
                    <a:lumOff val="35000"/>
                  </a:schemeClr>
                </a:solidFill>
                <a:latin typeface="Calibri Light" panose="020F0302020204030204" pitchFamily="34" charset="0"/>
              </a:rPr>
              <a:t> if only such as </a:t>
            </a:r>
            <a:r>
              <a:rPr lang="en-US" altLang="zh-CN" sz="1200" i="1" dirty="0" err="1">
                <a:solidFill>
                  <a:schemeClr val="tx1">
                    <a:lumMod val="65000"/>
                    <a:lumOff val="35000"/>
                  </a:schemeClr>
                </a:solidFill>
                <a:latin typeface="Calibri Light" panose="020F0302020204030204" pitchFamily="34" charset="0"/>
              </a:rPr>
              <a:t>firsseewhat</a:t>
            </a:r>
            <a:r>
              <a:rPr lang="en-US" altLang="zh-CN" sz="1400" i="1" dirty="0">
                <a:solidFill>
                  <a:schemeClr val="tx1">
                    <a:lumMod val="65000"/>
                    <a:lumOff val="35000"/>
                  </a:schemeClr>
                </a:solidFill>
                <a:latin typeface="Calibri Light" panose="020F0302020204030204" pitchFamily="34" charset="0"/>
              </a:rPr>
              <a:t> autumn wind sad painting</a:t>
            </a:r>
            <a:endParaRPr lang="zh-CN" altLang="en-US" sz="1400" i="1" dirty="0">
              <a:solidFill>
                <a:schemeClr val="tx1">
                  <a:lumMod val="65000"/>
                  <a:lumOff val="35000"/>
                </a:schemeClr>
              </a:solidFill>
              <a:latin typeface="Calibri Light" panose="020F0302020204030204" pitchFamily="34" charset="0"/>
            </a:endParaRPr>
          </a:p>
        </p:txBody>
      </p:sp>
      <p:sp>
        <p:nvSpPr>
          <p:cNvPr id="11" name="矩形: 圆角 10">
            <a:extLst>
              <a:ext uri="{FF2B5EF4-FFF2-40B4-BE49-F238E27FC236}">
                <a16:creationId xmlns:a16="http://schemas.microsoft.com/office/drawing/2014/main" xmlns="" id="{B3DE2B40-370A-4CEF-BE51-DBA9CD81E812}"/>
              </a:ext>
            </a:extLst>
          </p:cNvPr>
          <p:cNvSpPr/>
          <p:nvPr/>
        </p:nvSpPr>
        <p:spPr>
          <a:xfrm>
            <a:off x="4651513" y="1275522"/>
            <a:ext cx="2888974" cy="4306957"/>
          </a:xfrm>
          <a:prstGeom prst="roundRect">
            <a:avLst>
              <a:gd name="adj" fmla="val 7951"/>
            </a:avLst>
          </a:prstGeom>
          <a:gradFill>
            <a:gsLst>
              <a:gs pos="7000">
                <a:srgbClr val="F57B7B"/>
              </a:gs>
              <a:gs pos="100000">
                <a:srgbClr val="E8B456">
                  <a:lumMod val="10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DB0BAA65-3904-413C-9BCE-CD15B48AEB70}"/>
              </a:ext>
            </a:extLst>
          </p:cNvPr>
          <p:cNvSpPr/>
          <p:nvPr/>
        </p:nvSpPr>
        <p:spPr>
          <a:xfrm>
            <a:off x="4820407" y="1527312"/>
            <a:ext cx="2551186" cy="3803376"/>
          </a:xfrm>
          <a:prstGeom prst="roundRect">
            <a:avLst>
              <a:gd name="adj" fmla="val 7951"/>
            </a:avLst>
          </a:prstGeom>
          <a:solidFill>
            <a:schemeClr val="bg1"/>
          </a:solidFill>
          <a:ln>
            <a:noFill/>
          </a:ln>
          <a:effectLst>
            <a:outerShdw blurRad="127000" dist="38100" dir="2700000" sx="102000" sy="102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518D6F3-20A6-4930-B599-ED9D61A84C85}"/>
              </a:ext>
            </a:extLst>
          </p:cNvPr>
          <p:cNvSpPr txBox="1"/>
          <p:nvPr/>
        </p:nvSpPr>
        <p:spPr>
          <a:xfrm>
            <a:off x="4904263" y="2640428"/>
            <a:ext cx="2383474" cy="1877437"/>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a:t>
            </a:r>
            <a:r>
              <a:rPr lang="en-US" altLang="zh-CN" sz="1400" i="1" dirty="0" err="1">
                <a:solidFill>
                  <a:schemeClr val="tx1">
                    <a:lumMod val="65000"/>
                    <a:lumOff val="35000"/>
                  </a:schemeClr>
                </a:solidFill>
                <a:latin typeface="Calibri Light" panose="020F0302020204030204" pitchFamily="34" charset="0"/>
              </a:rPr>
              <a:t>whatautumwinpaintingLife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autumn wind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sapaintingLife</a:t>
            </a:r>
            <a:r>
              <a:rPr lang="en-US" altLang="zh-CN" sz="1400" i="1" dirty="0">
                <a:solidFill>
                  <a:schemeClr val="tx1">
                    <a:lumMod val="65000"/>
                    <a:lumOff val="35000"/>
                  </a:schemeClr>
                </a:solidFill>
                <a:latin typeface="Calibri Light" panose="020F0302020204030204" pitchFamily="34" charset="0"/>
              </a:rPr>
              <a:t> if only such as </a:t>
            </a:r>
            <a:r>
              <a:rPr lang="en-US" altLang="zh-CN" sz="1200" i="1" dirty="0" err="1">
                <a:solidFill>
                  <a:schemeClr val="tx1">
                    <a:lumMod val="65000"/>
                    <a:lumOff val="35000"/>
                  </a:schemeClr>
                </a:solidFill>
                <a:latin typeface="Calibri Light" panose="020F0302020204030204" pitchFamily="34" charset="0"/>
              </a:rPr>
              <a:t>firsseewhat</a:t>
            </a:r>
            <a:r>
              <a:rPr lang="en-US" altLang="zh-CN" sz="1400" i="1" dirty="0">
                <a:solidFill>
                  <a:schemeClr val="tx1">
                    <a:lumMod val="65000"/>
                    <a:lumOff val="35000"/>
                  </a:schemeClr>
                </a:solidFill>
                <a:latin typeface="Calibri Light" panose="020F0302020204030204" pitchFamily="34" charset="0"/>
              </a:rPr>
              <a:t> autumn wind sad painting</a:t>
            </a:r>
            <a:endParaRPr lang="zh-CN" altLang="en-US" sz="1400" i="1" dirty="0">
              <a:solidFill>
                <a:schemeClr val="tx1">
                  <a:lumMod val="65000"/>
                  <a:lumOff val="35000"/>
                </a:schemeClr>
              </a:solidFill>
              <a:latin typeface="Calibri Light" panose="020F0302020204030204" pitchFamily="34" charset="0"/>
            </a:endParaRPr>
          </a:p>
        </p:txBody>
      </p:sp>
      <p:sp>
        <p:nvSpPr>
          <p:cNvPr id="15" name="矩形: 圆角 14">
            <a:extLst>
              <a:ext uri="{FF2B5EF4-FFF2-40B4-BE49-F238E27FC236}">
                <a16:creationId xmlns:a16="http://schemas.microsoft.com/office/drawing/2014/main" xmlns="" id="{4A4A1389-DCB5-4D27-8137-5EB5EC6ED4A7}"/>
              </a:ext>
            </a:extLst>
          </p:cNvPr>
          <p:cNvSpPr/>
          <p:nvPr/>
        </p:nvSpPr>
        <p:spPr>
          <a:xfrm>
            <a:off x="8541026" y="1275522"/>
            <a:ext cx="2888974" cy="4306957"/>
          </a:xfrm>
          <a:prstGeom prst="roundRect">
            <a:avLst>
              <a:gd name="adj" fmla="val 7951"/>
            </a:avLst>
          </a:prstGeom>
          <a:gradFill>
            <a:gsLst>
              <a:gs pos="7000">
                <a:srgbClr val="F57B7B"/>
              </a:gs>
              <a:gs pos="100000">
                <a:srgbClr val="E8B456">
                  <a:lumMod val="10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C9FA35F2-F19B-4DF7-A93A-59FA0C0A9A86}"/>
              </a:ext>
            </a:extLst>
          </p:cNvPr>
          <p:cNvSpPr/>
          <p:nvPr/>
        </p:nvSpPr>
        <p:spPr>
          <a:xfrm>
            <a:off x="8709920" y="1527312"/>
            <a:ext cx="2551186" cy="3803376"/>
          </a:xfrm>
          <a:prstGeom prst="roundRect">
            <a:avLst>
              <a:gd name="adj" fmla="val 7951"/>
            </a:avLst>
          </a:prstGeom>
          <a:solidFill>
            <a:schemeClr val="bg1"/>
          </a:solidFill>
          <a:ln>
            <a:noFill/>
          </a:ln>
          <a:effectLst>
            <a:outerShdw blurRad="127000" dist="38100" dir="2700000" sx="102000" sy="102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58A5DD73-09F6-4C09-9EEB-12A60648108F}"/>
              </a:ext>
            </a:extLst>
          </p:cNvPr>
          <p:cNvSpPr txBox="1"/>
          <p:nvPr/>
        </p:nvSpPr>
        <p:spPr>
          <a:xfrm>
            <a:off x="8793776" y="2618041"/>
            <a:ext cx="2383474" cy="1877437"/>
          </a:xfrm>
          <a:prstGeom prst="rect">
            <a:avLst/>
          </a:prstGeom>
          <a:noFill/>
        </p:spPr>
        <p:txBody>
          <a:bodyPr wrap="square" rtlCol="0">
            <a:spAutoFit/>
          </a:bodyPr>
          <a:lstStyle/>
          <a:p>
            <a:pPr algn="ctr"/>
            <a:r>
              <a:rPr lang="en-US" altLang="zh-CN" sz="1400" i="1" dirty="0">
                <a:solidFill>
                  <a:schemeClr val="tx1">
                    <a:lumMod val="65000"/>
                    <a:lumOff val="35000"/>
                  </a:schemeClr>
                </a:solidFill>
                <a:latin typeface="Calibri Light" panose="020F0302020204030204" pitchFamily="34" charset="0"/>
              </a:rPr>
              <a:t>Life if only such as first see, </a:t>
            </a:r>
            <a:r>
              <a:rPr lang="en-US" altLang="zh-CN" sz="1400" i="1" dirty="0" err="1">
                <a:solidFill>
                  <a:schemeClr val="tx1">
                    <a:lumMod val="65000"/>
                    <a:lumOff val="35000"/>
                  </a:schemeClr>
                </a:solidFill>
                <a:latin typeface="Calibri Light" panose="020F0302020204030204" pitchFamily="34" charset="0"/>
              </a:rPr>
              <a:t>whatautumwinpaintingLife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autumn wind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a:t>
            </a:r>
            <a:r>
              <a:rPr lang="en-US" altLang="zh-CN" sz="1400" i="1" dirty="0" err="1">
                <a:solidFill>
                  <a:schemeClr val="tx1">
                    <a:lumMod val="65000"/>
                    <a:lumOff val="35000"/>
                  </a:schemeClr>
                </a:solidFill>
                <a:latin typeface="Calibri Light" panose="020F0302020204030204" pitchFamily="34" charset="0"/>
              </a:rPr>
              <a:t>swhat</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a:t>
            </a:r>
            <a:r>
              <a:rPr lang="en-US" altLang="zh-CN" sz="1400" i="1" dirty="0" err="1">
                <a:solidFill>
                  <a:schemeClr val="tx1">
                    <a:lumMod val="65000"/>
                    <a:lumOff val="35000"/>
                  </a:schemeClr>
                </a:solidFill>
                <a:latin typeface="Calibri Light" panose="020F0302020204030204" pitchFamily="34" charset="0"/>
              </a:rPr>
              <a:t>sapaintingLife</a:t>
            </a:r>
            <a:r>
              <a:rPr lang="en-US" altLang="zh-CN" sz="1400" i="1" dirty="0">
                <a:solidFill>
                  <a:schemeClr val="tx1">
                    <a:lumMod val="65000"/>
                    <a:lumOff val="35000"/>
                  </a:schemeClr>
                </a:solidFill>
                <a:latin typeface="Calibri Light" panose="020F0302020204030204" pitchFamily="34" charset="0"/>
              </a:rPr>
              <a:t> if only such as </a:t>
            </a:r>
            <a:r>
              <a:rPr lang="en-US" altLang="zh-CN" sz="1200" i="1" dirty="0" err="1">
                <a:solidFill>
                  <a:schemeClr val="tx1">
                    <a:lumMod val="65000"/>
                    <a:lumOff val="35000"/>
                  </a:schemeClr>
                </a:solidFill>
                <a:latin typeface="Calibri Light" panose="020F0302020204030204" pitchFamily="34" charset="0"/>
              </a:rPr>
              <a:t>firsseewhat</a:t>
            </a:r>
            <a:r>
              <a:rPr lang="en-US" altLang="zh-CN" sz="1400" i="1" dirty="0">
                <a:solidFill>
                  <a:schemeClr val="tx1">
                    <a:lumMod val="65000"/>
                    <a:lumOff val="35000"/>
                  </a:schemeClr>
                </a:solidFill>
                <a:latin typeface="Calibri Light" panose="020F0302020204030204" pitchFamily="34" charset="0"/>
              </a:rPr>
              <a:t> autumn wind sad painting</a:t>
            </a:r>
            <a:endParaRPr lang="zh-CN" altLang="en-US" sz="1400" i="1" dirty="0">
              <a:solidFill>
                <a:schemeClr val="tx1">
                  <a:lumMod val="65000"/>
                  <a:lumOff val="35000"/>
                </a:schemeClr>
              </a:solidFill>
              <a:latin typeface="Calibri Light" panose="020F0302020204030204" pitchFamily="34" charset="0"/>
            </a:endParaRPr>
          </a:p>
        </p:txBody>
      </p:sp>
      <p:sp>
        <p:nvSpPr>
          <p:cNvPr id="19" name="zoom-tool_72585">
            <a:extLst>
              <a:ext uri="{FF2B5EF4-FFF2-40B4-BE49-F238E27FC236}">
                <a16:creationId xmlns:a16="http://schemas.microsoft.com/office/drawing/2014/main" xmlns="" id="{C5ED4FC5-FB1C-4E5B-BCB9-D7CDA0CFD713}"/>
              </a:ext>
            </a:extLst>
          </p:cNvPr>
          <p:cNvSpPr>
            <a:spLocks noChangeAspect="1"/>
          </p:cNvSpPr>
          <p:nvPr/>
        </p:nvSpPr>
        <p:spPr bwMode="auto">
          <a:xfrm>
            <a:off x="9753081" y="1960998"/>
            <a:ext cx="464864" cy="448766"/>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chemeClr val="tx1">
              <a:lumMod val="50000"/>
              <a:lumOff val="50000"/>
            </a:schemeClr>
          </a:solidFill>
          <a:ln>
            <a:noFill/>
          </a:ln>
        </p:spPr>
      </p:sp>
      <p:sp>
        <p:nvSpPr>
          <p:cNvPr id="20" name="meeting_115918">
            <a:extLst>
              <a:ext uri="{FF2B5EF4-FFF2-40B4-BE49-F238E27FC236}">
                <a16:creationId xmlns:a16="http://schemas.microsoft.com/office/drawing/2014/main" xmlns="" id="{FE3952D8-F235-4F2C-A0E0-A2001E506837}"/>
              </a:ext>
            </a:extLst>
          </p:cNvPr>
          <p:cNvSpPr>
            <a:spLocks noChangeAspect="1"/>
          </p:cNvSpPr>
          <p:nvPr/>
        </p:nvSpPr>
        <p:spPr bwMode="auto">
          <a:xfrm>
            <a:off x="5867041" y="1956740"/>
            <a:ext cx="457920" cy="457282"/>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chemeClr val="tx1">
              <a:lumMod val="50000"/>
              <a:lumOff val="50000"/>
            </a:schemeClr>
          </a:solidFill>
          <a:ln>
            <a:noFill/>
          </a:ln>
        </p:spPr>
      </p:sp>
      <p:sp>
        <p:nvSpPr>
          <p:cNvPr id="21" name="new-email-envelope_20520">
            <a:extLst>
              <a:ext uri="{FF2B5EF4-FFF2-40B4-BE49-F238E27FC236}">
                <a16:creationId xmlns:a16="http://schemas.microsoft.com/office/drawing/2014/main" xmlns="" id="{CB0E3E5F-E6E4-4ED1-AE1C-934D8128EBD4}"/>
              </a:ext>
            </a:extLst>
          </p:cNvPr>
          <p:cNvSpPr>
            <a:spLocks noChangeAspect="1"/>
          </p:cNvSpPr>
          <p:nvPr/>
        </p:nvSpPr>
        <p:spPr bwMode="auto">
          <a:xfrm>
            <a:off x="1901645" y="1994819"/>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tx1">
              <a:lumMod val="50000"/>
              <a:lumOff val="50000"/>
            </a:schemeClr>
          </a:solidFill>
          <a:ln>
            <a:noFill/>
          </a:ln>
        </p:spPr>
      </p:sp>
    </p:spTree>
    <p:extLst>
      <p:ext uri="{BB962C8B-B14F-4D97-AF65-F5344CB8AC3E}">
        <p14:creationId xmlns:p14="http://schemas.microsoft.com/office/powerpoint/2010/main" val="2475902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0C8C9FA-DEC1-4EEB-BBAF-F966D87CDE67}"/>
              </a:ext>
            </a:extLst>
          </p:cNvPr>
          <p:cNvSpPr/>
          <p:nvPr/>
        </p:nvSpPr>
        <p:spPr>
          <a:xfrm>
            <a:off x="0" y="0"/>
            <a:ext cx="12192000" cy="6858000"/>
          </a:xfrm>
          <a:prstGeom prst="rect">
            <a:avLst/>
          </a:prstGeom>
          <a:solidFill>
            <a:srgbClr val="3F3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D9DBC80B-3B9A-4D65-8C5A-A5D644A1FE3C}"/>
              </a:ext>
            </a:extLst>
          </p:cNvPr>
          <p:cNvSpPr/>
          <p:nvPr/>
        </p:nvSpPr>
        <p:spPr>
          <a:xfrm>
            <a:off x="236558" y="351180"/>
            <a:ext cx="6506820" cy="6506820"/>
          </a:xfrm>
          <a:custGeom>
            <a:avLst/>
            <a:gdLst>
              <a:gd name="connsiteX0" fmla="*/ 2345635 w 4691270"/>
              <a:gd name="connsiteY0" fmla="*/ 238540 h 4691270"/>
              <a:gd name="connsiteX1" fmla="*/ 238540 w 4691270"/>
              <a:gd name="connsiteY1" fmla="*/ 2345635 h 4691270"/>
              <a:gd name="connsiteX2" fmla="*/ 2345635 w 4691270"/>
              <a:gd name="connsiteY2" fmla="*/ 4452730 h 4691270"/>
              <a:gd name="connsiteX3" fmla="*/ 4452730 w 4691270"/>
              <a:gd name="connsiteY3" fmla="*/ 2345635 h 4691270"/>
              <a:gd name="connsiteX4" fmla="*/ 2345635 w 4691270"/>
              <a:gd name="connsiteY4" fmla="*/ 0 h 4691270"/>
              <a:gd name="connsiteX5" fmla="*/ 4691270 w 4691270"/>
              <a:gd name="connsiteY5" fmla="*/ 2345635 h 4691270"/>
              <a:gd name="connsiteX6" fmla="*/ 2345635 w 4691270"/>
              <a:gd name="connsiteY6" fmla="*/ 4691270 h 4691270"/>
              <a:gd name="connsiteX7" fmla="*/ 0 w 4691270"/>
              <a:gd name="connsiteY7" fmla="*/ 2345635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270" h="4691270">
                <a:moveTo>
                  <a:pt x="2345635" y="238540"/>
                </a:moveTo>
                <a:lnTo>
                  <a:pt x="238540" y="2345635"/>
                </a:lnTo>
                <a:lnTo>
                  <a:pt x="2345635" y="4452730"/>
                </a:lnTo>
                <a:lnTo>
                  <a:pt x="4452730" y="2345635"/>
                </a:lnTo>
                <a:close/>
                <a:moveTo>
                  <a:pt x="2345635" y="0"/>
                </a:moveTo>
                <a:lnTo>
                  <a:pt x="4691270" y="2345635"/>
                </a:lnTo>
                <a:lnTo>
                  <a:pt x="2345635" y="4691270"/>
                </a:lnTo>
                <a:lnTo>
                  <a:pt x="0" y="2345635"/>
                </a:lnTo>
                <a:close/>
              </a:path>
            </a:pathLst>
          </a:custGeom>
          <a:gradFill flip="none" rotWithShape="1">
            <a:gsLst>
              <a:gs pos="23000">
                <a:srgbClr val="F35F5F"/>
              </a:gs>
              <a:gs pos="70000">
                <a:srgbClr val="E8B45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xmlns="" id="{588CF64E-AD76-455E-BA46-D877AEA4E1A9}"/>
              </a:ext>
            </a:extLst>
          </p:cNvPr>
          <p:cNvSpPr/>
          <p:nvPr/>
        </p:nvSpPr>
        <p:spPr>
          <a:xfrm>
            <a:off x="4108174" y="-4717774"/>
            <a:ext cx="9435548" cy="9435548"/>
          </a:xfrm>
          <a:prstGeom prst="diamond">
            <a:avLst/>
          </a:prstGeom>
          <a:blipFill dpi="0" rotWithShape="1">
            <a:blip r:embed="rId2"/>
            <a:srcRect/>
            <a:stretch>
              <a:fillRect l="-25034" r="-24966"/>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85B9EA93-A223-4226-A74E-AAD7491F7E8B}"/>
              </a:ext>
            </a:extLst>
          </p:cNvPr>
          <p:cNvGrpSpPr/>
          <p:nvPr/>
        </p:nvGrpSpPr>
        <p:grpSpPr>
          <a:xfrm>
            <a:off x="1133581" y="2638164"/>
            <a:ext cx="4453472" cy="1581671"/>
            <a:chOff x="3869264" y="3863131"/>
            <a:chExt cx="4453472" cy="1581671"/>
          </a:xfrm>
        </p:grpSpPr>
        <p:sp>
          <p:nvSpPr>
            <p:cNvPr id="8" name="文本框 7">
              <a:extLst>
                <a:ext uri="{FF2B5EF4-FFF2-40B4-BE49-F238E27FC236}">
                  <a16:creationId xmlns:a16="http://schemas.microsoft.com/office/drawing/2014/main" xmlns="" id="{5660142C-E32D-415D-9F53-93FAE4C3797F}"/>
                </a:ext>
              </a:extLst>
            </p:cNvPr>
            <p:cNvSpPr txBox="1"/>
            <p:nvPr/>
          </p:nvSpPr>
          <p:spPr>
            <a:xfrm>
              <a:off x="4227443" y="3863131"/>
              <a:ext cx="3737114"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PART 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xmlns="" id="{1D8BF790-F501-476C-B356-A51EEEDFB39E}"/>
                </a:ext>
              </a:extLst>
            </p:cNvPr>
            <p:cNvGrpSpPr/>
            <p:nvPr/>
          </p:nvGrpSpPr>
          <p:grpSpPr>
            <a:xfrm>
              <a:off x="3869264" y="4611878"/>
              <a:ext cx="4453472" cy="832924"/>
              <a:chOff x="3869264" y="4837162"/>
              <a:chExt cx="4453472" cy="832924"/>
            </a:xfrm>
          </p:grpSpPr>
          <p:sp>
            <p:nvSpPr>
              <p:cNvPr id="10" name="文本框 9">
                <a:extLst>
                  <a:ext uri="{FF2B5EF4-FFF2-40B4-BE49-F238E27FC236}">
                    <a16:creationId xmlns:a16="http://schemas.microsoft.com/office/drawing/2014/main" xmlns="" id="{F9FC7C5F-64D6-4374-AE64-EBF4FE124E4E}"/>
                  </a:ext>
                </a:extLst>
              </p:cNvPr>
              <p:cNvSpPr txBox="1"/>
              <p:nvPr/>
            </p:nvSpPr>
            <p:spPr>
              <a:xfrm>
                <a:off x="3869264" y="4837162"/>
                <a:ext cx="4453472" cy="461665"/>
              </a:xfrm>
              <a:prstGeom prst="rect">
                <a:avLst/>
              </a:prstGeom>
              <a:noFill/>
            </p:spPr>
            <p:txBody>
              <a:bodyPr wrap="square" rtlCol="0">
                <a:spAutoFit/>
              </a:bodyPr>
              <a:lstStyle/>
              <a:p>
                <a:pPr algn="ctr"/>
                <a:r>
                  <a:rPr lang="zh-CN" altLang="en-US" sz="2400" dirty="0">
                    <a:solidFill>
                      <a:schemeClr val="bg1"/>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a16="http://schemas.microsoft.com/office/drawing/2014/main" xmlns="" id="{77E55FEB-34DC-4F51-9224-0856609F300D}"/>
                  </a:ext>
                </a:extLst>
              </p:cNvPr>
              <p:cNvSpPr txBox="1"/>
              <p:nvPr/>
            </p:nvSpPr>
            <p:spPr>
              <a:xfrm>
                <a:off x="4625010" y="5254588"/>
                <a:ext cx="2941980" cy="415498"/>
              </a:xfrm>
              <a:prstGeom prst="rect">
                <a:avLst/>
              </a:prstGeom>
              <a:noFill/>
            </p:spPr>
            <p:txBody>
              <a:bodyPr wrap="square" rtlCol="0">
                <a:spAutoFit/>
              </a:bodyPr>
              <a:lstStyle/>
              <a:p>
                <a:pPr algn="ctr"/>
                <a:r>
                  <a:rPr lang="en-US" altLang="zh-CN" sz="1050" i="1" dirty="0">
                    <a:solidFill>
                      <a:schemeClr val="bg1"/>
                    </a:solidFill>
                    <a:latin typeface="Goudy Old Style" panose="02020502050305020303" pitchFamily="18" charset="0"/>
                  </a:rPr>
                  <a:t>Life if only such as first see, what autumn wind sad painting fan. It is easy to change, but it is easy to change. </a:t>
                </a:r>
                <a:endParaRPr lang="zh-CN" altLang="en-US" sz="1050" i="1" dirty="0">
                  <a:solidFill>
                    <a:schemeClr val="bg1"/>
                  </a:solidFill>
                  <a:latin typeface="Goudy Old Style" panose="02020502050305020303" pitchFamily="18" charset="0"/>
                </a:endParaRPr>
              </a:p>
            </p:txBody>
          </p:sp>
        </p:grpSp>
      </p:grpSp>
    </p:spTree>
    <p:extLst>
      <p:ext uri="{BB962C8B-B14F-4D97-AF65-F5344CB8AC3E}">
        <p14:creationId xmlns:p14="http://schemas.microsoft.com/office/powerpoint/2010/main" val="14065915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ABE64C9-921C-42BA-BF24-EAA290C034B4}"/>
              </a:ext>
            </a:extLst>
          </p:cNvPr>
          <p:cNvSpPr/>
          <p:nvPr/>
        </p:nvSpPr>
        <p:spPr>
          <a:xfrm>
            <a:off x="6096000" y="0"/>
            <a:ext cx="6096000" cy="6858000"/>
          </a:xfrm>
          <a:prstGeom prst="rect">
            <a:avLst/>
          </a:prstGeom>
          <a:solidFill>
            <a:schemeClr val="bg1"/>
          </a:solidFill>
          <a:ln>
            <a:noFill/>
          </a:ln>
          <a:effectLst>
            <a:outerShdw blurRad="127000" dist="38100" dir="10800000" sx="102000" sy="102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D292A8A1-B9C9-4787-9514-2EFD4C9FE179}"/>
              </a:ext>
            </a:extLst>
          </p:cNvPr>
          <p:cNvSpPr/>
          <p:nvPr/>
        </p:nvSpPr>
        <p:spPr>
          <a:xfrm>
            <a:off x="4954322" y="0"/>
            <a:ext cx="1141678" cy="6858000"/>
          </a:xfrm>
          <a:prstGeom prst="rect">
            <a:avLst/>
          </a:prstGeom>
          <a:gradFill flip="none" rotWithShape="1">
            <a:gsLst>
              <a:gs pos="0">
                <a:srgbClr val="F57B7B"/>
              </a:gs>
              <a:gs pos="100000">
                <a:srgbClr val="E8B456"/>
              </a:gs>
            </a:gsLst>
            <a:lin ang="2700000" scaled="1"/>
            <a:tileRect/>
          </a:gradFill>
          <a:ln>
            <a:noFill/>
          </a:ln>
          <a:effectLst>
            <a:outerShdw blurRad="127000" dist="38100" dir="10800000" sx="102000" sy="102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2E9BA6E5-7F2D-4C4A-8057-72AC94BDEEFB}"/>
              </a:ext>
            </a:extLst>
          </p:cNvPr>
          <p:cNvGrpSpPr/>
          <p:nvPr/>
        </p:nvGrpSpPr>
        <p:grpSpPr>
          <a:xfrm>
            <a:off x="7237679" y="825051"/>
            <a:ext cx="4157200" cy="954107"/>
            <a:chOff x="7491460" y="1433683"/>
            <a:chExt cx="4157200" cy="954107"/>
          </a:xfrm>
        </p:grpSpPr>
        <p:sp>
          <p:nvSpPr>
            <p:cNvPr id="5" name="文本框 4">
              <a:extLst>
                <a:ext uri="{FF2B5EF4-FFF2-40B4-BE49-F238E27FC236}">
                  <a16:creationId xmlns:a16="http://schemas.microsoft.com/office/drawing/2014/main" xmlns="" id="{623ECBFF-A422-4391-9D9B-A57709D15E48}"/>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6" name="椭圆 5">
              <a:extLst>
                <a:ext uri="{FF2B5EF4-FFF2-40B4-BE49-F238E27FC236}">
                  <a16:creationId xmlns:a16="http://schemas.microsoft.com/office/drawing/2014/main" xmlns="" id="{EA3D3AFC-0958-42ED-92A5-AAAE806017CA}"/>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0B9DFF80-75F6-411E-9818-F01A935CA350}"/>
              </a:ext>
            </a:extLst>
          </p:cNvPr>
          <p:cNvGrpSpPr/>
          <p:nvPr/>
        </p:nvGrpSpPr>
        <p:grpSpPr>
          <a:xfrm>
            <a:off x="7237679" y="2242982"/>
            <a:ext cx="4157200" cy="954107"/>
            <a:chOff x="7491460" y="1433683"/>
            <a:chExt cx="4157200" cy="954107"/>
          </a:xfrm>
        </p:grpSpPr>
        <p:sp>
          <p:nvSpPr>
            <p:cNvPr id="9" name="文本框 8">
              <a:extLst>
                <a:ext uri="{FF2B5EF4-FFF2-40B4-BE49-F238E27FC236}">
                  <a16:creationId xmlns:a16="http://schemas.microsoft.com/office/drawing/2014/main" xmlns="" id="{DBCCFC52-B2A1-492F-B613-66EEFD4E5869}"/>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0" name="椭圆 9">
              <a:extLst>
                <a:ext uri="{FF2B5EF4-FFF2-40B4-BE49-F238E27FC236}">
                  <a16:creationId xmlns:a16="http://schemas.microsoft.com/office/drawing/2014/main" xmlns="" id="{835DBA50-68B8-446A-8E43-53BFC3124DAA}"/>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2B49E899-7AD2-41F7-95CA-E437BB401366}"/>
              </a:ext>
            </a:extLst>
          </p:cNvPr>
          <p:cNvGrpSpPr/>
          <p:nvPr/>
        </p:nvGrpSpPr>
        <p:grpSpPr>
          <a:xfrm>
            <a:off x="7237679" y="3660913"/>
            <a:ext cx="4157200" cy="954107"/>
            <a:chOff x="7491460" y="1433683"/>
            <a:chExt cx="4157200" cy="954107"/>
          </a:xfrm>
        </p:grpSpPr>
        <p:sp>
          <p:nvSpPr>
            <p:cNvPr id="12" name="文本框 11">
              <a:extLst>
                <a:ext uri="{FF2B5EF4-FFF2-40B4-BE49-F238E27FC236}">
                  <a16:creationId xmlns:a16="http://schemas.microsoft.com/office/drawing/2014/main" xmlns="" id="{AD57D957-CC1F-4FD7-8BF9-84CE565A0157}"/>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3" name="椭圆 12">
              <a:extLst>
                <a:ext uri="{FF2B5EF4-FFF2-40B4-BE49-F238E27FC236}">
                  <a16:creationId xmlns:a16="http://schemas.microsoft.com/office/drawing/2014/main" xmlns="" id="{A02C8099-3FC0-48AE-AC83-D8E7F2BB6456}"/>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xmlns="" id="{22CCF84F-AB27-4D62-BF2D-3BF1EC7A456B}"/>
              </a:ext>
            </a:extLst>
          </p:cNvPr>
          <p:cNvGrpSpPr/>
          <p:nvPr/>
        </p:nvGrpSpPr>
        <p:grpSpPr>
          <a:xfrm>
            <a:off x="7237679" y="5078843"/>
            <a:ext cx="4157200" cy="954107"/>
            <a:chOff x="7491460" y="1433683"/>
            <a:chExt cx="4157200" cy="954107"/>
          </a:xfrm>
        </p:grpSpPr>
        <p:sp>
          <p:nvSpPr>
            <p:cNvPr id="15" name="文本框 14">
              <a:extLst>
                <a:ext uri="{FF2B5EF4-FFF2-40B4-BE49-F238E27FC236}">
                  <a16:creationId xmlns:a16="http://schemas.microsoft.com/office/drawing/2014/main" xmlns="" id="{F15A0A82-65F4-4D41-917F-A57C8556D9F7}"/>
                </a:ext>
              </a:extLst>
            </p:cNvPr>
            <p:cNvSpPr txBox="1"/>
            <p:nvPr/>
          </p:nvSpPr>
          <p:spPr>
            <a:xfrm>
              <a:off x="8048051" y="1433683"/>
              <a:ext cx="3600609" cy="954107"/>
            </a:xfrm>
            <a:prstGeom prst="rect">
              <a:avLst/>
            </a:prstGeom>
            <a:noFill/>
          </p:spPr>
          <p:txBody>
            <a:bodyPr wrap="square" rtlCol="0">
              <a:spAutoFit/>
            </a:bodyPr>
            <a:lstStyle/>
            <a:p>
              <a:r>
                <a:rPr lang="en-US" altLang="zh-CN" sz="1400" i="1" dirty="0">
                  <a:solidFill>
                    <a:schemeClr val="tx1">
                      <a:lumMod val="65000"/>
                      <a:lumOff val="35000"/>
                    </a:schemeClr>
                  </a:solidFill>
                  <a:latin typeface="Calibri Light" panose="020F0302020204030204" pitchFamily="34" charset="0"/>
                </a:rPr>
                <a:t>Life if only such as first see, what </a:t>
              </a:r>
              <a:r>
                <a:rPr lang="en-US" altLang="zh-CN" sz="1400" i="1" dirty="0" err="1">
                  <a:solidFill>
                    <a:schemeClr val="tx1">
                      <a:lumMod val="65000"/>
                      <a:lumOff val="35000"/>
                    </a:schemeClr>
                  </a:solidFill>
                  <a:latin typeface="Calibri Light" panose="020F0302020204030204" pitchFamily="34" charset="0"/>
                </a:rPr>
                <a:t>autumwind</a:t>
              </a:r>
              <a:r>
                <a:rPr lang="en-US" altLang="zh-CN" sz="1400" i="1" dirty="0">
                  <a:solidFill>
                    <a:schemeClr val="tx1">
                      <a:lumMod val="65000"/>
                      <a:lumOff val="35000"/>
                    </a:schemeClr>
                  </a:solidFill>
                  <a:latin typeface="Calibri Light" panose="020F0302020204030204" pitchFamily="34" charset="0"/>
                </a:rPr>
                <a:t> sad </a:t>
              </a:r>
              <a:r>
                <a:rPr lang="en-US" altLang="zh-CN" sz="1400" i="1" dirty="0" err="1">
                  <a:solidFill>
                    <a:schemeClr val="tx1">
                      <a:lumMod val="65000"/>
                      <a:lumOff val="35000"/>
                    </a:schemeClr>
                  </a:solidFill>
                  <a:latin typeface="Calibri Light" panose="020F0302020204030204" pitchFamily="34" charset="0"/>
                </a:rPr>
                <a:t>paintingLife</a:t>
              </a:r>
              <a:r>
                <a:rPr lang="en-US" altLang="zh-CN" sz="1400" i="1" dirty="0">
                  <a:solidFill>
                    <a:schemeClr val="tx1">
                      <a:lumMod val="65000"/>
                      <a:lumOff val="35000"/>
                    </a:schemeClr>
                  </a:solidFill>
                  <a:latin typeface="Calibri Light" panose="020F0302020204030204" pitchFamily="34" charset="0"/>
                </a:rPr>
                <a:t> if only such as first see, what autumn wind sad painting</a:t>
              </a:r>
              <a:endParaRPr lang="zh-CN" altLang="en-US" sz="1400" i="1" dirty="0">
                <a:solidFill>
                  <a:schemeClr val="tx1">
                    <a:lumMod val="65000"/>
                    <a:lumOff val="35000"/>
                  </a:schemeClr>
                </a:solidFill>
                <a:latin typeface="Calibri Light" panose="020F0302020204030204" pitchFamily="34" charset="0"/>
              </a:endParaRPr>
            </a:p>
            <a:p>
              <a:pPr algn="ctr"/>
              <a:endParaRPr lang="zh-CN" altLang="en-US" sz="1400" i="1" dirty="0">
                <a:solidFill>
                  <a:schemeClr val="tx1">
                    <a:lumMod val="65000"/>
                    <a:lumOff val="35000"/>
                  </a:schemeClr>
                </a:solidFill>
                <a:latin typeface="Calibri Light" panose="020F0302020204030204" pitchFamily="34" charset="0"/>
              </a:endParaRPr>
            </a:p>
          </p:txBody>
        </p:sp>
        <p:sp>
          <p:nvSpPr>
            <p:cNvPr id="16" name="椭圆 15">
              <a:extLst>
                <a:ext uri="{FF2B5EF4-FFF2-40B4-BE49-F238E27FC236}">
                  <a16:creationId xmlns:a16="http://schemas.microsoft.com/office/drawing/2014/main" xmlns="" id="{AA8F98AE-04BF-4619-87BF-025E91317514}"/>
                </a:ext>
              </a:extLst>
            </p:cNvPr>
            <p:cNvSpPr/>
            <p:nvPr/>
          </p:nvSpPr>
          <p:spPr>
            <a:xfrm>
              <a:off x="7491460" y="1653644"/>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0702B862-DFBF-4C05-A3C9-5436297CD491}"/>
              </a:ext>
            </a:extLst>
          </p:cNvPr>
          <p:cNvGrpSpPr/>
          <p:nvPr/>
        </p:nvGrpSpPr>
        <p:grpSpPr>
          <a:xfrm>
            <a:off x="5472395" y="3143327"/>
            <a:ext cx="107524" cy="1164354"/>
            <a:chOff x="5472395" y="3143327"/>
            <a:chExt cx="107524" cy="1164354"/>
          </a:xfrm>
          <a:solidFill>
            <a:schemeClr val="bg1"/>
          </a:solidFill>
        </p:grpSpPr>
        <p:sp>
          <p:nvSpPr>
            <p:cNvPr id="19" name="椭圆 18">
              <a:extLst>
                <a:ext uri="{FF2B5EF4-FFF2-40B4-BE49-F238E27FC236}">
                  <a16:creationId xmlns:a16="http://schemas.microsoft.com/office/drawing/2014/main" xmlns="" id="{535060F9-DAF2-4453-813E-5983C9CF9AE1}"/>
                </a:ext>
              </a:extLst>
            </p:cNvPr>
            <p:cNvSpPr/>
            <p:nvPr/>
          </p:nvSpPr>
          <p:spPr>
            <a:xfrm>
              <a:off x="5472395" y="3143327"/>
              <a:ext cx="107524" cy="107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5CCAE4DC-D148-4856-B449-29BC2BEA2AAE}"/>
                </a:ext>
              </a:extLst>
            </p:cNvPr>
            <p:cNvSpPr/>
            <p:nvPr/>
          </p:nvSpPr>
          <p:spPr>
            <a:xfrm>
              <a:off x="5472395" y="3495604"/>
              <a:ext cx="107524" cy="107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66F9C424-E050-4C75-96EB-2C55EC86F098}"/>
                </a:ext>
              </a:extLst>
            </p:cNvPr>
            <p:cNvSpPr/>
            <p:nvPr/>
          </p:nvSpPr>
          <p:spPr>
            <a:xfrm>
              <a:off x="5472395" y="3847881"/>
              <a:ext cx="107524" cy="107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F862D3BB-9E40-4879-BB2C-1FC3AF95005F}"/>
                </a:ext>
              </a:extLst>
            </p:cNvPr>
            <p:cNvSpPr/>
            <p:nvPr/>
          </p:nvSpPr>
          <p:spPr>
            <a:xfrm>
              <a:off x="5472395" y="4200157"/>
              <a:ext cx="107524" cy="107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a16="http://schemas.microsoft.com/office/drawing/2014/main" xmlns="" id="{24E9737D-4D6B-4C43-9FD1-511919CFC8DE}"/>
              </a:ext>
            </a:extLst>
          </p:cNvPr>
          <p:cNvSpPr/>
          <p:nvPr/>
        </p:nvSpPr>
        <p:spPr>
          <a:xfrm>
            <a:off x="0" y="0"/>
            <a:ext cx="4954322" cy="6858000"/>
          </a:xfrm>
          <a:prstGeom prst="rect">
            <a:avLst/>
          </a:prstGeom>
          <a:blipFill>
            <a:blip r:embed="rId2"/>
            <a:stretch>
              <a:fillRect l="-42391" r="-42175"/>
            </a:stretch>
          </a:blipFill>
          <a:ln>
            <a:noFill/>
          </a:ln>
          <a:effectLst>
            <a:outerShdw blurRad="127000" dist="38100" dir="10800000" sx="102000" sy="102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87285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015937C-314E-4712-8976-714E48092108}"/>
              </a:ext>
            </a:extLst>
          </p:cNvPr>
          <p:cNvSpPr/>
          <p:nvPr/>
        </p:nvSpPr>
        <p:spPr>
          <a:xfrm>
            <a:off x="0" y="0"/>
            <a:ext cx="7975599" cy="6858000"/>
          </a:xfrm>
          <a:prstGeom prst="rect">
            <a:avLst/>
          </a:prstGeom>
          <a:solidFill>
            <a:schemeClr val="bg1"/>
          </a:solid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745C563-A1A0-4CB1-9A5F-9805A3850775}"/>
              </a:ext>
            </a:extLst>
          </p:cNvPr>
          <p:cNvSpPr/>
          <p:nvPr/>
        </p:nvSpPr>
        <p:spPr>
          <a:xfrm>
            <a:off x="0" y="0"/>
            <a:ext cx="241301" cy="6858000"/>
          </a:xfrm>
          <a:prstGeom prst="rect">
            <a:avLst/>
          </a:prstGeom>
          <a:gradFill>
            <a:gsLst>
              <a:gs pos="0">
                <a:srgbClr val="F57B7B"/>
              </a:gs>
              <a:gs pos="100000">
                <a:srgbClr val="E8B456"/>
              </a:gs>
            </a:gsLst>
            <a:lin ang="2700000" scaled="1"/>
          </a:gradFill>
          <a:ln>
            <a:noFill/>
          </a:ln>
          <a:effectLst>
            <a:outerShdw blurRad="152400" dist="38100" sx="102000" sy="102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a:extLst>
              <a:ext uri="{FF2B5EF4-FFF2-40B4-BE49-F238E27FC236}">
                <a16:creationId xmlns:a16="http://schemas.microsoft.com/office/drawing/2014/main" xmlns="" id="{C69308B7-2342-4EAC-B496-C75A6F395A96}"/>
              </a:ext>
            </a:extLst>
          </p:cNvPr>
          <p:cNvGraphicFramePr/>
          <p:nvPr>
            <p:extLst>
              <p:ext uri="{D42A27DB-BD31-4B8C-83A1-F6EECF244321}">
                <p14:modId xmlns:p14="http://schemas.microsoft.com/office/powerpoint/2010/main" val="997916801"/>
              </p:ext>
            </p:extLst>
          </p:nvPr>
        </p:nvGraphicFramePr>
        <p:xfrm>
          <a:off x="641350" y="1028700"/>
          <a:ext cx="6775449" cy="451696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94B0CA54-945F-431F-A0BA-D2BB7C3595AA}"/>
              </a:ext>
            </a:extLst>
          </p:cNvPr>
          <p:cNvGrpSpPr/>
          <p:nvPr/>
        </p:nvGrpSpPr>
        <p:grpSpPr>
          <a:xfrm>
            <a:off x="8820653" y="1269712"/>
            <a:ext cx="2536454" cy="4318576"/>
            <a:chOff x="8820653" y="1028700"/>
            <a:chExt cx="2536454" cy="4318576"/>
          </a:xfrm>
        </p:grpSpPr>
        <p:grpSp>
          <p:nvGrpSpPr>
            <p:cNvPr id="5" name="组合 4">
              <a:extLst>
                <a:ext uri="{FF2B5EF4-FFF2-40B4-BE49-F238E27FC236}">
                  <a16:creationId xmlns:a16="http://schemas.microsoft.com/office/drawing/2014/main" xmlns="" id="{8A6B1B18-8744-4350-8AD5-F196B32DE137}"/>
                </a:ext>
              </a:extLst>
            </p:cNvPr>
            <p:cNvGrpSpPr/>
            <p:nvPr/>
          </p:nvGrpSpPr>
          <p:grpSpPr>
            <a:xfrm>
              <a:off x="8820653" y="1028700"/>
              <a:ext cx="2536454" cy="1548871"/>
              <a:chOff x="882601" y="3554895"/>
              <a:chExt cx="2536454" cy="1548871"/>
            </a:xfrm>
          </p:grpSpPr>
          <p:sp>
            <p:nvSpPr>
              <p:cNvPr id="7" name="文本框 6">
                <a:extLst>
                  <a:ext uri="{FF2B5EF4-FFF2-40B4-BE49-F238E27FC236}">
                    <a16:creationId xmlns:a16="http://schemas.microsoft.com/office/drawing/2014/main" xmlns="" id="{1EEB9BE1-763F-4715-B564-202E666A8B80}"/>
                  </a:ext>
                </a:extLst>
              </p:cNvPr>
              <p:cNvSpPr txBox="1"/>
              <p:nvPr/>
            </p:nvSpPr>
            <p:spPr>
              <a:xfrm>
                <a:off x="882601" y="3934215"/>
                <a:ext cx="2536454" cy="1169551"/>
              </a:xfrm>
              <a:prstGeom prst="rect">
                <a:avLst/>
              </a:prstGeom>
              <a:noFill/>
            </p:spPr>
            <p:txBody>
              <a:bodyPr wrap="square" rtlCol="0">
                <a:spAutoFit/>
              </a:bodyPr>
              <a:lstStyle/>
              <a:p>
                <a:pPr algn="ctr"/>
                <a:r>
                  <a:rPr lang="en-US" altLang="zh-CN" sz="1400" i="1" dirty="0">
                    <a:solidFill>
                      <a:schemeClr val="bg1">
                        <a:lumMod val="95000"/>
                      </a:schemeClr>
                    </a:solidFill>
                    <a:latin typeface="Calibri Light" panose="020F0302020204030204" pitchFamily="34" charset="0"/>
                  </a:rPr>
                  <a:t>Life if only such as first see, what </a:t>
                </a:r>
                <a:r>
                  <a:rPr lang="en-US" altLang="zh-CN" sz="1400" i="1" dirty="0" err="1">
                    <a:solidFill>
                      <a:schemeClr val="bg1">
                        <a:lumMod val="95000"/>
                      </a:schemeClr>
                    </a:solidFill>
                    <a:latin typeface="Calibri Light" panose="020F0302020204030204" pitchFamily="34" charset="0"/>
                  </a:rPr>
                  <a:t>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wind sad painting</a:t>
                </a:r>
                <a:endParaRPr lang="zh-CN" altLang="en-US" sz="1400" i="1" dirty="0">
                  <a:solidFill>
                    <a:schemeClr val="bg1">
                      <a:lumMod val="95000"/>
                    </a:schemeClr>
                  </a:solidFill>
                  <a:latin typeface="Calibri Light" panose="020F0302020204030204" pitchFamily="34" charset="0"/>
                </a:endParaRPr>
              </a:p>
              <a:p>
                <a:pPr algn="ctr"/>
                <a:endParaRPr lang="zh-CN" altLang="en-US" sz="1400" i="1" dirty="0">
                  <a:solidFill>
                    <a:schemeClr val="bg1">
                      <a:lumMod val="95000"/>
                    </a:schemeClr>
                  </a:solidFill>
                  <a:latin typeface="Calibri Light" panose="020F0302020204030204" pitchFamily="34" charset="0"/>
                </a:endParaRPr>
              </a:p>
            </p:txBody>
          </p:sp>
          <p:sp>
            <p:nvSpPr>
              <p:cNvPr id="8" name="椭圆 7">
                <a:extLst>
                  <a:ext uri="{FF2B5EF4-FFF2-40B4-BE49-F238E27FC236}">
                    <a16:creationId xmlns:a16="http://schemas.microsoft.com/office/drawing/2014/main" xmlns="" id="{9CAFD372-F0C2-4D62-8D51-FC3490B1B8DE}"/>
                  </a:ext>
                </a:extLst>
              </p:cNvPr>
              <p:cNvSpPr/>
              <p:nvPr/>
            </p:nvSpPr>
            <p:spPr>
              <a:xfrm>
                <a:off x="2022282" y="3554895"/>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9" name="组合 8">
              <a:extLst>
                <a:ext uri="{FF2B5EF4-FFF2-40B4-BE49-F238E27FC236}">
                  <a16:creationId xmlns:a16="http://schemas.microsoft.com/office/drawing/2014/main" xmlns="" id="{6615C94E-F497-48AF-9DF9-6DCFA066EDF5}"/>
                </a:ext>
              </a:extLst>
            </p:cNvPr>
            <p:cNvGrpSpPr/>
            <p:nvPr/>
          </p:nvGrpSpPr>
          <p:grpSpPr>
            <a:xfrm>
              <a:off x="8820653" y="3798405"/>
              <a:ext cx="2536454" cy="1548871"/>
              <a:chOff x="882601" y="3554895"/>
              <a:chExt cx="2536454" cy="1548871"/>
            </a:xfrm>
          </p:grpSpPr>
          <p:sp>
            <p:nvSpPr>
              <p:cNvPr id="10" name="文本框 9">
                <a:extLst>
                  <a:ext uri="{FF2B5EF4-FFF2-40B4-BE49-F238E27FC236}">
                    <a16:creationId xmlns:a16="http://schemas.microsoft.com/office/drawing/2014/main" xmlns="" id="{AE30BE14-2D5E-414D-9C3A-0B0EFBB47A2A}"/>
                  </a:ext>
                </a:extLst>
              </p:cNvPr>
              <p:cNvSpPr txBox="1"/>
              <p:nvPr/>
            </p:nvSpPr>
            <p:spPr>
              <a:xfrm>
                <a:off x="882601" y="3934215"/>
                <a:ext cx="2536454" cy="1169551"/>
              </a:xfrm>
              <a:prstGeom prst="rect">
                <a:avLst/>
              </a:prstGeom>
              <a:noFill/>
            </p:spPr>
            <p:txBody>
              <a:bodyPr wrap="square" rtlCol="0">
                <a:spAutoFit/>
              </a:bodyPr>
              <a:lstStyle/>
              <a:p>
                <a:pPr algn="ctr"/>
                <a:r>
                  <a:rPr lang="en-US" altLang="zh-CN" sz="1400" i="1" dirty="0">
                    <a:solidFill>
                      <a:schemeClr val="bg1">
                        <a:lumMod val="95000"/>
                      </a:schemeClr>
                    </a:solidFill>
                    <a:latin typeface="Calibri Light" panose="020F0302020204030204" pitchFamily="34" charset="0"/>
                  </a:rPr>
                  <a:t>Life if only such as first see, what </a:t>
                </a:r>
                <a:r>
                  <a:rPr lang="en-US" altLang="zh-CN" sz="1400" i="1" dirty="0" err="1">
                    <a:solidFill>
                      <a:schemeClr val="bg1">
                        <a:lumMod val="95000"/>
                      </a:schemeClr>
                    </a:solidFill>
                    <a:latin typeface="Calibri Light" panose="020F0302020204030204" pitchFamily="34" charset="0"/>
                  </a:rPr>
                  <a:t>autumwind</a:t>
                </a:r>
                <a:r>
                  <a:rPr lang="en-US" altLang="zh-CN" sz="1400" i="1" dirty="0">
                    <a:solidFill>
                      <a:schemeClr val="bg1">
                        <a:lumMod val="95000"/>
                      </a:schemeClr>
                    </a:solidFill>
                    <a:latin typeface="Calibri Light" panose="020F0302020204030204" pitchFamily="34" charset="0"/>
                  </a:rPr>
                  <a:t> sad </a:t>
                </a:r>
                <a:r>
                  <a:rPr lang="en-US" altLang="zh-CN" sz="1400" i="1" dirty="0" err="1">
                    <a:solidFill>
                      <a:schemeClr val="bg1">
                        <a:lumMod val="95000"/>
                      </a:schemeClr>
                    </a:solidFill>
                    <a:latin typeface="Calibri Light" panose="020F0302020204030204" pitchFamily="34" charset="0"/>
                  </a:rPr>
                  <a:t>paintingLife</a:t>
                </a:r>
                <a:r>
                  <a:rPr lang="en-US" altLang="zh-CN" sz="1400" i="1" dirty="0">
                    <a:solidFill>
                      <a:schemeClr val="bg1">
                        <a:lumMod val="95000"/>
                      </a:schemeClr>
                    </a:solidFill>
                    <a:latin typeface="Calibri Light" panose="020F0302020204030204" pitchFamily="34" charset="0"/>
                  </a:rPr>
                  <a:t> if only such as first see, what autumn wind sad painting</a:t>
                </a:r>
                <a:endParaRPr lang="zh-CN" altLang="en-US" sz="1400" i="1" dirty="0">
                  <a:solidFill>
                    <a:schemeClr val="bg1">
                      <a:lumMod val="95000"/>
                    </a:schemeClr>
                  </a:solidFill>
                  <a:latin typeface="Calibri Light" panose="020F0302020204030204" pitchFamily="34" charset="0"/>
                </a:endParaRPr>
              </a:p>
              <a:p>
                <a:pPr algn="ctr"/>
                <a:endParaRPr lang="zh-CN" altLang="en-US" sz="1400" i="1" dirty="0">
                  <a:solidFill>
                    <a:schemeClr val="bg1">
                      <a:lumMod val="95000"/>
                    </a:schemeClr>
                  </a:solidFill>
                  <a:latin typeface="Calibri Light" panose="020F0302020204030204" pitchFamily="34" charset="0"/>
                </a:endParaRPr>
              </a:p>
            </p:txBody>
          </p:sp>
          <p:sp>
            <p:nvSpPr>
              <p:cNvPr id="11" name="椭圆 10">
                <a:extLst>
                  <a:ext uri="{FF2B5EF4-FFF2-40B4-BE49-F238E27FC236}">
                    <a16:creationId xmlns:a16="http://schemas.microsoft.com/office/drawing/2014/main" xmlns="" id="{80B6699C-7FA9-4F54-8111-AFB4EA4C115F}"/>
                  </a:ext>
                </a:extLst>
              </p:cNvPr>
              <p:cNvSpPr/>
              <p:nvPr/>
            </p:nvSpPr>
            <p:spPr>
              <a:xfrm>
                <a:off x="2022282" y="3554895"/>
                <a:ext cx="257092" cy="257092"/>
              </a:xfrm>
              <a:prstGeom prst="ellipse">
                <a:avLst/>
              </a:prstGeom>
              <a:gradFill flip="none" rotWithShape="1">
                <a:gsLst>
                  <a:gs pos="0">
                    <a:srgbClr val="F57B7B"/>
                  </a:gs>
                  <a:gs pos="100000">
                    <a:srgbClr val="E8B456">
                      <a:lumMod val="100000"/>
                    </a:srgbClr>
                  </a:gs>
                </a:gsLst>
                <a:lin ang="2700000" scaled="1"/>
                <a:tileRect/>
              </a:gradFill>
              <a:ln>
                <a:noFill/>
              </a:ln>
              <a:effectLst>
                <a:outerShdw blurRad="139700" dist="38100" dir="2700000" sx="102000" sy="102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spTree>
    <p:extLst>
      <p:ext uri="{BB962C8B-B14F-4D97-AF65-F5344CB8AC3E}">
        <p14:creationId xmlns:p14="http://schemas.microsoft.com/office/powerpoint/2010/main" val="2900851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TotalTime>
  <Words>1421</Words>
  <Application>Microsoft Office PowerPoint</Application>
  <PresentationFormat>宽屏</PresentationFormat>
  <Paragraphs>105</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Goudy Old Style</vt:lpstr>
      <vt:lpstr>Kozuka Gothic Pr6N B</vt:lpstr>
      <vt:lpstr>等线</vt:lpstr>
      <vt:lpstr>等线 Light</vt:lpstr>
      <vt:lpstr>方正兰亭中黑_GBK</vt:lpstr>
      <vt:lpstr>方正正中黑简体</vt:lpstr>
      <vt:lpstr>微软雅黑</vt:lpstr>
      <vt:lpstr>Arial</vt:lpstr>
      <vt:lpstr>Calibri Light</vt:lpstr>
      <vt:lpstr>Franklin Gothic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20</cp:revision>
  <dcterms:created xsi:type="dcterms:W3CDTF">2019-09-26T06:39:31Z</dcterms:created>
  <dcterms:modified xsi:type="dcterms:W3CDTF">2019-10-27T13:35:56Z</dcterms:modified>
</cp:coreProperties>
</file>