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40805878161771"/>
          <c:y val="0"/>
          <c:w val="0.72225978444019134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C0-43B8-BF8B-2A28F0D8AA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C0-43B8-BF8B-2A28F0D8AA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EC0-43B8-BF8B-2A28F0D8AAF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EC0-43B8-BF8B-2A28F0D8AAF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EC0-43B8-BF8B-2A28F0D8AA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42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4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66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10526227" y="6345452"/>
            <a:ext cx="668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PAGE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203169" y="6345452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5C876702-E08E-44EC-B9D1-43F96B0DF4BE}" type="slidenum">
              <a:rPr lang="en-US" sz="1200" b="1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pPr algn="ctr"/>
              <a:t>‹#›</a:t>
            </a:fld>
            <a:endParaRPr lang="en-US" sz="1200" b="1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5" name="Oval 14"/>
          <p:cNvSpPr/>
          <p:nvPr userDrawn="1"/>
        </p:nvSpPr>
        <p:spPr>
          <a:xfrm>
            <a:off x="11194551" y="6290026"/>
            <a:ext cx="387849" cy="387849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547344" y="6345452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MANGO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PRESENTATION TEMPLATE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34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10526227" y="6345452"/>
            <a:ext cx="668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PAGE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1203169" y="6345452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5C876702-E08E-44EC-B9D1-43F96B0DF4BE}" type="slidenum">
              <a:rPr lang="en-US" sz="1200" b="1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pPr algn="ctr"/>
              <a:t>‹#›</a:t>
            </a:fld>
            <a:endParaRPr lang="en-US" sz="1200" b="1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0" name="Oval 9"/>
          <p:cNvSpPr/>
          <p:nvPr userDrawn="1"/>
        </p:nvSpPr>
        <p:spPr>
          <a:xfrm>
            <a:off x="11194551" y="6290026"/>
            <a:ext cx="387849" cy="387849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09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547339" y="6345452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>
                <a:solidFill>
                  <a:schemeClr val="bg1">
                    <a:lumMod val="65000"/>
                  </a:schemeClr>
                </a:solidFill>
                <a:latin typeface="+mn-lt"/>
              </a:rPr>
              <a:t>MANGO</a:t>
            </a:r>
            <a:r>
              <a:rPr lang="en-US" sz="1400" b="0" baseline="0">
                <a:solidFill>
                  <a:schemeClr val="bg1">
                    <a:lumMod val="65000"/>
                  </a:schemeClr>
                </a:solidFill>
                <a:latin typeface="+mn-lt"/>
              </a:rPr>
              <a:t> PRESENTATION TEMPLATE</a:t>
            </a:r>
            <a:endParaRPr lang="en-US" sz="1400" b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7340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845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701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8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94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112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25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553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39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81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769B0-B586-4083-A8C3-DE3FE17C99E2}" type="datetimeFigureOut">
              <a:rPr lang="zh-CN" altLang="en-US" smtClean="0"/>
              <a:t>2019/10/28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4A33C-8CDA-44B2-BF6D-08D677CEC8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9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02160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095803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 flipH="1">
            <a:off x="1002160" y="2317034"/>
            <a:ext cx="3768428" cy="61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 ctetur adipiscing elit. Pellentesque bibendum risus eu neque.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1704259" y="1929943"/>
            <a:ext cx="1386882" cy="364505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Success Flag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32213" y="3073048"/>
            <a:ext cx="3429161" cy="736844"/>
            <a:chOff x="993955" y="3296320"/>
            <a:chExt cx="3429161" cy="736844"/>
          </a:xfrm>
        </p:grpSpPr>
        <p:sp>
          <p:nvSpPr>
            <p:cNvPr id="8" name="Oval 7"/>
            <p:cNvSpPr/>
            <p:nvPr/>
          </p:nvSpPr>
          <p:spPr>
            <a:xfrm>
              <a:off x="993955" y="3426892"/>
              <a:ext cx="493250" cy="4932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266"/>
            <p:cNvSpPr>
              <a:spLocks noChangeAspect="1" noChangeArrowheads="1"/>
            </p:cNvSpPr>
            <p:nvPr/>
          </p:nvSpPr>
          <p:spPr bwMode="auto">
            <a:xfrm>
              <a:off x="1116883" y="3525396"/>
              <a:ext cx="268743" cy="296242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66001" y="3296320"/>
              <a:ext cx="1138453" cy="364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Head Gear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66001" y="3571499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032213" y="3806069"/>
            <a:ext cx="3429161" cy="736844"/>
            <a:chOff x="993955" y="4033164"/>
            <a:chExt cx="3429161" cy="736844"/>
          </a:xfrm>
        </p:grpSpPr>
        <p:sp>
          <p:nvSpPr>
            <p:cNvPr id="13" name="TextBox 12"/>
            <p:cNvSpPr txBox="1"/>
            <p:nvPr/>
          </p:nvSpPr>
          <p:spPr>
            <a:xfrm>
              <a:off x="1666001" y="4033164"/>
              <a:ext cx="675185" cy="364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Ideas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93955" y="4163736"/>
              <a:ext cx="493250" cy="493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6"/>
            <p:cNvSpPr>
              <a:spLocks noChangeAspect="1" noChangeArrowheads="1"/>
            </p:cNvSpPr>
            <p:nvPr/>
          </p:nvSpPr>
          <p:spPr bwMode="auto">
            <a:xfrm>
              <a:off x="1142564" y="4256389"/>
              <a:ext cx="196033" cy="307944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666001" y="4308343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32213" y="4539090"/>
            <a:ext cx="3429161" cy="736844"/>
            <a:chOff x="993955" y="4770008"/>
            <a:chExt cx="3429161" cy="736844"/>
          </a:xfrm>
        </p:grpSpPr>
        <p:sp>
          <p:nvSpPr>
            <p:cNvPr id="18" name="Oval 17"/>
            <p:cNvSpPr/>
            <p:nvPr/>
          </p:nvSpPr>
          <p:spPr>
            <a:xfrm>
              <a:off x="993955" y="4900580"/>
              <a:ext cx="493250" cy="4932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02"/>
            <p:cNvSpPr>
              <a:spLocks noEditPoints="1"/>
            </p:cNvSpPr>
            <p:nvPr/>
          </p:nvSpPr>
          <p:spPr bwMode="auto">
            <a:xfrm>
              <a:off x="1114601" y="5021226"/>
              <a:ext cx="251958" cy="251958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28 w 64"/>
                <a:gd name="T11" fmla="*/ 8 h 64"/>
                <a:gd name="T12" fmla="*/ 36 w 64"/>
                <a:gd name="T13" fmla="*/ 8 h 64"/>
                <a:gd name="T14" fmla="*/ 36 w 64"/>
                <a:gd name="T15" fmla="*/ 28 h 64"/>
                <a:gd name="T16" fmla="*/ 28 w 64"/>
                <a:gd name="T17" fmla="*/ 28 h 64"/>
                <a:gd name="T18" fmla="*/ 28 w 64"/>
                <a:gd name="T19" fmla="*/ 8 h 64"/>
                <a:gd name="T20" fmla="*/ 32 w 64"/>
                <a:gd name="T21" fmla="*/ 53 h 64"/>
                <a:gd name="T22" fmla="*/ 11 w 64"/>
                <a:gd name="T23" fmla="*/ 32 h 64"/>
                <a:gd name="T24" fmla="*/ 24 w 64"/>
                <a:gd name="T25" fmla="*/ 13 h 64"/>
                <a:gd name="T26" fmla="*/ 24 w 64"/>
                <a:gd name="T27" fmla="*/ 12 h 64"/>
                <a:gd name="T28" fmla="*/ 24 w 64"/>
                <a:gd name="T29" fmla="*/ 20 h 64"/>
                <a:gd name="T30" fmla="*/ 17 w 64"/>
                <a:gd name="T31" fmla="*/ 32 h 64"/>
                <a:gd name="T32" fmla="*/ 32 w 64"/>
                <a:gd name="T33" fmla="*/ 47 h 64"/>
                <a:gd name="T34" fmla="*/ 47 w 64"/>
                <a:gd name="T35" fmla="*/ 32 h 64"/>
                <a:gd name="T36" fmla="*/ 40 w 64"/>
                <a:gd name="T37" fmla="*/ 20 h 64"/>
                <a:gd name="T38" fmla="*/ 40 w 64"/>
                <a:gd name="T39" fmla="*/ 12 h 64"/>
                <a:gd name="T40" fmla="*/ 40 w 64"/>
                <a:gd name="T41" fmla="*/ 13 h 64"/>
                <a:gd name="T42" fmla="*/ 53 w 64"/>
                <a:gd name="T43" fmla="*/ 32 h 64"/>
                <a:gd name="T44" fmla="*/ 32 w 64"/>
                <a:gd name="T45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28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8"/>
                  </a:lnTo>
                  <a:close/>
                  <a:moveTo>
                    <a:pt x="32" y="53"/>
                  </a:moveTo>
                  <a:cubicBezTo>
                    <a:pt x="20" y="53"/>
                    <a:pt x="11" y="44"/>
                    <a:pt x="11" y="32"/>
                  </a:cubicBezTo>
                  <a:cubicBezTo>
                    <a:pt x="11" y="24"/>
                    <a:pt x="16" y="16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22"/>
                    <a:pt x="17" y="27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ubicBezTo>
                    <a:pt x="40" y="47"/>
                    <a:pt x="47" y="40"/>
                    <a:pt x="47" y="32"/>
                  </a:cubicBezTo>
                  <a:cubicBezTo>
                    <a:pt x="47" y="27"/>
                    <a:pt x="44" y="22"/>
                    <a:pt x="40" y="2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8" y="16"/>
                    <a:pt x="53" y="24"/>
                    <a:pt x="53" y="32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66001" y="4770008"/>
              <a:ext cx="938077" cy="364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Turn ON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66001" y="5045187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2" name="AutoShape 29"/>
          <p:cNvSpPr>
            <a:spLocks noChangeAspect="1"/>
          </p:cNvSpPr>
          <p:nvPr/>
        </p:nvSpPr>
        <p:spPr bwMode="auto">
          <a:xfrm>
            <a:off x="1152858" y="1870294"/>
            <a:ext cx="446625" cy="4467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3" name="Freeform 157"/>
          <p:cNvSpPr>
            <a:spLocks/>
          </p:cNvSpPr>
          <p:nvPr/>
        </p:nvSpPr>
        <p:spPr bwMode="auto">
          <a:xfrm>
            <a:off x="10090601" y="4166640"/>
            <a:ext cx="1728083" cy="348633"/>
          </a:xfrm>
          <a:custGeom>
            <a:avLst/>
            <a:gdLst>
              <a:gd name="T0" fmla="*/ 338 w 737"/>
              <a:gd name="T1" fmla="*/ 0 h 149"/>
              <a:gd name="T2" fmla="*/ 396 w 737"/>
              <a:gd name="T3" fmla="*/ 28 h 149"/>
              <a:gd name="T4" fmla="*/ 422 w 737"/>
              <a:gd name="T5" fmla="*/ 22 h 149"/>
              <a:gd name="T6" fmla="*/ 483 w 737"/>
              <a:gd name="T7" fmla="*/ 60 h 149"/>
              <a:gd name="T8" fmla="*/ 538 w 737"/>
              <a:gd name="T9" fmla="*/ 30 h 149"/>
              <a:gd name="T10" fmla="*/ 594 w 737"/>
              <a:gd name="T11" fmla="*/ 62 h 149"/>
              <a:gd name="T12" fmla="*/ 594 w 737"/>
              <a:gd name="T13" fmla="*/ 62 h 149"/>
              <a:gd name="T14" fmla="*/ 642 w 737"/>
              <a:gd name="T15" fmla="*/ 87 h 149"/>
              <a:gd name="T16" fmla="*/ 668 w 737"/>
              <a:gd name="T17" fmla="*/ 82 h 149"/>
              <a:gd name="T18" fmla="*/ 737 w 737"/>
              <a:gd name="T19" fmla="*/ 148 h 149"/>
              <a:gd name="T20" fmla="*/ 737 w 737"/>
              <a:gd name="T21" fmla="*/ 149 h 149"/>
              <a:gd name="T22" fmla="*/ 0 w 737"/>
              <a:gd name="T23" fmla="*/ 149 h 149"/>
              <a:gd name="T24" fmla="*/ 6 w 737"/>
              <a:gd name="T25" fmla="*/ 145 h 149"/>
              <a:gd name="T26" fmla="*/ 4 w 737"/>
              <a:gd name="T27" fmla="*/ 129 h 149"/>
              <a:gd name="T28" fmla="*/ 58 w 737"/>
              <a:gd name="T29" fmla="*/ 71 h 149"/>
              <a:gd name="T30" fmla="*/ 97 w 737"/>
              <a:gd name="T31" fmla="*/ 89 h 149"/>
              <a:gd name="T32" fmla="*/ 132 w 737"/>
              <a:gd name="T33" fmla="*/ 75 h 149"/>
              <a:gd name="T34" fmla="*/ 172 w 737"/>
              <a:gd name="T35" fmla="*/ 94 h 149"/>
              <a:gd name="T36" fmla="*/ 172 w 737"/>
              <a:gd name="T37" fmla="*/ 93 h 149"/>
              <a:gd name="T38" fmla="*/ 221 w 737"/>
              <a:gd name="T39" fmla="*/ 35 h 149"/>
              <a:gd name="T40" fmla="*/ 263 w 737"/>
              <a:gd name="T41" fmla="*/ 66 h 149"/>
              <a:gd name="T42" fmla="*/ 338 w 737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7" h="149">
                <a:moveTo>
                  <a:pt x="338" y="0"/>
                </a:moveTo>
                <a:cubicBezTo>
                  <a:pt x="361" y="0"/>
                  <a:pt x="382" y="11"/>
                  <a:pt x="396" y="28"/>
                </a:cubicBezTo>
                <a:cubicBezTo>
                  <a:pt x="404" y="24"/>
                  <a:pt x="413" y="22"/>
                  <a:pt x="422" y="22"/>
                </a:cubicBezTo>
                <a:cubicBezTo>
                  <a:pt x="449" y="22"/>
                  <a:pt x="472" y="38"/>
                  <a:pt x="483" y="60"/>
                </a:cubicBezTo>
                <a:cubicBezTo>
                  <a:pt x="495" y="42"/>
                  <a:pt x="515" y="30"/>
                  <a:pt x="538" y="30"/>
                </a:cubicBezTo>
                <a:cubicBezTo>
                  <a:pt x="562" y="30"/>
                  <a:pt x="582" y="43"/>
                  <a:pt x="594" y="62"/>
                </a:cubicBezTo>
                <a:cubicBezTo>
                  <a:pt x="594" y="62"/>
                  <a:pt x="594" y="62"/>
                  <a:pt x="594" y="62"/>
                </a:cubicBezTo>
                <a:cubicBezTo>
                  <a:pt x="614" y="62"/>
                  <a:pt x="631" y="72"/>
                  <a:pt x="642" y="87"/>
                </a:cubicBezTo>
                <a:cubicBezTo>
                  <a:pt x="650" y="84"/>
                  <a:pt x="659" y="82"/>
                  <a:pt x="668" y="82"/>
                </a:cubicBezTo>
                <a:cubicBezTo>
                  <a:pt x="706" y="82"/>
                  <a:pt x="737" y="112"/>
                  <a:pt x="737" y="148"/>
                </a:cubicBezTo>
                <a:cubicBezTo>
                  <a:pt x="737" y="149"/>
                  <a:pt x="737" y="149"/>
                  <a:pt x="737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48"/>
                  <a:pt x="4" y="146"/>
                  <a:pt x="6" y="145"/>
                </a:cubicBezTo>
                <a:cubicBezTo>
                  <a:pt x="4" y="140"/>
                  <a:pt x="4" y="134"/>
                  <a:pt x="4" y="129"/>
                </a:cubicBezTo>
                <a:cubicBezTo>
                  <a:pt x="4" y="97"/>
                  <a:pt x="28" y="71"/>
                  <a:pt x="58" y="71"/>
                </a:cubicBezTo>
                <a:cubicBezTo>
                  <a:pt x="73" y="71"/>
                  <a:pt x="87" y="78"/>
                  <a:pt x="97" y="89"/>
                </a:cubicBezTo>
                <a:cubicBezTo>
                  <a:pt x="106" y="80"/>
                  <a:pt x="119" y="75"/>
                  <a:pt x="132" y="75"/>
                </a:cubicBezTo>
                <a:cubicBezTo>
                  <a:pt x="148" y="75"/>
                  <a:pt x="162" y="82"/>
                  <a:pt x="172" y="94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2" y="61"/>
                  <a:pt x="194" y="35"/>
                  <a:pt x="221" y="35"/>
                </a:cubicBezTo>
                <a:cubicBezTo>
                  <a:pt x="239" y="35"/>
                  <a:pt x="255" y="48"/>
                  <a:pt x="263" y="66"/>
                </a:cubicBezTo>
                <a:cubicBezTo>
                  <a:pt x="271" y="28"/>
                  <a:pt x="302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431875" y="3549258"/>
            <a:ext cx="9583454" cy="3570141"/>
            <a:chOff x="4431875" y="3549258"/>
            <a:chExt cx="9583454" cy="3570141"/>
          </a:xfrm>
        </p:grpSpPr>
        <p:sp>
          <p:nvSpPr>
            <p:cNvPr id="25" name="Isosceles Triangle 1"/>
            <p:cNvSpPr/>
            <p:nvPr/>
          </p:nvSpPr>
          <p:spPr>
            <a:xfrm>
              <a:off x="4431875" y="3549258"/>
              <a:ext cx="9583454" cy="3570141"/>
            </a:xfrm>
            <a:custGeom>
              <a:avLst/>
              <a:gdLst>
                <a:gd name="connsiteX0" fmla="*/ 0 w 9445043"/>
                <a:gd name="connsiteY0" fmla="*/ 3114675 h 3114675"/>
                <a:gd name="connsiteX1" fmla="*/ 4722522 w 9445043"/>
                <a:gd name="connsiteY1" fmla="*/ 0 h 3114675"/>
                <a:gd name="connsiteX2" fmla="*/ 9445043 w 9445043"/>
                <a:gd name="connsiteY2" fmla="*/ 3114675 h 3114675"/>
                <a:gd name="connsiteX3" fmla="*/ 0 w 9445043"/>
                <a:gd name="connsiteY3" fmla="*/ 3114675 h 3114675"/>
                <a:gd name="connsiteX0" fmla="*/ 0 w 9445043"/>
                <a:gd name="connsiteY0" fmla="*/ 2954037 h 2954037"/>
                <a:gd name="connsiteX1" fmla="*/ 4870803 w 9445043"/>
                <a:gd name="connsiteY1" fmla="*/ 0 h 2954037"/>
                <a:gd name="connsiteX2" fmla="*/ 9445043 w 9445043"/>
                <a:gd name="connsiteY2" fmla="*/ 2954037 h 2954037"/>
                <a:gd name="connsiteX3" fmla="*/ 0 w 9445043"/>
                <a:gd name="connsiteY3" fmla="*/ 2954037 h 2954037"/>
                <a:gd name="connsiteX0" fmla="*/ 0 w 9445043"/>
                <a:gd name="connsiteY0" fmla="*/ 3114675 h 3114675"/>
                <a:gd name="connsiteX1" fmla="*/ 4784306 w 9445043"/>
                <a:gd name="connsiteY1" fmla="*/ 0 h 3114675"/>
                <a:gd name="connsiteX2" fmla="*/ 9445043 w 9445043"/>
                <a:gd name="connsiteY2" fmla="*/ 3114675 h 3114675"/>
                <a:gd name="connsiteX3" fmla="*/ 0 w 9445043"/>
                <a:gd name="connsiteY3" fmla="*/ 3114675 h 3114675"/>
                <a:gd name="connsiteX0" fmla="*/ 0 w 8924343"/>
                <a:gd name="connsiteY0" fmla="*/ 3114675 h 3381375"/>
                <a:gd name="connsiteX1" fmla="*/ 4784306 w 8924343"/>
                <a:gd name="connsiteY1" fmla="*/ 0 h 3381375"/>
                <a:gd name="connsiteX2" fmla="*/ 8924343 w 8924343"/>
                <a:gd name="connsiteY2" fmla="*/ 3381375 h 3381375"/>
                <a:gd name="connsiteX3" fmla="*/ 0 w 8924343"/>
                <a:gd name="connsiteY3" fmla="*/ 3114675 h 3381375"/>
                <a:gd name="connsiteX0" fmla="*/ 0 w 8898943"/>
                <a:gd name="connsiteY0" fmla="*/ 3470275 h 3470275"/>
                <a:gd name="connsiteX1" fmla="*/ 4758906 w 8898943"/>
                <a:gd name="connsiteY1" fmla="*/ 0 h 3470275"/>
                <a:gd name="connsiteX2" fmla="*/ 8898943 w 8898943"/>
                <a:gd name="connsiteY2" fmla="*/ 3381375 h 3470275"/>
                <a:gd name="connsiteX3" fmla="*/ 0 w 8898943"/>
                <a:gd name="connsiteY3" fmla="*/ 3470275 h 3470275"/>
                <a:gd name="connsiteX0" fmla="*/ 0 w 9076743"/>
                <a:gd name="connsiteY0" fmla="*/ 3241675 h 3381375"/>
                <a:gd name="connsiteX1" fmla="*/ 4936706 w 9076743"/>
                <a:gd name="connsiteY1" fmla="*/ 0 h 3381375"/>
                <a:gd name="connsiteX2" fmla="*/ 9076743 w 9076743"/>
                <a:gd name="connsiteY2" fmla="*/ 3381375 h 3381375"/>
                <a:gd name="connsiteX3" fmla="*/ 0 w 9076743"/>
                <a:gd name="connsiteY3" fmla="*/ 3241675 h 3381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6743" h="3381375">
                  <a:moveTo>
                    <a:pt x="0" y="3241675"/>
                  </a:moveTo>
                  <a:lnTo>
                    <a:pt x="4936706" y="0"/>
                  </a:lnTo>
                  <a:lnTo>
                    <a:pt x="9076743" y="3381375"/>
                  </a:lnTo>
                  <a:lnTo>
                    <a:pt x="0" y="324167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03682" y="4927600"/>
              <a:ext cx="2561817" cy="2154095"/>
            </a:xfrm>
            <a:custGeom>
              <a:avLst/>
              <a:gdLst>
                <a:gd name="connsiteX0" fmla="*/ 691440 w 2426365"/>
                <a:gd name="connsiteY0" fmla="*/ 0 h 2040200"/>
                <a:gd name="connsiteX1" fmla="*/ 2426365 w 2426365"/>
                <a:gd name="connsiteY1" fmla="*/ 2040200 h 2040200"/>
                <a:gd name="connsiteX2" fmla="*/ 0 w 2426365"/>
                <a:gd name="connsiteY2" fmla="*/ 2002855 h 2040200"/>
                <a:gd name="connsiteX3" fmla="*/ 691440 w 2426365"/>
                <a:gd name="connsiteY3" fmla="*/ 0 h 204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6365" h="2040200">
                  <a:moveTo>
                    <a:pt x="691440" y="0"/>
                  </a:moveTo>
                  <a:lnTo>
                    <a:pt x="2426365" y="2040200"/>
                  </a:lnTo>
                  <a:lnTo>
                    <a:pt x="0" y="2002855"/>
                  </a:lnTo>
                  <a:lnTo>
                    <a:pt x="69144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58802" y="5141306"/>
              <a:ext cx="2267300" cy="1884498"/>
            </a:xfrm>
            <a:custGeom>
              <a:avLst/>
              <a:gdLst>
                <a:gd name="connsiteX0" fmla="*/ 2147420 w 2147420"/>
                <a:gd name="connsiteY0" fmla="*/ 0 h 1784858"/>
                <a:gd name="connsiteX1" fmla="*/ 1397334 w 2147420"/>
                <a:gd name="connsiteY1" fmla="*/ 1784858 h 1784858"/>
                <a:gd name="connsiteX2" fmla="*/ 0 w 2147420"/>
                <a:gd name="connsiteY2" fmla="*/ 1763351 h 1784858"/>
                <a:gd name="connsiteX3" fmla="*/ 2147420 w 2147420"/>
                <a:gd name="connsiteY3" fmla="*/ 0 h 178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420" h="1784858">
                  <a:moveTo>
                    <a:pt x="2147420" y="0"/>
                  </a:moveTo>
                  <a:lnTo>
                    <a:pt x="1397334" y="1784858"/>
                  </a:lnTo>
                  <a:lnTo>
                    <a:pt x="0" y="1763351"/>
                  </a:lnTo>
                  <a:lnTo>
                    <a:pt x="214742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8" name="Freeform 152"/>
          <p:cNvSpPr>
            <a:spLocks/>
          </p:cNvSpPr>
          <p:nvPr/>
        </p:nvSpPr>
        <p:spPr bwMode="auto">
          <a:xfrm>
            <a:off x="9892818" y="1662513"/>
            <a:ext cx="1726406" cy="348633"/>
          </a:xfrm>
          <a:custGeom>
            <a:avLst/>
            <a:gdLst>
              <a:gd name="T0" fmla="*/ 338 w 737"/>
              <a:gd name="T1" fmla="*/ 0 h 149"/>
              <a:gd name="T2" fmla="*/ 395 w 737"/>
              <a:gd name="T3" fmla="*/ 28 h 149"/>
              <a:gd name="T4" fmla="*/ 422 w 737"/>
              <a:gd name="T5" fmla="*/ 23 h 149"/>
              <a:gd name="T6" fmla="*/ 482 w 737"/>
              <a:gd name="T7" fmla="*/ 61 h 149"/>
              <a:gd name="T8" fmla="*/ 537 w 737"/>
              <a:gd name="T9" fmla="*/ 30 h 149"/>
              <a:gd name="T10" fmla="*/ 594 w 737"/>
              <a:gd name="T11" fmla="*/ 63 h 149"/>
              <a:gd name="T12" fmla="*/ 594 w 737"/>
              <a:gd name="T13" fmla="*/ 63 h 149"/>
              <a:gd name="T14" fmla="*/ 642 w 737"/>
              <a:gd name="T15" fmla="*/ 87 h 149"/>
              <a:gd name="T16" fmla="*/ 668 w 737"/>
              <a:gd name="T17" fmla="*/ 82 h 149"/>
              <a:gd name="T18" fmla="*/ 737 w 737"/>
              <a:gd name="T19" fmla="*/ 149 h 149"/>
              <a:gd name="T20" fmla="*/ 737 w 737"/>
              <a:gd name="T21" fmla="*/ 149 h 149"/>
              <a:gd name="T22" fmla="*/ 0 w 737"/>
              <a:gd name="T23" fmla="*/ 149 h 149"/>
              <a:gd name="T24" fmla="*/ 5 w 737"/>
              <a:gd name="T25" fmla="*/ 145 h 149"/>
              <a:gd name="T26" fmla="*/ 3 w 737"/>
              <a:gd name="T27" fmla="*/ 129 h 149"/>
              <a:gd name="T28" fmla="*/ 57 w 737"/>
              <a:gd name="T29" fmla="*/ 71 h 149"/>
              <a:gd name="T30" fmla="*/ 97 w 737"/>
              <a:gd name="T31" fmla="*/ 89 h 149"/>
              <a:gd name="T32" fmla="*/ 131 w 737"/>
              <a:gd name="T33" fmla="*/ 75 h 149"/>
              <a:gd name="T34" fmla="*/ 172 w 737"/>
              <a:gd name="T35" fmla="*/ 95 h 149"/>
              <a:gd name="T36" fmla="*/ 172 w 737"/>
              <a:gd name="T37" fmla="*/ 94 h 149"/>
              <a:gd name="T38" fmla="*/ 220 w 737"/>
              <a:gd name="T39" fmla="*/ 36 h 149"/>
              <a:gd name="T40" fmla="*/ 263 w 737"/>
              <a:gd name="T41" fmla="*/ 66 h 149"/>
              <a:gd name="T42" fmla="*/ 338 w 737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7" h="149">
                <a:moveTo>
                  <a:pt x="338" y="0"/>
                </a:moveTo>
                <a:cubicBezTo>
                  <a:pt x="361" y="0"/>
                  <a:pt x="381" y="11"/>
                  <a:pt x="395" y="28"/>
                </a:cubicBezTo>
                <a:cubicBezTo>
                  <a:pt x="403" y="25"/>
                  <a:pt x="413" y="23"/>
                  <a:pt x="422" y="23"/>
                </a:cubicBezTo>
                <a:cubicBezTo>
                  <a:pt x="448" y="23"/>
                  <a:pt x="471" y="38"/>
                  <a:pt x="482" y="61"/>
                </a:cubicBezTo>
                <a:cubicBezTo>
                  <a:pt x="494" y="42"/>
                  <a:pt x="514" y="30"/>
                  <a:pt x="537" y="30"/>
                </a:cubicBezTo>
                <a:cubicBezTo>
                  <a:pt x="561" y="30"/>
                  <a:pt x="582" y="43"/>
                  <a:pt x="594" y="63"/>
                </a:cubicBezTo>
                <a:cubicBezTo>
                  <a:pt x="594" y="63"/>
                  <a:pt x="594" y="63"/>
                  <a:pt x="594" y="63"/>
                </a:cubicBezTo>
                <a:cubicBezTo>
                  <a:pt x="614" y="63"/>
                  <a:pt x="631" y="72"/>
                  <a:pt x="642" y="87"/>
                </a:cubicBezTo>
                <a:cubicBezTo>
                  <a:pt x="650" y="84"/>
                  <a:pt x="659" y="82"/>
                  <a:pt x="668" y="82"/>
                </a:cubicBezTo>
                <a:cubicBezTo>
                  <a:pt x="706" y="82"/>
                  <a:pt x="737" y="112"/>
                  <a:pt x="737" y="149"/>
                </a:cubicBezTo>
                <a:cubicBezTo>
                  <a:pt x="737" y="149"/>
                  <a:pt x="737" y="149"/>
                  <a:pt x="737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48"/>
                  <a:pt x="3" y="147"/>
                  <a:pt x="5" y="145"/>
                </a:cubicBezTo>
                <a:cubicBezTo>
                  <a:pt x="4" y="140"/>
                  <a:pt x="3" y="135"/>
                  <a:pt x="3" y="129"/>
                </a:cubicBezTo>
                <a:cubicBezTo>
                  <a:pt x="3" y="97"/>
                  <a:pt x="27" y="71"/>
                  <a:pt x="57" y="71"/>
                </a:cubicBezTo>
                <a:cubicBezTo>
                  <a:pt x="73" y="71"/>
                  <a:pt x="87" y="78"/>
                  <a:pt x="97" y="89"/>
                </a:cubicBezTo>
                <a:cubicBezTo>
                  <a:pt x="106" y="81"/>
                  <a:pt x="118" y="75"/>
                  <a:pt x="131" y="75"/>
                </a:cubicBezTo>
                <a:cubicBezTo>
                  <a:pt x="147" y="75"/>
                  <a:pt x="162" y="83"/>
                  <a:pt x="172" y="95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62"/>
                  <a:pt x="193" y="36"/>
                  <a:pt x="220" y="36"/>
                </a:cubicBezTo>
                <a:cubicBezTo>
                  <a:pt x="239" y="36"/>
                  <a:pt x="255" y="48"/>
                  <a:pt x="263" y="66"/>
                </a:cubicBezTo>
                <a:cubicBezTo>
                  <a:pt x="271" y="29"/>
                  <a:pt x="301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9" name="Freeform 153"/>
          <p:cNvSpPr>
            <a:spLocks/>
          </p:cNvSpPr>
          <p:nvPr/>
        </p:nvSpPr>
        <p:spPr bwMode="auto">
          <a:xfrm>
            <a:off x="6922729" y="2532421"/>
            <a:ext cx="1724731" cy="348633"/>
          </a:xfrm>
          <a:custGeom>
            <a:avLst/>
            <a:gdLst>
              <a:gd name="T0" fmla="*/ 338 w 736"/>
              <a:gd name="T1" fmla="*/ 0 h 149"/>
              <a:gd name="T2" fmla="*/ 395 w 736"/>
              <a:gd name="T3" fmla="*/ 28 h 149"/>
              <a:gd name="T4" fmla="*/ 422 w 736"/>
              <a:gd name="T5" fmla="*/ 23 h 149"/>
              <a:gd name="T6" fmla="*/ 482 w 736"/>
              <a:gd name="T7" fmla="*/ 61 h 149"/>
              <a:gd name="T8" fmla="*/ 537 w 736"/>
              <a:gd name="T9" fmla="*/ 30 h 149"/>
              <a:gd name="T10" fmla="*/ 594 w 736"/>
              <a:gd name="T11" fmla="*/ 63 h 149"/>
              <a:gd name="T12" fmla="*/ 594 w 736"/>
              <a:gd name="T13" fmla="*/ 63 h 149"/>
              <a:gd name="T14" fmla="*/ 641 w 736"/>
              <a:gd name="T15" fmla="*/ 87 h 149"/>
              <a:gd name="T16" fmla="*/ 668 w 736"/>
              <a:gd name="T17" fmla="*/ 82 h 149"/>
              <a:gd name="T18" fmla="*/ 736 w 736"/>
              <a:gd name="T19" fmla="*/ 149 h 149"/>
              <a:gd name="T20" fmla="*/ 736 w 736"/>
              <a:gd name="T21" fmla="*/ 149 h 149"/>
              <a:gd name="T22" fmla="*/ 0 w 736"/>
              <a:gd name="T23" fmla="*/ 149 h 149"/>
              <a:gd name="T24" fmla="*/ 5 w 736"/>
              <a:gd name="T25" fmla="*/ 145 h 149"/>
              <a:gd name="T26" fmla="*/ 3 w 736"/>
              <a:gd name="T27" fmla="*/ 129 h 149"/>
              <a:gd name="T28" fmla="*/ 57 w 736"/>
              <a:gd name="T29" fmla="*/ 71 h 149"/>
              <a:gd name="T30" fmla="*/ 96 w 736"/>
              <a:gd name="T31" fmla="*/ 89 h 149"/>
              <a:gd name="T32" fmla="*/ 131 w 736"/>
              <a:gd name="T33" fmla="*/ 75 h 149"/>
              <a:gd name="T34" fmla="*/ 171 w 736"/>
              <a:gd name="T35" fmla="*/ 95 h 149"/>
              <a:gd name="T36" fmla="*/ 171 w 736"/>
              <a:gd name="T37" fmla="*/ 94 h 149"/>
              <a:gd name="T38" fmla="*/ 220 w 736"/>
              <a:gd name="T39" fmla="*/ 36 h 149"/>
              <a:gd name="T40" fmla="*/ 263 w 736"/>
              <a:gd name="T41" fmla="*/ 66 h 149"/>
              <a:gd name="T42" fmla="*/ 338 w 736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6" h="149">
                <a:moveTo>
                  <a:pt x="338" y="0"/>
                </a:moveTo>
                <a:cubicBezTo>
                  <a:pt x="361" y="0"/>
                  <a:pt x="381" y="11"/>
                  <a:pt x="395" y="28"/>
                </a:cubicBezTo>
                <a:cubicBezTo>
                  <a:pt x="403" y="25"/>
                  <a:pt x="412" y="23"/>
                  <a:pt x="422" y="23"/>
                </a:cubicBezTo>
                <a:cubicBezTo>
                  <a:pt x="448" y="23"/>
                  <a:pt x="471" y="38"/>
                  <a:pt x="482" y="61"/>
                </a:cubicBezTo>
                <a:cubicBezTo>
                  <a:pt x="494" y="42"/>
                  <a:pt x="514" y="30"/>
                  <a:pt x="537" y="30"/>
                </a:cubicBezTo>
                <a:cubicBezTo>
                  <a:pt x="561" y="30"/>
                  <a:pt x="582" y="43"/>
                  <a:pt x="594" y="63"/>
                </a:cubicBezTo>
                <a:cubicBezTo>
                  <a:pt x="594" y="63"/>
                  <a:pt x="594" y="63"/>
                  <a:pt x="594" y="63"/>
                </a:cubicBezTo>
                <a:cubicBezTo>
                  <a:pt x="613" y="63"/>
                  <a:pt x="631" y="73"/>
                  <a:pt x="641" y="87"/>
                </a:cubicBezTo>
                <a:cubicBezTo>
                  <a:pt x="650" y="84"/>
                  <a:pt x="658" y="82"/>
                  <a:pt x="668" y="82"/>
                </a:cubicBezTo>
                <a:cubicBezTo>
                  <a:pt x="706" y="82"/>
                  <a:pt x="736" y="112"/>
                  <a:pt x="736" y="149"/>
                </a:cubicBezTo>
                <a:cubicBezTo>
                  <a:pt x="736" y="149"/>
                  <a:pt x="736" y="149"/>
                  <a:pt x="736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1" y="148"/>
                  <a:pt x="3" y="147"/>
                  <a:pt x="5" y="145"/>
                </a:cubicBezTo>
                <a:cubicBezTo>
                  <a:pt x="4" y="140"/>
                  <a:pt x="3" y="135"/>
                  <a:pt x="3" y="129"/>
                </a:cubicBezTo>
                <a:cubicBezTo>
                  <a:pt x="3" y="97"/>
                  <a:pt x="27" y="71"/>
                  <a:pt x="57" y="71"/>
                </a:cubicBezTo>
                <a:cubicBezTo>
                  <a:pt x="73" y="71"/>
                  <a:pt x="87" y="78"/>
                  <a:pt x="96" y="89"/>
                </a:cubicBezTo>
                <a:cubicBezTo>
                  <a:pt x="106" y="81"/>
                  <a:pt x="118" y="75"/>
                  <a:pt x="131" y="75"/>
                </a:cubicBezTo>
                <a:cubicBezTo>
                  <a:pt x="147" y="75"/>
                  <a:pt x="161" y="83"/>
                  <a:pt x="171" y="95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62"/>
                  <a:pt x="193" y="36"/>
                  <a:pt x="220" y="36"/>
                </a:cubicBezTo>
                <a:cubicBezTo>
                  <a:pt x="239" y="36"/>
                  <a:pt x="255" y="48"/>
                  <a:pt x="263" y="66"/>
                </a:cubicBezTo>
                <a:cubicBezTo>
                  <a:pt x="270" y="29"/>
                  <a:pt x="301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0" name="Freeform 154"/>
          <p:cNvSpPr>
            <a:spLocks/>
          </p:cNvSpPr>
          <p:nvPr/>
        </p:nvSpPr>
        <p:spPr bwMode="auto">
          <a:xfrm>
            <a:off x="4936525" y="1417799"/>
            <a:ext cx="1724731" cy="350310"/>
          </a:xfrm>
          <a:custGeom>
            <a:avLst/>
            <a:gdLst>
              <a:gd name="T0" fmla="*/ 338 w 736"/>
              <a:gd name="T1" fmla="*/ 0 h 149"/>
              <a:gd name="T2" fmla="*/ 395 w 736"/>
              <a:gd name="T3" fmla="*/ 28 h 149"/>
              <a:gd name="T4" fmla="*/ 422 w 736"/>
              <a:gd name="T5" fmla="*/ 22 h 149"/>
              <a:gd name="T6" fmla="*/ 482 w 736"/>
              <a:gd name="T7" fmla="*/ 60 h 149"/>
              <a:gd name="T8" fmla="*/ 537 w 736"/>
              <a:gd name="T9" fmla="*/ 30 h 149"/>
              <a:gd name="T10" fmla="*/ 593 w 736"/>
              <a:gd name="T11" fmla="*/ 63 h 149"/>
              <a:gd name="T12" fmla="*/ 594 w 736"/>
              <a:gd name="T13" fmla="*/ 63 h 149"/>
              <a:gd name="T14" fmla="*/ 641 w 736"/>
              <a:gd name="T15" fmla="*/ 87 h 149"/>
              <a:gd name="T16" fmla="*/ 668 w 736"/>
              <a:gd name="T17" fmla="*/ 82 h 149"/>
              <a:gd name="T18" fmla="*/ 736 w 736"/>
              <a:gd name="T19" fmla="*/ 149 h 149"/>
              <a:gd name="T20" fmla="*/ 736 w 736"/>
              <a:gd name="T21" fmla="*/ 149 h 149"/>
              <a:gd name="T22" fmla="*/ 0 w 736"/>
              <a:gd name="T23" fmla="*/ 149 h 149"/>
              <a:gd name="T24" fmla="*/ 5 w 736"/>
              <a:gd name="T25" fmla="*/ 145 h 149"/>
              <a:gd name="T26" fmla="*/ 3 w 736"/>
              <a:gd name="T27" fmla="*/ 129 h 149"/>
              <a:gd name="T28" fmla="*/ 57 w 736"/>
              <a:gd name="T29" fmla="*/ 71 h 149"/>
              <a:gd name="T30" fmla="*/ 96 w 736"/>
              <a:gd name="T31" fmla="*/ 89 h 149"/>
              <a:gd name="T32" fmla="*/ 131 w 736"/>
              <a:gd name="T33" fmla="*/ 75 h 149"/>
              <a:gd name="T34" fmla="*/ 171 w 736"/>
              <a:gd name="T35" fmla="*/ 95 h 149"/>
              <a:gd name="T36" fmla="*/ 171 w 736"/>
              <a:gd name="T37" fmla="*/ 93 h 149"/>
              <a:gd name="T38" fmla="*/ 220 w 736"/>
              <a:gd name="T39" fmla="*/ 35 h 149"/>
              <a:gd name="T40" fmla="*/ 263 w 736"/>
              <a:gd name="T41" fmla="*/ 66 h 149"/>
              <a:gd name="T42" fmla="*/ 338 w 736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6" h="149">
                <a:moveTo>
                  <a:pt x="338" y="0"/>
                </a:moveTo>
                <a:cubicBezTo>
                  <a:pt x="360" y="0"/>
                  <a:pt x="381" y="11"/>
                  <a:pt x="395" y="28"/>
                </a:cubicBezTo>
                <a:cubicBezTo>
                  <a:pt x="403" y="24"/>
                  <a:pt x="412" y="22"/>
                  <a:pt x="422" y="22"/>
                </a:cubicBezTo>
                <a:cubicBezTo>
                  <a:pt x="448" y="22"/>
                  <a:pt x="471" y="38"/>
                  <a:pt x="482" y="60"/>
                </a:cubicBezTo>
                <a:cubicBezTo>
                  <a:pt x="494" y="42"/>
                  <a:pt x="514" y="30"/>
                  <a:pt x="537" y="30"/>
                </a:cubicBezTo>
                <a:cubicBezTo>
                  <a:pt x="561" y="30"/>
                  <a:pt x="582" y="43"/>
                  <a:pt x="593" y="63"/>
                </a:cubicBezTo>
                <a:cubicBezTo>
                  <a:pt x="594" y="63"/>
                  <a:pt x="594" y="63"/>
                  <a:pt x="594" y="63"/>
                </a:cubicBezTo>
                <a:cubicBezTo>
                  <a:pt x="613" y="63"/>
                  <a:pt x="631" y="72"/>
                  <a:pt x="641" y="87"/>
                </a:cubicBezTo>
                <a:cubicBezTo>
                  <a:pt x="650" y="84"/>
                  <a:pt x="658" y="82"/>
                  <a:pt x="668" y="82"/>
                </a:cubicBezTo>
                <a:cubicBezTo>
                  <a:pt x="706" y="82"/>
                  <a:pt x="736" y="112"/>
                  <a:pt x="736" y="149"/>
                </a:cubicBezTo>
                <a:cubicBezTo>
                  <a:pt x="736" y="149"/>
                  <a:pt x="736" y="149"/>
                  <a:pt x="736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1" y="148"/>
                  <a:pt x="3" y="146"/>
                  <a:pt x="5" y="145"/>
                </a:cubicBezTo>
                <a:cubicBezTo>
                  <a:pt x="4" y="140"/>
                  <a:pt x="3" y="135"/>
                  <a:pt x="3" y="129"/>
                </a:cubicBezTo>
                <a:cubicBezTo>
                  <a:pt x="3" y="97"/>
                  <a:pt x="27" y="71"/>
                  <a:pt x="57" y="71"/>
                </a:cubicBezTo>
                <a:cubicBezTo>
                  <a:pt x="73" y="71"/>
                  <a:pt x="86" y="78"/>
                  <a:pt x="96" y="89"/>
                </a:cubicBezTo>
                <a:cubicBezTo>
                  <a:pt x="106" y="80"/>
                  <a:pt x="118" y="75"/>
                  <a:pt x="131" y="75"/>
                </a:cubicBezTo>
                <a:cubicBezTo>
                  <a:pt x="147" y="75"/>
                  <a:pt x="161" y="83"/>
                  <a:pt x="171" y="95"/>
                </a:cubicBezTo>
                <a:cubicBezTo>
                  <a:pt x="171" y="93"/>
                  <a:pt x="171" y="93"/>
                  <a:pt x="171" y="93"/>
                </a:cubicBezTo>
                <a:cubicBezTo>
                  <a:pt x="171" y="61"/>
                  <a:pt x="193" y="35"/>
                  <a:pt x="220" y="35"/>
                </a:cubicBezTo>
                <a:cubicBezTo>
                  <a:pt x="238" y="35"/>
                  <a:pt x="255" y="48"/>
                  <a:pt x="263" y="66"/>
                </a:cubicBezTo>
                <a:cubicBezTo>
                  <a:pt x="270" y="28"/>
                  <a:pt x="301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1" name="Freeform 155"/>
          <p:cNvSpPr>
            <a:spLocks/>
          </p:cNvSpPr>
          <p:nvPr/>
        </p:nvSpPr>
        <p:spPr bwMode="auto">
          <a:xfrm>
            <a:off x="5053853" y="3569941"/>
            <a:ext cx="1728083" cy="350310"/>
          </a:xfrm>
          <a:custGeom>
            <a:avLst/>
            <a:gdLst>
              <a:gd name="T0" fmla="*/ 338 w 737"/>
              <a:gd name="T1" fmla="*/ 0 h 149"/>
              <a:gd name="T2" fmla="*/ 396 w 737"/>
              <a:gd name="T3" fmla="*/ 28 h 149"/>
              <a:gd name="T4" fmla="*/ 422 w 737"/>
              <a:gd name="T5" fmla="*/ 22 h 149"/>
              <a:gd name="T6" fmla="*/ 483 w 737"/>
              <a:gd name="T7" fmla="*/ 60 h 149"/>
              <a:gd name="T8" fmla="*/ 538 w 737"/>
              <a:gd name="T9" fmla="*/ 30 h 149"/>
              <a:gd name="T10" fmla="*/ 594 w 737"/>
              <a:gd name="T11" fmla="*/ 62 h 149"/>
              <a:gd name="T12" fmla="*/ 594 w 737"/>
              <a:gd name="T13" fmla="*/ 62 h 149"/>
              <a:gd name="T14" fmla="*/ 642 w 737"/>
              <a:gd name="T15" fmla="*/ 87 h 149"/>
              <a:gd name="T16" fmla="*/ 668 w 737"/>
              <a:gd name="T17" fmla="*/ 82 h 149"/>
              <a:gd name="T18" fmla="*/ 737 w 737"/>
              <a:gd name="T19" fmla="*/ 148 h 149"/>
              <a:gd name="T20" fmla="*/ 737 w 737"/>
              <a:gd name="T21" fmla="*/ 149 h 149"/>
              <a:gd name="T22" fmla="*/ 0 w 737"/>
              <a:gd name="T23" fmla="*/ 149 h 149"/>
              <a:gd name="T24" fmla="*/ 6 w 737"/>
              <a:gd name="T25" fmla="*/ 145 h 149"/>
              <a:gd name="T26" fmla="*/ 3 w 737"/>
              <a:gd name="T27" fmla="*/ 129 h 149"/>
              <a:gd name="T28" fmla="*/ 58 w 737"/>
              <a:gd name="T29" fmla="*/ 71 h 149"/>
              <a:gd name="T30" fmla="*/ 97 w 737"/>
              <a:gd name="T31" fmla="*/ 89 h 149"/>
              <a:gd name="T32" fmla="*/ 132 w 737"/>
              <a:gd name="T33" fmla="*/ 75 h 149"/>
              <a:gd name="T34" fmla="*/ 172 w 737"/>
              <a:gd name="T35" fmla="*/ 94 h 149"/>
              <a:gd name="T36" fmla="*/ 172 w 737"/>
              <a:gd name="T37" fmla="*/ 93 h 149"/>
              <a:gd name="T38" fmla="*/ 220 w 737"/>
              <a:gd name="T39" fmla="*/ 35 h 149"/>
              <a:gd name="T40" fmla="*/ 263 w 737"/>
              <a:gd name="T41" fmla="*/ 66 h 149"/>
              <a:gd name="T42" fmla="*/ 338 w 737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7" h="149">
                <a:moveTo>
                  <a:pt x="338" y="0"/>
                </a:moveTo>
                <a:cubicBezTo>
                  <a:pt x="361" y="0"/>
                  <a:pt x="381" y="11"/>
                  <a:pt x="396" y="28"/>
                </a:cubicBezTo>
                <a:cubicBezTo>
                  <a:pt x="404" y="24"/>
                  <a:pt x="413" y="22"/>
                  <a:pt x="422" y="22"/>
                </a:cubicBezTo>
                <a:cubicBezTo>
                  <a:pt x="449" y="22"/>
                  <a:pt x="472" y="38"/>
                  <a:pt x="483" y="60"/>
                </a:cubicBezTo>
                <a:cubicBezTo>
                  <a:pt x="495" y="42"/>
                  <a:pt x="515" y="30"/>
                  <a:pt x="538" y="30"/>
                </a:cubicBezTo>
                <a:cubicBezTo>
                  <a:pt x="561" y="30"/>
                  <a:pt x="582" y="43"/>
                  <a:pt x="594" y="62"/>
                </a:cubicBezTo>
                <a:cubicBezTo>
                  <a:pt x="594" y="62"/>
                  <a:pt x="594" y="62"/>
                  <a:pt x="594" y="62"/>
                </a:cubicBezTo>
                <a:cubicBezTo>
                  <a:pt x="614" y="62"/>
                  <a:pt x="631" y="72"/>
                  <a:pt x="642" y="87"/>
                </a:cubicBezTo>
                <a:cubicBezTo>
                  <a:pt x="650" y="84"/>
                  <a:pt x="659" y="82"/>
                  <a:pt x="668" y="82"/>
                </a:cubicBezTo>
                <a:cubicBezTo>
                  <a:pt x="706" y="82"/>
                  <a:pt x="737" y="112"/>
                  <a:pt x="737" y="148"/>
                </a:cubicBezTo>
                <a:cubicBezTo>
                  <a:pt x="737" y="149"/>
                  <a:pt x="737" y="149"/>
                  <a:pt x="737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48"/>
                  <a:pt x="4" y="146"/>
                  <a:pt x="6" y="145"/>
                </a:cubicBezTo>
                <a:cubicBezTo>
                  <a:pt x="4" y="140"/>
                  <a:pt x="3" y="134"/>
                  <a:pt x="3" y="129"/>
                </a:cubicBezTo>
                <a:cubicBezTo>
                  <a:pt x="3" y="97"/>
                  <a:pt x="28" y="71"/>
                  <a:pt x="58" y="71"/>
                </a:cubicBezTo>
                <a:cubicBezTo>
                  <a:pt x="73" y="71"/>
                  <a:pt x="87" y="78"/>
                  <a:pt x="97" y="89"/>
                </a:cubicBezTo>
                <a:cubicBezTo>
                  <a:pt x="106" y="80"/>
                  <a:pt x="119" y="75"/>
                  <a:pt x="132" y="75"/>
                </a:cubicBezTo>
                <a:cubicBezTo>
                  <a:pt x="148" y="75"/>
                  <a:pt x="162" y="82"/>
                  <a:pt x="172" y="94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2" y="61"/>
                  <a:pt x="194" y="35"/>
                  <a:pt x="220" y="35"/>
                </a:cubicBezTo>
                <a:cubicBezTo>
                  <a:pt x="239" y="35"/>
                  <a:pt x="255" y="48"/>
                  <a:pt x="263" y="66"/>
                </a:cubicBezTo>
                <a:cubicBezTo>
                  <a:pt x="271" y="28"/>
                  <a:pt x="302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2" name="Freeform 156"/>
          <p:cNvSpPr>
            <a:spLocks/>
          </p:cNvSpPr>
          <p:nvPr/>
        </p:nvSpPr>
        <p:spPr bwMode="auto">
          <a:xfrm>
            <a:off x="4770588" y="4716408"/>
            <a:ext cx="1728083" cy="350310"/>
          </a:xfrm>
          <a:custGeom>
            <a:avLst/>
            <a:gdLst>
              <a:gd name="T0" fmla="*/ 338 w 737"/>
              <a:gd name="T1" fmla="*/ 0 h 149"/>
              <a:gd name="T2" fmla="*/ 395 w 737"/>
              <a:gd name="T3" fmla="*/ 28 h 149"/>
              <a:gd name="T4" fmla="*/ 422 w 737"/>
              <a:gd name="T5" fmla="*/ 22 h 149"/>
              <a:gd name="T6" fmla="*/ 482 w 737"/>
              <a:gd name="T7" fmla="*/ 60 h 149"/>
              <a:gd name="T8" fmla="*/ 537 w 737"/>
              <a:gd name="T9" fmla="*/ 30 h 149"/>
              <a:gd name="T10" fmla="*/ 594 w 737"/>
              <a:gd name="T11" fmla="*/ 63 h 149"/>
              <a:gd name="T12" fmla="*/ 594 w 737"/>
              <a:gd name="T13" fmla="*/ 63 h 149"/>
              <a:gd name="T14" fmla="*/ 642 w 737"/>
              <a:gd name="T15" fmla="*/ 87 h 149"/>
              <a:gd name="T16" fmla="*/ 668 w 737"/>
              <a:gd name="T17" fmla="*/ 82 h 149"/>
              <a:gd name="T18" fmla="*/ 737 w 737"/>
              <a:gd name="T19" fmla="*/ 149 h 149"/>
              <a:gd name="T20" fmla="*/ 737 w 737"/>
              <a:gd name="T21" fmla="*/ 149 h 149"/>
              <a:gd name="T22" fmla="*/ 0 w 737"/>
              <a:gd name="T23" fmla="*/ 149 h 149"/>
              <a:gd name="T24" fmla="*/ 5 w 737"/>
              <a:gd name="T25" fmla="*/ 145 h 149"/>
              <a:gd name="T26" fmla="*/ 3 w 737"/>
              <a:gd name="T27" fmla="*/ 129 h 149"/>
              <a:gd name="T28" fmla="*/ 58 w 737"/>
              <a:gd name="T29" fmla="*/ 71 h 149"/>
              <a:gd name="T30" fmla="*/ 97 w 737"/>
              <a:gd name="T31" fmla="*/ 89 h 149"/>
              <a:gd name="T32" fmla="*/ 132 w 737"/>
              <a:gd name="T33" fmla="*/ 75 h 149"/>
              <a:gd name="T34" fmla="*/ 172 w 737"/>
              <a:gd name="T35" fmla="*/ 95 h 149"/>
              <a:gd name="T36" fmla="*/ 172 w 737"/>
              <a:gd name="T37" fmla="*/ 94 h 149"/>
              <a:gd name="T38" fmla="*/ 220 w 737"/>
              <a:gd name="T39" fmla="*/ 36 h 149"/>
              <a:gd name="T40" fmla="*/ 263 w 737"/>
              <a:gd name="T41" fmla="*/ 66 h 149"/>
              <a:gd name="T42" fmla="*/ 338 w 737"/>
              <a:gd name="T4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7" h="149">
                <a:moveTo>
                  <a:pt x="338" y="0"/>
                </a:moveTo>
                <a:cubicBezTo>
                  <a:pt x="361" y="0"/>
                  <a:pt x="381" y="11"/>
                  <a:pt x="395" y="28"/>
                </a:cubicBezTo>
                <a:cubicBezTo>
                  <a:pt x="404" y="24"/>
                  <a:pt x="413" y="22"/>
                  <a:pt x="422" y="22"/>
                </a:cubicBezTo>
                <a:cubicBezTo>
                  <a:pt x="449" y="22"/>
                  <a:pt x="471" y="38"/>
                  <a:pt x="482" y="60"/>
                </a:cubicBezTo>
                <a:cubicBezTo>
                  <a:pt x="494" y="42"/>
                  <a:pt x="515" y="30"/>
                  <a:pt x="537" y="30"/>
                </a:cubicBezTo>
                <a:cubicBezTo>
                  <a:pt x="561" y="30"/>
                  <a:pt x="582" y="43"/>
                  <a:pt x="594" y="63"/>
                </a:cubicBezTo>
                <a:cubicBezTo>
                  <a:pt x="594" y="63"/>
                  <a:pt x="594" y="63"/>
                  <a:pt x="594" y="63"/>
                </a:cubicBezTo>
                <a:cubicBezTo>
                  <a:pt x="614" y="63"/>
                  <a:pt x="631" y="72"/>
                  <a:pt x="642" y="87"/>
                </a:cubicBezTo>
                <a:cubicBezTo>
                  <a:pt x="650" y="84"/>
                  <a:pt x="659" y="82"/>
                  <a:pt x="668" y="82"/>
                </a:cubicBezTo>
                <a:cubicBezTo>
                  <a:pt x="706" y="82"/>
                  <a:pt x="737" y="112"/>
                  <a:pt x="737" y="149"/>
                </a:cubicBezTo>
                <a:cubicBezTo>
                  <a:pt x="737" y="149"/>
                  <a:pt x="737" y="149"/>
                  <a:pt x="737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2" y="148"/>
                  <a:pt x="3" y="146"/>
                  <a:pt x="5" y="145"/>
                </a:cubicBezTo>
                <a:cubicBezTo>
                  <a:pt x="4" y="140"/>
                  <a:pt x="3" y="135"/>
                  <a:pt x="3" y="129"/>
                </a:cubicBezTo>
                <a:cubicBezTo>
                  <a:pt x="3" y="97"/>
                  <a:pt x="28" y="71"/>
                  <a:pt x="58" y="71"/>
                </a:cubicBezTo>
                <a:cubicBezTo>
                  <a:pt x="73" y="71"/>
                  <a:pt x="87" y="78"/>
                  <a:pt x="97" y="89"/>
                </a:cubicBezTo>
                <a:cubicBezTo>
                  <a:pt x="106" y="80"/>
                  <a:pt x="118" y="75"/>
                  <a:pt x="132" y="75"/>
                </a:cubicBezTo>
                <a:cubicBezTo>
                  <a:pt x="147" y="75"/>
                  <a:pt x="162" y="83"/>
                  <a:pt x="172" y="95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62"/>
                  <a:pt x="193" y="36"/>
                  <a:pt x="220" y="36"/>
                </a:cubicBezTo>
                <a:cubicBezTo>
                  <a:pt x="239" y="36"/>
                  <a:pt x="255" y="48"/>
                  <a:pt x="263" y="66"/>
                </a:cubicBezTo>
                <a:cubicBezTo>
                  <a:pt x="271" y="28"/>
                  <a:pt x="301" y="0"/>
                  <a:pt x="3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3" name="Freeform 158"/>
          <p:cNvSpPr>
            <a:spLocks/>
          </p:cNvSpPr>
          <p:nvPr/>
        </p:nvSpPr>
        <p:spPr bwMode="auto">
          <a:xfrm>
            <a:off x="9964892" y="698743"/>
            <a:ext cx="1728083" cy="351986"/>
          </a:xfrm>
          <a:custGeom>
            <a:avLst/>
            <a:gdLst>
              <a:gd name="T0" fmla="*/ 339 w 737"/>
              <a:gd name="T1" fmla="*/ 0 h 150"/>
              <a:gd name="T2" fmla="*/ 396 w 737"/>
              <a:gd name="T3" fmla="*/ 28 h 150"/>
              <a:gd name="T4" fmla="*/ 423 w 737"/>
              <a:gd name="T5" fmla="*/ 23 h 150"/>
              <a:gd name="T6" fmla="*/ 483 w 737"/>
              <a:gd name="T7" fmla="*/ 61 h 150"/>
              <a:gd name="T8" fmla="*/ 538 w 737"/>
              <a:gd name="T9" fmla="*/ 30 h 150"/>
              <a:gd name="T10" fmla="*/ 594 w 737"/>
              <a:gd name="T11" fmla="*/ 63 h 150"/>
              <a:gd name="T12" fmla="*/ 594 w 737"/>
              <a:gd name="T13" fmla="*/ 63 h 150"/>
              <a:gd name="T14" fmla="*/ 642 w 737"/>
              <a:gd name="T15" fmla="*/ 87 h 150"/>
              <a:gd name="T16" fmla="*/ 669 w 737"/>
              <a:gd name="T17" fmla="*/ 82 h 150"/>
              <a:gd name="T18" fmla="*/ 737 w 737"/>
              <a:gd name="T19" fmla="*/ 149 h 150"/>
              <a:gd name="T20" fmla="*/ 737 w 737"/>
              <a:gd name="T21" fmla="*/ 150 h 150"/>
              <a:gd name="T22" fmla="*/ 0 w 737"/>
              <a:gd name="T23" fmla="*/ 150 h 150"/>
              <a:gd name="T24" fmla="*/ 6 w 737"/>
              <a:gd name="T25" fmla="*/ 146 h 150"/>
              <a:gd name="T26" fmla="*/ 4 w 737"/>
              <a:gd name="T27" fmla="*/ 129 h 150"/>
              <a:gd name="T28" fmla="*/ 58 w 737"/>
              <a:gd name="T29" fmla="*/ 71 h 150"/>
              <a:gd name="T30" fmla="*/ 97 w 737"/>
              <a:gd name="T31" fmla="*/ 89 h 150"/>
              <a:gd name="T32" fmla="*/ 132 w 737"/>
              <a:gd name="T33" fmla="*/ 76 h 150"/>
              <a:gd name="T34" fmla="*/ 172 w 737"/>
              <a:gd name="T35" fmla="*/ 95 h 150"/>
              <a:gd name="T36" fmla="*/ 172 w 737"/>
              <a:gd name="T37" fmla="*/ 94 h 150"/>
              <a:gd name="T38" fmla="*/ 221 w 737"/>
              <a:gd name="T39" fmla="*/ 36 h 150"/>
              <a:gd name="T40" fmla="*/ 264 w 737"/>
              <a:gd name="T41" fmla="*/ 67 h 150"/>
              <a:gd name="T42" fmla="*/ 339 w 737"/>
              <a:gd name="T43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7" h="150">
                <a:moveTo>
                  <a:pt x="339" y="0"/>
                </a:moveTo>
                <a:cubicBezTo>
                  <a:pt x="361" y="0"/>
                  <a:pt x="382" y="11"/>
                  <a:pt x="396" y="28"/>
                </a:cubicBezTo>
                <a:cubicBezTo>
                  <a:pt x="404" y="25"/>
                  <a:pt x="413" y="23"/>
                  <a:pt x="423" y="23"/>
                </a:cubicBezTo>
                <a:cubicBezTo>
                  <a:pt x="449" y="23"/>
                  <a:pt x="472" y="38"/>
                  <a:pt x="483" y="61"/>
                </a:cubicBezTo>
                <a:cubicBezTo>
                  <a:pt x="495" y="42"/>
                  <a:pt x="515" y="30"/>
                  <a:pt x="538" y="30"/>
                </a:cubicBezTo>
                <a:cubicBezTo>
                  <a:pt x="562" y="30"/>
                  <a:pt x="583" y="43"/>
                  <a:pt x="594" y="63"/>
                </a:cubicBezTo>
                <a:cubicBezTo>
                  <a:pt x="594" y="63"/>
                  <a:pt x="594" y="63"/>
                  <a:pt x="594" y="63"/>
                </a:cubicBezTo>
                <a:cubicBezTo>
                  <a:pt x="614" y="63"/>
                  <a:pt x="632" y="73"/>
                  <a:pt x="642" y="87"/>
                </a:cubicBezTo>
                <a:cubicBezTo>
                  <a:pt x="650" y="84"/>
                  <a:pt x="659" y="82"/>
                  <a:pt x="669" y="82"/>
                </a:cubicBezTo>
                <a:cubicBezTo>
                  <a:pt x="706" y="82"/>
                  <a:pt x="737" y="112"/>
                  <a:pt x="737" y="149"/>
                </a:cubicBezTo>
                <a:cubicBezTo>
                  <a:pt x="737" y="150"/>
                  <a:pt x="737" y="150"/>
                  <a:pt x="737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2" y="148"/>
                  <a:pt x="4" y="147"/>
                  <a:pt x="6" y="146"/>
                </a:cubicBezTo>
                <a:cubicBezTo>
                  <a:pt x="4" y="140"/>
                  <a:pt x="4" y="135"/>
                  <a:pt x="4" y="129"/>
                </a:cubicBezTo>
                <a:cubicBezTo>
                  <a:pt x="4" y="97"/>
                  <a:pt x="28" y="71"/>
                  <a:pt x="58" y="71"/>
                </a:cubicBezTo>
                <a:cubicBezTo>
                  <a:pt x="73" y="71"/>
                  <a:pt x="87" y="78"/>
                  <a:pt x="97" y="89"/>
                </a:cubicBezTo>
                <a:cubicBezTo>
                  <a:pt x="107" y="81"/>
                  <a:pt x="119" y="76"/>
                  <a:pt x="132" y="76"/>
                </a:cubicBezTo>
                <a:cubicBezTo>
                  <a:pt x="148" y="76"/>
                  <a:pt x="162" y="83"/>
                  <a:pt x="172" y="95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62"/>
                  <a:pt x="194" y="36"/>
                  <a:pt x="221" y="36"/>
                </a:cubicBezTo>
                <a:cubicBezTo>
                  <a:pt x="239" y="36"/>
                  <a:pt x="256" y="48"/>
                  <a:pt x="264" y="67"/>
                </a:cubicBezTo>
                <a:cubicBezTo>
                  <a:pt x="271" y="29"/>
                  <a:pt x="302" y="0"/>
                  <a:pt x="33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8352462" y="1885438"/>
            <a:ext cx="1572204" cy="2246004"/>
            <a:chOff x="8352462" y="1885438"/>
            <a:chExt cx="1572204" cy="2246004"/>
          </a:xfrm>
        </p:grpSpPr>
        <p:sp>
          <p:nvSpPr>
            <p:cNvPr id="35" name="Freeform 159"/>
            <p:cNvSpPr>
              <a:spLocks/>
            </p:cNvSpPr>
            <p:nvPr/>
          </p:nvSpPr>
          <p:spPr bwMode="auto">
            <a:xfrm>
              <a:off x="8565329" y="2991679"/>
              <a:ext cx="177669" cy="95540"/>
            </a:xfrm>
            <a:custGeom>
              <a:avLst/>
              <a:gdLst>
                <a:gd name="T0" fmla="*/ 64 w 76"/>
                <a:gd name="T1" fmla="*/ 39 h 41"/>
                <a:gd name="T2" fmla="*/ 65 w 76"/>
                <a:gd name="T3" fmla="*/ 21 h 41"/>
                <a:gd name="T4" fmla="*/ 64 w 76"/>
                <a:gd name="T5" fmla="*/ 20 h 41"/>
                <a:gd name="T6" fmla="*/ 64 w 76"/>
                <a:gd name="T7" fmla="*/ 20 h 41"/>
                <a:gd name="T8" fmla="*/ 42 w 76"/>
                <a:gd name="T9" fmla="*/ 11 h 41"/>
                <a:gd name="T10" fmla="*/ 18 w 76"/>
                <a:gd name="T11" fmla="*/ 10 h 41"/>
                <a:gd name="T12" fmla="*/ 17 w 76"/>
                <a:gd name="T13" fmla="*/ 10 h 41"/>
                <a:gd name="T14" fmla="*/ 17 w 76"/>
                <a:gd name="T15" fmla="*/ 10 h 41"/>
                <a:gd name="T16" fmla="*/ 8 w 76"/>
                <a:gd name="T17" fmla="*/ 30 h 41"/>
                <a:gd name="T18" fmla="*/ 0 w 76"/>
                <a:gd name="T19" fmla="*/ 30 h 41"/>
                <a:gd name="T20" fmla="*/ 12 w 76"/>
                <a:gd name="T21" fmla="*/ 5 h 41"/>
                <a:gd name="T22" fmla="*/ 12 w 76"/>
                <a:gd name="T23" fmla="*/ 5 h 41"/>
                <a:gd name="T24" fmla="*/ 15 w 76"/>
                <a:gd name="T25" fmla="*/ 3 h 41"/>
                <a:gd name="T26" fmla="*/ 44 w 76"/>
                <a:gd name="T27" fmla="*/ 3 h 41"/>
                <a:gd name="T28" fmla="*/ 70 w 76"/>
                <a:gd name="T29" fmla="*/ 16 h 41"/>
                <a:gd name="T30" fmla="*/ 70 w 76"/>
                <a:gd name="T31" fmla="*/ 15 h 41"/>
                <a:gd name="T32" fmla="*/ 71 w 76"/>
                <a:gd name="T33" fmla="*/ 18 h 41"/>
                <a:gd name="T34" fmla="*/ 71 w 76"/>
                <a:gd name="T35" fmla="*/ 41 h 41"/>
                <a:gd name="T36" fmla="*/ 64 w 76"/>
                <a:gd name="T37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41">
                  <a:moveTo>
                    <a:pt x="64" y="39"/>
                  </a:moveTo>
                  <a:cubicBezTo>
                    <a:pt x="64" y="39"/>
                    <a:pt x="68" y="28"/>
                    <a:pt x="65" y="21"/>
                  </a:cubicBezTo>
                  <a:cubicBezTo>
                    <a:pt x="64" y="21"/>
                    <a:pt x="64" y="21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6"/>
                    <a:pt x="55" y="14"/>
                    <a:pt x="42" y="11"/>
                  </a:cubicBezTo>
                  <a:cubicBezTo>
                    <a:pt x="29" y="8"/>
                    <a:pt x="23" y="8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9" y="17"/>
                    <a:pt x="8" y="30"/>
                    <a:pt x="8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2" y="1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4" y="4"/>
                    <a:pt x="15" y="3"/>
                  </a:cubicBezTo>
                  <a:cubicBezTo>
                    <a:pt x="21" y="0"/>
                    <a:pt x="30" y="0"/>
                    <a:pt x="44" y="3"/>
                  </a:cubicBezTo>
                  <a:cubicBezTo>
                    <a:pt x="58" y="7"/>
                    <a:pt x="65" y="10"/>
                    <a:pt x="70" y="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18"/>
                  </a:cubicBezTo>
                  <a:cubicBezTo>
                    <a:pt x="76" y="28"/>
                    <a:pt x="71" y="41"/>
                    <a:pt x="71" y="41"/>
                  </a:cubicBezTo>
                  <a:lnTo>
                    <a:pt x="64" y="3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160"/>
            <p:cNvSpPr>
              <a:spLocks/>
            </p:cNvSpPr>
            <p:nvPr/>
          </p:nvSpPr>
          <p:spPr bwMode="auto">
            <a:xfrm>
              <a:off x="8352462" y="3015144"/>
              <a:ext cx="548093" cy="449201"/>
            </a:xfrm>
            <a:custGeom>
              <a:avLst/>
              <a:gdLst>
                <a:gd name="T0" fmla="*/ 37 w 327"/>
                <a:gd name="T1" fmla="*/ 0 h 268"/>
                <a:gd name="T2" fmla="*/ 327 w 327"/>
                <a:gd name="T3" fmla="*/ 52 h 268"/>
                <a:gd name="T4" fmla="*/ 289 w 327"/>
                <a:gd name="T5" fmla="*/ 268 h 268"/>
                <a:gd name="T6" fmla="*/ 0 w 327"/>
                <a:gd name="T7" fmla="*/ 217 h 268"/>
                <a:gd name="T8" fmla="*/ 37 w 327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68">
                  <a:moveTo>
                    <a:pt x="37" y="0"/>
                  </a:moveTo>
                  <a:lnTo>
                    <a:pt x="327" y="52"/>
                  </a:lnTo>
                  <a:lnTo>
                    <a:pt x="289" y="268"/>
                  </a:lnTo>
                  <a:lnTo>
                    <a:pt x="0" y="217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161"/>
            <p:cNvSpPr>
              <a:spLocks/>
            </p:cNvSpPr>
            <p:nvPr/>
          </p:nvSpPr>
          <p:spPr bwMode="auto">
            <a:xfrm>
              <a:off x="8380956" y="3010116"/>
              <a:ext cx="529655" cy="266504"/>
            </a:xfrm>
            <a:custGeom>
              <a:avLst/>
              <a:gdLst>
                <a:gd name="T0" fmla="*/ 12 w 226"/>
                <a:gd name="T1" fmla="*/ 0 h 114"/>
                <a:gd name="T2" fmla="*/ 0 w 226"/>
                <a:gd name="T3" fmla="*/ 62 h 114"/>
                <a:gd name="T4" fmla="*/ 95 w 226"/>
                <a:gd name="T5" fmla="*/ 110 h 114"/>
                <a:gd name="T6" fmla="*/ 118 w 226"/>
                <a:gd name="T7" fmla="*/ 114 h 114"/>
                <a:gd name="T8" fmla="*/ 220 w 226"/>
                <a:gd name="T9" fmla="*/ 91 h 114"/>
                <a:gd name="T10" fmla="*/ 226 w 226"/>
                <a:gd name="T11" fmla="*/ 38 h 114"/>
                <a:gd name="T12" fmla="*/ 12 w 226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14">
                  <a:moveTo>
                    <a:pt x="1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220" y="91"/>
                    <a:pt x="220" y="91"/>
                    <a:pt x="220" y="91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158" y="23"/>
                    <a:pt x="82" y="11"/>
                    <a:pt x="12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163"/>
            <p:cNvSpPr>
              <a:spLocks/>
            </p:cNvSpPr>
            <p:nvPr/>
          </p:nvSpPr>
          <p:spPr bwMode="auto">
            <a:xfrm>
              <a:off x="8843566" y="2909548"/>
              <a:ext cx="1081100" cy="1221894"/>
            </a:xfrm>
            <a:custGeom>
              <a:avLst/>
              <a:gdLst>
                <a:gd name="T0" fmla="*/ 249 w 461"/>
                <a:gd name="T1" fmla="*/ 26 h 521"/>
                <a:gd name="T2" fmla="*/ 415 w 461"/>
                <a:gd name="T3" fmla="*/ 108 h 521"/>
                <a:gd name="T4" fmla="*/ 331 w 461"/>
                <a:gd name="T5" fmla="*/ 266 h 521"/>
                <a:gd name="T6" fmla="*/ 397 w 461"/>
                <a:gd name="T7" fmla="*/ 292 h 521"/>
                <a:gd name="T8" fmla="*/ 299 w 461"/>
                <a:gd name="T9" fmla="*/ 291 h 521"/>
                <a:gd name="T10" fmla="*/ 298 w 461"/>
                <a:gd name="T11" fmla="*/ 288 h 521"/>
                <a:gd name="T12" fmla="*/ 285 w 461"/>
                <a:gd name="T13" fmla="*/ 290 h 521"/>
                <a:gd name="T14" fmla="*/ 342 w 461"/>
                <a:gd name="T15" fmla="*/ 97 h 521"/>
                <a:gd name="T16" fmla="*/ 203 w 461"/>
                <a:gd name="T17" fmla="*/ 109 h 521"/>
                <a:gd name="T18" fmla="*/ 88 w 461"/>
                <a:gd name="T19" fmla="*/ 452 h 521"/>
                <a:gd name="T20" fmla="*/ 76 w 461"/>
                <a:gd name="T21" fmla="*/ 462 h 521"/>
                <a:gd name="T22" fmla="*/ 3 w 461"/>
                <a:gd name="T23" fmla="*/ 518 h 521"/>
                <a:gd name="T24" fmla="*/ 38 w 461"/>
                <a:gd name="T25" fmla="*/ 440 h 521"/>
                <a:gd name="T26" fmla="*/ 120 w 461"/>
                <a:gd name="T27" fmla="*/ 17 h 521"/>
                <a:gd name="T28" fmla="*/ 249 w 461"/>
                <a:gd name="T29" fmla="*/ 2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1" h="521">
                  <a:moveTo>
                    <a:pt x="249" y="26"/>
                  </a:moveTo>
                  <a:cubicBezTo>
                    <a:pt x="305" y="37"/>
                    <a:pt x="461" y="0"/>
                    <a:pt x="415" y="108"/>
                  </a:cubicBezTo>
                  <a:cubicBezTo>
                    <a:pt x="385" y="178"/>
                    <a:pt x="359" y="215"/>
                    <a:pt x="331" y="266"/>
                  </a:cubicBezTo>
                  <a:cubicBezTo>
                    <a:pt x="349" y="273"/>
                    <a:pt x="401" y="291"/>
                    <a:pt x="397" y="292"/>
                  </a:cubicBezTo>
                  <a:cubicBezTo>
                    <a:pt x="390" y="295"/>
                    <a:pt x="300" y="297"/>
                    <a:pt x="299" y="291"/>
                  </a:cubicBezTo>
                  <a:cubicBezTo>
                    <a:pt x="299" y="291"/>
                    <a:pt x="300" y="297"/>
                    <a:pt x="298" y="288"/>
                  </a:cubicBezTo>
                  <a:cubicBezTo>
                    <a:pt x="285" y="290"/>
                    <a:pt x="285" y="290"/>
                    <a:pt x="285" y="290"/>
                  </a:cubicBezTo>
                  <a:cubicBezTo>
                    <a:pt x="266" y="250"/>
                    <a:pt x="368" y="99"/>
                    <a:pt x="342" y="97"/>
                  </a:cubicBezTo>
                  <a:cubicBezTo>
                    <a:pt x="282" y="93"/>
                    <a:pt x="210" y="110"/>
                    <a:pt x="203" y="109"/>
                  </a:cubicBezTo>
                  <a:cubicBezTo>
                    <a:pt x="198" y="109"/>
                    <a:pt x="156" y="224"/>
                    <a:pt x="88" y="452"/>
                  </a:cubicBezTo>
                  <a:cubicBezTo>
                    <a:pt x="76" y="462"/>
                    <a:pt x="76" y="462"/>
                    <a:pt x="76" y="462"/>
                  </a:cubicBezTo>
                  <a:cubicBezTo>
                    <a:pt x="75" y="469"/>
                    <a:pt x="13" y="521"/>
                    <a:pt x="3" y="518"/>
                  </a:cubicBezTo>
                  <a:cubicBezTo>
                    <a:pt x="0" y="517"/>
                    <a:pt x="25" y="459"/>
                    <a:pt x="38" y="440"/>
                  </a:cubicBezTo>
                  <a:cubicBezTo>
                    <a:pt x="86" y="230"/>
                    <a:pt x="103" y="126"/>
                    <a:pt x="120" y="17"/>
                  </a:cubicBezTo>
                  <a:lnTo>
                    <a:pt x="249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164"/>
            <p:cNvSpPr>
              <a:spLocks/>
            </p:cNvSpPr>
            <p:nvPr/>
          </p:nvSpPr>
          <p:spPr bwMode="auto">
            <a:xfrm>
              <a:off x="9116774" y="2961509"/>
              <a:ext cx="338577" cy="82131"/>
            </a:xfrm>
            <a:custGeom>
              <a:avLst/>
              <a:gdLst>
                <a:gd name="T0" fmla="*/ 3 w 145"/>
                <a:gd name="T1" fmla="*/ 10 h 35"/>
                <a:gd name="T2" fmla="*/ 88 w 145"/>
                <a:gd name="T3" fmla="*/ 12 h 35"/>
                <a:gd name="T4" fmla="*/ 143 w 145"/>
                <a:gd name="T5" fmla="*/ 0 h 35"/>
                <a:gd name="T6" fmla="*/ 141 w 145"/>
                <a:gd name="T7" fmla="*/ 20 h 35"/>
                <a:gd name="T8" fmla="*/ 75 w 145"/>
                <a:gd name="T9" fmla="*/ 35 h 35"/>
                <a:gd name="T10" fmla="*/ 0 w 145"/>
                <a:gd name="T11" fmla="*/ 28 h 35"/>
                <a:gd name="T12" fmla="*/ 3 w 145"/>
                <a:gd name="T13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5">
                  <a:moveTo>
                    <a:pt x="3" y="10"/>
                  </a:moveTo>
                  <a:cubicBezTo>
                    <a:pt x="9" y="11"/>
                    <a:pt x="57" y="16"/>
                    <a:pt x="88" y="12"/>
                  </a:cubicBezTo>
                  <a:cubicBezTo>
                    <a:pt x="119" y="9"/>
                    <a:pt x="143" y="0"/>
                    <a:pt x="143" y="0"/>
                  </a:cubicBezTo>
                  <a:cubicBezTo>
                    <a:pt x="143" y="0"/>
                    <a:pt x="145" y="19"/>
                    <a:pt x="141" y="20"/>
                  </a:cubicBezTo>
                  <a:cubicBezTo>
                    <a:pt x="136" y="21"/>
                    <a:pt x="127" y="35"/>
                    <a:pt x="75" y="35"/>
                  </a:cubicBezTo>
                  <a:cubicBezTo>
                    <a:pt x="22" y="35"/>
                    <a:pt x="0" y="28"/>
                    <a:pt x="0" y="28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165"/>
            <p:cNvSpPr>
              <a:spLocks/>
            </p:cNvSpPr>
            <p:nvPr/>
          </p:nvSpPr>
          <p:spPr bwMode="auto">
            <a:xfrm>
              <a:off x="9094984" y="2316201"/>
              <a:ext cx="357015" cy="734142"/>
            </a:xfrm>
            <a:custGeom>
              <a:avLst/>
              <a:gdLst>
                <a:gd name="T0" fmla="*/ 87 w 152"/>
                <a:gd name="T1" fmla="*/ 0 h 313"/>
                <a:gd name="T2" fmla="*/ 101 w 152"/>
                <a:gd name="T3" fmla="*/ 17 h 313"/>
                <a:gd name="T4" fmla="*/ 152 w 152"/>
                <a:gd name="T5" fmla="*/ 281 h 313"/>
                <a:gd name="T6" fmla="*/ 0 w 152"/>
                <a:gd name="T7" fmla="*/ 293 h 313"/>
                <a:gd name="T8" fmla="*/ 4 w 152"/>
                <a:gd name="T9" fmla="*/ 18 h 313"/>
                <a:gd name="T10" fmla="*/ 32 w 152"/>
                <a:gd name="T11" fmla="*/ 14 h 313"/>
                <a:gd name="T12" fmla="*/ 87 w 152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13">
                  <a:moveTo>
                    <a:pt x="87" y="0"/>
                  </a:moveTo>
                  <a:cubicBezTo>
                    <a:pt x="93" y="9"/>
                    <a:pt x="101" y="17"/>
                    <a:pt x="101" y="17"/>
                  </a:cubicBezTo>
                  <a:cubicBezTo>
                    <a:pt x="148" y="25"/>
                    <a:pt x="148" y="237"/>
                    <a:pt x="152" y="281"/>
                  </a:cubicBezTo>
                  <a:cubicBezTo>
                    <a:pt x="141" y="313"/>
                    <a:pt x="18" y="302"/>
                    <a:pt x="0" y="293"/>
                  </a:cubicBezTo>
                  <a:cubicBezTo>
                    <a:pt x="11" y="196"/>
                    <a:pt x="27" y="112"/>
                    <a:pt x="4" y="18"/>
                  </a:cubicBezTo>
                  <a:cubicBezTo>
                    <a:pt x="21" y="16"/>
                    <a:pt x="32" y="14"/>
                    <a:pt x="32" y="14"/>
                  </a:cubicBezTo>
                  <a:cubicBezTo>
                    <a:pt x="87" y="0"/>
                    <a:pt x="87" y="0"/>
                    <a:pt x="87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166"/>
            <p:cNvSpPr>
              <a:spLocks/>
            </p:cNvSpPr>
            <p:nvPr/>
          </p:nvSpPr>
          <p:spPr bwMode="auto">
            <a:xfrm>
              <a:off x="9130183" y="2304469"/>
              <a:ext cx="194430" cy="48608"/>
            </a:xfrm>
            <a:custGeom>
              <a:avLst/>
              <a:gdLst>
                <a:gd name="T0" fmla="*/ 4 w 116"/>
                <a:gd name="T1" fmla="*/ 29 h 29"/>
                <a:gd name="T2" fmla="*/ 0 w 116"/>
                <a:gd name="T3" fmla="*/ 8 h 29"/>
                <a:gd name="T4" fmla="*/ 102 w 116"/>
                <a:gd name="T5" fmla="*/ 0 h 29"/>
                <a:gd name="T6" fmla="*/ 116 w 116"/>
                <a:gd name="T7" fmla="*/ 27 h 29"/>
                <a:gd name="T8" fmla="*/ 4 w 11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9">
                  <a:moveTo>
                    <a:pt x="4" y="29"/>
                  </a:moveTo>
                  <a:lnTo>
                    <a:pt x="0" y="8"/>
                  </a:lnTo>
                  <a:lnTo>
                    <a:pt x="102" y="0"/>
                  </a:lnTo>
                  <a:lnTo>
                    <a:pt x="11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167"/>
            <p:cNvSpPr>
              <a:spLocks/>
            </p:cNvSpPr>
            <p:nvPr/>
          </p:nvSpPr>
          <p:spPr bwMode="auto">
            <a:xfrm>
              <a:off x="8975980" y="2022880"/>
              <a:ext cx="336901" cy="370424"/>
            </a:xfrm>
            <a:custGeom>
              <a:avLst/>
              <a:gdLst>
                <a:gd name="T0" fmla="*/ 20 w 144"/>
                <a:gd name="T1" fmla="*/ 35 h 158"/>
                <a:gd name="T2" fmla="*/ 76 w 144"/>
                <a:gd name="T3" fmla="*/ 6 h 158"/>
                <a:gd name="T4" fmla="*/ 89 w 144"/>
                <a:gd name="T5" fmla="*/ 17 h 158"/>
                <a:gd name="T6" fmla="*/ 116 w 144"/>
                <a:gd name="T7" fmla="*/ 16 h 158"/>
                <a:gd name="T8" fmla="*/ 119 w 144"/>
                <a:gd name="T9" fmla="*/ 29 h 158"/>
                <a:gd name="T10" fmla="*/ 139 w 144"/>
                <a:gd name="T11" fmla="*/ 60 h 158"/>
                <a:gd name="T12" fmla="*/ 125 w 144"/>
                <a:gd name="T13" fmla="*/ 105 h 158"/>
                <a:gd name="T14" fmla="*/ 138 w 144"/>
                <a:gd name="T15" fmla="*/ 122 h 158"/>
                <a:gd name="T16" fmla="*/ 138 w 144"/>
                <a:gd name="T17" fmla="*/ 122 h 158"/>
                <a:gd name="T18" fmla="*/ 134 w 144"/>
                <a:gd name="T19" fmla="*/ 158 h 158"/>
                <a:gd name="T20" fmla="*/ 69 w 144"/>
                <a:gd name="T21" fmla="*/ 138 h 158"/>
                <a:gd name="T22" fmla="*/ 67 w 144"/>
                <a:gd name="T23" fmla="*/ 121 h 158"/>
                <a:gd name="T24" fmla="*/ 58 w 144"/>
                <a:gd name="T25" fmla="*/ 112 h 158"/>
                <a:gd name="T26" fmla="*/ 20 w 144"/>
                <a:gd name="T27" fmla="*/ 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58">
                  <a:moveTo>
                    <a:pt x="20" y="35"/>
                  </a:moveTo>
                  <a:cubicBezTo>
                    <a:pt x="37" y="5"/>
                    <a:pt x="44" y="0"/>
                    <a:pt x="76" y="6"/>
                  </a:cubicBezTo>
                  <a:cubicBezTo>
                    <a:pt x="78" y="6"/>
                    <a:pt x="87" y="17"/>
                    <a:pt x="89" y="17"/>
                  </a:cubicBezTo>
                  <a:cubicBezTo>
                    <a:pt x="96" y="17"/>
                    <a:pt x="104" y="16"/>
                    <a:pt x="116" y="16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35" y="51"/>
                    <a:pt x="139" y="60"/>
                  </a:cubicBezTo>
                  <a:cubicBezTo>
                    <a:pt x="144" y="68"/>
                    <a:pt x="123" y="97"/>
                    <a:pt x="125" y="105"/>
                  </a:cubicBezTo>
                  <a:cubicBezTo>
                    <a:pt x="127" y="114"/>
                    <a:pt x="135" y="118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4" y="158"/>
                    <a:pt x="134" y="158"/>
                    <a:pt x="134" y="158"/>
                  </a:cubicBezTo>
                  <a:cubicBezTo>
                    <a:pt x="134" y="158"/>
                    <a:pt x="66" y="142"/>
                    <a:pt x="69" y="138"/>
                  </a:cubicBezTo>
                  <a:cubicBezTo>
                    <a:pt x="71" y="135"/>
                    <a:pt x="67" y="121"/>
                    <a:pt x="67" y="121"/>
                  </a:cubicBezTo>
                  <a:cubicBezTo>
                    <a:pt x="62" y="113"/>
                    <a:pt x="62" y="113"/>
                    <a:pt x="58" y="112"/>
                  </a:cubicBezTo>
                  <a:cubicBezTo>
                    <a:pt x="21" y="105"/>
                    <a:pt x="0" y="69"/>
                    <a:pt x="20" y="3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168"/>
            <p:cNvSpPr>
              <a:spLocks/>
            </p:cNvSpPr>
            <p:nvPr/>
          </p:nvSpPr>
          <p:spPr bwMode="auto">
            <a:xfrm>
              <a:off x="9089956" y="2163674"/>
              <a:ext cx="222925" cy="217896"/>
            </a:xfrm>
            <a:custGeom>
              <a:avLst/>
              <a:gdLst>
                <a:gd name="T0" fmla="*/ 90 w 95"/>
                <a:gd name="T1" fmla="*/ 0 h 93"/>
                <a:gd name="T2" fmla="*/ 76 w 95"/>
                <a:gd name="T3" fmla="*/ 45 h 93"/>
                <a:gd name="T4" fmla="*/ 89 w 95"/>
                <a:gd name="T5" fmla="*/ 62 h 93"/>
                <a:gd name="T6" fmla="*/ 89 w 95"/>
                <a:gd name="T7" fmla="*/ 62 h 93"/>
                <a:gd name="T8" fmla="*/ 86 w 95"/>
                <a:gd name="T9" fmla="*/ 88 h 93"/>
                <a:gd name="T10" fmla="*/ 59 w 95"/>
                <a:gd name="T11" fmla="*/ 91 h 93"/>
                <a:gd name="T12" fmla="*/ 58 w 95"/>
                <a:gd name="T13" fmla="*/ 91 h 93"/>
                <a:gd name="T14" fmla="*/ 20 w 95"/>
                <a:gd name="T15" fmla="*/ 74 h 93"/>
                <a:gd name="T16" fmla="*/ 19 w 95"/>
                <a:gd name="T17" fmla="*/ 64 h 93"/>
                <a:gd name="T18" fmla="*/ 11 w 95"/>
                <a:gd name="T19" fmla="*/ 53 h 93"/>
                <a:gd name="T20" fmla="*/ 13 w 95"/>
                <a:gd name="T21" fmla="*/ 45 h 93"/>
                <a:gd name="T22" fmla="*/ 0 w 95"/>
                <a:gd name="T23" fmla="*/ 28 h 93"/>
                <a:gd name="T24" fmla="*/ 6 w 95"/>
                <a:gd name="T25" fmla="*/ 23 h 93"/>
                <a:gd name="T26" fmla="*/ 20 w 95"/>
                <a:gd name="T27" fmla="*/ 32 h 93"/>
                <a:gd name="T28" fmla="*/ 90 w 95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93">
                  <a:moveTo>
                    <a:pt x="90" y="0"/>
                  </a:moveTo>
                  <a:cubicBezTo>
                    <a:pt x="95" y="8"/>
                    <a:pt x="74" y="37"/>
                    <a:pt x="76" y="45"/>
                  </a:cubicBezTo>
                  <a:cubicBezTo>
                    <a:pt x="78" y="54"/>
                    <a:pt x="86" y="58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5" y="91"/>
                    <a:pt x="64" y="93"/>
                    <a:pt x="59" y="91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1" y="89"/>
                    <a:pt x="33" y="81"/>
                    <a:pt x="20" y="74"/>
                  </a:cubicBezTo>
                  <a:cubicBezTo>
                    <a:pt x="20" y="70"/>
                    <a:pt x="19" y="64"/>
                    <a:pt x="19" y="64"/>
                  </a:cubicBezTo>
                  <a:cubicBezTo>
                    <a:pt x="17" y="62"/>
                    <a:pt x="16" y="54"/>
                    <a:pt x="11" y="53"/>
                  </a:cubicBezTo>
                  <a:cubicBezTo>
                    <a:pt x="12" y="50"/>
                    <a:pt x="13" y="47"/>
                    <a:pt x="13" y="45"/>
                  </a:cubicBezTo>
                  <a:cubicBezTo>
                    <a:pt x="14" y="43"/>
                    <a:pt x="0" y="28"/>
                    <a:pt x="0" y="28"/>
                  </a:cubicBezTo>
                  <a:cubicBezTo>
                    <a:pt x="0" y="28"/>
                    <a:pt x="6" y="28"/>
                    <a:pt x="6" y="23"/>
                  </a:cubicBezTo>
                  <a:cubicBezTo>
                    <a:pt x="10" y="26"/>
                    <a:pt x="16" y="32"/>
                    <a:pt x="20" y="32"/>
                  </a:cubicBezTo>
                  <a:cubicBezTo>
                    <a:pt x="45" y="35"/>
                    <a:pt x="76" y="2"/>
                    <a:pt x="90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169"/>
            <p:cNvSpPr>
              <a:spLocks/>
            </p:cNvSpPr>
            <p:nvPr/>
          </p:nvSpPr>
          <p:spPr bwMode="auto">
            <a:xfrm>
              <a:off x="9175438" y="2339667"/>
              <a:ext cx="97215" cy="67045"/>
            </a:xfrm>
            <a:custGeom>
              <a:avLst/>
              <a:gdLst>
                <a:gd name="T0" fmla="*/ 0 w 42"/>
                <a:gd name="T1" fmla="*/ 21 h 29"/>
                <a:gd name="T2" fmla="*/ 9 w 42"/>
                <a:gd name="T3" fmla="*/ 0 h 29"/>
                <a:gd name="T4" fmla="*/ 34 w 42"/>
                <a:gd name="T5" fmla="*/ 7 h 29"/>
                <a:gd name="T6" fmla="*/ 41 w 42"/>
                <a:gd name="T7" fmla="*/ 29 h 29"/>
                <a:gd name="T8" fmla="*/ 0 w 42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0" y="21"/>
                  </a:moveTo>
                  <a:cubicBezTo>
                    <a:pt x="3" y="14"/>
                    <a:pt x="6" y="8"/>
                    <a:pt x="9" y="0"/>
                  </a:cubicBezTo>
                  <a:cubicBezTo>
                    <a:pt x="17" y="3"/>
                    <a:pt x="32" y="7"/>
                    <a:pt x="34" y="7"/>
                  </a:cubicBezTo>
                  <a:cubicBezTo>
                    <a:pt x="34" y="7"/>
                    <a:pt x="42" y="29"/>
                    <a:pt x="41" y="2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170"/>
            <p:cNvSpPr>
              <a:spLocks/>
            </p:cNvSpPr>
            <p:nvPr/>
          </p:nvSpPr>
          <p:spPr bwMode="auto">
            <a:xfrm>
              <a:off x="9001121" y="2358104"/>
              <a:ext cx="253095" cy="764312"/>
            </a:xfrm>
            <a:custGeom>
              <a:avLst/>
              <a:gdLst>
                <a:gd name="T0" fmla="*/ 83 w 108"/>
                <a:gd name="T1" fmla="*/ 8 h 326"/>
                <a:gd name="T2" fmla="*/ 57 w 108"/>
                <a:gd name="T3" fmla="*/ 326 h 326"/>
                <a:gd name="T4" fmla="*/ 0 w 108"/>
                <a:gd name="T5" fmla="*/ 304 h 326"/>
                <a:gd name="T6" fmla="*/ 24 w 108"/>
                <a:gd name="T7" fmla="*/ 74 h 326"/>
                <a:gd name="T8" fmla="*/ 44 w 108"/>
                <a:gd name="T9" fmla="*/ 0 h 326"/>
                <a:gd name="T10" fmla="*/ 47 w 108"/>
                <a:gd name="T11" fmla="*/ 0 h 326"/>
                <a:gd name="T12" fmla="*/ 83 w 108"/>
                <a:gd name="T13" fmla="*/ 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26">
                  <a:moveTo>
                    <a:pt x="83" y="8"/>
                  </a:moveTo>
                  <a:cubicBezTo>
                    <a:pt x="108" y="14"/>
                    <a:pt x="57" y="326"/>
                    <a:pt x="57" y="326"/>
                  </a:cubicBezTo>
                  <a:cubicBezTo>
                    <a:pt x="52" y="320"/>
                    <a:pt x="22" y="318"/>
                    <a:pt x="0" y="30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0"/>
                    <a:pt x="47" y="0"/>
                  </a:cubicBezTo>
                  <a:lnTo>
                    <a:pt x="83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171"/>
            <p:cNvSpPr>
              <a:spLocks/>
            </p:cNvSpPr>
            <p:nvPr/>
          </p:nvSpPr>
          <p:spPr bwMode="auto">
            <a:xfrm>
              <a:off x="8602204" y="2886083"/>
              <a:ext cx="145823" cy="164260"/>
            </a:xfrm>
            <a:custGeom>
              <a:avLst/>
              <a:gdLst>
                <a:gd name="T0" fmla="*/ 40 w 62"/>
                <a:gd name="T1" fmla="*/ 0 h 70"/>
                <a:gd name="T2" fmla="*/ 50 w 62"/>
                <a:gd name="T3" fmla="*/ 19 h 70"/>
                <a:gd name="T4" fmla="*/ 52 w 62"/>
                <a:gd name="T5" fmla="*/ 33 h 70"/>
                <a:gd name="T6" fmla="*/ 60 w 62"/>
                <a:gd name="T7" fmla="*/ 42 h 70"/>
                <a:gd name="T8" fmla="*/ 54 w 62"/>
                <a:gd name="T9" fmla="*/ 58 h 70"/>
                <a:gd name="T10" fmla="*/ 49 w 62"/>
                <a:gd name="T11" fmla="*/ 59 h 70"/>
                <a:gd name="T12" fmla="*/ 43 w 62"/>
                <a:gd name="T13" fmla="*/ 66 h 70"/>
                <a:gd name="T14" fmla="*/ 35 w 62"/>
                <a:gd name="T15" fmla="*/ 66 h 70"/>
                <a:gd name="T16" fmla="*/ 27 w 62"/>
                <a:gd name="T17" fmla="*/ 69 h 70"/>
                <a:gd name="T18" fmla="*/ 5 w 62"/>
                <a:gd name="T19" fmla="*/ 59 h 70"/>
                <a:gd name="T20" fmla="*/ 4 w 62"/>
                <a:gd name="T21" fmla="*/ 33 h 70"/>
                <a:gd name="T22" fmla="*/ 16 w 62"/>
                <a:gd name="T23" fmla="*/ 9 h 70"/>
                <a:gd name="T24" fmla="*/ 40 w 62"/>
                <a:gd name="T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70">
                  <a:moveTo>
                    <a:pt x="40" y="0"/>
                  </a:moveTo>
                  <a:cubicBezTo>
                    <a:pt x="42" y="5"/>
                    <a:pt x="46" y="10"/>
                    <a:pt x="50" y="19"/>
                  </a:cubicBezTo>
                  <a:cubicBezTo>
                    <a:pt x="51" y="22"/>
                    <a:pt x="52" y="28"/>
                    <a:pt x="52" y="33"/>
                  </a:cubicBezTo>
                  <a:cubicBezTo>
                    <a:pt x="54" y="35"/>
                    <a:pt x="58" y="38"/>
                    <a:pt x="60" y="42"/>
                  </a:cubicBezTo>
                  <a:cubicBezTo>
                    <a:pt x="62" y="46"/>
                    <a:pt x="57" y="56"/>
                    <a:pt x="54" y="58"/>
                  </a:cubicBezTo>
                  <a:cubicBezTo>
                    <a:pt x="53" y="59"/>
                    <a:pt x="51" y="59"/>
                    <a:pt x="49" y="59"/>
                  </a:cubicBezTo>
                  <a:cubicBezTo>
                    <a:pt x="47" y="62"/>
                    <a:pt x="45" y="65"/>
                    <a:pt x="43" y="66"/>
                  </a:cubicBezTo>
                  <a:cubicBezTo>
                    <a:pt x="42" y="67"/>
                    <a:pt x="38" y="67"/>
                    <a:pt x="35" y="66"/>
                  </a:cubicBezTo>
                  <a:cubicBezTo>
                    <a:pt x="33" y="70"/>
                    <a:pt x="31" y="69"/>
                    <a:pt x="27" y="69"/>
                  </a:cubicBezTo>
                  <a:cubicBezTo>
                    <a:pt x="21" y="68"/>
                    <a:pt x="9" y="63"/>
                    <a:pt x="5" y="59"/>
                  </a:cubicBezTo>
                  <a:cubicBezTo>
                    <a:pt x="0" y="52"/>
                    <a:pt x="1" y="41"/>
                    <a:pt x="4" y="33"/>
                  </a:cubicBezTo>
                  <a:cubicBezTo>
                    <a:pt x="7" y="26"/>
                    <a:pt x="11" y="14"/>
                    <a:pt x="16" y="9"/>
                  </a:cubicBezTo>
                  <a:cubicBezTo>
                    <a:pt x="21" y="5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172"/>
            <p:cNvSpPr>
              <a:spLocks/>
            </p:cNvSpPr>
            <p:nvPr/>
          </p:nvSpPr>
          <p:spPr bwMode="auto">
            <a:xfrm>
              <a:off x="8629022" y="2879378"/>
              <a:ext cx="100567" cy="55313"/>
            </a:xfrm>
            <a:custGeom>
              <a:avLst/>
              <a:gdLst>
                <a:gd name="T0" fmla="*/ 42 w 43"/>
                <a:gd name="T1" fmla="*/ 11 h 24"/>
                <a:gd name="T2" fmla="*/ 43 w 43"/>
                <a:gd name="T3" fmla="*/ 14 h 24"/>
                <a:gd name="T4" fmla="*/ 41 w 43"/>
                <a:gd name="T5" fmla="*/ 24 h 24"/>
                <a:gd name="T6" fmla="*/ 1 w 43"/>
                <a:gd name="T7" fmla="*/ 15 h 24"/>
                <a:gd name="T8" fmla="*/ 5 w 43"/>
                <a:gd name="T9" fmla="*/ 0 h 24"/>
                <a:gd name="T10" fmla="*/ 42 w 43"/>
                <a:gd name="T1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4">
                  <a:moveTo>
                    <a:pt x="42" y="11"/>
                  </a:moveTo>
                  <a:cubicBezTo>
                    <a:pt x="42" y="11"/>
                    <a:pt x="43" y="14"/>
                    <a:pt x="43" y="1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0" y="15"/>
                    <a:pt x="1" y="15"/>
                  </a:cubicBezTo>
                  <a:cubicBezTo>
                    <a:pt x="2" y="16"/>
                    <a:pt x="5" y="0"/>
                    <a:pt x="5" y="0"/>
                  </a:cubicBezTo>
                  <a:lnTo>
                    <a:pt x="4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173"/>
            <p:cNvSpPr>
              <a:spLocks/>
            </p:cNvSpPr>
            <p:nvPr/>
          </p:nvSpPr>
          <p:spPr bwMode="auto">
            <a:xfrm>
              <a:off x="8623994" y="2358104"/>
              <a:ext cx="481048" cy="564854"/>
            </a:xfrm>
            <a:custGeom>
              <a:avLst/>
              <a:gdLst>
                <a:gd name="T0" fmla="*/ 205 w 205"/>
                <a:gd name="T1" fmla="*/ 0 h 241"/>
                <a:gd name="T2" fmla="*/ 0 w 205"/>
                <a:gd name="T3" fmla="*/ 232 h 241"/>
                <a:gd name="T4" fmla="*/ 44 w 205"/>
                <a:gd name="T5" fmla="*/ 241 h 241"/>
                <a:gd name="T6" fmla="*/ 195 w 205"/>
                <a:gd name="T7" fmla="*/ 79 h 241"/>
                <a:gd name="T8" fmla="*/ 205 w 205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1">
                  <a:moveTo>
                    <a:pt x="205" y="0"/>
                  </a:moveTo>
                  <a:cubicBezTo>
                    <a:pt x="149" y="15"/>
                    <a:pt x="21" y="77"/>
                    <a:pt x="0" y="232"/>
                  </a:cubicBezTo>
                  <a:cubicBezTo>
                    <a:pt x="16" y="233"/>
                    <a:pt x="29" y="238"/>
                    <a:pt x="44" y="241"/>
                  </a:cubicBezTo>
                  <a:cubicBezTo>
                    <a:pt x="66" y="127"/>
                    <a:pt x="132" y="72"/>
                    <a:pt x="195" y="79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Freeform 174"/>
            <p:cNvSpPr>
              <a:spLocks/>
            </p:cNvSpPr>
            <p:nvPr/>
          </p:nvSpPr>
          <p:spPr bwMode="auto">
            <a:xfrm>
              <a:off x="9118450" y="2349723"/>
              <a:ext cx="110624" cy="450877"/>
            </a:xfrm>
            <a:custGeom>
              <a:avLst/>
              <a:gdLst>
                <a:gd name="T0" fmla="*/ 33 w 47"/>
                <a:gd name="T1" fmla="*/ 12 h 193"/>
                <a:gd name="T2" fmla="*/ 27 w 47"/>
                <a:gd name="T3" fmla="*/ 193 h 193"/>
                <a:gd name="T4" fmla="*/ 10 w 47"/>
                <a:gd name="T5" fmla="*/ 69 h 193"/>
                <a:gd name="T6" fmla="*/ 31 w 47"/>
                <a:gd name="T7" fmla="*/ 64 h 193"/>
                <a:gd name="T8" fmla="*/ 0 w 47"/>
                <a:gd name="T9" fmla="*/ 53 h 193"/>
                <a:gd name="T10" fmla="*/ 8 w 47"/>
                <a:gd name="T11" fmla="*/ 0 h 193"/>
                <a:gd name="T12" fmla="*/ 33 w 47"/>
                <a:gd name="T13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93">
                  <a:moveTo>
                    <a:pt x="33" y="12"/>
                  </a:moveTo>
                  <a:cubicBezTo>
                    <a:pt x="47" y="19"/>
                    <a:pt x="39" y="102"/>
                    <a:pt x="27" y="193"/>
                  </a:cubicBezTo>
                  <a:cubicBezTo>
                    <a:pt x="27" y="193"/>
                    <a:pt x="10" y="69"/>
                    <a:pt x="10" y="6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9584412" y="1885438"/>
              <a:ext cx="135766" cy="154203"/>
            </a:xfrm>
            <a:custGeom>
              <a:avLst/>
              <a:gdLst>
                <a:gd name="T0" fmla="*/ 54 w 58"/>
                <a:gd name="T1" fmla="*/ 65 h 66"/>
                <a:gd name="T2" fmla="*/ 58 w 58"/>
                <a:gd name="T3" fmla="*/ 39 h 66"/>
                <a:gd name="T4" fmla="*/ 51 w 58"/>
                <a:gd name="T5" fmla="*/ 10 h 66"/>
                <a:gd name="T6" fmla="*/ 26 w 58"/>
                <a:gd name="T7" fmla="*/ 1 h 66"/>
                <a:gd name="T8" fmla="*/ 3 w 58"/>
                <a:gd name="T9" fmla="*/ 15 h 66"/>
                <a:gd name="T10" fmla="*/ 10 w 58"/>
                <a:gd name="T11" fmla="*/ 39 h 66"/>
                <a:gd name="T12" fmla="*/ 21 w 58"/>
                <a:gd name="T13" fmla="*/ 59 h 66"/>
                <a:gd name="T14" fmla="*/ 54 w 58"/>
                <a:gd name="T15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6">
                  <a:moveTo>
                    <a:pt x="54" y="65"/>
                  </a:moveTo>
                  <a:cubicBezTo>
                    <a:pt x="54" y="59"/>
                    <a:pt x="58" y="48"/>
                    <a:pt x="58" y="39"/>
                  </a:cubicBezTo>
                  <a:cubicBezTo>
                    <a:pt x="58" y="29"/>
                    <a:pt x="51" y="14"/>
                    <a:pt x="51" y="10"/>
                  </a:cubicBezTo>
                  <a:cubicBezTo>
                    <a:pt x="50" y="6"/>
                    <a:pt x="39" y="0"/>
                    <a:pt x="26" y="1"/>
                  </a:cubicBezTo>
                  <a:cubicBezTo>
                    <a:pt x="13" y="1"/>
                    <a:pt x="6" y="7"/>
                    <a:pt x="3" y="15"/>
                  </a:cubicBezTo>
                  <a:cubicBezTo>
                    <a:pt x="0" y="22"/>
                    <a:pt x="4" y="33"/>
                    <a:pt x="10" y="39"/>
                  </a:cubicBezTo>
                  <a:cubicBezTo>
                    <a:pt x="15" y="46"/>
                    <a:pt x="21" y="52"/>
                    <a:pt x="21" y="59"/>
                  </a:cubicBezTo>
                  <a:cubicBezTo>
                    <a:pt x="22" y="66"/>
                    <a:pt x="54" y="65"/>
                    <a:pt x="54" y="6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9629668" y="2017851"/>
              <a:ext cx="90511" cy="46931"/>
            </a:xfrm>
            <a:custGeom>
              <a:avLst/>
              <a:gdLst>
                <a:gd name="T0" fmla="*/ 0 w 54"/>
                <a:gd name="T1" fmla="*/ 27 h 28"/>
                <a:gd name="T2" fmla="*/ 0 w 54"/>
                <a:gd name="T3" fmla="*/ 0 h 28"/>
                <a:gd name="T4" fmla="*/ 54 w 54"/>
                <a:gd name="T5" fmla="*/ 3 h 28"/>
                <a:gd name="T6" fmla="*/ 50 w 54"/>
                <a:gd name="T7" fmla="*/ 28 h 28"/>
                <a:gd name="T8" fmla="*/ 0 w 54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8">
                  <a:moveTo>
                    <a:pt x="0" y="27"/>
                  </a:moveTo>
                  <a:lnTo>
                    <a:pt x="0" y="0"/>
                  </a:lnTo>
                  <a:lnTo>
                    <a:pt x="54" y="3"/>
                  </a:lnTo>
                  <a:lnTo>
                    <a:pt x="50" y="28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177"/>
            <p:cNvSpPr>
              <a:spLocks/>
            </p:cNvSpPr>
            <p:nvPr/>
          </p:nvSpPr>
          <p:spPr bwMode="auto">
            <a:xfrm>
              <a:off x="9316232" y="2024556"/>
              <a:ext cx="407298" cy="963771"/>
            </a:xfrm>
            <a:custGeom>
              <a:avLst/>
              <a:gdLst>
                <a:gd name="T0" fmla="*/ 0 w 174"/>
                <a:gd name="T1" fmla="*/ 133 h 411"/>
                <a:gd name="T2" fmla="*/ 132 w 174"/>
                <a:gd name="T3" fmla="*/ 0 h 411"/>
                <a:gd name="T4" fmla="*/ 174 w 174"/>
                <a:gd name="T5" fmla="*/ 4 h 411"/>
                <a:gd name="T6" fmla="*/ 55 w 174"/>
                <a:gd name="T7" fmla="*/ 210 h 411"/>
                <a:gd name="T8" fmla="*/ 99 w 174"/>
                <a:gd name="T9" fmla="*/ 407 h 411"/>
                <a:gd name="T10" fmla="*/ 57 w 174"/>
                <a:gd name="T11" fmla="*/ 411 h 411"/>
                <a:gd name="T12" fmla="*/ 0 w 174"/>
                <a:gd name="T13" fmla="*/ 133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411">
                  <a:moveTo>
                    <a:pt x="0" y="133"/>
                  </a:moveTo>
                  <a:cubicBezTo>
                    <a:pt x="43" y="125"/>
                    <a:pt x="106" y="169"/>
                    <a:pt x="132" y="0"/>
                  </a:cubicBezTo>
                  <a:cubicBezTo>
                    <a:pt x="174" y="4"/>
                    <a:pt x="174" y="4"/>
                    <a:pt x="174" y="4"/>
                  </a:cubicBezTo>
                  <a:cubicBezTo>
                    <a:pt x="157" y="177"/>
                    <a:pt x="120" y="180"/>
                    <a:pt x="55" y="210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57" y="411"/>
                    <a:pt x="57" y="411"/>
                    <a:pt x="57" y="411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178"/>
            <p:cNvSpPr>
              <a:spLocks/>
            </p:cNvSpPr>
            <p:nvPr/>
          </p:nvSpPr>
          <p:spPr bwMode="auto">
            <a:xfrm>
              <a:off x="9311204" y="2327934"/>
              <a:ext cx="102244" cy="424060"/>
            </a:xfrm>
            <a:custGeom>
              <a:avLst/>
              <a:gdLst>
                <a:gd name="T0" fmla="*/ 14 w 61"/>
                <a:gd name="T1" fmla="*/ 0 h 253"/>
                <a:gd name="T2" fmla="*/ 14 w 61"/>
                <a:gd name="T3" fmla="*/ 0 h 253"/>
                <a:gd name="T4" fmla="*/ 61 w 61"/>
                <a:gd name="T5" fmla="*/ 66 h 253"/>
                <a:gd name="T6" fmla="*/ 29 w 61"/>
                <a:gd name="T7" fmla="*/ 77 h 253"/>
                <a:gd name="T8" fmla="*/ 54 w 61"/>
                <a:gd name="T9" fmla="*/ 81 h 253"/>
                <a:gd name="T10" fmla="*/ 53 w 61"/>
                <a:gd name="T11" fmla="*/ 253 h 253"/>
                <a:gd name="T12" fmla="*/ 0 w 61"/>
                <a:gd name="T13" fmla="*/ 4 h 253"/>
                <a:gd name="T14" fmla="*/ 14 w 61"/>
                <a:gd name="T1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3">
                  <a:moveTo>
                    <a:pt x="14" y="0"/>
                  </a:moveTo>
                  <a:lnTo>
                    <a:pt x="14" y="0"/>
                  </a:lnTo>
                  <a:lnTo>
                    <a:pt x="61" y="66"/>
                  </a:lnTo>
                  <a:lnTo>
                    <a:pt x="29" y="77"/>
                  </a:lnTo>
                  <a:lnTo>
                    <a:pt x="54" y="81"/>
                  </a:lnTo>
                  <a:lnTo>
                    <a:pt x="53" y="253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179"/>
            <p:cNvSpPr>
              <a:spLocks/>
            </p:cNvSpPr>
            <p:nvPr/>
          </p:nvSpPr>
          <p:spPr bwMode="auto">
            <a:xfrm>
              <a:off x="9292766" y="2334639"/>
              <a:ext cx="35199" cy="72074"/>
            </a:xfrm>
            <a:custGeom>
              <a:avLst/>
              <a:gdLst>
                <a:gd name="T0" fmla="*/ 0 w 15"/>
                <a:gd name="T1" fmla="*/ 5 h 31"/>
                <a:gd name="T2" fmla="*/ 2 w 15"/>
                <a:gd name="T3" fmla="*/ 1 h 31"/>
                <a:gd name="T4" fmla="*/ 15 w 15"/>
                <a:gd name="T5" fmla="*/ 15 h 31"/>
                <a:gd name="T6" fmla="*/ 3 w 15"/>
                <a:gd name="T7" fmla="*/ 30 h 31"/>
                <a:gd name="T8" fmla="*/ 0 w 15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0" y="5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5" y="15"/>
                    <a:pt x="15" y="15"/>
                  </a:cubicBezTo>
                  <a:cubicBezTo>
                    <a:pt x="15" y="15"/>
                    <a:pt x="3" y="31"/>
                    <a:pt x="3" y="3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180"/>
            <p:cNvSpPr>
              <a:spLocks/>
            </p:cNvSpPr>
            <p:nvPr/>
          </p:nvSpPr>
          <p:spPr bwMode="auto">
            <a:xfrm>
              <a:off x="9270977" y="2403359"/>
              <a:ext cx="124033" cy="584967"/>
            </a:xfrm>
            <a:custGeom>
              <a:avLst/>
              <a:gdLst>
                <a:gd name="T0" fmla="*/ 0 w 74"/>
                <a:gd name="T1" fmla="*/ 1 h 349"/>
                <a:gd name="T2" fmla="*/ 20 w 74"/>
                <a:gd name="T3" fmla="*/ 0 h 349"/>
                <a:gd name="T4" fmla="*/ 74 w 74"/>
                <a:gd name="T5" fmla="*/ 289 h 349"/>
                <a:gd name="T6" fmla="*/ 54 w 74"/>
                <a:gd name="T7" fmla="*/ 349 h 349"/>
                <a:gd name="T8" fmla="*/ 14 w 74"/>
                <a:gd name="T9" fmla="*/ 291 h 349"/>
                <a:gd name="T10" fmla="*/ 0 w 74"/>
                <a:gd name="T11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49">
                  <a:moveTo>
                    <a:pt x="0" y="1"/>
                  </a:moveTo>
                  <a:lnTo>
                    <a:pt x="20" y="0"/>
                  </a:lnTo>
                  <a:lnTo>
                    <a:pt x="74" y="289"/>
                  </a:lnTo>
                  <a:lnTo>
                    <a:pt x="54" y="349"/>
                  </a:lnTo>
                  <a:lnTo>
                    <a:pt x="14" y="2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181"/>
            <p:cNvSpPr>
              <a:spLocks/>
            </p:cNvSpPr>
            <p:nvPr/>
          </p:nvSpPr>
          <p:spPr bwMode="auto">
            <a:xfrm>
              <a:off x="9235778" y="2344695"/>
              <a:ext cx="68722" cy="70397"/>
            </a:xfrm>
            <a:custGeom>
              <a:avLst/>
              <a:gdLst>
                <a:gd name="T0" fmla="*/ 0 w 29"/>
                <a:gd name="T1" fmla="*/ 7 h 30"/>
                <a:gd name="T2" fmla="*/ 29 w 29"/>
                <a:gd name="T3" fmla="*/ 0 h 30"/>
                <a:gd name="T4" fmla="*/ 29 w 29"/>
                <a:gd name="T5" fmla="*/ 27 h 30"/>
                <a:gd name="T6" fmla="*/ 15 w 29"/>
                <a:gd name="T7" fmla="*/ 30 h 30"/>
                <a:gd name="T8" fmla="*/ 0 w 29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0" y="7"/>
                  </a:moveTo>
                  <a:cubicBezTo>
                    <a:pt x="1" y="7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182"/>
            <p:cNvSpPr>
              <a:spLocks/>
            </p:cNvSpPr>
            <p:nvPr/>
          </p:nvSpPr>
          <p:spPr bwMode="auto">
            <a:xfrm>
              <a:off x="9289414" y="2304469"/>
              <a:ext cx="45256" cy="102244"/>
            </a:xfrm>
            <a:custGeom>
              <a:avLst/>
              <a:gdLst>
                <a:gd name="T0" fmla="*/ 0 w 27"/>
                <a:gd name="T1" fmla="*/ 24 h 61"/>
                <a:gd name="T2" fmla="*/ 27 w 27"/>
                <a:gd name="T3" fmla="*/ 61 h 61"/>
                <a:gd name="T4" fmla="*/ 27 w 27"/>
                <a:gd name="T5" fmla="*/ 10 h 61"/>
                <a:gd name="T6" fmla="*/ 7 w 27"/>
                <a:gd name="T7" fmla="*/ 0 h 61"/>
                <a:gd name="T8" fmla="*/ 0 w 27"/>
                <a:gd name="T9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1">
                  <a:moveTo>
                    <a:pt x="0" y="24"/>
                  </a:moveTo>
                  <a:lnTo>
                    <a:pt x="27" y="61"/>
                  </a:lnTo>
                  <a:lnTo>
                    <a:pt x="27" y="10"/>
                  </a:lnTo>
                  <a:lnTo>
                    <a:pt x="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183"/>
            <p:cNvSpPr>
              <a:spLocks/>
            </p:cNvSpPr>
            <p:nvPr/>
          </p:nvSpPr>
          <p:spPr bwMode="auto">
            <a:xfrm>
              <a:off x="9111745" y="2317877"/>
              <a:ext cx="142471" cy="115653"/>
            </a:xfrm>
            <a:custGeom>
              <a:avLst/>
              <a:gdLst>
                <a:gd name="T0" fmla="*/ 0 w 85"/>
                <a:gd name="T1" fmla="*/ 24 h 69"/>
                <a:gd name="T2" fmla="*/ 11 w 85"/>
                <a:gd name="T3" fmla="*/ 0 h 69"/>
                <a:gd name="T4" fmla="*/ 85 w 85"/>
                <a:gd name="T5" fmla="*/ 23 h 69"/>
                <a:gd name="T6" fmla="*/ 67 w 85"/>
                <a:gd name="T7" fmla="*/ 69 h 69"/>
                <a:gd name="T8" fmla="*/ 0 w 85"/>
                <a:gd name="T9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9">
                  <a:moveTo>
                    <a:pt x="0" y="24"/>
                  </a:moveTo>
                  <a:lnTo>
                    <a:pt x="11" y="0"/>
                  </a:lnTo>
                  <a:lnTo>
                    <a:pt x="85" y="23"/>
                  </a:lnTo>
                  <a:lnTo>
                    <a:pt x="67" y="69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184"/>
            <p:cNvSpPr>
              <a:spLocks/>
            </p:cNvSpPr>
            <p:nvPr/>
          </p:nvSpPr>
          <p:spPr bwMode="auto">
            <a:xfrm>
              <a:off x="8996093" y="2011147"/>
              <a:ext cx="164260" cy="293322"/>
            </a:xfrm>
            <a:custGeom>
              <a:avLst/>
              <a:gdLst>
                <a:gd name="T0" fmla="*/ 70 w 70"/>
                <a:gd name="T1" fmla="*/ 17 h 125"/>
                <a:gd name="T2" fmla="*/ 63 w 70"/>
                <a:gd name="T3" fmla="*/ 10 h 125"/>
                <a:gd name="T4" fmla="*/ 2 w 70"/>
                <a:gd name="T5" fmla="*/ 56 h 125"/>
                <a:gd name="T6" fmla="*/ 14 w 70"/>
                <a:gd name="T7" fmla="*/ 105 h 125"/>
                <a:gd name="T8" fmla="*/ 54 w 70"/>
                <a:gd name="T9" fmla="*/ 125 h 125"/>
                <a:gd name="T10" fmla="*/ 52 w 70"/>
                <a:gd name="T11" fmla="*/ 109 h 125"/>
                <a:gd name="T12" fmla="*/ 40 w 70"/>
                <a:gd name="T13" fmla="*/ 97 h 125"/>
                <a:gd name="T14" fmla="*/ 27 w 70"/>
                <a:gd name="T15" fmla="*/ 93 h 125"/>
                <a:gd name="T16" fmla="*/ 22 w 70"/>
                <a:gd name="T17" fmla="*/ 79 h 125"/>
                <a:gd name="T18" fmla="*/ 32 w 70"/>
                <a:gd name="T19" fmla="*/ 75 h 125"/>
                <a:gd name="T20" fmla="*/ 47 w 70"/>
                <a:gd name="T21" fmla="*/ 83 h 125"/>
                <a:gd name="T22" fmla="*/ 51 w 70"/>
                <a:gd name="T23" fmla="*/ 80 h 125"/>
                <a:gd name="T24" fmla="*/ 31 w 70"/>
                <a:gd name="T25" fmla="*/ 20 h 125"/>
                <a:gd name="T26" fmla="*/ 70 w 70"/>
                <a:gd name="T27" fmla="*/ 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125">
                  <a:moveTo>
                    <a:pt x="70" y="17"/>
                  </a:moveTo>
                  <a:cubicBezTo>
                    <a:pt x="70" y="14"/>
                    <a:pt x="67" y="12"/>
                    <a:pt x="63" y="10"/>
                  </a:cubicBezTo>
                  <a:cubicBezTo>
                    <a:pt x="39" y="0"/>
                    <a:pt x="4" y="31"/>
                    <a:pt x="2" y="56"/>
                  </a:cubicBezTo>
                  <a:cubicBezTo>
                    <a:pt x="0" y="73"/>
                    <a:pt x="1" y="97"/>
                    <a:pt x="14" y="105"/>
                  </a:cubicBezTo>
                  <a:cubicBezTo>
                    <a:pt x="27" y="114"/>
                    <a:pt x="54" y="125"/>
                    <a:pt x="54" y="125"/>
                  </a:cubicBezTo>
                  <a:cubicBezTo>
                    <a:pt x="54" y="125"/>
                    <a:pt x="53" y="110"/>
                    <a:pt x="52" y="109"/>
                  </a:cubicBezTo>
                  <a:cubicBezTo>
                    <a:pt x="52" y="107"/>
                    <a:pt x="40" y="97"/>
                    <a:pt x="40" y="97"/>
                  </a:cubicBezTo>
                  <a:cubicBezTo>
                    <a:pt x="40" y="97"/>
                    <a:pt x="33" y="97"/>
                    <a:pt x="27" y="93"/>
                  </a:cubicBezTo>
                  <a:cubicBezTo>
                    <a:pt x="20" y="88"/>
                    <a:pt x="19" y="85"/>
                    <a:pt x="22" y="79"/>
                  </a:cubicBezTo>
                  <a:cubicBezTo>
                    <a:pt x="25" y="74"/>
                    <a:pt x="28" y="74"/>
                    <a:pt x="32" y="75"/>
                  </a:cubicBezTo>
                  <a:cubicBezTo>
                    <a:pt x="36" y="75"/>
                    <a:pt x="46" y="84"/>
                    <a:pt x="47" y="83"/>
                  </a:cubicBezTo>
                  <a:cubicBezTo>
                    <a:pt x="48" y="82"/>
                    <a:pt x="51" y="80"/>
                    <a:pt x="51" y="80"/>
                  </a:cubicBezTo>
                  <a:cubicBezTo>
                    <a:pt x="36" y="70"/>
                    <a:pt x="9" y="34"/>
                    <a:pt x="31" y="20"/>
                  </a:cubicBezTo>
                  <a:cubicBezTo>
                    <a:pt x="53" y="6"/>
                    <a:pt x="70" y="17"/>
                    <a:pt x="7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185"/>
            <p:cNvSpPr>
              <a:spLocks/>
            </p:cNvSpPr>
            <p:nvPr/>
          </p:nvSpPr>
          <p:spPr bwMode="auto">
            <a:xfrm>
              <a:off x="9581060" y="1944102"/>
              <a:ext cx="77102" cy="48608"/>
            </a:xfrm>
            <a:custGeom>
              <a:avLst/>
              <a:gdLst>
                <a:gd name="T0" fmla="*/ 13 w 33"/>
                <a:gd name="T1" fmla="*/ 0 h 21"/>
                <a:gd name="T2" fmla="*/ 1 w 33"/>
                <a:gd name="T3" fmla="*/ 4 h 21"/>
                <a:gd name="T4" fmla="*/ 4 w 33"/>
                <a:gd name="T5" fmla="*/ 15 h 21"/>
                <a:gd name="T6" fmla="*/ 28 w 33"/>
                <a:gd name="T7" fmla="*/ 18 h 21"/>
                <a:gd name="T8" fmla="*/ 27 w 33"/>
                <a:gd name="T9" fmla="*/ 7 h 21"/>
                <a:gd name="T10" fmla="*/ 13 w 3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1">
                  <a:moveTo>
                    <a:pt x="13" y="0"/>
                  </a:moveTo>
                  <a:cubicBezTo>
                    <a:pt x="13" y="0"/>
                    <a:pt x="3" y="0"/>
                    <a:pt x="1" y="4"/>
                  </a:cubicBezTo>
                  <a:cubicBezTo>
                    <a:pt x="0" y="8"/>
                    <a:pt x="0" y="12"/>
                    <a:pt x="4" y="15"/>
                  </a:cubicBezTo>
                  <a:cubicBezTo>
                    <a:pt x="9" y="18"/>
                    <a:pt x="23" y="21"/>
                    <a:pt x="28" y="18"/>
                  </a:cubicBezTo>
                  <a:cubicBezTo>
                    <a:pt x="33" y="15"/>
                    <a:pt x="31" y="9"/>
                    <a:pt x="27" y="7"/>
                  </a:cubicBezTo>
                  <a:cubicBezTo>
                    <a:pt x="22" y="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237840" y="2815685"/>
            <a:ext cx="1275530" cy="2269471"/>
            <a:chOff x="7237840" y="2815685"/>
            <a:chExt cx="1275530" cy="2269471"/>
          </a:xfrm>
        </p:grpSpPr>
        <p:sp>
          <p:nvSpPr>
            <p:cNvPr id="62" name="Freeform 196"/>
            <p:cNvSpPr>
              <a:spLocks/>
            </p:cNvSpPr>
            <p:nvPr/>
          </p:nvSpPr>
          <p:spPr bwMode="auto">
            <a:xfrm>
              <a:off x="7433947" y="3863262"/>
              <a:ext cx="1079423" cy="1221894"/>
            </a:xfrm>
            <a:custGeom>
              <a:avLst/>
              <a:gdLst>
                <a:gd name="T0" fmla="*/ 249 w 461"/>
                <a:gd name="T1" fmla="*/ 25 h 521"/>
                <a:gd name="T2" fmla="*/ 415 w 461"/>
                <a:gd name="T3" fmla="*/ 108 h 521"/>
                <a:gd name="T4" fmla="*/ 331 w 461"/>
                <a:gd name="T5" fmla="*/ 266 h 521"/>
                <a:gd name="T6" fmla="*/ 397 w 461"/>
                <a:gd name="T7" fmla="*/ 292 h 521"/>
                <a:gd name="T8" fmla="*/ 299 w 461"/>
                <a:gd name="T9" fmla="*/ 291 h 521"/>
                <a:gd name="T10" fmla="*/ 298 w 461"/>
                <a:gd name="T11" fmla="*/ 288 h 521"/>
                <a:gd name="T12" fmla="*/ 285 w 461"/>
                <a:gd name="T13" fmla="*/ 290 h 521"/>
                <a:gd name="T14" fmla="*/ 342 w 461"/>
                <a:gd name="T15" fmla="*/ 97 h 521"/>
                <a:gd name="T16" fmla="*/ 203 w 461"/>
                <a:gd name="T17" fmla="*/ 109 h 521"/>
                <a:gd name="T18" fmla="*/ 88 w 461"/>
                <a:gd name="T19" fmla="*/ 452 h 521"/>
                <a:gd name="T20" fmla="*/ 76 w 461"/>
                <a:gd name="T21" fmla="*/ 462 h 521"/>
                <a:gd name="T22" fmla="*/ 4 w 461"/>
                <a:gd name="T23" fmla="*/ 518 h 521"/>
                <a:gd name="T24" fmla="*/ 38 w 461"/>
                <a:gd name="T25" fmla="*/ 440 h 521"/>
                <a:gd name="T26" fmla="*/ 120 w 461"/>
                <a:gd name="T27" fmla="*/ 17 h 521"/>
                <a:gd name="T28" fmla="*/ 249 w 461"/>
                <a:gd name="T29" fmla="*/ 25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1" h="521">
                  <a:moveTo>
                    <a:pt x="249" y="25"/>
                  </a:moveTo>
                  <a:cubicBezTo>
                    <a:pt x="305" y="36"/>
                    <a:pt x="461" y="0"/>
                    <a:pt x="415" y="108"/>
                  </a:cubicBezTo>
                  <a:cubicBezTo>
                    <a:pt x="385" y="178"/>
                    <a:pt x="359" y="215"/>
                    <a:pt x="331" y="266"/>
                  </a:cubicBezTo>
                  <a:cubicBezTo>
                    <a:pt x="349" y="273"/>
                    <a:pt x="401" y="291"/>
                    <a:pt x="397" y="292"/>
                  </a:cubicBezTo>
                  <a:cubicBezTo>
                    <a:pt x="390" y="295"/>
                    <a:pt x="300" y="297"/>
                    <a:pt x="299" y="291"/>
                  </a:cubicBezTo>
                  <a:cubicBezTo>
                    <a:pt x="299" y="291"/>
                    <a:pt x="300" y="297"/>
                    <a:pt x="298" y="288"/>
                  </a:cubicBezTo>
                  <a:cubicBezTo>
                    <a:pt x="285" y="290"/>
                    <a:pt x="285" y="290"/>
                    <a:pt x="285" y="290"/>
                  </a:cubicBezTo>
                  <a:cubicBezTo>
                    <a:pt x="266" y="250"/>
                    <a:pt x="368" y="99"/>
                    <a:pt x="342" y="97"/>
                  </a:cubicBezTo>
                  <a:cubicBezTo>
                    <a:pt x="282" y="93"/>
                    <a:pt x="210" y="110"/>
                    <a:pt x="203" y="109"/>
                  </a:cubicBezTo>
                  <a:cubicBezTo>
                    <a:pt x="198" y="109"/>
                    <a:pt x="156" y="224"/>
                    <a:pt x="88" y="452"/>
                  </a:cubicBezTo>
                  <a:cubicBezTo>
                    <a:pt x="76" y="462"/>
                    <a:pt x="76" y="462"/>
                    <a:pt x="76" y="462"/>
                  </a:cubicBezTo>
                  <a:cubicBezTo>
                    <a:pt x="75" y="469"/>
                    <a:pt x="13" y="521"/>
                    <a:pt x="4" y="518"/>
                  </a:cubicBezTo>
                  <a:cubicBezTo>
                    <a:pt x="0" y="517"/>
                    <a:pt x="25" y="459"/>
                    <a:pt x="38" y="440"/>
                  </a:cubicBezTo>
                  <a:cubicBezTo>
                    <a:pt x="86" y="229"/>
                    <a:pt x="103" y="125"/>
                    <a:pt x="120" y="17"/>
                  </a:cubicBezTo>
                  <a:lnTo>
                    <a:pt x="249" y="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197"/>
            <p:cNvSpPr>
              <a:spLocks/>
            </p:cNvSpPr>
            <p:nvPr/>
          </p:nvSpPr>
          <p:spPr bwMode="auto">
            <a:xfrm>
              <a:off x="7707155" y="3915222"/>
              <a:ext cx="338577" cy="82131"/>
            </a:xfrm>
            <a:custGeom>
              <a:avLst/>
              <a:gdLst>
                <a:gd name="T0" fmla="*/ 2 w 144"/>
                <a:gd name="T1" fmla="*/ 10 h 35"/>
                <a:gd name="T2" fmla="*/ 87 w 144"/>
                <a:gd name="T3" fmla="*/ 12 h 35"/>
                <a:gd name="T4" fmla="*/ 142 w 144"/>
                <a:gd name="T5" fmla="*/ 0 h 35"/>
                <a:gd name="T6" fmla="*/ 140 w 144"/>
                <a:gd name="T7" fmla="*/ 20 h 35"/>
                <a:gd name="T8" fmla="*/ 74 w 144"/>
                <a:gd name="T9" fmla="*/ 35 h 35"/>
                <a:gd name="T10" fmla="*/ 0 w 144"/>
                <a:gd name="T11" fmla="*/ 28 h 35"/>
                <a:gd name="T12" fmla="*/ 2 w 144"/>
                <a:gd name="T13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35">
                  <a:moveTo>
                    <a:pt x="2" y="10"/>
                  </a:moveTo>
                  <a:cubicBezTo>
                    <a:pt x="8" y="11"/>
                    <a:pt x="56" y="16"/>
                    <a:pt x="87" y="12"/>
                  </a:cubicBezTo>
                  <a:cubicBezTo>
                    <a:pt x="119" y="9"/>
                    <a:pt x="142" y="0"/>
                    <a:pt x="142" y="0"/>
                  </a:cubicBezTo>
                  <a:cubicBezTo>
                    <a:pt x="142" y="0"/>
                    <a:pt x="144" y="19"/>
                    <a:pt x="140" y="20"/>
                  </a:cubicBezTo>
                  <a:cubicBezTo>
                    <a:pt x="135" y="21"/>
                    <a:pt x="126" y="35"/>
                    <a:pt x="74" y="35"/>
                  </a:cubicBezTo>
                  <a:cubicBezTo>
                    <a:pt x="21" y="34"/>
                    <a:pt x="0" y="28"/>
                    <a:pt x="0" y="28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198"/>
            <p:cNvSpPr>
              <a:spLocks/>
            </p:cNvSpPr>
            <p:nvPr/>
          </p:nvSpPr>
          <p:spPr bwMode="auto">
            <a:xfrm>
              <a:off x="7683689" y="3269915"/>
              <a:ext cx="357015" cy="734142"/>
            </a:xfrm>
            <a:custGeom>
              <a:avLst/>
              <a:gdLst>
                <a:gd name="T0" fmla="*/ 87 w 152"/>
                <a:gd name="T1" fmla="*/ 0 h 313"/>
                <a:gd name="T2" fmla="*/ 101 w 152"/>
                <a:gd name="T3" fmla="*/ 17 h 313"/>
                <a:gd name="T4" fmla="*/ 152 w 152"/>
                <a:gd name="T5" fmla="*/ 280 h 313"/>
                <a:gd name="T6" fmla="*/ 0 w 152"/>
                <a:gd name="T7" fmla="*/ 293 h 313"/>
                <a:gd name="T8" fmla="*/ 4 w 152"/>
                <a:gd name="T9" fmla="*/ 18 h 313"/>
                <a:gd name="T10" fmla="*/ 32 w 152"/>
                <a:gd name="T11" fmla="*/ 14 h 313"/>
                <a:gd name="T12" fmla="*/ 87 w 152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13">
                  <a:moveTo>
                    <a:pt x="87" y="0"/>
                  </a:moveTo>
                  <a:cubicBezTo>
                    <a:pt x="93" y="9"/>
                    <a:pt x="101" y="17"/>
                    <a:pt x="101" y="17"/>
                  </a:cubicBezTo>
                  <a:cubicBezTo>
                    <a:pt x="148" y="25"/>
                    <a:pt x="148" y="236"/>
                    <a:pt x="152" y="280"/>
                  </a:cubicBezTo>
                  <a:cubicBezTo>
                    <a:pt x="141" y="313"/>
                    <a:pt x="18" y="302"/>
                    <a:pt x="0" y="293"/>
                  </a:cubicBezTo>
                  <a:cubicBezTo>
                    <a:pt x="11" y="196"/>
                    <a:pt x="27" y="112"/>
                    <a:pt x="4" y="18"/>
                  </a:cubicBezTo>
                  <a:cubicBezTo>
                    <a:pt x="21" y="16"/>
                    <a:pt x="32" y="14"/>
                    <a:pt x="32" y="14"/>
                  </a:cubicBezTo>
                  <a:cubicBezTo>
                    <a:pt x="87" y="0"/>
                    <a:pt x="87" y="0"/>
                    <a:pt x="87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199"/>
            <p:cNvSpPr>
              <a:spLocks/>
            </p:cNvSpPr>
            <p:nvPr/>
          </p:nvSpPr>
          <p:spPr bwMode="auto">
            <a:xfrm>
              <a:off x="7718888" y="3258182"/>
              <a:ext cx="194430" cy="50284"/>
            </a:xfrm>
            <a:custGeom>
              <a:avLst/>
              <a:gdLst>
                <a:gd name="T0" fmla="*/ 4 w 116"/>
                <a:gd name="T1" fmla="*/ 30 h 30"/>
                <a:gd name="T2" fmla="*/ 0 w 116"/>
                <a:gd name="T3" fmla="*/ 9 h 30"/>
                <a:gd name="T4" fmla="*/ 104 w 116"/>
                <a:gd name="T5" fmla="*/ 0 h 30"/>
                <a:gd name="T6" fmla="*/ 116 w 116"/>
                <a:gd name="T7" fmla="*/ 27 h 30"/>
                <a:gd name="T8" fmla="*/ 4 w 11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0">
                  <a:moveTo>
                    <a:pt x="4" y="30"/>
                  </a:moveTo>
                  <a:lnTo>
                    <a:pt x="0" y="9"/>
                  </a:lnTo>
                  <a:lnTo>
                    <a:pt x="104" y="0"/>
                  </a:lnTo>
                  <a:lnTo>
                    <a:pt x="116" y="27"/>
                  </a:lnTo>
                  <a:lnTo>
                    <a:pt x="4" y="3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>
              <a:off x="7564685" y="2976593"/>
              <a:ext cx="336901" cy="368747"/>
            </a:xfrm>
            <a:custGeom>
              <a:avLst/>
              <a:gdLst>
                <a:gd name="T0" fmla="*/ 20 w 144"/>
                <a:gd name="T1" fmla="*/ 35 h 157"/>
                <a:gd name="T2" fmla="*/ 76 w 144"/>
                <a:gd name="T3" fmla="*/ 6 h 157"/>
                <a:gd name="T4" fmla="*/ 89 w 144"/>
                <a:gd name="T5" fmla="*/ 17 h 157"/>
                <a:gd name="T6" fmla="*/ 116 w 144"/>
                <a:gd name="T7" fmla="*/ 15 h 157"/>
                <a:gd name="T8" fmla="*/ 119 w 144"/>
                <a:gd name="T9" fmla="*/ 29 h 157"/>
                <a:gd name="T10" fmla="*/ 139 w 144"/>
                <a:gd name="T11" fmla="*/ 59 h 157"/>
                <a:gd name="T12" fmla="*/ 125 w 144"/>
                <a:gd name="T13" fmla="*/ 105 h 157"/>
                <a:gd name="T14" fmla="*/ 138 w 144"/>
                <a:gd name="T15" fmla="*/ 122 h 157"/>
                <a:gd name="T16" fmla="*/ 138 w 144"/>
                <a:gd name="T17" fmla="*/ 122 h 157"/>
                <a:gd name="T18" fmla="*/ 134 w 144"/>
                <a:gd name="T19" fmla="*/ 157 h 157"/>
                <a:gd name="T20" fmla="*/ 69 w 144"/>
                <a:gd name="T21" fmla="*/ 138 h 157"/>
                <a:gd name="T22" fmla="*/ 67 w 144"/>
                <a:gd name="T23" fmla="*/ 121 h 157"/>
                <a:gd name="T24" fmla="*/ 59 w 144"/>
                <a:gd name="T25" fmla="*/ 112 h 157"/>
                <a:gd name="T26" fmla="*/ 20 w 144"/>
                <a:gd name="T27" fmla="*/ 3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57">
                  <a:moveTo>
                    <a:pt x="20" y="35"/>
                  </a:moveTo>
                  <a:cubicBezTo>
                    <a:pt x="37" y="5"/>
                    <a:pt x="44" y="0"/>
                    <a:pt x="76" y="6"/>
                  </a:cubicBezTo>
                  <a:cubicBezTo>
                    <a:pt x="78" y="6"/>
                    <a:pt x="87" y="17"/>
                    <a:pt x="89" y="17"/>
                  </a:cubicBezTo>
                  <a:cubicBezTo>
                    <a:pt x="96" y="17"/>
                    <a:pt x="104" y="16"/>
                    <a:pt x="116" y="15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35" y="51"/>
                    <a:pt x="139" y="59"/>
                  </a:cubicBezTo>
                  <a:cubicBezTo>
                    <a:pt x="144" y="68"/>
                    <a:pt x="123" y="96"/>
                    <a:pt x="125" y="105"/>
                  </a:cubicBezTo>
                  <a:cubicBezTo>
                    <a:pt x="127" y="114"/>
                    <a:pt x="135" y="118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66" y="142"/>
                    <a:pt x="69" y="138"/>
                  </a:cubicBezTo>
                  <a:cubicBezTo>
                    <a:pt x="71" y="135"/>
                    <a:pt x="67" y="121"/>
                    <a:pt x="67" y="121"/>
                  </a:cubicBezTo>
                  <a:cubicBezTo>
                    <a:pt x="62" y="113"/>
                    <a:pt x="62" y="112"/>
                    <a:pt x="59" y="112"/>
                  </a:cubicBezTo>
                  <a:cubicBezTo>
                    <a:pt x="21" y="105"/>
                    <a:pt x="0" y="69"/>
                    <a:pt x="20" y="3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201"/>
            <p:cNvSpPr>
              <a:spLocks/>
            </p:cNvSpPr>
            <p:nvPr/>
          </p:nvSpPr>
          <p:spPr bwMode="auto">
            <a:xfrm>
              <a:off x="7678661" y="3115712"/>
              <a:ext cx="222925" cy="217896"/>
            </a:xfrm>
            <a:custGeom>
              <a:avLst/>
              <a:gdLst>
                <a:gd name="T0" fmla="*/ 90 w 95"/>
                <a:gd name="T1" fmla="*/ 0 h 93"/>
                <a:gd name="T2" fmla="*/ 76 w 95"/>
                <a:gd name="T3" fmla="*/ 46 h 93"/>
                <a:gd name="T4" fmla="*/ 89 w 95"/>
                <a:gd name="T5" fmla="*/ 63 h 93"/>
                <a:gd name="T6" fmla="*/ 89 w 95"/>
                <a:gd name="T7" fmla="*/ 63 h 93"/>
                <a:gd name="T8" fmla="*/ 86 w 95"/>
                <a:gd name="T9" fmla="*/ 89 h 93"/>
                <a:gd name="T10" fmla="*/ 59 w 95"/>
                <a:gd name="T11" fmla="*/ 92 h 93"/>
                <a:gd name="T12" fmla="*/ 58 w 95"/>
                <a:gd name="T13" fmla="*/ 92 h 93"/>
                <a:gd name="T14" fmla="*/ 20 w 95"/>
                <a:gd name="T15" fmla="*/ 75 h 93"/>
                <a:gd name="T16" fmla="*/ 19 w 95"/>
                <a:gd name="T17" fmla="*/ 65 h 93"/>
                <a:gd name="T18" fmla="*/ 11 w 95"/>
                <a:gd name="T19" fmla="*/ 54 h 93"/>
                <a:gd name="T20" fmla="*/ 14 w 95"/>
                <a:gd name="T21" fmla="*/ 46 h 93"/>
                <a:gd name="T22" fmla="*/ 0 w 95"/>
                <a:gd name="T23" fmla="*/ 29 h 93"/>
                <a:gd name="T24" fmla="*/ 6 w 95"/>
                <a:gd name="T25" fmla="*/ 24 h 93"/>
                <a:gd name="T26" fmla="*/ 20 w 95"/>
                <a:gd name="T27" fmla="*/ 33 h 93"/>
                <a:gd name="T28" fmla="*/ 90 w 95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93">
                  <a:moveTo>
                    <a:pt x="90" y="0"/>
                  </a:moveTo>
                  <a:cubicBezTo>
                    <a:pt x="95" y="9"/>
                    <a:pt x="74" y="37"/>
                    <a:pt x="76" y="46"/>
                  </a:cubicBezTo>
                  <a:cubicBezTo>
                    <a:pt x="78" y="55"/>
                    <a:pt x="86" y="59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75" y="92"/>
                    <a:pt x="64" y="93"/>
                    <a:pt x="59" y="92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51" y="90"/>
                    <a:pt x="33" y="82"/>
                    <a:pt x="20" y="75"/>
                  </a:cubicBezTo>
                  <a:cubicBezTo>
                    <a:pt x="20" y="71"/>
                    <a:pt x="19" y="65"/>
                    <a:pt x="19" y="65"/>
                  </a:cubicBezTo>
                  <a:cubicBezTo>
                    <a:pt x="17" y="63"/>
                    <a:pt x="16" y="55"/>
                    <a:pt x="11" y="54"/>
                  </a:cubicBezTo>
                  <a:cubicBezTo>
                    <a:pt x="12" y="50"/>
                    <a:pt x="13" y="48"/>
                    <a:pt x="14" y="46"/>
                  </a:cubicBezTo>
                  <a:cubicBezTo>
                    <a:pt x="14" y="44"/>
                    <a:pt x="0" y="29"/>
                    <a:pt x="0" y="29"/>
                  </a:cubicBezTo>
                  <a:cubicBezTo>
                    <a:pt x="0" y="29"/>
                    <a:pt x="6" y="29"/>
                    <a:pt x="6" y="24"/>
                  </a:cubicBezTo>
                  <a:cubicBezTo>
                    <a:pt x="10" y="27"/>
                    <a:pt x="16" y="32"/>
                    <a:pt x="20" y="33"/>
                  </a:cubicBezTo>
                  <a:cubicBezTo>
                    <a:pt x="45" y="36"/>
                    <a:pt x="76" y="3"/>
                    <a:pt x="90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202"/>
            <p:cNvSpPr>
              <a:spLocks/>
            </p:cNvSpPr>
            <p:nvPr/>
          </p:nvSpPr>
          <p:spPr bwMode="auto">
            <a:xfrm>
              <a:off x="7764143" y="3293381"/>
              <a:ext cx="97215" cy="68722"/>
            </a:xfrm>
            <a:custGeom>
              <a:avLst/>
              <a:gdLst>
                <a:gd name="T0" fmla="*/ 0 w 42"/>
                <a:gd name="T1" fmla="*/ 21 h 29"/>
                <a:gd name="T2" fmla="*/ 9 w 42"/>
                <a:gd name="T3" fmla="*/ 0 h 29"/>
                <a:gd name="T4" fmla="*/ 34 w 42"/>
                <a:gd name="T5" fmla="*/ 7 h 29"/>
                <a:gd name="T6" fmla="*/ 41 w 42"/>
                <a:gd name="T7" fmla="*/ 29 h 29"/>
                <a:gd name="T8" fmla="*/ 0 w 42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0" y="21"/>
                  </a:moveTo>
                  <a:cubicBezTo>
                    <a:pt x="3" y="14"/>
                    <a:pt x="6" y="7"/>
                    <a:pt x="9" y="0"/>
                  </a:cubicBezTo>
                  <a:cubicBezTo>
                    <a:pt x="17" y="3"/>
                    <a:pt x="32" y="7"/>
                    <a:pt x="34" y="7"/>
                  </a:cubicBezTo>
                  <a:cubicBezTo>
                    <a:pt x="34" y="7"/>
                    <a:pt x="42" y="29"/>
                    <a:pt x="41" y="2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Freeform 203"/>
            <p:cNvSpPr>
              <a:spLocks/>
            </p:cNvSpPr>
            <p:nvPr/>
          </p:nvSpPr>
          <p:spPr bwMode="auto">
            <a:xfrm>
              <a:off x="7589826" y="3310142"/>
              <a:ext cx="253095" cy="765989"/>
            </a:xfrm>
            <a:custGeom>
              <a:avLst/>
              <a:gdLst>
                <a:gd name="T0" fmla="*/ 83 w 108"/>
                <a:gd name="T1" fmla="*/ 9 h 327"/>
                <a:gd name="T2" fmla="*/ 57 w 108"/>
                <a:gd name="T3" fmla="*/ 327 h 327"/>
                <a:gd name="T4" fmla="*/ 0 w 108"/>
                <a:gd name="T5" fmla="*/ 305 h 327"/>
                <a:gd name="T6" fmla="*/ 24 w 108"/>
                <a:gd name="T7" fmla="*/ 75 h 327"/>
                <a:gd name="T8" fmla="*/ 44 w 108"/>
                <a:gd name="T9" fmla="*/ 1 h 327"/>
                <a:gd name="T10" fmla="*/ 47 w 108"/>
                <a:gd name="T11" fmla="*/ 0 h 327"/>
                <a:gd name="T12" fmla="*/ 83 w 108"/>
                <a:gd name="T13" fmla="*/ 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27">
                  <a:moveTo>
                    <a:pt x="83" y="9"/>
                  </a:moveTo>
                  <a:cubicBezTo>
                    <a:pt x="108" y="15"/>
                    <a:pt x="57" y="327"/>
                    <a:pt x="57" y="327"/>
                  </a:cubicBezTo>
                  <a:cubicBezTo>
                    <a:pt x="52" y="321"/>
                    <a:pt x="22" y="318"/>
                    <a:pt x="0" y="30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5" y="1"/>
                    <a:pt x="46" y="1"/>
                    <a:pt x="47" y="0"/>
                  </a:cubicBezTo>
                  <a:lnTo>
                    <a:pt x="83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0" name="Freeform 204"/>
            <p:cNvSpPr>
              <a:spLocks/>
            </p:cNvSpPr>
            <p:nvPr/>
          </p:nvSpPr>
          <p:spPr bwMode="auto">
            <a:xfrm>
              <a:off x="7237840" y="2815685"/>
              <a:ext cx="145823" cy="160908"/>
            </a:xfrm>
            <a:custGeom>
              <a:avLst/>
              <a:gdLst>
                <a:gd name="T0" fmla="*/ 40 w 62"/>
                <a:gd name="T1" fmla="*/ 69 h 69"/>
                <a:gd name="T2" fmla="*/ 50 w 62"/>
                <a:gd name="T3" fmla="*/ 51 h 69"/>
                <a:gd name="T4" fmla="*/ 52 w 62"/>
                <a:gd name="T5" fmla="*/ 36 h 69"/>
                <a:gd name="T6" fmla="*/ 60 w 62"/>
                <a:gd name="T7" fmla="*/ 28 h 69"/>
                <a:gd name="T8" fmla="*/ 54 w 62"/>
                <a:gd name="T9" fmla="*/ 12 h 69"/>
                <a:gd name="T10" fmla="*/ 49 w 62"/>
                <a:gd name="T11" fmla="*/ 10 h 69"/>
                <a:gd name="T12" fmla="*/ 43 w 62"/>
                <a:gd name="T13" fmla="*/ 3 h 69"/>
                <a:gd name="T14" fmla="*/ 35 w 62"/>
                <a:gd name="T15" fmla="*/ 3 h 69"/>
                <a:gd name="T16" fmla="*/ 27 w 62"/>
                <a:gd name="T17" fmla="*/ 1 h 69"/>
                <a:gd name="T18" fmla="*/ 5 w 62"/>
                <a:gd name="T19" fmla="*/ 11 h 69"/>
                <a:gd name="T20" fmla="*/ 4 w 62"/>
                <a:gd name="T21" fmla="*/ 36 h 69"/>
                <a:gd name="T22" fmla="*/ 16 w 62"/>
                <a:gd name="T23" fmla="*/ 60 h 69"/>
                <a:gd name="T24" fmla="*/ 40 w 62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9">
                  <a:moveTo>
                    <a:pt x="40" y="69"/>
                  </a:moveTo>
                  <a:cubicBezTo>
                    <a:pt x="42" y="64"/>
                    <a:pt x="46" y="60"/>
                    <a:pt x="50" y="51"/>
                  </a:cubicBezTo>
                  <a:cubicBezTo>
                    <a:pt x="51" y="47"/>
                    <a:pt x="52" y="41"/>
                    <a:pt x="52" y="36"/>
                  </a:cubicBezTo>
                  <a:cubicBezTo>
                    <a:pt x="55" y="35"/>
                    <a:pt x="58" y="31"/>
                    <a:pt x="60" y="28"/>
                  </a:cubicBezTo>
                  <a:cubicBezTo>
                    <a:pt x="62" y="24"/>
                    <a:pt x="57" y="14"/>
                    <a:pt x="54" y="12"/>
                  </a:cubicBezTo>
                  <a:cubicBezTo>
                    <a:pt x="53" y="11"/>
                    <a:pt x="51" y="10"/>
                    <a:pt x="49" y="10"/>
                  </a:cubicBezTo>
                  <a:cubicBezTo>
                    <a:pt x="47" y="7"/>
                    <a:pt x="45" y="5"/>
                    <a:pt x="43" y="3"/>
                  </a:cubicBezTo>
                  <a:cubicBezTo>
                    <a:pt x="42" y="2"/>
                    <a:pt x="38" y="3"/>
                    <a:pt x="35" y="3"/>
                  </a:cubicBezTo>
                  <a:cubicBezTo>
                    <a:pt x="33" y="0"/>
                    <a:pt x="31" y="0"/>
                    <a:pt x="27" y="1"/>
                  </a:cubicBezTo>
                  <a:cubicBezTo>
                    <a:pt x="21" y="2"/>
                    <a:pt x="9" y="6"/>
                    <a:pt x="5" y="11"/>
                  </a:cubicBezTo>
                  <a:cubicBezTo>
                    <a:pt x="0" y="17"/>
                    <a:pt x="1" y="28"/>
                    <a:pt x="4" y="36"/>
                  </a:cubicBezTo>
                  <a:cubicBezTo>
                    <a:pt x="7" y="44"/>
                    <a:pt x="11" y="56"/>
                    <a:pt x="16" y="60"/>
                  </a:cubicBezTo>
                  <a:cubicBezTo>
                    <a:pt x="21" y="65"/>
                    <a:pt x="40" y="69"/>
                    <a:pt x="40" y="69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1" name="Freeform 205"/>
            <p:cNvSpPr>
              <a:spLocks/>
            </p:cNvSpPr>
            <p:nvPr/>
          </p:nvSpPr>
          <p:spPr bwMode="auto">
            <a:xfrm>
              <a:off x="7269687" y="2938043"/>
              <a:ext cx="100567" cy="58665"/>
            </a:xfrm>
            <a:custGeom>
              <a:avLst/>
              <a:gdLst>
                <a:gd name="T0" fmla="*/ 42 w 43"/>
                <a:gd name="T1" fmla="*/ 14 h 25"/>
                <a:gd name="T2" fmla="*/ 43 w 43"/>
                <a:gd name="T3" fmla="*/ 10 h 25"/>
                <a:gd name="T4" fmla="*/ 41 w 43"/>
                <a:gd name="T5" fmla="*/ 0 h 25"/>
                <a:gd name="T6" fmla="*/ 1 w 43"/>
                <a:gd name="T7" fmla="*/ 9 h 25"/>
                <a:gd name="T8" fmla="*/ 5 w 43"/>
                <a:gd name="T9" fmla="*/ 25 h 25"/>
                <a:gd name="T10" fmla="*/ 42 w 43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5">
                  <a:moveTo>
                    <a:pt x="42" y="14"/>
                  </a:moveTo>
                  <a:cubicBezTo>
                    <a:pt x="42" y="13"/>
                    <a:pt x="43" y="10"/>
                    <a:pt x="43" y="1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0" y="10"/>
                    <a:pt x="1" y="9"/>
                  </a:cubicBezTo>
                  <a:cubicBezTo>
                    <a:pt x="2" y="9"/>
                    <a:pt x="5" y="25"/>
                    <a:pt x="5" y="25"/>
                  </a:cubicBezTo>
                  <a:lnTo>
                    <a:pt x="4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Freeform 206"/>
            <p:cNvSpPr>
              <a:spLocks/>
            </p:cNvSpPr>
            <p:nvPr/>
          </p:nvSpPr>
          <p:spPr bwMode="auto">
            <a:xfrm>
              <a:off x="7269687" y="2953127"/>
              <a:ext cx="476019" cy="556473"/>
            </a:xfrm>
            <a:custGeom>
              <a:avLst/>
              <a:gdLst>
                <a:gd name="T0" fmla="*/ 203 w 203"/>
                <a:gd name="T1" fmla="*/ 237 h 237"/>
                <a:gd name="T2" fmla="*/ 0 w 203"/>
                <a:gd name="T3" fmla="*/ 10 h 237"/>
                <a:gd name="T4" fmla="*/ 44 w 203"/>
                <a:gd name="T5" fmla="*/ 0 h 237"/>
                <a:gd name="T6" fmla="*/ 195 w 203"/>
                <a:gd name="T7" fmla="*/ 162 h 237"/>
                <a:gd name="T8" fmla="*/ 203 w 203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37">
                  <a:moveTo>
                    <a:pt x="203" y="237"/>
                  </a:moveTo>
                  <a:cubicBezTo>
                    <a:pt x="148" y="222"/>
                    <a:pt x="21" y="165"/>
                    <a:pt x="0" y="10"/>
                  </a:cubicBezTo>
                  <a:cubicBezTo>
                    <a:pt x="16" y="9"/>
                    <a:pt x="29" y="3"/>
                    <a:pt x="44" y="0"/>
                  </a:cubicBezTo>
                  <a:cubicBezTo>
                    <a:pt x="66" y="114"/>
                    <a:pt x="132" y="170"/>
                    <a:pt x="195" y="162"/>
                  </a:cubicBezTo>
                  <a:lnTo>
                    <a:pt x="203" y="23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3" name="Freeform 207"/>
            <p:cNvSpPr>
              <a:spLocks/>
            </p:cNvSpPr>
            <p:nvPr/>
          </p:nvSpPr>
          <p:spPr bwMode="auto">
            <a:xfrm>
              <a:off x="7707155" y="3303438"/>
              <a:ext cx="110624" cy="452553"/>
            </a:xfrm>
            <a:custGeom>
              <a:avLst/>
              <a:gdLst>
                <a:gd name="T0" fmla="*/ 33 w 47"/>
                <a:gd name="T1" fmla="*/ 12 h 193"/>
                <a:gd name="T2" fmla="*/ 27 w 47"/>
                <a:gd name="T3" fmla="*/ 193 h 193"/>
                <a:gd name="T4" fmla="*/ 10 w 47"/>
                <a:gd name="T5" fmla="*/ 69 h 193"/>
                <a:gd name="T6" fmla="*/ 31 w 47"/>
                <a:gd name="T7" fmla="*/ 64 h 193"/>
                <a:gd name="T8" fmla="*/ 0 w 47"/>
                <a:gd name="T9" fmla="*/ 53 h 193"/>
                <a:gd name="T10" fmla="*/ 8 w 47"/>
                <a:gd name="T11" fmla="*/ 0 h 193"/>
                <a:gd name="T12" fmla="*/ 33 w 47"/>
                <a:gd name="T13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93">
                  <a:moveTo>
                    <a:pt x="33" y="12"/>
                  </a:moveTo>
                  <a:cubicBezTo>
                    <a:pt x="47" y="19"/>
                    <a:pt x="39" y="102"/>
                    <a:pt x="27" y="193"/>
                  </a:cubicBezTo>
                  <a:cubicBezTo>
                    <a:pt x="27" y="193"/>
                    <a:pt x="10" y="69"/>
                    <a:pt x="10" y="69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4" name="Freeform 208"/>
            <p:cNvSpPr>
              <a:spLocks/>
            </p:cNvSpPr>
            <p:nvPr/>
          </p:nvSpPr>
          <p:spPr bwMode="auto">
            <a:xfrm>
              <a:off x="8169764" y="2822390"/>
              <a:ext cx="140794" cy="170965"/>
            </a:xfrm>
            <a:custGeom>
              <a:avLst/>
              <a:gdLst>
                <a:gd name="T0" fmla="*/ 53 w 60"/>
                <a:gd name="T1" fmla="*/ 17 h 73"/>
                <a:gd name="T2" fmla="*/ 51 w 60"/>
                <a:gd name="T3" fmla="*/ 15 h 73"/>
                <a:gd name="T4" fmla="*/ 51 w 60"/>
                <a:gd name="T5" fmla="*/ 15 h 73"/>
                <a:gd name="T6" fmla="*/ 24 w 60"/>
                <a:gd name="T7" fmla="*/ 5 h 73"/>
                <a:gd name="T8" fmla="*/ 9 w 60"/>
                <a:gd name="T9" fmla="*/ 15 h 73"/>
                <a:gd name="T10" fmla="*/ 5 w 60"/>
                <a:gd name="T11" fmla="*/ 22 h 73"/>
                <a:gd name="T12" fmla="*/ 5 w 60"/>
                <a:gd name="T13" fmla="*/ 33 h 73"/>
                <a:gd name="T14" fmla="*/ 1 w 60"/>
                <a:gd name="T15" fmla="*/ 36 h 73"/>
                <a:gd name="T16" fmla="*/ 4 w 60"/>
                <a:gd name="T17" fmla="*/ 47 h 73"/>
                <a:gd name="T18" fmla="*/ 16 w 60"/>
                <a:gd name="T19" fmla="*/ 51 h 73"/>
                <a:gd name="T20" fmla="*/ 23 w 60"/>
                <a:gd name="T21" fmla="*/ 66 h 73"/>
                <a:gd name="T22" fmla="*/ 56 w 60"/>
                <a:gd name="T23" fmla="*/ 72 h 73"/>
                <a:gd name="T24" fmla="*/ 60 w 60"/>
                <a:gd name="T25" fmla="*/ 46 h 73"/>
                <a:gd name="T26" fmla="*/ 53 w 60"/>
                <a:gd name="T2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73">
                  <a:moveTo>
                    <a:pt x="53" y="17"/>
                  </a:moveTo>
                  <a:cubicBezTo>
                    <a:pt x="52" y="16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6"/>
                    <a:pt x="37" y="0"/>
                    <a:pt x="24" y="5"/>
                  </a:cubicBezTo>
                  <a:cubicBezTo>
                    <a:pt x="16" y="8"/>
                    <a:pt x="11" y="10"/>
                    <a:pt x="9" y="15"/>
                  </a:cubicBezTo>
                  <a:cubicBezTo>
                    <a:pt x="8" y="17"/>
                    <a:pt x="6" y="19"/>
                    <a:pt x="5" y="22"/>
                  </a:cubicBezTo>
                  <a:cubicBezTo>
                    <a:pt x="4" y="25"/>
                    <a:pt x="4" y="29"/>
                    <a:pt x="5" y="33"/>
                  </a:cubicBezTo>
                  <a:cubicBezTo>
                    <a:pt x="3" y="34"/>
                    <a:pt x="2" y="35"/>
                    <a:pt x="1" y="36"/>
                  </a:cubicBezTo>
                  <a:cubicBezTo>
                    <a:pt x="0" y="40"/>
                    <a:pt x="0" y="43"/>
                    <a:pt x="4" y="47"/>
                  </a:cubicBezTo>
                  <a:cubicBezTo>
                    <a:pt x="7" y="48"/>
                    <a:pt x="11" y="50"/>
                    <a:pt x="16" y="51"/>
                  </a:cubicBezTo>
                  <a:cubicBezTo>
                    <a:pt x="20" y="55"/>
                    <a:pt x="23" y="60"/>
                    <a:pt x="23" y="66"/>
                  </a:cubicBezTo>
                  <a:cubicBezTo>
                    <a:pt x="24" y="73"/>
                    <a:pt x="56" y="72"/>
                    <a:pt x="56" y="72"/>
                  </a:cubicBezTo>
                  <a:cubicBezTo>
                    <a:pt x="56" y="66"/>
                    <a:pt x="60" y="55"/>
                    <a:pt x="60" y="46"/>
                  </a:cubicBezTo>
                  <a:cubicBezTo>
                    <a:pt x="60" y="36"/>
                    <a:pt x="53" y="21"/>
                    <a:pt x="53" y="17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Freeform 209"/>
            <p:cNvSpPr>
              <a:spLocks/>
            </p:cNvSpPr>
            <p:nvPr/>
          </p:nvSpPr>
          <p:spPr bwMode="auto">
            <a:xfrm>
              <a:off x="8218372" y="2969889"/>
              <a:ext cx="92187" cy="50284"/>
            </a:xfrm>
            <a:custGeom>
              <a:avLst/>
              <a:gdLst>
                <a:gd name="T0" fmla="*/ 0 w 55"/>
                <a:gd name="T1" fmla="*/ 28 h 30"/>
                <a:gd name="T2" fmla="*/ 0 w 55"/>
                <a:gd name="T3" fmla="*/ 0 h 30"/>
                <a:gd name="T4" fmla="*/ 55 w 55"/>
                <a:gd name="T5" fmla="*/ 4 h 30"/>
                <a:gd name="T6" fmla="*/ 50 w 55"/>
                <a:gd name="T7" fmla="*/ 30 h 30"/>
                <a:gd name="T8" fmla="*/ 0 w 55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0">
                  <a:moveTo>
                    <a:pt x="0" y="28"/>
                  </a:moveTo>
                  <a:lnTo>
                    <a:pt x="0" y="0"/>
                  </a:lnTo>
                  <a:lnTo>
                    <a:pt x="55" y="4"/>
                  </a:lnTo>
                  <a:lnTo>
                    <a:pt x="50" y="3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6" name="Freeform 210"/>
            <p:cNvSpPr>
              <a:spLocks/>
            </p:cNvSpPr>
            <p:nvPr/>
          </p:nvSpPr>
          <p:spPr bwMode="auto">
            <a:xfrm>
              <a:off x="7904937" y="2979945"/>
              <a:ext cx="407298" cy="963771"/>
            </a:xfrm>
            <a:custGeom>
              <a:avLst/>
              <a:gdLst>
                <a:gd name="T0" fmla="*/ 0 w 174"/>
                <a:gd name="T1" fmla="*/ 133 h 411"/>
                <a:gd name="T2" fmla="*/ 133 w 174"/>
                <a:gd name="T3" fmla="*/ 0 h 411"/>
                <a:gd name="T4" fmla="*/ 174 w 174"/>
                <a:gd name="T5" fmla="*/ 4 h 411"/>
                <a:gd name="T6" fmla="*/ 55 w 174"/>
                <a:gd name="T7" fmla="*/ 210 h 411"/>
                <a:gd name="T8" fmla="*/ 99 w 174"/>
                <a:gd name="T9" fmla="*/ 407 h 411"/>
                <a:gd name="T10" fmla="*/ 57 w 174"/>
                <a:gd name="T11" fmla="*/ 411 h 411"/>
                <a:gd name="T12" fmla="*/ 0 w 174"/>
                <a:gd name="T13" fmla="*/ 133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411">
                  <a:moveTo>
                    <a:pt x="0" y="133"/>
                  </a:moveTo>
                  <a:cubicBezTo>
                    <a:pt x="43" y="125"/>
                    <a:pt x="106" y="169"/>
                    <a:pt x="133" y="0"/>
                  </a:cubicBezTo>
                  <a:cubicBezTo>
                    <a:pt x="174" y="4"/>
                    <a:pt x="174" y="4"/>
                    <a:pt x="174" y="4"/>
                  </a:cubicBezTo>
                  <a:cubicBezTo>
                    <a:pt x="157" y="177"/>
                    <a:pt x="120" y="180"/>
                    <a:pt x="55" y="210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57" y="411"/>
                    <a:pt x="57" y="411"/>
                    <a:pt x="57" y="411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7" name="Freeform 211"/>
            <p:cNvSpPr>
              <a:spLocks/>
            </p:cNvSpPr>
            <p:nvPr/>
          </p:nvSpPr>
          <p:spPr bwMode="auto">
            <a:xfrm>
              <a:off x="7901585" y="3281647"/>
              <a:ext cx="100567" cy="424060"/>
            </a:xfrm>
            <a:custGeom>
              <a:avLst/>
              <a:gdLst>
                <a:gd name="T0" fmla="*/ 13 w 60"/>
                <a:gd name="T1" fmla="*/ 0 h 253"/>
                <a:gd name="T2" fmla="*/ 13 w 60"/>
                <a:gd name="T3" fmla="*/ 0 h 253"/>
                <a:gd name="T4" fmla="*/ 60 w 60"/>
                <a:gd name="T5" fmla="*/ 66 h 253"/>
                <a:gd name="T6" fmla="*/ 28 w 60"/>
                <a:gd name="T7" fmla="*/ 77 h 253"/>
                <a:gd name="T8" fmla="*/ 53 w 60"/>
                <a:gd name="T9" fmla="*/ 81 h 253"/>
                <a:gd name="T10" fmla="*/ 52 w 60"/>
                <a:gd name="T11" fmla="*/ 253 h 253"/>
                <a:gd name="T12" fmla="*/ 0 w 60"/>
                <a:gd name="T13" fmla="*/ 4 h 253"/>
                <a:gd name="T14" fmla="*/ 13 w 60"/>
                <a:gd name="T1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53">
                  <a:moveTo>
                    <a:pt x="13" y="0"/>
                  </a:moveTo>
                  <a:lnTo>
                    <a:pt x="13" y="0"/>
                  </a:lnTo>
                  <a:lnTo>
                    <a:pt x="60" y="66"/>
                  </a:lnTo>
                  <a:lnTo>
                    <a:pt x="28" y="77"/>
                  </a:lnTo>
                  <a:lnTo>
                    <a:pt x="53" y="81"/>
                  </a:lnTo>
                  <a:lnTo>
                    <a:pt x="52" y="253"/>
                  </a:lnTo>
                  <a:lnTo>
                    <a:pt x="0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Freeform 212"/>
            <p:cNvSpPr>
              <a:spLocks/>
            </p:cNvSpPr>
            <p:nvPr/>
          </p:nvSpPr>
          <p:spPr bwMode="auto">
            <a:xfrm>
              <a:off x="7881471" y="3288352"/>
              <a:ext cx="35199" cy="73749"/>
            </a:xfrm>
            <a:custGeom>
              <a:avLst/>
              <a:gdLst>
                <a:gd name="T0" fmla="*/ 0 w 15"/>
                <a:gd name="T1" fmla="*/ 5 h 31"/>
                <a:gd name="T2" fmla="*/ 2 w 15"/>
                <a:gd name="T3" fmla="*/ 0 h 31"/>
                <a:gd name="T4" fmla="*/ 15 w 15"/>
                <a:gd name="T5" fmla="*/ 15 h 31"/>
                <a:gd name="T6" fmla="*/ 3 w 15"/>
                <a:gd name="T7" fmla="*/ 30 h 31"/>
                <a:gd name="T8" fmla="*/ 0 w 15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0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5" y="15"/>
                    <a:pt x="15" y="15"/>
                  </a:cubicBezTo>
                  <a:cubicBezTo>
                    <a:pt x="15" y="15"/>
                    <a:pt x="3" y="31"/>
                    <a:pt x="3" y="3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9" name="Freeform 213"/>
            <p:cNvSpPr>
              <a:spLocks/>
            </p:cNvSpPr>
            <p:nvPr/>
          </p:nvSpPr>
          <p:spPr bwMode="auto">
            <a:xfrm>
              <a:off x="7859682" y="3357073"/>
              <a:ext cx="124033" cy="586643"/>
            </a:xfrm>
            <a:custGeom>
              <a:avLst/>
              <a:gdLst>
                <a:gd name="T0" fmla="*/ 0 w 74"/>
                <a:gd name="T1" fmla="*/ 1 h 350"/>
                <a:gd name="T2" fmla="*/ 20 w 74"/>
                <a:gd name="T3" fmla="*/ 0 h 350"/>
                <a:gd name="T4" fmla="*/ 74 w 74"/>
                <a:gd name="T5" fmla="*/ 290 h 350"/>
                <a:gd name="T6" fmla="*/ 55 w 74"/>
                <a:gd name="T7" fmla="*/ 350 h 350"/>
                <a:gd name="T8" fmla="*/ 14 w 74"/>
                <a:gd name="T9" fmla="*/ 291 h 350"/>
                <a:gd name="T10" fmla="*/ 0 w 74"/>
                <a:gd name="T11" fmla="*/ 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50">
                  <a:moveTo>
                    <a:pt x="0" y="1"/>
                  </a:moveTo>
                  <a:lnTo>
                    <a:pt x="20" y="0"/>
                  </a:lnTo>
                  <a:lnTo>
                    <a:pt x="74" y="290"/>
                  </a:lnTo>
                  <a:lnTo>
                    <a:pt x="55" y="350"/>
                  </a:lnTo>
                  <a:lnTo>
                    <a:pt x="14" y="2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0" name="Freeform 214"/>
            <p:cNvSpPr>
              <a:spLocks/>
            </p:cNvSpPr>
            <p:nvPr/>
          </p:nvSpPr>
          <p:spPr bwMode="auto">
            <a:xfrm>
              <a:off x="7824483" y="3296733"/>
              <a:ext cx="68722" cy="72074"/>
            </a:xfrm>
            <a:custGeom>
              <a:avLst/>
              <a:gdLst>
                <a:gd name="T0" fmla="*/ 0 w 29"/>
                <a:gd name="T1" fmla="*/ 8 h 31"/>
                <a:gd name="T2" fmla="*/ 29 w 29"/>
                <a:gd name="T3" fmla="*/ 0 h 31"/>
                <a:gd name="T4" fmla="*/ 29 w 29"/>
                <a:gd name="T5" fmla="*/ 28 h 31"/>
                <a:gd name="T6" fmla="*/ 15 w 29"/>
                <a:gd name="T7" fmla="*/ 31 h 31"/>
                <a:gd name="T8" fmla="*/ 0 w 29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0" y="8"/>
                  </a:moveTo>
                  <a:cubicBezTo>
                    <a:pt x="1" y="7"/>
                    <a:pt x="29" y="0"/>
                    <a:pt x="29" y="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15" y="31"/>
                    <a:pt x="15" y="31"/>
                    <a:pt x="15" y="3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1" name="Freeform 215"/>
            <p:cNvSpPr>
              <a:spLocks/>
            </p:cNvSpPr>
            <p:nvPr/>
          </p:nvSpPr>
          <p:spPr bwMode="auto">
            <a:xfrm>
              <a:off x="7878119" y="3258182"/>
              <a:ext cx="45256" cy="103920"/>
            </a:xfrm>
            <a:custGeom>
              <a:avLst/>
              <a:gdLst>
                <a:gd name="T0" fmla="*/ 0 w 27"/>
                <a:gd name="T1" fmla="*/ 24 h 62"/>
                <a:gd name="T2" fmla="*/ 27 w 27"/>
                <a:gd name="T3" fmla="*/ 62 h 62"/>
                <a:gd name="T4" fmla="*/ 27 w 27"/>
                <a:gd name="T5" fmla="*/ 10 h 62"/>
                <a:gd name="T6" fmla="*/ 9 w 27"/>
                <a:gd name="T7" fmla="*/ 0 h 62"/>
                <a:gd name="T8" fmla="*/ 0 w 27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2">
                  <a:moveTo>
                    <a:pt x="0" y="24"/>
                  </a:moveTo>
                  <a:lnTo>
                    <a:pt x="27" y="62"/>
                  </a:lnTo>
                  <a:lnTo>
                    <a:pt x="27" y="10"/>
                  </a:lnTo>
                  <a:lnTo>
                    <a:pt x="9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2" name="Freeform 216"/>
            <p:cNvSpPr>
              <a:spLocks/>
            </p:cNvSpPr>
            <p:nvPr/>
          </p:nvSpPr>
          <p:spPr bwMode="auto">
            <a:xfrm>
              <a:off x="7700450" y="3273267"/>
              <a:ext cx="142471" cy="113976"/>
            </a:xfrm>
            <a:custGeom>
              <a:avLst/>
              <a:gdLst>
                <a:gd name="T0" fmla="*/ 0 w 85"/>
                <a:gd name="T1" fmla="*/ 22 h 68"/>
                <a:gd name="T2" fmla="*/ 11 w 85"/>
                <a:gd name="T3" fmla="*/ 0 h 68"/>
                <a:gd name="T4" fmla="*/ 85 w 85"/>
                <a:gd name="T5" fmla="*/ 22 h 68"/>
                <a:gd name="T6" fmla="*/ 67 w 85"/>
                <a:gd name="T7" fmla="*/ 68 h 68"/>
                <a:gd name="T8" fmla="*/ 0 w 85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8">
                  <a:moveTo>
                    <a:pt x="0" y="22"/>
                  </a:moveTo>
                  <a:lnTo>
                    <a:pt x="11" y="0"/>
                  </a:lnTo>
                  <a:lnTo>
                    <a:pt x="85" y="22"/>
                  </a:lnTo>
                  <a:lnTo>
                    <a:pt x="67" y="6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3" name="Freeform 217"/>
            <p:cNvSpPr>
              <a:spLocks/>
            </p:cNvSpPr>
            <p:nvPr/>
          </p:nvSpPr>
          <p:spPr bwMode="auto">
            <a:xfrm>
              <a:off x="7584798" y="2964861"/>
              <a:ext cx="164260" cy="293322"/>
            </a:xfrm>
            <a:custGeom>
              <a:avLst/>
              <a:gdLst>
                <a:gd name="T0" fmla="*/ 70 w 70"/>
                <a:gd name="T1" fmla="*/ 17 h 125"/>
                <a:gd name="T2" fmla="*/ 63 w 70"/>
                <a:gd name="T3" fmla="*/ 10 h 125"/>
                <a:gd name="T4" fmla="*/ 2 w 70"/>
                <a:gd name="T5" fmla="*/ 56 h 125"/>
                <a:gd name="T6" fmla="*/ 14 w 70"/>
                <a:gd name="T7" fmla="*/ 105 h 125"/>
                <a:gd name="T8" fmla="*/ 54 w 70"/>
                <a:gd name="T9" fmla="*/ 125 h 125"/>
                <a:gd name="T10" fmla="*/ 52 w 70"/>
                <a:gd name="T11" fmla="*/ 109 h 125"/>
                <a:gd name="T12" fmla="*/ 40 w 70"/>
                <a:gd name="T13" fmla="*/ 96 h 125"/>
                <a:gd name="T14" fmla="*/ 27 w 70"/>
                <a:gd name="T15" fmla="*/ 92 h 125"/>
                <a:gd name="T16" fmla="*/ 22 w 70"/>
                <a:gd name="T17" fmla="*/ 79 h 125"/>
                <a:gd name="T18" fmla="*/ 32 w 70"/>
                <a:gd name="T19" fmla="*/ 74 h 125"/>
                <a:gd name="T20" fmla="*/ 47 w 70"/>
                <a:gd name="T21" fmla="*/ 83 h 125"/>
                <a:gd name="T22" fmla="*/ 51 w 70"/>
                <a:gd name="T23" fmla="*/ 80 h 125"/>
                <a:gd name="T24" fmla="*/ 31 w 70"/>
                <a:gd name="T25" fmla="*/ 20 h 125"/>
                <a:gd name="T26" fmla="*/ 70 w 70"/>
                <a:gd name="T27" fmla="*/ 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125">
                  <a:moveTo>
                    <a:pt x="70" y="17"/>
                  </a:moveTo>
                  <a:cubicBezTo>
                    <a:pt x="70" y="14"/>
                    <a:pt x="67" y="12"/>
                    <a:pt x="63" y="10"/>
                  </a:cubicBezTo>
                  <a:cubicBezTo>
                    <a:pt x="39" y="0"/>
                    <a:pt x="4" y="31"/>
                    <a:pt x="2" y="56"/>
                  </a:cubicBezTo>
                  <a:cubicBezTo>
                    <a:pt x="0" y="73"/>
                    <a:pt x="1" y="96"/>
                    <a:pt x="14" y="105"/>
                  </a:cubicBezTo>
                  <a:cubicBezTo>
                    <a:pt x="27" y="114"/>
                    <a:pt x="54" y="125"/>
                    <a:pt x="54" y="125"/>
                  </a:cubicBezTo>
                  <a:cubicBezTo>
                    <a:pt x="54" y="125"/>
                    <a:pt x="53" y="110"/>
                    <a:pt x="52" y="109"/>
                  </a:cubicBezTo>
                  <a:cubicBezTo>
                    <a:pt x="52" y="107"/>
                    <a:pt x="40" y="96"/>
                    <a:pt x="40" y="96"/>
                  </a:cubicBezTo>
                  <a:cubicBezTo>
                    <a:pt x="40" y="96"/>
                    <a:pt x="33" y="97"/>
                    <a:pt x="27" y="92"/>
                  </a:cubicBezTo>
                  <a:cubicBezTo>
                    <a:pt x="20" y="88"/>
                    <a:pt x="19" y="85"/>
                    <a:pt x="22" y="79"/>
                  </a:cubicBezTo>
                  <a:cubicBezTo>
                    <a:pt x="25" y="74"/>
                    <a:pt x="28" y="74"/>
                    <a:pt x="32" y="74"/>
                  </a:cubicBezTo>
                  <a:cubicBezTo>
                    <a:pt x="36" y="75"/>
                    <a:pt x="46" y="84"/>
                    <a:pt x="47" y="83"/>
                  </a:cubicBezTo>
                  <a:cubicBezTo>
                    <a:pt x="48" y="82"/>
                    <a:pt x="51" y="80"/>
                    <a:pt x="51" y="80"/>
                  </a:cubicBezTo>
                  <a:cubicBezTo>
                    <a:pt x="36" y="70"/>
                    <a:pt x="9" y="34"/>
                    <a:pt x="31" y="20"/>
                  </a:cubicBezTo>
                  <a:cubicBezTo>
                    <a:pt x="53" y="6"/>
                    <a:pt x="70" y="17"/>
                    <a:pt x="7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631343" y="2170379"/>
            <a:ext cx="1557119" cy="2269469"/>
            <a:chOff x="9631343" y="2170379"/>
            <a:chExt cx="1557119" cy="2269469"/>
          </a:xfrm>
        </p:grpSpPr>
        <p:sp>
          <p:nvSpPr>
            <p:cNvPr id="85" name="Freeform 218"/>
            <p:cNvSpPr>
              <a:spLocks/>
            </p:cNvSpPr>
            <p:nvPr/>
          </p:nvSpPr>
          <p:spPr bwMode="auto">
            <a:xfrm>
              <a:off x="9631343" y="3216279"/>
              <a:ext cx="1081100" cy="1223569"/>
            </a:xfrm>
            <a:custGeom>
              <a:avLst/>
              <a:gdLst>
                <a:gd name="T0" fmla="*/ 212 w 461"/>
                <a:gd name="T1" fmla="*/ 26 h 522"/>
                <a:gd name="T2" fmla="*/ 46 w 461"/>
                <a:gd name="T3" fmla="*/ 109 h 522"/>
                <a:gd name="T4" fmla="*/ 130 w 461"/>
                <a:gd name="T5" fmla="*/ 267 h 522"/>
                <a:gd name="T6" fmla="*/ 63 w 461"/>
                <a:gd name="T7" fmla="*/ 293 h 522"/>
                <a:gd name="T8" fmla="*/ 161 w 461"/>
                <a:gd name="T9" fmla="*/ 292 h 522"/>
                <a:gd name="T10" fmla="*/ 162 w 461"/>
                <a:gd name="T11" fmla="*/ 289 h 522"/>
                <a:gd name="T12" fmla="*/ 175 w 461"/>
                <a:gd name="T13" fmla="*/ 291 h 522"/>
                <a:gd name="T14" fmla="*/ 118 w 461"/>
                <a:gd name="T15" fmla="*/ 98 h 522"/>
                <a:gd name="T16" fmla="*/ 258 w 461"/>
                <a:gd name="T17" fmla="*/ 110 h 522"/>
                <a:gd name="T18" fmla="*/ 373 w 461"/>
                <a:gd name="T19" fmla="*/ 453 h 522"/>
                <a:gd name="T20" fmla="*/ 384 w 461"/>
                <a:gd name="T21" fmla="*/ 463 h 522"/>
                <a:gd name="T22" fmla="*/ 457 w 461"/>
                <a:gd name="T23" fmla="*/ 519 h 522"/>
                <a:gd name="T24" fmla="*/ 423 w 461"/>
                <a:gd name="T25" fmla="*/ 441 h 522"/>
                <a:gd name="T26" fmla="*/ 340 w 461"/>
                <a:gd name="T27" fmla="*/ 18 h 522"/>
                <a:gd name="T28" fmla="*/ 212 w 461"/>
                <a:gd name="T29" fmla="*/ 2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1" h="522">
                  <a:moveTo>
                    <a:pt x="212" y="26"/>
                  </a:moveTo>
                  <a:cubicBezTo>
                    <a:pt x="156" y="37"/>
                    <a:pt x="0" y="0"/>
                    <a:pt x="46" y="109"/>
                  </a:cubicBezTo>
                  <a:cubicBezTo>
                    <a:pt x="75" y="179"/>
                    <a:pt x="101" y="216"/>
                    <a:pt x="130" y="267"/>
                  </a:cubicBezTo>
                  <a:cubicBezTo>
                    <a:pt x="112" y="274"/>
                    <a:pt x="59" y="292"/>
                    <a:pt x="63" y="293"/>
                  </a:cubicBezTo>
                  <a:cubicBezTo>
                    <a:pt x="71" y="296"/>
                    <a:pt x="160" y="298"/>
                    <a:pt x="161" y="292"/>
                  </a:cubicBezTo>
                  <a:cubicBezTo>
                    <a:pt x="162" y="292"/>
                    <a:pt x="160" y="298"/>
                    <a:pt x="162" y="289"/>
                  </a:cubicBezTo>
                  <a:cubicBezTo>
                    <a:pt x="175" y="291"/>
                    <a:pt x="175" y="291"/>
                    <a:pt x="175" y="291"/>
                  </a:cubicBezTo>
                  <a:cubicBezTo>
                    <a:pt x="194" y="251"/>
                    <a:pt x="92" y="100"/>
                    <a:pt x="118" y="98"/>
                  </a:cubicBezTo>
                  <a:cubicBezTo>
                    <a:pt x="178" y="94"/>
                    <a:pt x="250" y="110"/>
                    <a:pt x="258" y="110"/>
                  </a:cubicBezTo>
                  <a:cubicBezTo>
                    <a:pt x="262" y="110"/>
                    <a:pt x="305" y="225"/>
                    <a:pt x="373" y="453"/>
                  </a:cubicBezTo>
                  <a:cubicBezTo>
                    <a:pt x="384" y="463"/>
                    <a:pt x="384" y="463"/>
                    <a:pt x="384" y="463"/>
                  </a:cubicBezTo>
                  <a:cubicBezTo>
                    <a:pt x="386" y="470"/>
                    <a:pt x="447" y="522"/>
                    <a:pt x="457" y="519"/>
                  </a:cubicBezTo>
                  <a:cubicBezTo>
                    <a:pt x="461" y="518"/>
                    <a:pt x="435" y="460"/>
                    <a:pt x="423" y="441"/>
                  </a:cubicBezTo>
                  <a:cubicBezTo>
                    <a:pt x="375" y="230"/>
                    <a:pt x="357" y="126"/>
                    <a:pt x="340" y="18"/>
                  </a:cubicBezTo>
                  <a:lnTo>
                    <a:pt x="212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6" name="Freeform 219"/>
            <p:cNvSpPr>
              <a:spLocks/>
            </p:cNvSpPr>
            <p:nvPr/>
          </p:nvSpPr>
          <p:spPr bwMode="auto">
            <a:xfrm>
              <a:off x="10098982" y="3269915"/>
              <a:ext cx="338577" cy="82131"/>
            </a:xfrm>
            <a:custGeom>
              <a:avLst/>
              <a:gdLst>
                <a:gd name="T0" fmla="*/ 143 w 145"/>
                <a:gd name="T1" fmla="*/ 10 h 35"/>
                <a:gd name="T2" fmla="*/ 57 w 145"/>
                <a:gd name="T3" fmla="*/ 12 h 35"/>
                <a:gd name="T4" fmla="*/ 3 w 145"/>
                <a:gd name="T5" fmla="*/ 0 h 35"/>
                <a:gd name="T6" fmla="*/ 5 w 145"/>
                <a:gd name="T7" fmla="*/ 20 h 35"/>
                <a:gd name="T8" fmla="*/ 71 w 145"/>
                <a:gd name="T9" fmla="*/ 35 h 35"/>
                <a:gd name="T10" fmla="*/ 145 w 145"/>
                <a:gd name="T11" fmla="*/ 28 h 35"/>
                <a:gd name="T12" fmla="*/ 143 w 145"/>
                <a:gd name="T13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5">
                  <a:moveTo>
                    <a:pt x="143" y="10"/>
                  </a:moveTo>
                  <a:cubicBezTo>
                    <a:pt x="137" y="11"/>
                    <a:pt x="89" y="16"/>
                    <a:pt x="57" y="12"/>
                  </a:cubicBezTo>
                  <a:cubicBezTo>
                    <a:pt x="26" y="9"/>
                    <a:pt x="3" y="0"/>
                    <a:pt x="3" y="0"/>
                  </a:cubicBezTo>
                  <a:cubicBezTo>
                    <a:pt x="3" y="0"/>
                    <a:pt x="0" y="19"/>
                    <a:pt x="5" y="20"/>
                  </a:cubicBezTo>
                  <a:cubicBezTo>
                    <a:pt x="9" y="21"/>
                    <a:pt x="18" y="35"/>
                    <a:pt x="71" y="35"/>
                  </a:cubicBezTo>
                  <a:cubicBezTo>
                    <a:pt x="123" y="34"/>
                    <a:pt x="145" y="28"/>
                    <a:pt x="145" y="28"/>
                  </a:cubicBezTo>
                  <a:lnTo>
                    <a:pt x="143" y="10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7" name="Freeform 220"/>
            <p:cNvSpPr>
              <a:spLocks/>
            </p:cNvSpPr>
            <p:nvPr/>
          </p:nvSpPr>
          <p:spPr bwMode="auto">
            <a:xfrm>
              <a:off x="10102334" y="2626284"/>
              <a:ext cx="357015" cy="732466"/>
            </a:xfrm>
            <a:custGeom>
              <a:avLst/>
              <a:gdLst>
                <a:gd name="T0" fmla="*/ 66 w 152"/>
                <a:gd name="T1" fmla="*/ 0 h 313"/>
                <a:gd name="T2" fmla="*/ 51 w 152"/>
                <a:gd name="T3" fmla="*/ 17 h 313"/>
                <a:gd name="T4" fmla="*/ 0 w 152"/>
                <a:gd name="T5" fmla="*/ 280 h 313"/>
                <a:gd name="T6" fmla="*/ 152 w 152"/>
                <a:gd name="T7" fmla="*/ 293 h 313"/>
                <a:gd name="T8" fmla="*/ 149 w 152"/>
                <a:gd name="T9" fmla="*/ 18 h 313"/>
                <a:gd name="T10" fmla="*/ 120 w 152"/>
                <a:gd name="T11" fmla="*/ 14 h 313"/>
                <a:gd name="T12" fmla="*/ 66 w 152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13">
                  <a:moveTo>
                    <a:pt x="66" y="0"/>
                  </a:moveTo>
                  <a:cubicBezTo>
                    <a:pt x="60" y="9"/>
                    <a:pt x="51" y="17"/>
                    <a:pt x="51" y="17"/>
                  </a:cubicBezTo>
                  <a:cubicBezTo>
                    <a:pt x="4" y="25"/>
                    <a:pt x="5" y="236"/>
                    <a:pt x="0" y="280"/>
                  </a:cubicBezTo>
                  <a:cubicBezTo>
                    <a:pt x="12" y="313"/>
                    <a:pt x="134" y="302"/>
                    <a:pt x="152" y="293"/>
                  </a:cubicBezTo>
                  <a:cubicBezTo>
                    <a:pt x="142" y="196"/>
                    <a:pt x="125" y="112"/>
                    <a:pt x="149" y="18"/>
                  </a:cubicBezTo>
                  <a:cubicBezTo>
                    <a:pt x="132" y="16"/>
                    <a:pt x="120" y="14"/>
                    <a:pt x="120" y="14"/>
                  </a:cubicBezTo>
                  <a:cubicBezTo>
                    <a:pt x="66" y="0"/>
                    <a:pt x="66" y="0"/>
                    <a:pt x="66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8" name="Freeform 221"/>
            <p:cNvSpPr>
              <a:spLocks/>
            </p:cNvSpPr>
            <p:nvPr/>
          </p:nvSpPr>
          <p:spPr bwMode="auto">
            <a:xfrm>
              <a:off x="10231395" y="2614551"/>
              <a:ext cx="192755" cy="48608"/>
            </a:xfrm>
            <a:custGeom>
              <a:avLst/>
              <a:gdLst>
                <a:gd name="T0" fmla="*/ 112 w 115"/>
                <a:gd name="T1" fmla="*/ 29 h 29"/>
                <a:gd name="T2" fmla="*/ 115 w 115"/>
                <a:gd name="T3" fmla="*/ 8 h 29"/>
                <a:gd name="T4" fmla="*/ 13 w 115"/>
                <a:gd name="T5" fmla="*/ 0 h 29"/>
                <a:gd name="T6" fmla="*/ 0 w 115"/>
                <a:gd name="T7" fmla="*/ 26 h 29"/>
                <a:gd name="T8" fmla="*/ 112 w 11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">
                  <a:moveTo>
                    <a:pt x="112" y="29"/>
                  </a:moveTo>
                  <a:lnTo>
                    <a:pt x="115" y="8"/>
                  </a:lnTo>
                  <a:lnTo>
                    <a:pt x="13" y="0"/>
                  </a:lnTo>
                  <a:lnTo>
                    <a:pt x="0" y="26"/>
                  </a:lnTo>
                  <a:lnTo>
                    <a:pt x="112" y="29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Freeform 222"/>
            <p:cNvSpPr>
              <a:spLocks/>
            </p:cNvSpPr>
            <p:nvPr/>
          </p:nvSpPr>
          <p:spPr bwMode="auto">
            <a:xfrm>
              <a:off x="10243128" y="2332962"/>
              <a:ext cx="335225" cy="367071"/>
            </a:xfrm>
            <a:custGeom>
              <a:avLst/>
              <a:gdLst>
                <a:gd name="T0" fmla="*/ 124 w 143"/>
                <a:gd name="T1" fmla="*/ 35 h 157"/>
                <a:gd name="T2" fmla="*/ 68 w 143"/>
                <a:gd name="T3" fmla="*/ 6 h 157"/>
                <a:gd name="T4" fmla="*/ 55 w 143"/>
                <a:gd name="T5" fmla="*/ 17 h 157"/>
                <a:gd name="T6" fmla="*/ 27 w 143"/>
                <a:gd name="T7" fmla="*/ 15 h 157"/>
                <a:gd name="T8" fmla="*/ 24 w 143"/>
                <a:gd name="T9" fmla="*/ 29 h 157"/>
                <a:gd name="T10" fmla="*/ 4 w 143"/>
                <a:gd name="T11" fmla="*/ 59 h 157"/>
                <a:gd name="T12" fmla="*/ 18 w 143"/>
                <a:gd name="T13" fmla="*/ 105 h 157"/>
                <a:gd name="T14" fmla="*/ 6 w 143"/>
                <a:gd name="T15" fmla="*/ 122 h 157"/>
                <a:gd name="T16" fmla="*/ 6 w 143"/>
                <a:gd name="T17" fmla="*/ 122 h 157"/>
                <a:gd name="T18" fmla="*/ 10 w 143"/>
                <a:gd name="T19" fmla="*/ 157 h 157"/>
                <a:gd name="T20" fmla="*/ 75 w 143"/>
                <a:gd name="T21" fmla="*/ 138 h 157"/>
                <a:gd name="T22" fmla="*/ 77 w 143"/>
                <a:gd name="T23" fmla="*/ 121 h 157"/>
                <a:gd name="T24" fmla="*/ 85 w 143"/>
                <a:gd name="T25" fmla="*/ 112 h 157"/>
                <a:gd name="T26" fmla="*/ 124 w 143"/>
                <a:gd name="T27" fmla="*/ 3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157">
                  <a:moveTo>
                    <a:pt x="124" y="35"/>
                  </a:moveTo>
                  <a:cubicBezTo>
                    <a:pt x="106" y="5"/>
                    <a:pt x="99" y="0"/>
                    <a:pt x="68" y="6"/>
                  </a:cubicBezTo>
                  <a:cubicBezTo>
                    <a:pt x="65" y="6"/>
                    <a:pt x="57" y="17"/>
                    <a:pt x="55" y="17"/>
                  </a:cubicBezTo>
                  <a:cubicBezTo>
                    <a:pt x="48" y="17"/>
                    <a:pt x="39" y="16"/>
                    <a:pt x="27" y="1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9" y="51"/>
                    <a:pt x="4" y="59"/>
                  </a:cubicBezTo>
                  <a:cubicBezTo>
                    <a:pt x="0" y="68"/>
                    <a:pt x="20" y="96"/>
                    <a:pt x="18" y="105"/>
                  </a:cubicBezTo>
                  <a:cubicBezTo>
                    <a:pt x="17" y="114"/>
                    <a:pt x="8" y="118"/>
                    <a:pt x="6" y="122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7"/>
                    <a:pt x="77" y="142"/>
                    <a:pt x="75" y="138"/>
                  </a:cubicBezTo>
                  <a:cubicBezTo>
                    <a:pt x="73" y="135"/>
                    <a:pt x="77" y="121"/>
                    <a:pt x="77" y="121"/>
                  </a:cubicBezTo>
                  <a:cubicBezTo>
                    <a:pt x="81" y="113"/>
                    <a:pt x="81" y="112"/>
                    <a:pt x="85" y="112"/>
                  </a:cubicBezTo>
                  <a:cubicBezTo>
                    <a:pt x="123" y="105"/>
                    <a:pt x="143" y="69"/>
                    <a:pt x="124" y="3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0" name="Freeform 223"/>
            <p:cNvSpPr>
              <a:spLocks/>
            </p:cNvSpPr>
            <p:nvPr/>
          </p:nvSpPr>
          <p:spPr bwMode="auto">
            <a:xfrm>
              <a:off x="10243128" y="2470404"/>
              <a:ext cx="222925" cy="217896"/>
            </a:xfrm>
            <a:custGeom>
              <a:avLst/>
              <a:gdLst>
                <a:gd name="T0" fmla="*/ 4 w 95"/>
                <a:gd name="T1" fmla="*/ 0 h 93"/>
                <a:gd name="T2" fmla="*/ 18 w 95"/>
                <a:gd name="T3" fmla="*/ 46 h 93"/>
                <a:gd name="T4" fmla="*/ 6 w 95"/>
                <a:gd name="T5" fmla="*/ 63 h 93"/>
                <a:gd name="T6" fmla="*/ 6 w 95"/>
                <a:gd name="T7" fmla="*/ 63 h 93"/>
                <a:gd name="T8" fmla="*/ 9 w 95"/>
                <a:gd name="T9" fmla="*/ 89 h 93"/>
                <a:gd name="T10" fmla="*/ 36 w 95"/>
                <a:gd name="T11" fmla="*/ 92 h 93"/>
                <a:gd name="T12" fmla="*/ 36 w 95"/>
                <a:gd name="T13" fmla="*/ 92 h 93"/>
                <a:gd name="T14" fmla="*/ 74 w 95"/>
                <a:gd name="T15" fmla="*/ 75 h 93"/>
                <a:gd name="T16" fmla="*/ 75 w 95"/>
                <a:gd name="T17" fmla="*/ 65 h 93"/>
                <a:gd name="T18" fmla="*/ 83 w 95"/>
                <a:gd name="T19" fmla="*/ 54 h 93"/>
                <a:gd name="T20" fmla="*/ 81 w 95"/>
                <a:gd name="T21" fmla="*/ 46 h 93"/>
                <a:gd name="T22" fmla="*/ 95 w 95"/>
                <a:gd name="T23" fmla="*/ 29 h 93"/>
                <a:gd name="T24" fmla="*/ 89 w 95"/>
                <a:gd name="T25" fmla="*/ 24 h 93"/>
                <a:gd name="T26" fmla="*/ 74 w 95"/>
                <a:gd name="T27" fmla="*/ 33 h 93"/>
                <a:gd name="T28" fmla="*/ 4 w 95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93">
                  <a:moveTo>
                    <a:pt x="4" y="0"/>
                  </a:moveTo>
                  <a:cubicBezTo>
                    <a:pt x="0" y="9"/>
                    <a:pt x="20" y="37"/>
                    <a:pt x="18" y="46"/>
                  </a:cubicBezTo>
                  <a:cubicBezTo>
                    <a:pt x="17" y="55"/>
                    <a:pt x="8" y="59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20" y="92"/>
                    <a:pt x="31" y="93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4" y="90"/>
                    <a:pt x="62" y="82"/>
                    <a:pt x="74" y="75"/>
                  </a:cubicBezTo>
                  <a:cubicBezTo>
                    <a:pt x="75" y="71"/>
                    <a:pt x="75" y="65"/>
                    <a:pt x="75" y="65"/>
                  </a:cubicBezTo>
                  <a:cubicBezTo>
                    <a:pt x="78" y="63"/>
                    <a:pt x="79" y="55"/>
                    <a:pt x="83" y="54"/>
                  </a:cubicBezTo>
                  <a:cubicBezTo>
                    <a:pt x="82" y="50"/>
                    <a:pt x="82" y="48"/>
                    <a:pt x="81" y="46"/>
                  </a:cubicBezTo>
                  <a:cubicBezTo>
                    <a:pt x="81" y="44"/>
                    <a:pt x="95" y="29"/>
                    <a:pt x="95" y="29"/>
                  </a:cubicBezTo>
                  <a:cubicBezTo>
                    <a:pt x="95" y="29"/>
                    <a:pt x="89" y="29"/>
                    <a:pt x="89" y="24"/>
                  </a:cubicBezTo>
                  <a:cubicBezTo>
                    <a:pt x="84" y="27"/>
                    <a:pt x="78" y="32"/>
                    <a:pt x="74" y="33"/>
                  </a:cubicBezTo>
                  <a:cubicBezTo>
                    <a:pt x="50" y="36"/>
                    <a:pt x="18" y="3"/>
                    <a:pt x="4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1" name="Freeform 224"/>
            <p:cNvSpPr>
              <a:spLocks/>
            </p:cNvSpPr>
            <p:nvPr/>
          </p:nvSpPr>
          <p:spPr bwMode="auto">
            <a:xfrm>
              <a:off x="10283355" y="2649750"/>
              <a:ext cx="95540" cy="67045"/>
            </a:xfrm>
            <a:custGeom>
              <a:avLst/>
              <a:gdLst>
                <a:gd name="T0" fmla="*/ 41 w 41"/>
                <a:gd name="T1" fmla="*/ 21 h 29"/>
                <a:gd name="T2" fmla="*/ 33 w 41"/>
                <a:gd name="T3" fmla="*/ 0 h 29"/>
                <a:gd name="T4" fmla="*/ 7 w 41"/>
                <a:gd name="T5" fmla="*/ 7 h 29"/>
                <a:gd name="T6" fmla="*/ 0 w 41"/>
                <a:gd name="T7" fmla="*/ 29 h 29"/>
                <a:gd name="T8" fmla="*/ 41 w 41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41" y="21"/>
                  </a:moveTo>
                  <a:cubicBezTo>
                    <a:pt x="38" y="14"/>
                    <a:pt x="36" y="7"/>
                    <a:pt x="33" y="0"/>
                  </a:cubicBezTo>
                  <a:cubicBezTo>
                    <a:pt x="24" y="3"/>
                    <a:pt x="10" y="7"/>
                    <a:pt x="7" y="7"/>
                  </a:cubicBezTo>
                  <a:cubicBezTo>
                    <a:pt x="7" y="7"/>
                    <a:pt x="0" y="29"/>
                    <a:pt x="0" y="29"/>
                  </a:cubicBezTo>
                  <a:lnTo>
                    <a:pt x="41" y="21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2" name="Freeform 225"/>
            <p:cNvSpPr>
              <a:spLocks/>
            </p:cNvSpPr>
            <p:nvPr/>
          </p:nvSpPr>
          <p:spPr bwMode="auto">
            <a:xfrm>
              <a:off x="10301792" y="2664834"/>
              <a:ext cx="253095" cy="764312"/>
            </a:xfrm>
            <a:custGeom>
              <a:avLst/>
              <a:gdLst>
                <a:gd name="T0" fmla="*/ 24 w 108"/>
                <a:gd name="T1" fmla="*/ 9 h 326"/>
                <a:gd name="T2" fmla="*/ 50 w 108"/>
                <a:gd name="T3" fmla="*/ 326 h 326"/>
                <a:gd name="T4" fmla="*/ 108 w 108"/>
                <a:gd name="T5" fmla="*/ 305 h 326"/>
                <a:gd name="T6" fmla="*/ 84 w 108"/>
                <a:gd name="T7" fmla="*/ 75 h 326"/>
                <a:gd name="T8" fmla="*/ 64 w 108"/>
                <a:gd name="T9" fmla="*/ 1 h 326"/>
                <a:gd name="T10" fmla="*/ 60 w 108"/>
                <a:gd name="T11" fmla="*/ 0 h 326"/>
                <a:gd name="T12" fmla="*/ 24 w 108"/>
                <a:gd name="T13" fmla="*/ 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326">
                  <a:moveTo>
                    <a:pt x="24" y="9"/>
                  </a:moveTo>
                  <a:cubicBezTo>
                    <a:pt x="0" y="15"/>
                    <a:pt x="50" y="326"/>
                    <a:pt x="50" y="326"/>
                  </a:cubicBezTo>
                  <a:cubicBezTo>
                    <a:pt x="56" y="321"/>
                    <a:pt x="85" y="318"/>
                    <a:pt x="108" y="305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3" y="1"/>
                    <a:pt x="62" y="1"/>
                    <a:pt x="60" y="0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3" name="Freeform 226"/>
            <p:cNvSpPr>
              <a:spLocks/>
            </p:cNvSpPr>
            <p:nvPr/>
          </p:nvSpPr>
          <p:spPr bwMode="auto">
            <a:xfrm>
              <a:off x="10761050" y="2170379"/>
              <a:ext cx="144147" cy="162584"/>
            </a:xfrm>
            <a:custGeom>
              <a:avLst/>
              <a:gdLst>
                <a:gd name="T0" fmla="*/ 22 w 61"/>
                <a:gd name="T1" fmla="*/ 69 h 69"/>
                <a:gd name="T2" fmla="*/ 12 w 61"/>
                <a:gd name="T3" fmla="*/ 51 h 69"/>
                <a:gd name="T4" fmla="*/ 10 w 61"/>
                <a:gd name="T5" fmla="*/ 36 h 69"/>
                <a:gd name="T6" fmla="*/ 2 w 61"/>
                <a:gd name="T7" fmla="*/ 28 h 69"/>
                <a:gd name="T8" fmla="*/ 7 w 61"/>
                <a:gd name="T9" fmla="*/ 12 h 69"/>
                <a:gd name="T10" fmla="*/ 13 w 61"/>
                <a:gd name="T11" fmla="*/ 10 h 69"/>
                <a:gd name="T12" fmla="*/ 18 w 61"/>
                <a:gd name="T13" fmla="*/ 3 h 69"/>
                <a:gd name="T14" fmla="*/ 26 w 61"/>
                <a:gd name="T15" fmla="*/ 3 h 69"/>
                <a:gd name="T16" fmla="*/ 35 w 61"/>
                <a:gd name="T17" fmla="*/ 1 h 69"/>
                <a:gd name="T18" fmla="*/ 56 w 61"/>
                <a:gd name="T19" fmla="*/ 11 h 69"/>
                <a:gd name="T20" fmla="*/ 58 w 61"/>
                <a:gd name="T21" fmla="*/ 36 h 69"/>
                <a:gd name="T22" fmla="*/ 45 w 61"/>
                <a:gd name="T23" fmla="*/ 60 h 69"/>
                <a:gd name="T24" fmla="*/ 22 w 61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9">
                  <a:moveTo>
                    <a:pt x="22" y="69"/>
                  </a:moveTo>
                  <a:cubicBezTo>
                    <a:pt x="19" y="64"/>
                    <a:pt x="15" y="60"/>
                    <a:pt x="12" y="51"/>
                  </a:cubicBezTo>
                  <a:cubicBezTo>
                    <a:pt x="11" y="47"/>
                    <a:pt x="10" y="41"/>
                    <a:pt x="10" y="36"/>
                  </a:cubicBezTo>
                  <a:cubicBezTo>
                    <a:pt x="7" y="35"/>
                    <a:pt x="3" y="31"/>
                    <a:pt x="2" y="28"/>
                  </a:cubicBezTo>
                  <a:cubicBezTo>
                    <a:pt x="0" y="23"/>
                    <a:pt x="5" y="14"/>
                    <a:pt x="7" y="12"/>
                  </a:cubicBezTo>
                  <a:cubicBezTo>
                    <a:pt x="8" y="11"/>
                    <a:pt x="10" y="10"/>
                    <a:pt x="13" y="10"/>
                  </a:cubicBezTo>
                  <a:cubicBezTo>
                    <a:pt x="14" y="7"/>
                    <a:pt x="16" y="5"/>
                    <a:pt x="18" y="3"/>
                  </a:cubicBezTo>
                  <a:cubicBezTo>
                    <a:pt x="20" y="2"/>
                    <a:pt x="23" y="3"/>
                    <a:pt x="26" y="3"/>
                  </a:cubicBezTo>
                  <a:cubicBezTo>
                    <a:pt x="29" y="0"/>
                    <a:pt x="30" y="0"/>
                    <a:pt x="35" y="1"/>
                  </a:cubicBezTo>
                  <a:cubicBezTo>
                    <a:pt x="41" y="2"/>
                    <a:pt x="52" y="6"/>
                    <a:pt x="56" y="11"/>
                  </a:cubicBezTo>
                  <a:cubicBezTo>
                    <a:pt x="61" y="17"/>
                    <a:pt x="61" y="28"/>
                    <a:pt x="58" y="36"/>
                  </a:cubicBezTo>
                  <a:cubicBezTo>
                    <a:pt x="55" y="44"/>
                    <a:pt x="50" y="56"/>
                    <a:pt x="45" y="60"/>
                  </a:cubicBezTo>
                  <a:cubicBezTo>
                    <a:pt x="41" y="64"/>
                    <a:pt x="22" y="69"/>
                    <a:pt x="22" y="69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4" name="Freeform 227"/>
            <p:cNvSpPr>
              <a:spLocks/>
            </p:cNvSpPr>
            <p:nvPr/>
          </p:nvSpPr>
          <p:spPr bwMode="auto">
            <a:xfrm>
              <a:off x="10777811" y="2291060"/>
              <a:ext cx="103920" cy="58665"/>
            </a:xfrm>
            <a:custGeom>
              <a:avLst/>
              <a:gdLst>
                <a:gd name="T0" fmla="*/ 1 w 44"/>
                <a:gd name="T1" fmla="*/ 14 h 25"/>
                <a:gd name="T2" fmla="*/ 0 w 44"/>
                <a:gd name="T3" fmla="*/ 10 h 25"/>
                <a:gd name="T4" fmla="*/ 3 w 44"/>
                <a:gd name="T5" fmla="*/ 0 h 25"/>
                <a:gd name="T6" fmla="*/ 42 w 44"/>
                <a:gd name="T7" fmla="*/ 9 h 25"/>
                <a:gd name="T8" fmla="*/ 38 w 44"/>
                <a:gd name="T9" fmla="*/ 25 h 25"/>
                <a:gd name="T10" fmla="*/ 1 w 44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5">
                  <a:moveTo>
                    <a:pt x="1" y="14"/>
                  </a:moveTo>
                  <a:cubicBezTo>
                    <a:pt x="1" y="13"/>
                    <a:pt x="0" y="10"/>
                    <a:pt x="0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4" y="10"/>
                    <a:pt x="42" y="9"/>
                  </a:cubicBezTo>
                  <a:cubicBezTo>
                    <a:pt x="41" y="9"/>
                    <a:pt x="38" y="25"/>
                    <a:pt x="38" y="25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Freeform 228"/>
            <p:cNvSpPr>
              <a:spLocks/>
            </p:cNvSpPr>
            <p:nvPr/>
          </p:nvSpPr>
          <p:spPr bwMode="auto">
            <a:xfrm>
              <a:off x="10399007" y="2309496"/>
              <a:ext cx="476019" cy="553120"/>
            </a:xfrm>
            <a:custGeom>
              <a:avLst/>
              <a:gdLst>
                <a:gd name="T0" fmla="*/ 0 w 203"/>
                <a:gd name="T1" fmla="*/ 236 h 236"/>
                <a:gd name="T2" fmla="*/ 203 w 203"/>
                <a:gd name="T3" fmla="*/ 10 h 236"/>
                <a:gd name="T4" fmla="*/ 160 w 203"/>
                <a:gd name="T5" fmla="*/ 0 h 236"/>
                <a:gd name="T6" fmla="*/ 9 w 203"/>
                <a:gd name="T7" fmla="*/ 162 h 236"/>
                <a:gd name="T8" fmla="*/ 0 w 203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36">
                  <a:moveTo>
                    <a:pt x="0" y="236"/>
                  </a:moveTo>
                  <a:cubicBezTo>
                    <a:pt x="56" y="222"/>
                    <a:pt x="183" y="165"/>
                    <a:pt x="203" y="10"/>
                  </a:cubicBezTo>
                  <a:cubicBezTo>
                    <a:pt x="188" y="9"/>
                    <a:pt x="175" y="3"/>
                    <a:pt x="160" y="0"/>
                  </a:cubicBezTo>
                  <a:cubicBezTo>
                    <a:pt x="137" y="114"/>
                    <a:pt x="72" y="170"/>
                    <a:pt x="9" y="162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6" name="Freeform 229"/>
            <p:cNvSpPr>
              <a:spLocks/>
            </p:cNvSpPr>
            <p:nvPr/>
          </p:nvSpPr>
          <p:spPr bwMode="auto">
            <a:xfrm>
              <a:off x="10328610" y="2658130"/>
              <a:ext cx="108948" cy="452553"/>
            </a:xfrm>
            <a:custGeom>
              <a:avLst/>
              <a:gdLst>
                <a:gd name="T0" fmla="*/ 13 w 47"/>
                <a:gd name="T1" fmla="*/ 12 h 193"/>
                <a:gd name="T2" fmla="*/ 20 w 47"/>
                <a:gd name="T3" fmla="*/ 193 h 193"/>
                <a:gd name="T4" fmla="*/ 37 w 47"/>
                <a:gd name="T5" fmla="*/ 69 h 193"/>
                <a:gd name="T6" fmla="*/ 16 w 47"/>
                <a:gd name="T7" fmla="*/ 64 h 193"/>
                <a:gd name="T8" fmla="*/ 47 w 47"/>
                <a:gd name="T9" fmla="*/ 53 h 193"/>
                <a:gd name="T10" fmla="*/ 38 w 47"/>
                <a:gd name="T11" fmla="*/ 0 h 193"/>
                <a:gd name="T12" fmla="*/ 13 w 47"/>
                <a:gd name="T13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93">
                  <a:moveTo>
                    <a:pt x="13" y="12"/>
                  </a:moveTo>
                  <a:cubicBezTo>
                    <a:pt x="0" y="18"/>
                    <a:pt x="7" y="102"/>
                    <a:pt x="20" y="193"/>
                  </a:cubicBezTo>
                  <a:cubicBezTo>
                    <a:pt x="20" y="193"/>
                    <a:pt x="37" y="69"/>
                    <a:pt x="37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7" name="Freeform 230"/>
            <p:cNvSpPr>
              <a:spLocks/>
            </p:cNvSpPr>
            <p:nvPr/>
          </p:nvSpPr>
          <p:spPr bwMode="auto">
            <a:xfrm>
              <a:off x="9834155" y="2177083"/>
              <a:ext cx="142471" cy="172641"/>
            </a:xfrm>
            <a:custGeom>
              <a:avLst/>
              <a:gdLst>
                <a:gd name="T0" fmla="*/ 59 w 61"/>
                <a:gd name="T1" fmla="*/ 36 h 73"/>
                <a:gd name="T2" fmla="*/ 55 w 61"/>
                <a:gd name="T3" fmla="*/ 33 h 73"/>
                <a:gd name="T4" fmla="*/ 55 w 61"/>
                <a:gd name="T5" fmla="*/ 22 h 73"/>
                <a:gd name="T6" fmla="*/ 51 w 61"/>
                <a:gd name="T7" fmla="*/ 15 h 73"/>
                <a:gd name="T8" fmla="*/ 36 w 61"/>
                <a:gd name="T9" fmla="*/ 5 h 73"/>
                <a:gd name="T10" fmla="*/ 9 w 61"/>
                <a:gd name="T11" fmla="*/ 15 h 73"/>
                <a:gd name="T12" fmla="*/ 9 w 61"/>
                <a:gd name="T13" fmla="*/ 15 h 73"/>
                <a:gd name="T14" fmla="*/ 8 w 61"/>
                <a:gd name="T15" fmla="*/ 17 h 73"/>
                <a:gd name="T16" fmla="*/ 1 w 61"/>
                <a:gd name="T17" fmla="*/ 46 h 73"/>
                <a:gd name="T18" fmla="*/ 5 w 61"/>
                <a:gd name="T19" fmla="*/ 72 h 73"/>
                <a:gd name="T20" fmla="*/ 37 w 61"/>
                <a:gd name="T21" fmla="*/ 66 h 73"/>
                <a:gd name="T22" fmla="*/ 45 w 61"/>
                <a:gd name="T23" fmla="*/ 51 h 73"/>
                <a:gd name="T24" fmla="*/ 56 w 61"/>
                <a:gd name="T25" fmla="*/ 47 h 73"/>
                <a:gd name="T26" fmla="*/ 59 w 61"/>
                <a:gd name="T27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73">
                  <a:moveTo>
                    <a:pt x="59" y="36"/>
                  </a:moveTo>
                  <a:cubicBezTo>
                    <a:pt x="59" y="35"/>
                    <a:pt x="57" y="34"/>
                    <a:pt x="55" y="33"/>
                  </a:cubicBezTo>
                  <a:cubicBezTo>
                    <a:pt x="56" y="29"/>
                    <a:pt x="57" y="25"/>
                    <a:pt x="55" y="22"/>
                  </a:cubicBezTo>
                  <a:cubicBezTo>
                    <a:pt x="54" y="19"/>
                    <a:pt x="53" y="17"/>
                    <a:pt x="51" y="15"/>
                  </a:cubicBezTo>
                  <a:cubicBezTo>
                    <a:pt x="49" y="10"/>
                    <a:pt x="45" y="8"/>
                    <a:pt x="36" y="5"/>
                  </a:cubicBezTo>
                  <a:cubicBezTo>
                    <a:pt x="23" y="0"/>
                    <a:pt x="9" y="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6"/>
                    <a:pt x="8" y="17"/>
                  </a:cubicBezTo>
                  <a:cubicBezTo>
                    <a:pt x="7" y="21"/>
                    <a:pt x="0" y="36"/>
                    <a:pt x="1" y="46"/>
                  </a:cubicBezTo>
                  <a:cubicBezTo>
                    <a:pt x="1" y="55"/>
                    <a:pt x="4" y="66"/>
                    <a:pt x="5" y="72"/>
                  </a:cubicBezTo>
                  <a:cubicBezTo>
                    <a:pt x="5" y="72"/>
                    <a:pt x="37" y="73"/>
                    <a:pt x="37" y="66"/>
                  </a:cubicBezTo>
                  <a:cubicBezTo>
                    <a:pt x="38" y="60"/>
                    <a:pt x="41" y="55"/>
                    <a:pt x="45" y="51"/>
                  </a:cubicBezTo>
                  <a:cubicBezTo>
                    <a:pt x="50" y="50"/>
                    <a:pt x="54" y="48"/>
                    <a:pt x="56" y="47"/>
                  </a:cubicBezTo>
                  <a:cubicBezTo>
                    <a:pt x="61" y="43"/>
                    <a:pt x="61" y="40"/>
                    <a:pt x="59" y="36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8" name="Freeform 231"/>
            <p:cNvSpPr>
              <a:spLocks/>
            </p:cNvSpPr>
            <p:nvPr/>
          </p:nvSpPr>
          <p:spPr bwMode="auto">
            <a:xfrm>
              <a:off x="9835830" y="2326258"/>
              <a:ext cx="92187" cy="48608"/>
            </a:xfrm>
            <a:custGeom>
              <a:avLst/>
              <a:gdLst>
                <a:gd name="T0" fmla="*/ 55 w 55"/>
                <a:gd name="T1" fmla="*/ 28 h 29"/>
                <a:gd name="T2" fmla="*/ 55 w 55"/>
                <a:gd name="T3" fmla="*/ 0 h 29"/>
                <a:gd name="T4" fmla="*/ 0 w 55"/>
                <a:gd name="T5" fmla="*/ 4 h 29"/>
                <a:gd name="T6" fmla="*/ 3 w 55"/>
                <a:gd name="T7" fmla="*/ 29 h 29"/>
                <a:gd name="T8" fmla="*/ 55 w 55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9">
                  <a:moveTo>
                    <a:pt x="55" y="28"/>
                  </a:moveTo>
                  <a:lnTo>
                    <a:pt x="55" y="0"/>
                  </a:lnTo>
                  <a:lnTo>
                    <a:pt x="0" y="4"/>
                  </a:lnTo>
                  <a:lnTo>
                    <a:pt x="3" y="29"/>
                  </a:lnTo>
                  <a:lnTo>
                    <a:pt x="5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9" name="Freeform 232"/>
            <p:cNvSpPr>
              <a:spLocks/>
            </p:cNvSpPr>
            <p:nvPr/>
          </p:nvSpPr>
          <p:spPr bwMode="auto">
            <a:xfrm>
              <a:off x="9834155" y="2334639"/>
              <a:ext cx="407298" cy="963771"/>
            </a:xfrm>
            <a:custGeom>
              <a:avLst/>
              <a:gdLst>
                <a:gd name="T0" fmla="*/ 174 w 174"/>
                <a:gd name="T1" fmla="*/ 133 h 411"/>
                <a:gd name="T2" fmla="*/ 41 w 174"/>
                <a:gd name="T3" fmla="*/ 0 h 411"/>
                <a:gd name="T4" fmla="*/ 0 w 174"/>
                <a:gd name="T5" fmla="*/ 3 h 411"/>
                <a:gd name="T6" fmla="*/ 118 w 174"/>
                <a:gd name="T7" fmla="*/ 210 h 411"/>
                <a:gd name="T8" fmla="*/ 75 w 174"/>
                <a:gd name="T9" fmla="*/ 407 h 411"/>
                <a:gd name="T10" fmla="*/ 116 w 174"/>
                <a:gd name="T11" fmla="*/ 411 h 411"/>
                <a:gd name="T12" fmla="*/ 174 w 174"/>
                <a:gd name="T13" fmla="*/ 133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411">
                  <a:moveTo>
                    <a:pt x="174" y="133"/>
                  </a:moveTo>
                  <a:cubicBezTo>
                    <a:pt x="130" y="125"/>
                    <a:pt x="68" y="169"/>
                    <a:pt x="4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177"/>
                    <a:pt x="53" y="179"/>
                    <a:pt x="118" y="210"/>
                  </a:cubicBezTo>
                  <a:cubicBezTo>
                    <a:pt x="75" y="407"/>
                    <a:pt x="75" y="407"/>
                    <a:pt x="75" y="407"/>
                  </a:cubicBezTo>
                  <a:cubicBezTo>
                    <a:pt x="116" y="411"/>
                    <a:pt x="116" y="411"/>
                    <a:pt x="116" y="411"/>
                  </a:cubicBezTo>
                  <a:lnTo>
                    <a:pt x="174" y="1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0" name="Freeform 233"/>
            <p:cNvSpPr>
              <a:spLocks/>
            </p:cNvSpPr>
            <p:nvPr/>
          </p:nvSpPr>
          <p:spPr bwMode="auto">
            <a:xfrm>
              <a:off x="10142561" y="2638016"/>
              <a:ext cx="100567" cy="420707"/>
            </a:xfrm>
            <a:custGeom>
              <a:avLst/>
              <a:gdLst>
                <a:gd name="T0" fmla="*/ 48 w 60"/>
                <a:gd name="T1" fmla="*/ 0 h 251"/>
                <a:gd name="T2" fmla="*/ 48 w 60"/>
                <a:gd name="T3" fmla="*/ 0 h 251"/>
                <a:gd name="T4" fmla="*/ 0 w 60"/>
                <a:gd name="T5" fmla="*/ 65 h 251"/>
                <a:gd name="T6" fmla="*/ 32 w 60"/>
                <a:gd name="T7" fmla="*/ 77 h 251"/>
                <a:gd name="T8" fmla="*/ 7 w 60"/>
                <a:gd name="T9" fmla="*/ 81 h 251"/>
                <a:gd name="T10" fmla="*/ 9 w 60"/>
                <a:gd name="T11" fmla="*/ 251 h 251"/>
                <a:gd name="T12" fmla="*/ 60 w 60"/>
                <a:gd name="T13" fmla="*/ 4 h 251"/>
                <a:gd name="T14" fmla="*/ 48 w 60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51">
                  <a:moveTo>
                    <a:pt x="48" y="0"/>
                  </a:moveTo>
                  <a:lnTo>
                    <a:pt x="48" y="0"/>
                  </a:lnTo>
                  <a:lnTo>
                    <a:pt x="0" y="65"/>
                  </a:lnTo>
                  <a:lnTo>
                    <a:pt x="32" y="77"/>
                  </a:lnTo>
                  <a:lnTo>
                    <a:pt x="7" y="81"/>
                  </a:lnTo>
                  <a:lnTo>
                    <a:pt x="9" y="251"/>
                  </a:lnTo>
                  <a:lnTo>
                    <a:pt x="60" y="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1" name="Freeform 234"/>
            <p:cNvSpPr>
              <a:spLocks/>
            </p:cNvSpPr>
            <p:nvPr/>
          </p:nvSpPr>
          <p:spPr bwMode="auto">
            <a:xfrm>
              <a:off x="10228043" y="2644721"/>
              <a:ext cx="36875" cy="72074"/>
            </a:xfrm>
            <a:custGeom>
              <a:avLst/>
              <a:gdLst>
                <a:gd name="T0" fmla="*/ 16 w 16"/>
                <a:gd name="T1" fmla="*/ 5 h 31"/>
                <a:gd name="T2" fmla="*/ 14 w 16"/>
                <a:gd name="T3" fmla="*/ 0 h 31"/>
                <a:gd name="T4" fmla="*/ 0 w 16"/>
                <a:gd name="T5" fmla="*/ 15 h 31"/>
                <a:gd name="T6" fmla="*/ 13 w 16"/>
                <a:gd name="T7" fmla="*/ 30 h 31"/>
                <a:gd name="T8" fmla="*/ 16 w 16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16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0" y="15"/>
                    <a:pt x="0" y="15"/>
                  </a:cubicBezTo>
                  <a:cubicBezTo>
                    <a:pt x="0" y="15"/>
                    <a:pt x="12" y="31"/>
                    <a:pt x="13" y="30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2" name="Freeform 235"/>
            <p:cNvSpPr>
              <a:spLocks/>
            </p:cNvSpPr>
            <p:nvPr/>
          </p:nvSpPr>
          <p:spPr bwMode="auto">
            <a:xfrm>
              <a:off x="10160998" y="2711766"/>
              <a:ext cx="122357" cy="586643"/>
            </a:xfrm>
            <a:custGeom>
              <a:avLst/>
              <a:gdLst>
                <a:gd name="T0" fmla="*/ 73 w 73"/>
                <a:gd name="T1" fmla="*/ 2 h 350"/>
                <a:gd name="T2" fmla="*/ 55 w 73"/>
                <a:gd name="T3" fmla="*/ 0 h 350"/>
                <a:gd name="T4" fmla="*/ 0 w 73"/>
                <a:gd name="T5" fmla="*/ 290 h 350"/>
                <a:gd name="T6" fmla="*/ 19 w 73"/>
                <a:gd name="T7" fmla="*/ 350 h 350"/>
                <a:gd name="T8" fmla="*/ 61 w 73"/>
                <a:gd name="T9" fmla="*/ 291 h 350"/>
                <a:gd name="T10" fmla="*/ 73 w 73"/>
                <a:gd name="T11" fmla="*/ 2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350">
                  <a:moveTo>
                    <a:pt x="73" y="2"/>
                  </a:moveTo>
                  <a:lnTo>
                    <a:pt x="55" y="0"/>
                  </a:lnTo>
                  <a:lnTo>
                    <a:pt x="0" y="290"/>
                  </a:lnTo>
                  <a:lnTo>
                    <a:pt x="19" y="350"/>
                  </a:lnTo>
                  <a:lnTo>
                    <a:pt x="61" y="291"/>
                  </a:lnTo>
                  <a:lnTo>
                    <a:pt x="73" y="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3" name="Freeform 236"/>
            <p:cNvSpPr>
              <a:spLocks/>
            </p:cNvSpPr>
            <p:nvPr/>
          </p:nvSpPr>
          <p:spPr bwMode="auto">
            <a:xfrm>
              <a:off x="10251509" y="2651425"/>
              <a:ext cx="68722" cy="72074"/>
            </a:xfrm>
            <a:custGeom>
              <a:avLst/>
              <a:gdLst>
                <a:gd name="T0" fmla="*/ 30 w 30"/>
                <a:gd name="T1" fmla="*/ 8 h 31"/>
                <a:gd name="T2" fmla="*/ 1 w 30"/>
                <a:gd name="T3" fmla="*/ 0 h 31"/>
                <a:gd name="T4" fmla="*/ 0 w 30"/>
                <a:gd name="T5" fmla="*/ 28 h 31"/>
                <a:gd name="T6" fmla="*/ 14 w 30"/>
                <a:gd name="T7" fmla="*/ 31 h 31"/>
                <a:gd name="T8" fmla="*/ 30 w 30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30" y="8"/>
                  </a:moveTo>
                  <a:cubicBezTo>
                    <a:pt x="28" y="7"/>
                    <a:pt x="1" y="0"/>
                    <a:pt x="1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4" y="31"/>
                    <a:pt x="14" y="31"/>
                    <a:pt x="14" y="31"/>
                  </a:cubicBezTo>
                  <a:lnTo>
                    <a:pt x="30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4" name="Freeform 237"/>
            <p:cNvSpPr>
              <a:spLocks/>
            </p:cNvSpPr>
            <p:nvPr/>
          </p:nvSpPr>
          <p:spPr bwMode="auto">
            <a:xfrm>
              <a:off x="10223015" y="2614551"/>
              <a:ext cx="41904" cy="102244"/>
            </a:xfrm>
            <a:custGeom>
              <a:avLst/>
              <a:gdLst>
                <a:gd name="T0" fmla="*/ 25 w 25"/>
                <a:gd name="T1" fmla="*/ 23 h 61"/>
                <a:gd name="T2" fmla="*/ 0 w 25"/>
                <a:gd name="T3" fmla="*/ 61 h 61"/>
                <a:gd name="T4" fmla="*/ 0 w 25"/>
                <a:gd name="T5" fmla="*/ 9 h 61"/>
                <a:gd name="T6" fmla="*/ 18 w 25"/>
                <a:gd name="T7" fmla="*/ 0 h 61"/>
                <a:gd name="T8" fmla="*/ 25 w 25"/>
                <a:gd name="T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1">
                  <a:moveTo>
                    <a:pt x="25" y="23"/>
                  </a:moveTo>
                  <a:lnTo>
                    <a:pt x="0" y="61"/>
                  </a:lnTo>
                  <a:lnTo>
                    <a:pt x="0" y="9"/>
                  </a:lnTo>
                  <a:lnTo>
                    <a:pt x="18" y="0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5" name="Freeform 238"/>
            <p:cNvSpPr>
              <a:spLocks/>
            </p:cNvSpPr>
            <p:nvPr/>
          </p:nvSpPr>
          <p:spPr bwMode="auto">
            <a:xfrm>
              <a:off x="10300117" y="2627960"/>
              <a:ext cx="145823" cy="115653"/>
            </a:xfrm>
            <a:custGeom>
              <a:avLst/>
              <a:gdLst>
                <a:gd name="T0" fmla="*/ 87 w 87"/>
                <a:gd name="T1" fmla="*/ 22 h 69"/>
                <a:gd name="T2" fmla="*/ 74 w 87"/>
                <a:gd name="T3" fmla="*/ 0 h 69"/>
                <a:gd name="T4" fmla="*/ 0 w 87"/>
                <a:gd name="T5" fmla="*/ 22 h 69"/>
                <a:gd name="T6" fmla="*/ 18 w 87"/>
                <a:gd name="T7" fmla="*/ 69 h 69"/>
                <a:gd name="T8" fmla="*/ 87 w 87"/>
                <a:gd name="T9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9">
                  <a:moveTo>
                    <a:pt x="87" y="22"/>
                  </a:moveTo>
                  <a:lnTo>
                    <a:pt x="74" y="0"/>
                  </a:lnTo>
                  <a:lnTo>
                    <a:pt x="0" y="22"/>
                  </a:lnTo>
                  <a:lnTo>
                    <a:pt x="18" y="69"/>
                  </a:lnTo>
                  <a:lnTo>
                    <a:pt x="87" y="22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6" name="Freeform 239"/>
            <p:cNvSpPr>
              <a:spLocks/>
            </p:cNvSpPr>
            <p:nvPr/>
          </p:nvSpPr>
          <p:spPr bwMode="auto">
            <a:xfrm>
              <a:off x="10393979" y="2321230"/>
              <a:ext cx="164260" cy="293322"/>
            </a:xfrm>
            <a:custGeom>
              <a:avLst/>
              <a:gdLst>
                <a:gd name="T0" fmla="*/ 0 w 70"/>
                <a:gd name="T1" fmla="*/ 17 h 125"/>
                <a:gd name="T2" fmla="*/ 7 w 70"/>
                <a:gd name="T3" fmla="*/ 10 h 125"/>
                <a:gd name="T4" fmla="*/ 69 w 70"/>
                <a:gd name="T5" fmla="*/ 56 h 125"/>
                <a:gd name="T6" fmla="*/ 57 w 70"/>
                <a:gd name="T7" fmla="*/ 105 h 125"/>
                <a:gd name="T8" fmla="*/ 17 w 70"/>
                <a:gd name="T9" fmla="*/ 125 h 125"/>
                <a:gd name="T10" fmla="*/ 18 w 70"/>
                <a:gd name="T11" fmla="*/ 109 h 125"/>
                <a:gd name="T12" fmla="*/ 31 w 70"/>
                <a:gd name="T13" fmla="*/ 96 h 125"/>
                <a:gd name="T14" fmla="*/ 44 w 70"/>
                <a:gd name="T15" fmla="*/ 92 h 125"/>
                <a:gd name="T16" fmla="*/ 49 w 70"/>
                <a:gd name="T17" fmla="*/ 79 h 125"/>
                <a:gd name="T18" fmla="*/ 39 w 70"/>
                <a:gd name="T19" fmla="*/ 74 h 125"/>
                <a:gd name="T20" fmla="*/ 24 w 70"/>
                <a:gd name="T21" fmla="*/ 83 h 125"/>
                <a:gd name="T22" fmla="*/ 19 w 70"/>
                <a:gd name="T23" fmla="*/ 80 h 125"/>
                <a:gd name="T24" fmla="*/ 39 w 70"/>
                <a:gd name="T25" fmla="*/ 20 h 125"/>
                <a:gd name="T26" fmla="*/ 0 w 70"/>
                <a:gd name="T27" fmla="*/ 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125">
                  <a:moveTo>
                    <a:pt x="0" y="17"/>
                  </a:moveTo>
                  <a:cubicBezTo>
                    <a:pt x="0" y="14"/>
                    <a:pt x="3" y="12"/>
                    <a:pt x="7" y="10"/>
                  </a:cubicBezTo>
                  <a:cubicBezTo>
                    <a:pt x="32" y="0"/>
                    <a:pt x="67" y="31"/>
                    <a:pt x="69" y="56"/>
                  </a:cubicBezTo>
                  <a:cubicBezTo>
                    <a:pt x="70" y="73"/>
                    <a:pt x="69" y="96"/>
                    <a:pt x="57" y="105"/>
                  </a:cubicBezTo>
                  <a:cubicBezTo>
                    <a:pt x="44" y="114"/>
                    <a:pt x="17" y="125"/>
                    <a:pt x="17" y="125"/>
                  </a:cubicBezTo>
                  <a:cubicBezTo>
                    <a:pt x="17" y="125"/>
                    <a:pt x="18" y="110"/>
                    <a:pt x="18" y="109"/>
                  </a:cubicBezTo>
                  <a:cubicBezTo>
                    <a:pt x="19" y="107"/>
                    <a:pt x="31" y="96"/>
                    <a:pt x="31" y="96"/>
                  </a:cubicBezTo>
                  <a:cubicBezTo>
                    <a:pt x="31" y="96"/>
                    <a:pt x="37" y="97"/>
                    <a:pt x="44" y="92"/>
                  </a:cubicBezTo>
                  <a:cubicBezTo>
                    <a:pt x="50" y="88"/>
                    <a:pt x="52" y="85"/>
                    <a:pt x="49" y="79"/>
                  </a:cubicBezTo>
                  <a:cubicBezTo>
                    <a:pt x="46" y="74"/>
                    <a:pt x="43" y="74"/>
                    <a:pt x="39" y="74"/>
                  </a:cubicBezTo>
                  <a:cubicBezTo>
                    <a:pt x="35" y="75"/>
                    <a:pt x="24" y="84"/>
                    <a:pt x="24" y="83"/>
                  </a:cubicBezTo>
                  <a:cubicBezTo>
                    <a:pt x="23" y="82"/>
                    <a:pt x="19" y="80"/>
                    <a:pt x="19" y="80"/>
                  </a:cubicBezTo>
                  <a:cubicBezTo>
                    <a:pt x="34" y="70"/>
                    <a:pt x="62" y="34"/>
                    <a:pt x="39" y="20"/>
                  </a:cubicBezTo>
                  <a:cubicBezTo>
                    <a:pt x="17" y="6"/>
                    <a:pt x="0" y="17"/>
                    <a:pt x="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7" name="Freeform 240"/>
            <p:cNvSpPr>
              <a:spLocks/>
            </p:cNvSpPr>
            <p:nvPr/>
          </p:nvSpPr>
          <p:spPr bwMode="auto">
            <a:xfrm>
              <a:off x="10735908" y="2217310"/>
              <a:ext cx="170964" cy="115653"/>
            </a:xfrm>
            <a:custGeom>
              <a:avLst/>
              <a:gdLst>
                <a:gd name="T0" fmla="*/ 65 w 73"/>
                <a:gd name="T1" fmla="*/ 25 h 49"/>
                <a:gd name="T2" fmla="*/ 57 w 73"/>
                <a:gd name="T3" fmla="*/ 9 h 49"/>
                <a:gd name="T4" fmla="*/ 56 w 73"/>
                <a:gd name="T5" fmla="*/ 9 h 49"/>
                <a:gd name="T6" fmla="*/ 56 w 73"/>
                <a:gd name="T7" fmla="*/ 9 h 49"/>
                <a:gd name="T8" fmla="*/ 32 w 73"/>
                <a:gd name="T9" fmla="*/ 12 h 49"/>
                <a:gd name="T10" fmla="*/ 11 w 73"/>
                <a:gd name="T11" fmla="*/ 24 h 49"/>
                <a:gd name="T12" fmla="*/ 11 w 73"/>
                <a:gd name="T13" fmla="*/ 24 h 49"/>
                <a:gd name="T14" fmla="*/ 11 w 73"/>
                <a:gd name="T15" fmla="*/ 24 h 49"/>
                <a:gd name="T16" fmla="*/ 13 w 73"/>
                <a:gd name="T17" fmla="*/ 47 h 49"/>
                <a:gd name="T18" fmla="*/ 6 w 73"/>
                <a:gd name="T19" fmla="*/ 49 h 49"/>
                <a:gd name="T20" fmla="*/ 4 w 73"/>
                <a:gd name="T21" fmla="*/ 22 h 49"/>
                <a:gd name="T22" fmla="*/ 4 w 73"/>
                <a:gd name="T23" fmla="*/ 22 h 49"/>
                <a:gd name="T24" fmla="*/ 5 w 73"/>
                <a:gd name="T25" fmla="*/ 20 h 49"/>
                <a:gd name="T26" fmla="*/ 30 w 73"/>
                <a:gd name="T27" fmla="*/ 5 h 49"/>
                <a:gd name="T28" fmla="*/ 58 w 73"/>
                <a:gd name="T29" fmla="*/ 2 h 49"/>
                <a:gd name="T30" fmla="*/ 58 w 73"/>
                <a:gd name="T31" fmla="*/ 2 h 49"/>
                <a:gd name="T32" fmla="*/ 61 w 73"/>
                <a:gd name="T33" fmla="*/ 3 h 49"/>
                <a:gd name="T34" fmla="*/ 73 w 73"/>
                <a:gd name="T35" fmla="*/ 24 h 49"/>
                <a:gd name="T36" fmla="*/ 65 w 73"/>
                <a:gd name="T37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49">
                  <a:moveTo>
                    <a:pt x="65" y="25"/>
                  </a:moveTo>
                  <a:cubicBezTo>
                    <a:pt x="65" y="25"/>
                    <a:pt x="63" y="14"/>
                    <a:pt x="57" y="9"/>
                  </a:cubicBez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0" y="7"/>
                    <a:pt x="45" y="8"/>
                    <a:pt x="32" y="12"/>
                  </a:cubicBezTo>
                  <a:cubicBezTo>
                    <a:pt x="20" y="16"/>
                    <a:pt x="14" y="19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34"/>
                    <a:pt x="13" y="46"/>
                    <a:pt x="13" y="47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0" y="3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0"/>
                    <a:pt x="5" y="20"/>
                  </a:cubicBezTo>
                  <a:cubicBezTo>
                    <a:pt x="9" y="13"/>
                    <a:pt x="16" y="9"/>
                    <a:pt x="30" y="5"/>
                  </a:cubicBezTo>
                  <a:cubicBezTo>
                    <a:pt x="44" y="0"/>
                    <a:pt x="51" y="0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2"/>
                    <a:pt x="60" y="3"/>
                    <a:pt x="61" y="3"/>
                  </a:cubicBezTo>
                  <a:cubicBezTo>
                    <a:pt x="70" y="9"/>
                    <a:pt x="73" y="23"/>
                    <a:pt x="73" y="24"/>
                  </a:cubicBezTo>
                  <a:lnTo>
                    <a:pt x="65" y="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8" name="Freeform 241"/>
            <p:cNvSpPr>
              <a:spLocks/>
            </p:cNvSpPr>
            <p:nvPr/>
          </p:nvSpPr>
          <p:spPr bwMode="auto">
            <a:xfrm>
              <a:off x="10596790" y="2197197"/>
              <a:ext cx="591672" cy="519598"/>
            </a:xfrm>
            <a:custGeom>
              <a:avLst/>
              <a:gdLst>
                <a:gd name="T0" fmla="*/ 0 w 353"/>
                <a:gd name="T1" fmla="*/ 105 h 310"/>
                <a:gd name="T2" fmla="*/ 275 w 353"/>
                <a:gd name="T3" fmla="*/ 0 h 310"/>
                <a:gd name="T4" fmla="*/ 353 w 353"/>
                <a:gd name="T5" fmla="*/ 205 h 310"/>
                <a:gd name="T6" fmla="*/ 79 w 353"/>
                <a:gd name="T7" fmla="*/ 310 h 310"/>
                <a:gd name="T8" fmla="*/ 0 w 353"/>
                <a:gd name="T9" fmla="*/ 10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10">
                  <a:moveTo>
                    <a:pt x="0" y="105"/>
                  </a:moveTo>
                  <a:lnTo>
                    <a:pt x="275" y="0"/>
                  </a:lnTo>
                  <a:lnTo>
                    <a:pt x="353" y="205"/>
                  </a:lnTo>
                  <a:lnTo>
                    <a:pt x="79" y="31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9" name="Freeform 242"/>
            <p:cNvSpPr>
              <a:spLocks/>
            </p:cNvSpPr>
            <p:nvPr/>
          </p:nvSpPr>
          <p:spPr bwMode="auto">
            <a:xfrm>
              <a:off x="10588410" y="2188816"/>
              <a:ext cx="527979" cy="321816"/>
            </a:xfrm>
            <a:custGeom>
              <a:avLst/>
              <a:gdLst>
                <a:gd name="T0" fmla="*/ 0 w 225"/>
                <a:gd name="T1" fmla="*/ 77 h 137"/>
                <a:gd name="T2" fmla="*/ 22 w 225"/>
                <a:gd name="T3" fmla="*/ 137 h 137"/>
                <a:gd name="T4" fmla="*/ 128 w 225"/>
                <a:gd name="T5" fmla="*/ 130 h 137"/>
                <a:gd name="T6" fmla="*/ 149 w 225"/>
                <a:gd name="T7" fmla="*/ 122 h 137"/>
                <a:gd name="T8" fmla="*/ 225 w 225"/>
                <a:gd name="T9" fmla="*/ 49 h 137"/>
                <a:gd name="T10" fmla="*/ 203 w 225"/>
                <a:gd name="T11" fmla="*/ 0 h 137"/>
                <a:gd name="T12" fmla="*/ 0 w 225"/>
                <a:gd name="T13" fmla="*/ 7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37">
                  <a:moveTo>
                    <a:pt x="0" y="77"/>
                  </a:moveTo>
                  <a:cubicBezTo>
                    <a:pt x="22" y="137"/>
                    <a:pt x="22" y="137"/>
                    <a:pt x="22" y="137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37" y="22"/>
                    <a:pt x="66" y="51"/>
                    <a:pt x="0" y="7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455092" y="3246449"/>
            <a:ext cx="1139763" cy="2448816"/>
            <a:chOff x="6455092" y="3246449"/>
            <a:chExt cx="1139763" cy="2448816"/>
          </a:xfrm>
        </p:grpSpPr>
        <p:sp>
          <p:nvSpPr>
            <p:cNvPr id="111" name="Freeform 243"/>
            <p:cNvSpPr>
              <a:spLocks/>
            </p:cNvSpPr>
            <p:nvPr/>
          </p:nvSpPr>
          <p:spPr bwMode="auto">
            <a:xfrm>
              <a:off x="6513755" y="4473371"/>
              <a:ext cx="1081100" cy="1221894"/>
            </a:xfrm>
            <a:custGeom>
              <a:avLst/>
              <a:gdLst>
                <a:gd name="T0" fmla="*/ 249 w 461"/>
                <a:gd name="T1" fmla="*/ 26 h 521"/>
                <a:gd name="T2" fmla="*/ 414 w 461"/>
                <a:gd name="T3" fmla="*/ 108 h 521"/>
                <a:gd name="T4" fmla="*/ 330 w 461"/>
                <a:gd name="T5" fmla="*/ 266 h 521"/>
                <a:gd name="T6" fmla="*/ 397 w 461"/>
                <a:gd name="T7" fmla="*/ 293 h 521"/>
                <a:gd name="T8" fmla="*/ 299 w 461"/>
                <a:gd name="T9" fmla="*/ 291 h 521"/>
                <a:gd name="T10" fmla="*/ 298 w 461"/>
                <a:gd name="T11" fmla="*/ 288 h 521"/>
                <a:gd name="T12" fmla="*/ 285 w 461"/>
                <a:gd name="T13" fmla="*/ 290 h 521"/>
                <a:gd name="T14" fmla="*/ 342 w 461"/>
                <a:gd name="T15" fmla="*/ 98 h 521"/>
                <a:gd name="T16" fmla="*/ 203 w 461"/>
                <a:gd name="T17" fmla="*/ 110 h 521"/>
                <a:gd name="T18" fmla="*/ 87 w 461"/>
                <a:gd name="T19" fmla="*/ 452 h 521"/>
                <a:gd name="T20" fmla="*/ 76 w 461"/>
                <a:gd name="T21" fmla="*/ 462 h 521"/>
                <a:gd name="T22" fmla="*/ 3 w 461"/>
                <a:gd name="T23" fmla="*/ 518 h 521"/>
                <a:gd name="T24" fmla="*/ 37 w 461"/>
                <a:gd name="T25" fmla="*/ 440 h 521"/>
                <a:gd name="T26" fmla="*/ 120 w 461"/>
                <a:gd name="T27" fmla="*/ 17 h 521"/>
                <a:gd name="T28" fmla="*/ 249 w 461"/>
                <a:gd name="T29" fmla="*/ 2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1" h="521">
                  <a:moveTo>
                    <a:pt x="249" y="26"/>
                  </a:moveTo>
                  <a:cubicBezTo>
                    <a:pt x="304" y="37"/>
                    <a:pt x="461" y="0"/>
                    <a:pt x="414" y="108"/>
                  </a:cubicBezTo>
                  <a:cubicBezTo>
                    <a:pt x="385" y="178"/>
                    <a:pt x="359" y="215"/>
                    <a:pt x="330" y="266"/>
                  </a:cubicBezTo>
                  <a:cubicBezTo>
                    <a:pt x="348" y="273"/>
                    <a:pt x="401" y="291"/>
                    <a:pt x="397" y="293"/>
                  </a:cubicBezTo>
                  <a:cubicBezTo>
                    <a:pt x="389" y="295"/>
                    <a:pt x="300" y="297"/>
                    <a:pt x="299" y="291"/>
                  </a:cubicBezTo>
                  <a:cubicBezTo>
                    <a:pt x="299" y="291"/>
                    <a:pt x="300" y="297"/>
                    <a:pt x="298" y="288"/>
                  </a:cubicBezTo>
                  <a:cubicBezTo>
                    <a:pt x="285" y="290"/>
                    <a:pt x="285" y="290"/>
                    <a:pt x="285" y="290"/>
                  </a:cubicBezTo>
                  <a:cubicBezTo>
                    <a:pt x="266" y="250"/>
                    <a:pt x="368" y="99"/>
                    <a:pt x="342" y="98"/>
                  </a:cubicBezTo>
                  <a:cubicBezTo>
                    <a:pt x="282" y="93"/>
                    <a:pt x="210" y="110"/>
                    <a:pt x="203" y="110"/>
                  </a:cubicBezTo>
                  <a:cubicBezTo>
                    <a:pt x="198" y="109"/>
                    <a:pt x="156" y="224"/>
                    <a:pt x="87" y="452"/>
                  </a:cubicBezTo>
                  <a:cubicBezTo>
                    <a:pt x="76" y="462"/>
                    <a:pt x="76" y="462"/>
                    <a:pt x="76" y="462"/>
                  </a:cubicBezTo>
                  <a:cubicBezTo>
                    <a:pt x="75" y="469"/>
                    <a:pt x="13" y="521"/>
                    <a:pt x="3" y="518"/>
                  </a:cubicBezTo>
                  <a:cubicBezTo>
                    <a:pt x="0" y="517"/>
                    <a:pt x="25" y="459"/>
                    <a:pt x="37" y="440"/>
                  </a:cubicBezTo>
                  <a:cubicBezTo>
                    <a:pt x="85" y="230"/>
                    <a:pt x="103" y="126"/>
                    <a:pt x="120" y="17"/>
                  </a:cubicBezTo>
                  <a:lnTo>
                    <a:pt x="249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2" name="Freeform 244"/>
            <p:cNvSpPr>
              <a:spLocks/>
            </p:cNvSpPr>
            <p:nvPr/>
          </p:nvSpPr>
          <p:spPr bwMode="auto">
            <a:xfrm>
              <a:off x="6786964" y="4525330"/>
              <a:ext cx="338577" cy="82131"/>
            </a:xfrm>
            <a:custGeom>
              <a:avLst/>
              <a:gdLst>
                <a:gd name="T0" fmla="*/ 3 w 145"/>
                <a:gd name="T1" fmla="*/ 10 h 35"/>
                <a:gd name="T2" fmla="*/ 88 w 145"/>
                <a:gd name="T3" fmla="*/ 13 h 35"/>
                <a:gd name="T4" fmla="*/ 142 w 145"/>
                <a:gd name="T5" fmla="*/ 0 h 35"/>
                <a:gd name="T6" fmla="*/ 141 w 145"/>
                <a:gd name="T7" fmla="*/ 20 h 35"/>
                <a:gd name="T8" fmla="*/ 75 w 145"/>
                <a:gd name="T9" fmla="*/ 35 h 35"/>
                <a:gd name="T10" fmla="*/ 0 w 145"/>
                <a:gd name="T11" fmla="*/ 29 h 35"/>
                <a:gd name="T12" fmla="*/ 3 w 145"/>
                <a:gd name="T13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5">
                  <a:moveTo>
                    <a:pt x="3" y="10"/>
                  </a:moveTo>
                  <a:cubicBezTo>
                    <a:pt x="8" y="11"/>
                    <a:pt x="57" y="16"/>
                    <a:pt x="88" y="13"/>
                  </a:cubicBezTo>
                  <a:cubicBezTo>
                    <a:pt x="119" y="9"/>
                    <a:pt x="142" y="0"/>
                    <a:pt x="142" y="0"/>
                  </a:cubicBezTo>
                  <a:cubicBezTo>
                    <a:pt x="142" y="0"/>
                    <a:pt x="145" y="19"/>
                    <a:pt x="141" y="20"/>
                  </a:cubicBezTo>
                  <a:cubicBezTo>
                    <a:pt x="136" y="21"/>
                    <a:pt x="127" y="35"/>
                    <a:pt x="75" y="35"/>
                  </a:cubicBezTo>
                  <a:cubicBezTo>
                    <a:pt x="22" y="35"/>
                    <a:pt x="0" y="29"/>
                    <a:pt x="0" y="29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3" name="Freeform 245"/>
            <p:cNvSpPr>
              <a:spLocks/>
            </p:cNvSpPr>
            <p:nvPr/>
          </p:nvSpPr>
          <p:spPr bwMode="auto">
            <a:xfrm>
              <a:off x="6765174" y="3880024"/>
              <a:ext cx="357015" cy="734142"/>
            </a:xfrm>
            <a:custGeom>
              <a:avLst/>
              <a:gdLst>
                <a:gd name="T0" fmla="*/ 87 w 152"/>
                <a:gd name="T1" fmla="*/ 0 h 313"/>
                <a:gd name="T2" fmla="*/ 101 w 152"/>
                <a:gd name="T3" fmla="*/ 17 h 313"/>
                <a:gd name="T4" fmla="*/ 152 w 152"/>
                <a:gd name="T5" fmla="*/ 281 h 313"/>
                <a:gd name="T6" fmla="*/ 0 w 152"/>
                <a:gd name="T7" fmla="*/ 293 h 313"/>
                <a:gd name="T8" fmla="*/ 4 w 152"/>
                <a:gd name="T9" fmla="*/ 18 h 313"/>
                <a:gd name="T10" fmla="*/ 32 w 152"/>
                <a:gd name="T11" fmla="*/ 14 h 313"/>
                <a:gd name="T12" fmla="*/ 87 w 152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13">
                  <a:moveTo>
                    <a:pt x="87" y="0"/>
                  </a:moveTo>
                  <a:cubicBezTo>
                    <a:pt x="93" y="10"/>
                    <a:pt x="101" y="17"/>
                    <a:pt x="101" y="17"/>
                  </a:cubicBezTo>
                  <a:cubicBezTo>
                    <a:pt x="148" y="25"/>
                    <a:pt x="148" y="237"/>
                    <a:pt x="152" y="281"/>
                  </a:cubicBezTo>
                  <a:cubicBezTo>
                    <a:pt x="140" y="313"/>
                    <a:pt x="18" y="302"/>
                    <a:pt x="0" y="293"/>
                  </a:cubicBezTo>
                  <a:cubicBezTo>
                    <a:pt x="11" y="196"/>
                    <a:pt x="27" y="112"/>
                    <a:pt x="4" y="18"/>
                  </a:cubicBezTo>
                  <a:cubicBezTo>
                    <a:pt x="21" y="16"/>
                    <a:pt x="32" y="14"/>
                    <a:pt x="32" y="14"/>
                  </a:cubicBezTo>
                  <a:cubicBezTo>
                    <a:pt x="87" y="0"/>
                    <a:pt x="87" y="0"/>
                    <a:pt x="87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4" name="Freeform 246"/>
            <p:cNvSpPr>
              <a:spLocks/>
            </p:cNvSpPr>
            <p:nvPr/>
          </p:nvSpPr>
          <p:spPr bwMode="auto">
            <a:xfrm>
              <a:off x="6800373" y="3868290"/>
              <a:ext cx="194430" cy="48608"/>
            </a:xfrm>
            <a:custGeom>
              <a:avLst/>
              <a:gdLst>
                <a:gd name="T0" fmla="*/ 4 w 116"/>
                <a:gd name="T1" fmla="*/ 29 h 29"/>
                <a:gd name="T2" fmla="*/ 0 w 116"/>
                <a:gd name="T3" fmla="*/ 8 h 29"/>
                <a:gd name="T4" fmla="*/ 102 w 116"/>
                <a:gd name="T5" fmla="*/ 0 h 29"/>
                <a:gd name="T6" fmla="*/ 116 w 116"/>
                <a:gd name="T7" fmla="*/ 27 h 29"/>
                <a:gd name="T8" fmla="*/ 4 w 11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9">
                  <a:moveTo>
                    <a:pt x="4" y="29"/>
                  </a:moveTo>
                  <a:lnTo>
                    <a:pt x="0" y="8"/>
                  </a:lnTo>
                  <a:lnTo>
                    <a:pt x="102" y="0"/>
                  </a:lnTo>
                  <a:lnTo>
                    <a:pt x="11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5" name="Freeform 247"/>
            <p:cNvSpPr>
              <a:spLocks/>
            </p:cNvSpPr>
            <p:nvPr/>
          </p:nvSpPr>
          <p:spPr bwMode="auto">
            <a:xfrm>
              <a:off x="6646170" y="3586702"/>
              <a:ext cx="335225" cy="370424"/>
            </a:xfrm>
            <a:custGeom>
              <a:avLst/>
              <a:gdLst>
                <a:gd name="T0" fmla="*/ 20 w 143"/>
                <a:gd name="T1" fmla="*/ 35 h 158"/>
                <a:gd name="T2" fmla="*/ 76 w 143"/>
                <a:gd name="T3" fmla="*/ 6 h 158"/>
                <a:gd name="T4" fmla="*/ 89 w 143"/>
                <a:gd name="T5" fmla="*/ 17 h 158"/>
                <a:gd name="T6" fmla="*/ 116 w 143"/>
                <a:gd name="T7" fmla="*/ 16 h 158"/>
                <a:gd name="T8" fmla="*/ 119 w 143"/>
                <a:gd name="T9" fmla="*/ 30 h 158"/>
                <a:gd name="T10" fmla="*/ 139 w 143"/>
                <a:gd name="T11" fmla="*/ 60 h 158"/>
                <a:gd name="T12" fmla="*/ 125 w 143"/>
                <a:gd name="T13" fmla="*/ 105 h 158"/>
                <a:gd name="T14" fmla="*/ 138 w 143"/>
                <a:gd name="T15" fmla="*/ 122 h 158"/>
                <a:gd name="T16" fmla="*/ 138 w 143"/>
                <a:gd name="T17" fmla="*/ 122 h 158"/>
                <a:gd name="T18" fmla="*/ 134 w 143"/>
                <a:gd name="T19" fmla="*/ 158 h 158"/>
                <a:gd name="T20" fmla="*/ 69 w 143"/>
                <a:gd name="T21" fmla="*/ 138 h 158"/>
                <a:gd name="T22" fmla="*/ 66 w 143"/>
                <a:gd name="T23" fmla="*/ 121 h 158"/>
                <a:gd name="T24" fmla="*/ 58 w 143"/>
                <a:gd name="T25" fmla="*/ 112 h 158"/>
                <a:gd name="T26" fmla="*/ 20 w 143"/>
                <a:gd name="T27" fmla="*/ 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158">
                  <a:moveTo>
                    <a:pt x="20" y="35"/>
                  </a:moveTo>
                  <a:cubicBezTo>
                    <a:pt x="37" y="6"/>
                    <a:pt x="44" y="0"/>
                    <a:pt x="76" y="6"/>
                  </a:cubicBezTo>
                  <a:cubicBezTo>
                    <a:pt x="78" y="6"/>
                    <a:pt x="86" y="17"/>
                    <a:pt x="89" y="17"/>
                  </a:cubicBezTo>
                  <a:cubicBezTo>
                    <a:pt x="96" y="17"/>
                    <a:pt x="104" y="16"/>
                    <a:pt x="116" y="16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35" y="51"/>
                    <a:pt x="139" y="60"/>
                  </a:cubicBezTo>
                  <a:cubicBezTo>
                    <a:pt x="143" y="68"/>
                    <a:pt x="123" y="97"/>
                    <a:pt x="125" y="105"/>
                  </a:cubicBezTo>
                  <a:cubicBezTo>
                    <a:pt x="127" y="114"/>
                    <a:pt x="135" y="118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4" y="158"/>
                    <a:pt x="134" y="158"/>
                    <a:pt x="134" y="158"/>
                  </a:cubicBezTo>
                  <a:cubicBezTo>
                    <a:pt x="134" y="158"/>
                    <a:pt x="66" y="142"/>
                    <a:pt x="69" y="138"/>
                  </a:cubicBezTo>
                  <a:cubicBezTo>
                    <a:pt x="70" y="135"/>
                    <a:pt x="66" y="121"/>
                    <a:pt x="66" y="121"/>
                  </a:cubicBezTo>
                  <a:cubicBezTo>
                    <a:pt x="62" y="113"/>
                    <a:pt x="62" y="113"/>
                    <a:pt x="58" y="112"/>
                  </a:cubicBezTo>
                  <a:cubicBezTo>
                    <a:pt x="21" y="105"/>
                    <a:pt x="0" y="69"/>
                    <a:pt x="20" y="35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6" name="Freeform 248"/>
            <p:cNvSpPr>
              <a:spLocks/>
            </p:cNvSpPr>
            <p:nvPr/>
          </p:nvSpPr>
          <p:spPr bwMode="auto">
            <a:xfrm>
              <a:off x="6760146" y="3727496"/>
              <a:ext cx="221248" cy="217896"/>
            </a:xfrm>
            <a:custGeom>
              <a:avLst/>
              <a:gdLst>
                <a:gd name="T0" fmla="*/ 90 w 94"/>
                <a:gd name="T1" fmla="*/ 0 h 93"/>
                <a:gd name="T2" fmla="*/ 76 w 94"/>
                <a:gd name="T3" fmla="*/ 45 h 93"/>
                <a:gd name="T4" fmla="*/ 89 w 94"/>
                <a:gd name="T5" fmla="*/ 62 h 93"/>
                <a:gd name="T6" fmla="*/ 89 w 94"/>
                <a:gd name="T7" fmla="*/ 62 h 93"/>
                <a:gd name="T8" fmla="*/ 86 w 94"/>
                <a:gd name="T9" fmla="*/ 88 h 93"/>
                <a:gd name="T10" fmla="*/ 58 w 94"/>
                <a:gd name="T11" fmla="*/ 91 h 93"/>
                <a:gd name="T12" fmla="*/ 58 w 94"/>
                <a:gd name="T13" fmla="*/ 91 h 93"/>
                <a:gd name="T14" fmla="*/ 20 w 94"/>
                <a:gd name="T15" fmla="*/ 75 h 93"/>
                <a:gd name="T16" fmla="*/ 19 w 94"/>
                <a:gd name="T17" fmla="*/ 64 h 93"/>
                <a:gd name="T18" fmla="*/ 11 w 94"/>
                <a:gd name="T19" fmla="*/ 53 h 93"/>
                <a:gd name="T20" fmla="*/ 13 w 94"/>
                <a:gd name="T21" fmla="*/ 45 h 93"/>
                <a:gd name="T22" fmla="*/ 0 w 94"/>
                <a:gd name="T23" fmla="*/ 28 h 93"/>
                <a:gd name="T24" fmla="*/ 6 w 94"/>
                <a:gd name="T25" fmla="*/ 23 h 93"/>
                <a:gd name="T26" fmla="*/ 20 w 94"/>
                <a:gd name="T27" fmla="*/ 32 h 93"/>
                <a:gd name="T28" fmla="*/ 90 w 94"/>
                <a:gd name="T2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93">
                  <a:moveTo>
                    <a:pt x="90" y="0"/>
                  </a:moveTo>
                  <a:cubicBezTo>
                    <a:pt x="94" y="8"/>
                    <a:pt x="74" y="37"/>
                    <a:pt x="76" y="45"/>
                  </a:cubicBezTo>
                  <a:cubicBezTo>
                    <a:pt x="78" y="54"/>
                    <a:pt x="86" y="58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75" y="91"/>
                    <a:pt x="64" y="93"/>
                    <a:pt x="58" y="91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0" y="89"/>
                    <a:pt x="32" y="81"/>
                    <a:pt x="20" y="75"/>
                  </a:cubicBezTo>
                  <a:cubicBezTo>
                    <a:pt x="20" y="70"/>
                    <a:pt x="19" y="64"/>
                    <a:pt x="19" y="64"/>
                  </a:cubicBezTo>
                  <a:cubicBezTo>
                    <a:pt x="17" y="62"/>
                    <a:pt x="16" y="54"/>
                    <a:pt x="11" y="53"/>
                  </a:cubicBezTo>
                  <a:cubicBezTo>
                    <a:pt x="12" y="50"/>
                    <a:pt x="13" y="48"/>
                    <a:pt x="13" y="45"/>
                  </a:cubicBezTo>
                  <a:cubicBezTo>
                    <a:pt x="14" y="43"/>
                    <a:pt x="0" y="28"/>
                    <a:pt x="0" y="28"/>
                  </a:cubicBezTo>
                  <a:cubicBezTo>
                    <a:pt x="0" y="28"/>
                    <a:pt x="6" y="28"/>
                    <a:pt x="6" y="23"/>
                  </a:cubicBezTo>
                  <a:cubicBezTo>
                    <a:pt x="10" y="27"/>
                    <a:pt x="16" y="32"/>
                    <a:pt x="20" y="32"/>
                  </a:cubicBezTo>
                  <a:cubicBezTo>
                    <a:pt x="44" y="35"/>
                    <a:pt x="76" y="2"/>
                    <a:pt x="90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7" name="Freeform 249"/>
            <p:cNvSpPr>
              <a:spLocks/>
            </p:cNvSpPr>
            <p:nvPr/>
          </p:nvSpPr>
          <p:spPr bwMode="auto">
            <a:xfrm>
              <a:off x="6845628" y="3903489"/>
              <a:ext cx="97215" cy="67045"/>
            </a:xfrm>
            <a:custGeom>
              <a:avLst/>
              <a:gdLst>
                <a:gd name="T0" fmla="*/ 0 w 42"/>
                <a:gd name="T1" fmla="*/ 21 h 29"/>
                <a:gd name="T2" fmla="*/ 8 w 42"/>
                <a:gd name="T3" fmla="*/ 0 h 29"/>
                <a:gd name="T4" fmla="*/ 34 w 42"/>
                <a:gd name="T5" fmla="*/ 7 h 29"/>
                <a:gd name="T6" fmla="*/ 41 w 42"/>
                <a:gd name="T7" fmla="*/ 29 h 29"/>
                <a:gd name="T8" fmla="*/ 0 w 42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0" y="21"/>
                  </a:moveTo>
                  <a:cubicBezTo>
                    <a:pt x="3" y="14"/>
                    <a:pt x="6" y="8"/>
                    <a:pt x="8" y="0"/>
                  </a:cubicBezTo>
                  <a:cubicBezTo>
                    <a:pt x="17" y="3"/>
                    <a:pt x="31" y="8"/>
                    <a:pt x="34" y="7"/>
                  </a:cubicBezTo>
                  <a:cubicBezTo>
                    <a:pt x="34" y="7"/>
                    <a:pt x="42" y="29"/>
                    <a:pt x="41" y="2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8" name="Freeform 250"/>
            <p:cNvSpPr>
              <a:spLocks/>
            </p:cNvSpPr>
            <p:nvPr/>
          </p:nvSpPr>
          <p:spPr bwMode="auto">
            <a:xfrm>
              <a:off x="6669635" y="3921926"/>
              <a:ext cx="254771" cy="764312"/>
            </a:xfrm>
            <a:custGeom>
              <a:avLst/>
              <a:gdLst>
                <a:gd name="T0" fmla="*/ 84 w 109"/>
                <a:gd name="T1" fmla="*/ 8 h 326"/>
                <a:gd name="T2" fmla="*/ 58 w 109"/>
                <a:gd name="T3" fmla="*/ 326 h 326"/>
                <a:gd name="T4" fmla="*/ 0 w 109"/>
                <a:gd name="T5" fmla="*/ 304 h 326"/>
                <a:gd name="T6" fmla="*/ 24 w 109"/>
                <a:gd name="T7" fmla="*/ 74 h 326"/>
                <a:gd name="T8" fmla="*/ 45 w 109"/>
                <a:gd name="T9" fmla="*/ 0 h 326"/>
                <a:gd name="T10" fmla="*/ 48 w 109"/>
                <a:gd name="T11" fmla="*/ 0 h 326"/>
                <a:gd name="T12" fmla="*/ 84 w 109"/>
                <a:gd name="T13" fmla="*/ 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26">
                  <a:moveTo>
                    <a:pt x="84" y="8"/>
                  </a:moveTo>
                  <a:cubicBezTo>
                    <a:pt x="109" y="14"/>
                    <a:pt x="58" y="326"/>
                    <a:pt x="58" y="326"/>
                  </a:cubicBezTo>
                  <a:cubicBezTo>
                    <a:pt x="53" y="320"/>
                    <a:pt x="23" y="318"/>
                    <a:pt x="0" y="30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8" y="0"/>
                  </a:cubicBezTo>
                  <a:lnTo>
                    <a:pt x="84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9" name="Freeform 251"/>
            <p:cNvSpPr>
              <a:spLocks/>
            </p:cNvSpPr>
            <p:nvPr/>
          </p:nvSpPr>
          <p:spPr bwMode="auto">
            <a:xfrm>
              <a:off x="6455092" y="3246449"/>
              <a:ext cx="144147" cy="162584"/>
            </a:xfrm>
            <a:custGeom>
              <a:avLst/>
              <a:gdLst>
                <a:gd name="T0" fmla="*/ 39 w 61"/>
                <a:gd name="T1" fmla="*/ 69 h 69"/>
                <a:gd name="T2" fmla="*/ 49 w 61"/>
                <a:gd name="T3" fmla="*/ 51 h 69"/>
                <a:gd name="T4" fmla="*/ 51 w 61"/>
                <a:gd name="T5" fmla="*/ 36 h 69"/>
                <a:gd name="T6" fmla="*/ 59 w 61"/>
                <a:gd name="T7" fmla="*/ 28 h 69"/>
                <a:gd name="T8" fmla="*/ 54 w 61"/>
                <a:gd name="T9" fmla="*/ 11 h 69"/>
                <a:gd name="T10" fmla="*/ 48 w 61"/>
                <a:gd name="T11" fmla="*/ 10 h 69"/>
                <a:gd name="T12" fmla="*/ 43 w 61"/>
                <a:gd name="T13" fmla="*/ 3 h 69"/>
                <a:gd name="T14" fmla="*/ 35 w 61"/>
                <a:gd name="T15" fmla="*/ 3 h 69"/>
                <a:gd name="T16" fmla="*/ 26 w 61"/>
                <a:gd name="T17" fmla="*/ 1 h 69"/>
                <a:gd name="T18" fmla="*/ 5 w 61"/>
                <a:gd name="T19" fmla="*/ 11 h 69"/>
                <a:gd name="T20" fmla="*/ 3 w 61"/>
                <a:gd name="T21" fmla="*/ 36 h 69"/>
                <a:gd name="T22" fmla="*/ 16 w 61"/>
                <a:gd name="T23" fmla="*/ 60 h 69"/>
                <a:gd name="T24" fmla="*/ 39 w 61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9">
                  <a:moveTo>
                    <a:pt x="39" y="69"/>
                  </a:moveTo>
                  <a:cubicBezTo>
                    <a:pt x="42" y="64"/>
                    <a:pt x="46" y="60"/>
                    <a:pt x="49" y="51"/>
                  </a:cubicBezTo>
                  <a:cubicBezTo>
                    <a:pt x="50" y="47"/>
                    <a:pt x="51" y="41"/>
                    <a:pt x="51" y="36"/>
                  </a:cubicBezTo>
                  <a:cubicBezTo>
                    <a:pt x="54" y="35"/>
                    <a:pt x="58" y="31"/>
                    <a:pt x="59" y="28"/>
                  </a:cubicBezTo>
                  <a:cubicBezTo>
                    <a:pt x="61" y="23"/>
                    <a:pt x="56" y="14"/>
                    <a:pt x="54" y="11"/>
                  </a:cubicBezTo>
                  <a:cubicBezTo>
                    <a:pt x="53" y="11"/>
                    <a:pt x="51" y="10"/>
                    <a:pt x="48" y="10"/>
                  </a:cubicBezTo>
                  <a:cubicBezTo>
                    <a:pt x="47" y="7"/>
                    <a:pt x="45" y="5"/>
                    <a:pt x="43" y="3"/>
                  </a:cubicBezTo>
                  <a:cubicBezTo>
                    <a:pt x="41" y="2"/>
                    <a:pt x="38" y="3"/>
                    <a:pt x="35" y="3"/>
                  </a:cubicBezTo>
                  <a:cubicBezTo>
                    <a:pt x="32" y="0"/>
                    <a:pt x="31" y="0"/>
                    <a:pt x="26" y="1"/>
                  </a:cubicBezTo>
                  <a:cubicBezTo>
                    <a:pt x="20" y="2"/>
                    <a:pt x="9" y="6"/>
                    <a:pt x="5" y="11"/>
                  </a:cubicBezTo>
                  <a:cubicBezTo>
                    <a:pt x="0" y="17"/>
                    <a:pt x="0" y="28"/>
                    <a:pt x="3" y="36"/>
                  </a:cubicBezTo>
                  <a:cubicBezTo>
                    <a:pt x="6" y="44"/>
                    <a:pt x="11" y="56"/>
                    <a:pt x="16" y="60"/>
                  </a:cubicBezTo>
                  <a:cubicBezTo>
                    <a:pt x="20" y="64"/>
                    <a:pt x="39" y="69"/>
                    <a:pt x="39" y="69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0" name="Freeform 252"/>
            <p:cNvSpPr>
              <a:spLocks/>
            </p:cNvSpPr>
            <p:nvPr/>
          </p:nvSpPr>
          <p:spPr bwMode="auto">
            <a:xfrm>
              <a:off x="6478557" y="3350369"/>
              <a:ext cx="100567" cy="58665"/>
            </a:xfrm>
            <a:custGeom>
              <a:avLst/>
              <a:gdLst>
                <a:gd name="T0" fmla="*/ 42 w 43"/>
                <a:gd name="T1" fmla="*/ 14 h 25"/>
                <a:gd name="T2" fmla="*/ 43 w 43"/>
                <a:gd name="T3" fmla="*/ 10 h 25"/>
                <a:gd name="T4" fmla="*/ 41 w 43"/>
                <a:gd name="T5" fmla="*/ 0 h 25"/>
                <a:gd name="T6" fmla="*/ 1 w 43"/>
                <a:gd name="T7" fmla="*/ 9 h 25"/>
                <a:gd name="T8" fmla="*/ 5 w 43"/>
                <a:gd name="T9" fmla="*/ 25 h 25"/>
                <a:gd name="T10" fmla="*/ 42 w 43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5">
                  <a:moveTo>
                    <a:pt x="42" y="14"/>
                  </a:moveTo>
                  <a:cubicBezTo>
                    <a:pt x="42" y="13"/>
                    <a:pt x="43" y="10"/>
                    <a:pt x="43" y="1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0" y="10"/>
                    <a:pt x="1" y="9"/>
                  </a:cubicBezTo>
                  <a:cubicBezTo>
                    <a:pt x="2" y="8"/>
                    <a:pt x="5" y="25"/>
                    <a:pt x="5" y="25"/>
                  </a:cubicBezTo>
                  <a:lnTo>
                    <a:pt x="4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1" name="Freeform 253"/>
            <p:cNvSpPr>
              <a:spLocks/>
            </p:cNvSpPr>
            <p:nvPr/>
          </p:nvSpPr>
          <p:spPr bwMode="auto">
            <a:xfrm>
              <a:off x="6788639" y="3913546"/>
              <a:ext cx="110624" cy="450877"/>
            </a:xfrm>
            <a:custGeom>
              <a:avLst/>
              <a:gdLst>
                <a:gd name="T0" fmla="*/ 33 w 47"/>
                <a:gd name="T1" fmla="*/ 12 h 193"/>
                <a:gd name="T2" fmla="*/ 27 w 47"/>
                <a:gd name="T3" fmla="*/ 193 h 193"/>
                <a:gd name="T4" fmla="*/ 10 w 47"/>
                <a:gd name="T5" fmla="*/ 69 h 193"/>
                <a:gd name="T6" fmla="*/ 30 w 47"/>
                <a:gd name="T7" fmla="*/ 64 h 193"/>
                <a:gd name="T8" fmla="*/ 0 w 47"/>
                <a:gd name="T9" fmla="*/ 53 h 193"/>
                <a:gd name="T10" fmla="*/ 8 w 47"/>
                <a:gd name="T11" fmla="*/ 0 h 193"/>
                <a:gd name="T12" fmla="*/ 33 w 47"/>
                <a:gd name="T13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93">
                  <a:moveTo>
                    <a:pt x="33" y="12"/>
                  </a:moveTo>
                  <a:cubicBezTo>
                    <a:pt x="47" y="19"/>
                    <a:pt x="39" y="102"/>
                    <a:pt x="27" y="193"/>
                  </a:cubicBezTo>
                  <a:cubicBezTo>
                    <a:pt x="27" y="193"/>
                    <a:pt x="10" y="69"/>
                    <a:pt x="10" y="69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33" y="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" name="Freeform 254"/>
            <p:cNvSpPr>
              <a:spLocks/>
            </p:cNvSpPr>
            <p:nvPr/>
          </p:nvSpPr>
          <p:spPr bwMode="auto">
            <a:xfrm>
              <a:off x="7294828" y="4451581"/>
              <a:ext cx="127385" cy="145823"/>
            </a:xfrm>
            <a:custGeom>
              <a:avLst/>
              <a:gdLst>
                <a:gd name="T0" fmla="*/ 19 w 54"/>
                <a:gd name="T1" fmla="*/ 0 h 62"/>
                <a:gd name="T2" fmla="*/ 11 w 54"/>
                <a:gd name="T3" fmla="*/ 17 h 62"/>
                <a:gd name="T4" fmla="*/ 9 w 54"/>
                <a:gd name="T5" fmla="*/ 29 h 62"/>
                <a:gd name="T6" fmla="*/ 2 w 54"/>
                <a:gd name="T7" fmla="*/ 37 h 62"/>
                <a:gd name="T8" fmla="*/ 7 w 54"/>
                <a:gd name="T9" fmla="*/ 51 h 62"/>
                <a:gd name="T10" fmla="*/ 12 w 54"/>
                <a:gd name="T11" fmla="*/ 52 h 62"/>
                <a:gd name="T12" fmla="*/ 16 w 54"/>
                <a:gd name="T13" fmla="*/ 58 h 62"/>
                <a:gd name="T14" fmla="*/ 24 w 54"/>
                <a:gd name="T15" fmla="*/ 58 h 62"/>
                <a:gd name="T16" fmla="*/ 31 w 54"/>
                <a:gd name="T17" fmla="*/ 61 h 62"/>
                <a:gd name="T18" fmla="*/ 50 w 54"/>
                <a:gd name="T19" fmla="*/ 52 h 62"/>
                <a:gd name="T20" fmla="*/ 51 w 54"/>
                <a:gd name="T21" fmla="*/ 30 h 62"/>
                <a:gd name="T22" fmla="*/ 40 w 54"/>
                <a:gd name="T23" fmla="*/ 9 h 62"/>
                <a:gd name="T24" fmla="*/ 19 w 54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2">
                  <a:moveTo>
                    <a:pt x="19" y="0"/>
                  </a:moveTo>
                  <a:cubicBezTo>
                    <a:pt x="17" y="5"/>
                    <a:pt x="14" y="9"/>
                    <a:pt x="11" y="17"/>
                  </a:cubicBezTo>
                  <a:cubicBezTo>
                    <a:pt x="10" y="20"/>
                    <a:pt x="9" y="25"/>
                    <a:pt x="9" y="29"/>
                  </a:cubicBezTo>
                  <a:cubicBezTo>
                    <a:pt x="7" y="31"/>
                    <a:pt x="3" y="34"/>
                    <a:pt x="2" y="37"/>
                  </a:cubicBezTo>
                  <a:cubicBezTo>
                    <a:pt x="0" y="41"/>
                    <a:pt x="5" y="49"/>
                    <a:pt x="7" y="51"/>
                  </a:cubicBezTo>
                  <a:cubicBezTo>
                    <a:pt x="8" y="52"/>
                    <a:pt x="10" y="52"/>
                    <a:pt x="12" y="52"/>
                  </a:cubicBezTo>
                  <a:cubicBezTo>
                    <a:pt x="13" y="55"/>
                    <a:pt x="15" y="57"/>
                    <a:pt x="16" y="58"/>
                  </a:cubicBezTo>
                  <a:cubicBezTo>
                    <a:pt x="18" y="59"/>
                    <a:pt x="21" y="59"/>
                    <a:pt x="24" y="58"/>
                  </a:cubicBezTo>
                  <a:cubicBezTo>
                    <a:pt x="26" y="62"/>
                    <a:pt x="27" y="61"/>
                    <a:pt x="31" y="61"/>
                  </a:cubicBezTo>
                  <a:cubicBezTo>
                    <a:pt x="36" y="60"/>
                    <a:pt x="46" y="56"/>
                    <a:pt x="50" y="52"/>
                  </a:cubicBezTo>
                  <a:cubicBezTo>
                    <a:pt x="54" y="46"/>
                    <a:pt x="54" y="37"/>
                    <a:pt x="51" y="30"/>
                  </a:cubicBezTo>
                  <a:cubicBezTo>
                    <a:pt x="49" y="23"/>
                    <a:pt x="45" y="12"/>
                    <a:pt x="40" y="9"/>
                  </a:cubicBezTo>
                  <a:cubicBezTo>
                    <a:pt x="36" y="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E0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" name="Freeform 255"/>
            <p:cNvSpPr>
              <a:spLocks/>
            </p:cNvSpPr>
            <p:nvPr/>
          </p:nvSpPr>
          <p:spPr bwMode="auto">
            <a:xfrm>
              <a:off x="7311590" y="4444876"/>
              <a:ext cx="88835" cy="51960"/>
            </a:xfrm>
            <a:custGeom>
              <a:avLst/>
              <a:gdLst>
                <a:gd name="T0" fmla="*/ 1 w 38"/>
                <a:gd name="T1" fmla="*/ 10 h 22"/>
                <a:gd name="T2" fmla="*/ 0 w 38"/>
                <a:gd name="T3" fmla="*/ 13 h 22"/>
                <a:gd name="T4" fmla="*/ 2 w 38"/>
                <a:gd name="T5" fmla="*/ 22 h 22"/>
                <a:gd name="T6" fmla="*/ 37 w 38"/>
                <a:gd name="T7" fmla="*/ 14 h 22"/>
                <a:gd name="T8" fmla="*/ 33 w 38"/>
                <a:gd name="T9" fmla="*/ 0 h 22"/>
                <a:gd name="T10" fmla="*/ 1 w 38"/>
                <a:gd name="T1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2">
                  <a:moveTo>
                    <a:pt x="1" y="10"/>
                  </a:moveTo>
                  <a:cubicBezTo>
                    <a:pt x="1" y="11"/>
                    <a:pt x="0" y="13"/>
                    <a:pt x="0" y="1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38" y="14"/>
                    <a:pt x="37" y="14"/>
                  </a:cubicBezTo>
                  <a:cubicBezTo>
                    <a:pt x="36" y="15"/>
                    <a:pt x="33" y="0"/>
                    <a:pt x="33" y="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4" name="Freeform 256"/>
            <p:cNvSpPr>
              <a:spLocks/>
            </p:cNvSpPr>
            <p:nvPr/>
          </p:nvSpPr>
          <p:spPr bwMode="auto">
            <a:xfrm>
              <a:off x="6983070" y="3891756"/>
              <a:ext cx="417355" cy="660392"/>
            </a:xfrm>
            <a:custGeom>
              <a:avLst/>
              <a:gdLst>
                <a:gd name="T0" fmla="*/ 0 w 178"/>
                <a:gd name="T1" fmla="*/ 4 h 282"/>
                <a:gd name="T2" fmla="*/ 42 w 178"/>
                <a:gd name="T3" fmla="*/ 4 h 282"/>
                <a:gd name="T4" fmla="*/ 178 w 178"/>
                <a:gd name="T5" fmla="*/ 246 h 282"/>
                <a:gd name="T6" fmla="*/ 140 w 178"/>
                <a:gd name="T7" fmla="*/ 252 h 282"/>
                <a:gd name="T8" fmla="*/ 56 w 178"/>
                <a:gd name="T9" fmla="*/ 81 h 282"/>
                <a:gd name="T10" fmla="*/ 100 w 178"/>
                <a:gd name="T11" fmla="*/ 278 h 282"/>
                <a:gd name="T12" fmla="*/ 58 w 178"/>
                <a:gd name="T13" fmla="*/ 282 h 282"/>
                <a:gd name="T14" fmla="*/ 0 w 178"/>
                <a:gd name="T15" fmla="*/ 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82">
                  <a:moveTo>
                    <a:pt x="0" y="4"/>
                  </a:moveTo>
                  <a:cubicBezTo>
                    <a:pt x="9" y="3"/>
                    <a:pt x="34" y="0"/>
                    <a:pt x="42" y="4"/>
                  </a:cubicBezTo>
                  <a:cubicBezTo>
                    <a:pt x="117" y="46"/>
                    <a:pt x="160" y="181"/>
                    <a:pt x="178" y="246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21" y="213"/>
                    <a:pt x="98" y="113"/>
                    <a:pt x="56" y="81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58" y="282"/>
                    <a:pt x="58" y="282"/>
                    <a:pt x="58" y="28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5" name="Freeform 257"/>
            <p:cNvSpPr>
              <a:spLocks/>
            </p:cNvSpPr>
            <p:nvPr/>
          </p:nvSpPr>
          <p:spPr bwMode="auto">
            <a:xfrm>
              <a:off x="6981394" y="3891756"/>
              <a:ext cx="102244" cy="424060"/>
            </a:xfrm>
            <a:custGeom>
              <a:avLst/>
              <a:gdLst>
                <a:gd name="T0" fmla="*/ 14 w 61"/>
                <a:gd name="T1" fmla="*/ 0 h 253"/>
                <a:gd name="T2" fmla="*/ 14 w 61"/>
                <a:gd name="T3" fmla="*/ 0 h 253"/>
                <a:gd name="T4" fmla="*/ 61 w 61"/>
                <a:gd name="T5" fmla="*/ 66 h 253"/>
                <a:gd name="T6" fmla="*/ 29 w 61"/>
                <a:gd name="T7" fmla="*/ 77 h 253"/>
                <a:gd name="T8" fmla="*/ 53 w 61"/>
                <a:gd name="T9" fmla="*/ 81 h 253"/>
                <a:gd name="T10" fmla="*/ 53 w 61"/>
                <a:gd name="T11" fmla="*/ 253 h 253"/>
                <a:gd name="T12" fmla="*/ 0 w 61"/>
                <a:gd name="T13" fmla="*/ 4 h 253"/>
                <a:gd name="T14" fmla="*/ 14 w 61"/>
                <a:gd name="T1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3">
                  <a:moveTo>
                    <a:pt x="14" y="0"/>
                  </a:moveTo>
                  <a:lnTo>
                    <a:pt x="14" y="0"/>
                  </a:lnTo>
                  <a:lnTo>
                    <a:pt x="61" y="66"/>
                  </a:lnTo>
                  <a:lnTo>
                    <a:pt x="29" y="77"/>
                  </a:lnTo>
                  <a:lnTo>
                    <a:pt x="53" y="81"/>
                  </a:lnTo>
                  <a:lnTo>
                    <a:pt x="53" y="253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6" name="Freeform 258"/>
            <p:cNvSpPr>
              <a:spLocks/>
            </p:cNvSpPr>
            <p:nvPr/>
          </p:nvSpPr>
          <p:spPr bwMode="auto">
            <a:xfrm>
              <a:off x="6961281" y="3898461"/>
              <a:ext cx="35199" cy="72074"/>
            </a:xfrm>
            <a:custGeom>
              <a:avLst/>
              <a:gdLst>
                <a:gd name="T0" fmla="*/ 0 w 15"/>
                <a:gd name="T1" fmla="*/ 5 h 31"/>
                <a:gd name="T2" fmla="*/ 2 w 15"/>
                <a:gd name="T3" fmla="*/ 1 h 31"/>
                <a:gd name="T4" fmla="*/ 15 w 15"/>
                <a:gd name="T5" fmla="*/ 15 h 31"/>
                <a:gd name="T6" fmla="*/ 3 w 15"/>
                <a:gd name="T7" fmla="*/ 30 h 31"/>
                <a:gd name="T8" fmla="*/ 0 w 15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0" y="5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5" y="15"/>
                    <a:pt x="15" y="15"/>
                  </a:cubicBezTo>
                  <a:cubicBezTo>
                    <a:pt x="15" y="15"/>
                    <a:pt x="3" y="31"/>
                    <a:pt x="3" y="3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7" name="Freeform 259"/>
            <p:cNvSpPr>
              <a:spLocks/>
            </p:cNvSpPr>
            <p:nvPr/>
          </p:nvSpPr>
          <p:spPr bwMode="auto">
            <a:xfrm>
              <a:off x="6941167" y="3967182"/>
              <a:ext cx="124033" cy="584967"/>
            </a:xfrm>
            <a:custGeom>
              <a:avLst/>
              <a:gdLst>
                <a:gd name="T0" fmla="*/ 0 w 74"/>
                <a:gd name="T1" fmla="*/ 1 h 349"/>
                <a:gd name="T2" fmla="*/ 18 w 74"/>
                <a:gd name="T3" fmla="*/ 0 h 349"/>
                <a:gd name="T4" fmla="*/ 74 w 74"/>
                <a:gd name="T5" fmla="*/ 289 h 349"/>
                <a:gd name="T6" fmla="*/ 54 w 74"/>
                <a:gd name="T7" fmla="*/ 349 h 349"/>
                <a:gd name="T8" fmla="*/ 14 w 74"/>
                <a:gd name="T9" fmla="*/ 291 h 349"/>
                <a:gd name="T10" fmla="*/ 0 w 74"/>
                <a:gd name="T11" fmla="*/ 1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49">
                  <a:moveTo>
                    <a:pt x="0" y="1"/>
                  </a:moveTo>
                  <a:lnTo>
                    <a:pt x="18" y="0"/>
                  </a:lnTo>
                  <a:lnTo>
                    <a:pt x="74" y="289"/>
                  </a:lnTo>
                  <a:lnTo>
                    <a:pt x="54" y="349"/>
                  </a:lnTo>
                  <a:lnTo>
                    <a:pt x="14" y="29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8" name="Freeform 260"/>
            <p:cNvSpPr>
              <a:spLocks/>
            </p:cNvSpPr>
            <p:nvPr/>
          </p:nvSpPr>
          <p:spPr bwMode="auto">
            <a:xfrm>
              <a:off x="6905968" y="3908517"/>
              <a:ext cx="67045" cy="70397"/>
            </a:xfrm>
            <a:custGeom>
              <a:avLst/>
              <a:gdLst>
                <a:gd name="T0" fmla="*/ 0 w 29"/>
                <a:gd name="T1" fmla="*/ 7 h 30"/>
                <a:gd name="T2" fmla="*/ 29 w 29"/>
                <a:gd name="T3" fmla="*/ 0 h 30"/>
                <a:gd name="T4" fmla="*/ 29 w 29"/>
                <a:gd name="T5" fmla="*/ 27 h 30"/>
                <a:gd name="T6" fmla="*/ 15 w 29"/>
                <a:gd name="T7" fmla="*/ 30 h 30"/>
                <a:gd name="T8" fmla="*/ 0 w 29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0" y="7"/>
                  </a:moveTo>
                  <a:cubicBezTo>
                    <a:pt x="1" y="7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9" name="Freeform 261"/>
            <p:cNvSpPr>
              <a:spLocks/>
            </p:cNvSpPr>
            <p:nvPr/>
          </p:nvSpPr>
          <p:spPr bwMode="auto">
            <a:xfrm>
              <a:off x="6959604" y="3868290"/>
              <a:ext cx="45256" cy="102244"/>
            </a:xfrm>
            <a:custGeom>
              <a:avLst/>
              <a:gdLst>
                <a:gd name="T0" fmla="*/ 0 w 27"/>
                <a:gd name="T1" fmla="*/ 25 h 61"/>
                <a:gd name="T2" fmla="*/ 27 w 27"/>
                <a:gd name="T3" fmla="*/ 61 h 61"/>
                <a:gd name="T4" fmla="*/ 27 w 27"/>
                <a:gd name="T5" fmla="*/ 10 h 61"/>
                <a:gd name="T6" fmla="*/ 7 w 27"/>
                <a:gd name="T7" fmla="*/ 0 h 61"/>
                <a:gd name="T8" fmla="*/ 0 w 27"/>
                <a:gd name="T9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1">
                  <a:moveTo>
                    <a:pt x="0" y="25"/>
                  </a:moveTo>
                  <a:lnTo>
                    <a:pt x="27" y="61"/>
                  </a:lnTo>
                  <a:lnTo>
                    <a:pt x="27" y="10"/>
                  </a:lnTo>
                  <a:lnTo>
                    <a:pt x="7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0" name="Freeform 262"/>
            <p:cNvSpPr>
              <a:spLocks/>
            </p:cNvSpPr>
            <p:nvPr/>
          </p:nvSpPr>
          <p:spPr bwMode="auto">
            <a:xfrm>
              <a:off x="6781935" y="3881699"/>
              <a:ext cx="142471" cy="115653"/>
            </a:xfrm>
            <a:custGeom>
              <a:avLst/>
              <a:gdLst>
                <a:gd name="T0" fmla="*/ 0 w 85"/>
                <a:gd name="T1" fmla="*/ 24 h 69"/>
                <a:gd name="T2" fmla="*/ 11 w 85"/>
                <a:gd name="T3" fmla="*/ 0 h 69"/>
                <a:gd name="T4" fmla="*/ 85 w 85"/>
                <a:gd name="T5" fmla="*/ 23 h 69"/>
                <a:gd name="T6" fmla="*/ 67 w 85"/>
                <a:gd name="T7" fmla="*/ 69 h 69"/>
                <a:gd name="T8" fmla="*/ 0 w 85"/>
                <a:gd name="T9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9">
                  <a:moveTo>
                    <a:pt x="0" y="24"/>
                  </a:moveTo>
                  <a:lnTo>
                    <a:pt x="11" y="0"/>
                  </a:lnTo>
                  <a:lnTo>
                    <a:pt x="85" y="23"/>
                  </a:lnTo>
                  <a:lnTo>
                    <a:pt x="67" y="69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1" name="Freeform 263"/>
            <p:cNvSpPr>
              <a:spLocks/>
            </p:cNvSpPr>
            <p:nvPr/>
          </p:nvSpPr>
          <p:spPr bwMode="auto">
            <a:xfrm>
              <a:off x="6666283" y="3574969"/>
              <a:ext cx="164260" cy="293322"/>
            </a:xfrm>
            <a:custGeom>
              <a:avLst/>
              <a:gdLst>
                <a:gd name="T0" fmla="*/ 70 w 70"/>
                <a:gd name="T1" fmla="*/ 17 h 125"/>
                <a:gd name="T2" fmla="*/ 63 w 70"/>
                <a:gd name="T3" fmla="*/ 10 h 125"/>
                <a:gd name="T4" fmla="*/ 1 w 70"/>
                <a:gd name="T5" fmla="*/ 56 h 125"/>
                <a:gd name="T6" fmla="*/ 14 w 70"/>
                <a:gd name="T7" fmla="*/ 105 h 125"/>
                <a:gd name="T8" fmla="*/ 53 w 70"/>
                <a:gd name="T9" fmla="*/ 125 h 125"/>
                <a:gd name="T10" fmla="*/ 52 w 70"/>
                <a:gd name="T11" fmla="*/ 109 h 125"/>
                <a:gd name="T12" fmla="*/ 40 w 70"/>
                <a:gd name="T13" fmla="*/ 97 h 125"/>
                <a:gd name="T14" fmla="*/ 27 w 70"/>
                <a:gd name="T15" fmla="*/ 93 h 125"/>
                <a:gd name="T16" fmla="*/ 21 w 70"/>
                <a:gd name="T17" fmla="*/ 79 h 125"/>
                <a:gd name="T18" fmla="*/ 32 w 70"/>
                <a:gd name="T19" fmla="*/ 75 h 125"/>
                <a:gd name="T20" fmla="*/ 47 w 70"/>
                <a:gd name="T21" fmla="*/ 83 h 125"/>
                <a:gd name="T22" fmla="*/ 51 w 70"/>
                <a:gd name="T23" fmla="*/ 80 h 125"/>
                <a:gd name="T24" fmla="*/ 31 w 70"/>
                <a:gd name="T25" fmla="*/ 20 h 125"/>
                <a:gd name="T26" fmla="*/ 70 w 70"/>
                <a:gd name="T27" fmla="*/ 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125">
                  <a:moveTo>
                    <a:pt x="70" y="17"/>
                  </a:moveTo>
                  <a:cubicBezTo>
                    <a:pt x="70" y="14"/>
                    <a:pt x="67" y="12"/>
                    <a:pt x="63" y="10"/>
                  </a:cubicBezTo>
                  <a:cubicBezTo>
                    <a:pt x="38" y="0"/>
                    <a:pt x="3" y="31"/>
                    <a:pt x="1" y="56"/>
                  </a:cubicBezTo>
                  <a:cubicBezTo>
                    <a:pt x="0" y="73"/>
                    <a:pt x="1" y="97"/>
                    <a:pt x="14" y="105"/>
                  </a:cubicBezTo>
                  <a:cubicBezTo>
                    <a:pt x="27" y="114"/>
                    <a:pt x="53" y="125"/>
                    <a:pt x="53" y="125"/>
                  </a:cubicBezTo>
                  <a:cubicBezTo>
                    <a:pt x="53" y="125"/>
                    <a:pt x="53" y="110"/>
                    <a:pt x="52" y="109"/>
                  </a:cubicBezTo>
                  <a:cubicBezTo>
                    <a:pt x="52" y="108"/>
                    <a:pt x="40" y="97"/>
                    <a:pt x="40" y="97"/>
                  </a:cubicBezTo>
                  <a:cubicBezTo>
                    <a:pt x="40" y="97"/>
                    <a:pt x="33" y="97"/>
                    <a:pt x="27" y="93"/>
                  </a:cubicBezTo>
                  <a:cubicBezTo>
                    <a:pt x="20" y="88"/>
                    <a:pt x="18" y="85"/>
                    <a:pt x="21" y="79"/>
                  </a:cubicBezTo>
                  <a:cubicBezTo>
                    <a:pt x="24" y="74"/>
                    <a:pt x="28" y="74"/>
                    <a:pt x="32" y="75"/>
                  </a:cubicBezTo>
                  <a:cubicBezTo>
                    <a:pt x="36" y="75"/>
                    <a:pt x="46" y="84"/>
                    <a:pt x="47" y="83"/>
                  </a:cubicBezTo>
                  <a:cubicBezTo>
                    <a:pt x="48" y="82"/>
                    <a:pt x="51" y="80"/>
                    <a:pt x="51" y="80"/>
                  </a:cubicBezTo>
                  <a:cubicBezTo>
                    <a:pt x="36" y="70"/>
                    <a:pt x="9" y="34"/>
                    <a:pt x="31" y="20"/>
                  </a:cubicBezTo>
                  <a:cubicBezTo>
                    <a:pt x="53" y="6"/>
                    <a:pt x="70" y="17"/>
                    <a:pt x="70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2" name="Freeform 264"/>
            <p:cNvSpPr>
              <a:spLocks/>
            </p:cNvSpPr>
            <p:nvPr/>
          </p:nvSpPr>
          <p:spPr bwMode="auto">
            <a:xfrm>
              <a:off x="6483585" y="3363778"/>
              <a:ext cx="300026" cy="814596"/>
            </a:xfrm>
            <a:custGeom>
              <a:avLst/>
              <a:gdLst>
                <a:gd name="T0" fmla="*/ 100 w 128"/>
                <a:gd name="T1" fmla="*/ 347 h 347"/>
                <a:gd name="T2" fmla="*/ 0 w 128"/>
                <a:gd name="T3" fmla="*/ 10 h 347"/>
                <a:gd name="T4" fmla="*/ 43 w 128"/>
                <a:gd name="T5" fmla="*/ 0 h 347"/>
                <a:gd name="T6" fmla="*/ 128 w 128"/>
                <a:gd name="T7" fmla="*/ 257 h 347"/>
                <a:gd name="T8" fmla="*/ 100 w 128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47">
                  <a:moveTo>
                    <a:pt x="100" y="347"/>
                  </a:moveTo>
                  <a:cubicBezTo>
                    <a:pt x="64" y="297"/>
                    <a:pt x="30" y="166"/>
                    <a:pt x="0" y="10"/>
                  </a:cubicBezTo>
                  <a:cubicBezTo>
                    <a:pt x="15" y="9"/>
                    <a:pt x="28" y="3"/>
                    <a:pt x="43" y="0"/>
                  </a:cubicBezTo>
                  <a:cubicBezTo>
                    <a:pt x="66" y="114"/>
                    <a:pt x="81" y="202"/>
                    <a:pt x="128" y="257"/>
                  </a:cubicBezTo>
                  <a:lnTo>
                    <a:pt x="100" y="3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622704" y="321615"/>
            <a:ext cx="3030429" cy="3246650"/>
            <a:chOff x="6622704" y="321615"/>
            <a:chExt cx="3030429" cy="3246650"/>
          </a:xfrm>
        </p:grpSpPr>
        <p:sp>
          <p:nvSpPr>
            <p:cNvPr id="134" name="Freeform 162"/>
            <p:cNvSpPr>
              <a:spLocks/>
            </p:cNvSpPr>
            <p:nvPr/>
          </p:nvSpPr>
          <p:spPr bwMode="auto">
            <a:xfrm>
              <a:off x="6622704" y="1050729"/>
              <a:ext cx="1382802" cy="1091156"/>
            </a:xfrm>
            <a:custGeom>
              <a:avLst/>
              <a:gdLst>
                <a:gd name="T0" fmla="*/ 825 w 825"/>
                <a:gd name="T1" fmla="*/ 0 h 651"/>
                <a:gd name="T2" fmla="*/ 4 w 825"/>
                <a:gd name="T3" fmla="*/ 99 h 651"/>
                <a:gd name="T4" fmla="*/ 291 w 825"/>
                <a:gd name="T5" fmla="*/ 328 h 651"/>
                <a:gd name="T6" fmla="*/ 0 w 825"/>
                <a:gd name="T7" fmla="*/ 651 h 651"/>
                <a:gd name="T8" fmla="*/ 787 w 825"/>
                <a:gd name="T9" fmla="*/ 544 h 651"/>
                <a:gd name="T10" fmla="*/ 825 w 825"/>
                <a:gd name="T11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5" h="651">
                  <a:moveTo>
                    <a:pt x="825" y="0"/>
                  </a:moveTo>
                  <a:lnTo>
                    <a:pt x="4" y="99"/>
                  </a:lnTo>
                  <a:lnTo>
                    <a:pt x="291" y="328"/>
                  </a:lnTo>
                  <a:lnTo>
                    <a:pt x="0" y="651"/>
                  </a:lnTo>
                  <a:lnTo>
                    <a:pt x="787" y="544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5" name="Rectangle 186"/>
            <p:cNvSpPr>
              <a:spLocks noChangeArrowheads="1"/>
            </p:cNvSpPr>
            <p:nvPr/>
          </p:nvSpPr>
          <p:spPr bwMode="auto">
            <a:xfrm>
              <a:off x="9596145" y="358490"/>
              <a:ext cx="45256" cy="320977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6" name="Rectangle 187"/>
            <p:cNvSpPr>
              <a:spLocks noChangeArrowheads="1"/>
            </p:cNvSpPr>
            <p:nvPr/>
          </p:nvSpPr>
          <p:spPr bwMode="auto">
            <a:xfrm>
              <a:off x="9619611" y="358490"/>
              <a:ext cx="21790" cy="320977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7" name="Freeform 188"/>
            <p:cNvSpPr>
              <a:spLocks/>
            </p:cNvSpPr>
            <p:nvPr/>
          </p:nvSpPr>
          <p:spPr bwMode="auto">
            <a:xfrm>
              <a:off x="7388691" y="723884"/>
              <a:ext cx="628546" cy="1238655"/>
            </a:xfrm>
            <a:custGeom>
              <a:avLst/>
              <a:gdLst>
                <a:gd name="T0" fmla="*/ 375 w 375"/>
                <a:gd name="T1" fmla="*/ 90 h 739"/>
                <a:gd name="T2" fmla="*/ 46 w 375"/>
                <a:gd name="T3" fmla="*/ 0 h 739"/>
                <a:gd name="T4" fmla="*/ 0 w 375"/>
                <a:gd name="T5" fmla="*/ 572 h 739"/>
                <a:gd name="T6" fmla="*/ 330 w 375"/>
                <a:gd name="T7" fmla="*/ 739 h 739"/>
                <a:gd name="T8" fmla="*/ 375 w 375"/>
                <a:gd name="T9" fmla="*/ 90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39">
                  <a:moveTo>
                    <a:pt x="375" y="90"/>
                  </a:moveTo>
                  <a:lnTo>
                    <a:pt x="46" y="0"/>
                  </a:lnTo>
                  <a:lnTo>
                    <a:pt x="0" y="572"/>
                  </a:lnTo>
                  <a:lnTo>
                    <a:pt x="330" y="739"/>
                  </a:lnTo>
                  <a:lnTo>
                    <a:pt x="375" y="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8" name="Freeform 189"/>
            <p:cNvSpPr>
              <a:spLocks/>
            </p:cNvSpPr>
            <p:nvPr/>
          </p:nvSpPr>
          <p:spPr bwMode="auto">
            <a:xfrm>
              <a:off x="7388691" y="371899"/>
              <a:ext cx="2219186" cy="1304023"/>
            </a:xfrm>
            <a:custGeom>
              <a:avLst/>
              <a:gdLst>
                <a:gd name="T0" fmla="*/ 1317 w 1324"/>
                <a:gd name="T1" fmla="*/ 0 h 778"/>
                <a:gd name="T2" fmla="*/ 1324 w 1324"/>
                <a:gd name="T3" fmla="*/ 616 h 778"/>
                <a:gd name="T4" fmla="*/ 0 w 1324"/>
                <a:gd name="T5" fmla="*/ 778 h 778"/>
                <a:gd name="T6" fmla="*/ 46 w 1324"/>
                <a:gd name="T7" fmla="*/ 206 h 778"/>
                <a:gd name="T8" fmla="*/ 1317 w 1324"/>
                <a:gd name="T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778">
                  <a:moveTo>
                    <a:pt x="1317" y="0"/>
                  </a:moveTo>
                  <a:lnTo>
                    <a:pt x="1324" y="616"/>
                  </a:lnTo>
                  <a:lnTo>
                    <a:pt x="0" y="778"/>
                  </a:lnTo>
                  <a:lnTo>
                    <a:pt x="46" y="206"/>
                  </a:lnTo>
                  <a:lnTo>
                    <a:pt x="13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9" name="Oval 191"/>
            <p:cNvSpPr>
              <a:spLocks noChangeArrowheads="1"/>
            </p:cNvSpPr>
            <p:nvPr/>
          </p:nvSpPr>
          <p:spPr bwMode="auto">
            <a:xfrm>
              <a:off x="9587764" y="321615"/>
              <a:ext cx="65369" cy="6034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0" name="Freeform 192"/>
            <p:cNvSpPr>
              <a:spLocks/>
            </p:cNvSpPr>
            <p:nvPr/>
          </p:nvSpPr>
          <p:spPr bwMode="auto">
            <a:xfrm>
              <a:off x="9587764" y="321615"/>
              <a:ext cx="60340" cy="41904"/>
            </a:xfrm>
            <a:custGeom>
              <a:avLst/>
              <a:gdLst>
                <a:gd name="T0" fmla="*/ 14 w 26"/>
                <a:gd name="T1" fmla="*/ 0 h 18"/>
                <a:gd name="T2" fmla="*/ 26 w 26"/>
                <a:gd name="T3" fmla="*/ 7 h 18"/>
                <a:gd name="T4" fmla="*/ 15 w 26"/>
                <a:gd name="T5" fmla="*/ 16 h 18"/>
                <a:gd name="T6" fmla="*/ 0 w 26"/>
                <a:gd name="T7" fmla="*/ 10 h 18"/>
                <a:gd name="T8" fmla="*/ 14 w 2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14" y="0"/>
                  </a:moveTo>
                  <a:cubicBezTo>
                    <a:pt x="19" y="0"/>
                    <a:pt x="24" y="3"/>
                    <a:pt x="26" y="7"/>
                  </a:cubicBezTo>
                  <a:cubicBezTo>
                    <a:pt x="25" y="11"/>
                    <a:pt x="21" y="15"/>
                    <a:pt x="15" y="16"/>
                  </a:cubicBezTo>
                  <a:cubicBezTo>
                    <a:pt x="8" y="18"/>
                    <a:pt x="2" y="15"/>
                    <a:pt x="0" y="10"/>
                  </a:cubicBezTo>
                  <a:cubicBezTo>
                    <a:pt x="1" y="4"/>
                    <a:pt x="7" y="0"/>
                    <a:pt x="14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 rot="21287148">
              <a:off x="7639477" y="662309"/>
              <a:ext cx="1718218" cy="747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SUCCESS</a:t>
              </a:r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032213" y="5272112"/>
            <a:ext cx="3429161" cy="736844"/>
            <a:chOff x="1032213" y="5272112"/>
            <a:chExt cx="3429161" cy="736844"/>
          </a:xfrm>
        </p:grpSpPr>
        <p:sp>
          <p:nvSpPr>
            <p:cNvPr id="143" name="Oval 142"/>
            <p:cNvSpPr/>
            <p:nvPr/>
          </p:nvSpPr>
          <p:spPr>
            <a:xfrm>
              <a:off x="1032213" y="5402684"/>
              <a:ext cx="493250" cy="4932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704259" y="5272112"/>
              <a:ext cx="968535" cy="364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Try Hard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704259" y="5547291"/>
              <a:ext cx="2757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6" name="Freeform 145"/>
            <p:cNvSpPr>
              <a:spLocks noChangeAspect="1" noChangeArrowheads="1"/>
            </p:cNvSpPr>
            <p:nvPr/>
          </p:nvSpPr>
          <p:spPr bwMode="auto">
            <a:xfrm>
              <a:off x="1171514" y="5520858"/>
              <a:ext cx="214649" cy="25690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sp>
        <p:nvSpPr>
          <p:cNvPr id="147" name="Freeform 190"/>
          <p:cNvSpPr>
            <a:spLocks/>
          </p:cNvSpPr>
          <p:nvPr/>
        </p:nvSpPr>
        <p:spPr bwMode="auto">
          <a:xfrm>
            <a:off x="9599497" y="1868677"/>
            <a:ext cx="119005" cy="142471"/>
          </a:xfrm>
          <a:custGeom>
            <a:avLst/>
            <a:gdLst>
              <a:gd name="T0" fmla="*/ 43 w 51"/>
              <a:gd name="T1" fmla="*/ 15 h 61"/>
              <a:gd name="T2" fmla="*/ 16 w 51"/>
              <a:gd name="T3" fmla="*/ 5 h 61"/>
              <a:gd name="T4" fmla="*/ 1 w 51"/>
              <a:gd name="T5" fmla="*/ 24 h 61"/>
              <a:gd name="T6" fmla="*/ 20 w 51"/>
              <a:gd name="T7" fmla="*/ 50 h 61"/>
              <a:gd name="T8" fmla="*/ 45 w 51"/>
              <a:gd name="T9" fmla="*/ 49 h 61"/>
              <a:gd name="T10" fmla="*/ 43 w 51"/>
              <a:gd name="T11" fmla="*/ 1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61">
                <a:moveTo>
                  <a:pt x="43" y="15"/>
                </a:moveTo>
                <a:cubicBezTo>
                  <a:pt x="42" y="6"/>
                  <a:pt x="30" y="0"/>
                  <a:pt x="16" y="5"/>
                </a:cubicBezTo>
                <a:cubicBezTo>
                  <a:pt x="3" y="9"/>
                  <a:pt x="0" y="13"/>
                  <a:pt x="1" y="24"/>
                </a:cubicBezTo>
                <a:cubicBezTo>
                  <a:pt x="2" y="35"/>
                  <a:pt x="11" y="46"/>
                  <a:pt x="20" y="50"/>
                </a:cubicBezTo>
                <a:cubicBezTo>
                  <a:pt x="30" y="54"/>
                  <a:pt x="41" y="61"/>
                  <a:pt x="45" y="49"/>
                </a:cubicBezTo>
                <a:cubicBezTo>
                  <a:pt x="51" y="32"/>
                  <a:pt x="44" y="24"/>
                  <a:pt x="43" y="15"/>
                </a:cubicBezTo>
                <a:close/>
              </a:path>
            </a:pathLst>
          </a:custGeom>
          <a:solidFill>
            <a:srgbClr val="E0AF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12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1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2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147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Bebas Neue Regular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962772" y="2005583"/>
            <a:ext cx="4311653" cy="4852417"/>
            <a:chOff x="4396705" y="2005583"/>
            <a:chExt cx="4311653" cy="4852417"/>
          </a:xfrm>
        </p:grpSpPr>
        <p:sp>
          <p:nvSpPr>
            <p:cNvPr id="19" name="Freeform 35"/>
            <p:cNvSpPr>
              <a:spLocks noEditPoints="1"/>
            </p:cNvSpPr>
            <p:nvPr/>
          </p:nvSpPr>
          <p:spPr bwMode="auto">
            <a:xfrm>
              <a:off x="6709694" y="2005583"/>
              <a:ext cx="1231901" cy="1230313"/>
            </a:xfrm>
            <a:custGeom>
              <a:avLst/>
              <a:gdLst>
                <a:gd name="T0" fmla="*/ 719 w 734"/>
                <a:gd name="T1" fmla="*/ 413 h 734"/>
                <a:gd name="T2" fmla="*/ 734 w 734"/>
                <a:gd name="T3" fmla="*/ 367 h 734"/>
                <a:gd name="T4" fmla="*/ 722 w 734"/>
                <a:gd name="T5" fmla="*/ 366 h 734"/>
                <a:gd name="T6" fmla="*/ 726 w 734"/>
                <a:gd name="T7" fmla="*/ 325 h 734"/>
                <a:gd name="T8" fmla="*/ 714 w 734"/>
                <a:gd name="T9" fmla="*/ 267 h 734"/>
                <a:gd name="T10" fmla="*/ 675 w 734"/>
                <a:gd name="T11" fmla="*/ 189 h 734"/>
                <a:gd name="T12" fmla="*/ 706 w 734"/>
                <a:gd name="T13" fmla="*/ 226 h 734"/>
                <a:gd name="T14" fmla="*/ 675 w 734"/>
                <a:gd name="T15" fmla="*/ 189 h 734"/>
                <a:gd name="T16" fmla="*/ 657 w 734"/>
                <a:gd name="T17" fmla="*/ 151 h 734"/>
                <a:gd name="T18" fmla="*/ 618 w 734"/>
                <a:gd name="T19" fmla="*/ 107 h 734"/>
                <a:gd name="T20" fmla="*/ 583 w 734"/>
                <a:gd name="T21" fmla="*/ 85 h 734"/>
                <a:gd name="T22" fmla="*/ 550 w 734"/>
                <a:gd name="T23" fmla="*/ 49 h 734"/>
                <a:gd name="T24" fmla="*/ 459 w 734"/>
                <a:gd name="T25" fmla="*/ 24 h 734"/>
                <a:gd name="T26" fmla="*/ 507 w 734"/>
                <a:gd name="T27" fmla="*/ 28 h 734"/>
                <a:gd name="T28" fmla="*/ 459 w 734"/>
                <a:gd name="T29" fmla="*/ 24 h 734"/>
                <a:gd name="T30" fmla="*/ 413 w 734"/>
                <a:gd name="T31" fmla="*/ 15 h 734"/>
                <a:gd name="T32" fmla="*/ 367 w 734"/>
                <a:gd name="T33" fmla="*/ 0 h 734"/>
                <a:gd name="T34" fmla="*/ 367 w 734"/>
                <a:gd name="T35" fmla="*/ 12 h 734"/>
                <a:gd name="T36" fmla="*/ 326 w 734"/>
                <a:gd name="T37" fmla="*/ 8 h 734"/>
                <a:gd name="T38" fmla="*/ 268 w 734"/>
                <a:gd name="T39" fmla="*/ 20 h 734"/>
                <a:gd name="T40" fmla="*/ 231 w 734"/>
                <a:gd name="T41" fmla="*/ 39 h 734"/>
                <a:gd name="T42" fmla="*/ 183 w 734"/>
                <a:gd name="T43" fmla="*/ 49 h 734"/>
                <a:gd name="T44" fmla="*/ 116 w 734"/>
                <a:gd name="T45" fmla="*/ 116 h 734"/>
                <a:gd name="T46" fmla="*/ 144 w 734"/>
                <a:gd name="T47" fmla="*/ 76 h 734"/>
                <a:gd name="T48" fmla="*/ 116 w 734"/>
                <a:gd name="T49" fmla="*/ 116 h 734"/>
                <a:gd name="T50" fmla="*/ 84 w 734"/>
                <a:gd name="T51" fmla="*/ 143 h 734"/>
                <a:gd name="T52" fmla="*/ 52 w 734"/>
                <a:gd name="T53" fmla="*/ 192 h 734"/>
                <a:gd name="T54" fmla="*/ 39 w 734"/>
                <a:gd name="T55" fmla="*/ 232 h 734"/>
                <a:gd name="T56" fmla="*/ 13 w 734"/>
                <a:gd name="T57" fmla="*/ 272 h 734"/>
                <a:gd name="T58" fmla="*/ 12 w 734"/>
                <a:gd name="T59" fmla="*/ 367 h 734"/>
                <a:gd name="T60" fmla="*/ 10 w 734"/>
                <a:gd name="T61" fmla="*/ 314 h 734"/>
                <a:gd name="T62" fmla="*/ 0 w 734"/>
                <a:gd name="T63" fmla="*/ 367 h 734"/>
                <a:gd name="T64" fmla="*/ 25 w 734"/>
                <a:gd name="T65" fmla="*/ 459 h 734"/>
                <a:gd name="T66" fmla="*/ 4 w 734"/>
                <a:gd name="T67" fmla="*/ 415 h 734"/>
                <a:gd name="T68" fmla="*/ 25 w 734"/>
                <a:gd name="T69" fmla="*/ 459 h 734"/>
                <a:gd name="T70" fmla="*/ 32 w 734"/>
                <a:gd name="T71" fmla="*/ 500 h 734"/>
                <a:gd name="T72" fmla="*/ 58 w 734"/>
                <a:gd name="T73" fmla="*/ 553 h 734"/>
                <a:gd name="T74" fmla="*/ 86 w 734"/>
                <a:gd name="T75" fmla="*/ 583 h 734"/>
                <a:gd name="T76" fmla="*/ 108 w 734"/>
                <a:gd name="T77" fmla="*/ 627 h 734"/>
                <a:gd name="T78" fmla="*/ 190 w 734"/>
                <a:gd name="T79" fmla="*/ 675 h 734"/>
                <a:gd name="T80" fmla="*/ 144 w 734"/>
                <a:gd name="T81" fmla="*/ 658 h 734"/>
                <a:gd name="T82" fmla="*/ 190 w 734"/>
                <a:gd name="T83" fmla="*/ 675 h 734"/>
                <a:gd name="T84" fmla="*/ 224 w 734"/>
                <a:gd name="T85" fmla="*/ 698 h 734"/>
                <a:gd name="T86" fmla="*/ 280 w 734"/>
                <a:gd name="T87" fmla="*/ 717 h 734"/>
                <a:gd name="T88" fmla="*/ 367 w 734"/>
                <a:gd name="T89" fmla="*/ 722 h 734"/>
                <a:gd name="T90" fmla="*/ 320 w 734"/>
                <a:gd name="T91" fmla="*/ 731 h 734"/>
                <a:gd name="T92" fmla="*/ 374 w 734"/>
                <a:gd name="T93" fmla="*/ 728 h 734"/>
                <a:gd name="T94" fmla="*/ 459 w 734"/>
                <a:gd name="T95" fmla="*/ 710 h 734"/>
                <a:gd name="T96" fmla="*/ 415 w 734"/>
                <a:gd name="T97" fmla="*/ 731 h 734"/>
                <a:gd name="T98" fmla="*/ 459 w 734"/>
                <a:gd name="T99" fmla="*/ 710 h 734"/>
                <a:gd name="T100" fmla="*/ 500 w 734"/>
                <a:gd name="T101" fmla="*/ 703 h 734"/>
                <a:gd name="T102" fmla="*/ 553 w 734"/>
                <a:gd name="T103" fmla="*/ 677 h 734"/>
                <a:gd name="T104" fmla="*/ 584 w 734"/>
                <a:gd name="T105" fmla="*/ 649 h 734"/>
                <a:gd name="T106" fmla="*/ 627 w 734"/>
                <a:gd name="T107" fmla="*/ 626 h 734"/>
                <a:gd name="T108" fmla="*/ 675 w 734"/>
                <a:gd name="T109" fmla="*/ 544 h 734"/>
                <a:gd name="T110" fmla="*/ 659 w 734"/>
                <a:gd name="T111" fmla="*/ 590 h 734"/>
                <a:gd name="T112" fmla="*/ 675 w 734"/>
                <a:gd name="T113" fmla="*/ 544 h 734"/>
                <a:gd name="T114" fmla="*/ 699 w 734"/>
                <a:gd name="T115" fmla="*/ 511 h 734"/>
                <a:gd name="T116" fmla="*/ 718 w 734"/>
                <a:gd name="T117" fmla="*/ 45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4" h="734">
                  <a:moveTo>
                    <a:pt x="722" y="366"/>
                  </a:moveTo>
                  <a:cubicBezTo>
                    <a:pt x="722" y="367"/>
                    <a:pt x="722" y="367"/>
                    <a:pt x="722" y="367"/>
                  </a:cubicBezTo>
                  <a:cubicBezTo>
                    <a:pt x="722" y="383"/>
                    <a:pt x="721" y="398"/>
                    <a:pt x="719" y="413"/>
                  </a:cubicBezTo>
                  <a:cubicBezTo>
                    <a:pt x="719" y="417"/>
                    <a:pt x="721" y="420"/>
                    <a:pt x="725" y="420"/>
                  </a:cubicBezTo>
                  <a:cubicBezTo>
                    <a:pt x="728" y="421"/>
                    <a:pt x="731" y="418"/>
                    <a:pt x="731" y="415"/>
                  </a:cubicBezTo>
                  <a:cubicBezTo>
                    <a:pt x="733" y="399"/>
                    <a:pt x="734" y="383"/>
                    <a:pt x="734" y="367"/>
                  </a:cubicBezTo>
                  <a:cubicBezTo>
                    <a:pt x="734" y="366"/>
                    <a:pt x="734" y="366"/>
                    <a:pt x="734" y="366"/>
                  </a:cubicBezTo>
                  <a:cubicBezTo>
                    <a:pt x="734" y="363"/>
                    <a:pt x="732" y="360"/>
                    <a:pt x="728" y="360"/>
                  </a:cubicBezTo>
                  <a:cubicBezTo>
                    <a:pt x="725" y="360"/>
                    <a:pt x="722" y="363"/>
                    <a:pt x="722" y="366"/>
                  </a:cubicBezTo>
                  <a:moveTo>
                    <a:pt x="710" y="274"/>
                  </a:moveTo>
                  <a:cubicBezTo>
                    <a:pt x="714" y="289"/>
                    <a:pt x="717" y="304"/>
                    <a:pt x="719" y="320"/>
                  </a:cubicBezTo>
                  <a:cubicBezTo>
                    <a:pt x="720" y="323"/>
                    <a:pt x="723" y="325"/>
                    <a:pt x="726" y="325"/>
                  </a:cubicBezTo>
                  <a:cubicBezTo>
                    <a:pt x="729" y="325"/>
                    <a:pt x="732" y="322"/>
                    <a:pt x="731" y="318"/>
                  </a:cubicBezTo>
                  <a:cubicBezTo>
                    <a:pt x="729" y="302"/>
                    <a:pt x="726" y="287"/>
                    <a:pt x="722" y="271"/>
                  </a:cubicBezTo>
                  <a:cubicBezTo>
                    <a:pt x="721" y="268"/>
                    <a:pt x="718" y="266"/>
                    <a:pt x="714" y="267"/>
                  </a:cubicBezTo>
                  <a:cubicBezTo>
                    <a:pt x="711" y="268"/>
                    <a:pt x="709" y="271"/>
                    <a:pt x="710" y="274"/>
                  </a:cubicBezTo>
                  <a:cubicBezTo>
                    <a:pt x="710" y="274"/>
                    <a:pt x="710" y="274"/>
                    <a:pt x="710" y="274"/>
                  </a:cubicBezTo>
                  <a:moveTo>
                    <a:pt x="675" y="189"/>
                  </a:moveTo>
                  <a:cubicBezTo>
                    <a:pt x="682" y="202"/>
                    <a:pt x="689" y="216"/>
                    <a:pt x="695" y="230"/>
                  </a:cubicBezTo>
                  <a:cubicBezTo>
                    <a:pt x="696" y="234"/>
                    <a:pt x="700" y="235"/>
                    <a:pt x="703" y="234"/>
                  </a:cubicBezTo>
                  <a:cubicBezTo>
                    <a:pt x="706" y="232"/>
                    <a:pt x="707" y="229"/>
                    <a:pt x="706" y="226"/>
                  </a:cubicBezTo>
                  <a:cubicBezTo>
                    <a:pt x="700" y="211"/>
                    <a:pt x="693" y="197"/>
                    <a:pt x="685" y="183"/>
                  </a:cubicBezTo>
                  <a:cubicBezTo>
                    <a:pt x="683" y="180"/>
                    <a:pt x="680" y="179"/>
                    <a:pt x="677" y="181"/>
                  </a:cubicBezTo>
                  <a:cubicBezTo>
                    <a:pt x="674" y="182"/>
                    <a:pt x="673" y="186"/>
                    <a:pt x="675" y="189"/>
                  </a:cubicBezTo>
                  <a:moveTo>
                    <a:pt x="618" y="116"/>
                  </a:moveTo>
                  <a:cubicBezTo>
                    <a:pt x="629" y="127"/>
                    <a:pt x="639" y="138"/>
                    <a:pt x="649" y="150"/>
                  </a:cubicBezTo>
                  <a:cubicBezTo>
                    <a:pt x="651" y="153"/>
                    <a:pt x="654" y="154"/>
                    <a:pt x="657" y="151"/>
                  </a:cubicBezTo>
                  <a:cubicBezTo>
                    <a:pt x="660" y="149"/>
                    <a:pt x="660" y="146"/>
                    <a:pt x="658" y="143"/>
                  </a:cubicBezTo>
                  <a:cubicBezTo>
                    <a:pt x="648" y="130"/>
                    <a:pt x="638" y="118"/>
                    <a:pt x="626" y="107"/>
                  </a:cubicBezTo>
                  <a:cubicBezTo>
                    <a:pt x="624" y="105"/>
                    <a:pt x="620" y="105"/>
                    <a:pt x="618" y="107"/>
                  </a:cubicBezTo>
                  <a:cubicBezTo>
                    <a:pt x="616" y="109"/>
                    <a:pt x="616" y="113"/>
                    <a:pt x="618" y="116"/>
                  </a:cubicBezTo>
                  <a:moveTo>
                    <a:pt x="544" y="59"/>
                  </a:moveTo>
                  <a:cubicBezTo>
                    <a:pt x="558" y="67"/>
                    <a:pt x="571" y="76"/>
                    <a:pt x="583" y="85"/>
                  </a:cubicBezTo>
                  <a:cubicBezTo>
                    <a:pt x="586" y="87"/>
                    <a:pt x="589" y="87"/>
                    <a:pt x="591" y="84"/>
                  </a:cubicBezTo>
                  <a:cubicBezTo>
                    <a:pt x="593" y="81"/>
                    <a:pt x="593" y="78"/>
                    <a:pt x="590" y="75"/>
                  </a:cubicBezTo>
                  <a:cubicBezTo>
                    <a:pt x="578" y="66"/>
                    <a:pt x="564" y="57"/>
                    <a:pt x="550" y="49"/>
                  </a:cubicBezTo>
                  <a:cubicBezTo>
                    <a:pt x="547" y="47"/>
                    <a:pt x="544" y="48"/>
                    <a:pt x="542" y="51"/>
                  </a:cubicBezTo>
                  <a:cubicBezTo>
                    <a:pt x="540" y="54"/>
                    <a:pt x="541" y="58"/>
                    <a:pt x="544" y="59"/>
                  </a:cubicBezTo>
                  <a:moveTo>
                    <a:pt x="459" y="24"/>
                  </a:moveTo>
                  <a:cubicBezTo>
                    <a:pt x="474" y="28"/>
                    <a:pt x="488" y="33"/>
                    <a:pt x="503" y="39"/>
                  </a:cubicBezTo>
                  <a:cubicBezTo>
                    <a:pt x="506" y="40"/>
                    <a:pt x="509" y="39"/>
                    <a:pt x="511" y="35"/>
                  </a:cubicBezTo>
                  <a:cubicBezTo>
                    <a:pt x="512" y="32"/>
                    <a:pt x="510" y="29"/>
                    <a:pt x="507" y="28"/>
                  </a:cubicBezTo>
                  <a:cubicBezTo>
                    <a:pt x="493" y="22"/>
                    <a:pt x="477" y="16"/>
                    <a:pt x="462" y="12"/>
                  </a:cubicBezTo>
                  <a:cubicBezTo>
                    <a:pt x="459" y="11"/>
                    <a:pt x="455" y="13"/>
                    <a:pt x="454" y="17"/>
                  </a:cubicBezTo>
                  <a:cubicBezTo>
                    <a:pt x="454" y="20"/>
                    <a:pt x="455" y="23"/>
                    <a:pt x="459" y="24"/>
                  </a:cubicBezTo>
                  <a:moveTo>
                    <a:pt x="367" y="12"/>
                  </a:moveTo>
                  <a:cubicBezTo>
                    <a:pt x="367" y="12"/>
                    <a:pt x="367" y="12"/>
                    <a:pt x="367" y="12"/>
                  </a:cubicBezTo>
                  <a:cubicBezTo>
                    <a:pt x="383" y="12"/>
                    <a:pt x="398" y="13"/>
                    <a:pt x="413" y="15"/>
                  </a:cubicBezTo>
                  <a:cubicBezTo>
                    <a:pt x="416" y="15"/>
                    <a:pt x="419" y="13"/>
                    <a:pt x="420" y="10"/>
                  </a:cubicBezTo>
                  <a:cubicBezTo>
                    <a:pt x="420" y="7"/>
                    <a:pt x="418" y="4"/>
                    <a:pt x="415" y="3"/>
                  </a:cubicBezTo>
                  <a:cubicBezTo>
                    <a:pt x="399" y="1"/>
                    <a:pt x="383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3" y="0"/>
                    <a:pt x="361" y="3"/>
                    <a:pt x="361" y="6"/>
                  </a:cubicBezTo>
                  <a:cubicBezTo>
                    <a:pt x="361" y="9"/>
                    <a:pt x="363" y="12"/>
                    <a:pt x="367" y="12"/>
                  </a:cubicBezTo>
                  <a:moveTo>
                    <a:pt x="275" y="24"/>
                  </a:moveTo>
                  <a:cubicBezTo>
                    <a:pt x="290" y="20"/>
                    <a:pt x="305" y="17"/>
                    <a:pt x="320" y="15"/>
                  </a:cubicBezTo>
                  <a:cubicBezTo>
                    <a:pt x="324" y="15"/>
                    <a:pt x="326" y="12"/>
                    <a:pt x="326" y="8"/>
                  </a:cubicBezTo>
                  <a:cubicBezTo>
                    <a:pt x="325" y="5"/>
                    <a:pt x="322" y="3"/>
                    <a:pt x="319" y="3"/>
                  </a:cubicBezTo>
                  <a:cubicBezTo>
                    <a:pt x="303" y="5"/>
                    <a:pt x="287" y="9"/>
                    <a:pt x="272" y="13"/>
                  </a:cubicBezTo>
                  <a:cubicBezTo>
                    <a:pt x="269" y="13"/>
                    <a:pt x="267" y="17"/>
                    <a:pt x="268" y="20"/>
                  </a:cubicBezTo>
                  <a:cubicBezTo>
                    <a:pt x="268" y="23"/>
                    <a:pt x="272" y="25"/>
                    <a:pt x="275" y="24"/>
                  </a:cubicBezTo>
                  <a:moveTo>
                    <a:pt x="189" y="60"/>
                  </a:moveTo>
                  <a:cubicBezTo>
                    <a:pt x="203" y="52"/>
                    <a:pt x="217" y="45"/>
                    <a:pt x="231" y="39"/>
                  </a:cubicBezTo>
                  <a:cubicBezTo>
                    <a:pt x="234" y="38"/>
                    <a:pt x="236" y="34"/>
                    <a:pt x="234" y="31"/>
                  </a:cubicBezTo>
                  <a:cubicBezTo>
                    <a:pt x="233" y="28"/>
                    <a:pt x="229" y="27"/>
                    <a:pt x="226" y="28"/>
                  </a:cubicBezTo>
                  <a:cubicBezTo>
                    <a:pt x="212" y="34"/>
                    <a:pt x="197" y="41"/>
                    <a:pt x="183" y="49"/>
                  </a:cubicBezTo>
                  <a:cubicBezTo>
                    <a:pt x="181" y="51"/>
                    <a:pt x="180" y="55"/>
                    <a:pt x="181" y="58"/>
                  </a:cubicBezTo>
                  <a:cubicBezTo>
                    <a:pt x="183" y="61"/>
                    <a:pt x="187" y="61"/>
                    <a:pt x="189" y="60"/>
                  </a:cubicBezTo>
                  <a:moveTo>
                    <a:pt x="116" y="116"/>
                  </a:moveTo>
                  <a:cubicBezTo>
                    <a:pt x="127" y="105"/>
                    <a:pt x="139" y="95"/>
                    <a:pt x="151" y="86"/>
                  </a:cubicBezTo>
                  <a:cubicBezTo>
                    <a:pt x="154" y="84"/>
                    <a:pt x="154" y="80"/>
                    <a:pt x="152" y="77"/>
                  </a:cubicBezTo>
                  <a:cubicBezTo>
                    <a:pt x="150" y="75"/>
                    <a:pt x="146" y="74"/>
                    <a:pt x="144" y="76"/>
                  </a:cubicBezTo>
                  <a:cubicBezTo>
                    <a:pt x="131" y="86"/>
                    <a:pt x="119" y="97"/>
                    <a:pt x="108" y="108"/>
                  </a:cubicBezTo>
                  <a:cubicBezTo>
                    <a:pt x="105" y="110"/>
                    <a:pt x="105" y="114"/>
                    <a:pt x="108" y="116"/>
                  </a:cubicBezTo>
                  <a:cubicBezTo>
                    <a:pt x="110" y="119"/>
                    <a:pt x="114" y="119"/>
                    <a:pt x="116" y="116"/>
                  </a:cubicBezTo>
                  <a:moveTo>
                    <a:pt x="60" y="190"/>
                  </a:moveTo>
                  <a:cubicBezTo>
                    <a:pt x="67" y="176"/>
                    <a:pt x="76" y="164"/>
                    <a:pt x="86" y="151"/>
                  </a:cubicBezTo>
                  <a:cubicBezTo>
                    <a:pt x="88" y="149"/>
                    <a:pt x="87" y="145"/>
                    <a:pt x="84" y="143"/>
                  </a:cubicBezTo>
                  <a:cubicBezTo>
                    <a:pt x="82" y="141"/>
                    <a:pt x="78" y="141"/>
                    <a:pt x="76" y="144"/>
                  </a:cubicBezTo>
                  <a:cubicBezTo>
                    <a:pt x="66" y="157"/>
                    <a:pt x="57" y="170"/>
                    <a:pt x="49" y="184"/>
                  </a:cubicBezTo>
                  <a:cubicBezTo>
                    <a:pt x="48" y="187"/>
                    <a:pt x="49" y="190"/>
                    <a:pt x="52" y="192"/>
                  </a:cubicBezTo>
                  <a:cubicBezTo>
                    <a:pt x="54" y="194"/>
                    <a:pt x="58" y="193"/>
                    <a:pt x="60" y="190"/>
                  </a:cubicBezTo>
                  <a:moveTo>
                    <a:pt x="24" y="276"/>
                  </a:moveTo>
                  <a:cubicBezTo>
                    <a:pt x="28" y="260"/>
                    <a:pt x="33" y="246"/>
                    <a:pt x="39" y="232"/>
                  </a:cubicBezTo>
                  <a:cubicBezTo>
                    <a:pt x="40" y="228"/>
                    <a:pt x="39" y="225"/>
                    <a:pt x="36" y="224"/>
                  </a:cubicBezTo>
                  <a:cubicBezTo>
                    <a:pt x="33" y="222"/>
                    <a:pt x="29" y="224"/>
                    <a:pt x="28" y="227"/>
                  </a:cubicBezTo>
                  <a:cubicBezTo>
                    <a:pt x="22" y="242"/>
                    <a:pt x="17" y="257"/>
                    <a:pt x="13" y="272"/>
                  </a:cubicBezTo>
                  <a:cubicBezTo>
                    <a:pt x="12" y="276"/>
                    <a:pt x="14" y="279"/>
                    <a:pt x="17" y="280"/>
                  </a:cubicBezTo>
                  <a:cubicBezTo>
                    <a:pt x="20" y="281"/>
                    <a:pt x="23" y="279"/>
                    <a:pt x="24" y="276"/>
                  </a:cubicBezTo>
                  <a:moveTo>
                    <a:pt x="12" y="367"/>
                  </a:moveTo>
                  <a:cubicBezTo>
                    <a:pt x="12" y="367"/>
                    <a:pt x="12" y="367"/>
                    <a:pt x="12" y="367"/>
                  </a:cubicBezTo>
                  <a:cubicBezTo>
                    <a:pt x="12" y="351"/>
                    <a:pt x="13" y="336"/>
                    <a:pt x="15" y="321"/>
                  </a:cubicBezTo>
                  <a:cubicBezTo>
                    <a:pt x="16" y="318"/>
                    <a:pt x="13" y="315"/>
                    <a:pt x="10" y="314"/>
                  </a:cubicBezTo>
                  <a:cubicBezTo>
                    <a:pt x="7" y="314"/>
                    <a:pt x="4" y="316"/>
                    <a:pt x="3" y="320"/>
                  </a:cubicBezTo>
                  <a:cubicBezTo>
                    <a:pt x="1" y="335"/>
                    <a:pt x="0" y="351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1"/>
                    <a:pt x="3" y="373"/>
                    <a:pt x="6" y="373"/>
                  </a:cubicBezTo>
                  <a:cubicBezTo>
                    <a:pt x="10" y="373"/>
                    <a:pt x="12" y="371"/>
                    <a:pt x="12" y="367"/>
                  </a:cubicBezTo>
                  <a:moveTo>
                    <a:pt x="25" y="459"/>
                  </a:moveTo>
                  <a:cubicBezTo>
                    <a:pt x="21" y="444"/>
                    <a:pt x="18" y="429"/>
                    <a:pt x="15" y="414"/>
                  </a:cubicBezTo>
                  <a:cubicBezTo>
                    <a:pt x="15" y="410"/>
                    <a:pt x="12" y="408"/>
                    <a:pt x="9" y="409"/>
                  </a:cubicBezTo>
                  <a:cubicBezTo>
                    <a:pt x="5" y="409"/>
                    <a:pt x="3" y="412"/>
                    <a:pt x="4" y="415"/>
                  </a:cubicBezTo>
                  <a:cubicBezTo>
                    <a:pt x="6" y="431"/>
                    <a:pt x="9" y="447"/>
                    <a:pt x="13" y="462"/>
                  </a:cubicBezTo>
                  <a:cubicBezTo>
                    <a:pt x="14" y="466"/>
                    <a:pt x="17" y="467"/>
                    <a:pt x="20" y="467"/>
                  </a:cubicBezTo>
                  <a:cubicBezTo>
                    <a:pt x="24" y="466"/>
                    <a:pt x="25" y="462"/>
                    <a:pt x="25" y="459"/>
                  </a:cubicBezTo>
                  <a:moveTo>
                    <a:pt x="60" y="545"/>
                  </a:moveTo>
                  <a:cubicBezTo>
                    <a:pt x="52" y="531"/>
                    <a:pt x="45" y="518"/>
                    <a:pt x="40" y="503"/>
                  </a:cubicBezTo>
                  <a:cubicBezTo>
                    <a:pt x="38" y="500"/>
                    <a:pt x="35" y="499"/>
                    <a:pt x="32" y="500"/>
                  </a:cubicBezTo>
                  <a:cubicBezTo>
                    <a:pt x="29" y="501"/>
                    <a:pt x="27" y="505"/>
                    <a:pt x="28" y="508"/>
                  </a:cubicBezTo>
                  <a:cubicBezTo>
                    <a:pt x="35" y="523"/>
                    <a:pt x="42" y="537"/>
                    <a:pt x="50" y="551"/>
                  </a:cubicBezTo>
                  <a:cubicBezTo>
                    <a:pt x="51" y="554"/>
                    <a:pt x="55" y="555"/>
                    <a:pt x="58" y="553"/>
                  </a:cubicBezTo>
                  <a:cubicBezTo>
                    <a:pt x="61" y="551"/>
                    <a:pt x="62" y="548"/>
                    <a:pt x="60" y="545"/>
                  </a:cubicBezTo>
                  <a:moveTo>
                    <a:pt x="117" y="618"/>
                  </a:moveTo>
                  <a:cubicBezTo>
                    <a:pt x="106" y="607"/>
                    <a:pt x="95" y="596"/>
                    <a:pt x="86" y="583"/>
                  </a:cubicBezTo>
                  <a:cubicBezTo>
                    <a:pt x="84" y="581"/>
                    <a:pt x="80" y="580"/>
                    <a:pt x="78" y="582"/>
                  </a:cubicBezTo>
                  <a:cubicBezTo>
                    <a:pt x="75" y="584"/>
                    <a:pt x="74" y="588"/>
                    <a:pt x="76" y="591"/>
                  </a:cubicBezTo>
                  <a:cubicBezTo>
                    <a:pt x="86" y="603"/>
                    <a:pt x="97" y="615"/>
                    <a:pt x="108" y="627"/>
                  </a:cubicBezTo>
                  <a:cubicBezTo>
                    <a:pt x="110" y="629"/>
                    <a:pt x="114" y="629"/>
                    <a:pt x="117" y="627"/>
                  </a:cubicBezTo>
                  <a:cubicBezTo>
                    <a:pt x="119" y="624"/>
                    <a:pt x="119" y="621"/>
                    <a:pt x="117" y="618"/>
                  </a:cubicBezTo>
                  <a:moveTo>
                    <a:pt x="190" y="675"/>
                  </a:moveTo>
                  <a:cubicBezTo>
                    <a:pt x="177" y="667"/>
                    <a:pt x="164" y="658"/>
                    <a:pt x="152" y="649"/>
                  </a:cubicBezTo>
                  <a:cubicBezTo>
                    <a:pt x="149" y="647"/>
                    <a:pt x="145" y="647"/>
                    <a:pt x="143" y="650"/>
                  </a:cubicBezTo>
                  <a:cubicBezTo>
                    <a:pt x="141" y="653"/>
                    <a:pt x="142" y="656"/>
                    <a:pt x="144" y="658"/>
                  </a:cubicBezTo>
                  <a:cubicBezTo>
                    <a:pt x="157" y="668"/>
                    <a:pt x="170" y="677"/>
                    <a:pt x="184" y="685"/>
                  </a:cubicBezTo>
                  <a:cubicBezTo>
                    <a:pt x="187" y="687"/>
                    <a:pt x="191" y="686"/>
                    <a:pt x="192" y="683"/>
                  </a:cubicBezTo>
                  <a:cubicBezTo>
                    <a:pt x="194" y="680"/>
                    <a:pt x="193" y="676"/>
                    <a:pt x="190" y="675"/>
                  </a:cubicBezTo>
                  <a:moveTo>
                    <a:pt x="276" y="710"/>
                  </a:moveTo>
                  <a:cubicBezTo>
                    <a:pt x="261" y="706"/>
                    <a:pt x="246" y="701"/>
                    <a:pt x="232" y="695"/>
                  </a:cubicBezTo>
                  <a:cubicBezTo>
                    <a:pt x="229" y="694"/>
                    <a:pt x="225" y="695"/>
                    <a:pt x="224" y="698"/>
                  </a:cubicBezTo>
                  <a:cubicBezTo>
                    <a:pt x="223" y="701"/>
                    <a:pt x="224" y="705"/>
                    <a:pt x="227" y="706"/>
                  </a:cubicBezTo>
                  <a:cubicBezTo>
                    <a:pt x="242" y="712"/>
                    <a:pt x="257" y="717"/>
                    <a:pt x="273" y="722"/>
                  </a:cubicBezTo>
                  <a:cubicBezTo>
                    <a:pt x="276" y="722"/>
                    <a:pt x="279" y="721"/>
                    <a:pt x="280" y="717"/>
                  </a:cubicBezTo>
                  <a:cubicBezTo>
                    <a:pt x="281" y="714"/>
                    <a:pt x="279" y="711"/>
                    <a:pt x="276" y="710"/>
                  </a:cubicBezTo>
                  <a:moveTo>
                    <a:pt x="368" y="722"/>
                  </a:moveTo>
                  <a:cubicBezTo>
                    <a:pt x="367" y="722"/>
                    <a:pt x="367" y="722"/>
                    <a:pt x="367" y="722"/>
                  </a:cubicBezTo>
                  <a:cubicBezTo>
                    <a:pt x="352" y="722"/>
                    <a:pt x="336" y="721"/>
                    <a:pt x="321" y="719"/>
                  </a:cubicBezTo>
                  <a:cubicBezTo>
                    <a:pt x="318" y="719"/>
                    <a:pt x="315" y="721"/>
                    <a:pt x="315" y="724"/>
                  </a:cubicBezTo>
                  <a:cubicBezTo>
                    <a:pt x="314" y="727"/>
                    <a:pt x="316" y="730"/>
                    <a:pt x="320" y="731"/>
                  </a:cubicBezTo>
                  <a:cubicBezTo>
                    <a:pt x="335" y="733"/>
                    <a:pt x="351" y="734"/>
                    <a:pt x="367" y="734"/>
                  </a:cubicBezTo>
                  <a:cubicBezTo>
                    <a:pt x="368" y="734"/>
                    <a:pt x="368" y="734"/>
                    <a:pt x="368" y="734"/>
                  </a:cubicBezTo>
                  <a:cubicBezTo>
                    <a:pt x="371" y="734"/>
                    <a:pt x="374" y="731"/>
                    <a:pt x="374" y="728"/>
                  </a:cubicBezTo>
                  <a:cubicBezTo>
                    <a:pt x="374" y="725"/>
                    <a:pt x="371" y="722"/>
                    <a:pt x="368" y="722"/>
                  </a:cubicBezTo>
                  <a:cubicBezTo>
                    <a:pt x="368" y="722"/>
                    <a:pt x="368" y="722"/>
                    <a:pt x="368" y="722"/>
                  </a:cubicBezTo>
                  <a:moveTo>
                    <a:pt x="459" y="710"/>
                  </a:moveTo>
                  <a:cubicBezTo>
                    <a:pt x="445" y="714"/>
                    <a:pt x="429" y="717"/>
                    <a:pt x="414" y="719"/>
                  </a:cubicBezTo>
                  <a:cubicBezTo>
                    <a:pt x="411" y="719"/>
                    <a:pt x="408" y="722"/>
                    <a:pt x="409" y="726"/>
                  </a:cubicBezTo>
                  <a:cubicBezTo>
                    <a:pt x="409" y="729"/>
                    <a:pt x="412" y="731"/>
                    <a:pt x="415" y="731"/>
                  </a:cubicBezTo>
                  <a:cubicBezTo>
                    <a:pt x="432" y="729"/>
                    <a:pt x="447" y="726"/>
                    <a:pt x="463" y="722"/>
                  </a:cubicBezTo>
                  <a:cubicBezTo>
                    <a:pt x="466" y="721"/>
                    <a:pt x="468" y="717"/>
                    <a:pt x="467" y="714"/>
                  </a:cubicBezTo>
                  <a:cubicBezTo>
                    <a:pt x="466" y="711"/>
                    <a:pt x="463" y="709"/>
                    <a:pt x="459" y="710"/>
                  </a:cubicBezTo>
                  <a:moveTo>
                    <a:pt x="545" y="674"/>
                  </a:moveTo>
                  <a:cubicBezTo>
                    <a:pt x="532" y="682"/>
                    <a:pt x="518" y="689"/>
                    <a:pt x="503" y="695"/>
                  </a:cubicBezTo>
                  <a:cubicBezTo>
                    <a:pt x="500" y="696"/>
                    <a:pt x="499" y="700"/>
                    <a:pt x="500" y="703"/>
                  </a:cubicBezTo>
                  <a:cubicBezTo>
                    <a:pt x="501" y="706"/>
                    <a:pt x="505" y="707"/>
                    <a:pt x="508" y="706"/>
                  </a:cubicBezTo>
                  <a:cubicBezTo>
                    <a:pt x="523" y="700"/>
                    <a:pt x="537" y="693"/>
                    <a:pt x="551" y="685"/>
                  </a:cubicBezTo>
                  <a:cubicBezTo>
                    <a:pt x="554" y="683"/>
                    <a:pt x="555" y="679"/>
                    <a:pt x="553" y="677"/>
                  </a:cubicBezTo>
                  <a:cubicBezTo>
                    <a:pt x="552" y="674"/>
                    <a:pt x="548" y="673"/>
                    <a:pt x="545" y="674"/>
                  </a:cubicBezTo>
                  <a:moveTo>
                    <a:pt x="618" y="618"/>
                  </a:moveTo>
                  <a:cubicBezTo>
                    <a:pt x="607" y="629"/>
                    <a:pt x="596" y="639"/>
                    <a:pt x="584" y="649"/>
                  </a:cubicBezTo>
                  <a:cubicBezTo>
                    <a:pt x="581" y="651"/>
                    <a:pt x="580" y="654"/>
                    <a:pt x="582" y="657"/>
                  </a:cubicBezTo>
                  <a:cubicBezTo>
                    <a:pt x="584" y="660"/>
                    <a:pt x="588" y="660"/>
                    <a:pt x="591" y="658"/>
                  </a:cubicBezTo>
                  <a:cubicBezTo>
                    <a:pt x="604" y="648"/>
                    <a:pt x="616" y="638"/>
                    <a:pt x="627" y="626"/>
                  </a:cubicBezTo>
                  <a:cubicBezTo>
                    <a:pt x="629" y="624"/>
                    <a:pt x="629" y="620"/>
                    <a:pt x="627" y="618"/>
                  </a:cubicBezTo>
                  <a:cubicBezTo>
                    <a:pt x="625" y="616"/>
                    <a:pt x="621" y="616"/>
                    <a:pt x="618" y="618"/>
                  </a:cubicBezTo>
                  <a:moveTo>
                    <a:pt x="675" y="544"/>
                  </a:moveTo>
                  <a:cubicBezTo>
                    <a:pt x="667" y="558"/>
                    <a:pt x="658" y="571"/>
                    <a:pt x="649" y="583"/>
                  </a:cubicBezTo>
                  <a:cubicBezTo>
                    <a:pt x="647" y="586"/>
                    <a:pt x="648" y="589"/>
                    <a:pt x="650" y="592"/>
                  </a:cubicBezTo>
                  <a:cubicBezTo>
                    <a:pt x="653" y="594"/>
                    <a:pt x="657" y="593"/>
                    <a:pt x="659" y="590"/>
                  </a:cubicBezTo>
                  <a:cubicBezTo>
                    <a:pt x="668" y="578"/>
                    <a:pt x="677" y="564"/>
                    <a:pt x="685" y="551"/>
                  </a:cubicBezTo>
                  <a:cubicBezTo>
                    <a:pt x="687" y="548"/>
                    <a:pt x="686" y="544"/>
                    <a:pt x="683" y="542"/>
                  </a:cubicBezTo>
                  <a:cubicBezTo>
                    <a:pt x="680" y="541"/>
                    <a:pt x="677" y="542"/>
                    <a:pt x="675" y="544"/>
                  </a:cubicBezTo>
                  <a:moveTo>
                    <a:pt x="710" y="459"/>
                  </a:moveTo>
                  <a:cubicBezTo>
                    <a:pt x="706" y="474"/>
                    <a:pt x="701" y="489"/>
                    <a:pt x="695" y="503"/>
                  </a:cubicBezTo>
                  <a:cubicBezTo>
                    <a:pt x="694" y="506"/>
                    <a:pt x="696" y="509"/>
                    <a:pt x="699" y="511"/>
                  </a:cubicBezTo>
                  <a:cubicBezTo>
                    <a:pt x="702" y="512"/>
                    <a:pt x="705" y="511"/>
                    <a:pt x="707" y="507"/>
                  </a:cubicBezTo>
                  <a:cubicBezTo>
                    <a:pt x="713" y="493"/>
                    <a:pt x="718" y="478"/>
                    <a:pt x="722" y="462"/>
                  </a:cubicBezTo>
                  <a:cubicBezTo>
                    <a:pt x="723" y="459"/>
                    <a:pt x="721" y="455"/>
                    <a:pt x="718" y="455"/>
                  </a:cubicBezTo>
                  <a:cubicBezTo>
                    <a:pt x="715" y="454"/>
                    <a:pt x="711" y="456"/>
                    <a:pt x="710" y="45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" name="Freeform 36"/>
            <p:cNvSpPr>
              <a:spLocks noEditPoints="1"/>
            </p:cNvSpPr>
            <p:nvPr/>
          </p:nvSpPr>
          <p:spPr bwMode="auto">
            <a:xfrm>
              <a:off x="5045993" y="2005583"/>
              <a:ext cx="1231901" cy="1230313"/>
            </a:xfrm>
            <a:custGeom>
              <a:avLst/>
              <a:gdLst>
                <a:gd name="T0" fmla="*/ 719 w 734"/>
                <a:gd name="T1" fmla="*/ 413 h 734"/>
                <a:gd name="T2" fmla="*/ 734 w 734"/>
                <a:gd name="T3" fmla="*/ 367 h 734"/>
                <a:gd name="T4" fmla="*/ 722 w 734"/>
                <a:gd name="T5" fmla="*/ 366 h 734"/>
                <a:gd name="T6" fmla="*/ 726 w 734"/>
                <a:gd name="T7" fmla="*/ 325 h 734"/>
                <a:gd name="T8" fmla="*/ 714 w 734"/>
                <a:gd name="T9" fmla="*/ 267 h 734"/>
                <a:gd name="T10" fmla="*/ 674 w 734"/>
                <a:gd name="T11" fmla="*/ 189 h 734"/>
                <a:gd name="T12" fmla="*/ 706 w 734"/>
                <a:gd name="T13" fmla="*/ 226 h 734"/>
                <a:gd name="T14" fmla="*/ 674 w 734"/>
                <a:gd name="T15" fmla="*/ 189 h 734"/>
                <a:gd name="T16" fmla="*/ 648 w 734"/>
                <a:gd name="T17" fmla="*/ 150 h 734"/>
                <a:gd name="T18" fmla="*/ 626 w 734"/>
                <a:gd name="T19" fmla="*/ 107 h 734"/>
                <a:gd name="T20" fmla="*/ 544 w 734"/>
                <a:gd name="T21" fmla="*/ 59 h 734"/>
                <a:gd name="T22" fmla="*/ 590 w 734"/>
                <a:gd name="T23" fmla="*/ 75 h 734"/>
                <a:gd name="T24" fmla="*/ 544 w 734"/>
                <a:gd name="T25" fmla="*/ 59 h 734"/>
                <a:gd name="T26" fmla="*/ 510 w 734"/>
                <a:gd name="T27" fmla="*/ 36 h 734"/>
                <a:gd name="T28" fmla="*/ 454 w 734"/>
                <a:gd name="T29" fmla="*/ 17 h 734"/>
                <a:gd name="T30" fmla="*/ 367 w 734"/>
                <a:gd name="T31" fmla="*/ 12 h 734"/>
                <a:gd name="T32" fmla="*/ 414 w 734"/>
                <a:gd name="T33" fmla="*/ 3 h 734"/>
                <a:gd name="T34" fmla="*/ 360 w 734"/>
                <a:gd name="T35" fmla="*/ 6 h 734"/>
                <a:gd name="T36" fmla="*/ 320 w 734"/>
                <a:gd name="T37" fmla="*/ 15 h 734"/>
                <a:gd name="T38" fmla="*/ 271 w 734"/>
                <a:gd name="T39" fmla="*/ 13 h 734"/>
                <a:gd name="T40" fmla="*/ 189 w 734"/>
                <a:gd name="T41" fmla="*/ 60 h 734"/>
                <a:gd name="T42" fmla="*/ 226 w 734"/>
                <a:gd name="T43" fmla="*/ 28 h 734"/>
                <a:gd name="T44" fmla="*/ 189 w 734"/>
                <a:gd name="T45" fmla="*/ 60 h 734"/>
                <a:gd name="T46" fmla="*/ 152 w 734"/>
                <a:gd name="T47" fmla="*/ 77 h 734"/>
                <a:gd name="T48" fmla="*/ 107 w 734"/>
                <a:gd name="T49" fmla="*/ 116 h 734"/>
                <a:gd name="T50" fmla="*/ 85 w 734"/>
                <a:gd name="T51" fmla="*/ 151 h 734"/>
                <a:gd name="T52" fmla="*/ 49 w 734"/>
                <a:gd name="T53" fmla="*/ 184 h 734"/>
                <a:gd name="T54" fmla="*/ 24 w 734"/>
                <a:gd name="T55" fmla="*/ 276 h 734"/>
                <a:gd name="T56" fmla="*/ 28 w 734"/>
                <a:gd name="T57" fmla="*/ 227 h 734"/>
                <a:gd name="T58" fmla="*/ 24 w 734"/>
                <a:gd name="T59" fmla="*/ 276 h 734"/>
                <a:gd name="T60" fmla="*/ 15 w 734"/>
                <a:gd name="T61" fmla="*/ 321 h 734"/>
                <a:gd name="T62" fmla="*/ 0 w 734"/>
                <a:gd name="T63" fmla="*/ 367 h 734"/>
                <a:gd name="T64" fmla="*/ 12 w 734"/>
                <a:gd name="T65" fmla="*/ 367 h 734"/>
                <a:gd name="T66" fmla="*/ 8 w 734"/>
                <a:gd name="T67" fmla="*/ 409 h 734"/>
                <a:gd name="T68" fmla="*/ 20 w 734"/>
                <a:gd name="T69" fmla="*/ 467 h 734"/>
                <a:gd name="T70" fmla="*/ 39 w 734"/>
                <a:gd name="T71" fmla="*/ 503 h 734"/>
                <a:gd name="T72" fmla="*/ 49 w 734"/>
                <a:gd name="T73" fmla="*/ 551 h 734"/>
                <a:gd name="T74" fmla="*/ 116 w 734"/>
                <a:gd name="T75" fmla="*/ 618 h 734"/>
                <a:gd name="T76" fmla="*/ 76 w 734"/>
                <a:gd name="T77" fmla="*/ 591 h 734"/>
                <a:gd name="T78" fmla="*/ 116 w 734"/>
                <a:gd name="T79" fmla="*/ 618 h 734"/>
                <a:gd name="T80" fmla="*/ 143 w 734"/>
                <a:gd name="T81" fmla="*/ 650 h 734"/>
                <a:gd name="T82" fmla="*/ 192 w 734"/>
                <a:gd name="T83" fmla="*/ 683 h 734"/>
                <a:gd name="T84" fmla="*/ 231 w 734"/>
                <a:gd name="T85" fmla="*/ 695 h 734"/>
                <a:gd name="T86" fmla="*/ 272 w 734"/>
                <a:gd name="T87" fmla="*/ 722 h 734"/>
                <a:gd name="T88" fmla="*/ 367 w 734"/>
                <a:gd name="T89" fmla="*/ 722 h 734"/>
                <a:gd name="T90" fmla="*/ 314 w 734"/>
                <a:gd name="T91" fmla="*/ 724 h 734"/>
                <a:gd name="T92" fmla="*/ 367 w 734"/>
                <a:gd name="T93" fmla="*/ 734 h 734"/>
                <a:gd name="T94" fmla="*/ 459 w 734"/>
                <a:gd name="T95" fmla="*/ 710 h 734"/>
                <a:gd name="T96" fmla="*/ 415 w 734"/>
                <a:gd name="T97" fmla="*/ 731 h 734"/>
                <a:gd name="T98" fmla="*/ 459 w 734"/>
                <a:gd name="T99" fmla="*/ 710 h 734"/>
                <a:gd name="T100" fmla="*/ 500 w 734"/>
                <a:gd name="T101" fmla="*/ 703 h 734"/>
                <a:gd name="T102" fmla="*/ 553 w 734"/>
                <a:gd name="T103" fmla="*/ 677 h 734"/>
                <a:gd name="T104" fmla="*/ 583 w 734"/>
                <a:gd name="T105" fmla="*/ 649 h 734"/>
                <a:gd name="T106" fmla="*/ 626 w 734"/>
                <a:gd name="T107" fmla="*/ 626 h 734"/>
                <a:gd name="T108" fmla="*/ 674 w 734"/>
                <a:gd name="T109" fmla="*/ 544 h 734"/>
                <a:gd name="T110" fmla="*/ 658 w 734"/>
                <a:gd name="T111" fmla="*/ 590 h 734"/>
                <a:gd name="T112" fmla="*/ 674 w 734"/>
                <a:gd name="T113" fmla="*/ 544 h 734"/>
                <a:gd name="T114" fmla="*/ 698 w 734"/>
                <a:gd name="T115" fmla="*/ 511 h 734"/>
                <a:gd name="T116" fmla="*/ 717 w 734"/>
                <a:gd name="T117" fmla="*/ 45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4" h="734">
                  <a:moveTo>
                    <a:pt x="722" y="366"/>
                  </a:moveTo>
                  <a:cubicBezTo>
                    <a:pt x="722" y="367"/>
                    <a:pt x="722" y="367"/>
                    <a:pt x="722" y="367"/>
                  </a:cubicBezTo>
                  <a:cubicBezTo>
                    <a:pt x="722" y="383"/>
                    <a:pt x="721" y="398"/>
                    <a:pt x="719" y="413"/>
                  </a:cubicBezTo>
                  <a:cubicBezTo>
                    <a:pt x="719" y="417"/>
                    <a:pt x="721" y="420"/>
                    <a:pt x="724" y="420"/>
                  </a:cubicBezTo>
                  <a:cubicBezTo>
                    <a:pt x="727" y="421"/>
                    <a:pt x="730" y="418"/>
                    <a:pt x="731" y="415"/>
                  </a:cubicBezTo>
                  <a:cubicBezTo>
                    <a:pt x="733" y="399"/>
                    <a:pt x="734" y="383"/>
                    <a:pt x="734" y="367"/>
                  </a:cubicBezTo>
                  <a:cubicBezTo>
                    <a:pt x="734" y="366"/>
                    <a:pt x="734" y="366"/>
                    <a:pt x="734" y="366"/>
                  </a:cubicBezTo>
                  <a:cubicBezTo>
                    <a:pt x="734" y="363"/>
                    <a:pt x="731" y="360"/>
                    <a:pt x="728" y="360"/>
                  </a:cubicBezTo>
                  <a:cubicBezTo>
                    <a:pt x="725" y="360"/>
                    <a:pt x="722" y="363"/>
                    <a:pt x="722" y="366"/>
                  </a:cubicBezTo>
                  <a:moveTo>
                    <a:pt x="710" y="274"/>
                  </a:moveTo>
                  <a:cubicBezTo>
                    <a:pt x="714" y="289"/>
                    <a:pt x="717" y="304"/>
                    <a:pt x="719" y="320"/>
                  </a:cubicBezTo>
                  <a:cubicBezTo>
                    <a:pt x="719" y="323"/>
                    <a:pt x="722" y="325"/>
                    <a:pt x="726" y="325"/>
                  </a:cubicBezTo>
                  <a:cubicBezTo>
                    <a:pt x="729" y="325"/>
                    <a:pt x="731" y="322"/>
                    <a:pt x="731" y="318"/>
                  </a:cubicBezTo>
                  <a:cubicBezTo>
                    <a:pt x="729" y="302"/>
                    <a:pt x="725" y="287"/>
                    <a:pt x="721" y="271"/>
                  </a:cubicBezTo>
                  <a:cubicBezTo>
                    <a:pt x="720" y="268"/>
                    <a:pt x="717" y="266"/>
                    <a:pt x="714" y="267"/>
                  </a:cubicBezTo>
                  <a:cubicBezTo>
                    <a:pt x="711" y="268"/>
                    <a:pt x="709" y="271"/>
                    <a:pt x="710" y="274"/>
                  </a:cubicBezTo>
                  <a:cubicBezTo>
                    <a:pt x="710" y="274"/>
                    <a:pt x="710" y="274"/>
                    <a:pt x="710" y="274"/>
                  </a:cubicBezTo>
                  <a:moveTo>
                    <a:pt x="674" y="189"/>
                  </a:moveTo>
                  <a:cubicBezTo>
                    <a:pt x="682" y="202"/>
                    <a:pt x="689" y="216"/>
                    <a:pt x="695" y="230"/>
                  </a:cubicBezTo>
                  <a:cubicBezTo>
                    <a:pt x="696" y="234"/>
                    <a:pt x="700" y="235"/>
                    <a:pt x="703" y="234"/>
                  </a:cubicBezTo>
                  <a:cubicBezTo>
                    <a:pt x="706" y="232"/>
                    <a:pt x="707" y="229"/>
                    <a:pt x="706" y="226"/>
                  </a:cubicBezTo>
                  <a:cubicBezTo>
                    <a:pt x="700" y="211"/>
                    <a:pt x="692" y="197"/>
                    <a:pt x="684" y="183"/>
                  </a:cubicBezTo>
                  <a:cubicBezTo>
                    <a:pt x="683" y="180"/>
                    <a:pt x="679" y="179"/>
                    <a:pt x="676" y="181"/>
                  </a:cubicBezTo>
                  <a:cubicBezTo>
                    <a:pt x="673" y="182"/>
                    <a:pt x="672" y="186"/>
                    <a:pt x="674" y="189"/>
                  </a:cubicBezTo>
                  <a:cubicBezTo>
                    <a:pt x="674" y="189"/>
                    <a:pt x="674" y="189"/>
                    <a:pt x="674" y="189"/>
                  </a:cubicBezTo>
                  <a:moveTo>
                    <a:pt x="618" y="116"/>
                  </a:moveTo>
                  <a:cubicBezTo>
                    <a:pt x="628" y="127"/>
                    <a:pt x="639" y="138"/>
                    <a:pt x="648" y="150"/>
                  </a:cubicBezTo>
                  <a:cubicBezTo>
                    <a:pt x="650" y="153"/>
                    <a:pt x="654" y="154"/>
                    <a:pt x="657" y="151"/>
                  </a:cubicBezTo>
                  <a:cubicBezTo>
                    <a:pt x="659" y="149"/>
                    <a:pt x="660" y="146"/>
                    <a:pt x="658" y="143"/>
                  </a:cubicBezTo>
                  <a:cubicBezTo>
                    <a:pt x="648" y="130"/>
                    <a:pt x="637" y="118"/>
                    <a:pt x="626" y="107"/>
                  </a:cubicBezTo>
                  <a:cubicBezTo>
                    <a:pt x="624" y="105"/>
                    <a:pt x="620" y="105"/>
                    <a:pt x="617" y="107"/>
                  </a:cubicBezTo>
                  <a:cubicBezTo>
                    <a:pt x="615" y="109"/>
                    <a:pt x="615" y="113"/>
                    <a:pt x="618" y="116"/>
                  </a:cubicBezTo>
                  <a:moveTo>
                    <a:pt x="544" y="59"/>
                  </a:moveTo>
                  <a:cubicBezTo>
                    <a:pt x="557" y="67"/>
                    <a:pt x="570" y="76"/>
                    <a:pt x="583" y="85"/>
                  </a:cubicBezTo>
                  <a:cubicBezTo>
                    <a:pt x="585" y="87"/>
                    <a:pt x="589" y="87"/>
                    <a:pt x="591" y="84"/>
                  </a:cubicBezTo>
                  <a:cubicBezTo>
                    <a:pt x="593" y="81"/>
                    <a:pt x="592" y="78"/>
                    <a:pt x="590" y="75"/>
                  </a:cubicBezTo>
                  <a:cubicBezTo>
                    <a:pt x="577" y="66"/>
                    <a:pt x="564" y="57"/>
                    <a:pt x="550" y="49"/>
                  </a:cubicBezTo>
                  <a:cubicBezTo>
                    <a:pt x="547" y="47"/>
                    <a:pt x="543" y="48"/>
                    <a:pt x="542" y="51"/>
                  </a:cubicBezTo>
                  <a:cubicBezTo>
                    <a:pt x="540" y="54"/>
                    <a:pt x="541" y="58"/>
                    <a:pt x="544" y="59"/>
                  </a:cubicBezTo>
                  <a:moveTo>
                    <a:pt x="458" y="24"/>
                  </a:moveTo>
                  <a:cubicBezTo>
                    <a:pt x="473" y="28"/>
                    <a:pt x="488" y="33"/>
                    <a:pt x="502" y="39"/>
                  </a:cubicBezTo>
                  <a:cubicBezTo>
                    <a:pt x="505" y="40"/>
                    <a:pt x="509" y="39"/>
                    <a:pt x="510" y="36"/>
                  </a:cubicBezTo>
                  <a:cubicBezTo>
                    <a:pt x="511" y="32"/>
                    <a:pt x="510" y="29"/>
                    <a:pt x="507" y="28"/>
                  </a:cubicBezTo>
                  <a:cubicBezTo>
                    <a:pt x="492" y="22"/>
                    <a:pt x="477" y="16"/>
                    <a:pt x="461" y="12"/>
                  </a:cubicBezTo>
                  <a:cubicBezTo>
                    <a:pt x="458" y="11"/>
                    <a:pt x="455" y="13"/>
                    <a:pt x="454" y="17"/>
                  </a:cubicBezTo>
                  <a:cubicBezTo>
                    <a:pt x="453" y="20"/>
                    <a:pt x="455" y="23"/>
                    <a:pt x="458" y="24"/>
                  </a:cubicBezTo>
                  <a:moveTo>
                    <a:pt x="366" y="12"/>
                  </a:moveTo>
                  <a:cubicBezTo>
                    <a:pt x="367" y="12"/>
                    <a:pt x="367" y="12"/>
                    <a:pt x="367" y="12"/>
                  </a:cubicBezTo>
                  <a:cubicBezTo>
                    <a:pt x="382" y="12"/>
                    <a:pt x="398" y="13"/>
                    <a:pt x="413" y="15"/>
                  </a:cubicBezTo>
                  <a:cubicBezTo>
                    <a:pt x="416" y="15"/>
                    <a:pt x="419" y="13"/>
                    <a:pt x="419" y="10"/>
                  </a:cubicBezTo>
                  <a:cubicBezTo>
                    <a:pt x="420" y="7"/>
                    <a:pt x="418" y="4"/>
                    <a:pt x="414" y="3"/>
                  </a:cubicBezTo>
                  <a:cubicBezTo>
                    <a:pt x="399" y="1"/>
                    <a:pt x="383" y="0"/>
                    <a:pt x="367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63" y="0"/>
                    <a:pt x="360" y="3"/>
                    <a:pt x="360" y="6"/>
                  </a:cubicBezTo>
                  <a:cubicBezTo>
                    <a:pt x="360" y="9"/>
                    <a:pt x="363" y="12"/>
                    <a:pt x="366" y="12"/>
                  </a:cubicBezTo>
                  <a:moveTo>
                    <a:pt x="275" y="24"/>
                  </a:moveTo>
                  <a:cubicBezTo>
                    <a:pt x="289" y="20"/>
                    <a:pt x="305" y="17"/>
                    <a:pt x="320" y="15"/>
                  </a:cubicBezTo>
                  <a:cubicBezTo>
                    <a:pt x="323" y="15"/>
                    <a:pt x="326" y="12"/>
                    <a:pt x="325" y="8"/>
                  </a:cubicBezTo>
                  <a:cubicBezTo>
                    <a:pt x="325" y="5"/>
                    <a:pt x="322" y="3"/>
                    <a:pt x="318" y="3"/>
                  </a:cubicBezTo>
                  <a:cubicBezTo>
                    <a:pt x="302" y="5"/>
                    <a:pt x="287" y="9"/>
                    <a:pt x="271" y="13"/>
                  </a:cubicBezTo>
                  <a:cubicBezTo>
                    <a:pt x="268" y="13"/>
                    <a:pt x="266" y="17"/>
                    <a:pt x="267" y="20"/>
                  </a:cubicBezTo>
                  <a:cubicBezTo>
                    <a:pt x="268" y="23"/>
                    <a:pt x="271" y="25"/>
                    <a:pt x="275" y="24"/>
                  </a:cubicBezTo>
                  <a:moveTo>
                    <a:pt x="189" y="60"/>
                  </a:moveTo>
                  <a:cubicBezTo>
                    <a:pt x="202" y="52"/>
                    <a:pt x="216" y="45"/>
                    <a:pt x="231" y="39"/>
                  </a:cubicBezTo>
                  <a:cubicBezTo>
                    <a:pt x="234" y="38"/>
                    <a:pt x="235" y="34"/>
                    <a:pt x="234" y="31"/>
                  </a:cubicBezTo>
                  <a:cubicBezTo>
                    <a:pt x="233" y="28"/>
                    <a:pt x="229" y="27"/>
                    <a:pt x="226" y="28"/>
                  </a:cubicBezTo>
                  <a:cubicBezTo>
                    <a:pt x="211" y="34"/>
                    <a:pt x="197" y="41"/>
                    <a:pt x="183" y="49"/>
                  </a:cubicBezTo>
                  <a:cubicBezTo>
                    <a:pt x="180" y="51"/>
                    <a:pt x="179" y="55"/>
                    <a:pt x="181" y="58"/>
                  </a:cubicBezTo>
                  <a:cubicBezTo>
                    <a:pt x="183" y="61"/>
                    <a:pt x="186" y="61"/>
                    <a:pt x="189" y="60"/>
                  </a:cubicBezTo>
                  <a:moveTo>
                    <a:pt x="116" y="116"/>
                  </a:moveTo>
                  <a:cubicBezTo>
                    <a:pt x="127" y="105"/>
                    <a:pt x="138" y="95"/>
                    <a:pt x="151" y="86"/>
                  </a:cubicBezTo>
                  <a:cubicBezTo>
                    <a:pt x="153" y="84"/>
                    <a:pt x="154" y="80"/>
                    <a:pt x="152" y="77"/>
                  </a:cubicBezTo>
                  <a:cubicBezTo>
                    <a:pt x="150" y="75"/>
                    <a:pt x="146" y="74"/>
                    <a:pt x="143" y="76"/>
                  </a:cubicBezTo>
                  <a:cubicBezTo>
                    <a:pt x="131" y="86"/>
                    <a:pt x="118" y="97"/>
                    <a:pt x="107" y="108"/>
                  </a:cubicBezTo>
                  <a:cubicBezTo>
                    <a:pt x="105" y="110"/>
                    <a:pt x="105" y="114"/>
                    <a:pt x="107" y="116"/>
                  </a:cubicBezTo>
                  <a:cubicBezTo>
                    <a:pt x="110" y="119"/>
                    <a:pt x="113" y="119"/>
                    <a:pt x="116" y="116"/>
                  </a:cubicBezTo>
                  <a:moveTo>
                    <a:pt x="59" y="190"/>
                  </a:moveTo>
                  <a:cubicBezTo>
                    <a:pt x="67" y="176"/>
                    <a:pt x="76" y="164"/>
                    <a:pt x="85" y="151"/>
                  </a:cubicBezTo>
                  <a:cubicBezTo>
                    <a:pt x="87" y="149"/>
                    <a:pt x="87" y="145"/>
                    <a:pt x="84" y="143"/>
                  </a:cubicBezTo>
                  <a:cubicBezTo>
                    <a:pt x="81" y="141"/>
                    <a:pt x="78" y="141"/>
                    <a:pt x="76" y="144"/>
                  </a:cubicBezTo>
                  <a:cubicBezTo>
                    <a:pt x="66" y="157"/>
                    <a:pt x="57" y="170"/>
                    <a:pt x="49" y="184"/>
                  </a:cubicBezTo>
                  <a:cubicBezTo>
                    <a:pt x="47" y="187"/>
                    <a:pt x="48" y="190"/>
                    <a:pt x="51" y="192"/>
                  </a:cubicBezTo>
                  <a:cubicBezTo>
                    <a:pt x="54" y="194"/>
                    <a:pt x="58" y="193"/>
                    <a:pt x="59" y="190"/>
                  </a:cubicBezTo>
                  <a:moveTo>
                    <a:pt x="24" y="276"/>
                  </a:moveTo>
                  <a:cubicBezTo>
                    <a:pt x="28" y="260"/>
                    <a:pt x="33" y="246"/>
                    <a:pt x="39" y="232"/>
                  </a:cubicBezTo>
                  <a:cubicBezTo>
                    <a:pt x="40" y="228"/>
                    <a:pt x="39" y="225"/>
                    <a:pt x="36" y="224"/>
                  </a:cubicBezTo>
                  <a:cubicBezTo>
                    <a:pt x="32" y="222"/>
                    <a:pt x="29" y="224"/>
                    <a:pt x="28" y="227"/>
                  </a:cubicBezTo>
                  <a:cubicBezTo>
                    <a:pt x="22" y="242"/>
                    <a:pt x="16" y="257"/>
                    <a:pt x="12" y="272"/>
                  </a:cubicBezTo>
                  <a:cubicBezTo>
                    <a:pt x="11" y="276"/>
                    <a:pt x="13" y="279"/>
                    <a:pt x="17" y="280"/>
                  </a:cubicBezTo>
                  <a:cubicBezTo>
                    <a:pt x="20" y="281"/>
                    <a:pt x="23" y="279"/>
                    <a:pt x="24" y="276"/>
                  </a:cubicBezTo>
                  <a:moveTo>
                    <a:pt x="12" y="367"/>
                  </a:moveTo>
                  <a:cubicBezTo>
                    <a:pt x="12" y="367"/>
                    <a:pt x="12" y="367"/>
                    <a:pt x="12" y="367"/>
                  </a:cubicBezTo>
                  <a:cubicBezTo>
                    <a:pt x="12" y="351"/>
                    <a:pt x="13" y="336"/>
                    <a:pt x="15" y="321"/>
                  </a:cubicBezTo>
                  <a:cubicBezTo>
                    <a:pt x="15" y="318"/>
                    <a:pt x="13" y="315"/>
                    <a:pt x="10" y="314"/>
                  </a:cubicBezTo>
                  <a:cubicBezTo>
                    <a:pt x="7" y="314"/>
                    <a:pt x="3" y="316"/>
                    <a:pt x="3" y="320"/>
                  </a:cubicBezTo>
                  <a:cubicBezTo>
                    <a:pt x="1" y="335"/>
                    <a:pt x="0" y="351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1"/>
                    <a:pt x="3" y="373"/>
                    <a:pt x="6" y="373"/>
                  </a:cubicBezTo>
                  <a:cubicBezTo>
                    <a:pt x="9" y="373"/>
                    <a:pt x="12" y="371"/>
                    <a:pt x="12" y="367"/>
                  </a:cubicBezTo>
                  <a:moveTo>
                    <a:pt x="24" y="459"/>
                  </a:moveTo>
                  <a:cubicBezTo>
                    <a:pt x="20" y="444"/>
                    <a:pt x="17" y="429"/>
                    <a:pt x="15" y="414"/>
                  </a:cubicBezTo>
                  <a:cubicBezTo>
                    <a:pt x="15" y="410"/>
                    <a:pt x="12" y="408"/>
                    <a:pt x="8" y="409"/>
                  </a:cubicBezTo>
                  <a:cubicBezTo>
                    <a:pt x="5" y="409"/>
                    <a:pt x="3" y="412"/>
                    <a:pt x="3" y="415"/>
                  </a:cubicBezTo>
                  <a:cubicBezTo>
                    <a:pt x="5" y="431"/>
                    <a:pt x="8" y="447"/>
                    <a:pt x="13" y="462"/>
                  </a:cubicBezTo>
                  <a:cubicBezTo>
                    <a:pt x="13" y="466"/>
                    <a:pt x="17" y="467"/>
                    <a:pt x="20" y="467"/>
                  </a:cubicBezTo>
                  <a:cubicBezTo>
                    <a:pt x="23" y="466"/>
                    <a:pt x="25" y="462"/>
                    <a:pt x="24" y="459"/>
                  </a:cubicBezTo>
                  <a:moveTo>
                    <a:pt x="60" y="545"/>
                  </a:moveTo>
                  <a:cubicBezTo>
                    <a:pt x="52" y="531"/>
                    <a:pt x="45" y="518"/>
                    <a:pt x="39" y="503"/>
                  </a:cubicBezTo>
                  <a:cubicBezTo>
                    <a:pt x="38" y="500"/>
                    <a:pt x="34" y="499"/>
                    <a:pt x="31" y="500"/>
                  </a:cubicBezTo>
                  <a:cubicBezTo>
                    <a:pt x="28" y="501"/>
                    <a:pt x="27" y="505"/>
                    <a:pt x="28" y="508"/>
                  </a:cubicBezTo>
                  <a:cubicBezTo>
                    <a:pt x="34" y="523"/>
                    <a:pt x="41" y="537"/>
                    <a:pt x="49" y="551"/>
                  </a:cubicBezTo>
                  <a:cubicBezTo>
                    <a:pt x="51" y="554"/>
                    <a:pt x="55" y="555"/>
                    <a:pt x="57" y="553"/>
                  </a:cubicBezTo>
                  <a:cubicBezTo>
                    <a:pt x="60" y="551"/>
                    <a:pt x="61" y="548"/>
                    <a:pt x="60" y="545"/>
                  </a:cubicBezTo>
                  <a:moveTo>
                    <a:pt x="116" y="618"/>
                  </a:moveTo>
                  <a:cubicBezTo>
                    <a:pt x="105" y="607"/>
                    <a:pt x="95" y="596"/>
                    <a:pt x="86" y="583"/>
                  </a:cubicBezTo>
                  <a:cubicBezTo>
                    <a:pt x="83" y="581"/>
                    <a:pt x="80" y="580"/>
                    <a:pt x="77" y="582"/>
                  </a:cubicBezTo>
                  <a:cubicBezTo>
                    <a:pt x="74" y="584"/>
                    <a:pt x="74" y="588"/>
                    <a:pt x="76" y="591"/>
                  </a:cubicBezTo>
                  <a:cubicBezTo>
                    <a:pt x="86" y="603"/>
                    <a:pt x="96" y="615"/>
                    <a:pt x="108" y="627"/>
                  </a:cubicBezTo>
                  <a:cubicBezTo>
                    <a:pt x="110" y="629"/>
                    <a:pt x="114" y="629"/>
                    <a:pt x="116" y="627"/>
                  </a:cubicBezTo>
                  <a:cubicBezTo>
                    <a:pt x="119" y="624"/>
                    <a:pt x="119" y="621"/>
                    <a:pt x="116" y="618"/>
                  </a:cubicBezTo>
                  <a:moveTo>
                    <a:pt x="190" y="675"/>
                  </a:moveTo>
                  <a:cubicBezTo>
                    <a:pt x="176" y="667"/>
                    <a:pt x="163" y="658"/>
                    <a:pt x="151" y="649"/>
                  </a:cubicBezTo>
                  <a:cubicBezTo>
                    <a:pt x="148" y="647"/>
                    <a:pt x="145" y="647"/>
                    <a:pt x="143" y="650"/>
                  </a:cubicBezTo>
                  <a:cubicBezTo>
                    <a:pt x="141" y="653"/>
                    <a:pt x="141" y="656"/>
                    <a:pt x="144" y="658"/>
                  </a:cubicBezTo>
                  <a:cubicBezTo>
                    <a:pt x="156" y="668"/>
                    <a:pt x="170" y="677"/>
                    <a:pt x="184" y="685"/>
                  </a:cubicBezTo>
                  <a:cubicBezTo>
                    <a:pt x="187" y="687"/>
                    <a:pt x="190" y="686"/>
                    <a:pt x="192" y="683"/>
                  </a:cubicBezTo>
                  <a:cubicBezTo>
                    <a:pt x="194" y="680"/>
                    <a:pt x="193" y="676"/>
                    <a:pt x="190" y="675"/>
                  </a:cubicBezTo>
                  <a:moveTo>
                    <a:pt x="275" y="710"/>
                  </a:moveTo>
                  <a:cubicBezTo>
                    <a:pt x="260" y="706"/>
                    <a:pt x="246" y="701"/>
                    <a:pt x="231" y="695"/>
                  </a:cubicBezTo>
                  <a:cubicBezTo>
                    <a:pt x="228" y="694"/>
                    <a:pt x="225" y="695"/>
                    <a:pt x="223" y="698"/>
                  </a:cubicBezTo>
                  <a:cubicBezTo>
                    <a:pt x="222" y="701"/>
                    <a:pt x="224" y="705"/>
                    <a:pt x="227" y="706"/>
                  </a:cubicBezTo>
                  <a:cubicBezTo>
                    <a:pt x="241" y="712"/>
                    <a:pt x="257" y="717"/>
                    <a:pt x="272" y="722"/>
                  </a:cubicBezTo>
                  <a:cubicBezTo>
                    <a:pt x="275" y="722"/>
                    <a:pt x="279" y="721"/>
                    <a:pt x="280" y="717"/>
                  </a:cubicBezTo>
                  <a:cubicBezTo>
                    <a:pt x="280" y="714"/>
                    <a:pt x="279" y="711"/>
                    <a:pt x="275" y="710"/>
                  </a:cubicBezTo>
                  <a:moveTo>
                    <a:pt x="367" y="722"/>
                  </a:moveTo>
                  <a:cubicBezTo>
                    <a:pt x="367" y="722"/>
                    <a:pt x="367" y="722"/>
                    <a:pt x="367" y="722"/>
                  </a:cubicBezTo>
                  <a:cubicBezTo>
                    <a:pt x="351" y="722"/>
                    <a:pt x="336" y="721"/>
                    <a:pt x="321" y="719"/>
                  </a:cubicBezTo>
                  <a:cubicBezTo>
                    <a:pt x="318" y="719"/>
                    <a:pt x="315" y="721"/>
                    <a:pt x="314" y="724"/>
                  </a:cubicBezTo>
                  <a:cubicBezTo>
                    <a:pt x="314" y="727"/>
                    <a:pt x="316" y="730"/>
                    <a:pt x="319" y="731"/>
                  </a:cubicBezTo>
                  <a:cubicBezTo>
                    <a:pt x="335" y="733"/>
                    <a:pt x="351" y="734"/>
                    <a:pt x="367" y="734"/>
                  </a:cubicBezTo>
                  <a:cubicBezTo>
                    <a:pt x="367" y="734"/>
                    <a:pt x="367" y="734"/>
                    <a:pt x="367" y="734"/>
                  </a:cubicBezTo>
                  <a:cubicBezTo>
                    <a:pt x="370" y="734"/>
                    <a:pt x="373" y="731"/>
                    <a:pt x="373" y="728"/>
                  </a:cubicBezTo>
                  <a:cubicBezTo>
                    <a:pt x="373" y="725"/>
                    <a:pt x="370" y="722"/>
                    <a:pt x="367" y="722"/>
                  </a:cubicBezTo>
                  <a:moveTo>
                    <a:pt x="459" y="710"/>
                  </a:moveTo>
                  <a:cubicBezTo>
                    <a:pt x="444" y="714"/>
                    <a:pt x="429" y="717"/>
                    <a:pt x="414" y="719"/>
                  </a:cubicBezTo>
                  <a:cubicBezTo>
                    <a:pt x="410" y="719"/>
                    <a:pt x="408" y="722"/>
                    <a:pt x="408" y="726"/>
                  </a:cubicBezTo>
                  <a:cubicBezTo>
                    <a:pt x="409" y="729"/>
                    <a:pt x="412" y="731"/>
                    <a:pt x="415" y="731"/>
                  </a:cubicBezTo>
                  <a:cubicBezTo>
                    <a:pt x="431" y="729"/>
                    <a:pt x="447" y="726"/>
                    <a:pt x="462" y="722"/>
                  </a:cubicBezTo>
                  <a:cubicBezTo>
                    <a:pt x="465" y="721"/>
                    <a:pt x="467" y="717"/>
                    <a:pt x="466" y="714"/>
                  </a:cubicBezTo>
                  <a:cubicBezTo>
                    <a:pt x="466" y="711"/>
                    <a:pt x="462" y="709"/>
                    <a:pt x="459" y="710"/>
                  </a:cubicBezTo>
                  <a:moveTo>
                    <a:pt x="545" y="674"/>
                  </a:moveTo>
                  <a:cubicBezTo>
                    <a:pt x="531" y="682"/>
                    <a:pt x="517" y="689"/>
                    <a:pt x="503" y="695"/>
                  </a:cubicBezTo>
                  <a:cubicBezTo>
                    <a:pt x="500" y="696"/>
                    <a:pt x="498" y="700"/>
                    <a:pt x="500" y="703"/>
                  </a:cubicBezTo>
                  <a:cubicBezTo>
                    <a:pt x="501" y="706"/>
                    <a:pt x="505" y="707"/>
                    <a:pt x="508" y="706"/>
                  </a:cubicBezTo>
                  <a:cubicBezTo>
                    <a:pt x="522" y="700"/>
                    <a:pt x="537" y="693"/>
                    <a:pt x="551" y="685"/>
                  </a:cubicBezTo>
                  <a:cubicBezTo>
                    <a:pt x="553" y="683"/>
                    <a:pt x="554" y="679"/>
                    <a:pt x="553" y="677"/>
                  </a:cubicBezTo>
                  <a:cubicBezTo>
                    <a:pt x="551" y="674"/>
                    <a:pt x="547" y="673"/>
                    <a:pt x="545" y="674"/>
                  </a:cubicBezTo>
                  <a:moveTo>
                    <a:pt x="618" y="618"/>
                  </a:moveTo>
                  <a:cubicBezTo>
                    <a:pt x="607" y="629"/>
                    <a:pt x="595" y="639"/>
                    <a:pt x="583" y="649"/>
                  </a:cubicBezTo>
                  <a:cubicBezTo>
                    <a:pt x="580" y="651"/>
                    <a:pt x="580" y="654"/>
                    <a:pt x="582" y="657"/>
                  </a:cubicBezTo>
                  <a:cubicBezTo>
                    <a:pt x="584" y="660"/>
                    <a:pt x="588" y="660"/>
                    <a:pt x="590" y="658"/>
                  </a:cubicBezTo>
                  <a:cubicBezTo>
                    <a:pt x="603" y="648"/>
                    <a:pt x="615" y="638"/>
                    <a:pt x="626" y="626"/>
                  </a:cubicBezTo>
                  <a:cubicBezTo>
                    <a:pt x="629" y="624"/>
                    <a:pt x="629" y="620"/>
                    <a:pt x="626" y="618"/>
                  </a:cubicBezTo>
                  <a:cubicBezTo>
                    <a:pt x="624" y="616"/>
                    <a:pt x="620" y="616"/>
                    <a:pt x="618" y="618"/>
                  </a:cubicBezTo>
                  <a:moveTo>
                    <a:pt x="674" y="544"/>
                  </a:moveTo>
                  <a:cubicBezTo>
                    <a:pt x="667" y="558"/>
                    <a:pt x="658" y="571"/>
                    <a:pt x="649" y="583"/>
                  </a:cubicBezTo>
                  <a:cubicBezTo>
                    <a:pt x="647" y="586"/>
                    <a:pt x="647" y="589"/>
                    <a:pt x="650" y="591"/>
                  </a:cubicBezTo>
                  <a:cubicBezTo>
                    <a:pt x="652" y="594"/>
                    <a:pt x="656" y="593"/>
                    <a:pt x="658" y="590"/>
                  </a:cubicBezTo>
                  <a:cubicBezTo>
                    <a:pt x="668" y="578"/>
                    <a:pt x="677" y="564"/>
                    <a:pt x="685" y="551"/>
                  </a:cubicBezTo>
                  <a:cubicBezTo>
                    <a:pt x="686" y="548"/>
                    <a:pt x="686" y="544"/>
                    <a:pt x="683" y="542"/>
                  </a:cubicBezTo>
                  <a:cubicBezTo>
                    <a:pt x="680" y="541"/>
                    <a:pt x="676" y="542"/>
                    <a:pt x="674" y="544"/>
                  </a:cubicBezTo>
                  <a:moveTo>
                    <a:pt x="710" y="459"/>
                  </a:moveTo>
                  <a:cubicBezTo>
                    <a:pt x="706" y="474"/>
                    <a:pt x="701" y="489"/>
                    <a:pt x="695" y="503"/>
                  </a:cubicBezTo>
                  <a:cubicBezTo>
                    <a:pt x="694" y="506"/>
                    <a:pt x="695" y="509"/>
                    <a:pt x="698" y="511"/>
                  </a:cubicBezTo>
                  <a:cubicBezTo>
                    <a:pt x="701" y="512"/>
                    <a:pt x="705" y="511"/>
                    <a:pt x="706" y="507"/>
                  </a:cubicBezTo>
                  <a:cubicBezTo>
                    <a:pt x="712" y="493"/>
                    <a:pt x="717" y="478"/>
                    <a:pt x="722" y="462"/>
                  </a:cubicBezTo>
                  <a:cubicBezTo>
                    <a:pt x="722" y="459"/>
                    <a:pt x="720" y="455"/>
                    <a:pt x="717" y="455"/>
                  </a:cubicBezTo>
                  <a:cubicBezTo>
                    <a:pt x="714" y="454"/>
                    <a:pt x="711" y="456"/>
                    <a:pt x="710" y="45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" name="Freeform 37"/>
            <p:cNvSpPr>
              <a:spLocks noEditPoints="1"/>
            </p:cNvSpPr>
            <p:nvPr/>
          </p:nvSpPr>
          <p:spPr bwMode="auto">
            <a:xfrm>
              <a:off x="4396705" y="3445446"/>
              <a:ext cx="1398588" cy="1398588"/>
            </a:xfrm>
            <a:custGeom>
              <a:avLst/>
              <a:gdLst>
                <a:gd name="T0" fmla="*/ 825 w 834"/>
                <a:gd name="T1" fmla="*/ 471 h 834"/>
                <a:gd name="T2" fmla="*/ 828 w 834"/>
                <a:gd name="T3" fmla="*/ 411 h 834"/>
                <a:gd name="T4" fmla="*/ 826 w 834"/>
                <a:gd name="T5" fmla="*/ 375 h 834"/>
                <a:gd name="T6" fmla="*/ 811 w 834"/>
                <a:gd name="T7" fmla="*/ 323 h 834"/>
                <a:gd name="T8" fmla="*/ 809 w 834"/>
                <a:gd name="T9" fmla="*/ 274 h 834"/>
                <a:gd name="T10" fmla="*/ 727 w 834"/>
                <a:gd name="T11" fmla="*/ 157 h 834"/>
                <a:gd name="T12" fmla="*/ 736 w 834"/>
                <a:gd name="T13" fmla="*/ 149 h 834"/>
                <a:gd name="T14" fmla="*/ 695 w 834"/>
                <a:gd name="T15" fmla="*/ 122 h 834"/>
                <a:gd name="T16" fmla="*/ 657 w 834"/>
                <a:gd name="T17" fmla="*/ 84 h 834"/>
                <a:gd name="T18" fmla="*/ 627 w 834"/>
                <a:gd name="T19" fmla="*/ 64 h 834"/>
                <a:gd name="T20" fmla="*/ 577 w 834"/>
                <a:gd name="T21" fmla="*/ 45 h 834"/>
                <a:gd name="T22" fmla="*/ 536 w 834"/>
                <a:gd name="T23" fmla="*/ 18 h 834"/>
                <a:gd name="T24" fmla="*/ 393 w 834"/>
                <a:gd name="T25" fmla="*/ 13 h 834"/>
                <a:gd name="T26" fmla="*/ 441 w 834"/>
                <a:gd name="T27" fmla="*/ 1 h 834"/>
                <a:gd name="T28" fmla="*/ 393 w 834"/>
                <a:gd name="T29" fmla="*/ 13 h 834"/>
                <a:gd name="T30" fmla="*/ 344 w 834"/>
                <a:gd name="T31" fmla="*/ 7 h 834"/>
                <a:gd name="T32" fmla="*/ 214 w 834"/>
                <a:gd name="T33" fmla="*/ 67 h 834"/>
                <a:gd name="T34" fmla="*/ 208 w 834"/>
                <a:gd name="T35" fmla="*/ 57 h 834"/>
                <a:gd name="T36" fmla="*/ 175 w 834"/>
                <a:gd name="T37" fmla="*/ 93 h 834"/>
                <a:gd name="T38" fmla="*/ 130 w 834"/>
                <a:gd name="T39" fmla="*/ 123 h 834"/>
                <a:gd name="T40" fmla="*/ 106 w 834"/>
                <a:gd name="T41" fmla="*/ 149 h 834"/>
                <a:gd name="T42" fmla="*/ 79 w 834"/>
                <a:gd name="T43" fmla="*/ 195 h 834"/>
                <a:gd name="T44" fmla="*/ 44 w 834"/>
                <a:gd name="T45" fmla="*/ 231 h 834"/>
                <a:gd name="T46" fmla="*/ 15 w 834"/>
                <a:gd name="T47" fmla="*/ 371 h 834"/>
                <a:gd name="T48" fmla="*/ 3 w 834"/>
                <a:gd name="T49" fmla="*/ 369 h 834"/>
                <a:gd name="T50" fmla="*/ 12 w 834"/>
                <a:gd name="T51" fmla="*/ 418 h 834"/>
                <a:gd name="T52" fmla="*/ 10 w 834"/>
                <a:gd name="T53" fmla="*/ 472 h 834"/>
                <a:gd name="T54" fmla="*/ 16 w 834"/>
                <a:gd name="T55" fmla="*/ 507 h 834"/>
                <a:gd name="T56" fmla="*/ 37 w 834"/>
                <a:gd name="T57" fmla="*/ 556 h 834"/>
                <a:gd name="T58" fmla="*/ 45 w 834"/>
                <a:gd name="T59" fmla="*/ 605 h 834"/>
                <a:gd name="T60" fmla="*/ 140 w 834"/>
                <a:gd name="T61" fmla="*/ 712 h 834"/>
                <a:gd name="T62" fmla="*/ 131 w 834"/>
                <a:gd name="T63" fmla="*/ 721 h 834"/>
                <a:gd name="T64" fmla="*/ 176 w 834"/>
                <a:gd name="T65" fmla="*/ 743 h 834"/>
                <a:gd name="T66" fmla="*/ 217 w 834"/>
                <a:gd name="T67" fmla="*/ 777 h 834"/>
                <a:gd name="T68" fmla="*/ 249 w 834"/>
                <a:gd name="T69" fmla="*/ 793 h 834"/>
                <a:gd name="T70" fmla="*/ 301 w 834"/>
                <a:gd name="T71" fmla="*/ 806 h 834"/>
                <a:gd name="T72" fmla="*/ 345 w 834"/>
                <a:gd name="T73" fmla="*/ 828 h 834"/>
                <a:gd name="T74" fmla="*/ 488 w 834"/>
                <a:gd name="T75" fmla="*/ 816 h 834"/>
                <a:gd name="T76" fmla="*/ 490 w 834"/>
                <a:gd name="T77" fmla="*/ 828 h 834"/>
                <a:gd name="T78" fmla="*/ 534 w 834"/>
                <a:gd name="T79" fmla="*/ 805 h 834"/>
                <a:gd name="T80" fmla="*/ 586 w 834"/>
                <a:gd name="T81" fmla="*/ 792 h 834"/>
                <a:gd name="T82" fmla="*/ 618 w 834"/>
                <a:gd name="T83" fmla="*/ 776 h 834"/>
                <a:gd name="T84" fmla="*/ 659 w 834"/>
                <a:gd name="T85" fmla="*/ 742 h 834"/>
                <a:gd name="T86" fmla="*/ 703 w 834"/>
                <a:gd name="T87" fmla="*/ 721 h 834"/>
                <a:gd name="T88" fmla="*/ 779 w 834"/>
                <a:gd name="T89" fmla="*/ 599 h 834"/>
                <a:gd name="T90" fmla="*/ 790 w 834"/>
                <a:gd name="T91" fmla="*/ 605 h 834"/>
                <a:gd name="T92" fmla="*/ 798 w 834"/>
                <a:gd name="T93" fmla="*/ 556 h 834"/>
                <a:gd name="T94" fmla="*/ 819 w 834"/>
                <a:gd name="T95" fmla="*/ 506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4" h="834">
                  <a:moveTo>
                    <a:pt x="822" y="417"/>
                  </a:moveTo>
                  <a:cubicBezTo>
                    <a:pt x="822" y="417"/>
                    <a:pt x="822" y="417"/>
                    <a:pt x="822" y="417"/>
                  </a:cubicBezTo>
                  <a:cubicBezTo>
                    <a:pt x="822" y="433"/>
                    <a:pt x="821" y="449"/>
                    <a:pt x="820" y="464"/>
                  </a:cubicBezTo>
                  <a:cubicBezTo>
                    <a:pt x="819" y="468"/>
                    <a:pt x="822" y="471"/>
                    <a:pt x="825" y="471"/>
                  </a:cubicBezTo>
                  <a:cubicBezTo>
                    <a:pt x="828" y="471"/>
                    <a:pt x="831" y="469"/>
                    <a:pt x="832" y="466"/>
                  </a:cubicBezTo>
                  <a:cubicBezTo>
                    <a:pt x="833" y="450"/>
                    <a:pt x="834" y="434"/>
                    <a:pt x="834" y="417"/>
                  </a:cubicBezTo>
                  <a:cubicBezTo>
                    <a:pt x="834" y="417"/>
                    <a:pt x="834" y="417"/>
                    <a:pt x="834" y="417"/>
                  </a:cubicBezTo>
                  <a:cubicBezTo>
                    <a:pt x="834" y="413"/>
                    <a:pt x="832" y="411"/>
                    <a:pt x="828" y="411"/>
                  </a:cubicBezTo>
                  <a:cubicBezTo>
                    <a:pt x="825" y="411"/>
                    <a:pt x="822" y="413"/>
                    <a:pt x="822" y="417"/>
                  </a:cubicBezTo>
                  <a:moveTo>
                    <a:pt x="811" y="323"/>
                  </a:moveTo>
                  <a:cubicBezTo>
                    <a:pt x="815" y="338"/>
                    <a:pt x="818" y="354"/>
                    <a:pt x="819" y="370"/>
                  </a:cubicBezTo>
                  <a:cubicBezTo>
                    <a:pt x="820" y="373"/>
                    <a:pt x="823" y="375"/>
                    <a:pt x="826" y="375"/>
                  </a:cubicBezTo>
                  <a:cubicBezTo>
                    <a:pt x="829" y="374"/>
                    <a:pt x="832" y="371"/>
                    <a:pt x="831" y="368"/>
                  </a:cubicBezTo>
                  <a:cubicBezTo>
                    <a:pt x="829" y="352"/>
                    <a:pt x="827" y="336"/>
                    <a:pt x="823" y="320"/>
                  </a:cubicBezTo>
                  <a:cubicBezTo>
                    <a:pt x="822" y="317"/>
                    <a:pt x="819" y="315"/>
                    <a:pt x="816" y="316"/>
                  </a:cubicBezTo>
                  <a:cubicBezTo>
                    <a:pt x="812" y="317"/>
                    <a:pt x="810" y="320"/>
                    <a:pt x="811" y="323"/>
                  </a:cubicBezTo>
                  <a:moveTo>
                    <a:pt x="779" y="235"/>
                  </a:moveTo>
                  <a:cubicBezTo>
                    <a:pt x="786" y="249"/>
                    <a:pt x="792" y="263"/>
                    <a:pt x="798" y="278"/>
                  </a:cubicBezTo>
                  <a:cubicBezTo>
                    <a:pt x="799" y="281"/>
                    <a:pt x="802" y="283"/>
                    <a:pt x="805" y="282"/>
                  </a:cubicBezTo>
                  <a:cubicBezTo>
                    <a:pt x="808" y="281"/>
                    <a:pt x="810" y="277"/>
                    <a:pt x="809" y="274"/>
                  </a:cubicBezTo>
                  <a:cubicBezTo>
                    <a:pt x="803" y="259"/>
                    <a:pt x="797" y="244"/>
                    <a:pt x="790" y="230"/>
                  </a:cubicBezTo>
                  <a:cubicBezTo>
                    <a:pt x="788" y="227"/>
                    <a:pt x="785" y="225"/>
                    <a:pt x="782" y="227"/>
                  </a:cubicBezTo>
                  <a:cubicBezTo>
                    <a:pt x="779" y="228"/>
                    <a:pt x="777" y="232"/>
                    <a:pt x="779" y="235"/>
                  </a:cubicBezTo>
                  <a:moveTo>
                    <a:pt x="727" y="157"/>
                  </a:moveTo>
                  <a:cubicBezTo>
                    <a:pt x="737" y="169"/>
                    <a:pt x="747" y="181"/>
                    <a:pt x="755" y="194"/>
                  </a:cubicBezTo>
                  <a:cubicBezTo>
                    <a:pt x="757" y="197"/>
                    <a:pt x="761" y="198"/>
                    <a:pt x="764" y="196"/>
                  </a:cubicBezTo>
                  <a:cubicBezTo>
                    <a:pt x="766" y="194"/>
                    <a:pt x="767" y="190"/>
                    <a:pt x="765" y="188"/>
                  </a:cubicBezTo>
                  <a:cubicBezTo>
                    <a:pt x="756" y="174"/>
                    <a:pt x="747" y="161"/>
                    <a:pt x="736" y="149"/>
                  </a:cubicBezTo>
                  <a:cubicBezTo>
                    <a:pt x="734" y="146"/>
                    <a:pt x="730" y="146"/>
                    <a:pt x="728" y="148"/>
                  </a:cubicBezTo>
                  <a:cubicBezTo>
                    <a:pt x="725" y="150"/>
                    <a:pt x="725" y="154"/>
                    <a:pt x="727" y="157"/>
                  </a:cubicBezTo>
                  <a:moveTo>
                    <a:pt x="659" y="92"/>
                  </a:moveTo>
                  <a:cubicBezTo>
                    <a:pt x="671" y="102"/>
                    <a:pt x="683" y="112"/>
                    <a:pt x="695" y="122"/>
                  </a:cubicBezTo>
                  <a:cubicBezTo>
                    <a:pt x="697" y="125"/>
                    <a:pt x="701" y="125"/>
                    <a:pt x="703" y="122"/>
                  </a:cubicBezTo>
                  <a:cubicBezTo>
                    <a:pt x="705" y="120"/>
                    <a:pt x="705" y="116"/>
                    <a:pt x="703" y="114"/>
                  </a:cubicBezTo>
                  <a:cubicBezTo>
                    <a:pt x="691" y="103"/>
                    <a:pt x="679" y="92"/>
                    <a:pt x="666" y="82"/>
                  </a:cubicBezTo>
                  <a:cubicBezTo>
                    <a:pt x="663" y="81"/>
                    <a:pt x="659" y="81"/>
                    <a:pt x="657" y="84"/>
                  </a:cubicBezTo>
                  <a:cubicBezTo>
                    <a:pt x="655" y="86"/>
                    <a:pt x="656" y="90"/>
                    <a:pt x="659" y="92"/>
                  </a:cubicBezTo>
                  <a:moveTo>
                    <a:pt x="577" y="45"/>
                  </a:moveTo>
                  <a:cubicBezTo>
                    <a:pt x="592" y="51"/>
                    <a:pt x="606" y="58"/>
                    <a:pt x="619" y="66"/>
                  </a:cubicBezTo>
                  <a:cubicBezTo>
                    <a:pt x="622" y="68"/>
                    <a:pt x="626" y="67"/>
                    <a:pt x="627" y="64"/>
                  </a:cubicBezTo>
                  <a:cubicBezTo>
                    <a:pt x="629" y="61"/>
                    <a:pt x="628" y="58"/>
                    <a:pt x="625" y="56"/>
                  </a:cubicBezTo>
                  <a:cubicBezTo>
                    <a:pt x="611" y="48"/>
                    <a:pt x="597" y="41"/>
                    <a:pt x="582" y="34"/>
                  </a:cubicBezTo>
                  <a:cubicBezTo>
                    <a:pt x="579" y="33"/>
                    <a:pt x="575" y="34"/>
                    <a:pt x="574" y="37"/>
                  </a:cubicBezTo>
                  <a:cubicBezTo>
                    <a:pt x="573" y="40"/>
                    <a:pt x="574" y="44"/>
                    <a:pt x="577" y="45"/>
                  </a:cubicBezTo>
                  <a:moveTo>
                    <a:pt x="487" y="18"/>
                  </a:moveTo>
                  <a:cubicBezTo>
                    <a:pt x="503" y="21"/>
                    <a:pt x="518" y="25"/>
                    <a:pt x="533" y="29"/>
                  </a:cubicBezTo>
                  <a:cubicBezTo>
                    <a:pt x="536" y="30"/>
                    <a:pt x="539" y="28"/>
                    <a:pt x="540" y="25"/>
                  </a:cubicBezTo>
                  <a:cubicBezTo>
                    <a:pt x="541" y="22"/>
                    <a:pt x="539" y="19"/>
                    <a:pt x="536" y="18"/>
                  </a:cubicBezTo>
                  <a:cubicBezTo>
                    <a:pt x="521" y="13"/>
                    <a:pt x="505" y="9"/>
                    <a:pt x="489" y="7"/>
                  </a:cubicBezTo>
                  <a:cubicBezTo>
                    <a:pt x="486" y="6"/>
                    <a:pt x="483" y="8"/>
                    <a:pt x="482" y="11"/>
                  </a:cubicBezTo>
                  <a:cubicBezTo>
                    <a:pt x="482" y="15"/>
                    <a:pt x="484" y="18"/>
                    <a:pt x="487" y="18"/>
                  </a:cubicBezTo>
                  <a:moveTo>
                    <a:pt x="393" y="13"/>
                  </a:moveTo>
                  <a:cubicBezTo>
                    <a:pt x="401" y="13"/>
                    <a:pt x="409" y="12"/>
                    <a:pt x="417" y="12"/>
                  </a:cubicBezTo>
                  <a:cubicBezTo>
                    <a:pt x="425" y="12"/>
                    <a:pt x="433" y="13"/>
                    <a:pt x="440" y="13"/>
                  </a:cubicBezTo>
                  <a:cubicBezTo>
                    <a:pt x="443" y="13"/>
                    <a:pt x="446" y="11"/>
                    <a:pt x="446" y="7"/>
                  </a:cubicBezTo>
                  <a:cubicBezTo>
                    <a:pt x="447" y="4"/>
                    <a:pt x="444" y="1"/>
                    <a:pt x="441" y="1"/>
                  </a:cubicBezTo>
                  <a:cubicBezTo>
                    <a:pt x="433" y="1"/>
                    <a:pt x="425" y="0"/>
                    <a:pt x="417" y="0"/>
                  </a:cubicBezTo>
                  <a:cubicBezTo>
                    <a:pt x="409" y="0"/>
                    <a:pt x="401" y="1"/>
                    <a:pt x="392" y="1"/>
                  </a:cubicBezTo>
                  <a:cubicBezTo>
                    <a:pt x="389" y="1"/>
                    <a:pt x="387" y="4"/>
                    <a:pt x="387" y="8"/>
                  </a:cubicBezTo>
                  <a:cubicBezTo>
                    <a:pt x="387" y="11"/>
                    <a:pt x="390" y="13"/>
                    <a:pt x="393" y="13"/>
                  </a:cubicBezTo>
                  <a:moveTo>
                    <a:pt x="301" y="30"/>
                  </a:moveTo>
                  <a:cubicBezTo>
                    <a:pt x="315" y="25"/>
                    <a:pt x="331" y="21"/>
                    <a:pt x="346" y="19"/>
                  </a:cubicBezTo>
                  <a:cubicBezTo>
                    <a:pt x="350" y="18"/>
                    <a:pt x="352" y="15"/>
                    <a:pt x="351" y="12"/>
                  </a:cubicBezTo>
                  <a:cubicBezTo>
                    <a:pt x="351" y="8"/>
                    <a:pt x="347" y="6"/>
                    <a:pt x="344" y="7"/>
                  </a:cubicBezTo>
                  <a:cubicBezTo>
                    <a:pt x="328" y="10"/>
                    <a:pt x="312" y="13"/>
                    <a:pt x="297" y="18"/>
                  </a:cubicBezTo>
                  <a:cubicBezTo>
                    <a:pt x="294" y="19"/>
                    <a:pt x="292" y="22"/>
                    <a:pt x="293" y="25"/>
                  </a:cubicBezTo>
                  <a:cubicBezTo>
                    <a:pt x="294" y="29"/>
                    <a:pt x="297" y="30"/>
                    <a:pt x="301" y="30"/>
                  </a:cubicBezTo>
                  <a:moveTo>
                    <a:pt x="214" y="67"/>
                  </a:moveTo>
                  <a:cubicBezTo>
                    <a:pt x="228" y="59"/>
                    <a:pt x="242" y="52"/>
                    <a:pt x="256" y="46"/>
                  </a:cubicBezTo>
                  <a:cubicBezTo>
                    <a:pt x="259" y="44"/>
                    <a:pt x="261" y="41"/>
                    <a:pt x="259" y="38"/>
                  </a:cubicBezTo>
                  <a:cubicBezTo>
                    <a:pt x="258" y="35"/>
                    <a:pt x="255" y="33"/>
                    <a:pt x="252" y="35"/>
                  </a:cubicBezTo>
                  <a:cubicBezTo>
                    <a:pt x="237" y="41"/>
                    <a:pt x="222" y="48"/>
                    <a:pt x="208" y="57"/>
                  </a:cubicBezTo>
                  <a:cubicBezTo>
                    <a:pt x="205" y="58"/>
                    <a:pt x="204" y="62"/>
                    <a:pt x="206" y="65"/>
                  </a:cubicBezTo>
                  <a:cubicBezTo>
                    <a:pt x="208" y="68"/>
                    <a:pt x="211" y="69"/>
                    <a:pt x="214" y="67"/>
                  </a:cubicBezTo>
                  <a:moveTo>
                    <a:pt x="139" y="123"/>
                  </a:moveTo>
                  <a:cubicBezTo>
                    <a:pt x="150" y="112"/>
                    <a:pt x="162" y="102"/>
                    <a:pt x="175" y="93"/>
                  </a:cubicBezTo>
                  <a:cubicBezTo>
                    <a:pt x="178" y="91"/>
                    <a:pt x="178" y="87"/>
                    <a:pt x="176" y="84"/>
                  </a:cubicBezTo>
                  <a:cubicBezTo>
                    <a:pt x="174" y="82"/>
                    <a:pt x="170" y="81"/>
                    <a:pt x="168" y="83"/>
                  </a:cubicBezTo>
                  <a:cubicBezTo>
                    <a:pt x="155" y="93"/>
                    <a:pt x="142" y="103"/>
                    <a:pt x="131" y="114"/>
                  </a:cubicBezTo>
                  <a:cubicBezTo>
                    <a:pt x="128" y="117"/>
                    <a:pt x="128" y="121"/>
                    <a:pt x="130" y="123"/>
                  </a:cubicBezTo>
                  <a:cubicBezTo>
                    <a:pt x="133" y="125"/>
                    <a:pt x="137" y="125"/>
                    <a:pt x="139" y="123"/>
                  </a:cubicBezTo>
                  <a:moveTo>
                    <a:pt x="79" y="195"/>
                  </a:moveTo>
                  <a:cubicBezTo>
                    <a:pt x="87" y="182"/>
                    <a:pt x="97" y="169"/>
                    <a:pt x="107" y="157"/>
                  </a:cubicBezTo>
                  <a:cubicBezTo>
                    <a:pt x="109" y="155"/>
                    <a:pt x="108" y="151"/>
                    <a:pt x="106" y="149"/>
                  </a:cubicBezTo>
                  <a:cubicBezTo>
                    <a:pt x="103" y="147"/>
                    <a:pt x="100" y="147"/>
                    <a:pt x="97" y="150"/>
                  </a:cubicBezTo>
                  <a:cubicBezTo>
                    <a:pt x="87" y="162"/>
                    <a:pt x="77" y="175"/>
                    <a:pt x="69" y="189"/>
                  </a:cubicBezTo>
                  <a:cubicBezTo>
                    <a:pt x="67" y="191"/>
                    <a:pt x="68" y="195"/>
                    <a:pt x="70" y="197"/>
                  </a:cubicBezTo>
                  <a:cubicBezTo>
                    <a:pt x="73" y="199"/>
                    <a:pt x="77" y="198"/>
                    <a:pt x="79" y="195"/>
                  </a:cubicBezTo>
                  <a:moveTo>
                    <a:pt x="36" y="279"/>
                  </a:moveTo>
                  <a:cubicBezTo>
                    <a:pt x="42" y="264"/>
                    <a:pt x="48" y="250"/>
                    <a:pt x="55" y="236"/>
                  </a:cubicBezTo>
                  <a:cubicBezTo>
                    <a:pt x="57" y="233"/>
                    <a:pt x="55" y="229"/>
                    <a:pt x="52" y="228"/>
                  </a:cubicBezTo>
                  <a:cubicBezTo>
                    <a:pt x="49" y="227"/>
                    <a:pt x="46" y="228"/>
                    <a:pt x="44" y="231"/>
                  </a:cubicBezTo>
                  <a:cubicBezTo>
                    <a:pt x="37" y="245"/>
                    <a:pt x="31" y="260"/>
                    <a:pt x="25" y="275"/>
                  </a:cubicBezTo>
                  <a:cubicBezTo>
                    <a:pt x="24" y="278"/>
                    <a:pt x="26" y="282"/>
                    <a:pt x="29" y="283"/>
                  </a:cubicBezTo>
                  <a:cubicBezTo>
                    <a:pt x="32" y="284"/>
                    <a:pt x="35" y="282"/>
                    <a:pt x="36" y="279"/>
                  </a:cubicBezTo>
                  <a:moveTo>
                    <a:pt x="15" y="371"/>
                  </a:moveTo>
                  <a:cubicBezTo>
                    <a:pt x="17" y="355"/>
                    <a:pt x="19" y="340"/>
                    <a:pt x="23" y="324"/>
                  </a:cubicBezTo>
                  <a:cubicBezTo>
                    <a:pt x="24" y="321"/>
                    <a:pt x="22" y="318"/>
                    <a:pt x="19" y="317"/>
                  </a:cubicBezTo>
                  <a:cubicBezTo>
                    <a:pt x="15" y="317"/>
                    <a:pt x="12" y="319"/>
                    <a:pt x="11" y="322"/>
                  </a:cubicBezTo>
                  <a:cubicBezTo>
                    <a:pt x="8" y="337"/>
                    <a:pt x="5" y="353"/>
                    <a:pt x="3" y="369"/>
                  </a:cubicBezTo>
                  <a:cubicBezTo>
                    <a:pt x="3" y="373"/>
                    <a:pt x="5" y="376"/>
                    <a:pt x="8" y="376"/>
                  </a:cubicBezTo>
                  <a:cubicBezTo>
                    <a:pt x="12" y="377"/>
                    <a:pt x="15" y="374"/>
                    <a:pt x="15" y="371"/>
                  </a:cubicBezTo>
                  <a:moveTo>
                    <a:pt x="15" y="465"/>
                  </a:moveTo>
                  <a:cubicBezTo>
                    <a:pt x="13" y="449"/>
                    <a:pt x="12" y="434"/>
                    <a:pt x="12" y="418"/>
                  </a:cubicBezTo>
                  <a:cubicBezTo>
                    <a:pt x="12" y="415"/>
                    <a:pt x="10" y="412"/>
                    <a:pt x="6" y="412"/>
                  </a:cubicBezTo>
                  <a:cubicBezTo>
                    <a:pt x="3" y="412"/>
                    <a:pt x="0" y="415"/>
                    <a:pt x="0" y="418"/>
                  </a:cubicBezTo>
                  <a:cubicBezTo>
                    <a:pt x="0" y="434"/>
                    <a:pt x="1" y="450"/>
                    <a:pt x="3" y="466"/>
                  </a:cubicBezTo>
                  <a:cubicBezTo>
                    <a:pt x="3" y="470"/>
                    <a:pt x="6" y="472"/>
                    <a:pt x="10" y="472"/>
                  </a:cubicBezTo>
                  <a:cubicBezTo>
                    <a:pt x="13" y="471"/>
                    <a:pt x="15" y="468"/>
                    <a:pt x="15" y="465"/>
                  </a:cubicBezTo>
                  <a:moveTo>
                    <a:pt x="37" y="556"/>
                  </a:moveTo>
                  <a:cubicBezTo>
                    <a:pt x="31" y="542"/>
                    <a:pt x="27" y="527"/>
                    <a:pt x="23" y="511"/>
                  </a:cubicBezTo>
                  <a:cubicBezTo>
                    <a:pt x="22" y="508"/>
                    <a:pt x="19" y="506"/>
                    <a:pt x="16" y="507"/>
                  </a:cubicBezTo>
                  <a:cubicBezTo>
                    <a:pt x="13" y="508"/>
                    <a:pt x="11" y="511"/>
                    <a:pt x="12" y="514"/>
                  </a:cubicBezTo>
                  <a:cubicBezTo>
                    <a:pt x="15" y="530"/>
                    <a:pt x="20" y="545"/>
                    <a:pt x="25" y="560"/>
                  </a:cubicBezTo>
                  <a:cubicBezTo>
                    <a:pt x="27" y="564"/>
                    <a:pt x="30" y="565"/>
                    <a:pt x="33" y="564"/>
                  </a:cubicBezTo>
                  <a:cubicBezTo>
                    <a:pt x="36" y="563"/>
                    <a:pt x="38" y="559"/>
                    <a:pt x="37" y="556"/>
                  </a:cubicBezTo>
                  <a:moveTo>
                    <a:pt x="79" y="640"/>
                  </a:moveTo>
                  <a:cubicBezTo>
                    <a:pt x="70" y="627"/>
                    <a:pt x="63" y="614"/>
                    <a:pt x="55" y="600"/>
                  </a:cubicBezTo>
                  <a:cubicBezTo>
                    <a:pt x="54" y="597"/>
                    <a:pt x="50" y="595"/>
                    <a:pt x="47" y="597"/>
                  </a:cubicBezTo>
                  <a:cubicBezTo>
                    <a:pt x="44" y="598"/>
                    <a:pt x="43" y="602"/>
                    <a:pt x="45" y="605"/>
                  </a:cubicBezTo>
                  <a:cubicBezTo>
                    <a:pt x="52" y="619"/>
                    <a:pt x="60" y="633"/>
                    <a:pt x="69" y="647"/>
                  </a:cubicBezTo>
                  <a:cubicBezTo>
                    <a:pt x="71" y="650"/>
                    <a:pt x="75" y="650"/>
                    <a:pt x="77" y="649"/>
                  </a:cubicBezTo>
                  <a:cubicBezTo>
                    <a:pt x="80" y="647"/>
                    <a:pt x="81" y="643"/>
                    <a:pt x="79" y="640"/>
                  </a:cubicBezTo>
                  <a:moveTo>
                    <a:pt x="140" y="712"/>
                  </a:moveTo>
                  <a:cubicBezTo>
                    <a:pt x="128" y="701"/>
                    <a:pt x="117" y="690"/>
                    <a:pt x="107" y="678"/>
                  </a:cubicBezTo>
                  <a:cubicBezTo>
                    <a:pt x="105" y="675"/>
                    <a:pt x="101" y="675"/>
                    <a:pt x="99" y="677"/>
                  </a:cubicBezTo>
                  <a:cubicBezTo>
                    <a:pt x="96" y="679"/>
                    <a:pt x="96" y="683"/>
                    <a:pt x="98" y="686"/>
                  </a:cubicBezTo>
                  <a:cubicBezTo>
                    <a:pt x="108" y="698"/>
                    <a:pt x="120" y="710"/>
                    <a:pt x="131" y="721"/>
                  </a:cubicBezTo>
                  <a:cubicBezTo>
                    <a:pt x="134" y="723"/>
                    <a:pt x="138" y="723"/>
                    <a:pt x="140" y="721"/>
                  </a:cubicBezTo>
                  <a:cubicBezTo>
                    <a:pt x="142" y="718"/>
                    <a:pt x="142" y="715"/>
                    <a:pt x="140" y="712"/>
                  </a:cubicBezTo>
                  <a:moveTo>
                    <a:pt x="215" y="768"/>
                  </a:moveTo>
                  <a:cubicBezTo>
                    <a:pt x="201" y="761"/>
                    <a:pt x="188" y="752"/>
                    <a:pt x="176" y="743"/>
                  </a:cubicBezTo>
                  <a:cubicBezTo>
                    <a:pt x="173" y="741"/>
                    <a:pt x="169" y="741"/>
                    <a:pt x="167" y="744"/>
                  </a:cubicBezTo>
                  <a:cubicBezTo>
                    <a:pt x="165" y="746"/>
                    <a:pt x="166" y="750"/>
                    <a:pt x="168" y="752"/>
                  </a:cubicBezTo>
                  <a:cubicBezTo>
                    <a:pt x="181" y="762"/>
                    <a:pt x="195" y="771"/>
                    <a:pt x="209" y="779"/>
                  </a:cubicBezTo>
                  <a:cubicBezTo>
                    <a:pt x="212" y="780"/>
                    <a:pt x="216" y="779"/>
                    <a:pt x="217" y="777"/>
                  </a:cubicBezTo>
                  <a:cubicBezTo>
                    <a:pt x="219" y="774"/>
                    <a:pt x="218" y="770"/>
                    <a:pt x="215" y="768"/>
                  </a:cubicBezTo>
                  <a:moveTo>
                    <a:pt x="301" y="806"/>
                  </a:moveTo>
                  <a:cubicBezTo>
                    <a:pt x="286" y="801"/>
                    <a:pt x="271" y="796"/>
                    <a:pt x="257" y="790"/>
                  </a:cubicBezTo>
                  <a:cubicBezTo>
                    <a:pt x="254" y="788"/>
                    <a:pt x="250" y="790"/>
                    <a:pt x="249" y="793"/>
                  </a:cubicBezTo>
                  <a:cubicBezTo>
                    <a:pt x="248" y="796"/>
                    <a:pt x="249" y="799"/>
                    <a:pt x="252" y="801"/>
                  </a:cubicBezTo>
                  <a:cubicBezTo>
                    <a:pt x="267" y="807"/>
                    <a:pt x="282" y="812"/>
                    <a:pt x="298" y="817"/>
                  </a:cubicBezTo>
                  <a:cubicBezTo>
                    <a:pt x="301" y="818"/>
                    <a:pt x="304" y="816"/>
                    <a:pt x="305" y="813"/>
                  </a:cubicBezTo>
                  <a:cubicBezTo>
                    <a:pt x="306" y="810"/>
                    <a:pt x="305" y="807"/>
                    <a:pt x="301" y="806"/>
                  </a:cubicBezTo>
                  <a:moveTo>
                    <a:pt x="394" y="822"/>
                  </a:moveTo>
                  <a:cubicBezTo>
                    <a:pt x="378" y="821"/>
                    <a:pt x="362" y="819"/>
                    <a:pt x="347" y="816"/>
                  </a:cubicBezTo>
                  <a:cubicBezTo>
                    <a:pt x="344" y="816"/>
                    <a:pt x="341" y="818"/>
                    <a:pt x="340" y="821"/>
                  </a:cubicBezTo>
                  <a:cubicBezTo>
                    <a:pt x="340" y="825"/>
                    <a:pt x="342" y="828"/>
                    <a:pt x="345" y="828"/>
                  </a:cubicBezTo>
                  <a:cubicBezTo>
                    <a:pt x="361" y="831"/>
                    <a:pt x="377" y="833"/>
                    <a:pt x="393" y="834"/>
                  </a:cubicBezTo>
                  <a:cubicBezTo>
                    <a:pt x="397" y="834"/>
                    <a:pt x="399" y="831"/>
                    <a:pt x="400" y="828"/>
                  </a:cubicBezTo>
                  <a:cubicBezTo>
                    <a:pt x="400" y="825"/>
                    <a:pt x="397" y="822"/>
                    <a:pt x="394" y="822"/>
                  </a:cubicBezTo>
                  <a:moveTo>
                    <a:pt x="488" y="816"/>
                  </a:moveTo>
                  <a:cubicBezTo>
                    <a:pt x="472" y="819"/>
                    <a:pt x="457" y="821"/>
                    <a:pt x="441" y="822"/>
                  </a:cubicBezTo>
                  <a:cubicBezTo>
                    <a:pt x="438" y="822"/>
                    <a:pt x="435" y="825"/>
                    <a:pt x="435" y="828"/>
                  </a:cubicBezTo>
                  <a:cubicBezTo>
                    <a:pt x="436" y="831"/>
                    <a:pt x="438" y="834"/>
                    <a:pt x="442" y="834"/>
                  </a:cubicBezTo>
                  <a:cubicBezTo>
                    <a:pt x="458" y="833"/>
                    <a:pt x="474" y="831"/>
                    <a:pt x="490" y="828"/>
                  </a:cubicBezTo>
                  <a:cubicBezTo>
                    <a:pt x="493" y="828"/>
                    <a:pt x="495" y="824"/>
                    <a:pt x="495" y="821"/>
                  </a:cubicBezTo>
                  <a:cubicBezTo>
                    <a:pt x="494" y="818"/>
                    <a:pt x="491" y="816"/>
                    <a:pt x="488" y="816"/>
                  </a:cubicBezTo>
                  <a:moveTo>
                    <a:pt x="578" y="789"/>
                  </a:moveTo>
                  <a:cubicBezTo>
                    <a:pt x="564" y="796"/>
                    <a:pt x="549" y="801"/>
                    <a:pt x="534" y="805"/>
                  </a:cubicBezTo>
                  <a:cubicBezTo>
                    <a:pt x="530" y="806"/>
                    <a:pt x="529" y="810"/>
                    <a:pt x="530" y="813"/>
                  </a:cubicBezTo>
                  <a:cubicBezTo>
                    <a:pt x="531" y="816"/>
                    <a:pt x="534" y="818"/>
                    <a:pt x="537" y="817"/>
                  </a:cubicBezTo>
                  <a:cubicBezTo>
                    <a:pt x="553" y="812"/>
                    <a:pt x="568" y="807"/>
                    <a:pt x="583" y="800"/>
                  </a:cubicBezTo>
                  <a:cubicBezTo>
                    <a:pt x="586" y="799"/>
                    <a:pt x="587" y="796"/>
                    <a:pt x="586" y="792"/>
                  </a:cubicBezTo>
                  <a:cubicBezTo>
                    <a:pt x="584" y="789"/>
                    <a:pt x="581" y="788"/>
                    <a:pt x="578" y="789"/>
                  </a:cubicBezTo>
                  <a:moveTo>
                    <a:pt x="659" y="742"/>
                  </a:moveTo>
                  <a:cubicBezTo>
                    <a:pt x="647" y="752"/>
                    <a:pt x="634" y="760"/>
                    <a:pt x="620" y="768"/>
                  </a:cubicBezTo>
                  <a:cubicBezTo>
                    <a:pt x="617" y="770"/>
                    <a:pt x="616" y="774"/>
                    <a:pt x="618" y="776"/>
                  </a:cubicBezTo>
                  <a:cubicBezTo>
                    <a:pt x="619" y="779"/>
                    <a:pt x="623" y="780"/>
                    <a:pt x="626" y="779"/>
                  </a:cubicBezTo>
                  <a:cubicBezTo>
                    <a:pt x="640" y="770"/>
                    <a:pt x="653" y="762"/>
                    <a:pt x="666" y="752"/>
                  </a:cubicBezTo>
                  <a:cubicBezTo>
                    <a:pt x="669" y="750"/>
                    <a:pt x="670" y="746"/>
                    <a:pt x="668" y="744"/>
                  </a:cubicBezTo>
                  <a:cubicBezTo>
                    <a:pt x="666" y="741"/>
                    <a:pt x="662" y="740"/>
                    <a:pt x="659" y="742"/>
                  </a:cubicBezTo>
                  <a:moveTo>
                    <a:pt x="728" y="678"/>
                  </a:moveTo>
                  <a:cubicBezTo>
                    <a:pt x="717" y="690"/>
                    <a:pt x="707" y="701"/>
                    <a:pt x="695" y="712"/>
                  </a:cubicBezTo>
                  <a:cubicBezTo>
                    <a:pt x="693" y="714"/>
                    <a:pt x="693" y="718"/>
                    <a:pt x="695" y="720"/>
                  </a:cubicBezTo>
                  <a:cubicBezTo>
                    <a:pt x="697" y="723"/>
                    <a:pt x="701" y="723"/>
                    <a:pt x="703" y="721"/>
                  </a:cubicBezTo>
                  <a:cubicBezTo>
                    <a:pt x="715" y="710"/>
                    <a:pt x="726" y="698"/>
                    <a:pt x="737" y="685"/>
                  </a:cubicBezTo>
                  <a:cubicBezTo>
                    <a:pt x="739" y="683"/>
                    <a:pt x="739" y="679"/>
                    <a:pt x="736" y="677"/>
                  </a:cubicBezTo>
                  <a:cubicBezTo>
                    <a:pt x="733" y="675"/>
                    <a:pt x="730" y="675"/>
                    <a:pt x="728" y="678"/>
                  </a:cubicBezTo>
                  <a:moveTo>
                    <a:pt x="779" y="599"/>
                  </a:moveTo>
                  <a:cubicBezTo>
                    <a:pt x="772" y="613"/>
                    <a:pt x="764" y="627"/>
                    <a:pt x="756" y="640"/>
                  </a:cubicBezTo>
                  <a:cubicBezTo>
                    <a:pt x="754" y="643"/>
                    <a:pt x="755" y="646"/>
                    <a:pt x="757" y="648"/>
                  </a:cubicBezTo>
                  <a:cubicBezTo>
                    <a:pt x="760" y="650"/>
                    <a:pt x="764" y="649"/>
                    <a:pt x="766" y="647"/>
                  </a:cubicBezTo>
                  <a:cubicBezTo>
                    <a:pt x="775" y="633"/>
                    <a:pt x="783" y="619"/>
                    <a:pt x="790" y="605"/>
                  </a:cubicBezTo>
                  <a:cubicBezTo>
                    <a:pt x="792" y="602"/>
                    <a:pt x="790" y="598"/>
                    <a:pt x="787" y="597"/>
                  </a:cubicBezTo>
                  <a:cubicBezTo>
                    <a:pt x="784" y="595"/>
                    <a:pt x="781" y="596"/>
                    <a:pt x="779" y="599"/>
                  </a:cubicBezTo>
                  <a:moveTo>
                    <a:pt x="811" y="511"/>
                  </a:moveTo>
                  <a:cubicBezTo>
                    <a:pt x="808" y="526"/>
                    <a:pt x="803" y="541"/>
                    <a:pt x="798" y="556"/>
                  </a:cubicBezTo>
                  <a:cubicBezTo>
                    <a:pt x="797" y="559"/>
                    <a:pt x="798" y="563"/>
                    <a:pt x="802" y="564"/>
                  </a:cubicBezTo>
                  <a:cubicBezTo>
                    <a:pt x="805" y="565"/>
                    <a:pt x="808" y="563"/>
                    <a:pt x="809" y="560"/>
                  </a:cubicBezTo>
                  <a:cubicBezTo>
                    <a:pt x="815" y="545"/>
                    <a:pt x="819" y="529"/>
                    <a:pt x="823" y="514"/>
                  </a:cubicBezTo>
                  <a:cubicBezTo>
                    <a:pt x="824" y="510"/>
                    <a:pt x="822" y="507"/>
                    <a:pt x="819" y="506"/>
                  </a:cubicBezTo>
                  <a:cubicBezTo>
                    <a:pt x="815" y="506"/>
                    <a:pt x="812" y="508"/>
                    <a:pt x="811" y="51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" name="Freeform 38"/>
            <p:cNvSpPr>
              <a:spLocks noEditPoints="1"/>
            </p:cNvSpPr>
            <p:nvPr/>
          </p:nvSpPr>
          <p:spPr bwMode="auto">
            <a:xfrm>
              <a:off x="6690644" y="4442396"/>
              <a:ext cx="1433513" cy="1435100"/>
            </a:xfrm>
            <a:custGeom>
              <a:avLst/>
              <a:gdLst>
                <a:gd name="T0" fmla="*/ 846 w 855"/>
                <a:gd name="T1" fmla="*/ 481 h 856"/>
                <a:gd name="T2" fmla="*/ 849 w 855"/>
                <a:gd name="T3" fmla="*/ 421 h 856"/>
                <a:gd name="T4" fmla="*/ 847 w 855"/>
                <a:gd name="T5" fmla="*/ 386 h 856"/>
                <a:gd name="T6" fmla="*/ 833 w 855"/>
                <a:gd name="T7" fmla="*/ 334 h 856"/>
                <a:gd name="T8" fmla="*/ 831 w 855"/>
                <a:gd name="T9" fmla="*/ 286 h 856"/>
                <a:gd name="T10" fmla="*/ 752 w 855"/>
                <a:gd name="T11" fmla="*/ 168 h 856"/>
                <a:gd name="T12" fmla="*/ 762 w 855"/>
                <a:gd name="T13" fmla="*/ 160 h 856"/>
                <a:gd name="T14" fmla="*/ 721 w 855"/>
                <a:gd name="T15" fmla="*/ 133 h 856"/>
                <a:gd name="T16" fmla="*/ 685 w 855"/>
                <a:gd name="T17" fmla="*/ 94 h 856"/>
                <a:gd name="T18" fmla="*/ 656 w 855"/>
                <a:gd name="T19" fmla="*/ 73 h 856"/>
                <a:gd name="T20" fmla="*/ 607 w 855"/>
                <a:gd name="T21" fmla="*/ 53 h 856"/>
                <a:gd name="T22" fmla="*/ 568 w 855"/>
                <a:gd name="T23" fmla="*/ 23 h 856"/>
                <a:gd name="T24" fmla="*/ 427 w 855"/>
                <a:gd name="T25" fmla="*/ 12 h 856"/>
                <a:gd name="T26" fmla="*/ 475 w 855"/>
                <a:gd name="T27" fmla="*/ 2 h 856"/>
                <a:gd name="T28" fmla="*/ 427 w 855"/>
                <a:gd name="T29" fmla="*/ 12 h 856"/>
                <a:gd name="T30" fmla="*/ 379 w 855"/>
                <a:gd name="T31" fmla="*/ 2 h 856"/>
                <a:gd name="T32" fmla="*/ 334 w 855"/>
                <a:gd name="T33" fmla="*/ 22 h 856"/>
                <a:gd name="T34" fmla="*/ 286 w 855"/>
                <a:gd name="T35" fmla="*/ 24 h 856"/>
                <a:gd name="T36" fmla="*/ 168 w 855"/>
                <a:gd name="T37" fmla="*/ 103 h 856"/>
                <a:gd name="T38" fmla="*/ 160 w 855"/>
                <a:gd name="T39" fmla="*/ 93 h 856"/>
                <a:gd name="T40" fmla="*/ 133 w 855"/>
                <a:gd name="T41" fmla="*/ 134 h 856"/>
                <a:gd name="T42" fmla="*/ 94 w 855"/>
                <a:gd name="T43" fmla="*/ 170 h 856"/>
                <a:gd name="T44" fmla="*/ 73 w 855"/>
                <a:gd name="T45" fmla="*/ 198 h 856"/>
                <a:gd name="T46" fmla="*/ 52 w 855"/>
                <a:gd name="T47" fmla="*/ 248 h 856"/>
                <a:gd name="T48" fmla="*/ 23 w 855"/>
                <a:gd name="T49" fmla="*/ 287 h 856"/>
                <a:gd name="T50" fmla="*/ 22 w 855"/>
                <a:gd name="T51" fmla="*/ 336 h 856"/>
                <a:gd name="T52" fmla="*/ 9 w 855"/>
                <a:gd name="T53" fmla="*/ 375 h 856"/>
                <a:gd name="T54" fmla="*/ 6 w 855"/>
                <a:gd name="T55" fmla="*/ 434 h 856"/>
                <a:gd name="T56" fmla="*/ 8 w 855"/>
                <a:gd name="T57" fmla="*/ 469 h 856"/>
                <a:gd name="T58" fmla="*/ 22 w 855"/>
                <a:gd name="T59" fmla="*/ 521 h 856"/>
                <a:gd name="T60" fmla="*/ 27 w 855"/>
                <a:gd name="T61" fmla="*/ 562 h 856"/>
                <a:gd name="T62" fmla="*/ 53 w 855"/>
                <a:gd name="T63" fmla="*/ 608 h 856"/>
                <a:gd name="T64" fmla="*/ 65 w 855"/>
                <a:gd name="T65" fmla="*/ 656 h 856"/>
                <a:gd name="T66" fmla="*/ 168 w 855"/>
                <a:gd name="T67" fmla="*/ 753 h 856"/>
                <a:gd name="T68" fmla="*/ 161 w 855"/>
                <a:gd name="T69" fmla="*/ 762 h 856"/>
                <a:gd name="T70" fmla="*/ 206 w 855"/>
                <a:gd name="T71" fmla="*/ 780 h 856"/>
                <a:gd name="T72" fmla="*/ 250 w 855"/>
                <a:gd name="T73" fmla="*/ 811 h 856"/>
                <a:gd name="T74" fmla="*/ 283 w 855"/>
                <a:gd name="T75" fmla="*/ 824 h 856"/>
                <a:gd name="T76" fmla="*/ 335 w 855"/>
                <a:gd name="T77" fmla="*/ 833 h 856"/>
                <a:gd name="T78" fmla="*/ 375 w 855"/>
                <a:gd name="T79" fmla="*/ 846 h 856"/>
                <a:gd name="T80" fmla="*/ 434 w 855"/>
                <a:gd name="T81" fmla="*/ 850 h 856"/>
                <a:gd name="T82" fmla="*/ 474 w 855"/>
                <a:gd name="T83" fmla="*/ 841 h 856"/>
                <a:gd name="T84" fmla="*/ 527 w 855"/>
                <a:gd name="T85" fmla="*/ 838 h 856"/>
                <a:gd name="T86" fmla="*/ 565 w 855"/>
                <a:gd name="T87" fmla="*/ 820 h 856"/>
                <a:gd name="T88" fmla="*/ 616 w 855"/>
                <a:gd name="T89" fmla="*/ 805 h 856"/>
                <a:gd name="T90" fmla="*/ 649 w 855"/>
                <a:gd name="T91" fmla="*/ 780 h 856"/>
                <a:gd name="T92" fmla="*/ 695 w 855"/>
                <a:gd name="T93" fmla="*/ 754 h 856"/>
                <a:gd name="T94" fmla="*/ 722 w 855"/>
                <a:gd name="T95" fmla="*/ 730 h 856"/>
                <a:gd name="T96" fmla="*/ 753 w 855"/>
                <a:gd name="T97" fmla="*/ 687 h 856"/>
                <a:gd name="T98" fmla="*/ 782 w 855"/>
                <a:gd name="T99" fmla="*/ 657 h 856"/>
                <a:gd name="T100" fmla="*/ 802 w 855"/>
                <a:gd name="T101" fmla="*/ 608 h 856"/>
                <a:gd name="T102" fmla="*/ 832 w 855"/>
                <a:gd name="T103" fmla="*/ 569 h 856"/>
                <a:gd name="T104" fmla="*/ 833 w 855"/>
                <a:gd name="T105" fmla="*/ 52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5" h="856">
                  <a:moveTo>
                    <a:pt x="843" y="427"/>
                  </a:moveTo>
                  <a:cubicBezTo>
                    <a:pt x="843" y="428"/>
                    <a:pt x="843" y="428"/>
                    <a:pt x="843" y="428"/>
                  </a:cubicBezTo>
                  <a:cubicBezTo>
                    <a:pt x="843" y="443"/>
                    <a:pt x="843" y="459"/>
                    <a:pt x="841" y="474"/>
                  </a:cubicBezTo>
                  <a:cubicBezTo>
                    <a:pt x="840" y="478"/>
                    <a:pt x="843" y="480"/>
                    <a:pt x="846" y="481"/>
                  </a:cubicBezTo>
                  <a:cubicBezTo>
                    <a:pt x="849" y="481"/>
                    <a:pt x="852" y="479"/>
                    <a:pt x="853" y="476"/>
                  </a:cubicBezTo>
                  <a:cubicBezTo>
                    <a:pt x="855" y="460"/>
                    <a:pt x="855" y="444"/>
                    <a:pt x="855" y="428"/>
                  </a:cubicBezTo>
                  <a:cubicBezTo>
                    <a:pt x="855" y="427"/>
                    <a:pt x="855" y="427"/>
                    <a:pt x="855" y="427"/>
                  </a:cubicBezTo>
                  <a:cubicBezTo>
                    <a:pt x="855" y="423"/>
                    <a:pt x="853" y="421"/>
                    <a:pt x="849" y="421"/>
                  </a:cubicBezTo>
                  <a:cubicBezTo>
                    <a:pt x="846" y="421"/>
                    <a:pt x="843" y="423"/>
                    <a:pt x="843" y="427"/>
                  </a:cubicBezTo>
                  <a:moveTo>
                    <a:pt x="833" y="334"/>
                  </a:moveTo>
                  <a:cubicBezTo>
                    <a:pt x="836" y="349"/>
                    <a:pt x="839" y="365"/>
                    <a:pt x="841" y="380"/>
                  </a:cubicBezTo>
                  <a:cubicBezTo>
                    <a:pt x="841" y="384"/>
                    <a:pt x="844" y="386"/>
                    <a:pt x="847" y="386"/>
                  </a:cubicBezTo>
                  <a:cubicBezTo>
                    <a:pt x="851" y="385"/>
                    <a:pt x="853" y="382"/>
                    <a:pt x="853" y="379"/>
                  </a:cubicBezTo>
                  <a:cubicBezTo>
                    <a:pt x="851" y="363"/>
                    <a:pt x="848" y="347"/>
                    <a:pt x="845" y="332"/>
                  </a:cubicBezTo>
                  <a:cubicBezTo>
                    <a:pt x="844" y="328"/>
                    <a:pt x="841" y="326"/>
                    <a:pt x="837" y="327"/>
                  </a:cubicBezTo>
                  <a:cubicBezTo>
                    <a:pt x="834" y="328"/>
                    <a:pt x="832" y="331"/>
                    <a:pt x="833" y="334"/>
                  </a:cubicBezTo>
                  <a:moveTo>
                    <a:pt x="802" y="246"/>
                  </a:moveTo>
                  <a:cubicBezTo>
                    <a:pt x="809" y="260"/>
                    <a:pt x="815" y="275"/>
                    <a:pt x="820" y="289"/>
                  </a:cubicBezTo>
                  <a:cubicBezTo>
                    <a:pt x="821" y="293"/>
                    <a:pt x="824" y="294"/>
                    <a:pt x="828" y="293"/>
                  </a:cubicBezTo>
                  <a:cubicBezTo>
                    <a:pt x="831" y="292"/>
                    <a:pt x="832" y="289"/>
                    <a:pt x="831" y="286"/>
                  </a:cubicBezTo>
                  <a:cubicBezTo>
                    <a:pt x="826" y="270"/>
                    <a:pt x="820" y="256"/>
                    <a:pt x="813" y="241"/>
                  </a:cubicBezTo>
                  <a:cubicBezTo>
                    <a:pt x="811" y="238"/>
                    <a:pt x="808" y="237"/>
                    <a:pt x="805" y="238"/>
                  </a:cubicBezTo>
                  <a:cubicBezTo>
                    <a:pt x="802" y="240"/>
                    <a:pt x="801" y="243"/>
                    <a:pt x="802" y="246"/>
                  </a:cubicBezTo>
                  <a:moveTo>
                    <a:pt x="752" y="168"/>
                  </a:moveTo>
                  <a:cubicBezTo>
                    <a:pt x="762" y="180"/>
                    <a:pt x="771" y="193"/>
                    <a:pt x="779" y="206"/>
                  </a:cubicBezTo>
                  <a:cubicBezTo>
                    <a:pt x="781" y="209"/>
                    <a:pt x="785" y="209"/>
                    <a:pt x="788" y="208"/>
                  </a:cubicBezTo>
                  <a:cubicBezTo>
                    <a:pt x="790" y="206"/>
                    <a:pt x="791" y="202"/>
                    <a:pt x="789" y="199"/>
                  </a:cubicBezTo>
                  <a:cubicBezTo>
                    <a:pt x="781" y="186"/>
                    <a:pt x="772" y="173"/>
                    <a:pt x="762" y="160"/>
                  </a:cubicBezTo>
                  <a:cubicBezTo>
                    <a:pt x="760" y="158"/>
                    <a:pt x="756" y="157"/>
                    <a:pt x="753" y="159"/>
                  </a:cubicBezTo>
                  <a:cubicBezTo>
                    <a:pt x="751" y="161"/>
                    <a:pt x="750" y="165"/>
                    <a:pt x="752" y="168"/>
                  </a:cubicBezTo>
                  <a:moveTo>
                    <a:pt x="686" y="102"/>
                  </a:moveTo>
                  <a:cubicBezTo>
                    <a:pt x="698" y="112"/>
                    <a:pt x="710" y="122"/>
                    <a:pt x="721" y="133"/>
                  </a:cubicBezTo>
                  <a:cubicBezTo>
                    <a:pt x="723" y="135"/>
                    <a:pt x="727" y="135"/>
                    <a:pt x="730" y="133"/>
                  </a:cubicBezTo>
                  <a:cubicBezTo>
                    <a:pt x="732" y="131"/>
                    <a:pt x="732" y="127"/>
                    <a:pt x="730" y="125"/>
                  </a:cubicBezTo>
                  <a:cubicBezTo>
                    <a:pt x="718" y="113"/>
                    <a:pt x="706" y="103"/>
                    <a:pt x="694" y="93"/>
                  </a:cubicBezTo>
                  <a:cubicBezTo>
                    <a:pt x="691" y="91"/>
                    <a:pt x="687" y="91"/>
                    <a:pt x="685" y="94"/>
                  </a:cubicBezTo>
                  <a:cubicBezTo>
                    <a:pt x="683" y="96"/>
                    <a:pt x="684" y="100"/>
                    <a:pt x="686" y="102"/>
                  </a:cubicBezTo>
                  <a:moveTo>
                    <a:pt x="607" y="53"/>
                  </a:moveTo>
                  <a:cubicBezTo>
                    <a:pt x="621" y="59"/>
                    <a:pt x="635" y="67"/>
                    <a:pt x="648" y="75"/>
                  </a:cubicBezTo>
                  <a:cubicBezTo>
                    <a:pt x="651" y="77"/>
                    <a:pt x="655" y="76"/>
                    <a:pt x="656" y="73"/>
                  </a:cubicBezTo>
                  <a:cubicBezTo>
                    <a:pt x="658" y="70"/>
                    <a:pt x="657" y="67"/>
                    <a:pt x="655" y="65"/>
                  </a:cubicBezTo>
                  <a:cubicBezTo>
                    <a:pt x="641" y="56"/>
                    <a:pt x="627" y="49"/>
                    <a:pt x="613" y="42"/>
                  </a:cubicBezTo>
                  <a:cubicBezTo>
                    <a:pt x="610" y="40"/>
                    <a:pt x="606" y="42"/>
                    <a:pt x="605" y="45"/>
                  </a:cubicBezTo>
                  <a:cubicBezTo>
                    <a:pt x="603" y="48"/>
                    <a:pt x="604" y="51"/>
                    <a:pt x="607" y="53"/>
                  </a:cubicBezTo>
                  <a:moveTo>
                    <a:pt x="519" y="22"/>
                  </a:moveTo>
                  <a:cubicBezTo>
                    <a:pt x="535" y="25"/>
                    <a:pt x="550" y="30"/>
                    <a:pt x="564" y="35"/>
                  </a:cubicBezTo>
                  <a:cubicBezTo>
                    <a:pt x="567" y="36"/>
                    <a:pt x="571" y="34"/>
                    <a:pt x="572" y="31"/>
                  </a:cubicBezTo>
                  <a:cubicBezTo>
                    <a:pt x="573" y="28"/>
                    <a:pt x="571" y="25"/>
                    <a:pt x="568" y="23"/>
                  </a:cubicBezTo>
                  <a:cubicBezTo>
                    <a:pt x="553" y="18"/>
                    <a:pt x="538" y="14"/>
                    <a:pt x="522" y="10"/>
                  </a:cubicBezTo>
                  <a:cubicBezTo>
                    <a:pt x="519" y="10"/>
                    <a:pt x="516" y="12"/>
                    <a:pt x="515" y="15"/>
                  </a:cubicBezTo>
                  <a:cubicBezTo>
                    <a:pt x="514" y="18"/>
                    <a:pt x="516" y="21"/>
                    <a:pt x="519" y="22"/>
                  </a:cubicBezTo>
                  <a:moveTo>
                    <a:pt x="427" y="12"/>
                  </a:moveTo>
                  <a:cubicBezTo>
                    <a:pt x="427" y="12"/>
                    <a:pt x="427" y="12"/>
                    <a:pt x="427" y="12"/>
                  </a:cubicBezTo>
                  <a:cubicBezTo>
                    <a:pt x="443" y="12"/>
                    <a:pt x="458" y="13"/>
                    <a:pt x="473" y="14"/>
                  </a:cubicBezTo>
                  <a:cubicBezTo>
                    <a:pt x="477" y="15"/>
                    <a:pt x="480" y="12"/>
                    <a:pt x="480" y="9"/>
                  </a:cubicBezTo>
                  <a:cubicBezTo>
                    <a:pt x="480" y="6"/>
                    <a:pt x="478" y="3"/>
                    <a:pt x="475" y="2"/>
                  </a:cubicBezTo>
                  <a:cubicBezTo>
                    <a:pt x="459" y="1"/>
                    <a:pt x="443" y="0"/>
                    <a:pt x="427" y="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24" y="0"/>
                    <a:pt x="421" y="2"/>
                    <a:pt x="421" y="6"/>
                  </a:cubicBezTo>
                  <a:cubicBezTo>
                    <a:pt x="421" y="9"/>
                    <a:pt x="424" y="12"/>
                    <a:pt x="427" y="12"/>
                  </a:cubicBezTo>
                  <a:moveTo>
                    <a:pt x="334" y="22"/>
                  </a:moveTo>
                  <a:cubicBezTo>
                    <a:pt x="349" y="19"/>
                    <a:pt x="365" y="16"/>
                    <a:pt x="380" y="14"/>
                  </a:cubicBezTo>
                  <a:cubicBezTo>
                    <a:pt x="384" y="14"/>
                    <a:pt x="386" y="11"/>
                    <a:pt x="386" y="8"/>
                  </a:cubicBezTo>
                  <a:cubicBezTo>
                    <a:pt x="385" y="4"/>
                    <a:pt x="382" y="2"/>
                    <a:pt x="379" y="2"/>
                  </a:cubicBezTo>
                  <a:cubicBezTo>
                    <a:pt x="363" y="4"/>
                    <a:pt x="347" y="7"/>
                    <a:pt x="332" y="11"/>
                  </a:cubicBezTo>
                  <a:cubicBezTo>
                    <a:pt x="328" y="11"/>
                    <a:pt x="326" y="14"/>
                    <a:pt x="327" y="18"/>
                  </a:cubicBezTo>
                  <a:cubicBezTo>
                    <a:pt x="328" y="21"/>
                    <a:pt x="331" y="23"/>
                    <a:pt x="334" y="22"/>
                  </a:cubicBezTo>
                  <a:cubicBezTo>
                    <a:pt x="334" y="22"/>
                    <a:pt x="334" y="22"/>
                    <a:pt x="334" y="22"/>
                  </a:cubicBezTo>
                  <a:moveTo>
                    <a:pt x="246" y="53"/>
                  </a:moveTo>
                  <a:cubicBezTo>
                    <a:pt x="260" y="46"/>
                    <a:pt x="275" y="40"/>
                    <a:pt x="290" y="35"/>
                  </a:cubicBezTo>
                  <a:cubicBezTo>
                    <a:pt x="293" y="34"/>
                    <a:pt x="294" y="31"/>
                    <a:pt x="293" y="28"/>
                  </a:cubicBezTo>
                  <a:cubicBezTo>
                    <a:pt x="292" y="24"/>
                    <a:pt x="289" y="23"/>
                    <a:pt x="286" y="24"/>
                  </a:cubicBezTo>
                  <a:cubicBezTo>
                    <a:pt x="270" y="29"/>
                    <a:pt x="256" y="35"/>
                    <a:pt x="241" y="42"/>
                  </a:cubicBezTo>
                  <a:cubicBezTo>
                    <a:pt x="238" y="44"/>
                    <a:pt x="237" y="47"/>
                    <a:pt x="238" y="50"/>
                  </a:cubicBezTo>
                  <a:cubicBezTo>
                    <a:pt x="240" y="53"/>
                    <a:pt x="244" y="55"/>
                    <a:pt x="246" y="53"/>
                  </a:cubicBezTo>
                  <a:moveTo>
                    <a:pt x="168" y="103"/>
                  </a:moveTo>
                  <a:cubicBezTo>
                    <a:pt x="180" y="93"/>
                    <a:pt x="193" y="84"/>
                    <a:pt x="206" y="76"/>
                  </a:cubicBezTo>
                  <a:cubicBezTo>
                    <a:pt x="209" y="74"/>
                    <a:pt x="209" y="70"/>
                    <a:pt x="208" y="67"/>
                  </a:cubicBezTo>
                  <a:cubicBezTo>
                    <a:pt x="206" y="65"/>
                    <a:pt x="202" y="64"/>
                    <a:pt x="199" y="66"/>
                  </a:cubicBezTo>
                  <a:cubicBezTo>
                    <a:pt x="186" y="74"/>
                    <a:pt x="173" y="83"/>
                    <a:pt x="160" y="93"/>
                  </a:cubicBezTo>
                  <a:cubicBezTo>
                    <a:pt x="158" y="95"/>
                    <a:pt x="157" y="99"/>
                    <a:pt x="159" y="102"/>
                  </a:cubicBezTo>
                  <a:cubicBezTo>
                    <a:pt x="161" y="104"/>
                    <a:pt x="165" y="105"/>
                    <a:pt x="168" y="103"/>
                  </a:cubicBezTo>
                  <a:moveTo>
                    <a:pt x="102" y="169"/>
                  </a:moveTo>
                  <a:cubicBezTo>
                    <a:pt x="112" y="157"/>
                    <a:pt x="122" y="145"/>
                    <a:pt x="133" y="134"/>
                  </a:cubicBezTo>
                  <a:cubicBezTo>
                    <a:pt x="135" y="132"/>
                    <a:pt x="135" y="128"/>
                    <a:pt x="133" y="125"/>
                  </a:cubicBezTo>
                  <a:cubicBezTo>
                    <a:pt x="131" y="123"/>
                    <a:pt x="127" y="123"/>
                    <a:pt x="125" y="125"/>
                  </a:cubicBezTo>
                  <a:cubicBezTo>
                    <a:pt x="113" y="137"/>
                    <a:pt x="103" y="149"/>
                    <a:pt x="93" y="161"/>
                  </a:cubicBezTo>
                  <a:cubicBezTo>
                    <a:pt x="91" y="164"/>
                    <a:pt x="91" y="168"/>
                    <a:pt x="94" y="170"/>
                  </a:cubicBezTo>
                  <a:cubicBezTo>
                    <a:pt x="96" y="172"/>
                    <a:pt x="100" y="171"/>
                    <a:pt x="102" y="169"/>
                  </a:cubicBezTo>
                  <a:moveTo>
                    <a:pt x="52" y="248"/>
                  </a:moveTo>
                  <a:cubicBezTo>
                    <a:pt x="59" y="234"/>
                    <a:pt x="67" y="220"/>
                    <a:pt x="75" y="207"/>
                  </a:cubicBezTo>
                  <a:cubicBezTo>
                    <a:pt x="77" y="204"/>
                    <a:pt x="76" y="200"/>
                    <a:pt x="73" y="198"/>
                  </a:cubicBezTo>
                  <a:cubicBezTo>
                    <a:pt x="70" y="197"/>
                    <a:pt x="67" y="198"/>
                    <a:pt x="65" y="200"/>
                  </a:cubicBezTo>
                  <a:cubicBezTo>
                    <a:pt x="56" y="214"/>
                    <a:pt x="49" y="228"/>
                    <a:pt x="42" y="242"/>
                  </a:cubicBezTo>
                  <a:cubicBezTo>
                    <a:pt x="40" y="245"/>
                    <a:pt x="41" y="249"/>
                    <a:pt x="44" y="250"/>
                  </a:cubicBezTo>
                  <a:cubicBezTo>
                    <a:pt x="47" y="252"/>
                    <a:pt x="51" y="251"/>
                    <a:pt x="52" y="248"/>
                  </a:cubicBezTo>
                  <a:moveTo>
                    <a:pt x="22" y="336"/>
                  </a:moveTo>
                  <a:cubicBezTo>
                    <a:pt x="25" y="320"/>
                    <a:pt x="30" y="305"/>
                    <a:pt x="35" y="291"/>
                  </a:cubicBezTo>
                  <a:cubicBezTo>
                    <a:pt x="36" y="288"/>
                    <a:pt x="34" y="284"/>
                    <a:pt x="31" y="283"/>
                  </a:cubicBezTo>
                  <a:cubicBezTo>
                    <a:pt x="28" y="282"/>
                    <a:pt x="24" y="284"/>
                    <a:pt x="23" y="287"/>
                  </a:cubicBezTo>
                  <a:cubicBezTo>
                    <a:pt x="18" y="302"/>
                    <a:pt x="14" y="317"/>
                    <a:pt x="10" y="333"/>
                  </a:cubicBezTo>
                  <a:cubicBezTo>
                    <a:pt x="9" y="336"/>
                    <a:pt x="11" y="339"/>
                    <a:pt x="15" y="340"/>
                  </a:cubicBezTo>
                  <a:cubicBezTo>
                    <a:pt x="18" y="341"/>
                    <a:pt x="21" y="339"/>
                    <a:pt x="22" y="336"/>
                  </a:cubicBezTo>
                  <a:cubicBezTo>
                    <a:pt x="22" y="336"/>
                    <a:pt x="22" y="336"/>
                    <a:pt x="22" y="336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12"/>
                    <a:pt x="12" y="397"/>
                    <a:pt x="14" y="382"/>
                  </a:cubicBezTo>
                  <a:cubicBezTo>
                    <a:pt x="14" y="378"/>
                    <a:pt x="12" y="375"/>
                    <a:pt x="9" y="375"/>
                  </a:cubicBezTo>
                  <a:cubicBezTo>
                    <a:pt x="6" y="375"/>
                    <a:pt x="3" y="377"/>
                    <a:pt x="2" y="380"/>
                  </a:cubicBezTo>
                  <a:cubicBezTo>
                    <a:pt x="0" y="396"/>
                    <a:pt x="0" y="412"/>
                    <a:pt x="0" y="428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0" y="431"/>
                    <a:pt x="2" y="434"/>
                    <a:pt x="6" y="434"/>
                  </a:cubicBezTo>
                  <a:cubicBezTo>
                    <a:pt x="9" y="434"/>
                    <a:pt x="12" y="431"/>
                    <a:pt x="12" y="428"/>
                  </a:cubicBezTo>
                  <a:moveTo>
                    <a:pt x="22" y="521"/>
                  </a:moveTo>
                  <a:cubicBezTo>
                    <a:pt x="19" y="506"/>
                    <a:pt x="16" y="490"/>
                    <a:pt x="14" y="475"/>
                  </a:cubicBezTo>
                  <a:cubicBezTo>
                    <a:pt x="14" y="471"/>
                    <a:pt x="11" y="469"/>
                    <a:pt x="8" y="469"/>
                  </a:cubicBezTo>
                  <a:cubicBezTo>
                    <a:pt x="4" y="470"/>
                    <a:pt x="2" y="473"/>
                    <a:pt x="2" y="476"/>
                  </a:cubicBezTo>
                  <a:cubicBezTo>
                    <a:pt x="4" y="492"/>
                    <a:pt x="7" y="508"/>
                    <a:pt x="10" y="523"/>
                  </a:cubicBezTo>
                  <a:cubicBezTo>
                    <a:pt x="11" y="527"/>
                    <a:pt x="14" y="529"/>
                    <a:pt x="18" y="528"/>
                  </a:cubicBezTo>
                  <a:cubicBezTo>
                    <a:pt x="21" y="527"/>
                    <a:pt x="23" y="524"/>
                    <a:pt x="22" y="521"/>
                  </a:cubicBezTo>
                  <a:cubicBezTo>
                    <a:pt x="22" y="521"/>
                    <a:pt x="22" y="521"/>
                    <a:pt x="22" y="521"/>
                  </a:cubicBezTo>
                  <a:moveTo>
                    <a:pt x="53" y="608"/>
                  </a:moveTo>
                  <a:cubicBezTo>
                    <a:pt x="46" y="595"/>
                    <a:pt x="40" y="580"/>
                    <a:pt x="35" y="565"/>
                  </a:cubicBezTo>
                  <a:cubicBezTo>
                    <a:pt x="34" y="562"/>
                    <a:pt x="30" y="561"/>
                    <a:pt x="27" y="562"/>
                  </a:cubicBezTo>
                  <a:cubicBezTo>
                    <a:pt x="24" y="563"/>
                    <a:pt x="23" y="566"/>
                    <a:pt x="24" y="569"/>
                  </a:cubicBezTo>
                  <a:cubicBezTo>
                    <a:pt x="29" y="585"/>
                    <a:pt x="35" y="599"/>
                    <a:pt x="42" y="614"/>
                  </a:cubicBezTo>
                  <a:cubicBezTo>
                    <a:pt x="43" y="617"/>
                    <a:pt x="47" y="618"/>
                    <a:pt x="50" y="616"/>
                  </a:cubicBezTo>
                  <a:cubicBezTo>
                    <a:pt x="53" y="615"/>
                    <a:pt x="54" y="611"/>
                    <a:pt x="53" y="608"/>
                  </a:cubicBezTo>
                  <a:moveTo>
                    <a:pt x="103" y="687"/>
                  </a:moveTo>
                  <a:cubicBezTo>
                    <a:pt x="93" y="675"/>
                    <a:pt x="84" y="662"/>
                    <a:pt x="75" y="649"/>
                  </a:cubicBezTo>
                  <a:cubicBezTo>
                    <a:pt x="74" y="646"/>
                    <a:pt x="70" y="646"/>
                    <a:pt x="67" y="647"/>
                  </a:cubicBezTo>
                  <a:cubicBezTo>
                    <a:pt x="64" y="649"/>
                    <a:pt x="64" y="653"/>
                    <a:pt x="65" y="656"/>
                  </a:cubicBezTo>
                  <a:cubicBezTo>
                    <a:pt x="74" y="669"/>
                    <a:pt x="83" y="682"/>
                    <a:pt x="93" y="695"/>
                  </a:cubicBezTo>
                  <a:cubicBezTo>
                    <a:pt x="95" y="697"/>
                    <a:pt x="99" y="698"/>
                    <a:pt x="102" y="696"/>
                  </a:cubicBezTo>
                  <a:cubicBezTo>
                    <a:pt x="104" y="694"/>
                    <a:pt x="105" y="690"/>
                    <a:pt x="103" y="687"/>
                  </a:cubicBezTo>
                  <a:moveTo>
                    <a:pt x="168" y="753"/>
                  </a:moveTo>
                  <a:cubicBezTo>
                    <a:pt x="156" y="743"/>
                    <a:pt x="145" y="733"/>
                    <a:pt x="134" y="722"/>
                  </a:cubicBezTo>
                  <a:cubicBezTo>
                    <a:pt x="131" y="720"/>
                    <a:pt x="127" y="720"/>
                    <a:pt x="125" y="722"/>
                  </a:cubicBezTo>
                  <a:cubicBezTo>
                    <a:pt x="123" y="724"/>
                    <a:pt x="123" y="728"/>
                    <a:pt x="125" y="730"/>
                  </a:cubicBezTo>
                  <a:cubicBezTo>
                    <a:pt x="136" y="742"/>
                    <a:pt x="148" y="752"/>
                    <a:pt x="161" y="762"/>
                  </a:cubicBezTo>
                  <a:cubicBezTo>
                    <a:pt x="164" y="764"/>
                    <a:pt x="167" y="764"/>
                    <a:pt x="169" y="761"/>
                  </a:cubicBezTo>
                  <a:cubicBezTo>
                    <a:pt x="171" y="759"/>
                    <a:pt x="171" y="755"/>
                    <a:pt x="168" y="753"/>
                  </a:cubicBezTo>
                  <a:moveTo>
                    <a:pt x="247" y="803"/>
                  </a:moveTo>
                  <a:cubicBezTo>
                    <a:pt x="233" y="796"/>
                    <a:pt x="220" y="788"/>
                    <a:pt x="206" y="780"/>
                  </a:cubicBezTo>
                  <a:cubicBezTo>
                    <a:pt x="204" y="778"/>
                    <a:pt x="200" y="779"/>
                    <a:pt x="198" y="782"/>
                  </a:cubicBezTo>
                  <a:cubicBezTo>
                    <a:pt x="196" y="785"/>
                    <a:pt x="197" y="788"/>
                    <a:pt x="200" y="790"/>
                  </a:cubicBezTo>
                  <a:cubicBezTo>
                    <a:pt x="214" y="799"/>
                    <a:pt x="228" y="806"/>
                    <a:pt x="242" y="813"/>
                  </a:cubicBezTo>
                  <a:cubicBezTo>
                    <a:pt x="245" y="815"/>
                    <a:pt x="249" y="814"/>
                    <a:pt x="250" y="811"/>
                  </a:cubicBezTo>
                  <a:cubicBezTo>
                    <a:pt x="251" y="808"/>
                    <a:pt x="250" y="804"/>
                    <a:pt x="247" y="803"/>
                  </a:cubicBezTo>
                  <a:moveTo>
                    <a:pt x="335" y="833"/>
                  </a:moveTo>
                  <a:cubicBezTo>
                    <a:pt x="320" y="830"/>
                    <a:pt x="305" y="826"/>
                    <a:pt x="290" y="820"/>
                  </a:cubicBezTo>
                  <a:cubicBezTo>
                    <a:pt x="287" y="819"/>
                    <a:pt x="284" y="821"/>
                    <a:pt x="283" y="824"/>
                  </a:cubicBezTo>
                  <a:cubicBezTo>
                    <a:pt x="282" y="827"/>
                    <a:pt x="283" y="831"/>
                    <a:pt x="286" y="832"/>
                  </a:cubicBezTo>
                  <a:cubicBezTo>
                    <a:pt x="301" y="837"/>
                    <a:pt x="317" y="841"/>
                    <a:pt x="333" y="845"/>
                  </a:cubicBezTo>
                  <a:cubicBezTo>
                    <a:pt x="336" y="846"/>
                    <a:pt x="339" y="844"/>
                    <a:pt x="340" y="840"/>
                  </a:cubicBezTo>
                  <a:cubicBezTo>
                    <a:pt x="340" y="837"/>
                    <a:pt x="338" y="834"/>
                    <a:pt x="335" y="833"/>
                  </a:cubicBezTo>
                  <a:moveTo>
                    <a:pt x="428" y="844"/>
                  </a:moveTo>
                  <a:cubicBezTo>
                    <a:pt x="427" y="844"/>
                    <a:pt x="427" y="844"/>
                    <a:pt x="427" y="844"/>
                  </a:cubicBezTo>
                  <a:cubicBezTo>
                    <a:pt x="412" y="844"/>
                    <a:pt x="396" y="843"/>
                    <a:pt x="381" y="841"/>
                  </a:cubicBezTo>
                  <a:cubicBezTo>
                    <a:pt x="378" y="841"/>
                    <a:pt x="375" y="843"/>
                    <a:pt x="375" y="846"/>
                  </a:cubicBezTo>
                  <a:cubicBezTo>
                    <a:pt x="374" y="850"/>
                    <a:pt x="377" y="853"/>
                    <a:pt x="380" y="853"/>
                  </a:cubicBezTo>
                  <a:cubicBezTo>
                    <a:pt x="395" y="855"/>
                    <a:pt x="411" y="856"/>
                    <a:pt x="427" y="856"/>
                  </a:cubicBezTo>
                  <a:cubicBezTo>
                    <a:pt x="428" y="856"/>
                    <a:pt x="428" y="856"/>
                    <a:pt x="428" y="856"/>
                  </a:cubicBezTo>
                  <a:cubicBezTo>
                    <a:pt x="431" y="856"/>
                    <a:pt x="434" y="853"/>
                    <a:pt x="434" y="850"/>
                  </a:cubicBezTo>
                  <a:cubicBezTo>
                    <a:pt x="434" y="846"/>
                    <a:pt x="431" y="844"/>
                    <a:pt x="428" y="844"/>
                  </a:cubicBezTo>
                  <a:cubicBezTo>
                    <a:pt x="428" y="844"/>
                    <a:pt x="428" y="844"/>
                    <a:pt x="428" y="844"/>
                  </a:cubicBezTo>
                  <a:moveTo>
                    <a:pt x="520" y="833"/>
                  </a:moveTo>
                  <a:cubicBezTo>
                    <a:pt x="505" y="837"/>
                    <a:pt x="490" y="839"/>
                    <a:pt x="474" y="841"/>
                  </a:cubicBezTo>
                  <a:cubicBezTo>
                    <a:pt x="471" y="841"/>
                    <a:pt x="469" y="844"/>
                    <a:pt x="469" y="848"/>
                  </a:cubicBezTo>
                  <a:cubicBezTo>
                    <a:pt x="469" y="851"/>
                    <a:pt x="472" y="853"/>
                    <a:pt x="476" y="853"/>
                  </a:cubicBezTo>
                  <a:cubicBezTo>
                    <a:pt x="492" y="851"/>
                    <a:pt x="507" y="848"/>
                    <a:pt x="523" y="845"/>
                  </a:cubicBezTo>
                  <a:cubicBezTo>
                    <a:pt x="526" y="844"/>
                    <a:pt x="528" y="841"/>
                    <a:pt x="527" y="838"/>
                  </a:cubicBezTo>
                  <a:cubicBezTo>
                    <a:pt x="527" y="834"/>
                    <a:pt x="523" y="832"/>
                    <a:pt x="520" y="833"/>
                  </a:cubicBezTo>
                  <a:cubicBezTo>
                    <a:pt x="520" y="833"/>
                    <a:pt x="520" y="833"/>
                    <a:pt x="520" y="833"/>
                  </a:cubicBezTo>
                  <a:moveTo>
                    <a:pt x="608" y="802"/>
                  </a:moveTo>
                  <a:cubicBezTo>
                    <a:pt x="594" y="809"/>
                    <a:pt x="580" y="815"/>
                    <a:pt x="565" y="820"/>
                  </a:cubicBezTo>
                  <a:cubicBezTo>
                    <a:pt x="562" y="821"/>
                    <a:pt x="560" y="825"/>
                    <a:pt x="561" y="828"/>
                  </a:cubicBezTo>
                  <a:cubicBezTo>
                    <a:pt x="562" y="831"/>
                    <a:pt x="566" y="833"/>
                    <a:pt x="569" y="832"/>
                  </a:cubicBezTo>
                  <a:cubicBezTo>
                    <a:pt x="584" y="826"/>
                    <a:pt x="599" y="820"/>
                    <a:pt x="613" y="813"/>
                  </a:cubicBezTo>
                  <a:cubicBezTo>
                    <a:pt x="616" y="812"/>
                    <a:pt x="618" y="808"/>
                    <a:pt x="616" y="805"/>
                  </a:cubicBezTo>
                  <a:cubicBezTo>
                    <a:pt x="615" y="802"/>
                    <a:pt x="611" y="801"/>
                    <a:pt x="608" y="802"/>
                  </a:cubicBezTo>
                  <a:cubicBezTo>
                    <a:pt x="608" y="802"/>
                    <a:pt x="608" y="802"/>
                    <a:pt x="608" y="802"/>
                  </a:cubicBezTo>
                  <a:moveTo>
                    <a:pt x="687" y="753"/>
                  </a:moveTo>
                  <a:cubicBezTo>
                    <a:pt x="675" y="762"/>
                    <a:pt x="662" y="772"/>
                    <a:pt x="649" y="780"/>
                  </a:cubicBezTo>
                  <a:cubicBezTo>
                    <a:pt x="646" y="782"/>
                    <a:pt x="645" y="785"/>
                    <a:pt x="647" y="788"/>
                  </a:cubicBezTo>
                  <a:cubicBezTo>
                    <a:pt x="649" y="791"/>
                    <a:pt x="652" y="792"/>
                    <a:pt x="655" y="790"/>
                  </a:cubicBezTo>
                  <a:cubicBezTo>
                    <a:pt x="669" y="781"/>
                    <a:pt x="682" y="772"/>
                    <a:pt x="694" y="762"/>
                  </a:cubicBezTo>
                  <a:cubicBezTo>
                    <a:pt x="697" y="760"/>
                    <a:pt x="697" y="756"/>
                    <a:pt x="695" y="754"/>
                  </a:cubicBezTo>
                  <a:cubicBezTo>
                    <a:pt x="693" y="751"/>
                    <a:pt x="689" y="751"/>
                    <a:pt x="687" y="753"/>
                  </a:cubicBezTo>
                  <a:moveTo>
                    <a:pt x="753" y="687"/>
                  </a:moveTo>
                  <a:cubicBezTo>
                    <a:pt x="743" y="699"/>
                    <a:pt x="733" y="711"/>
                    <a:pt x="722" y="722"/>
                  </a:cubicBezTo>
                  <a:cubicBezTo>
                    <a:pt x="719" y="724"/>
                    <a:pt x="719" y="728"/>
                    <a:pt x="722" y="730"/>
                  </a:cubicBezTo>
                  <a:cubicBezTo>
                    <a:pt x="724" y="733"/>
                    <a:pt x="728" y="733"/>
                    <a:pt x="730" y="730"/>
                  </a:cubicBezTo>
                  <a:cubicBezTo>
                    <a:pt x="741" y="719"/>
                    <a:pt x="752" y="707"/>
                    <a:pt x="762" y="694"/>
                  </a:cubicBezTo>
                  <a:cubicBezTo>
                    <a:pt x="764" y="692"/>
                    <a:pt x="764" y="688"/>
                    <a:pt x="761" y="686"/>
                  </a:cubicBezTo>
                  <a:cubicBezTo>
                    <a:pt x="759" y="684"/>
                    <a:pt x="755" y="684"/>
                    <a:pt x="753" y="687"/>
                  </a:cubicBezTo>
                  <a:cubicBezTo>
                    <a:pt x="753" y="687"/>
                    <a:pt x="753" y="687"/>
                    <a:pt x="753" y="687"/>
                  </a:cubicBezTo>
                  <a:moveTo>
                    <a:pt x="802" y="608"/>
                  </a:moveTo>
                  <a:cubicBezTo>
                    <a:pt x="796" y="622"/>
                    <a:pt x="788" y="636"/>
                    <a:pt x="780" y="649"/>
                  </a:cubicBezTo>
                  <a:cubicBezTo>
                    <a:pt x="778" y="652"/>
                    <a:pt x="779" y="655"/>
                    <a:pt x="782" y="657"/>
                  </a:cubicBezTo>
                  <a:cubicBezTo>
                    <a:pt x="784" y="659"/>
                    <a:pt x="788" y="658"/>
                    <a:pt x="790" y="655"/>
                  </a:cubicBezTo>
                  <a:cubicBezTo>
                    <a:pt x="798" y="642"/>
                    <a:pt x="806" y="628"/>
                    <a:pt x="813" y="613"/>
                  </a:cubicBezTo>
                  <a:cubicBezTo>
                    <a:pt x="815" y="610"/>
                    <a:pt x="813" y="607"/>
                    <a:pt x="810" y="605"/>
                  </a:cubicBezTo>
                  <a:cubicBezTo>
                    <a:pt x="807" y="604"/>
                    <a:pt x="804" y="605"/>
                    <a:pt x="802" y="608"/>
                  </a:cubicBezTo>
                  <a:moveTo>
                    <a:pt x="833" y="520"/>
                  </a:moveTo>
                  <a:cubicBezTo>
                    <a:pt x="830" y="535"/>
                    <a:pt x="825" y="550"/>
                    <a:pt x="820" y="565"/>
                  </a:cubicBezTo>
                  <a:cubicBezTo>
                    <a:pt x="819" y="568"/>
                    <a:pt x="821" y="572"/>
                    <a:pt x="824" y="573"/>
                  </a:cubicBezTo>
                  <a:cubicBezTo>
                    <a:pt x="827" y="574"/>
                    <a:pt x="830" y="572"/>
                    <a:pt x="832" y="569"/>
                  </a:cubicBezTo>
                  <a:cubicBezTo>
                    <a:pt x="837" y="554"/>
                    <a:pt x="841" y="539"/>
                    <a:pt x="845" y="523"/>
                  </a:cubicBezTo>
                  <a:cubicBezTo>
                    <a:pt x="846" y="520"/>
                    <a:pt x="843" y="516"/>
                    <a:pt x="840" y="516"/>
                  </a:cubicBezTo>
                  <a:cubicBezTo>
                    <a:pt x="837" y="515"/>
                    <a:pt x="834" y="517"/>
                    <a:pt x="833" y="520"/>
                  </a:cubicBezTo>
                  <a:cubicBezTo>
                    <a:pt x="833" y="520"/>
                    <a:pt x="833" y="520"/>
                    <a:pt x="833" y="5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" name="Freeform 39"/>
            <p:cNvSpPr>
              <a:spLocks noEditPoints="1"/>
            </p:cNvSpPr>
            <p:nvPr/>
          </p:nvSpPr>
          <p:spPr bwMode="auto">
            <a:xfrm>
              <a:off x="4676106" y="4442396"/>
              <a:ext cx="1435101" cy="1435100"/>
            </a:xfrm>
            <a:custGeom>
              <a:avLst/>
              <a:gdLst>
                <a:gd name="T0" fmla="*/ 846 w 856"/>
                <a:gd name="T1" fmla="*/ 481 h 856"/>
                <a:gd name="T2" fmla="*/ 850 w 856"/>
                <a:gd name="T3" fmla="*/ 421 h 856"/>
                <a:gd name="T4" fmla="*/ 848 w 856"/>
                <a:gd name="T5" fmla="*/ 386 h 856"/>
                <a:gd name="T6" fmla="*/ 833 w 856"/>
                <a:gd name="T7" fmla="*/ 334 h 856"/>
                <a:gd name="T8" fmla="*/ 832 w 856"/>
                <a:gd name="T9" fmla="*/ 286 h 856"/>
                <a:gd name="T10" fmla="*/ 753 w 856"/>
                <a:gd name="T11" fmla="*/ 168 h 856"/>
                <a:gd name="T12" fmla="*/ 762 w 856"/>
                <a:gd name="T13" fmla="*/ 160 h 856"/>
                <a:gd name="T14" fmla="*/ 721 w 856"/>
                <a:gd name="T15" fmla="*/ 133 h 856"/>
                <a:gd name="T16" fmla="*/ 686 w 856"/>
                <a:gd name="T17" fmla="*/ 94 h 856"/>
                <a:gd name="T18" fmla="*/ 657 w 856"/>
                <a:gd name="T19" fmla="*/ 73 h 856"/>
                <a:gd name="T20" fmla="*/ 608 w 856"/>
                <a:gd name="T21" fmla="*/ 53 h 856"/>
                <a:gd name="T22" fmla="*/ 569 w 856"/>
                <a:gd name="T23" fmla="*/ 23 h 856"/>
                <a:gd name="T24" fmla="*/ 427 w 856"/>
                <a:gd name="T25" fmla="*/ 12 h 856"/>
                <a:gd name="T26" fmla="*/ 475 w 856"/>
                <a:gd name="T27" fmla="*/ 2 h 856"/>
                <a:gd name="T28" fmla="*/ 427 w 856"/>
                <a:gd name="T29" fmla="*/ 12 h 856"/>
                <a:gd name="T30" fmla="*/ 379 w 856"/>
                <a:gd name="T31" fmla="*/ 2 h 856"/>
                <a:gd name="T32" fmla="*/ 247 w 856"/>
                <a:gd name="T33" fmla="*/ 53 h 856"/>
                <a:gd name="T34" fmla="*/ 242 w 856"/>
                <a:gd name="T35" fmla="*/ 42 h 856"/>
                <a:gd name="T36" fmla="*/ 206 w 856"/>
                <a:gd name="T37" fmla="*/ 76 h 856"/>
                <a:gd name="T38" fmla="*/ 160 w 856"/>
                <a:gd name="T39" fmla="*/ 102 h 856"/>
                <a:gd name="T40" fmla="*/ 133 w 856"/>
                <a:gd name="T41" fmla="*/ 125 h 856"/>
                <a:gd name="T42" fmla="*/ 102 w 856"/>
                <a:gd name="T43" fmla="*/ 169 h 856"/>
                <a:gd name="T44" fmla="*/ 65 w 856"/>
                <a:gd name="T45" fmla="*/ 200 h 856"/>
                <a:gd name="T46" fmla="*/ 22 w 856"/>
                <a:gd name="T47" fmla="*/ 336 h 856"/>
                <a:gd name="T48" fmla="*/ 10 w 856"/>
                <a:gd name="T49" fmla="*/ 333 h 856"/>
                <a:gd name="T50" fmla="*/ 12 w 856"/>
                <a:gd name="T51" fmla="*/ 428 h 856"/>
                <a:gd name="T52" fmla="*/ 0 w 856"/>
                <a:gd name="T53" fmla="*/ 428 h 856"/>
                <a:gd name="T54" fmla="*/ 22 w 856"/>
                <a:gd name="T55" fmla="*/ 521 h 856"/>
                <a:gd name="T56" fmla="*/ 11 w 856"/>
                <a:gd name="T57" fmla="*/ 523 h 856"/>
                <a:gd name="T58" fmla="*/ 35 w 856"/>
                <a:gd name="T59" fmla="*/ 565 h 856"/>
                <a:gd name="T60" fmla="*/ 50 w 856"/>
                <a:gd name="T61" fmla="*/ 616 h 856"/>
                <a:gd name="T62" fmla="*/ 68 w 856"/>
                <a:gd name="T63" fmla="*/ 647 h 856"/>
                <a:gd name="T64" fmla="*/ 103 w 856"/>
                <a:gd name="T65" fmla="*/ 687 h 856"/>
                <a:gd name="T66" fmla="*/ 125 w 856"/>
                <a:gd name="T67" fmla="*/ 730 h 856"/>
                <a:gd name="T68" fmla="*/ 248 w 856"/>
                <a:gd name="T69" fmla="*/ 803 h 856"/>
                <a:gd name="T70" fmla="*/ 242 w 856"/>
                <a:gd name="T71" fmla="*/ 813 h 856"/>
                <a:gd name="T72" fmla="*/ 291 w 856"/>
                <a:gd name="T73" fmla="*/ 820 h 856"/>
                <a:gd name="T74" fmla="*/ 340 w 856"/>
                <a:gd name="T75" fmla="*/ 840 h 856"/>
                <a:gd name="T76" fmla="*/ 381 w 856"/>
                <a:gd name="T77" fmla="*/ 841 h 856"/>
                <a:gd name="T78" fmla="*/ 428 w 856"/>
                <a:gd name="T79" fmla="*/ 856 h 856"/>
                <a:gd name="T80" fmla="*/ 475 w 856"/>
                <a:gd name="T81" fmla="*/ 841 h 856"/>
                <a:gd name="T82" fmla="*/ 528 w 856"/>
                <a:gd name="T83" fmla="*/ 838 h 856"/>
                <a:gd name="T84" fmla="*/ 562 w 856"/>
                <a:gd name="T85" fmla="*/ 828 h 856"/>
                <a:gd name="T86" fmla="*/ 608 w 856"/>
                <a:gd name="T87" fmla="*/ 802 h 856"/>
                <a:gd name="T88" fmla="*/ 656 w 856"/>
                <a:gd name="T89" fmla="*/ 790 h 856"/>
                <a:gd name="T90" fmla="*/ 753 w 856"/>
                <a:gd name="T91" fmla="*/ 687 h 856"/>
                <a:gd name="T92" fmla="*/ 762 w 856"/>
                <a:gd name="T93" fmla="*/ 694 h 856"/>
                <a:gd name="T94" fmla="*/ 780 w 856"/>
                <a:gd name="T95" fmla="*/ 649 h 856"/>
                <a:gd name="T96" fmla="*/ 811 w 856"/>
                <a:gd name="T97" fmla="*/ 605 h 856"/>
                <a:gd name="T98" fmla="*/ 824 w 856"/>
                <a:gd name="T99" fmla="*/ 573 h 856"/>
                <a:gd name="T100" fmla="*/ 833 w 856"/>
                <a:gd name="T101" fmla="*/ 52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6" h="856">
                  <a:moveTo>
                    <a:pt x="844" y="427"/>
                  </a:moveTo>
                  <a:cubicBezTo>
                    <a:pt x="844" y="428"/>
                    <a:pt x="844" y="428"/>
                    <a:pt x="844" y="428"/>
                  </a:cubicBezTo>
                  <a:cubicBezTo>
                    <a:pt x="844" y="443"/>
                    <a:pt x="843" y="459"/>
                    <a:pt x="841" y="474"/>
                  </a:cubicBezTo>
                  <a:cubicBezTo>
                    <a:pt x="841" y="478"/>
                    <a:pt x="843" y="480"/>
                    <a:pt x="846" y="481"/>
                  </a:cubicBezTo>
                  <a:cubicBezTo>
                    <a:pt x="850" y="481"/>
                    <a:pt x="853" y="479"/>
                    <a:pt x="853" y="476"/>
                  </a:cubicBezTo>
                  <a:cubicBezTo>
                    <a:pt x="855" y="460"/>
                    <a:pt x="856" y="444"/>
                    <a:pt x="856" y="428"/>
                  </a:cubicBezTo>
                  <a:cubicBezTo>
                    <a:pt x="856" y="427"/>
                    <a:pt x="856" y="427"/>
                    <a:pt x="856" y="427"/>
                  </a:cubicBezTo>
                  <a:cubicBezTo>
                    <a:pt x="856" y="423"/>
                    <a:pt x="853" y="421"/>
                    <a:pt x="850" y="421"/>
                  </a:cubicBezTo>
                  <a:cubicBezTo>
                    <a:pt x="846" y="421"/>
                    <a:pt x="844" y="423"/>
                    <a:pt x="844" y="427"/>
                  </a:cubicBezTo>
                  <a:close/>
                  <a:moveTo>
                    <a:pt x="833" y="334"/>
                  </a:moveTo>
                  <a:cubicBezTo>
                    <a:pt x="837" y="349"/>
                    <a:pt x="839" y="365"/>
                    <a:pt x="841" y="380"/>
                  </a:cubicBezTo>
                  <a:cubicBezTo>
                    <a:pt x="841" y="384"/>
                    <a:pt x="844" y="386"/>
                    <a:pt x="848" y="386"/>
                  </a:cubicBezTo>
                  <a:cubicBezTo>
                    <a:pt x="851" y="385"/>
                    <a:pt x="853" y="382"/>
                    <a:pt x="853" y="379"/>
                  </a:cubicBezTo>
                  <a:cubicBezTo>
                    <a:pt x="851" y="363"/>
                    <a:pt x="848" y="347"/>
                    <a:pt x="845" y="332"/>
                  </a:cubicBezTo>
                  <a:cubicBezTo>
                    <a:pt x="844" y="328"/>
                    <a:pt x="841" y="326"/>
                    <a:pt x="838" y="327"/>
                  </a:cubicBezTo>
                  <a:cubicBezTo>
                    <a:pt x="835" y="328"/>
                    <a:pt x="832" y="331"/>
                    <a:pt x="833" y="334"/>
                  </a:cubicBezTo>
                  <a:close/>
                  <a:moveTo>
                    <a:pt x="802" y="246"/>
                  </a:moveTo>
                  <a:cubicBezTo>
                    <a:pt x="809" y="260"/>
                    <a:pt x="815" y="275"/>
                    <a:pt x="820" y="290"/>
                  </a:cubicBezTo>
                  <a:cubicBezTo>
                    <a:pt x="821" y="293"/>
                    <a:pt x="825" y="294"/>
                    <a:pt x="828" y="293"/>
                  </a:cubicBezTo>
                  <a:cubicBezTo>
                    <a:pt x="831" y="292"/>
                    <a:pt x="833" y="289"/>
                    <a:pt x="832" y="286"/>
                  </a:cubicBezTo>
                  <a:cubicBezTo>
                    <a:pt x="826" y="270"/>
                    <a:pt x="820" y="256"/>
                    <a:pt x="813" y="241"/>
                  </a:cubicBezTo>
                  <a:cubicBezTo>
                    <a:pt x="812" y="238"/>
                    <a:pt x="808" y="237"/>
                    <a:pt x="805" y="238"/>
                  </a:cubicBezTo>
                  <a:cubicBezTo>
                    <a:pt x="802" y="240"/>
                    <a:pt x="801" y="243"/>
                    <a:pt x="802" y="246"/>
                  </a:cubicBezTo>
                  <a:close/>
                  <a:moveTo>
                    <a:pt x="753" y="168"/>
                  </a:moveTo>
                  <a:cubicBezTo>
                    <a:pt x="762" y="180"/>
                    <a:pt x="771" y="193"/>
                    <a:pt x="780" y="206"/>
                  </a:cubicBezTo>
                  <a:cubicBezTo>
                    <a:pt x="781" y="209"/>
                    <a:pt x="785" y="209"/>
                    <a:pt x="788" y="208"/>
                  </a:cubicBezTo>
                  <a:cubicBezTo>
                    <a:pt x="791" y="206"/>
                    <a:pt x="792" y="202"/>
                    <a:pt x="790" y="199"/>
                  </a:cubicBezTo>
                  <a:cubicBezTo>
                    <a:pt x="781" y="186"/>
                    <a:pt x="772" y="173"/>
                    <a:pt x="762" y="160"/>
                  </a:cubicBezTo>
                  <a:cubicBezTo>
                    <a:pt x="760" y="158"/>
                    <a:pt x="756" y="157"/>
                    <a:pt x="754" y="159"/>
                  </a:cubicBezTo>
                  <a:cubicBezTo>
                    <a:pt x="751" y="161"/>
                    <a:pt x="751" y="165"/>
                    <a:pt x="753" y="168"/>
                  </a:cubicBezTo>
                  <a:close/>
                  <a:moveTo>
                    <a:pt x="687" y="102"/>
                  </a:moveTo>
                  <a:cubicBezTo>
                    <a:pt x="699" y="112"/>
                    <a:pt x="710" y="122"/>
                    <a:pt x="721" y="133"/>
                  </a:cubicBezTo>
                  <a:cubicBezTo>
                    <a:pt x="724" y="135"/>
                    <a:pt x="728" y="135"/>
                    <a:pt x="730" y="133"/>
                  </a:cubicBezTo>
                  <a:cubicBezTo>
                    <a:pt x="732" y="131"/>
                    <a:pt x="732" y="127"/>
                    <a:pt x="730" y="125"/>
                  </a:cubicBezTo>
                  <a:cubicBezTo>
                    <a:pt x="719" y="113"/>
                    <a:pt x="707" y="103"/>
                    <a:pt x="694" y="93"/>
                  </a:cubicBezTo>
                  <a:cubicBezTo>
                    <a:pt x="691" y="91"/>
                    <a:pt x="688" y="91"/>
                    <a:pt x="686" y="94"/>
                  </a:cubicBezTo>
                  <a:cubicBezTo>
                    <a:pt x="684" y="96"/>
                    <a:pt x="684" y="100"/>
                    <a:pt x="687" y="102"/>
                  </a:cubicBezTo>
                  <a:close/>
                  <a:moveTo>
                    <a:pt x="608" y="53"/>
                  </a:moveTo>
                  <a:cubicBezTo>
                    <a:pt x="622" y="59"/>
                    <a:pt x="635" y="67"/>
                    <a:pt x="649" y="75"/>
                  </a:cubicBezTo>
                  <a:cubicBezTo>
                    <a:pt x="651" y="77"/>
                    <a:pt x="655" y="76"/>
                    <a:pt x="657" y="73"/>
                  </a:cubicBezTo>
                  <a:cubicBezTo>
                    <a:pt x="659" y="70"/>
                    <a:pt x="658" y="67"/>
                    <a:pt x="655" y="65"/>
                  </a:cubicBezTo>
                  <a:cubicBezTo>
                    <a:pt x="641" y="56"/>
                    <a:pt x="627" y="49"/>
                    <a:pt x="613" y="42"/>
                  </a:cubicBezTo>
                  <a:cubicBezTo>
                    <a:pt x="610" y="40"/>
                    <a:pt x="606" y="42"/>
                    <a:pt x="605" y="45"/>
                  </a:cubicBezTo>
                  <a:cubicBezTo>
                    <a:pt x="603" y="48"/>
                    <a:pt x="605" y="51"/>
                    <a:pt x="608" y="53"/>
                  </a:cubicBezTo>
                  <a:close/>
                  <a:moveTo>
                    <a:pt x="520" y="22"/>
                  </a:moveTo>
                  <a:cubicBezTo>
                    <a:pt x="535" y="25"/>
                    <a:pt x="550" y="30"/>
                    <a:pt x="565" y="35"/>
                  </a:cubicBezTo>
                  <a:cubicBezTo>
                    <a:pt x="568" y="36"/>
                    <a:pt x="571" y="34"/>
                    <a:pt x="572" y="31"/>
                  </a:cubicBezTo>
                  <a:cubicBezTo>
                    <a:pt x="573" y="28"/>
                    <a:pt x="572" y="25"/>
                    <a:pt x="569" y="23"/>
                  </a:cubicBezTo>
                  <a:cubicBezTo>
                    <a:pt x="554" y="18"/>
                    <a:pt x="538" y="14"/>
                    <a:pt x="522" y="10"/>
                  </a:cubicBezTo>
                  <a:cubicBezTo>
                    <a:pt x="519" y="10"/>
                    <a:pt x="516" y="12"/>
                    <a:pt x="515" y="15"/>
                  </a:cubicBezTo>
                  <a:cubicBezTo>
                    <a:pt x="514" y="18"/>
                    <a:pt x="517" y="21"/>
                    <a:pt x="520" y="22"/>
                  </a:cubicBezTo>
                  <a:close/>
                  <a:moveTo>
                    <a:pt x="427" y="12"/>
                  </a:moveTo>
                  <a:cubicBezTo>
                    <a:pt x="428" y="12"/>
                    <a:pt x="428" y="12"/>
                    <a:pt x="428" y="12"/>
                  </a:cubicBezTo>
                  <a:cubicBezTo>
                    <a:pt x="443" y="12"/>
                    <a:pt x="459" y="13"/>
                    <a:pt x="474" y="14"/>
                  </a:cubicBezTo>
                  <a:cubicBezTo>
                    <a:pt x="477" y="15"/>
                    <a:pt x="480" y="12"/>
                    <a:pt x="480" y="9"/>
                  </a:cubicBezTo>
                  <a:cubicBezTo>
                    <a:pt x="481" y="6"/>
                    <a:pt x="478" y="3"/>
                    <a:pt x="475" y="2"/>
                  </a:cubicBezTo>
                  <a:cubicBezTo>
                    <a:pt x="460" y="1"/>
                    <a:pt x="444" y="0"/>
                    <a:pt x="428" y="0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24" y="0"/>
                    <a:pt x="421" y="2"/>
                    <a:pt x="421" y="6"/>
                  </a:cubicBezTo>
                  <a:cubicBezTo>
                    <a:pt x="421" y="9"/>
                    <a:pt x="424" y="12"/>
                    <a:pt x="427" y="12"/>
                  </a:cubicBezTo>
                  <a:close/>
                  <a:moveTo>
                    <a:pt x="335" y="22"/>
                  </a:moveTo>
                  <a:cubicBezTo>
                    <a:pt x="350" y="19"/>
                    <a:pt x="365" y="16"/>
                    <a:pt x="381" y="14"/>
                  </a:cubicBezTo>
                  <a:cubicBezTo>
                    <a:pt x="384" y="14"/>
                    <a:pt x="386" y="11"/>
                    <a:pt x="386" y="8"/>
                  </a:cubicBezTo>
                  <a:cubicBezTo>
                    <a:pt x="386" y="4"/>
                    <a:pt x="383" y="2"/>
                    <a:pt x="379" y="2"/>
                  </a:cubicBezTo>
                  <a:cubicBezTo>
                    <a:pt x="363" y="4"/>
                    <a:pt x="347" y="7"/>
                    <a:pt x="332" y="11"/>
                  </a:cubicBezTo>
                  <a:cubicBezTo>
                    <a:pt x="329" y="11"/>
                    <a:pt x="327" y="14"/>
                    <a:pt x="327" y="18"/>
                  </a:cubicBezTo>
                  <a:cubicBezTo>
                    <a:pt x="328" y="21"/>
                    <a:pt x="331" y="23"/>
                    <a:pt x="335" y="22"/>
                  </a:cubicBezTo>
                  <a:close/>
                  <a:moveTo>
                    <a:pt x="247" y="53"/>
                  </a:moveTo>
                  <a:cubicBezTo>
                    <a:pt x="261" y="46"/>
                    <a:pt x="275" y="40"/>
                    <a:pt x="290" y="35"/>
                  </a:cubicBezTo>
                  <a:cubicBezTo>
                    <a:pt x="293" y="34"/>
                    <a:pt x="295" y="31"/>
                    <a:pt x="294" y="28"/>
                  </a:cubicBezTo>
                  <a:cubicBezTo>
                    <a:pt x="292" y="24"/>
                    <a:pt x="289" y="23"/>
                    <a:pt x="286" y="24"/>
                  </a:cubicBezTo>
                  <a:cubicBezTo>
                    <a:pt x="271" y="29"/>
                    <a:pt x="256" y="35"/>
                    <a:pt x="242" y="42"/>
                  </a:cubicBezTo>
                  <a:cubicBezTo>
                    <a:pt x="239" y="44"/>
                    <a:pt x="237" y="47"/>
                    <a:pt x="239" y="50"/>
                  </a:cubicBezTo>
                  <a:cubicBezTo>
                    <a:pt x="240" y="53"/>
                    <a:pt x="244" y="55"/>
                    <a:pt x="247" y="53"/>
                  </a:cubicBezTo>
                  <a:close/>
                  <a:moveTo>
                    <a:pt x="168" y="103"/>
                  </a:moveTo>
                  <a:cubicBezTo>
                    <a:pt x="180" y="93"/>
                    <a:pt x="193" y="84"/>
                    <a:pt x="206" y="76"/>
                  </a:cubicBezTo>
                  <a:cubicBezTo>
                    <a:pt x="209" y="74"/>
                    <a:pt x="210" y="70"/>
                    <a:pt x="208" y="67"/>
                  </a:cubicBezTo>
                  <a:cubicBezTo>
                    <a:pt x="206" y="65"/>
                    <a:pt x="202" y="64"/>
                    <a:pt x="200" y="66"/>
                  </a:cubicBezTo>
                  <a:cubicBezTo>
                    <a:pt x="186" y="74"/>
                    <a:pt x="173" y="83"/>
                    <a:pt x="161" y="93"/>
                  </a:cubicBezTo>
                  <a:cubicBezTo>
                    <a:pt x="158" y="95"/>
                    <a:pt x="158" y="99"/>
                    <a:pt x="160" y="102"/>
                  </a:cubicBezTo>
                  <a:cubicBezTo>
                    <a:pt x="162" y="104"/>
                    <a:pt x="166" y="105"/>
                    <a:pt x="168" y="103"/>
                  </a:cubicBezTo>
                  <a:close/>
                  <a:moveTo>
                    <a:pt x="102" y="169"/>
                  </a:moveTo>
                  <a:cubicBezTo>
                    <a:pt x="112" y="157"/>
                    <a:pt x="122" y="145"/>
                    <a:pt x="133" y="134"/>
                  </a:cubicBezTo>
                  <a:cubicBezTo>
                    <a:pt x="136" y="132"/>
                    <a:pt x="136" y="128"/>
                    <a:pt x="133" y="125"/>
                  </a:cubicBezTo>
                  <a:cubicBezTo>
                    <a:pt x="131" y="123"/>
                    <a:pt x="127" y="123"/>
                    <a:pt x="125" y="125"/>
                  </a:cubicBezTo>
                  <a:cubicBezTo>
                    <a:pt x="114" y="137"/>
                    <a:pt x="103" y="149"/>
                    <a:pt x="93" y="161"/>
                  </a:cubicBezTo>
                  <a:cubicBezTo>
                    <a:pt x="91" y="164"/>
                    <a:pt x="91" y="168"/>
                    <a:pt x="94" y="170"/>
                  </a:cubicBezTo>
                  <a:cubicBezTo>
                    <a:pt x="97" y="172"/>
                    <a:pt x="100" y="171"/>
                    <a:pt x="102" y="169"/>
                  </a:cubicBezTo>
                  <a:close/>
                  <a:moveTo>
                    <a:pt x="53" y="248"/>
                  </a:moveTo>
                  <a:cubicBezTo>
                    <a:pt x="60" y="234"/>
                    <a:pt x="67" y="220"/>
                    <a:pt x="75" y="207"/>
                  </a:cubicBezTo>
                  <a:cubicBezTo>
                    <a:pt x="77" y="204"/>
                    <a:pt x="76" y="200"/>
                    <a:pt x="73" y="198"/>
                  </a:cubicBezTo>
                  <a:cubicBezTo>
                    <a:pt x="71" y="197"/>
                    <a:pt x="67" y="198"/>
                    <a:pt x="65" y="200"/>
                  </a:cubicBezTo>
                  <a:cubicBezTo>
                    <a:pt x="57" y="214"/>
                    <a:pt x="49" y="228"/>
                    <a:pt x="42" y="242"/>
                  </a:cubicBezTo>
                  <a:cubicBezTo>
                    <a:pt x="41" y="245"/>
                    <a:pt x="42" y="249"/>
                    <a:pt x="45" y="250"/>
                  </a:cubicBezTo>
                  <a:cubicBezTo>
                    <a:pt x="48" y="252"/>
                    <a:pt x="51" y="251"/>
                    <a:pt x="53" y="248"/>
                  </a:cubicBezTo>
                  <a:close/>
                  <a:moveTo>
                    <a:pt x="22" y="336"/>
                  </a:moveTo>
                  <a:cubicBezTo>
                    <a:pt x="26" y="320"/>
                    <a:pt x="30" y="305"/>
                    <a:pt x="35" y="291"/>
                  </a:cubicBezTo>
                  <a:cubicBezTo>
                    <a:pt x="36" y="288"/>
                    <a:pt x="34" y="284"/>
                    <a:pt x="31" y="283"/>
                  </a:cubicBezTo>
                  <a:cubicBezTo>
                    <a:pt x="28" y="282"/>
                    <a:pt x="25" y="284"/>
                    <a:pt x="24" y="287"/>
                  </a:cubicBezTo>
                  <a:cubicBezTo>
                    <a:pt x="18" y="302"/>
                    <a:pt x="14" y="317"/>
                    <a:pt x="10" y="333"/>
                  </a:cubicBezTo>
                  <a:cubicBezTo>
                    <a:pt x="10" y="336"/>
                    <a:pt x="12" y="339"/>
                    <a:pt x="15" y="340"/>
                  </a:cubicBezTo>
                  <a:cubicBezTo>
                    <a:pt x="18" y="341"/>
                    <a:pt x="21" y="339"/>
                    <a:pt x="22" y="336"/>
                  </a:cubicBezTo>
                  <a:close/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12"/>
                    <a:pt x="13" y="397"/>
                    <a:pt x="14" y="382"/>
                  </a:cubicBezTo>
                  <a:cubicBezTo>
                    <a:pt x="15" y="378"/>
                    <a:pt x="12" y="375"/>
                    <a:pt x="9" y="375"/>
                  </a:cubicBezTo>
                  <a:cubicBezTo>
                    <a:pt x="6" y="375"/>
                    <a:pt x="3" y="377"/>
                    <a:pt x="3" y="380"/>
                  </a:cubicBezTo>
                  <a:cubicBezTo>
                    <a:pt x="1" y="396"/>
                    <a:pt x="0" y="412"/>
                    <a:pt x="0" y="428"/>
                  </a:cubicBezTo>
                  <a:cubicBezTo>
                    <a:pt x="0" y="428"/>
                    <a:pt x="0" y="428"/>
                    <a:pt x="0" y="428"/>
                  </a:cubicBezTo>
                  <a:cubicBezTo>
                    <a:pt x="0" y="431"/>
                    <a:pt x="3" y="434"/>
                    <a:pt x="6" y="434"/>
                  </a:cubicBezTo>
                  <a:cubicBezTo>
                    <a:pt x="9" y="434"/>
                    <a:pt x="12" y="431"/>
                    <a:pt x="12" y="428"/>
                  </a:cubicBezTo>
                  <a:close/>
                  <a:moveTo>
                    <a:pt x="22" y="521"/>
                  </a:moveTo>
                  <a:cubicBezTo>
                    <a:pt x="19" y="506"/>
                    <a:pt x="16" y="490"/>
                    <a:pt x="15" y="475"/>
                  </a:cubicBezTo>
                  <a:cubicBezTo>
                    <a:pt x="14" y="471"/>
                    <a:pt x="11" y="469"/>
                    <a:pt x="8" y="469"/>
                  </a:cubicBezTo>
                  <a:cubicBezTo>
                    <a:pt x="5" y="470"/>
                    <a:pt x="2" y="473"/>
                    <a:pt x="3" y="476"/>
                  </a:cubicBezTo>
                  <a:cubicBezTo>
                    <a:pt x="4" y="492"/>
                    <a:pt x="7" y="508"/>
                    <a:pt x="11" y="523"/>
                  </a:cubicBezTo>
                  <a:cubicBezTo>
                    <a:pt x="11" y="527"/>
                    <a:pt x="15" y="529"/>
                    <a:pt x="18" y="528"/>
                  </a:cubicBezTo>
                  <a:cubicBezTo>
                    <a:pt x="21" y="527"/>
                    <a:pt x="23" y="524"/>
                    <a:pt x="22" y="521"/>
                  </a:cubicBezTo>
                  <a:close/>
                  <a:moveTo>
                    <a:pt x="53" y="608"/>
                  </a:moveTo>
                  <a:cubicBezTo>
                    <a:pt x="46" y="595"/>
                    <a:pt x="40" y="580"/>
                    <a:pt x="35" y="565"/>
                  </a:cubicBezTo>
                  <a:cubicBezTo>
                    <a:pt x="34" y="562"/>
                    <a:pt x="31" y="561"/>
                    <a:pt x="28" y="562"/>
                  </a:cubicBezTo>
                  <a:cubicBezTo>
                    <a:pt x="25" y="563"/>
                    <a:pt x="23" y="566"/>
                    <a:pt x="24" y="569"/>
                  </a:cubicBezTo>
                  <a:cubicBezTo>
                    <a:pt x="29" y="585"/>
                    <a:pt x="35" y="599"/>
                    <a:pt x="42" y="614"/>
                  </a:cubicBezTo>
                  <a:cubicBezTo>
                    <a:pt x="44" y="617"/>
                    <a:pt x="47" y="618"/>
                    <a:pt x="50" y="616"/>
                  </a:cubicBezTo>
                  <a:cubicBezTo>
                    <a:pt x="53" y="615"/>
                    <a:pt x="55" y="611"/>
                    <a:pt x="53" y="608"/>
                  </a:cubicBezTo>
                  <a:close/>
                  <a:moveTo>
                    <a:pt x="103" y="687"/>
                  </a:moveTo>
                  <a:cubicBezTo>
                    <a:pt x="93" y="675"/>
                    <a:pt x="84" y="662"/>
                    <a:pt x="76" y="649"/>
                  </a:cubicBezTo>
                  <a:cubicBezTo>
                    <a:pt x="74" y="646"/>
                    <a:pt x="70" y="646"/>
                    <a:pt x="68" y="647"/>
                  </a:cubicBezTo>
                  <a:cubicBezTo>
                    <a:pt x="65" y="649"/>
                    <a:pt x="64" y="653"/>
                    <a:pt x="66" y="656"/>
                  </a:cubicBezTo>
                  <a:cubicBezTo>
                    <a:pt x="74" y="669"/>
                    <a:pt x="83" y="682"/>
                    <a:pt x="93" y="695"/>
                  </a:cubicBezTo>
                  <a:cubicBezTo>
                    <a:pt x="96" y="697"/>
                    <a:pt x="99" y="698"/>
                    <a:pt x="102" y="696"/>
                  </a:cubicBezTo>
                  <a:cubicBezTo>
                    <a:pt x="104" y="694"/>
                    <a:pt x="105" y="690"/>
                    <a:pt x="103" y="687"/>
                  </a:cubicBezTo>
                  <a:close/>
                  <a:moveTo>
                    <a:pt x="169" y="753"/>
                  </a:moveTo>
                  <a:cubicBezTo>
                    <a:pt x="157" y="743"/>
                    <a:pt x="145" y="733"/>
                    <a:pt x="134" y="722"/>
                  </a:cubicBezTo>
                  <a:cubicBezTo>
                    <a:pt x="132" y="720"/>
                    <a:pt x="128" y="720"/>
                    <a:pt x="125" y="722"/>
                  </a:cubicBezTo>
                  <a:cubicBezTo>
                    <a:pt x="123" y="724"/>
                    <a:pt x="123" y="728"/>
                    <a:pt x="125" y="730"/>
                  </a:cubicBezTo>
                  <a:cubicBezTo>
                    <a:pt x="137" y="742"/>
                    <a:pt x="149" y="752"/>
                    <a:pt x="161" y="762"/>
                  </a:cubicBezTo>
                  <a:cubicBezTo>
                    <a:pt x="164" y="764"/>
                    <a:pt x="168" y="764"/>
                    <a:pt x="170" y="761"/>
                  </a:cubicBezTo>
                  <a:cubicBezTo>
                    <a:pt x="172" y="759"/>
                    <a:pt x="171" y="755"/>
                    <a:pt x="169" y="753"/>
                  </a:cubicBezTo>
                  <a:close/>
                  <a:moveTo>
                    <a:pt x="248" y="803"/>
                  </a:moveTo>
                  <a:cubicBezTo>
                    <a:pt x="234" y="796"/>
                    <a:pt x="220" y="788"/>
                    <a:pt x="207" y="780"/>
                  </a:cubicBezTo>
                  <a:cubicBezTo>
                    <a:pt x="204" y="778"/>
                    <a:pt x="200" y="779"/>
                    <a:pt x="198" y="782"/>
                  </a:cubicBezTo>
                  <a:cubicBezTo>
                    <a:pt x="197" y="785"/>
                    <a:pt x="198" y="788"/>
                    <a:pt x="200" y="790"/>
                  </a:cubicBezTo>
                  <a:cubicBezTo>
                    <a:pt x="214" y="799"/>
                    <a:pt x="228" y="806"/>
                    <a:pt x="242" y="813"/>
                  </a:cubicBezTo>
                  <a:cubicBezTo>
                    <a:pt x="245" y="815"/>
                    <a:pt x="249" y="814"/>
                    <a:pt x="250" y="811"/>
                  </a:cubicBezTo>
                  <a:cubicBezTo>
                    <a:pt x="252" y="808"/>
                    <a:pt x="251" y="804"/>
                    <a:pt x="248" y="803"/>
                  </a:cubicBezTo>
                  <a:close/>
                  <a:moveTo>
                    <a:pt x="336" y="833"/>
                  </a:moveTo>
                  <a:cubicBezTo>
                    <a:pt x="320" y="830"/>
                    <a:pt x="305" y="826"/>
                    <a:pt x="291" y="820"/>
                  </a:cubicBezTo>
                  <a:cubicBezTo>
                    <a:pt x="288" y="819"/>
                    <a:pt x="284" y="821"/>
                    <a:pt x="283" y="824"/>
                  </a:cubicBezTo>
                  <a:cubicBezTo>
                    <a:pt x="282" y="827"/>
                    <a:pt x="284" y="831"/>
                    <a:pt x="287" y="832"/>
                  </a:cubicBezTo>
                  <a:cubicBezTo>
                    <a:pt x="302" y="837"/>
                    <a:pt x="317" y="841"/>
                    <a:pt x="333" y="845"/>
                  </a:cubicBezTo>
                  <a:cubicBezTo>
                    <a:pt x="336" y="846"/>
                    <a:pt x="339" y="844"/>
                    <a:pt x="340" y="840"/>
                  </a:cubicBezTo>
                  <a:cubicBezTo>
                    <a:pt x="341" y="837"/>
                    <a:pt x="339" y="834"/>
                    <a:pt x="336" y="833"/>
                  </a:cubicBezTo>
                  <a:close/>
                  <a:moveTo>
                    <a:pt x="428" y="844"/>
                  </a:moveTo>
                  <a:cubicBezTo>
                    <a:pt x="428" y="844"/>
                    <a:pt x="428" y="844"/>
                    <a:pt x="428" y="844"/>
                  </a:cubicBezTo>
                  <a:cubicBezTo>
                    <a:pt x="412" y="844"/>
                    <a:pt x="397" y="843"/>
                    <a:pt x="381" y="841"/>
                  </a:cubicBezTo>
                  <a:cubicBezTo>
                    <a:pt x="378" y="841"/>
                    <a:pt x="375" y="843"/>
                    <a:pt x="375" y="846"/>
                  </a:cubicBezTo>
                  <a:cubicBezTo>
                    <a:pt x="375" y="850"/>
                    <a:pt x="377" y="853"/>
                    <a:pt x="380" y="853"/>
                  </a:cubicBezTo>
                  <a:cubicBezTo>
                    <a:pt x="396" y="855"/>
                    <a:pt x="412" y="856"/>
                    <a:pt x="428" y="856"/>
                  </a:cubicBezTo>
                  <a:cubicBezTo>
                    <a:pt x="428" y="856"/>
                    <a:pt x="428" y="856"/>
                    <a:pt x="428" y="856"/>
                  </a:cubicBezTo>
                  <a:cubicBezTo>
                    <a:pt x="431" y="856"/>
                    <a:pt x="434" y="853"/>
                    <a:pt x="434" y="850"/>
                  </a:cubicBezTo>
                  <a:cubicBezTo>
                    <a:pt x="434" y="846"/>
                    <a:pt x="431" y="844"/>
                    <a:pt x="428" y="844"/>
                  </a:cubicBezTo>
                  <a:close/>
                  <a:moveTo>
                    <a:pt x="521" y="833"/>
                  </a:moveTo>
                  <a:cubicBezTo>
                    <a:pt x="506" y="837"/>
                    <a:pt x="490" y="839"/>
                    <a:pt x="475" y="841"/>
                  </a:cubicBezTo>
                  <a:cubicBezTo>
                    <a:pt x="471" y="841"/>
                    <a:pt x="469" y="844"/>
                    <a:pt x="469" y="848"/>
                  </a:cubicBezTo>
                  <a:cubicBezTo>
                    <a:pt x="470" y="851"/>
                    <a:pt x="473" y="853"/>
                    <a:pt x="476" y="853"/>
                  </a:cubicBezTo>
                  <a:cubicBezTo>
                    <a:pt x="492" y="851"/>
                    <a:pt x="508" y="848"/>
                    <a:pt x="523" y="845"/>
                  </a:cubicBezTo>
                  <a:cubicBezTo>
                    <a:pt x="526" y="844"/>
                    <a:pt x="529" y="841"/>
                    <a:pt x="528" y="838"/>
                  </a:cubicBezTo>
                  <a:cubicBezTo>
                    <a:pt x="527" y="834"/>
                    <a:pt x="524" y="832"/>
                    <a:pt x="521" y="833"/>
                  </a:cubicBezTo>
                  <a:close/>
                  <a:moveTo>
                    <a:pt x="608" y="802"/>
                  </a:moveTo>
                  <a:cubicBezTo>
                    <a:pt x="595" y="809"/>
                    <a:pt x="580" y="815"/>
                    <a:pt x="565" y="820"/>
                  </a:cubicBezTo>
                  <a:cubicBezTo>
                    <a:pt x="562" y="821"/>
                    <a:pt x="561" y="825"/>
                    <a:pt x="562" y="828"/>
                  </a:cubicBezTo>
                  <a:cubicBezTo>
                    <a:pt x="563" y="831"/>
                    <a:pt x="566" y="833"/>
                    <a:pt x="569" y="832"/>
                  </a:cubicBezTo>
                  <a:cubicBezTo>
                    <a:pt x="585" y="826"/>
                    <a:pt x="599" y="820"/>
                    <a:pt x="614" y="813"/>
                  </a:cubicBezTo>
                  <a:cubicBezTo>
                    <a:pt x="617" y="812"/>
                    <a:pt x="618" y="808"/>
                    <a:pt x="616" y="805"/>
                  </a:cubicBezTo>
                  <a:cubicBezTo>
                    <a:pt x="615" y="802"/>
                    <a:pt x="611" y="801"/>
                    <a:pt x="608" y="802"/>
                  </a:cubicBezTo>
                  <a:close/>
                  <a:moveTo>
                    <a:pt x="687" y="753"/>
                  </a:moveTo>
                  <a:cubicBezTo>
                    <a:pt x="675" y="762"/>
                    <a:pt x="662" y="772"/>
                    <a:pt x="649" y="780"/>
                  </a:cubicBezTo>
                  <a:cubicBezTo>
                    <a:pt x="646" y="782"/>
                    <a:pt x="646" y="785"/>
                    <a:pt x="647" y="788"/>
                  </a:cubicBezTo>
                  <a:cubicBezTo>
                    <a:pt x="649" y="791"/>
                    <a:pt x="653" y="792"/>
                    <a:pt x="656" y="790"/>
                  </a:cubicBezTo>
                  <a:cubicBezTo>
                    <a:pt x="669" y="781"/>
                    <a:pt x="682" y="772"/>
                    <a:pt x="695" y="762"/>
                  </a:cubicBezTo>
                  <a:cubicBezTo>
                    <a:pt x="697" y="760"/>
                    <a:pt x="698" y="756"/>
                    <a:pt x="696" y="754"/>
                  </a:cubicBezTo>
                  <a:cubicBezTo>
                    <a:pt x="694" y="751"/>
                    <a:pt x="690" y="751"/>
                    <a:pt x="687" y="753"/>
                  </a:cubicBezTo>
                  <a:close/>
                  <a:moveTo>
                    <a:pt x="753" y="687"/>
                  </a:moveTo>
                  <a:cubicBezTo>
                    <a:pt x="743" y="699"/>
                    <a:pt x="733" y="711"/>
                    <a:pt x="722" y="722"/>
                  </a:cubicBezTo>
                  <a:cubicBezTo>
                    <a:pt x="720" y="724"/>
                    <a:pt x="720" y="728"/>
                    <a:pt x="722" y="730"/>
                  </a:cubicBezTo>
                  <a:cubicBezTo>
                    <a:pt x="724" y="733"/>
                    <a:pt x="728" y="733"/>
                    <a:pt x="730" y="730"/>
                  </a:cubicBezTo>
                  <a:cubicBezTo>
                    <a:pt x="742" y="719"/>
                    <a:pt x="752" y="707"/>
                    <a:pt x="762" y="694"/>
                  </a:cubicBezTo>
                  <a:cubicBezTo>
                    <a:pt x="765" y="692"/>
                    <a:pt x="764" y="688"/>
                    <a:pt x="761" y="686"/>
                  </a:cubicBezTo>
                  <a:cubicBezTo>
                    <a:pt x="759" y="684"/>
                    <a:pt x="755" y="684"/>
                    <a:pt x="753" y="687"/>
                  </a:cubicBezTo>
                  <a:close/>
                  <a:moveTo>
                    <a:pt x="803" y="608"/>
                  </a:moveTo>
                  <a:cubicBezTo>
                    <a:pt x="796" y="622"/>
                    <a:pt x="788" y="636"/>
                    <a:pt x="780" y="649"/>
                  </a:cubicBezTo>
                  <a:cubicBezTo>
                    <a:pt x="778" y="652"/>
                    <a:pt x="779" y="655"/>
                    <a:pt x="782" y="657"/>
                  </a:cubicBezTo>
                  <a:cubicBezTo>
                    <a:pt x="785" y="659"/>
                    <a:pt x="788" y="658"/>
                    <a:pt x="790" y="655"/>
                  </a:cubicBezTo>
                  <a:cubicBezTo>
                    <a:pt x="799" y="642"/>
                    <a:pt x="807" y="628"/>
                    <a:pt x="813" y="613"/>
                  </a:cubicBezTo>
                  <a:cubicBezTo>
                    <a:pt x="815" y="610"/>
                    <a:pt x="814" y="607"/>
                    <a:pt x="811" y="605"/>
                  </a:cubicBezTo>
                  <a:cubicBezTo>
                    <a:pt x="808" y="604"/>
                    <a:pt x="804" y="605"/>
                    <a:pt x="803" y="608"/>
                  </a:cubicBezTo>
                  <a:close/>
                  <a:moveTo>
                    <a:pt x="833" y="520"/>
                  </a:moveTo>
                  <a:cubicBezTo>
                    <a:pt x="830" y="535"/>
                    <a:pt x="826" y="550"/>
                    <a:pt x="821" y="565"/>
                  </a:cubicBezTo>
                  <a:cubicBezTo>
                    <a:pt x="819" y="568"/>
                    <a:pt x="821" y="572"/>
                    <a:pt x="824" y="573"/>
                  </a:cubicBezTo>
                  <a:cubicBezTo>
                    <a:pt x="827" y="574"/>
                    <a:pt x="831" y="572"/>
                    <a:pt x="832" y="569"/>
                  </a:cubicBezTo>
                  <a:cubicBezTo>
                    <a:pt x="837" y="554"/>
                    <a:pt x="842" y="539"/>
                    <a:pt x="845" y="523"/>
                  </a:cubicBezTo>
                  <a:cubicBezTo>
                    <a:pt x="846" y="520"/>
                    <a:pt x="844" y="516"/>
                    <a:pt x="841" y="516"/>
                  </a:cubicBezTo>
                  <a:cubicBezTo>
                    <a:pt x="837" y="515"/>
                    <a:pt x="834" y="517"/>
                    <a:pt x="833" y="5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" name="Freeform 40"/>
            <p:cNvSpPr>
              <a:spLocks noEditPoints="1"/>
            </p:cNvSpPr>
            <p:nvPr/>
          </p:nvSpPr>
          <p:spPr bwMode="auto">
            <a:xfrm>
              <a:off x="7120857" y="3559746"/>
              <a:ext cx="1398588" cy="1398588"/>
            </a:xfrm>
            <a:custGeom>
              <a:avLst/>
              <a:gdLst>
                <a:gd name="T0" fmla="*/ 825 w 834"/>
                <a:gd name="T1" fmla="*/ 471 h 834"/>
                <a:gd name="T2" fmla="*/ 828 w 834"/>
                <a:gd name="T3" fmla="*/ 410 h 834"/>
                <a:gd name="T4" fmla="*/ 820 w 834"/>
                <a:gd name="T5" fmla="*/ 369 h 834"/>
                <a:gd name="T6" fmla="*/ 816 w 834"/>
                <a:gd name="T7" fmla="*/ 316 h 834"/>
                <a:gd name="T8" fmla="*/ 805 w 834"/>
                <a:gd name="T9" fmla="*/ 281 h 834"/>
                <a:gd name="T10" fmla="*/ 779 w 834"/>
                <a:gd name="T11" fmla="*/ 235 h 834"/>
                <a:gd name="T12" fmla="*/ 765 w 834"/>
                <a:gd name="T13" fmla="*/ 187 h 834"/>
                <a:gd name="T14" fmla="*/ 659 w 834"/>
                <a:gd name="T15" fmla="*/ 92 h 834"/>
                <a:gd name="T16" fmla="*/ 666 w 834"/>
                <a:gd name="T17" fmla="*/ 82 h 834"/>
                <a:gd name="T18" fmla="*/ 619 w 834"/>
                <a:gd name="T19" fmla="*/ 66 h 834"/>
                <a:gd name="T20" fmla="*/ 574 w 834"/>
                <a:gd name="T21" fmla="*/ 37 h 834"/>
                <a:gd name="T22" fmla="*/ 540 w 834"/>
                <a:gd name="T23" fmla="*/ 25 h 834"/>
                <a:gd name="T24" fmla="*/ 487 w 834"/>
                <a:gd name="T25" fmla="*/ 18 h 834"/>
                <a:gd name="T26" fmla="*/ 447 w 834"/>
                <a:gd name="T27" fmla="*/ 7 h 834"/>
                <a:gd name="T28" fmla="*/ 387 w 834"/>
                <a:gd name="T29" fmla="*/ 7 h 834"/>
                <a:gd name="T30" fmla="*/ 346 w 834"/>
                <a:gd name="T31" fmla="*/ 18 h 834"/>
                <a:gd name="T32" fmla="*/ 293 w 834"/>
                <a:gd name="T33" fmla="*/ 25 h 834"/>
                <a:gd name="T34" fmla="*/ 259 w 834"/>
                <a:gd name="T35" fmla="*/ 38 h 834"/>
                <a:gd name="T36" fmla="*/ 214 w 834"/>
                <a:gd name="T37" fmla="*/ 67 h 834"/>
                <a:gd name="T38" fmla="*/ 168 w 834"/>
                <a:gd name="T39" fmla="*/ 83 h 834"/>
                <a:gd name="T40" fmla="*/ 79 w 834"/>
                <a:gd name="T41" fmla="*/ 195 h 834"/>
                <a:gd name="T42" fmla="*/ 69 w 834"/>
                <a:gd name="T43" fmla="*/ 188 h 834"/>
                <a:gd name="T44" fmla="*/ 55 w 834"/>
                <a:gd name="T45" fmla="*/ 236 h 834"/>
                <a:gd name="T46" fmla="*/ 29 w 834"/>
                <a:gd name="T47" fmla="*/ 283 h 834"/>
                <a:gd name="T48" fmla="*/ 23 w 834"/>
                <a:gd name="T49" fmla="*/ 324 h 834"/>
                <a:gd name="T50" fmla="*/ 8 w 834"/>
                <a:gd name="T51" fmla="*/ 376 h 834"/>
                <a:gd name="T52" fmla="*/ 6 w 834"/>
                <a:gd name="T53" fmla="*/ 412 h 834"/>
                <a:gd name="T54" fmla="*/ 15 w 834"/>
                <a:gd name="T55" fmla="*/ 465 h 834"/>
                <a:gd name="T56" fmla="*/ 12 w 834"/>
                <a:gd name="T57" fmla="*/ 514 h 834"/>
                <a:gd name="T58" fmla="*/ 79 w 834"/>
                <a:gd name="T59" fmla="*/ 640 h 834"/>
                <a:gd name="T60" fmla="*/ 69 w 834"/>
                <a:gd name="T61" fmla="*/ 647 h 834"/>
                <a:gd name="T62" fmla="*/ 107 w 834"/>
                <a:gd name="T63" fmla="*/ 678 h 834"/>
                <a:gd name="T64" fmla="*/ 140 w 834"/>
                <a:gd name="T65" fmla="*/ 720 h 834"/>
                <a:gd name="T66" fmla="*/ 176 w 834"/>
                <a:gd name="T67" fmla="*/ 742 h 834"/>
                <a:gd name="T68" fmla="*/ 217 w 834"/>
                <a:gd name="T69" fmla="*/ 776 h 834"/>
                <a:gd name="T70" fmla="*/ 249 w 834"/>
                <a:gd name="T71" fmla="*/ 792 h 834"/>
                <a:gd name="T72" fmla="*/ 301 w 834"/>
                <a:gd name="T73" fmla="*/ 805 h 834"/>
                <a:gd name="T74" fmla="*/ 340 w 834"/>
                <a:gd name="T75" fmla="*/ 821 h 834"/>
                <a:gd name="T76" fmla="*/ 394 w 834"/>
                <a:gd name="T77" fmla="*/ 822 h 834"/>
                <a:gd name="T78" fmla="*/ 435 w 834"/>
                <a:gd name="T79" fmla="*/ 828 h 834"/>
                <a:gd name="T80" fmla="*/ 488 w 834"/>
                <a:gd name="T81" fmla="*/ 816 h 834"/>
                <a:gd name="T82" fmla="*/ 537 w 834"/>
                <a:gd name="T83" fmla="*/ 817 h 834"/>
                <a:gd name="T84" fmla="*/ 659 w 834"/>
                <a:gd name="T85" fmla="*/ 742 h 834"/>
                <a:gd name="T86" fmla="*/ 666 w 834"/>
                <a:gd name="T87" fmla="*/ 752 h 834"/>
                <a:gd name="T88" fmla="*/ 695 w 834"/>
                <a:gd name="T89" fmla="*/ 712 h 834"/>
                <a:gd name="T90" fmla="*/ 736 w 834"/>
                <a:gd name="T91" fmla="*/ 677 h 834"/>
                <a:gd name="T92" fmla="*/ 757 w 834"/>
                <a:gd name="T93" fmla="*/ 648 h 834"/>
                <a:gd name="T94" fmla="*/ 779 w 834"/>
                <a:gd name="T95" fmla="*/ 599 h 834"/>
                <a:gd name="T96" fmla="*/ 809 w 834"/>
                <a:gd name="T97" fmla="*/ 56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4" h="834">
                  <a:moveTo>
                    <a:pt x="822" y="416"/>
                  </a:moveTo>
                  <a:cubicBezTo>
                    <a:pt x="822" y="417"/>
                    <a:pt x="822" y="417"/>
                    <a:pt x="822" y="417"/>
                  </a:cubicBezTo>
                  <a:cubicBezTo>
                    <a:pt x="822" y="433"/>
                    <a:pt x="821" y="449"/>
                    <a:pt x="820" y="464"/>
                  </a:cubicBezTo>
                  <a:cubicBezTo>
                    <a:pt x="819" y="468"/>
                    <a:pt x="822" y="471"/>
                    <a:pt x="825" y="471"/>
                  </a:cubicBezTo>
                  <a:cubicBezTo>
                    <a:pt x="828" y="471"/>
                    <a:pt x="831" y="469"/>
                    <a:pt x="832" y="466"/>
                  </a:cubicBezTo>
                  <a:cubicBezTo>
                    <a:pt x="833" y="450"/>
                    <a:pt x="834" y="434"/>
                    <a:pt x="834" y="417"/>
                  </a:cubicBezTo>
                  <a:cubicBezTo>
                    <a:pt x="834" y="416"/>
                    <a:pt x="834" y="416"/>
                    <a:pt x="834" y="416"/>
                  </a:cubicBezTo>
                  <a:cubicBezTo>
                    <a:pt x="834" y="413"/>
                    <a:pt x="832" y="410"/>
                    <a:pt x="828" y="410"/>
                  </a:cubicBezTo>
                  <a:cubicBezTo>
                    <a:pt x="825" y="410"/>
                    <a:pt x="822" y="413"/>
                    <a:pt x="822" y="416"/>
                  </a:cubicBezTo>
                  <a:cubicBezTo>
                    <a:pt x="822" y="416"/>
                    <a:pt x="822" y="416"/>
                    <a:pt x="822" y="416"/>
                  </a:cubicBezTo>
                  <a:moveTo>
                    <a:pt x="811" y="323"/>
                  </a:moveTo>
                  <a:cubicBezTo>
                    <a:pt x="815" y="338"/>
                    <a:pt x="818" y="354"/>
                    <a:pt x="820" y="369"/>
                  </a:cubicBezTo>
                  <a:cubicBezTo>
                    <a:pt x="820" y="373"/>
                    <a:pt x="823" y="375"/>
                    <a:pt x="826" y="375"/>
                  </a:cubicBezTo>
                  <a:cubicBezTo>
                    <a:pt x="829" y="374"/>
                    <a:pt x="832" y="371"/>
                    <a:pt x="831" y="368"/>
                  </a:cubicBezTo>
                  <a:cubicBezTo>
                    <a:pt x="830" y="352"/>
                    <a:pt x="827" y="336"/>
                    <a:pt x="823" y="320"/>
                  </a:cubicBezTo>
                  <a:cubicBezTo>
                    <a:pt x="822" y="317"/>
                    <a:pt x="819" y="315"/>
                    <a:pt x="816" y="316"/>
                  </a:cubicBezTo>
                  <a:cubicBezTo>
                    <a:pt x="813" y="317"/>
                    <a:pt x="811" y="320"/>
                    <a:pt x="811" y="323"/>
                  </a:cubicBezTo>
                  <a:moveTo>
                    <a:pt x="779" y="235"/>
                  </a:moveTo>
                  <a:cubicBezTo>
                    <a:pt x="786" y="249"/>
                    <a:pt x="792" y="263"/>
                    <a:pt x="798" y="278"/>
                  </a:cubicBezTo>
                  <a:cubicBezTo>
                    <a:pt x="799" y="281"/>
                    <a:pt x="802" y="283"/>
                    <a:pt x="805" y="281"/>
                  </a:cubicBezTo>
                  <a:cubicBezTo>
                    <a:pt x="809" y="280"/>
                    <a:pt x="810" y="277"/>
                    <a:pt x="809" y="274"/>
                  </a:cubicBezTo>
                  <a:cubicBezTo>
                    <a:pt x="803" y="259"/>
                    <a:pt x="797" y="244"/>
                    <a:pt x="790" y="229"/>
                  </a:cubicBezTo>
                  <a:cubicBezTo>
                    <a:pt x="788" y="226"/>
                    <a:pt x="785" y="225"/>
                    <a:pt x="782" y="227"/>
                  </a:cubicBezTo>
                  <a:cubicBezTo>
                    <a:pt x="779" y="228"/>
                    <a:pt x="777" y="232"/>
                    <a:pt x="779" y="235"/>
                  </a:cubicBezTo>
                  <a:moveTo>
                    <a:pt x="727" y="156"/>
                  </a:moveTo>
                  <a:cubicBezTo>
                    <a:pt x="737" y="168"/>
                    <a:pt x="747" y="181"/>
                    <a:pt x="755" y="194"/>
                  </a:cubicBezTo>
                  <a:cubicBezTo>
                    <a:pt x="757" y="197"/>
                    <a:pt x="761" y="198"/>
                    <a:pt x="764" y="196"/>
                  </a:cubicBezTo>
                  <a:cubicBezTo>
                    <a:pt x="766" y="194"/>
                    <a:pt x="767" y="190"/>
                    <a:pt x="765" y="187"/>
                  </a:cubicBezTo>
                  <a:cubicBezTo>
                    <a:pt x="756" y="174"/>
                    <a:pt x="747" y="161"/>
                    <a:pt x="736" y="149"/>
                  </a:cubicBezTo>
                  <a:cubicBezTo>
                    <a:pt x="734" y="146"/>
                    <a:pt x="730" y="146"/>
                    <a:pt x="728" y="148"/>
                  </a:cubicBezTo>
                  <a:cubicBezTo>
                    <a:pt x="725" y="150"/>
                    <a:pt x="725" y="154"/>
                    <a:pt x="727" y="156"/>
                  </a:cubicBezTo>
                  <a:moveTo>
                    <a:pt x="659" y="92"/>
                  </a:moveTo>
                  <a:cubicBezTo>
                    <a:pt x="671" y="101"/>
                    <a:pt x="683" y="111"/>
                    <a:pt x="695" y="122"/>
                  </a:cubicBezTo>
                  <a:cubicBezTo>
                    <a:pt x="697" y="124"/>
                    <a:pt x="701" y="124"/>
                    <a:pt x="703" y="122"/>
                  </a:cubicBezTo>
                  <a:cubicBezTo>
                    <a:pt x="705" y="119"/>
                    <a:pt x="705" y="116"/>
                    <a:pt x="703" y="113"/>
                  </a:cubicBezTo>
                  <a:cubicBezTo>
                    <a:pt x="691" y="102"/>
                    <a:pt x="679" y="92"/>
                    <a:pt x="666" y="82"/>
                  </a:cubicBezTo>
                  <a:cubicBezTo>
                    <a:pt x="663" y="80"/>
                    <a:pt x="659" y="81"/>
                    <a:pt x="657" y="84"/>
                  </a:cubicBezTo>
                  <a:cubicBezTo>
                    <a:pt x="655" y="86"/>
                    <a:pt x="656" y="90"/>
                    <a:pt x="659" y="92"/>
                  </a:cubicBezTo>
                  <a:moveTo>
                    <a:pt x="577" y="45"/>
                  </a:moveTo>
                  <a:cubicBezTo>
                    <a:pt x="592" y="51"/>
                    <a:pt x="606" y="58"/>
                    <a:pt x="619" y="66"/>
                  </a:cubicBezTo>
                  <a:cubicBezTo>
                    <a:pt x="622" y="68"/>
                    <a:pt x="626" y="67"/>
                    <a:pt x="627" y="64"/>
                  </a:cubicBezTo>
                  <a:cubicBezTo>
                    <a:pt x="629" y="61"/>
                    <a:pt x="628" y="57"/>
                    <a:pt x="625" y="56"/>
                  </a:cubicBezTo>
                  <a:cubicBezTo>
                    <a:pt x="611" y="48"/>
                    <a:pt x="597" y="40"/>
                    <a:pt x="582" y="34"/>
                  </a:cubicBezTo>
                  <a:cubicBezTo>
                    <a:pt x="579" y="33"/>
                    <a:pt x="575" y="34"/>
                    <a:pt x="574" y="37"/>
                  </a:cubicBezTo>
                  <a:cubicBezTo>
                    <a:pt x="573" y="40"/>
                    <a:pt x="574" y="44"/>
                    <a:pt x="577" y="45"/>
                  </a:cubicBezTo>
                  <a:moveTo>
                    <a:pt x="487" y="18"/>
                  </a:moveTo>
                  <a:cubicBezTo>
                    <a:pt x="503" y="21"/>
                    <a:pt x="518" y="24"/>
                    <a:pt x="533" y="29"/>
                  </a:cubicBezTo>
                  <a:cubicBezTo>
                    <a:pt x="536" y="30"/>
                    <a:pt x="539" y="28"/>
                    <a:pt x="540" y="25"/>
                  </a:cubicBezTo>
                  <a:cubicBezTo>
                    <a:pt x="541" y="22"/>
                    <a:pt x="539" y="18"/>
                    <a:pt x="536" y="17"/>
                  </a:cubicBezTo>
                  <a:cubicBezTo>
                    <a:pt x="521" y="13"/>
                    <a:pt x="505" y="9"/>
                    <a:pt x="489" y="6"/>
                  </a:cubicBezTo>
                  <a:cubicBezTo>
                    <a:pt x="486" y="6"/>
                    <a:pt x="483" y="8"/>
                    <a:pt x="482" y="11"/>
                  </a:cubicBezTo>
                  <a:cubicBezTo>
                    <a:pt x="482" y="15"/>
                    <a:pt x="484" y="18"/>
                    <a:pt x="487" y="18"/>
                  </a:cubicBezTo>
                  <a:moveTo>
                    <a:pt x="393" y="13"/>
                  </a:moveTo>
                  <a:cubicBezTo>
                    <a:pt x="401" y="12"/>
                    <a:pt x="409" y="12"/>
                    <a:pt x="417" y="12"/>
                  </a:cubicBezTo>
                  <a:cubicBezTo>
                    <a:pt x="425" y="12"/>
                    <a:pt x="433" y="12"/>
                    <a:pt x="440" y="13"/>
                  </a:cubicBezTo>
                  <a:cubicBezTo>
                    <a:pt x="444" y="13"/>
                    <a:pt x="446" y="10"/>
                    <a:pt x="447" y="7"/>
                  </a:cubicBezTo>
                  <a:cubicBezTo>
                    <a:pt x="447" y="4"/>
                    <a:pt x="444" y="1"/>
                    <a:pt x="441" y="1"/>
                  </a:cubicBezTo>
                  <a:cubicBezTo>
                    <a:pt x="433" y="0"/>
                    <a:pt x="425" y="0"/>
                    <a:pt x="417" y="0"/>
                  </a:cubicBezTo>
                  <a:cubicBezTo>
                    <a:pt x="409" y="0"/>
                    <a:pt x="401" y="0"/>
                    <a:pt x="392" y="1"/>
                  </a:cubicBezTo>
                  <a:cubicBezTo>
                    <a:pt x="389" y="1"/>
                    <a:pt x="387" y="4"/>
                    <a:pt x="387" y="7"/>
                  </a:cubicBezTo>
                  <a:cubicBezTo>
                    <a:pt x="387" y="11"/>
                    <a:pt x="390" y="13"/>
                    <a:pt x="393" y="13"/>
                  </a:cubicBezTo>
                  <a:cubicBezTo>
                    <a:pt x="393" y="13"/>
                    <a:pt x="393" y="13"/>
                    <a:pt x="393" y="13"/>
                  </a:cubicBezTo>
                  <a:moveTo>
                    <a:pt x="301" y="29"/>
                  </a:moveTo>
                  <a:cubicBezTo>
                    <a:pt x="315" y="25"/>
                    <a:pt x="331" y="21"/>
                    <a:pt x="346" y="18"/>
                  </a:cubicBezTo>
                  <a:cubicBezTo>
                    <a:pt x="350" y="18"/>
                    <a:pt x="352" y="15"/>
                    <a:pt x="351" y="11"/>
                  </a:cubicBezTo>
                  <a:cubicBezTo>
                    <a:pt x="351" y="8"/>
                    <a:pt x="348" y="6"/>
                    <a:pt x="344" y="7"/>
                  </a:cubicBezTo>
                  <a:cubicBezTo>
                    <a:pt x="328" y="9"/>
                    <a:pt x="312" y="13"/>
                    <a:pt x="297" y="18"/>
                  </a:cubicBezTo>
                  <a:cubicBezTo>
                    <a:pt x="294" y="19"/>
                    <a:pt x="292" y="22"/>
                    <a:pt x="293" y="25"/>
                  </a:cubicBezTo>
                  <a:cubicBezTo>
                    <a:pt x="294" y="28"/>
                    <a:pt x="297" y="30"/>
                    <a:pt x="301" y="29"/>
                  </a:cubicBezTo>
                  <a:moveTo>
                    <a:pt x="214" y="67"/>
                  </a:moveTo>
                  <a:cubicBezTo>
                    <a:pt x="228" y="59"/>
                    <a:pt x="242" y="52"/>
                    <a:pt x="256" y="45"/>
                  </a:cubicBezTo>
                  <a:cubicBezTo>
                    <a:pt x="259" y="44"/>
                    <a:pt x="261" y="41"/>
                    <a:pt x="259" y="38"/>
                  </a:cubicBezTo>
                  <a:cubicBezTo>
                    <a:pt x="258" y="35"/>
                    <a:pt x="255" y="33"/>
                    <a:pt x="252" y="34"/>
                  </a:cubicBezTo>
                  <a:cubicBezTo>
                    <a:pt x="237" y="41"/>
                    <a:pt x="222" y="48"/>
                    <a:pt x="208" y="56"/>
                  </a:cubicBezTo>
                  <a:cubicBezTo>
                    <a:pt x="205" y="58"/>
                    <a:pt x="204" y="62"/>
                    <a:pt x="206" y="64"/>
                  </a:cubicBezTo>
                  <a:cubicBezTo>
                    <a:pt x="208" y="67"/>
                    <a:pt x="211" y="68"/>
                    <a:pt x="214" y="67"/>
                  </a:cubicBezTo>
                  <a:moveTo>
                    <a:pt x="139" y="123"/>
                  </a:moveTo>
                  <a:cubicBezTo>
                    <a:pt x="150" y="112"/>
                    <a:pt x="162" y="102"/>
                    <a:pt x="175" y="93"/>
                  </a:cubicBezTo>
                  <a:cubicBezTo>
                    <a:pt x="178" y="91"/>
                    <a:pt x="178" y="87"/>
                    <a:pt x="176" y="84"/>
                  </a:cubicBezTo>
                  <a:cubicBezTo>
                    <a:pt x="174" y="82"/>
                    <a:pt x="171" y="81"/>
                    <a:pt x="168" y="83"/>
                  </a:cubicBezTo>
                  <a:cubicBezTo>
                    <a:pt x="155" y="93"/>
                    <a:pt x="143" y="103"/>
                    <a:pt x="131" y="114"/>
                  </a:cubicBezTo>
                  <a:cubicBezTo>
                    <a:pt x="128" y="117"/>
                    <a:pt x="128" y="120"/>
                    <a:pt x="131" y="123"/>
                  </a:cubicBezTo>
                  <a:cubicBezTo>
                    <a:pt x="133" y="125"/>
                    <a:pt x="137" y="125"/>
                    <a:pt x="139" y="123"/>
                  </a:cubicBezTo>
                  <a:moveTo>
                    <a:pt x="79" y="195"/>
                  </a:moveTo>
                  <a:cubicBezTo>
                    <a:pt x="87" y="182"/>
                    <a:pt x="97" y="169"/>
                    <a:pt x="107" y="157"/>
                  </a:cubicBezTo>
                  <a:cubicBezTo>
                    <a:pt x="109" y="155"/>
                    <a:pt x="109" y="151"/>
                    <a:pt x="106" y="149"/>
                  </a:cubicBezTo>
                  <a:cubicBezTo>
                    <a:pt x="103" y="147"/>
                    <a:pt x="100" y="147"/>
                    <a:pt x="98" y="150"/>
                  </a:cubicBezTo>
                  <a:cubicBezTo>
                    <a:pt x="87" y="162"/>
                    <a:pt x="78" y="175"/>
                    <a:pt x="69" y="188"/>
                  </a:cubicBezTo>
                  <a:cubicBezTo>
                    <a:pt x="67" y="191"/>
                    <a:pt x="68" y="195"/>
                    <a:pt x="70" y="197"/>
                  </a:cubicBezTo>
                  <a:cubicBezTo>
                    <a:pt x="73" y="199"/>
                    <a:pt x="77" y="198"/>
                    <a:pt x="79" y="195"/>
                  </a:cubicBezTo>
                  <a:moveTo>
                    <a:pt x="36" y="279"/>
                  </a:moveTo>
                  <a:cubicBezTo>
                    <a:pt x="42" y="264"/>
                    <a:pt x="48" y="250"/>
                    <a:pt x="55" y="236"/>
                  </a:cubicBezTo>
                  <a:cubicBezTo>
                    <a:pt x="57" y="233"/>
                    <a:pt x="55" y="229"/>
                    <a:pt x="52" y="228"/>
                  </a:cubicBezTo>
                  <a:cubicBezTo>
                    <a:pt x="49" y="226"/>
                    <a:pt x="46" y="227"/>
                    <a:pt x="44" y="230"/>
                  </a:cubicBezTo>
                  <a:cubicBezTo>
                    <a:pt x="37" y="245"/>
                    <a:pt x="31" y="260"/>
                    <a:pt x="25" y="275"/>
                  </a:cubicBezTo>
                  <a:cubicBezTo>
                    <a:pt x="24" y="278"/>
                    <a:pt x="26" y="282"/>
                    <a:pt x="29" y="283"/>
                  </a:cubicBezTo>
                  <a:cubicBezTo>
                    <a:pt x="32" y="284"/>
                    <a:pt x="35" y="282"/>
                    <a:pt x="36" y="279"/>
                  </a:cubicBezTo>
                  <a:cubicBezTo>
                    <a:pt x="36" y="279"/>
                    <a:pt x="36" y="279"/>
                    <a:pt x="36" y="279"/>
                  </a:cubicBezTo>
                  <a:moveTo>
                    <a:pt x="15" y="371"/>
                  </a:moveTo>
                  <a:cubicBezTo>
                    <a:pt x="17" y="355"/>
                    <a:pt x="19" y="339"/>
                    <a:pt x="23" y="324"/>
                  </a:cubicBezTo>
                  <a:cubicBezTo>
                    <a:pt x="24" y="321"/>
                    <a:pt x="22" y="318"/>
                    <a:pt x="19" y="317"/>
                  </a:cubicBezTo>
                  <a:cubicBezTo>
                    <a:pt x="15" y="316"/>
                    <a:pt x="12" y="318"/>
                    <a:pt x="11" y="322"/>
                  </a:cubicBezTo>
                  <a:cubicBezTo>
                    <a:pt x="8" y="337"/>
                    <a:pt x="5" y="353"/>
                    <a:pt x="3" y="369"/>
                  </a:cubicBezTo>
                  <a:cubicBezTo>
                    <a:pt x="3" y="373"/>
                    <a:pt x="5" y="376"/>
                    <a:pt x="8" y="376"/>
                  </a:cubicBezTo>
                  <a:cubicBezTo>
                    <a:pt x="12" y="376"/>
                    <a:pt x="15" y="374"/>
                    <a:pt x="15" y="371"/>
                  </a:cubicBezTo>
                  <a:moveTo>
                    <a:pt x="15" y="465"/>
                  </a:moveTo>
                  <a:cubicBezTo>
                    <a:pt x="13" y="449"/>
                    <a:pt x="12" y="434"/>
                    <a:pt x="12" y="418"/>
                  </a:cubicBezTo>
                  <a:cubicBezTo>
                    <a:pt x="12" y="414"/>
                    <a:pt x="10" y="412"/>
                    <a:pt x="6" y="412"/>
                  </a:cubicBezTo>
                  <a:cubicBezTo>
                    <a:pt x="3" y="412"/>
                    <a:pt x="0" y="414"/>
                    <a:pt x="0" y="418"/>
                  </a:cubicBezTo>
                  <a:cubicBezTo>
                    <a:pt x="0" y="434"/>
                    <a:pt x="1" y="450"/>
                    <a:pt x="3" y="466"/>
                  </a:cubicBezTo>
                  <a:cubicBezTo>
                    <a:pt x="4" y="469"/>
                    <a:pt x="7" y="472"/>
                    <a:pt x="10" y="471"/>
                  </a:cubicBezTo>
                  <a:cubicBezTo>
                    <a:pt x="13" y="471"/>
                    <a:pt x="15" y="468"/>
                    <a:pt x="15" y="465"/>
                  </a:cubicBezTo>
                  <a:moveTo>
                    <a:pt x="37" y="556"/>
                  </a:moveTo>
                  <a:cubicBezTo>
                    <a:pt x="31" y="541"/>
                    <a:pt x="27" y="526"/>
                    <a:pt x="23" y="511"/>
                  </a:cubicBezTo>
                  <a:cubicBezTo>
                    <a:pt x="22" y="508"/>
                    <a:pt x="19" y="506"/>
                    <a:pt x="16" y="507"/>
                  </a:cubicBezTo>
                  <a:cubicBezTo>
                    <a:pt x="13" y="507"/>
                    <a:pt x="11" y="511"/>
                    <a:pt x="12" y="514"/>
                  </a:cubicBezTo>
                  <a:cubicBezTo>
                    <a:pt x="15" y="530"/>
                    <a:pt x="20" y="545"/>
                    <a:pt x="25" y="560"/>
                  </a:cubicBezTo>
                  <a:cubicBezTo>
                    <a:pt x="27" y="563"/>
                    <a:pt x="30" y="565"/>
                    <a:pt x="33" y="564"/>
                  </a:cubicBezTo>
                  <a:cubicBezTo>
                    <a:pt x="36" y="563"/>
                    <a:pt x="38" y="559"/>
                    <a:pt x="37" y="556"/>
                  </a:cubicBezTo>
                  <a:moveTo>
                    <a:pt x="79" y="640"/>
                  </a:moveTo>
                  <a:cubicBezTo>
                    <a:pt x="70" y="627"/>
                    <a:pt x="63" y="613"/>
                    <a:pt x="55" y="599"/>
                  </a:cubicBezTo>
                  <a:cubicBezTo>
                    <a:pt x="54" y="596"/>
                    <a:pt x="50" y="595"/>
                    <a:pt x="47" y="597"/>
                  </a:cubicBezTo>
                  <a:cubicBezTo>
                    <a:pt x="44" y="598"/>
                    <a:pt x="43" y="602"/>
                    <a:pt x="45" y="605"/>
                  </a:cubicBezTo>
                  <a:cubicBezTo>
                    <a:pt x="52" y="619"/>
                    <a:pt x="60" y="633"/>
                    <a:pt x="69" y="647"/>
                  </a:cubicBezTo>
                  <a:cubicBezTo>
                    <a:pt x="71" y="649"/>
                    <a:pt x="75" y="650"/>
                    <a:pt x="77" y="648"/>
                  </a:cubicBezTo>
                  <a:cubicBezTo>
                    <a:pt x="80" y="647"/>
                    <a:pt x="81" y="643"/>
                    <a:pt x="79" y="640"/>
                  </a:cubicBezTo>
                  <a:moveTo>
                    <a:pt x="140" y="712"/>
                  </a:moveTo>
                  <a:cubicBezTo>
                    <a:pt x="128" y="701"/>
                    <a:pt x="117" y="690"/>
                    <a:pt x="107" y="678"/>
                  </a:cubicBezTo>
                  <a:cubicBezTo>
                    <a:pt x="105" y="675"/>
                    <a:pt x="101" y="675"/>
                    <a:pt x="99" y="677"/>
                  </a:cubicBezTo>
                  <a:cubicBezTo>
                    <a:pt x="96" y="679"/>
                    <a:pt x="96" y="683"/>
                    <a:pt x="98" y="686"/>
                  </a:cubicBezTo>
                  <a:cubicBezTo>
                    <a:pt x="108" y="698"/>
                    <a:pt x="120" y="710"/>
                    <a:pt x="131" y="721"/>
                  </a:cubicBezTo>
                  <a:cubicBezTo>
                    <a:pt x="134" y="723"/>
                    <a:pt x="138" y="723"/>
                    <a:pt x="140" y="720"/>
                  </a:cubicBezTo>
                  <a:cubicBezTo>
                    <a:pt x="142" y="718"/>
                    <a:pt x="142" y="714"/>
                    <a:pt x="140" y="712"/>
                  </a:cubicBezTo>
                  <a:cubicBezTo>
                    <a:pt x="140" y="712"/>
                    <a:pt x="140" y="712"/>
                    <a:pt x="140" y="712"/>
                  </a:cubicBezTo>
                  <a:moveTo>
                    <a:pt x="215" y="768"/>
                  </a:moveTo>
                  <a:cubicBezTo>
                    <a:pt x="201" y="760"/>
                    <a:pt x="188" y="752"/>
                    <a:pt x="176" y="742"/>
                  </a:cubicBezTo>
                  <a:cubicBezTo>
                    <a:pt x="173" y="740"/>
                    <a:pt x="169" y="741"/>
                    <a:pt x="167" y="744"/>
                  </a:cubicBezTo>
                  <a:cubicBezTo>
                    <a:pt x="165" y="746"/>
                    <a:pt x="166" y="750"/>
                    <a:pt x="169" y="752"/>
                  </a:cubicBezTo>
                  <a:cubicBezTo>
                    <a:pt x="181" y="762"/>
                    <a:pt x="195" y="770"/>
                    <a:pt x="209" y="779"/>
                  </a:cubicBezTo>
                  <a:cubicBezTo>
                    <a:pt x="212" y="780"/>
                    <a:pt x="216" y="779"/>
                    <a:pt x="217" y="776"/>
                  </a:cubicBezTo>
                  <a:cubicBezTo>
                    <a:pt x="219" y="773"/>
                    <a:pt x="218" y="770"/>
                    <a:pt x="215" y="768"/>
                  </a:cubicBezTo>
                  <a:moveTo>
                    <a:pt x="301" y="805"/>
                  </a:moveTo>
                  <a:cubicBezTo>
                    <a:pt x="286" y="801"/>
                    <a:pt x="271" y="796"/>
                    <a:pt x="257" y="789"/>
                  </a:cubicBezTo>
                  <a:cubicBezTo>
                    <a:pt x="254" y="788"/>
                    <a:pt x="251" y="789"/>
                    <a:pt x="249" y="792"/>
                  </a:cubicBezTo>
                  <a:cubicBezTo>
                    <a:pt x="248" y="795"/>
                    <a:pt x="249" y="799"/>
                    <a:pt x="252" y="800"/>
                  </a:cubicBezTo>
                  <a:cubicBezTo>
                    <a:pt x="267" y="807"/>
                    <a:pt x="282" y="812"/>
                    <a:pt x="298" y="817"/>
                  </a:cubicBezTo>
                  <a:cubicBezTo>
                    <a:pt x="301" y="818"/>
                    <a:pt x="304" y="816"/>
                    <a:pt x="305" y="813"/>
                  </a:cubicBezTo>
                  <a:cubicBezTo>
                    <a:pt x="306" y="810"/>
                    <a:pt x="305" y="806"/>
                    <a:pt x="301" y="805"/>
                  </a:cubicBezTo>
                  <a:cubicBezTo>
                    <a:pt x="301" y="805"/>
                    <a:pt x="301" y="805"/>
                    <a:pt x="301" y="805"/>
                  </a:cubicBezTo>
                  <a:moveTo>
                    <a:pt x="394" y="822"/>
                  </a:moveTo>
                  <a:cubicBezTo>
                    <a:pt x="378" y="821"/>
                    <a:pt x="363" y="819"/>
                    <a:pt x="347" y="816"/>
                  </a:cubicBezTo>
                  <a:cubicBezTo>
                    <a:pt x="344" y="816"/>
                    <a:pt x="341" y="818"/>
                    <a:pt x="340" y="821"/>
                  </a:cubicBezTo>
                  <a:cubicBezTo>
                    <a:pt x="340" y="824"/>
                    <a:pt x="342" y="827"/>
                    <a:pt x="345" y="828"/>
                  </a:cubicBezTo>
                  <a:cubicBezTo>
                    <a:pt x="361" y="831"/>
                    <a:pt x="377" y="833"/>
                    <a:pt x="393" y="834"/>
                  </a:cubicBezTo>
                  <a:cubicBezTo>
                    <a:pt x="397" y="834"/>
                    <a:pt x="399" y="831"/>
                    <a:pt x="400" y="828"/>
                  </a:cubicBezTo>
                  <a:cubicBezTo>
                    <a:pt x="400" y="825"/>
                    <a:pt x="397" y="822"/>
                    <a:pt x="394" y="822"/>
                  </a:cubicBezTo>
                  <a:cubicBezTo>
                    <a:pt x="394" y="822"/>
                    <a:pt x="394" y="822"/>
                    <a:pt x="394" y="822"/>
                  </a:cubicBezTo>
                  <a:moveTo>
                    <a:pt x="488" y="816"/>
                  </a:moveTo>
                  <a:cubicBezTo>
                    <a:pt x="473" y="819"/>
                    <a:pt x="457" y="821"/>
                    <a:pt x="441" y="822"/>
                  </a:cubicBezTo>
                  <a:cubicBezTo>
                    <a:pt x="438" y="822"/>
                    <a:pt x="435" y="825"/>
                    <a:pt x="435" y="828"/>
                  </a:cubicBezTo>
                  <a:cubicBezTo>
                    <a:pt x="436" y="831"/>
                    <a:pt x="438" y="834"/>
                    <a:pt x="442" y="834"/>
                  </a:cubicBezTo>
                  <a:cubicBezTo>
                    <a:pt x="458" y="833"/>
                    <a:pt x="474" y="831"/>
                    <a:pt x="490" y="828"/>
                  </a:cubicBezTo>
                  <a:cubicBezTo>
                    <a:pt x="493" y="827"/>
                    <a:pt x="495" y="824"/>
                    <a:pt x="495" y="821"/>
                  </a:cubicBezTo>
                  <a:cubicBezTo>
                    <a:pt x="494" y="818"/>
                    <a:pt x="491" y="816"/>
                    <a:pt x="488" y="816"/>
                  </a:cubicBezTo>
                  <a:moveTo>
                    <a:pt x="578" y="789"/>
                  </a:moveTo>
                  <a:cubicBezTo>
                    <a:pt x="564" y="795"/>
                    <a:pt x="549" y="801"/>
                    <a:pt x="534" y="805"/>
                  </a:cubicBezTo>
                  <a:cubicBezTo>
                    <a:pt x="531" y="806"/>
                    <a:pt x="529" y="810"/>
                    <a:pt x="530" y="813"/>
                  </a:cubicBezTo>
                  <a:cubicBezTo>
                    <a:pt x="531" y="816"/>
                    <a:pt x="534" y="818"/>
                    <a:pt x="537" y="817"/>
                  </a:cubicBezTo>
                  <a:cubicBezTo>
                    <a:pt x="553" y="812"/>
                    <a:pt x="568" y="807"/>
                    <a:pt x="583" y="800"/>
                  </a:cubicBezTo>
                  <a:cubicBezTo>
                    <a:pt x="586" y="799"/>
                    <a:pt x="587" y="795"/>
                    <a:pt x="586" y="792"/>
                  </a:cubicBezTo>
                  <a:cubicBezTo>
                    <a:pt x="584" y="789"/>
                    <a:pt x="581" y="788"/>
                    <a:pt x="578" y="789"/>
                  </a:cubicBezTo>
                  <a:moveTo>
                    <a:pt x="659" y="742"/>
                  </a:moveTo>
                  <a:cubicBezTo>
                    <a:pt x="647" y="751"/>
                    <a:pt x="634" y="760"/>
                    <a:pt x="620" y="768"/>
                  </a:cubicBezTo>
                  <a:cubicBezTo>
                    <a:pt x="617" y="770"/>
                    <a:pt x="616" y="773"/>
                    <a:pt x="618" y="776"/>
                  </a:cubicBezTo>
                  <a:cubicBezTo>
                    <a:pt x="619" y="779"/>
                    <a:pt x="623" y="780"/>
                    <a:pt x="626" y="778"/>
                  </a:cubicBezTo>
                  <a:cubicBezTo>
                    <a:pt x="640" y="770"/>
                    <a:pt x="653" y="761"/>
                    <a:pt x="666" y="752"/>
                  </a:cubicBezTo>
                  <a:cubicBezTo>
                    <a:pt x="669" y="750"/>
                    <a:pt x="670" y="746"/>
                    <a:pt x="668" y="743"/>
                  </a:cubicBezTo>
                  <a:cubicBezTo>
                    <a:pt x="666" y="741"/>
                    <a:pt x="662" y="740"/>
                    <a:pt x="659" y="742"/>
                  </a:cubicBezTo>
                  <a:moveTo>
                    <a:pt x="728" y="678"/>
                  </a:moveTo>
                  <a:cubicBezTo>
                    <a:pt x="718" y="690"/>
                    <a:pt x="707" y="701"/>
                    <a:pt x="695" y="712"/>
                  </a:cubicBezTo>
                  <a:cubicBezTo>
                    <a:pt x="693" y="714"/>
                    <a:pt x="693" y="718"/>
                    <a:pt x="695" y="720"/>
                  </a:cubicBezTo>
                  <a:cubicBezTo>
                    <a:pt x="697" y="723"/>
                    <a:pt x="701" y="723"/>
                    <a:pt x="704" y="721"/>
                  </a:cubicBezTo>
                  <a:cubicBezTo>
                    <a:pt x="715" y="709"/>
                    <a:pt x="726" y="698"/>
                    <a:pt x="737" y="685"/>
                  </a:cubicBezTo>
                  <a:cubicBezTo>
                    <a:pt x="739" y="683"/>
                    <a:pt x="739" y="679"/>
                    <a:pt x="736" y="677"/>
                  </a:cubicBezTo>
                  <a:cubicBezTo>
                    <a:pt x="734" y="675"/>
                    <a:pt x="730" y="675"/>
                    <a:pt x="728" y="678"/>
                  </a:cubicBezTo>
                  <a:moveTo>
                    <a:pt x="779" y="599"/>
                  </a:moveTo>
                  <a:cubicBezTo>
                    <a:pt x="772" y="613"/>
                    <a:pt x="764" y="627"/>
                    <a:pt x="756" y="640"/>
                  </a:cubicBezTo>
                  <a:cubicBezTo>
                    <a:pt x="754" y="643"/>
                    <a:pt x="755" y="646"/>
                    <a:pt x="757" y="648"/>
                  </a:cubicBezTo>
                  <a:cubicBezTo>
                    <a:pt x="760" y="650"/>
                    <a:pt x="764" y="649"/>
                    <a:pt x="766" y="646"/>
                  </a:cubicBezTo>
                  <a:cubicBezTo>
                    <a:pt x="775" y="633"/>
                    <a:pt x="783" y="619"/>
                    <a:pt x="790" y="604"/>
                  </a:cubicBezTo>
                  <a:cubicBezTo>
                    <a:pt x="792" y="601"/>
                    <a:pt x="790" y="598"/>
                    <a:pt x="787" y="596"/>
                  </a:cubicBezTo>
                  <a:cubicBezTo>
                    <a:pt x="784" y="595"/>
                    <a:pt x="781" y="596"/>
                    <a:pt x="779" y="599"/>
                  </a:cubicBezTo>
                  <a:moveTo>
                    <a:pt x="812" y="511"/>
                  </a:moveTo>
                  <a:cubicBezTo>
                    <a:pt x="808" y="526"/>
                    <a:pt x="803" y="541"/>
                    <a:pt x="798" y="556"/>
                  </a:cubicBezTo>
                  <a:cubicBezTo>
                    <a:pt x="797" y="559"/>
                    <a:pt x="799" y="562"/>
                    <a:pt x="802" y="563"/>
                  </a:cubicBezTo>
                  <a:cubicBezTo>
                    <a:pt x="805" y="565"/>
                    <a:pt x="808" y="563"/>
                    <a:pt x="809" y="560"/>
                  </a:cubicBezTo>
                  <a:cubicBezTo>
                    <a:pt x="815" y="545"/>
                    <a:pt x="819" y="529"/>
                    <a:pt x="823" y="513"/>
                  </a:cubicBezTo>
                  <a:cubicBezTo>
                    <a:pt x="824" y="510"/>
                    <a:pt x="822" y="507"/>
                    <a:pt x="819" y="506"/>
                  </a:cubicBezTo>
                  <a:cubicBezTo>
                    <a:pt x="816" y="505"/>
                    <a:pt x="812" y="507"/>
                    <a:pt x="812" y="51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" name="Oval 41"/>
            <p:cNvSpPr>
              <a:spLocks noChangeArrowheads="1"/>
            </p:cNvSpPr>
            <p:nvPr/>
          </p:nvSpPr>
          <p:spPr bwMode="auto">
            <a:xfrm>
              <a:off x="7201819" y="2656458"/>
              <a:ext cx="1171576" cy="11699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" name="Oval 42"/>
            <p:cNvSpPr>
              <a:spLocks noChangeArrowheads="1"/>
            </p:cNvSpPr>
            <p:nvPr/>
          </p:nvSpPr>
          <p:spPr bwMode="auto">
            <a:xfrm>
              <a:off x="4458618" y="2713608"/>
              <a:ext cx="1169988" cy="1171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" name="Oval 43"/>
            <p:cNvSpPr>
              <a:spLocks noChangeArrowheads="1"/>
            </p:cNvSpPr>
            <p:nvPr/>
          </p:nvSpPr>
          <p:spPr bwMode="auto">
            <a:xfrm>
              <a:off x="5849269" y="2242121"/>
              <a:ext cx="1173163" cy="1171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" name="Oval 247"/>
            <p:cNvSpPr>
              <a:spLocks noChangeArrowheads="1"/>
            </p:cNvSpPr>
            <p:nvPr/>
          </p:nvSpPr>
          <p:spPr bwMode="auto">
            <a:xfrm>
              <a:off x="7405019" y="2858071"/>
              <a:ext cx="766763" cy="766763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9" name="Oval 248"/>
            <p:cNvSpPr>
              <a:spLocks noChangeArrowheads="1"/>
            </p:cNvSpPr>
            <p:nvPr/>
          </p:nvSpPr>
          <p:spPr bwMode="auto">
            <a:xfrm>
              <a:off x="7481220" y="2934271"/>
              <a:ext cx="614363" cy="614363"/>
            </a:xfrm>
            <a:prstGeom prst="ellipse">
              <a:avLst/>
            </a:prstGeom>
            <a:solidFill>
              <a:srgbClr val="FBF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0" name="Oval 249"/>
            <p:cNvSpPr>
              <a:spLocks noChangeArrowheads="1"/>
            </p:cNvSpPr>
            <p:nvPr/>
          </p:nvSpPr>
          <p:spPr bwMode="auto">
            <a:xfrm>
              <a:off x="7559007" y="3012059"/>
              <a:ext cx="458788" cy="45878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" name="Oval 250"/>
            <p:cNvSpPr>
              <a:spLocks noChangeArrowheads="1"/>
            </p:cNvSpPr>
            <p:nvPr/>
          </p:nvSpPr>
          <p:spPr bwMode="auto">
            <a:xfrm>
              <a:off x="7633620" y="3088259"/>
              <a:ext cx="307975" cy="307975"/>
            </a:xfrm>
            <a:prstGeom prst="ellipse">
              <a:avLst/>
            </a:prstGeom>
            <a:solidFill>
              <a:srgbClr val="FBF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" name="Oval 251"/>
            <p:cNvSpPr>
              <a:spLocks noChangeArrowheads="1"/>
            </p:cNvSpPr>
            <p:nvPr/>
          </p:nvSpPr>
          <p:spPr bwMode="auto">
            <a:xfrm>
              <a:off x="7711407" y="3164459"/>
              <a:ext cx="153988" cy="15398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" name="Freeform 455"/>
            <p:cNvSpPr>
              <a:spLocks/>
            </p:cNvSpPr>
            <p:nvPr/>
          </p:nvSpPr>
          <p:spPr bwMode="auto">
            <a:xfrm>
              <a:off x="4798343" y="2905696"/>
              <a:ext cx="490538" cy="587375"/>
            </a:xfrm>
            <a:custGeom>
              <a:avLst/>
              <a:gdLst>
                <a:gd name="T0" fmla="*/ 146 w 292"/>
                <a:gd name="T1" fmla="*/ 0 h 350"/>
                <a:gd name="T2" fmla="*/ 0 w 292"/>
                <a:gd name="T3" fmla="*/ 146 h 350"/>
                <a:gd name="T4" fmla="*/ 39 w 292"/>
                <a:gd name="T5" fmla="*/ 248 h 350"/>
                <a:gd name="T6" fmla="*/ 84 w 292"/>
                <a:gd name="T7" fmla="*/ 350 h 350"/>
                <a:gd name="T8" fmla="*/ 146 w 292"/>
                <a:gd name="T9" fmla="*/ 350 h 350"/>
                <a:gd name="T10" fmla="*/ 208 w 292"/>
                <a:gd name="T11" fmla="*/ 350 h 350"/>
                <a:gd name="T12" fmla="*/ 252 w 292"/>
                <a:gd name="T13" fmla="*/ 248 h 350"/>
                <a:gd name="T14" fmla="*/ 292 w 292"/>
                <a:gd name="T15" fmla="*/ 147 h 350"/>
                <a:gd name="T16" fmla="*/ 146 w 292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350">
                  <a:moveTo>
                    <a:pt x="146" y="0"/>
                  </a:moveTo>
                  <a:cubicBezTo>
                    <a:pt x="65" y="0"/>
                    <a:pt x="0" y="65"/>
                    <a:pt x="0" y="146"/>
                  </a:cubicBezTo>
                  <a:cubicBezTo>
                    <a:pt x="0" y="184"/>
                    <a:pt x="19" y="218"/>
                    <a:pt x="39" y="248"/>
                  </a:cubicBezTo>
                  <a:cubicBezTo>
                    <a:pt x="84" y="314"/>
                    <a:pt x="59" y="350"/>
                    <a:pt x="84" y="350"/>
                  </a:cubicBezTo>
                  <a:cubicBezTo>
                    <a:pt x="146" y="350"/>
                    <a:pt x="146" y="350"/>
                    <a:pt x="146" y="350"/>
                  </a:cubicBezTo>
                  <a:cubicBezTo>
                    <a:pt x="208" y="350"/>
                    <a:pt x="208" y="350"/>
                    <a:pt x="208" y="350"/>
                  </a:cubicBezTo>
                  <a:cubicBezTo>
                    <a:pt x="233" y="350"/>
                    <a:pt x="208" y="314"/>
                    <a:pt x="252" y="248"/>
                  </a:cubicBezTo>
                  <a:cubicBezTo>
                    <a:pt x="272" y="218"/>
                    <a:pt x="292" y="185"/>
                    <a:pt x="292" y="147"/>
                  </a:cubicBezTo>
                  <a:cubicBezTo>
                    <a:pt x="292" y="66"/>
                    <a:pt x="226" y="0"/>
                    <a:pt x="14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" name="Freeform 456"/>
            <p:cNvSpPr>
              <a:spLocks noEditPoints="1"/>
            </p:cNvSpPr>
            <p:nvPr/>
          </p:nvSpPr>
          <p:spPr bwMode="auto">
            <a:xfrm>
              <a:off x="5288881" y="3134296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0 h 2"/>
                <a:gd name="T14" fmla="*/ 1 h 2"/>
                <a:gd name="T15" fmla="*/ 0 h 2"/>
                <a:gd name="T16" fmla="*/ 0 h 2"/>
                <a:gd name="T17" fmla="*/ 0 h 2"/>
                <a:gd name="T18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" name="Freeform 457"/>
            <p:cNvSpPr>
              <a:spLocks/>
            </p:cNvSpPr>
            <p:nvPr/>
          </p:nvSpPr>
          <p:spPr bwMode="auto">
            <a:xfrm>
              <a:off x="5288881" y="313747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6" name="Freeform 458"/>
            <p:cNvSpPr>
              <a:spLocks/>
            </p:cNvSpPr>
            <p:nvPr/>
          </p:nvSpPr>
          <p:spPr bwMode="auto">
            <a:xfrm>
              <a:off x="5288881" y="3140646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" name="Freeform 459"/>
            <p:cNvSpPr>
              <a:spLocks/>
            </p:cNvSpPr>
            <p:nvPr/>
          </p:nvSpPr>
          <p:spPr bwMode="auto">
            <a:xfrm>
              <a:off x="5288881" y="314223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8" name="Freeform 460"/>
            <p:cNvSpPr>
              <a:spLocks/>
            </p:cNvSpPr>
            <p:nvPr/>
          </p:nvSpPr>
          <p:spPr bwMode="auto">
            <a:xfrm>
              <a:off x="5288881" y="3145408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9" name="Freeform 461"/>
            <p:cNvSpPr>
              <a:spLocks/>
            </p:cNvSpPr>
            <p:nvPr/>
          </p:nvSpPr>
          <p:spPr bwMode="auto">
            <a:xfrm>
              <a:off x="5288881" y="3148583"/>
              <a:ext cx="0" cy="4763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0" name="Oval 462"/>
            <p:cNvSpPr>
              <a:spLocks noChangeArrowheads="1"/>
            </p:cNvSpPr>
            <p:nvPr/>
          </p:nvSpPr>
          <p:spPr bwMode="auto">
            <a:xfrm>
              <a:off x="5288881" y="3153346"/>
              <a:ext cx="1588" cy="1588"/>
            </a:xfrm>
            <a:prstGeom prst="ellipse">
              <a:avLst/>
            </a:pr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1" name="Freeform 463"/>
            <p:cNvSpPr>
              <a:spLocks/>
            </p:cNvSpPr>
            <p:nvPr/>
          </p:nvSpPr>
          <p:spPr bwMode="auto">
            <a:xfrm>
              <a:off x="4907881" y="3416871"/>
              <a:ext cx="17463" cy="73025"/>
            </a:xfrm>
            <a:custGeom>
              <a:avLst/>
              <a:gdLst>
                <a:gd name="T0" fmla="*/ 0 w 11"/>
                <a:gd name="T1" fmla="*/ 0 h 43"/>
                <a:gd name="T2" fmla="*/ 11 w 11"/>
                <a:gd name="T3" fmla="*/ 43 h 43"/>
                <a:gd name="T4" fmla="*/ 4 w 11"/>
                <a:gd name="T5" fmla="*/ 20 h 43"/>
                <a:gd name="T6" fmla="*/ 0 w 11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3">
                  <a:moveTo>
                    <a:pt x="0" y="0"/>
                  </a:moveTo>
                  <a:cubicBezTo>
                    <a:pt x="6" y="23"/>
                    <a:pt x="4" y="38"/>
                    <a:pt x="11" y="43"/>
                  </a:cubicBezTo>
                  <a:cubicBezTo>
                    <a:pt x="6" y="40"/>
                    <a:pt x="6" y="32"/>
                    <a:pt x="4" y="20"/>
                  </a:cubicBezTo>
                  <a:cubicBezTo>
                    <a:pt x="3" y="14"/>
                    <a:pt x="2" y="8"/>
                    <a:pt x="0" y="0"/>
                  </a:cubicBezTo>
                </a:path>
              </a:pathLst>
            </a:custGeom>
            <a:solidFill>
              <a:srgbClr val="668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2" name="Freeform 464"/>
            <p:cNvSpPr>
              <a:spLocks/>
            </p:cNvSpPr>
            <p:nvPr/>
          </p:nvSpPr>
          <p:spPr bwMode="auto">
            <a:xfrm>
              <a:off x="4904706" y="3400996"/>
              <a:ext cx="9525" cy="50800"/>
            </a:xfrm>
            <a:custGeom>
              <a:avLst/>
              <a:gdLst>
                <a:gd name="T0" fmla="*/ 0 w 6"/>
                <a:gd name="T1" fmla="*/ 0 h 30"/>
                <a:gd name="T2" fmla="*/ 0 w 6"/>
                <a:gd name="T3" fmla="*/ 0 h 30"/>
                <a:gd name="T4" fmla="*/ 2 w 6"/>
                <a:gd name="T5" fmla="*/ 10 h 30"/>
                <a:gd name="T6" fmla="*/ 6 w 6"/>
                <a:gd name="T7" fmla="*/ 30 h 30"/>
                <a:gd name="T8" fmla="*/ 0 w 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7"/>
                    <a:pt x="2" y="10"/>
                  </a:cubicBezTo>
                  <a:cubicBezTo>
                    <a:pt x="4" y="18"/>
                    <a:pt x="5" y="24"/>
                    <a:pt x="6" y="30"/>
                  </a:cubicBezTo>
                  <a:cubicBezTo>
                    <a:pt x="5" y="22"/>
                    <a:pt x="3" y="12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3" name="Freeform 465"/>
            <p:cNvSpPr>
              <a:spLocks noEditPoints="1"/>
            </p:cNvSpPr>
            <p:nvPr/>
          </p:nvSpPr>
          <p:spPr bwMode="auto">
            <a:xfrm>
              <a:off x="4925343" y="34898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8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4" name="Freeform 466"/>
            <p:cNvSpPr>
              <a:spLocks noEditPoints="1"/>
            </p:cNvSpPr>
            <p:nvPr/>
          </p:nvSpPr>
          <p:spPr bwMode="auto">
            <a:xfrm>
              <a:off x="4938043" y="34930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5" name="Freeform 467"/>
            <p:cNvSpPr>
              <a:spLocks noEditPoints="1"/>
            </p:cNvSpPr>
            <p:nvPr/>
          </p:nvSpPr>
          <p:spPr bwMode="auto">
            <a:xfrm>
              <a:off x="4939631" y="34930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27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6" name="Freeform 468"/>
            <p:cNvSpPr>
              <a:spLocks/>
            </p:cNvSpPr>
            <p:nvPr/>
          </p:nvSpPr>
          <p:spPr bwMode="auto">
            <a:xfrm>
              <a:off x="4904706" y="2988246"/>
              <a:ext cx="384175" cy="504825"/>
            </a:xfrm>
            <a:custGeom>
              <a:avLst/>
              <a:gdLst>
                <a:gd name="T0" fmla="*/ 192 w 229"/>
                <a:gd name="T1" fmla="*/ 0 h 301"/>
                <a:gd name="T2" fmla="*/ 192 w 229"/>
                <a:gd name="T3" fmla="*/ 7 h 301"/>
                <a:gd name="T4" fmla="*/ 0 w 229"/>
                <a:gd name="T5" fmla="*/ 246 h 301"/>
                <a:gd name="T6" fmla="*/ 6 w 229"/>
                <a:gd name="T7" fmla="*/ 276 h 301"/>
                <a:gd name="T8" fmla="*/ 13 w 229"/>
                <a:gd name="T9" fmla="*/ 299 h 301"/>
                <a:gd name="T10" fmla="*/ 13 w 229"/>
                <a:gd name="T11" fmla="*/ 299 h 301"/>
                <a:gd name="T12" fmla="*/ 13 w 229"/>
                <a:gd name="T13" fmla="*/ 299 h 301"/>
                <a:gd name="T14" fmla="*/ 13 w 229"/>
                <a:gd name="T15" fmla="*/ 299 h 301"/>
                <a:gd name="T16" fmla="*/ 13 w 229"/>
                <a:gd name="T17" fmla="*/ 299 h 301"/>
                <a:gd name="T18" fmla="*/ 13 w 229"/>
                <a:gd name="T19" fmla="*/ 299 h 301"/>
                <a:gd name="T20" fmla="*/ 13 w 229"/>
                <a:gd name="T21" fmla="*/ 299 h 301"/>
                <a:gd name="T22" fmla="*/ 20 w 229"/>
                <a:gd name="T23" fmla="*/ 301 h 301"/>
                <a:gd name="T24" fmla="*/ 20 w 229"/>
                <a:gd name="T25" fmla="*/ 301 h 301"/>
                <a:gd name="T26" fmla="*/ 20 w 229"/>
                <a:gd name="T27" fmla="*/ 301 h 301"/>
                <a:gd name="T28" fmla="*/ 20 w 229"/>
                <a:gd name="T29" fmla="*/ 301 h 301"/>
                <a:gd name="T30" fmla="*/ 20 w 229"/>
                <a:gd name="T31" fmla="*/ 301 h 301"/>
                <a:gd name="T32" fmla="*/ 20 w 229"/>
                <a:gd name="T33" fmla="*/ 301 h 301"/>
                <a:gd name="T34" fmla="*/ 20 w 229"/>
                <a:gd name="T35" fmla="*/ 301 h 301"/>
                <a:gd name="T36" fmla="*/ 20 w 229"/>
                <a:gd name="T37" fmla="*/ 301 h 301"/>
                <a:gd name="T38" fmla="*/ 20 w 229"/>
                <a:gd name="T39" fmla="*/ 301 h 301"/>
                <a:gd name="T40" fmla="*/ 20 w 229"/>
                <a:gd name="T41" fmla="*/ 301 h 301"/>
                <a:gd name="T42" fmla="*/ 20 w 229"/>
                <a:gd name="T43" fmla="*/ 301 h 301"/>
                <a:gd name="T44" fmla="*/ 20 w 229"/>
                <a:gd name="T45" fmla="*/ 301 h 301"/>
                <a:gd name="T46" fmla="*/ 20 w 229"/>
                <a:gd name="T47" fmla="*/ 301 h 301"/>
                <a:gd name="T48" fmla="*/ 20 w 229"/>
                <a:gd name="T49" fmla="*/ 301 h 301"/>
                <a:gd name="T50" fmla="*/ 21 w 229"/>
                <a:gd name="T51" fmla="*/ 301 h 301"/>
                <a:gd name="T52" fmla="*/ 21 w 229"/>
                <a:gd name="T53" fmla="*/ 301 h 301"/>
                <a:gd name="T54" fmla="*/ 21 w 229"/>
                <a:gd name="T55" fmla="*/ 301 h 301"/>
                <a:gd name="T56" fmla="*/ 21 w 229"/>
                <a:gd name="T57" fmla="*/ 301 h 301"/>
                <a:gd name="T58" fmla="*/ 21 w 229"/>
                <a:gd name="T59" fmla="*/ 301 h 301"/>
                <a:gd name="T60" fmla="*/ 21 w 229"/>
                <a:gd name="T61" fmla="*/ 301 h 301"/>
                <a:gd name="T62" fmla="*/ 21 w 229"/>
                <a:gd name="T63" fmla="*/ 301 h 301"/>
                <a:gd name="T64" fmla="*/ 21 w 229"/>
                <a:gd name="T65" fmla="*/ 301 h 301"/>
                <a:gd name="T66" fmla="*/ 21 w 229"/>
                <a:gd name="T67" fmla="*/ 301 h 301"/>
                <a:gd name="T68" fmla="*/ 83 w 229"/>
                <a:gd name="T69" fmla="*/ 301 h 301"/>
                <a:gd name="T70" fmla="*/ 145 w 229"/>
                <a:gd name="T71" fmla="*/ 301 h 301"/>
                <a:gd name="T72" fmla="*/ 189 w 229"/>
                <a:gd name="T73" fmla="*/ 199 h 301"/>
                <a:gd name="T74" fmla="*/ 229 w 229"/>
                <a:gd name="T75" fmla="*/ 98 h 301"/>
                <a:gd name="T76" fmla="*/ 229 w 229"/>
                <a:gd name="T77" fmla="*/ 98 h 301"/>
                <a:gd name="T78" fmla="*/ 229 w 229"/>
                <a:gd name="T79" fmla="*/ 96 h 301"/>
                <a:gd name="T80" fmla="*/ 229 w 229"/>
                <a:gd name="T81" fmla="*/ 94 h 301"/>
                <a:gd name="T82" fmla="*/ 229 w 229"/>
                <a:gd name="T83" fmla="*/ 92 h 301"/>
                <a:gd name="T84" fmla="*/ 229 w 229"/>
                <a:gd name="T85" fmla="*/ 91 h 301"/>
                <a:gd name="T86" fmla="*/ 229 w 229"/>
                <a:gd name="T87" fmla="*/ 89 h 301"/>
                <a:gd name="T88" fmla="*/ 229 w 229"/>
                <a:gd name="T89" fmla="*/ 88 h 301"/>
                <a:gd name="T90" fmla="*/ 229 w 229"/>
                <a:gd name="T91" fmla="*/ 88 h 301"/>
                <a:gd name="T92" fmla="*/ 229 w 229"/>
                <a:gd name="T93" fmla="*/ 88 h 301"/>
                <a:gd name="T94" fmla="*/ 229 w 229"/>
                <a:gd name="T95" fmla="*/ 88 h 301"/>
                <a:gd name="T96" fmla="*/ 229 w 229"/>
                <a:gd name="T97" fmla="*/ 88 h 301"/>
                <a:gd name="T98" fmla="*/ 229 w 229"/>
                <a:gd name="T99" fmla="*/ 88 h 301"/>
                <a:gd name="T100" fmla="*/ 229 w 229"/>
                <a:gd name="T101" fmla="*/ 88 h 301"/>
                <a:gd name="T102" fmla="*/ 229 w 229"/>
                <a:gd name="T103" fmla="*/ 88 h 301"/>
                <a:gd name="T104" fmla="*/ 229 w 229"/>
                <a:gd name="T105" fmla="*/ 87 h 301"/>
                <a:gd name="T106" fmla="*/ 229 w 229"/>
                <a:gd name="T107" fmla="*/ 87 h 301"/>
                <a:gd name="T108" fmla="*/ 229 w 229"/>
                <a:gd name="T109" fmla="*/ 87 h 301"/>
                <a:gd name="T110" fmla="*/ 192 w 229"/>
                <a:gd name="T111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301">
                  <a:moveTo>
                    <a:pt x="192" y="0"/>
                  </a:moveTo>
                  <a:cubicBezTo>
                    <a:pt x="192" y="3"/>
                    <a:pt x="192" y="5"/>
                    <a:pt x="192" y="7"/>
                  </a:cubicBezTo>
                  <a:cubicBezTo>
                    <a:pt x="192" y="125"/>
                    <a:pt x="110" y="223"/>
                    <a:pt x="0" y="246"/>
                  </a:cubicBezTo>
                  <a:cubicBezTo>
                    <a:pt x="3" y="258"/>
                    <a:pt x="5" y="268"/>
                    <a:pt x="6" y="276"/>
                  </a:cubicBezTo>
                  <a:cubicBezTo>
                    <a:pt x="8" y="288"/>
                    <a:pt x="8" y="296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3" y="299"/>
                    <a:pt x="13" y="299"/>
                    <a:pt x="13" y="299"/>
                  </a:cubicBezTo>
                  <a:cubicBezTo>
                    <a:pt x="15" y="300"/>
                    <a:pt x="17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83" y="301"/>
                    <a:pt x="83" y="301"/>
                    <a:pt x="83" y="301"/>
                  </a:cubicBezTo>
                  <a:cubicBezTo>
                    <a:pt x="145" y="301"/>
                    <a:pt x="145" y="301"/>
                    <a:pt x="145" y="301"/>
                  </a:cubicBezTo>
                  <a:cubicBezTo>
                    <a:pt x="170" y="301"/>
                    <a:pt x="145" y="265"/>
                    <a:pt x="189" y="199"/>
                  </a:cubicBezTo>
                  <a:cubicBezTo>
                    <a:pt x="209" y="169"/>
                    <a:pt x="229" y="136"/>
                    <a:pt x="229" y="98"/>
                  </a:cubicBezTo>
                  <a:cubicBezTo>
                    <a:pt x="229" y="98"/>
                    <a:pt x="229" y="98"/>
                    <a:pt x="229" y="98"/>
                  </a:cubicBezTo>
                  <a:cubicBezTo>
                    <a:pt x="229" y="97"/>
                    <a:pt x="229" y="96"/>
                    <a:pt x="229" y="96"/>
                  </a:cubicBezTo>
                  <a:cubicBezTo>
                    <a:pt x="229" y="95"/>
                    <a:pt x="229" y="95"/>
                    <a:pt x="229" y="94"/>
                  </a:cubicBezTo>
                  <a:cubicBezTo>
                    <a:pt x="229" y="93"/>
                    <a:pt x="229" y="93"/>
                    <a:pt x="229" y="92"/>
                  </a:cubicBezTo>
                  <a:cubicBezTo>
                    <a:pt x="229" y="92"/>
                    <a:pt x="229" y="91"/>
                    <a:pt x="229" y="91"/>
                  </a:cubicBezTo>
                  <a:cubicBezTo>
                    <a:pt x="229" y="90"/>
                    <a:pt x="229" y="89"/>
                    <a:pt x="229" y="89"/>
                  </a:cubicBezTo>
                  <a:cubicBezTo>
                    <a:pt x="229" y="89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9" y="88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6" y="54"/>
                    <a:pt x="213" y="24"/>
                    <a:pt x="192" y="0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7" name="Freeform 469"/>
            <p:cNvSpPr>
              <a:spLocks noEditPoints="1"/>
            </p:cNvSpPr>
            <p:nvPr/>
          </p:nvSpPr>
          <p:spPr bwMode="auto">
            <a:xfrm>
              <a:off x="4909468" y="3197796"/>
              <a:ext cx="268288" cy="312738"/>
            </a:xfrm>
            <a:custGeom>
              <a:avLst/>
              <a:gdLst>
                <a:gd name="T0" fmla="*/ 9 w 160"/>
                <a:gd name="T1" fmla="*/ 26 h 186"/>
                <a:gd name="T2" fmla="*/ 2 w 160"/>
                <a:gd name="T3" fmla="*/ 26 h 186"/>
                <a:gd name="T4" fmla="*/ 2 w 160"/>
                <a:gd name="T5" fmla="*/ 32 h 186"/>
                <a:gd name="T6" fmla="*/ 4 w 160"/>
                <a:gd name="T7" fmla="*/ 35 h 186"/>
                <a:gd name="T8" fmla="*/ 53 w 160"/>
                <a:gd name="T9" fmla="*/ 183 h 186"/>
                <a:gd name="T10" fmla="*/ 57 w 160"/>
                <a:gd name="T11" fmla="*/ 186 h 186"/>
                <a:gd name="T12" fmla="*/ 58 w 160"/>
                <a:gd name="T13" fmla="*/ 186 h 186"/>
                <a:gd name="T14" fmla="*/ 61 w 160"/>
                <a:gd name="T15" fmla="*/ 180 h 186"/>
                <a:gd name="T16" fmla="*/ 17 w 160"/>
                <a:gd name="T17" fmla="*/ 43 h 186"/>
                <a:gd name="T18" fmla="*/ 52 w 160"/>
                <a:gd name="T19" fmla="*/ 48 h 186"/>
                <a:gd name="T20" fmla="*/ 59 w 160"/>
                <a:gd name="T21" fmla="*/ 45 h 186"/>
                <a:gd name="T22" fmla="*/ 78 w 160"/>
                <a:gd name="T23" fmla="*/ 50 h 186"/>
                <a:gd name="T24" fmla="*/ 100 w 160"/>
                <a:gd name="T25" fmla="*/ 43 h 186"/>
                <a:gd name="T26" fmla="*/ 111 w 160"/>
                <a:gd name="T27" fmla="*/ 47 h 186"/>
                <a:gd name="T28" fmla="*/ 145 w 160"/>
                <a:gd name="T29" fmla="*/ 45 h 186"/>
                <a:gd name="T30" fmla="*/ 100 w 160"/>
                <a:gd name="T31" fmla="*/ 180 h 186"/>
                <a:gd name="T32" fmla="*/ 103 w 160"/>
                <a:gd name="T33" fmla="*/ 186 h 186"/>
                <a:gd name="T34" fmla="*/ 105 w 160"/>
                <a:gd name="T35" fmla="*/ 186 h 186"/>
                <a:gd name="T36" fmla="*/ 109 w 160"/>
                <a:gd name="T37" fmla="*/ 183 h 186"/>
                <a:gd name="T38" fmla="*/ 158 w 160"/>
                <a:gd name="T39" fmla="*/ 35 h 186"/>
                <a:gd name="T40" fmla="*/ 159 w 160"/>
                <a:gd name="T41" fmla="*/ 33 h 186"/>
                <a:gd name="T42" fmla="*/ 158 w 160"/>
                <a:gd name="T43" fmla="*/ 27 h 186"/>
                <a:gd name="T44" fmla="*/ 152 w 160"/>
                <a:gd name="T45" fmla="*/ 28 h 186"/>
                <a:gd name="T46" fmla="*/ 114 w 160"/>
                <a:gd name="T47" fmla="*/ 38 h 186"/>
                <a:gd name="T48" fmla="*/ 106 w 160"/>
                <a:gd name="T49" fmla="*/ 36 h 186"/>
                <a:gd name="T50" fmla="*/ 110 w 160"/>
                <a:gd name="T51" fmla="*/ 22 h 186"/>
                <a:gd name="T52" fmla="*/ 101 w 160"/>
                <a:gd name="T53" fmla="*/ 2 h 186"/>
                <a:gd name="T54" fmla="*/ 91 w 160"/>
                <a:gd name="T55" fmla="*/ 2 h 186"/>
                <a:gd name="T56" fmla="*/ 85 w 160"/>
                <a:gd name="T57" fmla="*/ 22 h 186"/>
                <a:gd name="T58" fmla="*/ 92 w 160"/>
                <a:gd name="T59" fmla="*/ 37 h 186"/>
                <a:gd name="T60" fmla="*/ 65 w 160"/>
                <a:gd name="T61" fmla="*/ 38 h 186"/>
                <a:gd name="T62" fmla="*/ 71 w 160"/>
                <a:gd name="T63" fmla="*/ 22 h 186"/>
                <a:gd name="T64" fmla="*/ 63 w 160"/>
                <a:gd name="T65" fmla="*/ 3 h 186"/>
                <a:gd name="T66" fmla="*/ 53 w 160"/>
                <a:gd name="T67" fmla="*/ 3 h 186"/>
                <a:gd name="T68" fmla="*/ 45 w 160"/>
                <a:gd name="T69" fmla="*/ 22 h 186"/>
                <a:gd name="T70" fmla="*/ 51 w 160"/>
                <a:gd name="T71" fmla="*/ 38 h 186"/>
                <a:gd name="T72" fmla="*/ 49 w 160"/>
                <a:gd name="T73" fmla="*/ 39 h 186"/>
                <a:gd name="T74" fmla="*/ 9 w 160"/>
                <a:gd name="T75" fmla="*/ 26 h 186"/>
                <a:gd name="T76" fmla="*/ 96 w 160"/>
                <a:gd name="T77" fmla="*/ 10 h 186"/>
                <a:gd name="T78" fmla="*/ 96 w 160"/>
                <a:gd name="T79" fmla="*/ 10 h 186"/>
                <a:gd name="T80" fmla="*/ 97 w 160"/>
                <a:gd name="T81" fmla="*/ 10 h 186"/>
                <a:gd name="T82" fmla="*/ 101 w 160"/>
                <a:gd name="T83" fmla="*/ 22 h 186"/>
                <a:gd name="T84" fmla="*/ 99 w 160"/>
                <a:gd name="T85" fmla="*/ 31 h 186"/>
                <a:gd name="T86" fmla="*/ 94 w 160"/>
                <a:gd name="T87" fmla="*/ 22 h 186"/>
                <a:gd name="T88" fmla="*/ 96 w 160"/>
                <a:gd name="T89" fmla="*/ 10 h 186"/>
                <a:gd name="T90" fmla="*/ 57 w 160"/>
                <a:gd name="T91" fmla="*/ 11 h 186"/>
                <a:gd name="T92" fmla="*/ 58 w 160"/>
                <a:gd name="T93" fmla="*/ 11 h 186"/>
                <a:gd name="T94" fmla="*/ 59 w 160"/>
                <a:gd name="T95" fmla="*/ 11 h 186"/>
                <a:gd name="T96" fmla="*/ 62 w 160"/>
                <a:gd name="T97" fmla="*/ 22 h 186"/>
                <a:gd name="T98" fmla="*/ 58 w 160"/>
                <a:gd name="T99" fmla="*/ 32 h 186"/>
                <a:gd name="T100" fmla="*/ 54 w 160"/>
                <a:gd name="T101" fmla="*/ 22 h 186"/>
                <a:gd name="T102" fmla="*/ 57 w 160"/>
                <a:gd name="T103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" h="186">
                  <a:moveTo>
                    <a:pt x="9" y="26"/>
                  </a:moveTo>
                  <a:cubicBezTo>
                    <a:pt x="7" y="25"/>
                    <a:pt x="4" y="24"/>
                    <a:pt x="2" y="26"/>
                  </a:cubicBezTo>
                  <a:cubicBezTo>
                    <a:pt x="0" y="27"/>
                    <a:pt x="0" y="30"/>
                    <a:pt x="2" y="32"/>
                  </a:cubicBezTo>
                  <a:cubicBezTo>
                    <a:pt x="2" y="33"/>
                    <a:pt x="3" y="34"/>
                    <a:pt x="4" y="35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3" y="185"/>
                    <a:pt x="55" y="186"/>
                    <a:pt x="57" y="186"/>
                  </a:cubicBezTo>
                  <a:cubicBezTo>
                    <a:pt x="57" y="186"/>
                    <a:pt x="58" y="186"/>
                    <a:pt x="58" y="186"/>
                  </a:cubicBezTo>
                  <a:cubicBezTo>
                    <a:pt x="61" y="185"/>
                    <a:pt x="62" y="182"/>
                    <a:pt x="61" y="180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27" y="49"/>
                    <a:pt x="41" y="51"/>
                    <a:pt x="52" y="48"/>
                  </a:cubicBezTo>
                  <a:cubicBezTo>
                    <a:pt x="54" y="47"/>
                    <a:pt x="57" y="46"/>
                    <a:pt x="59" y="45"/>
                  </a:cubicBezTo>
                  <a:cubicBezTo>
                    <a:pt x="64" y="48"/>
                    <a:pt x="71" y="50"/>
                    <a:pt x="78" y="50"/>
                  </a:cubicBezTo>
                  <a:cubicBezTo>
                    <a:pt x="86" y="50"/>
                    <a:pt x="94" y="48"/>
                    <a:pt x="100" y="43"/>
                  </a:cubicBezTo>
                  <a:cubicBezTo>
                    <a:pt x="103" y="45"/>
                    <a:pt x="107" y="46"/>
                    <a:pt x="111" y="47"/>
                  </a:cubicBezTo>
                  <a:cubicBezTo>
                    <a:pt x="124" y="50"/>
                    <a:pt x="135" y="50"/>
                    <a:pt x="145" y="45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82"/>
                    <a:pt x="101" y="185"/>
                    <a:pt x="103" y="186"/>
                  </a:cubicBezTo>
                  <a:cubicBezTo>
                    <a:pt x="104" y="186"/>
                    <a:pt x="104" y="186"/>
                    <a:pt x="105" y="186"/>
                  </a:cubicBezTo>
                  <a:cubicBezTo>
                    <a:pt x="107" y="186"/>
                    <a:pt x="108" y="185"/>
                    <a:pt x="109" y="183"/>
                  </a:cubicBezTo>
                  <a:cubicBezTo>
                    <a:pt x="158" y="35"/>
                    <a:pt x="158" y="35"/>
                    <a:pt x="158" y="35"/>
                  </a:cubicBezTo>
                  <a:cubicBezTo>
                    <a:pt x="158" y="34"/>
                    <a:pt x="158" y="34"/>
                    <a:pt x="159" y="33"/>
                  </a:cubicBezTo>
                  <a:cubicBezTo>
                    <a:pt x="160" y="31"/>
                    <a:pt x="160" y="29"/>
                    <a:pt x="158" y="27"/>
                  </a:cubicBezTo>
                  <a:cubicBezTo>
                    <a:pt x="156" y="25"/>
                    <a:pt x="153" y="26"/>
                    <a:pt x="152" y="28"/>
                  </a:cubicBezTo>
                  <a:cubicBezTo>
                    <a:pt x="143" y="39"/>
                    <a:pt x="130" y="43"/>
                    <a:pt x="114" y="38"/>
                  </a:cubicBezTo>
                  <a:cubicBezTo>
                    <a:pt x="112" y="38"/>
                    <a:pt x="109" y="37"/>
                    <a:pt x="106" y="36"/>
                  </a:cubicBezTo>
                  <a:cubicBezTo>
                    <a:pt x="109" y="32"/>
                    <a:pt x="110" y="27"/>
                    <a:pt x="110" y="22"/>
                  </a:cubicBezTo>
                  <a:cubicBezTo>
                    <a:pt x="110" y="12"/>
                    <a:pt x="106" y="5"/>
                    <a:pt x="101" y="2"/>
                  </a:cubicBezTo>
                  <a:cubicBezTo>
                    <a:pt x="98" y="0"/>
                    <a:pt x="94" y="0"/>
                    <a:pt x="91" y="2"/>
                  </a:cubicBezTo>
                  <a:cubicBezTo>
                    <a:pt x="86" y="6"/>
                    <a:pt x="84" y="13"/>
                    <a:pt x="85" y="22"/>
                  </a:cubicBezTo>
                  <a:cubicBezTo>
                    <a:pt x="85" y="28"/>
                    <a:pt x="88" y="33"/>
                    <a:pt x="92" y="37"/>
                  </a:cubicBezTo>
                  <a:cubicBezTo>
                    <a:pt x="85" y="42"/>
                    <a:pt x="73" y="42"/>
                    <a:pt x="65" y="38"/>
                  </a:cubicBezTo>
                  <a:cubicBezTo>
                    <a:pt x="69" y="34"/>
                    <a:pt x="70" y="28"/>
                    <a:pt x="71" y="22"/>
                  </a:cubicBezTo>
                  <a:cubicBezTo>
                    <a:pt x="71" y="13"/>
                    <a:pt x="68" y="6"/>
                    <a:pt x="63" y="3"/>
                  </a:cubicBezTo>
                  <a:cubicBezTo>
                    <a:pt x="60" y="1"/>
                    <a:pt x="56" y="1"/>
                    <a:pt x="53" y="3"/>
                  </a:cubicBezTo>
                  <a:cubicBezTo>
                    <a:pt x="48" y="6"/>
                    <a:pt x="45" y="13"/>
                    <a:pt x="45" y="22"/>
                  </a:cubicBezTo>
                  <a:cubicBezTo>
                    <a:pt x="45" y="28"/>
                    <a:pt x="48" y="34"/>
                    <a:pt x="51" y="38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36" y="43"/>
                    <a:pt x="16" y="36"/>
                    <a:pt x="9" y="26"/>
                  </a:cubicBezTo>
                  <a:close/>
                  <a:moveTo>
                    <a:pt x="96" y="10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8" y="11"/>
                    <a:pt x="101" y="14"/>
                    <a:pt x="101" y="22"/>
                  </a:cubicBezTo>
                  <a:cubicBezTo>
                    <a:pt x="101" y="25"/>
                    <a:pt x="100" y="28"/>
                    <a:pt x="99" y="31"/>
                  </a:cubicBezTo>
                  <a:cubicBezTo>
                    <a:pt x="96" y="29"/>
                    <a:pt x="94" y="25"/>
                    <a:pt x="94" y="22"/>
                  </a:cubicBezTo>
                  <a:cubicBezTo>
                    <a:pt x="93" y="15"/>
                    <a:pt x="95" y="11"/>
                    <a:pt x="96" y="10"/>
                  </a:cubicBezTo>
                  <a:close/>
                  <a:moveTo>
                    <a:pt x="57" y="11"/>
                  </a:move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2"/>
                    <a:pt x="62" y="15"/>
                    <a:pt x="62" y="22"/>
                  </a:cubicBezTo>
                  <a:cubicBezTo>
                    <a:pt x="61" y="26"/>
                    <a:pt x="60" y="30"/>
                    <a:pt x="58" y="32"/>
                  </a:cubicBezTo>
                  <a:cubicBezTo>
                    <a:pt x="56" y="29"/>
                    <a:pt x="54" y="26"/>
                    <a:pt x="54" y="22"/>
                  </a:cubicBezTo>
                  <a:cubicBezTo>
                    <a:pt x="54" y="15"/>
                    <a:pt x="56" y="11"/>
                    <a:pt x="57" y="1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8" name="Freeform 470"/>
            <p:cNvSpPr>
              <a:spLocks/>
            </p:cNvSpPr>
            <p:nvPr/>
          </p:nvSpPr>
          <p:spPr bwMode="auto">
            <a:xfrm>
              <a:off x="5080918" y="3240658"/>
              <a:ext cx="96838" cy="252413"/>
            </a:xfrm>
            <a:custGeom>
              <a:avLst/>
              <a:gdLst>
                <a:gd name="T0" fmla="*/ 43 w 58"/>
                <a:gd name="T1" fmla="*/ 20 h 151"/>
                <a:gd name="T2" fmla="*/ 0 w 58"/>
                <a:gd name="T3" fmla="*/ 151 h 151"/>
                <a:gd name="T4" fmla="*/ 9 w 58"/>
                <a:gd name="T5" fmla="*/ 151 h 151"/>
                <a:gd name="T6" fmla="*/ 56 w 58"/>
                <a:gd name="T7" fmla="*/ 10 h 151"/>
                <a:gd name="T8" fmla="*/ 57 w 58"/>
                <a:gd name="T9" fmla="*/ 8 h 151"/>
                <a:gd name="T10" fmla="*/ 56 w 58"/>
                <a:gd name="T11" fmla="*/ 2 h 151"/>
                <a:gd name="T12" fmla="*/ 50 w 58"/>
                <a:gd name="T13" fmla="*/ 3 h 151"/>
                <a:gd name="T14" fmla="*/ 30 w 58"/>
                <a:gd name="T15" fmla="*/ 15 h 151"/>
                <a:gd name="T16" fmla="*/ 22 w 58"/>
                <a:gd name="T17" fmla="*/ 24 h 151"/>
                <a:gd name="T18" fmla="*/ 43 w 58"/>
                <a:gd name="T19" fmla="*/ 2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151">
                  <a:moveTo>
                    <a:pt x="43" y="2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7" y="8"/>
                  </a:cubicBezTo>
                  <a:cubicBezTo>
                    <a:pt x="58" y="6"/>
                    <a:pt x="58" y="4"/>
                    <a:pt x="56" y="2"/>
                  </a:cubicBezTo>
                  <a:cubicBezTo>
                    <a:pt x="54" y="0"/>
                    <a:pt x="51" y="1"/>
                    <a:pt x="50" y="3"/>
                  </a:cubicBezTo>
                  <a:cubicBezTo>
                    <a:pt x="44" y="9"/>
                    <a:pt x="38" y="13"/>
                    <a:pt x="30" y="15"/>
                  </a:cubicBezTo>
                  <a:cubicBezTo>
                    <a:pt x="27" y="18"/>
                    <a:pt x="24" y="21"/>
                    <a:pt x="22" y="24"/>
                  </a:cubicBezTo>
                  <a:cubicBezTo>
                    <a:pt x="29" y="24"/>
                    <a:pt x="36" y="23"/>
                    <a:pt x="43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9" name="Freeform 471"/>
            <p:cNvSpPr>
              <a:spLocks/>
            </p:cNvSpPr>
            <p:nvPr/>
          </p:nvSpPr>
          <p:spPr bwMode="auto">
            <a:xfrm>
              <a:off x="4957093" y="3378771"/>
              <a:ext cx="52388" cy="114300"/>
            </a:xfrm>
            <a:custGeom>
              <a:avLst/>
              <a:gdLst>
                <a:gd name="T0" fmla="*/ 31 w 31"/>
                <a:gd name="T1" fmla="*/ 68 h 68"/>
                <a:gd name="T2" fmla="*/ 9 w 31"/>
                <a:gd name="T3" fmla="*/ 0 h 68"/>
                <a:gd name="T4" fmla="*/ 0 w 31"/>
                <a:gd name="T5" fmla="*/ 4 h 68"/>
                <a:gd name="T6" fmla="*/ 21 w 31"/>
                <a:gd name="T7" fmla="*/ 68 h 68"/>
                <a:gd name="T8" fmla="*/ 31 w 31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1" y="6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3" y="3"/>
                    <a:pt x="0" y="4"/>
                  </a:cubicBezTo>
                  <a:cubicBezTo>
                    <a:pt x="21" y="68"/>
                    <a:pt x="21" y="68"/>
                    <a:pt x="21" y="68"/>
                  </a:cubicBezTo>
                  <a:lnTo>
                    <a:pt x="31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0" name="Freeform 472"/>
            <p:cNvSpPr>
              <a:spLocks/>
            </p:cNvSpPr>
            <p:nvPr/>
          </p:nvSpPr>
          <p:spPr bwMode="auto">
            <a:xfrm>
              <a:off x="4936456" y="3493071"/>
              <a:ext cx="212725" cy="96838"/>
            </a:xfrm>
            <a:custGeom>
              <a:avLst/>
              <a:gdLst>
                <a:gd name="T0" fmla="*/ 115 w 127"/>
                <a:gd name="T1" fmla="*/ 0 h 58"/>
                <a:gd name="T2" fmla="*/ 12 w 127"/>
                <a:gd name="T3" fmla="*/ 0 h 58"/>
                <a:gd name="T4" fmla="*/ 2 w 127"/>
                <a:gd name="T5" fmla="*/ 17 h 58"/>
                <a:gd name="T6" fmla="*/ 12 w 127"/>
                <a:gd name="T7" fmla="*/ 34 h 58"/>
                <a:gd name="T8" fmla="*/ 47 w 127"/>
                <a:gd name="T9" fmla="*/ 34 h 58"/>
                <a:gd name="T10" fmla="*/ 9 w 127"/>
                <a:gd name="T11" fmla="*/ 41 h 58"/>
                <a:gd name="T12" fmla="*/ 2 w 127"/>
                <a:gd name="T13" fmla="*/ 52 h 58"/>
                <a:gd name="T14" fmla="*/ 12 w 127"/>
                <a:gd name="T15" fmla="*/ 58 h 58"/>
                <a:gd name="T16" fmla="*/ 16 w 127"/>
                <a:gd name="T17" fmla="*/ 57 h 58"/>
                <a:gd name="T18" fmla="*/ 119 w 127"/>
                <a:gd name="T19" fmla="*/ 23 h 58"/>
                <a:gd name="T20" fmla="*/ 126 w 127"/>
                <a:gd name="T21" fmla="*/ 10 h 58"/>
                <a:gd name="T22" fmla="*/ 115 w 127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58">
                  <a:moveTo>
                    <a:pt x="11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2" y="11"/>
                    <a:pt x="2" y="17"/>
                  </a:cubicBezTo>
                  <a:cubicBezTo>
                    <a:pt x="2" y="23"/>
                    <a:pt x="6" y="34"/>
                    <a:pt x="12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3" y="43"/>
                    <a:pt x="0" y="46"/>
                    <a:pt x="2" y="52"/>
                  </a:cubicBezTo>
                  <a:cubicBezTo>
                    <a:pt x="4" y="57"/>
                    <a:pt x="8" y="58"/>
                    <a:pt x="12" y="58"/>
                  </a:cubicBezTo>
                  <a:cubicBezTo>
                    <a:pt x="14" y="58"/>
                    <a:pt x="15" y="57"/>
                    <a:pt x="16" y="57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4" y="22"/>
                    <a:pt x="127" y="15"/>
                    <a:pt x="126" y="10"/>
                  </a:cubicBezTo>
                  <a:cubicBezTo>
                    <a:pt x="125" y="5"/>
                    <a:pt x="121" y="0"/>
                    <a:pt x="1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1" name="Freeform 473"/>
            <p:cNvSpPr>
              <a:spLocks/>
            </p:cNvSpPr>
            <p:nvPr/>
          </p:nvSpPr>
          <p:spPr bwMode="auto">
            <a:xfrm>
              <a:off x="4938043" y="3548633"/>
              <a:ext cx="211138" cy="144463"/>
            </a:xfrm>
            <a:custGeom>
              <a:avLst/>
              <a:gdLst>
                <a:gd name="T0" fmla="*/ 114 w 126"/>
                <a:gd name="T1" fmla="*/ 43 h 86"/>
                <a:gd name="T2" fmla="*/ 80 w 126"/>
                <a:gd name="T3" fmla="*/ 43 h 86"/>
                <a:gd name="T4" fmla="*/ 117 w 126"/>
                <a:gd name="T5" fmla="*/ 26 h 86"/>
                <a:gd name="T6" fmla="*/ 124 w 126"/>
                <a:gd name="T7" fmla="*/ 10 h 86"/>
                <a:gd name="T8" fmla="*/ 111 w 126"/>
                <a:gd name="T9" fmla="*/ 2 h 86"/>
                <a:gd name="T10" fmla="*/ 8 w 126"/>
                <a:gd name="T11" fmla="*/ 35 h 86"/>
                <a:gd name="T12" fmla="*/ 1 w 126"/>
                <a:gd name="T13" fmla="*/ 49 h 86"/>
                <a:gd name="T14" fmla="*/ 11 w 126"/>
                <a:gd name="T15" fmla="*/ 60 h 86"/>
                <a:gd name="T16" fmla="*/ 21 w 126"/>
                <a:gd name="T17" fmla="*/ 60 h 86"/>
                <a:gd name="T18" fmla="*/ 37 w 126"/>
                <a:gd name="T19" fmla="*/ 86 h 86"/>
                <a:gd name="T20" fmla="*/ 88 w 126"/>
                <a:gd name="T21" fmla="*/ 86 h 86"/>
                <a:gd name="T22" fmla="*/ 105 w 126"/>
                <a:gd name="T23" fmla="*/ 60 h 86"/>
                <a:gd name="T24" fmla="*/ 114 w 126"/>
                <a:gd name="T25" fmla="*/ 60 h 86"/>
                <a:gd name="T26" fmla="*/ 125 w 126"/>
                <a:gd name="T27" fmla="*/ 52 h 86"/>
                <a:gd name="T28" fmla="*/ 114 w 126"/>
                <a:gd name="T2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86">
                  <a:moveTo>
                    <a:pt x="114" y="43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23" y="25"/>
                    <a:pt x="126" y="16"/>
                    <a:pt x="124" y="10"/>
                  </a:cubicBezTo>
                  <a:cubicBezTo>
                    <a:pt x="123" y="5"/>
                    <a:pt x="116" y="0"/>
                    <a:pt x="111" y="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3" y="37"/>
                    <a:pt x="0" y="44"/>
                    <a:pt x="1" y="49"/>
                  </a:cubicBezTo>
                  <a:cubicBezTo>
                    <a:pt x="1" y="54"/>
                    <a:pt x="6" y="60"/>
                    <a:pt x="11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20" y="60"/>
                    <a:pt x="125" y="58"/>
                    <a:pt x="125" y="52"/>
                  </a:cubicBezTo>
                  <a:cubicBezTo>
                    <a:pt x="125" y="46"/>
                    <a:pt x="120" y="43"/>
                    <a:pt x="1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2" name="Freeform 809"/>
            <p:cNvSpPr>
              <a:spLocks/>
            </p:cNvSpPr>
            <p:nvPr/>
          </p:nvSpPr>
          <p:spPr bwMode="auto">
            <a:xfrm>
              <a:off x="6147719" y="2759646"/>
              <a:ext cx="100013" cy="285750"/>
            </a:xfrm>
            <a:custGeom>
              <a:avLst/>
              <a:gdLst>
                <a:gd name="T0" fmla="*/ 15 w 63"/>
                <a:gd name="T1" fmla="*/ 0 h 180"/>
                <a:gd name="T2" fmla="*/ 63 w 63"/>
                <a:gd name="T3" fmla="*/ 42 h 180"/>
                <a:gd name="T4" fmla="*/ 63 w 63"/>
                <a:gd name="T5" fmla="*/ 180 h 180"/>
                <a:gd name="T6" fmla="*/ 0 w 63"/>
                <a:gd name="T7" fmla="*/ 180 h 180"/>
                <a:gd name="T8" fmla="*/ 0 w 63"/>
                <a:gd name="T9" fmla="*/ 0 h 180"/>
                <a:gd name="T10" fmla="*/ 15 w 63"/>
                <a:gd name="T1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80">
                  <a:moveTo>
                    <a:pt x="15" y="0"/>
                  </a:moveTo>
                  <a:lnTo>
                    <a:pt x="63" y="42"/>
                  </a:lnTo>
                  <a:lnTo>
                    <a:pt x="63" y="180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3" name="Freeform 810"/>
            <p:cNvSpPr>
              <a:spLocks/>
            </p:cNvSpPr>
            <p:nvPr/>
          </p:nvSpPr>
          <p:spPr bwMode="auto">
            <a:xfrm>
              <a:off x="6298532" y="2843783"/>
              <a:ext cx="100013" cy="201613"/>
            </a:xfrm>
            <a:custGeom>
              <a:avLst/>
              <a:gdLst>
                <a:gd name="T0" fmla="*/ 52 w 59"/>
                <a:gd name="T1" fmla="*/ 6 h 120"/>
                <a:gd name="T2" fmla="*/ 59 w 59"/>
                <a:gd name="T3" fmla="*/ 0 h 120"/>
                <a:gd name="T4" fmla="*/ 59 w 59"/>
                <a:gd name="T5" fmla="*/ 120 h 120"/>
                <a:gd name="T6" fmla="*/ 0 w 59"/>
                <a:gd name="T7" fmla="*/ 120 h 120"/>
                <a:gd name="T8" fmla="*/ 0 w 59"/>
                <a:gd name="T9" fmla="*/ 13 h 120"/>
                <a:gd name="T10" fmla="*/ 52 w 59"/>
                <a:gd name="T11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20">
                  <a:moveTo>
                    <a:pt x="52" y="6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22"/>
                    <a:pt x="38" y="20"/>
                    <a:pt x="52" y="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4" name="Freeform 811"/>
            <p:cNvSpPr>
              <a:spLocks/>
            </p:cNvSpPr>
            <p:nvPr/>
          </p:nvSpPr>
          <p:spPr bwMode="auto">
            <a:xfrm>
              <a:off x="6457282" y="2835846"/>
              <a:ext cx="98425" cy="209550"/>
            </a:xfrm>
            <a:custGeom>
              <a:avLst/>
              <a:gdLst>
                <a:gd name="T0" fmla="*/ 0 w 62"/>
                <a:gd name="T1" fmla="*/ 0 h 132"/>
                <a:gd name="T2" fmla="*/ 62 w 62"/>
                <a:gd name="T3" fmla="*/ 46 h 132"/>
                <a:gd name="T4" fmla="*/ 62 w 62"/>
                <a:gd name="T5" fmla="*/ 132 h 132"/>
                <a:gd name="T6" fmla="*/ 0 w 62"/>
                <a:gd name="T7" fmla="*/ 132 h 132"/>
                <a:gd name="T8" fmla="*/ 0 w 62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32">
                  <a:moveTo>
                    <a:pt x="0" y="0"/>
                  </a:moveTo>
                  <a:lnTo>
                    <a:pt x="62" y="46"/>
                  </a:lnTo>
                  <a:lnTo>
                    <a:pt x="62" y="13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5" name="Freeform 812"/>
            <p:cNvSpPr>
              <a:spLocks/>
            </p:cNvSpPr>
            <p:nvPr/>
          </p:nvSpPr>
          <p:spPr bwMode="auto">
            <a:xfrm>
              <a:off x="6614444" y="2953321"/>
              <a:ext cx="100013" cy="92075"/>
            </a:xfrm>
            <a:custGeom>
              <a:avLst/>
              <a:gdLst>
                <a:gd name="T0" fmla="*/ 0 w 63"/>
                <a:gd name="T1" fmla="*/ 0 h 58"/>
                <a:gd name="T2" fmla="*/ 63 w 63"/>
                <a:gd name="T3" fmla="*/ 46 h 58"/>
                <a:gd name="T4" fmla="*/ 63 w 63"/>
                <a:gd name="T5" fmla="*/ 58 h 58"/>
                <a:gd name="T6" fmla="*/ 0 w 63"/>
                <a:gd name="T7" fmla="*/ 58 h 58"/>
                <a:gd name="T8" fmla="*/ 0 w 63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0" y="0"/>
                  </a:moveTo>
                  <a:lnTo>
                    <a:pt x="63" y="46"/>
                  </a:lnTo>
                  <a:lnTo>
                    <a:pt x="63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6" name="Freeform 813"/>
            <p:cNvSpPr>
              <a:spLocks/>
            </p:cNvSpPr>
            <p:nvPr/>
          </p:nvSpPr>
          <p:spPr bwMode="auto">
            <a:xfrm>
              <a:off x="6084219" y="2600896"/>
              <a:ext cx="725488" cy="425450"/>
            </a:xfrm>
            <a:custGeom>
              <a:avLst/>
              <a:gdLst>
                <a:gd name="T0" fmla="*/ 0 w 432"/>
                <a:gd name="T1" fmla="*/ 95 h 254"/>
                <a:gd name="T2" fmla="*/ 0 w 432"/>
                <a:gd name="T3" fmla="*/ 0 h 254"/>
                <a:gd name="T4" fmla="*/ 89 w 432"/>
                <a:gd name="T5" fmla="*/ 4 h 254"/>
                <a:gd name="T6" fmla="*/ 100 w 432"/>
                <a:gd name="T7" fmla="*/ 16 h 254"/>
                <a:gd name="T8" fmla="*/ 88 w 432"/>
                <a:gd name="T9" fmla="*/ 28 h 254"/>
                <a:gd name="T10" fmla="*/ 41 w 432"/>
                <a:gd name="T11" fmla="*/ 26 h 254"/>
                <a:gd name="T12" fmla="*/ 136 w 432"/>
                <a:gd name="T13" fmla="*/ 106 h 254"/>
                <a:gd name="T14" fmla="*/ 163 w 432"/>
                <a:gd name="T15" fmla="*/ 105 h 254"/>
                <a:gd name="T16" fmla="*/ 175 w 432"/>
                <a:gd name="T17" fmla="*/ 94 h 254"/>
                <a:gd name="T18" fmla="*/ 234 w 432"/>
                <a:gd name="T19" fmla="*/ 90 h 254"/>
                <a:gd name="T20" fmla="*/ 426 w 432"/>
                <a:gd name="T21" fmla="*/ 232 h 254"/>
                <a:gd name="T22" fmla="*/ 428 w 432"/>
                <a:gd name="T23" fmla="*/ 249 h 254"/>
                <a:gd name="T24" fmla="*/ 419 w 432"/>
                <a:gd name="T25" fmla="*/ 254 h 254"/>
                <a:gd name="T26" fmla="*/ 411 w 432"/>
                <a:gd name="T27" fmla="*/ 251 h 254"/>
                <a:gd name="T28" fmla="*/ 220 w 432"/>
                <a:gd name="T29" fmla="*/ 109 h 254"/>
                <a:gd name="T30" fmla="*/ 191 w 432"/>
                <a:gd name="T31" fmla="*/ 111 h 254"/>
                <a:gd name="T32" fmla="*/ 180 w 432"/>
                <a:gd name="T33" fmla="*/ 122 h 254"/>
                <a:gd name="T34" fmla="*/ 121 w 432"/>
                <a:gd name="T35" fmla="*/ 124 h 254"/>
                <a:gd name="T36" fmla="*/ 24 w 432"/>
                <a:gd name="T37" fmla="*/ 43 h 254"/>
                <a:gd name="T38" fmla="*/ 24 w 432"/>
                <a:gd name="T39" fmla="*/ 95 h 254"/>
                <a:gd name="T40" fmla="*/ 12 w 432"/>
                <a:gd name="T41" fmla="*/ 107 h 254"/>
                <a:gd name="T42" fmla="*/ 0 w 432"/>
                <a:gd name="T43" fmla="*/ 9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2" h="254">
                  <a:moveTo>
                    <a:pt x="0" y="9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6" y="4"/>
                    <a:pt x="101" y="10"/>
                    <a:pt x="100" y="16"/>
                  </a:cubicBezTo>
                  <a:cubicBezTo>
                    <a:pt x="100" y="23"/>
                    <a:pt x="95" y="28"/>
                    <a:pt x="88" y="2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44" y="112"/>
                    <a:pt x="156" y="112"/>
                    <a:pt x="163" y="105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190" y="79"/>
                    <a:pt x="217" y="77"/>
                    <a:pt x="234" y="90"/>
                  </a:cubicBezTo>
                  <a:cubicBezTo>
                    <a:pt x="426" y="232"/>
                    <a:pt x="426" y="232"/>
                    <a:pt x="426" y="232"/>
                  </a:cubicBezTo>
                  <a:cubicBezTo>
                    <a:pt x="431" y="236"/>
                    <a:pt x="432" y="244"/>
                    <a:pt x="428" y="249"/>
                  </a:cubicBezTo>
                  <a:cubicBezTo>
                    <a:pt x="426" y="252"/>
                    <a:pt x="422" y="254"/>
                    <a:pt x="419" y="254"/>
                  </a:cubicBezTo>
                  <a:cubicBezTo>
                    <a:pt x="416" y="254"/>
                    <a:pt x="414" y="253"/>
                    <a:pt x="411" y="251"/>
                  </a:cubicBezTo>
                  <a:cubicBezTo>
                    <a:pt x="220" y="109"/>
                    <a:pt x="220" y="109"/>
                    <a:pt x="220" y="109"/>
                  </a:cubicBezTo>
                  <a:cubicBezTo>
                    <a:pt x="212" y="104"/>
                    <a:pt x="199" y="104"/>
                    <a:pt x="191" y="11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164" y="138"/>
                    <a:pt x="137" y="139"/>
                    <a:pt x="121" y="124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102"/>
                    <a:pt x="18" y="107"/>
                    <a:pt x="12" y="107"/>
                  </a:cubicBezTo>
                  <a:cubicBezTo>
                    <a:pt x="5" y="107"/>
                    <a:pt x="0" y="102"/>
                    <a:pt x="0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7" name="Freeform 814"/>
            <p:cNvSpPr>
              <a:spLocks/>
            </p:cNvSpPr>
            <p:nvPr/>
          </p:nvSpPr>
          <p:spPr bwMode="auto">
            <a:xfrm>
              <a:off x="6004844" y="2538983"/>
              <a:ext cx="865188" cy="579438"/>
            </a:xfrm>
            <a:custGeom>
              <a:avLst/>
              <a:gdLst>
                <a:gd name="T0" fmla="*/ 505 w 516"/>
                <a:gd name="T1" fmla="*/ 346 h 346"/>
                <a:gd name="T2" fmla="*/ 0 w 516"/>
                <a:gd name="T3" fmla="*/ 346 h 346"/>
                <a:gd name="T4" fmla="*/ 0 w 516"/>
                <a:gd name="T5" fmla="*/ 11 h 346"/>
                <a:gd name="T6" fmla="*/ 11 w 516"/>
                <a:gd name="T7" fmla="*/ 0 h 346"/>
                <a:gd name="T8" fmla="*/ 22 w 516"/>
                <a:gd name="T9" fmla="*/ 11 h 346"/>
                <a:gd name="T10" fmla="*/ 22 w 516"/>
                <a:gd name="T11" fmla="*/ 324 h 346"/>
                <a:gd name="T12" fmla="*/ 505 w 516"/>
                <a:gd name="T13" fmla="*/ 324 h 346"/>
                <a:gd name="T14" fmla="*/ 516 w 516"/>
                <a:gd name="T15" fmla="*/ 335 h 346"/>
                <a:gd name="T16" fmla="*/ 505 w 516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6" h="346">
                  <a:moveTo>
                    <a:pt x="505" y="346"/>
                  </a:moveTo>
                  <a:cubicBezTo>
                    <a:pt x="0" y="346"/>
                    <a:pt x="0" y="346"/>
                    <a:pt x="0" y="3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324"/>
                    <a:pt x="22" y="324"/>
                    <a:pt x="22" y="324"/>
                  </a:cubicBezTo>
                  <a:cubicBezTo>
                    <a:pt x="505" y="324"/>
                    <a:pt x="505" y="324"/>
                    <a:pt x="505" y="324"/>
                  </a:cubicBezTo>
                  <a:cubicBezTo>
                    <a:pt x="511" y="324"/>
                    <a:pt x="516" y="329"/>
                    <a:pt x="516" y="335"/>
                  </a:cubicBezTo>
                  <a:cubicBezTo>
                    <a:pt x="516" y="341"/>
                    <a:pt x="511" y="346"/>
                    <a:pt x="50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8" name="Freeform 815"/>
            <p:cNvSpPr>
              <a:spLocks/>
            </p:cNvSpPr>
            <p:nvPr/>
          </p:nvSpPr>
          <p:spPr bwMode="auto">
            <a:xfrm>
              <a:off x="6692232" y="2094483"/>
              <a:ext cx="228600" cy="157163"/>
            </a:xfrm>
            <a:custGeom>
              <a:avLst/>
              <a:gdLst>
                <a:gd name="T0" fmla="*/ 123 w 137"/>
                <a:gd name="T1" fmla="*/ 37 h 94"/>
                <a:gd name="T2" fmla="*/ 126 w 137"/>
                <a:gd name="T3" fmla="*/ 27 h 94"/>
                <a:gd name="T4" fmla="*/ 106 w 137"/>
                <a:gd name="T5" fmla="*/ 8 h 94"/>
                <a:gd name="T6" fmla="*/ 93 w 137"/>
                <a:gd name="T7" fmla="*/ 13 h 94"/>
                <a:gd name="T8" fmla="*/ 75 w 137"/>
                <a:gd name="T9" fmla="*/ 0 h 94"/>
                <a:gd name="T10" fmla="*/ 58 w 137"/>
                <a:gd name="T11" fmla="*/ 11 h 94"/>
                <a:gd name="T12" fmla="*/ 43 w 137"/>
                <a:gd name="T13" fmla="*/ 4 h 94"/>
                <a:gd name="T14" fmla="*/ 24 w 137"/>
                <a:gd name="T15" fmla="*/ 20 h 94"/>
                <a:gd name="T16" fmla="*/ 19 w 137"/>
                <a:gd name="T17" fmla="*/ 20 h 94"/>
                <a:gd name="T18" fmla="*/ 0 w 137"/>
                <a:gd name="T19" fmla="*/ 39 h 94"/>
                <a:gd name="T20" fmla="*/ 14 w 137"/>
                <a:gd name="T21" fmla="*/ 57 h 94"/>
                <a:gd name="T22" fmla="*/ 10 w 137"/>
                <a:gd name="T23" fmla="*/ 68 h 94"/>
                <a:gd name="T24" fmla="*/ 30 w 137"/>
                <a:gd name="T25" fmla="*/ 87 h 94"/>
                <a:gd name="T26" fmla="*/ 41 w 137"/>
                <a:gd name="T27" fmla="*/ 84 h 94"/>
                <a:gd name="T28" fmla="*/ 58 w 137"/>
                <a:gd name="T29" fmla="*/ 94 h 94"/>
                <a:gd name="T30" fmla="*/ 74 w 137"/>
                <a:gd name="T31" fmla="*/ 85 h 94"/>
                <a:gd name="T32" fmla="*/ 91 w 137"/>
                <a:gd name="T33" fmla="*/ 94 h 94"/>
                <a:gd name="T34" fmla="*/ 110 w 137"/>
                <a:gd name="T35" fmla="*/ 75 h 94"/>
                <a:gd name="T36" fmla="*/ 110 w 137"/>
                <a:gd name="T37" fmla="*/ 73 h 94"/>
                <a:gd name="T38" fmla="*/ 118 w 137"/>
                <a:gd name="T39" fmla="*/ 75 h 94"/>
                <a:gd name="T40" fmla="*/ 137 w 137"/>
                <a:gd name="T41" fmla="*/ 56 h 94"/>
                <a:gd name="T42" fmla="*/ 123 w 137"/>
                <a:gd name="T43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7" h="94">
                  <a:moveTo>
                    <a:pt x="123" y="37"/>
                  </a:moveTo>
                  <a:cubicBezTo>
                    <a:pt x="125" y="34"/>
                    <a:pt x="126" y="31"/>
                    <a:pt x="126" y="27"/>
                  </a:cubicBezTo>
                  <a:cubicBezTo>
                    <a:pt x="126" y="16"/>
                    <a:pt x="117" y="8"/>
                    <a:pt x="106" y="8"/>
                  </a:cubicBezTo>
                  <a:cubicBezTo>
                    <a:pt x="101" y="8"/>
                    <a:pt x="96" y="10"/>
                    <a:pt x="93" y="13"/>
                  </a:cubicBezTo>
                  <a:cubicBezTo>
                    <a:pt x="90" y="6"/>
                    <a:pt x="83" y="0"/>
                    <a:pt x="75" y="0"/>
                  </a:cubicBezTo>
                  <a:cubicBezTo>
                    <a:pt x="67" y="0"/>
                    <a:pt x="61" y="5"/>
                    <a:pt x="58" y="11"/>
                  </a:cubicBezTo>
                  <a:cubicBezTo>
                    <a:pt x="54" y="7"/>
                    <a:pt x="49" y="4"/>
                    <a:pt x="43" y="4"/>
                  </a:cubicBezTo>
                  <a:cubicBezTo>
                    <a:pt x="34" y="4"/>
                    <a:pt x="26" y="11"/>
                    <a:pt x="24" y="20"/>
                  </a:cubicBezTo>
                  <a:cubicBezTo>
                    <a:pt x="23" y="20"/>
                    <a:pt x="21" y="20"/>
                    <a:pt x="19" y="20"/>
                  </a:cubicBezTo>
                  <a:cubicBezTo>
                    <a:pt x="9" y="20"/>
                    <a:pt x="0" y="28"/>
                    <a:pt x="0" y="39"/>
                  </a:cubicBezTo>
                  <a:cubicBezTo>
                    <a:pt x="0" y="48"/>
                    <a:pt x="6" y="55"/>
                    <a:pt x="14" y="57"/>
                  </a:cubicBezTo>
                  <a:cubicBezTo>
                    <a:pt x="12" y="60"/>
                    <a:pt x="10" y="64"/>
                    <a:pt x="10" y="68"/>
                  </a:cubicBezTo>
                  <a:cubicBezTo>
                    <a:pt x="10" y="79"/>
                    <a:pt x="19" y="87"/>
                    <a:pt x="30" y="87"/>
                  </a:cubicBezTo>
                  <a:cubicBezTo>
                    <a:pt x="34" y="87"/>
                    <a:pt x="38" y="86"/>
                    <a:pt x="41" y="84"/>
                  </a:cubicBezTo>
                  <a:cubicBezTo>
                    <a:pt x="44" y="90"/>
                    <a:pt x="51" y="94"/>
                    <a:pt x="58" y="94"/>
                  </a:cubicBezTo>
                  <a:cubicBezTo>
                    <a:pt x="65" y="94"/>
                    <a:pt x="71" y="91"/>
                    <a:pt x="74" y="85"/>
                  </a:cubicBezTo>
                  <a:cubicBezTo>
                    <a:pt x="78" y="91"/>
                    <a:pt x="84" y="94"/>
                    <a:pt x="91" y="94"/>
                  </a:cubicBezTo>
                  <a:cubicBezTo>
                    <a:pt x="101" y="94"/>
                    <a:pt x="110" y="86"/>
                    <a:pt x="110" y="75"/>
                  </a:cubicBezTo>
                  <a:cubicBezTo>
                    <a:pt x="110" y="74"/>
                    <a:pt x="110" y="74"/>
                    <a:pt x="110" y="73"/>
                  </a:cubicBezTo>
                  <a:cubicBezTo>
                    <a:pt x="112" y="74"/>
                    <a:pt x="115" y="75"/>
                    <a:pt x="118" y="75"/>
                  </a:cubicBezTo>
                  <a:cubicBezTo>
                    <a:pt x="129" y="75"/>
                    <a:pt x="137" y="66"/>
                    <a:pt x="137" y="56"/>
                  </a:cubicBezTo>
                  <a:cubicBezTo>
                    <a:pt x="137" y="47"/>
                    <a:pt x="131" y="39"/>
                    <a:pt x="123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9" name="Freeform 816"/>
            <p:cNvSpPr>
              <a:spLocks/>
            </p:cNvSpPr>
            <p:nvPr/>
          </p:nvSpPr>
          <p:spPr bwMode="auto">
            <a:xfrm>
              <a:off x="8222583" y="3724846"/>
              <a:ext cx="301625" cy="206375"/>
            </a:xfrm>
            <a:custGeom>
              <a:avLst/>
              <a:gdLst>
                <a:gd name="T0" fmla="*/ 161 w 180"/>
                <a:gd name="T1" fmla="*/ 48 h 123"/>
                <a:gd name="T2" fmla="*/ 165 w 180"/>
                <a:gd name="T3" fmla="*/ 35 h 123"/>
                <a:gd name="T4" fmla="*/ 140 w 180"/>
                <a:gd name="T5" fmla="*/ 9 h 123"/>
                <a:gd name="T6" fmla="*/ 122 w 180"/>
                <a:gd name="T7" fmla="*/ 17 h 123"/>
                <a:gd name="T8" fmla="*/ 98 w 180"/>
                <a:gd name="T9" fmla="*/ 0 h 123"/>
                <a:gd name="T10" fmla="*/ 75 w 180"/>
                <a:gd name="T11" fmla="*/ 13 h 123"/>
                <a:gd name="T12" fmla="*/ 57 w 180"/>
                <a:gd name="T13" fmla="*/ 5 h 123"/>
                <a:gd name="T14" fmla="*/ 32 w 180"/>
                <a:gd name="T15" fmla="*/ 26 h 123"/>
                <a:gd name="T16" fmla="*/ 25 w 180"/>
                <a:gd name="T17" fmla="*/ 25 h 123"/>
                <a:gd name="T18" fmla="*/ 0 w 180"/>
                <a:gd name="T19" fmla="*/ 50 h 123"/>
                <a:gd name="T20" fmla="*/ 18 w 180"/>
                <a:gd name="T21" fmla="*/ 75 h 123"/>
                <a:gd name="T22" fmla="*/ 13 w 180"/>
                <a:gd name="T23" fmla="*/ 89 h 123"/>
                <a:gd name="T24" fmla="*/ 39 w 180"/>
                <a:gd name="T25" fmla="*/ 114 h 123"/>
                <a:gd name="T26" fmla="*/ 53 w 180"/>
                <a:gd name="T27" fmla="*/ 110 h 123"/>
                <a:gd name="T28" fmla="*/ 76 w 180"/>
                <a:gd name="T29" fmla="*/ 123 h 123"/>
                <a:gd name="T30" fmla="*/ 97 w 180"/>
                <a:gd name="T31" fmla="*/ 111 h 123"/>
                <a:gd name="T32" fmla="*/ 119 w 180"/>
                <a:gd name="T33" fmla="*/ 123 h 123"/>
                <a:gd name="T34" fmla="*/ 144 w 180"/>
                <a:gd name="T35" fmla="*/ 98 h 123"/>
                <a:gd name="T36" fmla="*/ 144 w 180"/>
                <a:gd name="T37" fmla="*/ 95 h 123"/>
                <a:gd name="T38" fmla="*/ 155 w 180"/>
                <a:gd name="T39" fmla="*/ 98 h 123"/>
                <a:gd name="T40" fmla="*/ 180 w 180"/>
                <a:gd name="T41" fmla="*/ 72 h 123"/>
                <a:gd name="T42" fmla="*/ 161 w 180"/>
                <a:gd name="T43" fmla="*/ 4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23">
                  <a:moveTo>
                    <a:pt x="161" y="48"/>
                  </a:moveTo>
                  <a:cubicBezTo>
                    <a:pt x="164" y="44"/>
                    <a:pt x="165" y="40"/>
                    <a:pt x="165" y="35"/>
                  </a:cubicBezTo>
                  <a:cubicBezTo>
                    <a:pt x="165" y="21"/>
                    <a:pt x="154" y="9"/>
                    <a:pt x="140" y="9"/>
                  </a:cubicBezTo>
                  <a:cubicBezTo>
                    <a:pt x="133" y="9"/>
                    <a:pt x="126" y="12"/>
                    <a:pt x="122" y="17"/>
                  </a:cubicBezTo>
                  <a:cubicBezTo>
                    <a:pt x="118" y="7"/>
                    <a:pt x="109" y="0"/>
                    <a:pt x="98" y="0"/>
                  </a:cubicBezTo>
                  <a:cubicBezTo>
                    <a:pt x="88" y="0"/>
                    <a:pt x="80" y="5"/>
                    <a:pt x="75" y="13"/>
                  </a:cubicBezTo>
                  <a:cubicBezTo>
                    <a:pt x="71" y="8"/>
                    <a:pt x="64" y="5"/>
                    <a:pt x="57" y="5"/>
                  </a:cubicBezTo>
                  <a:cubicBezTo>
                    <a:pt x="44" y="5"/>
                    <a:pt x="34" y="14"/>
                    <a:pt x="32" y="26"/>
                  </a:cubicBezTo>
                  <a:cubicBezTo>
                    <a:pt x="29" y="25"/>
                    <a:pt x="27" y="25"/>
                    <a:pt x="25" y="25"/>
                  </a:cubicBezTo>
                  <a:cubicBezTo>
                    <a:pt x="11" y="25"/>
                    <a:pt x="0" y="36"/>
                    <a:pt x="0" y="50"/>
                  </a:cubicBezTo>
                  <a:cubicBezTo>
                    <a:pt x="0" y="62"/>
                    <a:pt x="7" y="71"/>
                    <a:pt x="18" y="75"/>
                  </a:cubicBezTo>
                  <a:cubicBezTo>
                    <a:pt x="15" y="79"/>
                    <a:pt x="13" y="84"/>
                    <a:pt x="13" y="89"/>
                  </a:cubicBezTo>
                  <a:cubicBezTo>
                    <a:pt x="13" y="103"/>
                    <a:pt x="25" y="114"/>
                    <a:pt x="39" y="114"/>
                  </a:cubicBezTo>
                  <a:cubicBezTo>
                    <a:pt x="44" y="114"/>
                    <a:pt x="49" y="113"/>
                    <a:pt x="53" y="110"/>
                  </a:cubicBezTo>
                  <a:cubicBezTo>
                    <a:pt x="58" y="118"/>
                    <a:pt x="66" y="123"/>
                    <a:pt x="76" y="123"/>
                  </a:cubicBezTo>
                  <a:cubicBezTo>
                    <a:pt x="85" y="123"/>
                    <a:pt x="93" y="118"/>
                    <a:pt x="97" y="111"/>
                  </a:cubicBezTo>
                  <a:cubicBezTo>
                    <a:pt x="102" y="118"/>
                    <a:pt x="110" y="123"/>
                    <a:pt x="119" y="123"/>
                  </a:cubicBezTo>
                  <a:cubicBezTo>
                    <a:pt x="133" y="123"/>
                    <a:pt x="144" y="112"/>
                    <a:pt x="144" y="98"/>
                  </a:cubicBezTo>
                  <a:cubicBezTo>
                    <a:pt x="144" y="97"/>
                    <a:pt x="144" y="96"/>
                    <a:pt x="144" y="95"/>
                  </a:cubicBezTo>
                  <a:cubicBezTo>
                    <a:pt x="148" y="97"/>
                    <a:pt x="151" y="98"/>
                    <a:pt x="155" y="98"/>
                  </a:cubicBezTo>
                  <a:cubicBezTo>
                    <a:pt x="169" y="98"/>
                    <a:pt x="180" y="86"/>
                    <a:pt x="180" y="72"/>
                  </a:cubicBezTo>
                  <a:cubicBezTo>
                    <a:pt x="180" y="61"/>
                    <a:pt x="172" y="51"/>
                    <a:pt x="161" y="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0" name="Freeform 817"/>
            <p:cNvSpPr>
              <a:spLocks/>
            </p:cNvSpPr>
            <p:nvPr/>
          </p:nvSpPr>
          <p:spPr bwMode="auto">
            <a:xfrm>
              <a:off x="4909468" y="2092896"/>
              <a:ext cx="439738" cy="300038"/>
            </a:xfrm>
            <a:custGeom>
              <a:avLst/>
              <a:gdLst>
                <a:gd name="T0" fmla="*/ 234 w 262"/>
                <a:gd name="T1" fmla="*/ 70 h 179"/>
                <a:gd name="T2" fmla="*/ 239 w 262"/>
                <a:gd name="T3" fmla="*/ 51 h 179"/>
                <a:gd name="T4" fmla="*/ 203 w 262"/>
                <a:gd name="T5" fmla="*/ 14 h 179"/>
                <a:gd name="T6" fmla="*/ 177 w 262"/>
                <a:gd name="T7" fmla="*/ 25 h 179"/>
                <a:gd name="T8" fmla="*/ 142 w 262"/>
                <a:gd name="T9" fmla="*/ 0 h 179"/>
                <a:gd name="T10" fmla="*/ 109 w 262"/>
                <a:gd name="T11" fmla="*/ 19 h 179"/>
                <a:gd name="T12" fmla="*/ 82 w 262"/>
                <a:gd name="T13" fmla="*/ 7 h 179"/>
                <a:gd name="T14" fmla="*/ 46 w 262"/>
                <a:gd name="T15" fmla="*/ 38 h 179"/>
                <a:gd name="T16" fmla="*/ 37 w 262"/>
                <a:gd name="T17" fmla="*/ 37 h 179"/>
                <a:gd name="T18" fmla="*/ 0 w 262"/>
                <a:gd name="T19" fmla="*/ 73 h 179"/>
                <a:gd name="T20" fmla="*/ 26 w 262"/>
                <a:gd name="T21" fmla="*/ 109 h 179"/>
                <a:gd name="T22" fmla="*/ 19 w 262"/>
                <a:gd name="T23" fmla="*/ 130 h 179"/>
                <a:gd name="T24" fmla="*/ 56 w 262"/>
                <a:gd name="T25" fmla="*/ 166 h 179"/>
                <a:gd name="T26" fmla="*/ 78 w 262"/>
                <a:gd name="T27" fmla="*/ 159 h 179"/>
                <a:gd name="T28" fmla="*/ 110 w 262"/>
                <a:gd name="T29" fmla="*/ 179 h 179"/>
                <a:gd name="T30" fmla="*/ 141 w 262"/>
                <a:gd name="T31" fmla="*/ 162 h 179"/>
                <a:gd name="T32" fmla="*/ 173 w 262"/>
                <a:gd name="T33" fmla="*/ 179 h 179"/>
                <a:gd name="T34" fmla="*/ 209 w 262"/>
                <a:gd name="T35" fmla="*/ 142 h 179"/>
                <a:gd name="T36" fmla="*/ 209 w 262"/>
                <a:gd name="T37" fmla="*/ 139 h 179"/>
                <a:gd name="T38" fmla="*/ 225 w 262"/>
                <a:gd name="T39" fmla="*/ 142 h 179"/>
                <a:gd name="T40" fmla="*/ 262 w 262"/>
                <a:gd name="T41" fmla="*/ 105 h 179"/>
                <a:gd name="T42" fmla="*/ 234 w 262"/>
                <a:gd name="T43" fmla="*/ 7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2" h="179">
                  <a:moveTo>
                    <a:pt x="234" y="70"/>
                  </a:moveTo>
                  <a:cubicBezTo>
                    <a:pt x="237" y="64"/>
                    <a:pt x="239" y="58"/>
                    <a:pt x="239" y="51"/>
                  </a:cubicBezTo>
                  <a:cubicBezTo>
                    <a:pt x="239" y="30"/>
                    <a:pt x="223" y="14"/>
                    <a:pt x="203" y="14"/>
                  </a:cubicBezTo>
                  <a:cubicBezTo>
                    <a:pt x="193" y="14"/>
                    <a:pt x="183" y="18"/>
                    <a:pt x="177" y="25"/>
                  </a:cubicBezTo>
                  <a:cubicBezTo>
                    <a:pt x="172" y="10"/>
                    <a:pt x="158" y="0"/>
                    <a:pt x="142" y="0"/>
                  </a:cubicBezTo>
                  <a:cubicBezTo>
                    <a:pt x="128" y="0"/>
                    <a:pt x="116" y="8"/>
                    <a:pt x="109" y="19"/>
                  </a:cubicBezTo>
                  <a:cubicBezTo>
                    <a:pt x="103" y="12"/>
                    <a:pt x="93" y="7"/>
                    <a:pt x="82" y="7"/>
                  </a:cubicBezTo>
                  <a:cubicBezTo>
                    <a:pt x="64" y="7"/>
                    <a:pt x="49" y="20"/>
                    <a:pt x="46" y="38"/>
                  </a:cubicBezTo>
                  <a:cubicBezTo>
                    <a:pt x="43" y="37"/>
                    <a:pt x="40" y="37"/>
                    <a:pt x="37" y="37"/>
                  </a:cubicBezTo>
                  <a:cubicBezTo>
                    <a:pt x="16" y="37"/>
                    <a:pt x="0" y="53"/>
                    <a:pt x="0" y="73"/>
                  </a:cubicBezTo>
                  <a:cubicBezTo>
                    <a:pt x="0" y="90"/>
                    <a:pt x="11" y="104"/>
                    <a:pt x="26" y="109"/>
                  </a:cubicBezTo>
                  <a:cubicBezTo>
                    <a:pt x="22" y="115"/>
                    <a:pt x="19" y="122"/>
                    <a:pt x="19" y="130"/>
                  </a:cubicBezTo>
                  <a:cubicBezTo>
                    <a:pt x="19" y="150"/>
                    <a:pt x="36" y="166"/>
                    <a:pt x="56" y="166"/>
                  </a:cubicBezTo>
                  <a:cubicBezTo>
                    <a:pt x="64" y="166"/>
                    <a:pt x="72" y="164"/>
                    <a:pt x="78" y="159"/>
                  </a:cubicBezTo>
                  <a:cubicBezTo>
                    <a:pt x="84" y="171"/>
                    <a:pt x="96" y="179"/>
                    <a:pt x="110" y="179"/>
                  </a:cubicBezTo>
                  <a:cubicBezTo>
                    <a:pt x="123" y="179"/>
                    <a:pt x="135" y="172"/>
                    <a:pt x="141" y="162"/>
                  </a:cubicBezTo>
                  <a:cubicBezTo>
                    <a:pt x="148" y="172"/>
                    <a:pt x="159" y="179"/>
                    <a:pt x="173" y="179"/>
                  </a:cubicBezTo>
                  <a:cubicBezTo>
                    <a:pt x="193" y="179"/>
                    <a:pt x="209" y="163"/>
                    <a:pt x="209" y="142"/>
                  </a:cubicBezTo>
                  <a:cubicBezTo>
                    <a:pt x="209" y="141"/>
                    <a:pt x="209" y="140"/>
                    <a:pt x="209" y="139"/>
                  </a:cubicBezTo>
                  <a:cubicBezTo>
                    <a:pt x="214" y="141"/>
                    <a:pt x="219" y="142"/>
                    <a:pt x="225" y="142"/>
                  </a:cubicBezTo>
                  <a:cubicBezTo>
                    <a:pt x="245" y="142"/>
                    <a:pt x="262" y="126"/>
                    <a:pt x="262" y="105"/>
                  </a:cubicBezTo>
                  <a:cubicBezTo>
                    <a:pt x="262" y="88"/>
                    <a:pt x="250" y="74"/>
                    <a:pt x="234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1" name="Freeform 818"/>
            <p:cNvSpPr>
              <a:spLocks/>
            </p:cNvSpPr>
            <p:nvPr/>
          </p:nvSpPr>
          <p:spPr bwMode="auto">
            <a:xfrm>
              <a:off x="4509418" y="4585271"/>
              <a:ext cx="473075" cy="320675"/>
            </a:xfrm>
            <a:custGeom>
              <a:avLst/>
              <a:gdLst>
                <a:gd name="T0" fmla="*/ 252 w 282"/>
                <a:gd name="T1" fmla="*/ 75 h 192"/>
                <a:gd name="T2" fmla="*/ 258 w 282"/>
                <a:gd name="T3" fmla="*/ 54 h 192"/>
                <a:gd name="T4" fmla="*/ 218 w 282"/>
                <a:gd name="T5" fmla="*/ 15 h 192"/>
                <a:gd name="T6" fmla="*/ 190 w 282"/>
                <a:gd name="T7" fmla="*/ 26 h 192"/>
                <a:gd name="T8" fmla="*/ 153 w 282"/>
                <a:gd name="T9" fmla="*/ 0 h 192"/>
                <a:gd name="T10" fmla="*/ 118 w 282"/>
                <a:gd name="T11" fmla="*/ 21 h 192"/>
                <a:gd name="T12" fmla="*/ 89 w 282"/>
                <a:gd name="T13" fmla="*/ 8 h 192"/>
                <a:gd name="T14" fmla="*/ 50 w 282"/>
                <a:gd name="T15" fmla="*/ 41 h 192"/>
                <a:gd name="T16" fmla="*/ 40 w 282"/>
                <a:gd name="T17" fmla="*/ 39 h 192"/>
                <a:gd name="T18" fmla="*/ 0 w 282"/>
                <a:gd name="T19" fmla="*/ 79 h 192"/>
                <a:gd name="T20" fmla="*/ 28 w 282"/>
                <a:gd name="T21" fmla="*/ 117 h 192"/>
                <a:gd name="T22" fmla="*/ 21 w 282"/>
                <a:gd name="T23" fmla="*/ 139 h 192"/>
                <a:gd name="T24" fmla="*/ 61 w 282"/>
                <a:gd name="T25" fmla="*/ 179 h 192"/>
                <a:gd name="T26" fmla="*/ 84 w 282"/>
                <a:gd name="T27" fmla="*/ 171 h 192"/>
                <a:gd name="T28" fmla="*/ 119 w 282"/>
                <a:gd name="T29" fmla="*/ 192 h 192"/>
                <a:gd name="T30" fmla="*/ 152 w 282"/>
                <a:gd name="T31" fmla="*/ 174 h 192"/>
                <a:gd name="T32" fmla="*/ 186 w 282"/>
                <a:gd name="T33" fmla="*/ 192 h 192"/>
                <a:gd name="T34" fmla="*/ 225 w 282"/>
                <a:gd name="T35" fmla="*/ 153 h 192"/>
                <a:gd name="T36" fmla="*/ 225 w 282"/>
                <a:gd name="T37" fmla="*/ 149 h 192"/>
                <a:gd name="T38" fmla="*/ 242 w 282"/>
                <a:gd name="T39" fmla="*/ 153 h 192"/>
                <a:gd name="T40" fmla="*/ 282 w 282"/>
                <a:gd name="T41" fmla="*/ 113 h 192"/>
                <a:gd name="T42" fmla="*/ 252 w 282"/>
                <a:gd name="T43" fmla="*/ 7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2">
                  <a:moveTo>
                    <a:pt x="252" y="75"/>
                  </a:moveTo>
                  <a:cubicBezTo>
                    <a:pt x="256" y="69"/>
                    <a:pt x="258" y="62"/>
                    <a:pt x="258" y="54"/>
                  </a:cubicBezTo>
                  <a:cubicBezTo>
                    <a:pt x="258" y="33"/>
                    <a:pt x="240" y="15"/>
                    <a:pt x="218" y="15"/>
                  </a:cubicBezTo>
                  <a:cubicBezTo>
                    <a:pt x="207" y="15"/>
                    <a:pt x="197" y="19"/>
                    <a:pt x="190" y="26"/>
                  </a:cubicBezTo>
                  <a:cubicBezTo>
                    <a:pt x="185" y="11"/>
                    <a:pt x="170" y="0"/>
                    <a:pt x="153" y="0"/>
                  </a:cubicBezTo>
                  <a:cubicBezTo>
                    <a:pt x="138" y="0"/>
                    <a:pt x="125" y="8"/>
                    <a:pt x="118" y="21"/>
                  </a:cubicBezTo>
                  <a:cubicBezTo>
                    <a:pt x="111" y="13"/>
                    <a:pt x="100" y="8"/>
                    <a:pt x="89" y="8"/>
                  </a:cubicBezTo>
                  <a:cubicBezTo>
                    <a:pt x="69" y="8"/>
                    <a:pt x="53" y="22"/>
                    <a:pt x="50" y="41"/>
                  </a:cubicBezTo>
                  <a:cubicBezTo>
                    <a:pt x="46" y="40"/>
                    <a:pt x="43" y="39"/>
                    <a:pt x="40" y="39"/>
                  </a:cubicBezTo>
                  <a:cubicBezTo>
                    <a:pt x="18" y="39"/>
                    <a:pt x="0" y="57"/>
                    <a:pt x="0" y="79"/>
                  </a:cubicBezTo>
                  <a:cubicBezTo>
                    <a:pt x="0" y="97"/>
                    <a:pt x="12" y="112"/>
                    <a:pt x="28" y="117"/>
                  </a:cubicBezTo>
                  <a:cubicBezTo>
                    <a:pt x="24" y="123"/>
                    <a:pt x="21" y="131"/>
                    <a:pt x="21" y="139"/>
                  </a:cubicBezTo>
                  <a:cubicBezTo>
                    <a:pt x="21" y="161"/>
                    <a:pt x="39" y="179"/>
                    <a:pt x="61" y="179"/>
                  </a:cubicBezTo>
                  <a:cubicBezTo>
                    <a:pt x="69" y="179"/>
                    <a:pt x="77" y="176"/>
                    <a:pt x="84" y="171"/>
                  </a:cubicBezTo>
                  <a:cubicBezTo>
                    <a:pt x="90" y="184"/>
                    <a:pt x="104" y="192"/>
                    <a:pt x="119" y="192"/>
                  </a:cubicBezTo>
                  <a:cubicBezTo>
                    <a:pt x="133" y="192"/>
                    <a:pt x="145" y="185"/>
                    <a:pt x="152" y="174"/>
                  </a:cubicBezTo>
                  <a:cubicBezTo>
                    <a:pt x="159" y="185"/>
                    <a:pt x="172" y="192"/>
                    <a:pt x="186" y="192"/>
                  </a:cubicBezTo>
                  <a:cubicBezTo>
                    <a:pt x="208" y="192"/>
                    <a:pt x="225" y="175"/>
                    <a:pt x="225" y="153"/>
                  </a:cubicBezTo>
                  <a:cubicBezTo>
                    <a:pt x="225" y="151"/>
                    <a:pt x="225" y="150"/>
                    <a:pt x="225" y="149"/>
                  </a:cubicBezTo>
                  <a:cubicBezTo>
                    <a:pt x="230" y="151"/>
                    <a:pt x="236" y="153"/>
                    <a:pt x="242" y="153"/>
                  </a:cubicBezTo>
                  <a:cubicBezTo>
                    <a:pt x="264" y="153"/>
                    <a:pt x="282" y="135"/>
                    <a:pt x="282" y="113"/>
                  </a:cubicBezTo>
                  <a:cubicBezTo>
                    <a:pt x="282" y="95"/>
                    <a:pt x="269" y="79"/>
                    <a:pt x="252" y="7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2" name="Freeform 819"/>
            <p:cNvSpPr>
              <a:spLocks/>
            </p:cNvSpPr>
            <p:nvPr/>
          </p:nvSpPr>
          <p:spPr bwMode="auto">
            <a:xfrm>
              <a:off x="8235283" y="4488433"/>
              <a:ext cx="473075" cy="322263"/>
            </a:xfrm>
            <a:custGeom>
              <a:avLst/>
              <a:gdLst>
                <a:gd name="T0" fmla="*/ 252 w 282"/>
                <a:gd name="T1" fmla="*/ 75 h 192"/>
                <a:gd name="T2" fmla="*/ 258 w 282"/>
                <a:gd name="T3" fmla="*/ 54 h 192"/>
                <a:gd name="T4" fmla="*/ 218 w 282"/>
                <a:gd name="T5" fmla="*/ 15 h 192"/>
                <a:gd name="T6" fmla="*/ 190 w 282"/>
                <a:gd name="T7" fmla="*/ 26 h 192"/>
                <a:gd name="T8" fmla="*/ 153 w 282"/>
                <a:gd name="T9" fmla="*/ 0 h 192"/>
                <a:gd name="T10" fmla="*/ 118 w 282"/>
                <a:gd name="T11" fmla="*/ 21 h 192"/>
                <a:gd name="T12" fmla="*/ 89 w 282"/>
                <a:gd name="T13" fmla="*/ 7 h 192"/>
                <a:gd name="T14" fmla="*/ 50 w 282"/>
                <a:gd name="T15" fmla="*/ 40 h 192"/>
                <a:gd name="T16" fmla="*/ 40 w 282"/>
                <a:gd name="T17" fmla="*/ 39 h 192"/>
                <a:gd name="T18" fmla="*/ 0 w 282"/>
                <a:gd name="T19" fmla="*/ 79 h 192"/>
                <a:gd name="T20" fmla="*/ 28 w 282"/>
                <a:gd name="T21" fmla="*/ 116 h 192"/>
                <a:gd name="T22" fmla="*/ 21 w 282"/>
                <a:gd name="T23" fmla="*/ 139 h 192"/>
                <a:gd name="T24" fmla="*/ 61 w 282"/>
                <a:gd name="T25" fmla="*/ 178 h 192"/>
                <a:gd name="T26" fmla="*/ 84 w 282"/>
                <a:gd name="T27" fmla="*/ 171 h 192"/>
                <a:gd name="T28" fmla="*/ 119 w 282"/>
                <a:gd name="T29" fmla="*/ 192 h 192"/>
                <a:gd name="T30" fmla="*/ 152 w 282"/>
                <a:gd name="T31" fmla="*/ 173 h 192"/>
                <a:gd name="T32" fmla="*/ 186 w 282"/>
                <a:gd name="T33" fmla="*/ 192 h 192"/>
                <a:gd name="T34" fmla="*/ 225 w 282"/>
                <a:gd name="T35" fmla="*/ 152 h 192"/>
                <a:gd name="T36" fmla="*/ 225 w 282"/>
                <a:gd name="T37" fmla="*/ 149 h 192"/>
                <a:gd name="T38" fmla="*/ 242 w 282"/>
                <a:gd name="T39" fmla="*/ 152 h 192"/>
                <a:gd name="T40" fmla="*/ 282 w 282"/>
                <a:gd name="T41" fmla="*/ 113 h 192"/>
                <a:gd name="T42" fmla="*/ 252 w 282"/>
                <a:gd name="T43" fmla="*/ 7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92">
                  <a:moveTo>
                    <a:pt x="252" y="75"/>
                  </a:moveTo>
                  <a:cubicBezTo>
                    <a:pt x="256" y="69"/>
                    <a:pt x="258" y="62"/>
                    <a:pt x="258" y="54"/>
                  </a:cubicBezTo>
                  <a:cubicBezTo>
                    <a:pt x="258" y="32"/>
                    <a:pt x="240" y="15"/>
                    <a:pt x="218" y="15"/>
                  </a:cubicBezTo>
                  <a:cubicBezTo>
                    <a:pt x="207" y="15"/>
                    <a:pt x="197" y="19"/>
                    <a:pt x="190" y="26"/>
                  </a:cubicBezTo>
                  <a:cubicBezTo>
                    <a:pt x="185" y="11"/>
                    <a:pt x="170" y="0"/>
                    <a:pt x="153" y="0"/>
                  </a:cubicBezTo>
                  <a:cubicBezTo>
                    <a:pt x="138" y="0"/>
                    <a:pt x="125" y="8"/>
                    <a:pt x="118" y="21"/>
                  </a:cubicBezTo>
                  <a:cubicBezTo>
                    <a:pt x="111" y="13"/>
                    <a:pt x="100" y="7"/>
                    <a:pt x="89" y="7"/>
                  </a:cubicBezTo>
                  <a:cubicBezTo>
                    <a:pt x="69" y="7"/>
                    <a:pt x="53" y="22"/>
                    <a:pt x="50" y="40"/>
                  </a:cubicBezTo>
                  <a:cubicBezTo>
                    <a:pt x="46" y="39"/>
                    <a:pt x="43" y="39"/>
                    <a:pt x="40" y="39"/>
                  </a:cubicBezTo>
                  <a:cubicBezTo>
                    <a:pt x="18" y="39"/>
                    <a:pt x="0" y="57"/>
                    <a:pt x="0" y="79"/>
                  </a:cubicBezTo>
                  <a:cubicBezTo>
                    <a:pt x="0" y="96"/>
                    <a:pt x="12" y="111"/>
                    <a:pt x="28" y="116"/>
                  </a:cubicBezTo>
                  <a:cubicBezTo>
                    <a:pt x="24" y="123"/>
                    <a:pt x="21" y="131"/>
                    <a:pt x="21" y="139"/>
                  </a:cubicBezTo>
                  <a:cubicBezTo>
                    <a:pt x="21" y="161"/>
                    <a:pt x="39" y="178"/>
                    <a:pt x="61" y="178"/>
                  </a:cubicBezTo>
                  <a:cubicBezTo>
                    <a:pt x="69" y="178"/>
                    <a:pt x="77" y="176"/>
                    <a:pt x="84" y="171"/>
                  </a:cubicBezTo>
                  <a:cubicBezTo>
                    <a:pt x="90" y="183"/>
                    <a:pt x="104" y="192"/>
                    <a:pt x="119" y="192"/>
                  </a:cubicBezTo>
                  <a:cubicBezTo>
                    <a:pt x="133" y="192"/>
                    <a:pt x="145" y="185"/>
                    <a:pt x="152" y="173"/>
                  </a:cubicBezTo>
                  <a:cubicBezTo>
                    <a:pt x="159" y="185"/>
                    <a:pt x="172" y="192"/>
                    <a:pt x="186" y="192"/>
                  </a:cubicBezTo>
                  <a:cubicBezTo>
                    <a:pt x="208" y="192"/>
                    <a:pt x="225" y="174"/>
                    <a:pt x="225" y="152"/>
                  </a:cubicBezTo>
                  <a:cubicBezTo>
                    <a:pt x="225" y="151"/>
                    <a:pt x="225" y="150"/>
                    <a:pt x="225" y="149"/>
                  </a:cubicBezTo>
                  <a:cubicBezTo>
                    <a:pt x="230" y="151"/>
                    <a:pt x="236" y="152"/>
                    <a:pt x="242" y="152"/>
                  </a:cubicBezTo>
                  <a:cubicBezTo>
                    <a:pt x="264" y="152"/>
                    <a:pt x="282" y="135"/>
                    <a:pt x="282" y="113"/>
                  </a:cubicBezTo>
                  <a:cubicBezTo>
                    <a:pt x="282" y="94"/>
                    <a:pt x="269" y="79"/>
                    <a:pt x="252" y="75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3" name="Freeform 820"/>
            <p:cNvSpPr>
              <a:spLocks/>
            </p:cNvSpPr>
            <p:nvPr/>
          </p:nvSpPr>
          <p:spPr bwMode="auto">
            <a:xfrm>
              <a:off x="4509418" y="3950271"/>
              <a:ext cx="312738" cy="212725"/>
            </a:xfrm>
            <a:custGeom>
              <a:avLst/>
              <a:gdLst>
                <a:gd name="T0" fmla="*/ 167 w 186"/>
                <a:gd name="T1" fmla="*/ 50 h 127"/>
                <a:gd name="T2" fmla="*/ 170 w 186"/>
                <a:gd name="T3" fmla="*/ 36 h 127"/>
                <a:gd name="T4" fmla="*/ 144 w 186"/>
                <a:gd name="T5" fmla="*/ 10 h 127"/>
                <a:gd name="T6" fmla="*/ 126 w 186"/>
                <a:gd name="T7" fmla="*/ 18 h 127"/>
                <a:gd name="T8" fmla="*/ 101 w 186"/>
                <a:gd name="T9" fmla="*/ 0 h 127"/>
                <a:gd name="T10" fmla="*/ 78 w 186"/>
                <a:gd name="T11" fmla="*/ 14 h 127"/>
                <a:gd name="T12" fmla="*/ 59 w 186"/>
                <a:gd name="T13" fmla="*/ 5 h 127"/>
                <a:gd name="T14" fmla="*/ 33 w 186"/>
                <a:gd name="T15" fmla="*/ 27 h 127"/>
                <a:gd name="T16" fmla="*/ 26 w 186"/>
                <a:gd name="T17" fmla="*/ 26 h 127"/>
                <a:gd name="T18" fmla="*/ 0 w 186"/>
                <a:gd name="T19" fmla="*/ 52 h 127"/>
                <a:gd name="T20" fmla="*/ 19 w 186"/>
                <a:gd name="T21" fmla="*/ 77 h 127"/>
                <a:gd name="T22" fmla="*/ 14 w 186"/>
                <a:gd name="T23" fmla="*/ 92 h 127"/>
                <a:gd name="T24" fmla="*/ 40 w 186"/>
                <a:gd name="T25" fmla="*/ 118 h 127"/>
                <a:gd name="T26" fmla="*/ 55 w 186"/>
                <a:gd name="T27" fmla="*/ 113 h 127"/>
                <a:gd name="T28" fmla="*/ 79 w 186"/>
                <a:gd name="T29" fmla="*/ 127 h 127"/>
                <a:gd name="T30" fmla="*/ 101 w 186"/>
                <a:gd name="T31" fmla="*/ 115 h 127"/>
                <a:gd name="T32" fmla="*/ 123 w 186"/>
                <a:gd name="T33" fmla="*/ 127 h 127"/>
                <a:gd name="T34" fmla="*/ 149 w 186"/>
                <a:gd name="T35" fmla="*/ 101 h 127"/>
                <a:gd name="T36" fmla="*/ 149 w 186"/>
                <a:gd name="T37" fmla="*/ 99 h 127"/>
                <a:gd name="T38" fmla="*/ 160 w 186"/>
                <a:gd name="T39" fmla="*/ 101 h 127"/>
                <a:gd name="T40" fmla="*/ 186 w 186"/>
                <a:gd name="T41" fmla="*/ 75 h 127"/>
                <a:gd name="T42" fmla="*/ 167 w 186"/>
                <a:gd name="T43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6" h="127">
                  <a:moveTo>
                    <a:pt x="167" y="50"/>
                  </a:moveTo>
                  <a:cubicBezTo>
                    <a:pt x="169" y="46"/>
                    <a:pt x="170" y="41"/>
                    <a:pt x="170" y="36"/>
                  </a:cubicBezTo>
                  <a:cubicBezTo>
                    <a:pt x="170" y="22"/>
                    <a:pt x="159" y="10"/>
                    <a:pt x="144" y="10"/>
                  </a:cubicBezTo>
                  <a:cubicBezTo>
                    <a:pt x="137" y="10"/>
                    <a:pt x="131" y="13"/>
                    <a:pt x="126" y="18"/>
                  </a:cubicBezTo>
                  <a:cubicBezTo>
                    <a:pt x="122" y="7"/>
                    <a:pt x="113" y="0"/>
                    <a:pt x="101" y="0"/>
                  </a:cubicBezTo>
                  <a:cubicBezTo>
                    <a:pt x="91" y="0"/>
                    <a:pt x="82" y="6"/>
                    <a:pt x="78" y="14"/>
                  </a:cubicBezTo>
                  <a:cubicBezTo>
                    <a:pt x="73" y="9"/>
                    <a:pt x="66" y="5"/>
                    <a:pt x="59" y="5"/>
                  </a:cubicBezTo>
                  <a:cubicBezTo>
                    <a:pt x="46" y="5"/>
                    <a:pt x="35" y="15"/>
                    <a:pt x="33" y="27"/>
                  </a:cubicBezTo>
                  <a:cubicBezTo>
                    <a:pt x="31" y="27"/>
                    <a:pt x="29" y="26"/>
                    <a:pt x="26" y="26"/>
                  </a:cubicBezTo>
                  <a:cubicBezTo>
                    <a:pt x="12" y="26"/>
                    <a:pt x="0" y="38"/>
                    <a:pt x="0" y="52"/>
                  </a:cubicBezTo>
                  <a:cubicBezTo>
                    <a:pt x="0" y="64"/>
                    <a:pt x="8" y="74"/>
                    <a:pt x="19" y="77"/>
                  </a:cubicBezTo>
                  <a:cubicBezTo>
                    <a:pt x="16" y="82"/>
                    <a:pt x="14" y="87"/>
                    <a:pt x="14" y="92"/>
                  </a:cubicBezTo>
                  <a:cubicBezTo>
                    <a:pt x="14" y="107"/>
                    <a:pt x="26" y="118"/>
                    <a:pt x="40" y="118"/>
                  </a:cubicBezTo>
                  <a:cubicBezTo>
                    <a:pt x="46" y="118"/>
                    <a:pt x="51" y="117"/>
                    <a:pt x="55" y="113"/>
                  </a:cubicBezTo>
                  <a:cubicBezTo>
                    <a:pt x="60" y="122"/>
                    <a:pt x="68" y="127"/>
                    <a:pt x="79" y="127"/>
                  </a:cubicBezTo>
                  <a:cubicBezTo>
                    <a:pt x="88" y="127"/>
                    <a:pt x="96" y="122"/>
                    <a:pt x="101" y="115"/>
                  </a:cubicBezTo>
                  <a:cubicBezTo>
                    <a:pt x="105" y="122"/>
                    <a:pt x="113" y="127"/>
                    <a:pt x="123" y="127"/>
                  </a:cubicBezTo>
                  <a:cubicBezTo>
                    <a:pt x="137" y="127"/>
                    <a:pt x="149" y="116"/>
                    <a:pt x="149" y="101"/>
                  </a:cubicBezTo>
                  <a:cubicBezTo>
                    <a:pt x="149" y="100"/>
                    <a:pt x="149" y="100"/>
                    <a:pt x="149" y="99"/>
                  </a:cubicBezTo>
                  <a:cubicBezTo>
                    <a:pt x="152" y="100"/>
                    <a:pt x="156" y="101"/>
                    <a:pt x="160" y="101"/>
                  </a:cubicBezTo>
                  <a:cubicBezTo>
                    <a:pt x="174" y="101"/>
                    <a:pt x="186" y="90"/>
                    <a:pt x="186" y="75"/>
                  </a:cubicBezTo>
                  <a:cubicBezTo>
                    <a:pt x="186" y="63"/>
                    <a:pt x="178" y="53"/>
                    <a:pt x="167" y="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4" name="Freeform 821"/>
            <p:cNvSpPr>
              <a:spLocks/>
            </p:cNvSpPr>
            <p:nvPr/>
          </p:nvSpPr>
          <p:spPr bwMode="auto">
            <a:xfrm>
              <a:off x="7663783" y="2346896"/>
              <a:ext cx="328613" cy="223838"/>
            </a:xfrm>
            <a:custGeom>
              <a:avLst/>
              <a:gdLst>
                <a:gd name="T0" fmla="*/ 176 w 196"/>
                <a:gd name="T1" fmla="*/ 52 h 134"/>
                <a:gd name="T2" fmla="*/ 180 w 196"/>
                <a:gd name="T3" fmla="*/ 38 h 134"/>
                <a:gd name="T4" fmla="*/ 152 w 196"/>
                <a:gd name="T5" fmla="*/ 10 h 134"/>
                <a:gd name="T6" fmla="*/ 133 w 196"/>
                <a:gd name="T7" fmla="*/ 18 h 134"/>
                <a:gd name="T8" fmla="*/ 106 w 196"/>
                <a:gd name="T9" fmla="*/ 0 h 134"/>
                <a:gd name="T10" fmla="*/ 82 w 196"/>
                <a:gd name="T11" fmla="*/ 15 h 134"/>
                <a:gd name="T12" fmla="*/ 61 w 196"/>
                <a:gd name="T13" fmla="*/ 5 h 134"/>
                <a:gd name="T14" fmla="*/ 34 w 196"/>
                <a:gd name="T15" fmla="*/ 28 h 134"/>
                <a:gd name="T16" fmla="*/ 27 w 196"/>
                <a:gd name="T17" fmla="*/ 27 h 134"/>
                <a:gd name="T18" fmla="*/ 0 w 196"/>
                <a:gd name="T19" fmla="*/ 55 h 134"/>
                <a:gd name="T20" fmla="*/ 19 w 196"/>
                <a:gd name="T21" fmla="*/ 81 h 134"/>
                <a:gd name="T22" fmla="*/ 14 w 196"/>
                <a:gd name="T23" fmla="*/ 97 h 134"/>
                <a:gd name="T24" fmla="*/ 42 w 196"/>
                <a:gd name="T25" fmla="*/ 125 h 134"/>
                <a:gd name="T26" fmla="*/ 58 w 196"/>
                <a:gd name="T27" fmla="*/ 120 h 134"/>
                <a:gd name="T28" fmla="*/ 83 w 196"/>
                <a:gd name="T29" fmla="*/ 134 h 134"/>
                <a:gd name="T30" fmla="*/ 106 w 196"/>
                <a:gd name="T31" fmla="*/ 121 h 134"/>
                <a:gd name="T32" fmla="*/ 129 w 196"/>
                <a:gd name="T33" fmla="*/ 134 h 134"/>
                <a:gd name="T34" fmla="*/ 157 w 196"/>
                <a:gd name="T35" fmla="*/ 107 h 134"/>
                <a:gd name="T36" fmla="*/ 157 w 196"/>
                <a:gd name="T37" fmla="*/ 104 h 134"/>
                <a:gd name="T38" fmla="*/ 169 w 196"/>
                <a:gd name="T39" fmla="*/ 107 h 134"/>
                <a:gd name="T40" fmla="*/ 196 w 196"/>
                <a:gd name="T41" fmla="*/ 79 h 134"/>
                <a:gd name="T42" fmla="*/ 176 w 196"/>
                <a:gd name="T43" fmla="*/ 5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34">
                  <a:moveTo>
                    <a:pt x="176" y="52"/>
                  </a:moveTo>
                  <a:cubicBezTo>
                    <a:pt x="178" y="48"/>
                    <a:pt x="180" y="43"/>
                    <a:pt x="180" y="38"/>
                  </a:cubicBezTo>
                  <a:cubicBezTo>
                    <a:pt x="180" y="23"/>
                    <a:pt x="167" y="10"/>
                    <a:pt x="152" y="10"/>
                  </a:cubicBezTo>
                  <a:cubicBezTo>
                    <a:pt x="144" y="10"/>
                    <a:pt x="138" y="14"/>
                    <a:pt x="133" y="18"/>
                  </a:cubicBezTo>
                  <a:cubicBezTo>
                    <a:pt x="129" y="8"/>
                    <a:pt x="119" y="0"/>
                    <a:pt x="106" y="0"/>
                  </a:cubicBezTo>
                  <a:cubicBezTo>
                    <a:pt x="96" y="0"/>
                    <a:pt x="87" y="6"/>
                    <a:pt x="82" y="15"/>
                  </a:cubicBezTo>
                  <a:cubicBezTo>
                    <a:pt x="77" y="9"/>
                    <a:pt x="70" y="5"/>
                    <a:pt x="61" y="5"/>
                  </a:cubicBezTo>
                  <a:cubicBezTo>
                    <a:pt x="48" y="5"/>
                    <a:pt x="37" y="15"/>
                    <a:pt x="34" y="28"/>
                  </a:cubicBezTo>
                  <a:cubicBezTo>
                    <a:pt x="32" y="28"/>
                    <a:pt x="30" y="27"/>
                    <a:pt x="27" y="27"/>
                  </a:cubicBezTo>
                  <a:cubicBezTo>
                    <a:pt x="12" y="27"/>
                    <a:pt x="0" y="40"/>
                    <a:pt x="0" y="55"/>
                  </a:cubicBezTo>
                  <a:cubicBezTo>
                    <a:pt x="0" y="68"/>
                    <a:pt x="8" y="78"/>
                    <a:pt x="19" y="81"/>
                  </a:cubicBezTo>
                  <a:cubicBezTo>
                    <a:pt x="16" y="86"/>
                    <a:pt x="14" y="91"/>
                    <a:pt x="14" y="97"/>
                  </a:cubicBezTo>
                  <a:cubicBezTo>
                    <a:pt x="14" y="112"/>
                    <a:pt x="27" y="125"/>
                    <a:pt x="42" y="125"/>
                  </a:cubicBezTo>
                  <a:cubicBezTo>
                    <a:pt x="48" y="125"/>
                    <a:pt x="54" y="123"/>
                    <a:pt x="58" y="120"/>
                  </a:cubicBezTo>
                  <a:cubicBezTo>
                    <a:pt x="63" y="128"/>
                    <a:pt x="72" y="134"/>
                    <a:pt x="83" y="134"/>
                  </a:cubicBezTo>
                  <a:cubicBezTo>
                    <a:pt x="92" y="134"/>
                    <a:pt x="101" y="129"/>
                    <a:pt x="106" y="121"/>
                  </a:cubicBezTo>
                  <a:cubicBezTo>
                    <a:pt x="111" y="129"/>
                    <a:pt x="120" y="134"/>
                    <a:pt x="129" y="134"/>
                  </a:cubicBezTo>
                  <a:cubicBezTo>
                    <a:pt x="145" y="134"/>
                    <a:pt x="157" y="122"/>
                    <a:pt x="157" y="107"/>
                  </a:cubicBezTo>
                  <a:cubicBezTo>
                    <a:pt x="157" y="106"/>
                    <a:pt x="157" y="105"/>
                    <a:pt x="157" y="104"/>
                  </a:cubicBezTo>
                  <a:cubicBezTo>
                    <a:pt x="160" y="106"/>
                    <a:pt x="164" y="107"/>
                    <a:pt x="169" y="107"/>
                  </a:cubicBezTo>
                  <a:cubicBezTo>
                    <a:pt x="184" y="107"/>
                    <a:pt x="196" y="94"/>
                    <a:pt x="196" y="79"/>
                  </a:cubicBezTo>
                  <a:cubicBezTo>
                    <a:pt x="196" y="66"/>
                    <a:pt x="188" y="55"/>
                    <a:pt x="176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5" name="Oval 822"/>
            <p:cNvSpPr>
              <a:spLocks noChangeArrowheads="1"/>
            </p:cNvSpPr>
            <p:nvPr/>
          </p:nvSpPr>
          <p:spPr bwMode="auto">
            <a:xfrm>
              <a:off x="4887243" y="3915346"/>
              <a:ext cx="385763" cy="3857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6" name="Freeform 823"/>
            <p:cNvSpPr>
              <a:spLocks noEditPoints="1"/>
            </p:cNvSpPr>
            <p:nvPr/>
          </p:nvSpPr>
          <p:spPr bwMode="auto">
            <a:xfrm>
              <a:off x="4972968" y="3977258"/>
              <a:ext cx="212725" cy="261938"/>
            </a:xfrm>
            <a:custGeom>
              <a:avLst/>
              <a:gdLst>
                <a:gd name="T0" fmla="*/ 58 w 127"/>
                <a:gd name="T1" fmla="*/ 8 h 156"/>
                <a:gd name="T2" fmla="*/ 50 w 127"/>
                <a:gd name="T3" fmla="*/ 0 h 156"/>
                <a:gd name="T4" fmla="*/ 39 w 127"/>
                <a:gd name="T5" fmla="*/ 11 h 156"/>
                <a:gd name="T6" fmla="*/ 29 w 127"/>
                <a:gd name="T7" fmla="*/ 18 h 156"/>
                <a:gd name="T8" fmla="*/ 71 w 127"/>
                <a:gd name="T9" fmla="*/ 18 h 156"/>
                <a:gd name="T10" fmla="*/ 50 w 127"/>
                <a:gd name="T11" fmla="*/ 11 h 156"/>
                <a:gd name="T12" fmla="*/ 54 w 127"/>
                <a:gd name="T13" fmla="*/ 8 h 156"/>
                <a:gd name="T14" fmla="*/ 9 w 127"/>
                <a:gd name="T15" fmla="*/ 140 h 156"/>
                <a:gd name="T16" fmla="*/ 7 w 127"/>
                <a:gd name="T17" fmla="*/ 16 h 156"/>
                <a:gd name="T18" fmla="*/ 36 w 127"/>
                <a:gd name="T19" fmla="*/ 29 h 156"/>
                <a:gd name="T20" fmla="*/ 76 w 127"/>
                <a:gd name="T21" fmla="*/ 16 h 156"/>
                <a:gd name="T22" fmla="*/ 100 w 127"/>
                <a:gd name="T23" fmla="*/ 91 h 156"/>
                <a:gd name="T24" fmla="*/ 89 w 127"/>
                <a:gd name="T25" fmla="*/ 40 h 156"/>
                <a:gd name="T26" fmla="*/ 63 w 127"/>
                <a:gd name="T27" fmla="*/ 129 h 156"/>
                <a:gd name="T28" fmla="*/ 69 w 127"/>
                <a:gd name="T29" fmla="*/ 127 h 156"/>
                <a:gd name="T30" fmla="*/ 98 w 127"/>
                <a:gd name="T31" fmla="*/ 98 h 156"/>
                <a:gd name="T32" fmla="*/ 96 w 127"/>
                <a:gd name="T33" fmla="*/ 143 h 156"/>
                <a:gd name="T34" fmla="*/ 81 w 127"/>
                <a:gd name="T35" fmla="*/ 126 h 156"/>
                <a:gd name="T36" fmla="*/ 110 w 127"/>
                <a:gd name="T37" fmla="*/ 115 h 156"/>
                <a:gd name="T38" fmla="*/ 78 w 127"/>
                <a:gd name="T39" fmla="*/ 78 h 156"/>
                <a:gd name="T40" fmla="*/ 40 w 127"/>
                <a:gd name="T41" fmla="*/ 74 h 156"/>
                <a:gd name="T42" fmla="*/ 80 w 127"/>
                <a:gd name="T43" fmla="*/ 74 h 156"/>
                <a:gd name="T44" fmla="*/ 78 w 127"/>
                <a:gd name="T45" fmla="*/ 58 h 156"/>
                <a:gd name="T46" fmla="*/ 40 w 127"/>
                <a:gd name="T47" fmla="*/ 54 h 156"/>
                <a:gd name="T48" fmla="*/ 80 w 127"/>
                <a:gd name="T49" fmla="*/ 54 h 156"/>
                <a:gd name="T50" fmla="*/ 67 w 127"/>
                <a:gd name="T51" fmla="*/ 96 h 156"/>
                <a:gd name="T52" fmla="*/ 40 w 127"/>
                <a:gd name="T53" fmla="*/ 91 h 156"/>
                <a:gd name="T54" fmla="*/ 69 w 127"/>
                <a:gd name="T55" fmla="*/ 91 h 156"/>
                <a:gd name="T56" fmla="*/ 63 w 127"/>
                <a:gd name="T57" fmla="*/ 116 h 156"/>
                <a:gd name="T58" fmla="*/ 40 w 127"/>
                <a:gd name="T59" fmla="*/ 111 h 156"/>
                <a:gd name="T60" fmla="*/ 65 w 127"/>
                <a:gd name="T61" fmla="*/ 111 h 156"/>
                <a:gd name="T62" fmla="*/ 36 w 127"/>
                <a:gd name="T63" fmla="*/ 50 h 156"/>
                <a:gd name="T64" fmla="*/ 25 w 127"/>
                <a:gd name="T65" fmla="*/ 59 h 156"/>
                <a:gd name="T66" fmla="*/ 22 w 127"/>
                <a:gd name="T67" fmla="*/ 52 h 156"/>
                <a:gd name="T68" fmla="*/ 36 w 127"/>
                <a:gd name="T69" fmla="*/ 47 h 156"/>
                <a:gd name="T70" fmla="*/ 28 w 127"/>
                <a:gd name="T71" fmla="*/ 79 h 156"/>
                <a:gd name="T72" fmla="*/ 20 w 127"/>
                <a:gd name="T73" fmla="*/ 75 h 156"/>
                <a:gd name="T74" fmla="*/ 26 w 127"/>
                <a:gd name="T75" fmla="*/ 75 h 156"/>
                <a:gd name="T76" fmla="*/ 36 w 127"/>
                <a:gd name="T77" fmla="*/ 70 h 156"/>
                <a:gd name="T78" fmla="*/ 26 w 127"/>
                <a:gd name="T79" fmla="*/ 98 h 156"/>
                <a:gd name="T80" fmla="*/ 20 w 127"/>
                <a:gd name="T81" fmla="*/ 91 h 156"/>
                <a:gd name="T82" fmla="*/ 33 w 127"/>
                <a:gd name="T83" fmla="*/ 86 h 156"/>
                <a:gd name="T84" fmla="*/ 36 w 127"/>
                <a:gd name="T85" fmla="*/ 108 h 156"/>
                <a:gd name="T86" fmla="*/ 25 w 127"/>
                <a:gd name="T87" fmla="*/ 117 h 156"/>
                <a:gd name="T88" fmla="*/ 22 w 127"/>
                <a:gd name="T89" fmla="*/ 110 h 156"/>
                <a:gd name="T90" fmla="*/ 36 w 127"/>
                <a:gd name="T91" fmla="*/ 10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7" h="156">
                  <a:moveTo>
                    <a:pt x="65" y="11"/>
                  </a:moveTo>
                  <a:cubicBezTo>
                    <a:pt x="61" y="11"/>
                    <a:pt x="61" y="11"/>
                    <a:pt x="61" y="11"/>
                  </a:cubicBezTo>
                  <a:cubicBezTo>
                    <a:pt x="60" y="11"/>
                    <a:pt x="58" y="10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4"/>
                    <a:pt x="55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6" y="0"/>
                    <a:pt x="43" y="4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10"/>
                    <a:pt x="41" y="11"/>
                    <a:pt x="39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2" y="11"/>
                    <a:pt x="29" y="14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2"/>
                    <a:pt x="32" y="25"/>
                    <a:pt x="3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9" y="25"/>
                    <a:pt x="71" y="22"/>
                    <a:pt x="71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14"/>
                    <a:pt x="69" y="11"/>
                    <a:pt x="65" y="11"/>
                  </a:cubicBezTo>
                  <a:close/>
                  <a:moveTo>
                    <a:pt x="50" y="11"/>
                  </a:moveTo>
                  <a:cubicBezTo>
                    <a:pt x="48" y="11"/>
                    <a:pt x="47" y="10"/>
                    <a:pt x="47" y="8"/>
                  </a:cubicBezTo>
                  <a:cubicBezTo>
                    <a:pt x="47" y="6"/>
                    <a:pt x="48" y="5"/>
                    <a:pt x="50" y="5"/>
                  </a:cubicBezTo>
                  <a:cubicBezTo>
                    <a:pt x="52" y="5"/>
                    <a:pt x="54" y="6"/>
                    <a:pt x="54" y="8"/>
                  </a:cubicBezTo>
                  <a:cubicBezTo>
                    <a:pt x="54" y="10"/>
                    <a:pt x="52" y="11"/>
                    <a:pt x="50" y="11"/>
                  </a:cubicBezTo>
                  <a:close/>
                  <a:moveTo>
                    <a:pt x="65" y="140"/>
                  </a:moveTo>
                  <a:cubicBezTo>
                    <a:pt x="9" y="140"/>
                    <a:pt x="9" y="140"/>
                    <a:pt x="9" y="140"/>
                  </a:cubicBezTo>
                  <a:cubicBezTo>
                    <a:pt x="4" y="140"/>
                    <a:pt x="0" y="136"/>
                    <a:pt x="0" y="13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4" y="16"/>
                    <a:pt x="7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7"/>
                    <a:pt x="25" y="18"/>
                  </a:cubicBezTo>
                  <a:cubicBezTo>
                    <a:pt x="25" y="24"/>
                    <a:pt x="30" y="29"/>
                    <a:pt x="3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71" y="29"/>
                    <a:pt x="76" y="24"/>
                    <a:pt x="76" y="18"/>
                  </a:cubicBezTo>
                  <a:cubicBezTo>
                    <a:pt x="76" y="17"/>
                    <a:pt x="76" y="16"/>
                    <a:pt x="76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6" y="16"/>
                    <a:pt x="100" y="20"/>
                    <a:pt x="100" y="25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99" y="91"/>
                    <a:pt x="98" y="91"/>
                  </a:cubicBezTo>
                  <a:cubicBezTo>
                    <a:pt x="95" y="91"/>
                    <a:pt x="92" y="92"/>
                    <a:pt x="89" y="93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3" y="133"/>
                    <a:pt x="64" y="137"/>
                    <a:pt x="65" y="140"/>
                  </a:cubicBezTo>
                  <a:close/>
                  <a:moveTo>
                    <a:pt x="98" y="98"/>
                  </a:moveTo>
                  <a:cubicBezTo>
                    <a:pt x="82" y="98"/>
                    <a:pt x="69" y="111"/>
                    <a:pt x="69" y="127"/>
                  </a:cubicBezTo>
                  <a:cubicBezTo>
                    <a:pt x="69" y="143"/>
                    <a:pt x="82" y="156"/>
                    <a:pt x="98" y="156"/>
                  </a:cubicBezTo>
                  <a:cubicBezTo>
                    <a:pt x="114" y="156"/>
                    <a:pt x="127" y="143"/>
                    <a:pt x="127" y="127"/>
                  </a:cubicBezTo>
                  <a:cubicBezTo>
                    <a:pt x="127" y="111"/>
                    <a:pt x="114" y="98"/>
                    <a:pt x="98" y="98"/>
                  </a:cubicBezTo>
                  <a:close/>
                  <a:moveTo>
                    <a:pt x="117" y="121"/>
                  </a:moveTo>
                  <a:cubicBezTo>
                    <a:pt x="99" y="141"/>
                    <a:pt x="99" y="141"/>
                    <a:pt x="99" y="141"/>
                  </a:cubicBezTo>
                  <a:cubicBezTo>
                    <a:pt x="98" y="142"/>
                    <a:pt x="97" y="143"/>
                    <a:pt x="96" y="143"/>
                  </a:cubicBezTo>
                  <a:cubicBezTo>
                    <a:pt x="95" y="143"/>
                    <a:pt x="94" y="142"/>
                    <a:pt x="93" y="142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0" y="131"/>
                    <a:pt x="80" y="128"/>
                    <a:pt x="81" y="126"/>
                  </a:cubicBezTo>
                  <a:cubicBezTo>
                    <a:pt x="83" y="125"/>
                    <a:pt x="86" y="124"/>
                    <a:pt x="88" y="126"/>
                  </a:cubicBezTo>
                  <a:cubicBezTo>
                    <a:pt x="95" y="132"/>
                    <a:pt x="95" y="132"/>
                    <a:pt x="95" y="132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2" y="113"/>
                    <a:pt x="115" y="113"/>
                    <a:pt x="117" y="115"/>
                  </a:cubicBezTo>
                  <a:cubicBezTo>
                    <a:pt x="119" y="116"/>
                    <a:pt x="119" y="119"/>
                    <a:pt x="117" y="121"/>
                  </a:cubicBezTo>
                  <a:close/>
                  <a:moveTo>
                    <a:pt x="78" y="78"/>
                  </a:moveTo>
                  <a:cubicBezTo>
                    <a:pt x="43" y="78"/>
                    <a:pt x="43" y="78"/>
                    <a:pt x="43" y="78"/>
                  </a:cubicBezTo>
                  <a:cubicBezTo>
                    <a:pt x="41" y="78"/>
                    <a:pt x="40" y="77"/>
                    <a:pt x="40" y="76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2"/>
                    <a:pt x="41" y="71"/>
                    <a:pt x="43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9" y="71"/>
                    <a:pt x="80" y="72"/>
                    <a:pt x="80" y="74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7"/>
                    <a:pt x="79" y="78"/>
                    <a:pt x="78" y="78"/>
                  </a:cubicBezTo>
                  <a:close/>
                  <a:moveTo>
                    <a:pt x="78" y="58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41" y="58"/>
                    <a:pt x="40" y="57"/>
                    <a:pt x="40" y="56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2"/>
                    <a:pt x="41" y="51"/>
                    <a:pt x="43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9" y="51"/>
                    <a:pt x="80" y="52"/>
                    <a:pt x="80" y="54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57"/>
                    <a:pt x="79" y="58"/>
                    <a:pt x="78" y="58"/>
                  </a:cubicBezTo>
                  <a:close/>
                  <a:moveTo>
                    <a:pt x="67" y="96"/>
                  </a:moveTo>
                  <a:cubicBezTo>
                    <a:pt x="43" y="96"/>
                    <a:pt x="43" y="96"/>
                    <a:pt x="43" y="96"/>
                  </a:cubicBezTo>
                  <a:cubicBezTo>
                    <a:pt x="41" y="96"/>
                    <a:pt x="40" y="95"/>
                    <a:pt x="40" y="94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0"/>
                    <a:pt x="41" y="89"/>
                    <a:pt x="43" y="89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8" y="89"/>
                    <a:pt x="69" y="90"/>
                    <a:pt x="69" y="91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5"/>
                    <a:pt x="68" y="96"/>
                    <a:pt x="67" y="96"/>
                  </a:cubicBezTo>
                  <a:close/>
                  <a:moveTo>
                    <a:pt x="63" y="116"/>
                  </a:moveTo>
                  <a:cubicBezTo>
                    <a:pt x="43" y="116"/>
                    <a:pt x="43" y="116"/>
                    <a:pt x="43" y="116"/>
                  </a:cubicBezTo>
                  <a:cubicBezTo>
                    <a:pt x="41" y="116"/>
                    <a:pt x="40" y="115"/>
                    <a:pt x="40" y="114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110"/>
                    <a:pt x="41" y="109"/>
                    <a:pt x="4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5" y="110"/>
                    <a:pt x="65" y="111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4" y="116"/>
                    <a:pt x="63" y="116"/>
                  </a:cubicBezTo>
                  <a:close/>
                  <a:moveTo>
                    <a:pt x="36" y="50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60"/>
                    <a:pt x="26" y="60"/>
                  </a:cubicBezTo>
                  <a:cubicBezTo>
                    <a:pt x="26" y="60"/>
                    <a:pt x="25" y="59"/>
                    <a:pt x="25" y="59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4"/>
                    <a:pt x="19" y="53"/>
                    <a:pt x="20" y="52"/>
                  </a:cubicBezTo>
                  <a:cubicBezTo>
                    <a:pt x="20" y="51"/>
                    <a:pt x="22" y="51"/>
                    <a:pt x="22" y="5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6"/>
                    <a:pt x="35" y="46"/>
                    <a:pt x="36" y="47"/>
                  </a:cubicBezTo>
                  <a:cubicBezTo>
                    <a:pt x="37" y="48"/>
                    <a:pt x="37" y="49"/>
                    <a:pt x="36" y="50"/>
                  </a:cubicBezTo>
                  <a:close/>
                  <a:moveTo>
                    <a:pt x="36" y="70"/>
                  </a:moveTo>
                  <a:cubicBezTo>
                    <a:pt x="28" y="79"/>
                    <a:pt x="28" y="79"/>
                    <a:pt x="28" y="79"/>
                  </a:cubicBezTo>
                  <a:cubicBezTo>
                    <a:pt x="27" y="79"/>
                    <a:pt x="27" y="79"/>
                    <a:pt x="26" y="79"/>
                  </a:cubicBezTo>
                  <a:cubicBezTo>
                    <a:pt x="26" y="79"/>
                    <a:pt x="25" y="79"/>
                    <a:pt x="25" y="79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9" y="74"/>
                    <a:pt x="19" y="73"/>
                    <a:pt x="20" y="72"/>
                  </a:cubicBezTo>
                  <a:cubicBezTo>
                    <a:pt x="20" y="71"/>
                    <a:pt x="22" y="71"/>
                    <a:pt x="22" y="72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6"/>
                    <a:pt x="35" y="66"/>
                    <a:pt x="36" y="67"/>
                  </a:cubicBezTo>
                  <a:cubicBezTo>
                    <a:pt x="37" y="67"/>
                    <a:pt x="37" y="69"/>
                    <a:pt x="36" y="70"/>
                  </a:cubicBezTo>
                  <a:close/>
                  <a:moveTo>
                    <a:pt x="36" y="88"/>
                  </a:moveTo>
                  <a:cubicBezTo>
                    <a:pt x="28" y="98"/>
                    <a:pt x="28" y="98"/>
                    <a:pt x="28" y="98"/>
                  </a:cubicBezTo>
                  <a:cubicBezTo>
                    <a:pt x="27" y="98"/>
                    <a:pt x="27" y="98"/>
                    <a:pt x="26" y="98"/>
                  </a:cubicBezTo>
                  <a:cubicBezTo>
                    <a:pt x="26" y="98"/>
                    <a:pt x="25" y="98"/>
                    <a:pt x="25" y="98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9" y="93"/>
                    <a:pt x="19" y="92"/>
                    <a:pt x="20" y="91"/>
                  </a:cubicBezTo>
                  <a:cubicBezTo>
                    <a:pt x="20" y="90"/>
                    <a:pt x="22" y="90"/>
                    <a:pt x="22" y="91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4" y="85"/>
                    <a:pt x="35" y="85"/>
                    <a:pt x="36" y="86"/>
                  </a:cubicBezTo>
                  <a:cubicBezTo>
                    <a:pt x="37" y="86"/>
                    <a:pt x="37" y="88"/>
                    <a:pt x="36" y="88"/>
                  </a:cubicBezTo>
                  <a:close/>
                  <a:moveTo>
                    <a:pt x="36" y="108"/>
                  </a:moveTo>
                  <a:cubicBezTo>
                    <a:pt x="28" y="117"/>
                    <a:pt x="28" y="117"/>
                    <a:pt x="28" y="117"/>
                  </a:cubicBezTo>
                  <a:cubicBezTo>
                    <a:pt x="27" y="117"/>
                    <a:pt x="27" y="117"/>
                    <a:pt x="26" y="117"/>
                  </a:cubicBezTo>
                  <a:cubicBezTo>
                    <a:pt x="26" y="117"/>
                    <a:pt x="25" y="117"/>
                    <a:pt x="25" y="117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19" y="112"/>
                    <a:pt x="19" y="111"/>
                    <a:pt x="20" y="110"/>
                  </a:cubicBezTo>
                  <a:cubicBezTo>
                    <a:pt x="20" y="109"/>
                    <a:pt x="22" y="109"/>
                    <a:pt x="22" y="110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4"/>
                    <a:pt x="35" y="104"/>
                    <a:pt x="36" y="105"/>
                  </a:cubicBezTo>
                  <a:cubicBezTo>
                    <a:pt x="37" y="105"/>
                    <a:pt x="37" y="107"/>
                    <a:pt x="36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7" name="Oval 824"/>
            <p:cNvSpPr>
              <a:spLocks noChangeArrowheads="1"/>
            </p:cNvSpPr>
            <p:nvPr/>
          </p:nvSpPr>
          <p:spPr bwMode="auto">
            <a:xfrm>
              <a:off x="6782719" y="3323208"/>
              <a:ext cx="385763" cy="38576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6865270" y="3394646"/>
              <a:ext cx="241300" cy="242887"/>
              <a:chOff x="6865270" y="3394646"/>
              <a:chExt cx="241300" cy="242887"/>
            </a:xfrm>
            <a:solidFill>
              <a:schemeClr val="bg1"/>
            </a:solidFill>
          </p:grpSpPr>
          <p:sp>
            <p:nvSpPr>
              <p:cNvPr id="117" name="Freeform 825"/>
              <p:cNvSpPr>
                <a:spLocks noEditPoints="1"/>
              </p:cNvSpPr>
              <p:nvPr/>
            </p:nvSpPr>
            <p:spPr bwMode="auto">
              <a:xfrm>
                <a:off x="6865270" y="3394646"/>
                <a:ext cx="146050" cy="201613"/>
              </a:xfrm>
              <a:custGeom>
                <a:avLst/>
                <a:gdLst>
                  <a:gd name="T0" fmla="*/ 61 w 87"/>
                  <a:gd name="T1" fmla="*/ 83 h 121"/>
                  <a:gd name="T2" fmla="*/ 61 w 87"/>
                  <a:gd name="T3" fmla="*/ 80 h 121"/>
                  <a:gd name="T4" fmla="*/ 61 w 87"/>
                  <a:gd name="T5" fmla="*/ 68 h 121"/>
                  <a:gd name="T6" fmla="*/ 76 w 87"/>
                  <a:gd name="T7" fmla="*/ 68 h 121"/>
                  <a:gd name="T8" fmla="*/ 76 w 87"/>
                  <a:gd name="T9" fmla="*/ 74 h 121"/>
                  <a:gd name="T10" fmla="*/ 87 w 87"/>
                  <a:gd name="T11" fmla="*/ 67 h 121"/>
                  <a:gd name="T12" fmla="*/ 87 w 87"/>
                  <a:gd name="T13" fmla="*/ 6 h 121"/>
                  <a:gd name="T14" fmla="*/ 81 w 87"/>
                  <a:gd name="T15" fmla="*/ 0 h 121"/>
                  <a:gd name="T16" fmla="*/ 6 w 87"/>
                  <a:gd name="T17" fmla="*/ 0 h 121"/>
                  <a:gd name="T18" fmla="*/ 0 w 87"/>
                  <a:gd name="T19" fmla="*/ 6 h 121"/>
                  <a:gd name="T20" fmla="*/ 0 w 87"/>
                  <a:gd name="T21" fmla="*/ 115 h 121"/>
                  <a:gd name="T22" fmla="*/ 6 w 87"/>
                  <a:gd name="T23" fmla="*/ 121 h 121"/>
                  <a:gd name="T24" fmla="*/ 64 w 87"/>
                  <a:gd name="T25" fmla="*/ 121 h 121"/>
                  <a:gd name="T26" fmla="*/ 61 w 87"/>
                  <a:gd name="T27" fmla="*/ 106 h 121"/>
                  <a:gd name="T28" fmla="*/ 61 w 87"/>
                  <a:gd name="T29" fmla="*/ 104 h 121"/>
                  <a:gd name="T30" fmla="*/ 61 w 87"/>
                  <a:gd name="T31" fmla="*/ 83 h 121"/>
                  <a:gd name="T32" fmla="*/ 76 w 87"/>
                  <a:gd name="T33" fmla="*/ 58 h 121"/>
                  <a:gd name="T34" fmla="*/ 61 w 87"/>
                  <a:gd name="T35" fmla="*/ 58 h 121"/>
                  <a:gd name="T36" fmla="*/ 61 w 87"/>
                  <a:gd name="T37" fmla="*/ 43 h 121"/>
                  <a:gd name="T38" fmla="*/ 76 w 87"/>
                  <a:gd name="T39" fmla="*/ 43 h 121"/>
                  <a:gd name="T40" fmla="*/ 76 w 87"/>
                  <a:gd name="T41" fmla="*/ 58 h 121"/>
                  <a:gd name="T42" fmla="*/ 26 w 87"/>
                  <a:gd name="T43" fmla="*/ 107 h 121"/>
                  <a:gd name="T44" fmla="*/ 11 w 87"/>
                  <a:gd name="T45" fmla="*/ 107 h 121"/>
                  <a:gd name="T46" fmla="*/ 11 w 87"/>
                  <a:gd name="T47" fmla="*/ 92 h 121"/>
                  <a:gd name="T48" fmla="*/ 26 w 87"/>
                  <a:gd name="T49" fmla="*/ 92 h 121"/>
                  <a:gd name="T50" fmla="*/ 26 w 87"/>
                  <a:gd name="T51" fmla="*/ 107 h 121"/>
                  <a:gd name="T52" fmla="*/ 26 w 87"/>
                  <a:gd name="T53" fmla="*/ 83 h 121"/>
                  <a:gd name="T54" fmla="*/ 11 w 87"/>
                  <a:gd name="T55" fmla="*/ 83 h 121"/>
                  <a:gd name="T56" fmla="*/ 11 w 87"/>
                  <a:gd name="T57" fmla="*/ 68 h 121"/>
                  <a:gd name="T58" fmla="*/ 26 w 87"/>
                  <a:gd name="T59" fmla="*/ 68 h 121"/>
                  <a:gd name="T60" fmla="*/ 26 w 87"/>
                  <a:gd name="T61" fmla="*/ 83 h 121"/>
                  <a:gd name="T62" fmla="*/ 26 w 87"/>
                  <a:gd name="T63" fmla="*/ 58 h 121"/>
                  <a:gd name="T64" fmla="*/ 11 w 87"/>
                  <a:gd name="T65" fmla="*/ 58 h 121"/>
                  <a:gd name="T66" fmla="*/ 11 w 87"/>
                  <a:gd name="T67" fmla="*/ 43 h 121"/>
                  <a:gd name="T68" fmla="*/ 26 w 87"/>
                  <a:gd name="T69" fmla="*/ 43 h 121"/>
                  <a:gd name="T70" fmla="*/ 26 w 87"/>
                  <a:gd name="T71" fmla="*/ 58 h 121"/>
                  <a:gd name="T72" fmla="*/ 51 w 87"/>
                  <a:gd name="T73" fmla="*/ 107 h 121"/>
                  <a:gd name="T74" fmla="*/ 36 w 87"/>
                  <a:gd name="T75" fmla="*/ 107 h 121"/>
                  <a:gd name="T76" fmla="*/ 36 w 87"/>
                  <a:gd name="T77" fmla="*/ 92 h 121"/>
                  <a:gd name="T78" fmla="*/ 51 w 87"/>
                  <a:gd name="T79" fmla="*/ 92 h 121"/>
                  <a:gd name="T80" fmla="*/ 51 w 87"/>
                  <a:gd name="T81" fmla="*/ 107 h 121"/>
                  <a:gd name="T82" fmla="*/ 51 w 87"/>
                  <a:gd name="T83" fmla="*/ 83 h 121"/>
                  <a:gd name="T84" fmla="*/ 36 w 87"/>
                  <a:gd name="T85" fmla="*/ 83 h 121"/>
                  <a:gd name="T86" fmla="*/ 36 w 87"/>
                  <a:gd name="T87" fmla="*/ 68 h 121"/>
                  <a:gd name="T88" fmla="*/ 51 w 87"/>
                  <a:gd name="T89" fmla="*/ 68 h 121"/>
                  <a:gd name="T90" fmla="*/ 51 w 87"/>
                  <a:gd name="T91" fmla="*/ 83 h 121"/>
                  <a:gd name="T92" fmla="*/ 51 w 87"/>
                  <a:gd name="T93" fmla="*/ 58 h 121"/>
                  <a:gd name="T94" fmla="*/ 36 w 87"/>
                  <a:gd name="T95" fmla="*/ 58 h 121"/>
                  <a:gd name="T96" fmla="*/ 36 w 87"/>
                  <a:gd name="T97" fmla="*/ 43 h 121"/>
                  <a:gd name="T98" fmla="*/ 51 w 87"/>
                  <a:gd name="T99" fmla="*/ 43 h 121"/>
                  <a:gd name="T100" fmla="*/ 51 w 87"/>
                  <a:gd name="T101" fmla="*/ 58 h 121"/>
                  <a:gd name="T102" fmla="*/ 11 w 87"/>
                  <a:gd name="T103" fmla="*/ 31 h 121"/>
                  <a:gd name="T104" fmla="*/ 11 w 87"/>
                  <a:gd name="T105" fmla="*/ 12 h 121"/>
                  <a:gd name="T106" fmla="*/ 76 w 87"/>
                  <a:gd name="T107" fmla="*/ 12 h 121"/>
                  <a:gd name="T108" fmla="*/ 76 w 87"/>
                  <a:gd name="T109" fmla="*/ 31 h 121"/>
                  <a:gd name="T110" fmla="*/ 11 w 87"/>
                  <a:gd name="T111" fmla="*/ 3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7" h="121">
                    <a:moveTo>
                      <a:pt x="61" y="83"/>
                    </a:moveTo>
                    <a:cubicBezTo>
                      <a:pt x="61" y="80"/>
                      <a:pt x="61" y="80"/>
                      <a:pt x="61" y="80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9" y="71"/>
                      <a:pt x="83" y="69"/>
                      <a:pt x="87" y="67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8"/>
                      <a:pt x="3" y="121"/>
                      <a:pt x="6" y="121"/>
                    </a:cubicBezTo>
                    <a:cubicBezTo>
                      <a:pt x="64" y="121"/>
                      <a:pt x="64" y="121"/>
                      <a:pt x="64" y="121"/>
                    </a:cubicBezTo>
                    <a:cubicBezTo>
                      <a:pt x="62" y="116"/>
                      <a:pt x="61" y="111"/>
                      <a:pt x="61" y="106"/>
                    </a:cubicBezTo>
                    <a:cubicBezTo>
                      <a:pt x="61" y="106"/>
                      <a:pt x="61" y="105"/>
                      <a:pt x="61" y="104"/>
                    </a:cubicBezTo>
                    <a:lnTo>
                      <a:pt x="61" y="83"/>
                    </a:lnTo>
                    <a:close/>
                    <a:moveTo>
                      <a:pt x="76" y="58"/>
                    </a:moveTo>
                    <a:cubicBezTo>
                      <a:pt x="61" y="58"/>
                      <a:pt x="61" y="58"/>
                      <a:pt x="61" y="58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76" y="43"/>
                      <a:pt x="76" y="43"/>
                      <a:pt x="76" y="43"/>
                    </a:cubicBezTo>
                    <a:lnTo>
                      <a:pt x="76" y="58"/>
                    </a:lnTo>
                    <a:close/>
                    <a:moveTo>
                      <a:pt x="26" y="107"/>
                    </a:moveTo>
                    <a:cubicBezTo>
                      <a:pt x="11" y="107"/>
                      <a:pt x="11" y="107"/>
                      <a:pt x="11" y="107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6" y="92"/>
                      <a:pt x="26" y="92"/>
                      <a:pt x="26" y="92"/>
                    </a:cubicBezTo>
                    <a:lnTo>
                      <a:pt x="26" y="107"/>
                    </a:lnTo>
                    <a:close/>
                    <a:moveTo>
                      <a:pt x="26" y="83"/>
                    </a:moveTo>
                    <a:cubicBezTo>
                      <a:pt x="11" y="83"/>
                      <a:pt x="11" y="83"/>
                      <a:pt x="11" y="83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26" y="68"/>
                      <a:pt x="26" y="68"/>
                      <a:pt x="26" y="68"/>
                    </a:cubicBezTo>
                    <a:lnTo>
                      <a:pt x="26" y="83"/>
                    </a:lnTo>
                    <a:close/>
                    <a:moveTo>
                      <a:pt x="26" y="58"/>
                    </a:move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26" y="43"/>
                      <a:pt x="26" y="43"/>
                      <a:pt x="26" y="43"/>
                    </a:cubicBezTo>
                    <a:lnTo>
                      <a:pt x="26" y="58"/>
                    </a:lnTo>
                    <a:close/>
                    <a:moveTo>
                      <a:pt x="51" y="107"/>
                    </a:move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51" y="92"/>
                      <a:pt x="51" y="92"/>
                      <a:pt x="51" y="92"/>
                    </a:cubicBezTo>
                    <a:lnTo>
                      <a:pt x="51" y="107"/>
                    </a:lnTo>
                    <a:close/>
                    <a:moveTo>
                      <a:pt x="51" y="83"/>
                    </a:move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51" y="68"/>
                      <a:pt x="51" y="68"/>
                      <a:pt x="51" y="68"/>
                    </a:cubicBezTo>
                    <a:lnTo>
                      <a:pt x="51" y="83"/>
                    </a:lnTo>
                    <a:close/>
                    <a:moveTo>
                      <a:pt x="51" y="58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51" y="43"/>
                      <a:pt x="51" y="43"/>
                      <a:pt x="51" y="43"/>
                    </a:cubicBezTo>
                    <a:lnTo>
                      <a:pt x="51" y="58"/>
                    </a:lnTo>
                    <a:close/>
                    <a:moveTo>
                      <a:pt x="11" y="31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1"/>
                      <a:pt x="76" y="31"/>
                      <a:pt x="76" y="31"/>
                    </a:cubicBezTo>
                    <a:lnTo>
                      <a:pt x="1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8" name="Freeform 826"/>
              <p:cNvSpPr>
                <a:spLocks noEditPoints="1"/>
              </p:cNvSpPr>
              <p:nvPr/>
            </p:nvSpPr>
            <p:spPr bwMode="auto">
              <a:xfrm>
                <a:off x="6976395" y="3507358"/>
                <a:ext cx="130175" cy="130175"/>
              </a:xfrm>
              <a:custGeom>
                <a:avLst/>
                <a:gdLst>
                  <a:gd name="T0" fmla="*/ 3 w 77"/>
                  <a:gd name="T1" fmla="*/ 53 h 77"/>
                  <a:gd name="T2" fmla="*/ 39 w 77"/>
                  <a:gd name="T3" fmla="*/ 77 h 77"/>
                  <a:gd name="T4" fmla="*/ 77 w 77"/>
                  <a:gd name="T5" fmla="*/ 38 h 77"/>
                  <a:gd name="T6" fmla="*/ 39 w 77"/>
                  <a:gd name="T7" fmla="*/ 0 h 77"/>
                  <a:gd name="T8" fmla="*/ 21 w 77"/>
                  <a:gd name="T9" fmla="*/ 4 h 77"/>
                  <a:gd name="T10" fmla="*/ 10 w 77"/>
                  <a:gd name="T11" fmla="*/ 12 h 77"/>
                  <a:gd name="T12" fmla="*/ 0 w 77"/>
                  <a:gd name="T13" fmla="*/ 38 h 77"/>
                  <a:gd name="T14" fmla="*/ 0 w 77"/>
                  <a:gd name="T15" fmla="*/ 39 h 77"/>
                  <a:gd name="T16" fmla="*/ 3 w 77"/>
                  <a:gd name="T17" fmla="*/ 53 h 77"/>
                  <a:gd name="T18" fmla="*/ 46 w 77"/>
                  <a:gd name="T19" fmla="*/ 44 h 77"/>
                  <a:gd name="T20" fmla="*/ 39 w 77"/>
                  <a:gd name="T21" fmla="*/ 41 h 77"/>
                  <a:gd name="T22" fmla="*/ 31 w 77"/>
                  <a:gd name="T23" fmla="*/ 38 h 77"/>
                  <a:gd name="T24" fmla="*/ 27 w 77"/>
                  <a:gd name="T25" fmla="*/ 34 h 77"/>
                  <a:gd name="T26" fmla="*/ 25 w 77"/>
                  <a:gd name="T27" fmla="*/ 28 h 77"/>
                  <a:gd name="T28" fmla="*/ 29 w 77"/>
                  <a:gd name="T29" fmla="*/ 18 h 77"/>
                  <a:gd name="T30" fmla="*/ 36 w 77"/>
                  <a:gd name="T31" fmla="*/ 16 h 77"/>
                  <a:gd name="T32" fmla="*/ 36 w 77"/>
                  <a:gd name="T33" fmla="*/ 14 h 77"/>
                  <a:gd name="T34" fmla="*/ 38 w 77"/>
                  <a:gd name="T35" fmla="*/ 11 h 77"/>
                  <a:gd name="T36" fmla="*/ 40 w 77"/>
                  <a:gd name="T37" fmla="*/ 11 h 77"/>
                  <a:gd name="T38" fmla="*/ 42 w 77"/>
                  <a:gd name="T39" fmla="*/ 14 h 77"/>
                  <a:gd name="T40" fmla="*/ 42 w 77"/>
                  <a:gd name="T41" fmla="*/ 16 h 77"/>
                  <a:gd name="T42" fmla="*/ 48 w 77"/>
                  <a:gd name="T43" fmla="*/ 18 h 77"/>
                  <a:gd name="T44" fmla="*/ 52 w 77"/>
                  <a:gd name="T45" fmla="*/ 23 h 77"/>
                  <a:gd name="T46" fmla="*/ 50 w 77"/>
                  <a:gd name="T47" fmla="*/ 27 h 77"/>
                  <a:gd name="T48" fmla="*/ 48 w 77"/>
                  <a:gd name="T49" fmla="*/ 27 h 77"/>
                  <a:gd name="T50" fmla="*/ 45 w 77"/>
                  <a:gd name="T51" fmla="*/ 25 h 77"/>
                  <a:gd name="T52" fmla="*/ 44 w 77"/>
                  <a:gd name="T53" fmla="*/ 23 h 77"/>
                  <a:gd name="T54" fmla="*/ 39 w 77"/>
                  <a:gd name="T55" fmla="*/ 21 h 77"/>
                  <a:gd name="T56" fmla="*/ 33 w 77"/>
                  <a:gd name="T57" fmla="*/ 23 h 77"/>
                  <a:gd name="T58" fmla="*/ 32 w 77"/>
                  <a:gd name="T59" fmla="*/ 27 h 77"/>
                  <a:gd name="T60" fmla="*/ 33 w 77"/>
                  <a:gd name="T61" fmla="*/ 32 h 77"/>
                  <a:gd name="T62" fmla="*/ 41 w 77"/>
                  <a:gd name="T63" fmla="*/ 35 h 77"/>
                  <a:gd name="T64" fmla="*/ 46 w 77"/>
                  <a:gd name="T65" fmla="*/ 36 h 77"/>
                  <a:gd name="T66" fmla="*/ 50 w 77"/>
                  <a:gd name="T67" fmla="*/ 39 h 77"/>
                  <a:gd name="T68" fmla="*/ 53 w 77"/>
                  <a:gd name="T69" fmla="*/ 43 h 77"/>
                  <a:gd name="T70" fmla="*/ 53 w 77"/>
                  <a:gd name="T71" fmla="*/ 48 h 77"/>
                  <a:gd name="T72" fmla="*/ 50 w 77"/>
                  <a:gd name="T73" fmla="*/ 57 h 77"/>
                  <a:gd name="T74" fmla="*/ 42 w 77"/>
                  <a:gd name="T75" fmla="*/ 61 h 77"/>
                  <a:gd name="T76" fmla="*/ 42 w 77"/>
                  <a:gd name="T77" fmla="*/ 63 h 77"/>
                  <a:gd name="T78" fmla="*/ 40 w 77"/>
                  <a:gd name="T79" fmla="*/ 65 h 77"/>
                  <a:gd name="T80" fmla="*/ 38 w 77"/>
                  <a:gd name="T81" fmla="*/ 65 h 77"/>
                  <a:gd name="T82" fmla="*/ 36 w 77"/>
                  <a:gd name="T83" fmla="*/ 63 h 77"/>
                  <a:gd name="T84" fmla="*/ 36 w 77"/>
                  <a:gd name="T85" fmla="*/ 61 h 77"/>
                  <a:gd name="T86" fmla="*/ 31 w 77"/>
                  <a:gd name="T87" fmla="*/ 59 h 77"/>
                  <a:gd name="T88" fmla="*/ 27 w 77"/>
                  <a:gd name="T89" fmla="*/ 55 h 77"/>
                  <a:gd name="T90" fmla="*/ 25 w 77"/>
                  <a:gd name="T91" fmla="*/ 51 h 77"/>
                  <a:gd name="T92" fmla="*/ 27 w 77"/>
                  <a:gd name="T93" fmla="*/ 48 h 77"/>
                  <a:gd name="T94" fmla="*/ 28 w 77"/>
                  <a:gd name="T95" fmla="*/ 47 h 77"/>
                  <a:gd name="T96" fmla="*/ 31 w 77"/>
                  <a:gd name="T97" fmla="*/ 49 h 77"/>
                  <a:gd name="T98" fmla="*/ 33 w 77"/>
                  <a:gd name="T99" fmla="*/ 53 h 77"/>
                  <a:gd name="T100" fmla="*/ 39 w 77"/>
                  <a:gd name="T101" fmla="*/ 56 h 77"/>
                  <a:gd name="T102" fmla="*/ 41 w 77"/>
                  <a:gd name="T103" fmla="*/ 56 h 77"/>
                  <a:gd name="T104" fmla="*/ 45 w 77"/>
                  <a:gd name="T105" fmla="*/ 53 h 77"/>
                  <a:gd name="T106" fmla="*/ 47 w 77"/>
                  <a:gd name="T107" fmla="*/ 48 h 77"/>
                  <a:gd name="T108" fmla="*/ 46 w 77"/>
                  <a:gd name="T109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" h="77">
                    <a:moveTo>
                      <a:pt x="3" y="53"/>
                    </a:moveTo>
                    <a:cubicBezTo>
                      <a:pt x="8" y="67"/>
                      <a:pt x="22" y="77"/>
                      <a:pt x="39" y="77"/>
                    </a:cubicBezTo>
                    <a:cubicBezTo>
                      <a:pt x="60" y="77"/>
                      <a:pt x="77" y="60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ubicBezTo>
                      <a:pt x="32" y="0"/>
                      <a:pt x="26" y="1"/>
                      <a:pt x="21" y="4"/>
                    </a:cubicBezTo>
                    <a:cubicBezTo>
                      <a:pt x="17" y="6"/>
                      <a:pt x="13" y="9"/>
                      <a:pt x="10" y="12"/>
                    </a:cubicBezTo>
                    <a:cubicBezTo>
                      <a:pt x="4" y="19"/>
                      <a:pt x="0" y="28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4"/>
                      <a:pt x="1" y="49"/>
                      <a:pt x="3" y="53"/>
                    </a:cubicBezTo>
                    <a:close/>
                    <a:moveTo>
                      <a:pt x="46" y="44"/>
                    </a:moveTo>
                    <a:cubicBezTo>
                      <a:pt x="44" y="42"/>
                      <a:pt x="41" y="41"/>
                      <a:pt x="39" y="41"/>
                    </a:cubicBezTo>
                    <a:cubicBezTo>
                      <a:pt x="36" y="40"/>
                      <a:pt x="33" y="39"/>
                      <a:pt x="31" y="38"/>
                    </a:cubicBezTo>
                    <a:cubicBezTo>
                      <a:pt x="29" y="37"/>
                      <a:pt x="28" y="35"/>
                      <a:pt x="27" y="34"/>
                    </a:cubicBezTo>
                    <a:cubicBezTo>
                      <a:pt x="26" y="32"/>
                      <a:pt x="25" y="30"/>
                      <a:pt x="25" y="28"/>
                    </a:cubicBezTo>
                    <a:cubicBezTo>
                      <a:pt x="25" y="24"/>
                      <a:pt x="27" y="21"/>
                      <a:pt x="29" y="18"/>
                    </a:cubicBezTo>
                    <a:cubicBezTo>
                      <a:pt x="31" y="17"/>
                      <a:pt x="33" y="16"/>
                      <a:pt x="36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2"/>
                      <a:pt x="37" y="11"/>
                      <a:pt x="38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2" y="12"/>
                      <a:pt x="42" y="14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5" y="16"/>
                      <a:pt x="47" y="17"/>
                      <a:pt x="48" y="18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5"/>
                      <a:pt x="51" y="27"/>
                      <a:pt x="50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6"/>
                      <a:pt x="45" y="25"/>
                    </a:cubicBezTo>
                    <a:cubicBezTo>
                      <a:pt x="45" y="24"/>
                      <a:pt x="45" y="24"/>
                      <a:pt x="44" y="23"/>
                    </a:cubicBezTo>
                    <a:cubicBezTo>
                      <a:pt x="43" y="22"/>
                      <a:pt x="41" y="21"/>
                      <a:pt x="39" y="21"/>
                    </a:cubicBezTo>
                    <a:cubicBezTo>
                      <a:pt x="37" y="21"/>
                      <a:pt x="35" y="22"/>
                      <a:pt x="33" y="23"/>
                    </a:cubicBezTo>
                    <a:cubicBezTo>
                      <a:pt x="32" y="24"/>
                      <a:pt x="32" y="26"/>
                      <a:pt x="32" y="27"/>
                    </a:cubicBezTo>
                    <a:cubicBezTo>
                      <a:pt x="32" y="29"/>
                      <a:pt x="32" y="30"/>
                      <a:pt x="33" y="32"/>
                    </a:cubicBezTo>
                    <a:cubicBezTo>
                      <a:pt x="35" y="34"/>
                      <a:pt x="38" y="34"/>
                      <a:pt x="41" y="35"/>
                    </a:cubicBezTo>
                    <a:cubicBezTo>
                      <a:pt x="43" y="35"/>
                      <a:pt x="44" y="36"/>
                      <a:pt x="46" y="36"/>
                    </a:cubicBezTo>
                    <a:cubicBezTo>
                      <a:pt x="48" y="37"/>
                      <a:pt x="49" y="38"/>
                      <a:pt x="50" y="39"/>
                    </a:cubicBezTo>
                    <a:cubicBezTo>
                      <a:pt x="51" y="40"/>
                      <a:pt x="52" y="41"/>
                      <a:pt x="53" y="43"/>
                    </a:cubicBezTo>
                    <a:cubicBezTo>
                      <a:pt x="53" y="44"/>
                      <a:pt x="53" y="46"/>
                      <a:pt x="53" y="48"/>
                    </a:cubicBezTo>
                    <a:cubicBezTo>
                      <a:pt x="53" y="51"/>
                      <a:pt x="52" y="55"/>
                      <a:pt x="50" y="57"/>
                    </a:cubicBezTo>
                    <a:cubicBezTo>
                      <a:pt x="48" y="59"/>
                      <a:pt x="45" y="60"/>
                      <a:pt x="42" y="61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4"/>
                      <a:pt x="41" y="65"/>
                      <a:pt x="40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7" y="65"/>
                      <a:pt x="36" y="64"/>
                      <a:pt x="36" y="63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4" y="61"/>
                      <a:pt x="32" y="60"/>
                      <a:pt x="31" y="59"/>
                    </a:cubicBezTo>
                    <a:cubicBezTo>
                      <a:pt x="29" y="58"/>
                      <a:pt x="28" y="57"/>
                      <a:pt x="27" y="55"/>
                    </a:cubicBezTo>
                    <a:cubicBezTo>
                      <a:pt x="26" y="54"/>
                      <a:pt x="25" y="52"/>
                      <a:pt x="25" y="51"/>
                    </a:cubicBezTo>
                    <a:cubicBezTo>
                      <a:pt x="24" y="49"/>
                      <a:pt x="25" y="48"/>
                      <a:pt x="27" y="48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0" y="47"/>
                      <a:pt x="31" y="48"/>
                      <a:pt x="31" y="49"/>
                    </a:cubicBezTo>
                    <a:cubicBezTo>
                      <a:pt x="32" y="51"/>
                      <a:pt x="32" y="52"/>
                      <a:pt x="33" y="53"/>
                    </a:cubicBezTo>
                    <a:cubicBezTo>
                      <a:pt x="34" y="55"/>
                      <a:pt x="37" y="56"/>
                      <a:pt x="39" y="56"/>
                    </a:cubicBezTo>
                    <a:cubicBezTo>
                      <a:pt x="40" y="56"/>
                      <a:pt x="40" y="56"/>
                      <a:pt x="41" y="56"/>
                    </a:cubicBezTo>
                    <a:cubicBezTo>
                      <a:pt x="42" y="55"/>
                      <a:pt x="44" y="55"/>
                      <a:pt x="45" y="53"/>
                    </a:cubicBezTo>
                    <a:cubicBezTo>
                      <a:pt x="46" y="52"/>
                      <a:pt x="47" y="50"/>
                      <a:pt x="47" y="48"/>
                    </a:cubicBezTo>
                    <a:cubicBezTo>
                      <a:pt x="47" y="46"/>
                      <a:pt x="47" y="45"/>
                      <a:pt x="4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69" name="Oval 827"/>
            <p:cNvSpPr>
              <a:spLocks noChangeArrowheads="1"/>
            </p:cNvSpPr>
            <p:nvPr/>
          </p:nvSpPr>
          <p:spPr bwMode="auto">
            <a:xfrm>
              <a:off x="5711156" y="3359721"/>
              <a:ext cx="385763" cy="38417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769894" y="3416871"/>
              <a:ext cx="268288" cy="268287"/>
              <a:chOff x="5769894" y="3416871"/>
              <a:chExt cx="268288" cy="268287"/>
            </a:xfrm>
            <a:solidFill>
              <a:schemeClr val="bg1"/>
            </a:solidFill>
          </p:grpSpPr>
          <p:sp>
            <p:nvSpPr>
              <p:cNvPr id="114" name="Freeform 828"/>
              <p:cNvSpPr>
                <a:spLocks noEditPoints="1"/>
              </p:cNvSpPr>
              <p:nvPr/>
            </p:nvSpPr>
            <p:spPr bwMode="auto">
              <a:xfrm>
                <a:off x="5817519" y="3416871"/>
                <a:ext cx="220663" cy="125413"/>
              </a:xfrm>
              <a:custGeom>
                <a:avLst/>
                <a:gdLst>
                  <a:gd name="T0" fmla="*/ 53 w 131"/>
                  <a:gd name="T1" fmla="*/ 73 h 74"/>
                  <a:gd name="T2" fmla="*/ 55 w 131"/>
                  <a:gd name="T3" fmla="*/ 74 h 74"/>
                  <a:gd name="T4" fmla="*/ 129 w 131"/>
                  <a:gd name="T5" fmla="*/ 74 h 74"/>
                  <a:gd name="T6" fmla="*/ 130 w 131"/>
                  <a:gd name="T7" fmla="*/ 73 h 74"/>
                  <a:gd name="T8" fmla="*/ 131 w 131"/>
                  <a:gd name="T9" fmla="*/ 71 h 74"/>
                  <a:gd name="T10" fmla="*/ 105 w 131"/>
                  <a:gd name="T11" fmla="*/ 20 h 74"/>
                  <a:gd name="T12" fmla="*/ 51 w 131"/>
                  <a:gd name="T13" fmla="*/ 0 h 74"/>
                  <a:gd name="T14" fmla="*/ 1 w 131"/>
                  <a:gd name="T15" fmla="*/ 17 h 74"/>
                  <a:gd name="T16" fmla="*/ 0 w 131"/>
                  <a:gd name="T17" fmla="*/ 19 h 74"/>
                  <a:gd name="T18" fmla="*/ 1 w 131"/>
                  <a:gd name="T19" fmla="*/ 21 h 74"/>
                  <a:gd name="T20" fmla="*/ 53 w 131"/>
                  <a:gd name="T21" fmla="*/ 73 h 74"/>
                  <a:gd name="T22" fmla="*/ 43 w 131"/>
                  <a:gd name="T23" fmla="*/ 45 h 74"/>
                  <a:gd name="T24" fmla="*/ 64 w 131"/>
                  <a:gd name="T25" fmla="*/ 14 h 74"/>
                  <a:gd name="T26" fmla="*/ 72 w 131"/>
                  <a:gd name="T27" fmla="*/ 15 h 74"/>
                  <a:gd name="T28" fmla="*/ 48 w 131"/>
                  <a:gd name="T29" fmla="*/ 50 h 74"/>
                  <a:gd name="T30" fmla="*/ 43 w 131"/>
                  <a:gd name="T31" fmla="*/ 45 h 74"/>
                  <a:gd name="T32" fmla="*/ 51 w 131"/>
                  <a:gd name="T33" fmla="*/ 12 h 74"/>
                  <a:gd name="T34" fmla="*/ 53 w 131"/>
                  <a:gd name="T35" fmla="*/ 12 h 74"/>
                  <a:gd name="T36" fmla="*/ 36 w 131"/>
                  <a:gd name="T37" fmla="*/ 38 h 74"/>
                  <a:gd name="T38" fmla="*/ 31 w 131"/>
                  <a:gd name="T39" fmla="*/ 32 h 74"/>
                  <a:gd name="T40" fmla="*/ 44 w 131"/>
                  <a:gd name="T41" fmla="*/ 13 h 74"/>
                  <a:gd name="T42" fmla="*/ 51 w 131"/>
                  <a:gd name="T43" fmla="*/ 12 h 74"/>
                  <a:gd name="T44" fmla="*/ 30 w 131"/>
                  <a:gd name="T45" fmla="*/ 16 h 74"/>
                  <a:gd name="T46" fmla="*/ 23 w 131"/>
                  <a:gd name="T47" fmla="*/ 25 h 74"/>
                  <a:gd name="T48" fmla="*/ 19 w 131"/>
                  <a:gd name="T49" fmla="*/ 21 h 74"/>
                  <a:gd name="T50" fmla="*/ 28 w 131"/>
                  <a:gd name="T51" fmla="*/ 17 h 74"/>
                  <a:gd name="T52" fmla="*/ 30 w 131"/>
                  <a:gd name="T53" fmla="*/ 16 h 74"/>
                  <a:gd name="T54" fmla="*/ 93 w 131"/>
                  <a:gd name="T55" fmla="*/ 61 h 74"/>
                  <a:gd name="T56" fmla="*/ 106 w 131"/>
                  <a:gd name="T57" fmla="*/ 41 h 74"/>
                  <a:gd name="T58" fmla="*/ 109 w 131"/>
                  <a:gd name="T59" fmla="*/ 45 h 74"/>
                  <a:gd name="T60" fmla="*/ 98 w 131"/>
                  <a:gd name="T61" fmla="*/ 61 h 74"/>
                  <a:gd name="T62" fmla="*/ 93 w 131"/>
                  <a:gd name="T63" fmla="*/ 61 h 74"/>
                  <a:gd name="T64" fmla="*/ 110 w 131"/>
                  <a:gd name="T65" fmla="*/ 61 h 74"/>
                  <a:gd name="T66" fmla="*/ 114 w 131"/>
                  <a:gd name="T67" fmla="*/ 55 h 74"/>
                  <a:gd name="T68" fmla="*/ 116 w 131"/>
                  <a:gd name="T69" fmla="*/ 61 h 74"/>
                  <a:gd name="T70" fmla="*/ 110 w 131"/>
                  <a:gd name="T71" fmla="*/ 61 h 74"/>
                  <a:gd name="T72" fmla="*/ 73 w 131"/>
                  <a:gd name="T73" fmla="*/ 61 h 74"/>
                  <a:gd name="T74" fmla="*/ 95 w 131"/>
                  <a:gd name="T75" fmla="*/ 28 h 74"/>
                  <a:gd name="T76" fmla="*/ 97 w 131"/>
                  <a:gd name="T77" fmla="*/ 30 h 74"/>
                  <a:gd name="T78" fmla="*/ 100 w 131"/>
                  <a:gd name="T79" fmla="*/ 33 h 74"/>
                  <a:gd name="T80" fmla="*/ 81 w 131"/>
                  <a:gd name="T81" fmla="*/ 61 h 74"/>
                  <a:gd name="T82" fmla="*/ 73 w 131"/>
                  <a:gd name="T83" fmla="*/ 61 h 74"/>
                  <a:gd name="T84" fmla="*/ 61 w 131"/>
                  <a:gd name="T85" fmla="*/ 61 h 74"/>
                  <a:gd name="T86" fmla="*/ 59 w 131"/>
                  <a:gd name="T87" fmla="*/ 61 h 74"/>
                  <a:gd name="T88" fmla="*/ 55 w 131"/>
                  <a:gd name="T89" fmla="*/ 57 h 74"/>
                  <a:gd name="T90" fmla="*/ 81 w 131"/>
                  <a:gd name="T91" fmla="*/ 19 h 74"/>
                  <a:gd name="T92" fmla="*/ 87 w 131"/>
                  <a:gd name="T93" fmla="*/ 22 h 74"/>
                  <a:gd name="T94" fmla="*/ 61 w 131"/>
                  <a:gd name="T95" fmla="*/ 6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1" h="74">
                    <a:moveTo>
                      <a:pt x="53" y="73"/>
                    </a:moveTo>
                    <a:cubicBezTo>
                      <a:pt x="54" y="74"/>
                      <a:pt x="54" y="74"/>
                      <a:pt x="55" y="74"/>
                    </a:cubicBezTo>
                    <a:cubicBezTo>
                      <a:pt x="129" y="74"/>
                      <a:pt x="129" y="74"/>
                      <a:pt x="129" y="74"/>
                    </a:cubicBezTo>
                    <a:cubicBezTo>
                      <a:pt x="129" y="74"/>
                      <a:pt x="130" y="74"/>
                      <a:pt x="130" y="73"/>
                    </a:cubicBezTo>
                    <a:cubicBezTo>
                      <a:pt x="131" y="73"/>
                      <a:pt x="131" y="72"/>
                      <a:pt x="131" y="71"/>
                    </a:cubicBezTo>
                    <a:cubicBezTo>
                      <a:pt x="129" y="51"/>
                      <a:pt x="120" y="33"/>
                      <a:pt x="105" y="20"/>
                    </a:cubicBezTo>
                    <a:cubicBezTo>
                      <a:pt x="90" y="7"/>
                      <a:pt x="71" y="0"/>
                      <a:pt x="51" y="0"/>
                    </a:cubicBezTo>
                    <a:cubicBezTo>
                      <a:pt x="33" y="0"/>
                      <a:pt x="15" y="6"/>
                      <a:pt x="1" y="17"/>
                    </a:cubicBezTo>
                    <a:cubicBezTo>
                      <a:pt x="1" y="18"/>
                      <a:pt x="0" y="18"/>
                      <a:pt x="0" y="19"/>
                    </a:cubicBezTo>
                    <a:cubicBezTo>
                      <a:pt x="0" y="20"/>
                      <a:pt x="0" y="20"/>
                      <a:pt x="1" y="21"/>
                    </a:cubicBezTo>
                    <a:lnTo>
                      <a:pt x="53" y="73"/>
                    </a:lnTo>
                    <a:close/>
                    <a:moveTo>
                      <a:pt x="43" y="45"/>
                    </a:moveTo>
                    <a:cubicBezTo>
                      <a:pt x="64" y="14"/>
                      <a:pt x="64" y="14"/>
                      <a:pt x="64" y="14"/>
                    </a:cubicBezTo>
                    <a:cubicBezTo>
                      <a:pt x="67" y="14"/>
                      <a:pt x="69" y="15"/>
                      <a:pt x="72" y="15"/>
                    </a:cubicBezTo>
                    <a:cubicBezTo>
                      <a:pt x="48" y="50"/>
                      <a:pt x="48" y="50"/>
                      <a:pt x="48" y="50"/>
                    </a:cubicBezTo>
                    <a:lnTo>
                      <a:pt x="43" y="45"/>
                    </a:lnTo>
                    <a:close/>
                    <a:moveTo>
                      <a:pt x="51" y="12"/>
                    </a:moveTo>
                    <a:cubicBezTo>
                      <a:pt x="52" y="12"/>
                      <a:pt x="53" y="12"/>
                      <a:pt x="53" y="12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7" y="13"/>
                      <a:pt x="49" y="12"/>
                      <a:pt x="51" y="12"/>
                    </a:cubicBezTo>
                    <a:close/>
                    <a:moveTo>
                      <a:pt x="30" y="16"/>
                    </a:moveTo>
                    <a:cubicBezTo>
                      <a:pt x="23" y="25"/>
                      <a:pt x="23" y="25"/>
                      <a:pt x="23" y="25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19"/>
                      <a:pt x="25" y="18"/>
                      <a:pt x="28" y="17"/>
                    </a:cubicBezTo>
                    <a:cubicBezTo>
                      <a:pt x="29" y="16"/>
                      <a:pt x="30" y="16"/>
                      <a:pt x="30" y="16"/>
                    </a:cubicBezTo>
                    <a:close/>
                    <a:moveTo>
                      <a:pt x="93" y="61"/>
                    </a:move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42"/>
                      <a:pt x="108" y="43"/>
                      <a:pt x="109" y="45"/>
                    </a:cubicBezTo>
                    <a:cubicBezTo>
                      <a:pt x="98" y="61"/>
                      <a:pt x="98" y="61"/>
                      <a:pt x="98" y="61"/>
                    </a:cubicBezTo>
                    <a:lnTo>
                      <a:pt x="93" y="61"/>
                    </a:lnTo>
                    <a:close/>
                    <a:moveTo>
                      <a:pt x="110" y="61"/>
                    </a:moveTo>
                    <a:cubicBezTo>
                      <a:pt x="114" y="55"/>
                      <a:pt x="114" y="55"/>
                      <a:pt x="114" y="55"/>
                    </a:cubicBezTo>
                    <a:cubicBezTo>
                      <a:pt x="115" y="57"/>
                      <a:pt x="116" y="59"/>
                      <a:pt x="116" y="61"/>
                    </a:cubicBezTo>
                    <a:lnTo>
                      <a:pt x="110" y="61"/>
                    </a:lnTo>
                    <a:close/>
                    <a:moveTo>
                      <a:pt x="73" y="61"/>
                    </a:moveTo>
                    <a:cubicBezTo>
                      <a:pt x="95" y="28"/>
                      <a:pt x="95" y="28"/>
                      <a:pt x="95" y="28"/>
                    </a:cubicBezTo>
                    <a:cubicBezTo>
                      <a:pt x="96" y="29"/>
                      <a:pt x="96" y="29"/>
                      <a:pt x="97" y="30"/>
                    </a:cubicBezTo>
                    <a:cubicBezTo>
                      <a:pt x="98" y="31"/>
                      <a:pt x="99" y="32"/>
                      <a:pt x="100" y="33"/>
                    </a:cubicBezTo>
                    <a:cubicBezTo>
                      <a:pt x="81" y="61"/>
                      <a:pt x="81" y="61"/>
                      <a:pt x="81" y="61"/>
                    </a:cubicBezTo>
                    <a:lnTo>
                      <a:pt x="73" y="61"/>
                    </a:lnTo>
                    <a:close/>
                    <a:moveTo>
                      <a:pt x="61" y="61"/>
                    </a:moveTo>
                    <a:cubicBezTo>
                      <a:pt x="59" y="61"/>
                      <a:pt x="59" y="61"/>
                      <a:pt x="59" y="61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20"/>
                      <a:pt x="85" y="21"/>
                      <a:pt x="87" y="22"/>
                    </a:cubicBezTo>
                    <a:lnTo>
                      <a:pt x="61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5" name="Freeform 829"/>
              <p:cNvSpPr>
                <a:spLocks noEditPoints="1"/>
              </p:cNvSpPr>
              <p:nvPr/>
            </p:nvSpPr>
            <p:spPr bwMode="auto">
              <a:xfrm>
                <a:off x="5769894" y="3466083"/>
                <a:ext cx="122238" cy="193675"/>
              </a:xfrm>
              <a:custGeom>
                <a:avLst/>
                <a:gdLst>
                  <a:gd name="T0" fmla="*/ 72 w 73"/>
                  <a:gd name="T1" fmla="*/ 50 h 115"/>
                  <a:gd name="T2" fmla="*/ 22 w 73"/>
                  <a:gd name="T3" fmla="*/ 0 h 115"/>
                  <a:gd name="T4" fmla="*/ 20 w 73"/>
                  <a:gd name="T5" fmla="*/ 0 h 115"/>
                  <a:gd name="T6" fmla="*/ 18 w 73"/>
                  <a:gd name="T7" fmla="*/ 1 h 115"/>
                  <a:gd name="T8" fmla="*/ 0 w 73"/>
                  <a:gd name="T9" fmla="*/ 51 h 115"/>
                  <a:gd name="T10" fmla="*/ 31 w 73"/>
                  <a:gd name="T11" fmla="*/ 114 h 115"/>
                  <a:gd name="T12" fmla="*/ 33 w 73"/>
                  <a:gd name="T13" fmla="*/ 115 h 115"/>
                  <a:gd name="T14" fmla="*/ 33 w 73"/>
                  <a:gd name="T15" fmla="*/ 115 h 115"/>
                  <a:gd name="T16" fmla="*/ 35 w 73"/>
                  <a:gd name="T17" fmla="*/ 113 h 115"/>
                  <a:gd name="T18" fmla="*/ 72 w 73"/>
                  <a:gd name="T19" fmla="*/ 53 h 115"/>
                  <a:gd name="T20" fmla="*/ 72 w 73"/>
                  <a:gd name="T21" fmla="*/ 50 h 115"/>
                  <a:gd name="T22" fmla="*/ 57 w 73"/>
                  <a:gd name="T23" fmla="*/ 54 h 115"/>
                  <a:gd name="T24" fmla="*/ 31 w 73"/>
                  <a:gd name="T25" fmla="*/ 96 h 115"/>
                  <a:gd name="T26" fmla="*/ 20 w 73"/>
                  <a:gd name="T27" fmla="*/ 81 h 115"/>
                  <a:gd name="T28" fmla="*/ 13 w 73"/>
                  <a:gd name="T29" fmla="*/ 51 h 115"/>
                  <a:gd name="T30" fmla="*/ 17 w 73"/>
                  <a:gd name="T31" fmla="*/ 28 h 115"/>
                  <a:gd name="T32" fmla="*/ 21 w 73"/>
                  <a:gd name="T33" fmla="*/ 18 h 115"/>
                  <a:gd name="T34" fmla="*/ 57 w 73"/>
                  <a:gd name="T35" fmla="*/ 5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115">
                    <a:moveTo>
                      <a:pt x="72" y="5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8" y="1"/>
                    </a:cubicBezTo>
                    <a:cubicBezTo>
                      <a:pt x="7" y="15"/>
                      <a:pt x="0" y="33"/>
                      <a:pt x="0" y="51"/>
                    </a:cubicBezTo>
                    <a:cubicBezTo>
                      <a:pt x="0" y="76"/>
                      <a:pt x="12" y="99"/>
                      <a:pt x="31" y="114"/>
                    </a:cubicBezTo>
                    <a:cubicBezTo>
                      <a:pt x="32" y="114"/>
                      <a:pt x="32" y="115"/>
                      <a:pt x="33" y="115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4" y="114"/>
                      <a:pt x="35" y="114"/>
                      <a:pt x="35" y="11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3" y="52"/>
                      <a:pt x="72" y="51"/>
                      <a:pt x="72" y="50"/>
                    </a:cubicBezTo>
                    <a:close/>
                    <a:moveTo>
                      <a:pt x="57" y="54"/>
                    </a:moveTo>
                    <a:cubicBezTo>
                      <a:pt x="31" y="96"/>
                      <a:pt x="31" y="96"/>
                      <a:pt x="31" y="96"/>
                    </a:cubicBezTo>
                    <a:cubicBezTo>
                      <a:pt x="27" y="92"/>
                      <a:pt x="23" y="87"/>
                      <a:pt x="20" y="81"/>
                    </a:cubicBezTo>
                    <a:cubicBezTo>
                      <a:pt x="16" y="72"/>
                      <a:pt x="13" y="62"/>
                      <a:pt x="13" y="51"/>
                    </a:cubicBezTo>
                    <a:cubicBezTo>
                      <a:pt x="13" y="43"/>
                      <a:pt x="14" y="35"/>
                      <a:pt x="17" y="28"/>
                    </a:cubicBezTo>
                    <a:cubicBezTo>
                      <a:pt x="18" y="24"/>
                      <a:pt x="20" y="21"/>
                      <a:pt x="21" y="18"/>
                    </a:cubicBezTo>
                    <a:lnTo>
                      <a:pt x="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6" name="Freeform 830"/>
              <p:cNvSpPr>
                <a:spLocks/>
              </p:cNvSpPr>
              <p:nvPr/>
            </p:nvSpPr>
            <p:spPr bwMode="auto">
              <a:xfrm>
                <a:off x="5844506" y="3561333"/>
                <a:ext cx="193675" cy="123825"/>
              </a:xfrm>
              <a:custGeom>
                <a:avLst/>
                <a:gdLst>
                  <a:gd name="T0" fmla="*/ 113 w 115"/>
                  <a:gd name="T1" fmla="*/ 0 h 74"/>
                  <a:gd name="T2" fmla="*/ 40 w 115"/>
                  <a:gd name="T3" fmla="*/ 0 h 74"/>
                  <a:gd name="T4" fmla="*/ 38 w 115"/>
                  <a:gd name="T5" fmla="*/ 1 h 74"/>
                  <a:gd name="T6" fmla="*/ 0 w 115"/>
                  <a:gd name="T7" fmla="*/ 63 h 74"/>
                  <a:gd name="T8" fmla="*/ 0 w 115"/>
                  <a:gd name="T9" fmla="*/ 65 h 74"/>
                  <a:gd name="T10" fmla="*/ 1 w 115"/>
                  <a:gd name="T11" fmla="*/ 66 h 74"/>
                  <a:gd name="T12" fmla="*/ 35 w 115"/>
                  <a:gd name="T13" fmla="*/ 74 h 74"/>
                  <a:gd name="T14" fmla="*/ 89 w 115"/>
                  <a:gd name="T15" fmla="*/ 53 h 74"/>
                  <a:gd name="T16" fmla="*/ 115 w 115"/>
                  <a:gd name="T17" fmla="*/ 2 h 74"/>
                  <a:gd name="T18" fmla="*/ 114 w 115"/>
                  <a:gd name="T19" fmla="*/ 0 h 74"/>
                  <a:gd name="T20" fmla="*/ 113 w 115"/>
                  <a:gd name="T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74">
                    <a:moveTo>
                      <a:pt x="113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8" y="0"/>
                      <a:pt x="38" y="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0" y="65"/>
                      <a:pt x="0" y="66"/>
                      <a:pt x="1" y="66"/>
                    </a:cubicBezTo>
                    <a:cubicBezTo>
                      <a:pt x="12" y="71"/>
                      <a:pt x="23" y="74"/>
                      <a:pt x="35" y="74"/>
                    </a:cubicBezTo>
                    <a:cubicBezTo>
                      <a:pt x="55" y="74"/>
                      <a:pt x="74" y="67"/>
                      <a:pt x="89" y="53"/>
                    </a:cubicBezTo>
                    <a:cubicBezTo>
                      <a:pt x="104" y="40"/>
                      <a:pt x="113" y="22"/>
                      <a:pt x="115" y="2"/>
                    </a:cubicBezTo>
                    <a:cubicBezTo>
                      <a:pt x="115" y="2"/>
                      <a:pt x="115" y="1"/>
                      <a:pt x="114" y="0"/>
                    </a:cubicBezTo>
                    <a:cubicBezTo>
                      <a:pt x="114" y="0"/>
                      <a:pt x="113" y="0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71" name="Oval 831"/>
            <p:cNvSpPr>
              <a:spLocks noChangeArrowheads="1"/>
            </p:cNvSpPr>
            <p:nvPr/>
          </p:nvSpPr>
          <p:spPr bwMode="auto">
            <a:xfrm>
              <a:off x="7090695" y="2346896"/>
              <a:ext cx="385763" cy="385763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2" name="Freeform 833"/>
            <p:cNvSpPr>
              <a:spLocks/>
            </p:cNvSpPr>
            <p:nvPr/>
          </p:nvSpPr>
          <p:spPr bwMode="auto">
            <a:xfrm>
              <a:off x="7301832" y="25913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6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3" name="Freeform 835"/>
            <p:cNvSpPr>
              <a:spLocks/>
            </p:cNvSpPr>
            <p:nvPr/>
          </p:nvSpPr>
          <p:spPr bwMode="auto">
            <a:xfrm>
              <a:off x="7301832" y="25913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6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4" name="Line 836"/>
            <p:cNvSpPr>
              <a:spLocks noChangeShapeType="1"/>
            </p:cNvSpPr>
            <p:nvPr/>
          </p:nvSpPr>
          <p:spPr bwMode="auto">
            <a:xfrm>
              <a:off x="7301832" y="259137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5" name="Line 837"/>
            <p:cNvSpPr>
              <a:spLocks noChangeShapeType="1"/>
            </p:cNvSpPr>
            <p:nvPr/>
          </p:nvSpPr>
          <p:spPr bwMode="auto">
            <a:xfrm>
              <a:off x="7301832" y="259137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7111332" y="2405633"/>
              <a:ext cx="365125" cy="274638"/>
              <a:chOff x="7111332" y="2405633"/>
              <a:chExt cx="365125" cy="274638"/>
            </a:xfrm>
            <a:solidFill>
              <a:schemeClr val="bg1"/>
            </a:solidFill>
          </p:grpSpPr>
          <p:sp>
            <p:nvSpPr>
              <p:cNvPr id="111" name="Freeform 832"/>
              <p:cNvSpPr>
                <a:spLocks/>
              </p:cNvSpPr>
              <p:nvPr/>
            </p:nvSpPr>
            <p:spPr bwMode="auto">
              <a:xfrm>
                <a:off x="7290720" y="2575496"/>
                <a:ext cx="12700" cy="22225"/>
              </a:xfrm>
              <a:custGeom>
                <a:avLst/>
                <a:gdLst>
                  <a:gd name="T0" fmla="*/ 7 w 8"/>
                  <a:gd name="T1" fmla="*/ 3 h 13"/>
                  <a:gd name="T2" fmla="*/ 5 w 8"/>
                  <a:gd name="T3" fmla="*/ 1 h 13"/>
                  <a:gd name="T4" fmla="*/ 0 w 8"/>
                  <a:gd name="T5" fmla="*/ 0 h 13"/>
                  <a:gd name="T6" fmla="*/ 0 w 8"/>
                  <a:gd name="T7" fmla="*/ 13 h 13"/>
                  <a:gd name="T8" fmla="*/ 7 w 8"/>
                  <a:gd name="T9" fmla="*/ 9 h 13"/>
                  <a:gd name="T10" fmla="*/ 8 w 8"/>
                  <a:gd name="T11" fmla="*/ 5 h 13"/>
                  <a:gd name="T12" fmla="*/ 7 w 8"/>
                  <a:gd name="T1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7" y="3"/>
                    </a:moveTo>
                    <a:cubicBezTo>
                      <a:pt x="6" y="2"/>
                      <a:pt x="5" y="2"/>
                      <a:pt x="5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3"/>
                      <a:pt x="6" y="12"/>
                      <a:pt x="7" y="9"/>
                    </a:cubicBezTo>
                    <a:cubicBezTo>
                      <a:pt x="8" y="8"/>
                      <a:pt x="8" y="6"/>
                      <a:pt x="8" y="5"/>
                    </a:cubicBezTo>
                    <a:cubicBezTo>
                      <a:pt x="8" y="4"/>
                      <a:pt x="7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2" name="Freeform 834"/>
              <p:cNvSpPr>
                <a:spLocks/>
              </p:cNvSpPr>
              <p:nvPr/>
            </p:nvSpPr>
            <p:spPr bwMode="auto">
              <a:xfrm>
                <a:off x="7265320" y="2538983"/>
                <a:ext cx="11113" cy="20638"/>
              </a:xfrm>
              <a:custGeom>
                <a:avLst/>
                <a:gdLst>
                  <a:gd name="T0" fmla="*/ 1 w 7"/>
                  <a:gd name="T1" fmla="*/ 3 h 12"/>
                  <a:gd name="T2" fmla="*/ 0 w 7"/>
                  <a:gd name="T3" fmla="*/ 5 h 12"/>
                  <a:gd name="T4" fmla="*/ 1 w 7"/>
                  <a:gd name="T5" fmla="*/ 8 h 12"/>
                  <a:gd name="T6" fmla="*/ 2 w 7"/>
                  <a:gd name="T7" fmla="*/ 10 h 12"/>
                  <a:gd name="T8" fmla="*/ 5 w 7"/>
                  <a:gd name="T9" fmla="*/ 11 h 12"/>
                  <a:gd name="T10" fmla="*/ 7 w 7"/>
                  <a:gd name="T11" fmla="*/ 12 h 12"/>
                  <a:gd name="T12" fmla="*/ 7 w 7"/>
                  <a:gd name="T13" fmla="*/ 0 h 12"/>
                  <a:gd name="T14" fmla="*/ 1 w 7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2">
                    <a:moveTo>
                      <a:pt x="1" y="3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9"/>
                      <a:pt x="2" y="9"/>
                      <a:pt x="2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3" name="Freeform 838"/>
              <p:cNvSpPr>
                <a:spLocks noEditPoints="1"/>
              </p:cNvSpPr>
              <p:nvPr/>
            </p:nvSpPr>
            <p:spPr bwMode="auto">
              <a:xfrm>
                <a:off x="7111332" y="2405633"/>
                <a:ext cx="365125" cy="274638"/>
              </a:xfrm>
              <a:custGeom>
                <a:avLst/>
                <a:gdLst>
                  <a:gd name="T0" fmla="*/ 111 w 218"/>
                  <a:gd name="T1" fmla="*/ 37 h 164"/>
                  <a:gd name="T2" fmla="*/ 126 w 218"/>
                  <a:gd name="T3" fmla="*/ 5 h 164"/>
                  <a:gd name="T4" fmla="*/ 99 w 218"/>
                  <a:gd name="T5" fmla="*/ 10 h 164"/>
                  <a:gd name="T6" fmla="*/ 74 w 218"/>
                  <a:gd name="T7" fmla="*/ 6 h 164"/>
                  <a:gd name="T8" fmla="*/ 90 w 218"/>
                  <a:gd name="T9" fmla="*/ 38 h 164"/>
                  <a:gd name="T10" fmla="*/ 92 w 218"/>
                  <a:gd name="T11" fmla="*/ 155 h 164"/>
                  <a:gd name="T12" fmla="*/ 111 w 218"/>
                  <a:gd name="T13" fmla="*/ 37 h 164"/>
                  <a:gd name="T14" fmla="*/ 122 w 218"/>
                  <a:gd name="T15" fmla="*/ 110 h 164"/>
                  <a:gd name="T16" fmla="*/ 117 w 218"/>
                  <a:gd name="T17" fmla="*/ 119 h 164"/>
                  <a:gd name="T18" fmla="*/ 107 w 218"/>
                  <a:gd name="T19" fmla="*/ 123 h 164"/>
                  <a:gd name="T20" fmla="*/ 107 w 218"/>
                  <a:gd name="T21" fmla="*/ 127 h 164"/>
                  <a:gd name="T22" fmla="*/ 105 w 218"/>
                  <a:gd name="T23" fmla="*/ 129 h 164"/>
                  <a:gd name="T24" fmla="*/ 101 w 218"/>
                  <a:gd name="T25" fmla="*/ 130 h 164"/>
                  <a:gd name="T26" fmla="*/ 99 w 218"/>
                  <a:gd name="T27" fmla="*/ 127 h 164"/>
                  <a:gd name="T28" fmla="*/ 99 w 218"/>
                  <a:gd name="T29" fmla="*/ 122 h 164"/>
                  <a:gd name="T30" fmla="*/ 97 w 218"/>
                  <a:gd name="T31" fmla="*/ 122 h 164"/>
                  <a:gd name="T32" fmla="*/ 88 w 218"/>
                  <a:gd name="T33" fmla="*/ 116 h 164"/>
                  <a:gd name="T34" fmla="*/ 85 w 218"/>
                  <a:gd name="T35" fmla="*/ 111 h 164"/>
                  <a:gd name="T36" fmla="*/ 85 w 218"/>
                  <a:gd name="T37" fmla="*/ 110 h 164"/>
                  <a:gd name="T38" fmla="*/ 85 w 218"/>
                  <a:gd name="T39" fmla="*/ 109 h 164"/>
                  <a:gd name="T40" fmla="*/ 85 w 218"/>
                  <a:gd name="T41" fmla="*/ 107 h 164"/>
                  <a:gd name="T42" fmla="*/ 89 w 218"/>
                  <a:gd name="T43" fmla="*/ 105 h 164"/>
                  <a:gd name="T44" fmla="*/ 92 w 218"/>
                  <a:gd name="T45" fmla="*/ 107 h 164"/>
                  <a:gd name="T46" fmla="*/ 92 w 218"/>
                  <a:gd name="T47" fmla="*/ 109 h 164"/>
                  <a:gd name="T48" fmla="*/ 93 w 218"/>
                  <a:gd name="T49" fmla="*/ 110 h 164"/>
                  <a:gd name="T50" fmla="*/ 94 w 218"/>
                  <a:gd name="T51" fmla="*/ 112 h 164"/>
                  <a:gd name="T52" fmla="*/ 99 w 218"/>
                  <a:gd name="T53" fmla="*/ 115 h 164"/>
                  <a:gd name="T54" fmla="*/ 99 w 218"/>
                  <a:gd name="T55" fmla="*/ 100 h 164"/>
                  <a:gd name="T56" fmla="*/ 89 w 218"/>
                  <a:gd name="T57" fmla="*/ 96 h 164"/>
                  <a:gd name="T58" fmla="*/ 86 w 218"/>
                  <a:gd name="T59" fmla="*/ 92 h 164"/>
                  <a:gd name="T60" fmla="*/ 85 w 218"/>
                  <a:gd name="T61" fmla="*/ 86 h 164"/>
                  <a:gd name="T62" fmla="*/ 86 w 218"/>
                  <a:gd name="T63" fmla="*/ 81 h 164"/>
                  <a:gd name="T64" fmla="*/ 89 w 218"/>
                  <a:gd name="T65" fmla="*/ 77 h 164"/>
                  <a:gd name="T66" fmla="*/ 99 w 218"/>
                  <a:gd name="T67" fmla="*/ 72 h 164"/>
                  <a:gd name="T68" fmla="*/ 99 w 218"/>
                  <a:gd name="T69" fmla="*/ 72 h 164"/>
                  <a:gd name="T70" fmla="*/ 99 w 218"/>
                  <a:gd name="T71" fmla="*/ 68 h 164"/>
                  <a:gd name="T72" fmla="*/ 100 w 218"/>
                  <a:gd name="T73" fmla="*/ 65 h 164"/>
                  <a:gd name="T74" fmla="*/ 104 w 218"/>
                  <a:gd name="T75" fmla="*/ 65 h 164"/>
                  <a:gd name="T76" fmla="*/ 107 w 218"/>
                  <a:gd name="T77" fmla="*/ 68 h 164"/>
                  <a:gd name="T78" fmla="*/ 107 w 218"/>
                  <a:gd name="T79" fmla="*/ 72 h 164"/>
                  <a:gd name="T80" fmla="*/ 107 w 218"/>
                  <a:gd name="T81" fmla="*/ 72 h 164"/>
                  <a:gd name="T82" fmla="*/ 108 w 218"/>
                  <a:gd name="T83" fmla="*/ 72 h 164"/>
                  <a:gd name="T84" fmla="*/ 118 w 218"/>
                  <a:gd name="T85" fmla="*/ 77 h 164"/>
                  <a:gd name="T86" fmla="*/ 121 w 218"/>
                  <a:gd name="T87" fmla="*/ 81 h 164"/>
                  <a:gd name="T88" fmla="*/ 121 w 218"/>
                  <a:gd name="T89" fmla="*/ 83 h 164"/>
                  <a:gd name="T90" fmla="*/ 122 w 218"/>
                  <a:gd name="T91" fmla="*/ 84 h 164"/>
                  <a:gd name="T92" fmla="*/ 121 w 218"/>
                  <a:gd name="T93" fmla="*/ 86 h 164"/>
                  <a:gd name="T94" fmla="*/ 118 w 218"/>
                  <a:gd name="T95" fmla="*/ 88 h 164"/>
                  <a:gd name="T96" fmla="*/ 114 w 218"/>
                  <a:gd name="T97" fmla="*/ 86 h 164"/>
                  <a:gd name="T98" fmla="*/ 114 w 218"/>
                  <a:gd name="T99" fmla="*/ 85 h 164"/>
                  <a:gd name="T100" fmla="*/ 113 w 218"/>
                  <a:gd name="T101" fmla="*/ 84 h 164"/>
                  <a:gd name="T102" fmla="*/ 112 w 218"/>
                  <a:gd name="T103" fmla="*/ 82 h 164"/>
                  <a:gd name="T104" fmla="*/ 107 w 218"/>
                  <a:gd name="T105" fmla="*/ 80 h 164"/>
                  <a:gd name="T106" fmla="*/ 107 w 218"/>
                  <a:gd name="T107" fmla="*/ 94 h 164"/>
                  <a:gd name="T108" fmla="*/ 113 w 218"/>
                  <a:gd name="T109" fmla="*/ 96 h 164"/>
                  <a:gd name="T110" fmla="*/ 121 w 218"/>
                  <a:gd name="T111" fmla="*/ 102 h 164"/>
                  <a:gd name="T112" fmla="*/ 121 w 218"/>
                  <a:gd name="T113" fmla="*/ 102 h 164"/>
                  <a:gd name="T114" fmla="*/ 121 w 218"/>
                  <a:gd name="T115" fmla="*/ 102 h 164"/>
                  <a:gd name="T116" fmla="*/ 122 w 218"/>
                  <a:gd name="T117" fmla="*/ 11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8" h="164">
                    <a:moveTo>
                      <a:pt x="111" y="37"/>
                    </a:moveTo>
                    <a:cubicBezTo>
                      <a:pt x="123" y="27"/>
                      <a:pt x="131" y="5"/>
                      <a:pt x="126" y="5"/>
                    </a:cubicBezTo>
                    <a:cubicBezTo>
                      <a:pt x="120" y="3"/>
                      <a:pt x="106" y="9"/>
                      <a:pt x="99" y="10"/>
                    </a:cubicBezTo>
                    <a:cubicBezTo>
                      <a:pt x="90" y="11"/>
                      <a:pt x="80" y="0"/>
                      <a:pt x="74" y="6"/>
                    </a:cubicBezTo>
                    <a:cubicBezTo>
                      <a:pt x="69" y="11"/>
                      <a:pt x="77" y="30"/>
                      <a:pt x="90" y="38"/>
                    </a:cubicBezTo>
                    <a:cubicBezTo>
                      <a:pt x="52" y="56"/>
                      <a:pt x="0" y="148"/>
                      <a:pt x="92" y="155"/>
                    </a:cubicBezTo>
                    <a:cubicBezTo>
                      <a:pt x="218" y="164"/>
                      <a:pt x="155" y="55"/>
                      <a:pt x="111" y="37"/>
                    </a:cubicBezTo>
                    <a:close/>
                    <a:moveTo>
                      <a:pt x="122" y="110"/>
                    </a:moveTo>
                    <a:cubicBezTo>
                      <a:pt x="122" y="113"/>
                      <a:pt x="120" y="117"/>
                      <a:pt x="117" y="119"/>
                    </a:cubicBezTo>
                    <a:cubicBezTo>
                      <a:pt x="114" y="121"/>
                      <a:pt x="110" y="122"/>
                      <a:pt x="107" y="123"/>
                    </a:cubicBezTo>
                    <a:cubicBezTo>
                      <a:pt x="107" y="127"/>
                      <a:pt x="107" y="127"/>
                      <a:pt x="107" y="127"/>
                    </a:cubicBezTo>
                    <a:cubicBezTo>
                      <a:pt x="107" y="128"/>
                      <a:pt x="106" y="129"/>
                      <a:pt x="105" y="129"/>
                    </a:cubicBezTo>
                    <a:cubicBezTo>
                      <a:pt x="104" y="130"/>
                      <a:pt x="103" y="131"/>
                      <a:pt x="101" y="130"/>
                    </a:cubicBezTo>
                    <a:cubicBezTo>
                      <a:pt x="100" y="129"/>
                      <a:pt x="99" y="128"/>
                      <a:pt x="99" y="127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4" y="121"/>
                      <a:pt x="90" y="119"/>
                      <a:pt x="88" y="116"/>
                    </a:cubicBezTo>
                    <a:cubicBezTo>
                      <a:pt x="87" y="115"/>
                      <a:pt x="86" y="113"/>
                      <a:pt x="85" y="111"/>
                    </a:cubicBezTo>
                    <a:cubicBezTo>
                      <a:pt x="85" y="111"/>
                      <a:pt x="85" y="111"/>
                      <a:pt x="85" y="110"/>
                    </a:cubicBezTo>
                    <a:cubicBezTo>
                      <a:pt x="85" y="110"/>
                      <a:pt x="85" y="109"/>
                      <a:pt x="85" y="109"/>
                    </a:cubicBezTo>
                    <a:cubicBezTo>
                      <a:pt x="84" y="108"/>
                      <a:pt x="85" y="107"/>
                      <a:pt x="85" y="107"/>
                    </a:cubicBezTo>
                    <a:cubicBezTo>
                      <a:pt x="86" y="105"/>
                      <a:pt x="87" y="105"/>
                      <a:pt x="89" y="105"/>
                    </a:cubicBezTo>
                    <a:cubicBezTo>
                      <a:pt x="90" y="105"/>
                      <a:pt x="91" y="106"/>
                      <a:pt x="92" y="107"/>
                    </a:cubicBezTo>
                    <a:cubicBezTo>
                      <a:pt x="92" y="108"/>
                      <a:pt x="92" y="108"/>
                      <a:pt x="92" y="109"/>
                    </a:cubicBezTo>
                    <a:cubicBezTo>
                      <a:pt x="92" y="109"/>
                      <a:pt x="93" y="109"/>
                      <a:pt x="93" y="110"/>
                    </a:cubicBezTo>
                    <a:cubicBezTo>
                      <a:pt x="93" y="111"/>
                      <a:pt x="94" y="111"/>
                      <a:pt x="94" y="112"/>
                    </a:cubicBezTo>
                    <a:cubicBezTo>
                      <a:pt x="96" y="113"/>
                      <a:pt x="97" y="114"/>
                      <a:pt x="99" y="115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6" y="99"/>
                      <a:pt x="92" y="98"/>
                      <a:pt x="89" y="96"/>
                    </a:cubicBezTo>
                    <a:cubicBezTo>
                      <a:pt x="88" y="94"/>
                      <a:pt x="87" y="93"/>
                      <a:pt x="86" y="92"/>
                    </a:cubicBezTo>
                    <a:cubicBezTo>
                      <a:pt x="85" y="90"/>
                      <a:pt x="85" y="88"/>
                      <a:pt x="85" y="86"/>
                    </a:cubicBezTo>
                    <a:cubicBezTo>
                      <a:pt x="85" y="84"/>
                      <a:pt x="85" y="83"/>
                      <a:pt x="86" y="81"/>
                    </a:cubicBezTo>
                    <a:cubicBezTo>
                      <a:pt x="87" y="79"/>
                      <a:pt x="88" y="78"/>
                      <a:pt x="89" y="77"/>
                    </a:cubicBezTo>
                    <a:cubicBezTo>
                      <a:pt x="92" y="74"/>
                      <a:pt x="95" y="73"/>
                      <a:pt x="99" y="72"/>
                    </a:cubicBez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9" y="67"/>
                      <a:pt x="100" y="66"/>
                      <a:pt x="100" y="65"/>
                    </a:cubicBezTo>
                    <a:cubicBezTo>
                      <a:pt x="101" y="64"/>
                      <a:pt x="103" y="64"/>
                      <a:pt x="104" y="65"/>
                    </a:cubicBezTo>
                    <a:cubicBezTo>
                      <a:pt x="106" y="65"/>
                      <a:pt x="107" y="67"/>
                      <a:pt x="107" y="68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2"/>
                      <a:pt x="108" y="72"/>
                      <a:pt x="108" y="72"/>
                    </a:cubicBezTo>
                    <a:cubicBezTo>
                      <a:pt x="112" y="73"/>
                      <a:pt x="115" y="74"/>
                      <a:pt x="118" y="77"/>
                    </a:cubicBezTo>
                    <a:cubicBezTo>
                      <a:pt x="119" y="78"/>
                      <a:pt x="120" y="80"/>
                      <a:pt x="121" y="81"/>
                    </a:cubicBezTo>
                    <a:cubicBezTo>
                      <a:pt x="121" y="82"/>
                      <a:pt x="121" y="82"/>
                      <a:pt x="121" y="83"/>
                    </a:cubicBezTo>
                    <a:cubicBezTo>
                      <a:pt x="121" y="83"/>
                      <a:pt x="122" y="84"/>
                      <a:pt x="122" y="84"/>
                    </a:cubicBezTo>
                    <a:cubicBezTo>
                      <a:pt x="122" y="85"/>
                      <a:pt x="122" y="86"/>
                      <a:pt x="121" y="86"/>
                    </a:cubicBezTo>
                    <a:cubicBezTo>
                      <a:pt x="121" y="88"/>
                      <a:pt x="119" y="88"/>
                      <a:pt x="118" y="88"/>
                    </a:cubicBezTo>
                    <a:cubicBezTo>
                      <a:pt x="116" y="88"/>
                      <a:pt x="115" y="87"/>
                      <a:pt x="114" y="86"/>
                    </a:cubicBezTo>
                    <a:cubicBezTo>
                      <a:pt x="114" y="86"/>
                      <a:pt x="114" y="85"/>
                      <a:pt x="114" y="85"/>
                    </a:cubicBezTo>
                    <a:cubicBezTo>
                      <a:pt x="114" y="84"/>
                      <a:pt x="114" y="84"/>
                      <a:pt x="113" y="84"/>
                    </a:cubicBezTo>
                    <a:cubicBezTo>
                      <a:pt x="113" y="83"/>
                      <a:pt x="112" y="82"/>
                      <a:pt x="112" y="82"/>
                    </a:cubicBezTo>
                    <a:cubicBezTo>
                      <a:pt x="110" y="81"/>
                      <a:pt x="108" y="80"/>
                      <a:pt x="107" y="80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9" y="94"/>
                      <a:pt x="111" y="95"/>
                      <a:pt x="113" y="96"/>
                    </a:cubicBezTo>
                    <a:cubicBezTo>
                      <a:pt x="116" y="97"/>
                      <a:pt x="119" y="99"/>
                      <a:pt x="121" y="102"/>
                    </a:cubicBezTo>
                    <a:cubicBezTo>
                      <a:pt x="120" y="101"/>
                      <a:pt x="120" y="101"/>
                      <a:pt x="121" y="102"/>
                    </a:cubicBezTo>
                    <a:cubicBezTo>
                      <a:pt x="121" y="103"/>
                      <a:pt x="121" y="102"/>
                      <a:pt x="121" y="102"/>
                    </a:cubicBezTo>
                    <a:cubicBezTo>
                      <a:pt x="122" y="104"/>
                      <a:pt x="123" y="107"/>
                      <a:pt x="122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77" name="Freeform 839"/>
            <p:cNvSpPr>
              <a:spLocks/>
            </p:cNvSpPr>
            <p:nvPr/>
          </p:nvSpPr>
          <p:spPr bwMode="auto">
            <a:xfrm>
              <a:off x="7301832" y="25913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6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8" name="Oval 840"/>
            <p:cNvSpPr>
              <a:spLocks noChangeArrowheads="1"/>
            </p:cNvSpPr>
            <p:nvPr/>
          </p:nvSpPr>
          <p:spPr bwMode="auto">
            <a:xfrm>
              <a:off x="5328569" y="2356421"/>
              <a:ext cx="385763" cy="3857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5406356" y="2434208"/>
              <a:ext cx="230188" cy="230188"/>
              <a:chOff x="5406356" y="2434208"/>
              <a:chExt cx="230188" cy="230188"/>
            </a:xfrm>
            <a:solidFill>
              <a:schemeClr val="bg1"/>
            </a:solidFill>
          </p:grpSpPr>
          <p:sp>
            <p:nvSpPr>
              <p:cNvPr id="109" name="Freeform 841"/>
              <p:cNvSpPr>
                <a:spLocks/>
              </p:cNvSpPr>
              <p:nvPr/>
            </p:nvSpPr>
            <p:spPr bwMode="auto">
              <a:xfrm>
                <a:off x="5406356" y="2434208"/>
                <a:ext cx="230188" cy="230188"/>
              </a:xfrm>
              <a:custGeom>
                <a:avLst/>
                <a:gdLst>
                  <a:gd name="T0" fmla="*/ 138 w 138"/>
                  <a:gd name="T1" fmla="*/ 130 h 138"/>
                  <a:gd name="T2" fmla="*/ 131 w 138"/>
                  <a:gd name="T3" fmla="*/ 123 h 138"/>
                  <a:gd name="T4" fmla="*/ 15 w 138"/>
                  <a:gd name="T5" fmla="*/ 123 h 138"/>
                  <a:gd name="T6" fmla="*/ 15 w 138"/>
                  <a:gd name="T7" fmla="*/ 7 h 138"/>
                  <a:gd name="T8" fmla="*/ 8 w 138"/>
                  <a:gd name="T9" fmla="*/ 0 h 138"/>
                  <a:gd name="T10" fmla="*/ 0 w 138"/>
                  <a:gd name="T11" fmla="*/ 7 h 138"/>
                  <a:gd name="T12" fmla="*/ 0 w 138"/>
                  <a:gd name="T13" fmla="*/ 123 h 138"/>
                  <a:gd name="T14" fmla="*/ 15 w 138"/>
                  <a:gd name="T15" fmla="*/ 138 h 138"/>
                  <a:gd name="T16" fmla="*/ 131 w 138"/>
                  <a:gd name="T17" fmla="*/ 138 h 138"/>
                  <a:gd name="T18" fmla="*/ 138 w 138"/>
                  <a:gd name="T19" fmla="*/ 13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138" y="130"/>
                    </a:moveTo>
                    <a:cubicBezTo>
                      <a:pt x="138" y="126"/>
                      <a:pt x="135" y="123"/>
                      <a:pt x="131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1"/>
                      <a:pt x="7" y="138"/>
                      <a:pt x="15" y="138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5" y="138"/>
                      <a:pt x="138" y="135"/>
                      <a:pt x="138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0" name="Freeform 842"/>
              <p:cNvSpPr>
                <a:spLocks/>
              </p:cNvSpPr>
              <p:nvPr/>
            </p:nvSpPr>
            <p:spPr bwMode="auto">
              <a:xfrm>
                <a:off x="5441281" y="2448496"/>
                <a:ext cx="192088" cy="171450"/>
              </a:xfrm>
              <a:custGeom>
                <a:avLst/>
                <a:gdLst>
                  <a:gd name="T0" fmla="*/ 29 w 115"/>
                  <a:gd name="T1" fmla="*/ 55 h 102"/>
                  <a:gd name="T2" fmla="*/ 2 w 115"/>
                  <a:gd name="T3" fmla="*/ 90 h 102"/>
                  <a:gd name="T4" fmla="*/ 2 w 115"/>
                  <a:gd name="T5" fmla="*/ 96 h 102"/>
                  <a:gd name="T6" fmla="*/ 8 w 115"/>
                  <a:gd name="T7" fmla="*/ 101 h 102"/>
                  <a:gd name="T8" fmla="*/ 14 w 115"/>
                  <a:gd name="T9" fmla="*/ 100 h 102"/>
                  <a:gd name="T10" fmla="*/ 38 w 115"/>
                  <a:gd name="T11" fmla="*/ 69 h 102"/>
                  <a:gd name="T12" fmla="*/ 43 w 115"/>
                  <a:gd name="T13" fmla="*/ 66 h 102"/>
                  <a:gd name="T14" fmla="*/ 69 w 115"/>
                  <a:gd name="T15" fmla="*/ 64 h 102"/>
                  <a:gd name="T16" fmla="*/ 74 w 115"/>
                  <a:gd name="T17" fmla="*/ 61 h 102"/>
                  <a:gd name="T18" fmla="*/ 101 w 115"/>
                  <a:gd name="T19" fmla="*/ 28 h 102"/>
                  <a:gd name="T20" fmla="*/ 108 w 115"/>
                  <a:gd name="T21" fmla="*/ 34 h 102"/>
                  <a:gd name="T22" fmla="*/ 114 w 115"/>
                  <a:gd name="T23" fmla="*/ 31 h 102"/>
                  <a:gd name="T24" fmla="*/ 115 w 115"/>
                  <a:gd name="T25" fmla="*/ 5 h 102"/>
                  <a:gd name="T26" fmla="*/ 110 w 115"/>
                  <a:gd name="T27" fmla="*/ 1 h 102"/>
                  <a:gd name="T28" fmla="*/ 84 w 115"/>
                  <a:gd name="T29" fmla="*/ 6 h 102"/>
                  <a:gd name="T30" fmla="*/ 82 w 115"/>
                  <a:gd name="T31" fmla="*/ 13 h 102"/>
                  <a:gd name="T32" fmla="*/ 89 w 115"/>
                  <a:gd name="T33" fmla="*/ 19 h 102"/>
                  <a:gd name="T34" fmla="*/ 66 w 115"/>
                  <a:gd name="T35" fmla="*/ 46 h 102"/>
                  <a:gd name="T36" fmla="*/ 61 w 115"/>
                  <a:gd name="T37" fmla="*/ 49 h 102"/>
                  <a:gd name="T38" fmla="*/ 35 w 115"/>
                  <a:gd name="T39" fmla="*/ 52 h 102"/>
                  <a:gd name="T40" fmla="*/ 29 w 115"/>
                  <a:gd name="T41" fmla="*/ 5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5" h="102">
                    <a:moveTo>
                      <a:pt x="29" y="55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0" y="92"/>
                      <a:pt x="1" y="95"/>
                      <a:pt x="2" y="96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10" y="102"/>
                      <a:pt x="13" y="102"/>
                      <a:pt x="14" y="10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8"/>
                      <a:pt x="41" y="67"/>
                      <a:pt x="43" y="66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71" y="64"/>
                      <a:pt x="73" y="63"/>
                      <a:pt x="74" y="61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10" y="36"/>
                      <a:pt x="114" y="34"/>
                      <a:pt x="114" y="31"/>
                    </a:cubicBezTo>
                    <a:cubicBezTo>
                      <a:pt x="115" y="5"/>
                      <a:pt x="115" y="5"/>
                      <a:pt x="115" y="5"/>
                    </a:cubicBezTo>
                    <a:cubicBezTo>
                      <a:pt x="115" y="2"/>
                      <a:pt x="113" y="0"/>
                      <a:pt x="110" y="1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1" y="7"/>
                      <a:pt x="80" y="11"/>
                      <a:pt x="82" y="13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5" y="48"/>
                      <a:pt x="63" y="49"/>
                      <a:pt x="61" y="49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3" y="52"/>
                      <a:pt x="31" y="53"/>
                      <a:pt x="2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80" name="Oval 843"/>
            <p:cNvSpPr>
              <a:spLocks noChangeArrowheads="1"/>
            </p:cNvSpPr>
            <p:nvPr/>
          </p:nvSpPr>
          <p:spPr bwMode="auto">
            <a:xfrm>
              <a:off x="7920958" y="4001071"/>
              <a:ext cx="385763" cy="38576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7997158" y="4088383"/>
              <a:ext cx="233363" cy="211138"/>
              <a:chOff x="7997158" y="4088383"/>
              <a:chExt cx="233363" cy="211138"/>
            </a:xfrm>
            <a:solidFill>
              <a:schemeClr val="bg1"/>
            </a:solidFill>
          </p:grpSpPr>
          <p:sp>
            <p:nvSpPr>
              <p:cNvPr id="105" name="Freeform 844"/>
              <p:cNvSpPr>
                <a:spLocks/>
              </p:cNvSpPr>
              <p:nvPr/>
            </p:nvSpPr>
            <p:spPr bwMode="auto">
              <a:xfrm>
                <a:off x="7997158" y="4218558"/>
                <a:ext cx="233363" cy="39688"/>
              </a:xfrm>
              <a:custGeom>
                <a:avLst/>
                <a:gdLst>
                  <a:gd name="T0" fmla="*/ 117 w 139"/>
                  <a:gd name="T1" fmla="*/ 5 h 23"/>
                  <a:gd name="T2" fmla="*/ 112 w 139"/>
                  <a:gd name="T3" fmla="*/ 14 h 23"/>
                  <a:gd name="T4" fmla="*/ 27 w 139"/>
                  <a:gd name="T5" fmla="*/ 14 h 23"/>
                  <a:gd name="T6" fmla="*/ 21 w 139"/>
                  <a:gd name="T7" fmla="*/ 5 h 23"/>
                  <a:gd name="T8" fmla="*/ 13 w 139"/>
                  <a:gd name="T9" fmla="*/ 5 h 23"/>
                  <a:gd name="T10" fmla="*/ 3 w 139"/>
                  <a:gd name="T11" fmla="*/ 2 h 23"/>
                  <a:gd name="T12" fmla="*/ 0 w 139"/>
                  <a:gd name="T13" fmla="*/ 2 h 23"/>
                  <a:gd name="T14" fmla="*/ 0 w 139"/>
                  <a:gd name="T15" fmla="*/ 11 h 23"/>
                  <a:gd name="T16" fmla="*/ 5 w 139"/>
                  <a:gd name="T17" fmla="*/ 20 h 23"/>
                  <a:gd name="T18" fmla="*/ 13 w 139"/>
                  <a:gd name="T19" fmla="*/ 23 h 23"/>
                  <a:gd name="T20" fmla="*/ 126 w 139"/>
                  <a:gd name="T21" fmla="*/ 23 h 23"/>
                  <a:gd name="T22" fmla="*/ 139 w 139"/>
                  <a:gd name="T23" fmla="*/ 11 h 23"/>
                  <a:gd name="T24" fmla="*/ 139 w 139"/>
                  <a:gd name="T25" fmla="*/ 0 h 23"/>
                  <a:gd name="T26" fmla="*/ 126 w 139"/>
                  <a:gd name="T27" fmla="*/ 5 h 23"/>
                  <a:gd name="T28" fmla="*/ 117 w 139"/>
                  <a:gd name="T2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9" h="23">
                    <a:moveTo>
                      <a:pt x="117" y="5"/>
                    </a:moveTo>
                    <a:cubicBezTo>
                      <a:pt x="115" y="7"/>
                      <a:pt x="113" y="10"/>
                      <a:pt x="112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0"/>
                      <a:pt x="24" y="7"/>
                      <a:pt x="21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6" y="4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4"/>
                      <a:pt x="3" y="19"/>
                      <a:pt x="5" y="20"/>
                    </a:cubicBezTo>
                    <a:cubicBezTo>
                      <a:pt x="6" y="22"/>
                      <a:pt x="10" y="23"/>
                      <a:pt x="13" y="23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23"/>
                      <a:pt x="139" y="18"/>
                      <a:pt x="139" y="11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5" y="3"/>
                      <a:pt x="131" y="5"/>
                      <a:pt x="126" y="5"/>
                    </a:cubicBezTo>
                    <a:cubicBezTo>
                      <a:pt x="117" y="5"/>
                      <a:pt x="117" y="5"/>
                      <a:pt x="1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06" name="Freeform 845"/>
              <p:cNvSpPr>
                <a:spLocks noEditPoints="1"/>
              </p:cNvSpPr>
              <p:nvPr/>
            </p:nvSpPr>
            <p:spPr bwMode="auto">
              <a:xfrm>
                <a:off x="7997158" y="4088383"/>
                <a:ext cx="233363" cy="127000"/>
              </a:xfrm>
              <a:custGeom>
                <a:avLst/>
                <a:gdLst>
                  <a:gd name="T0" fmla="*/ 126 w 139"/>
                  <a:gd name="T1" fmla="*/ 0 h 76"/>
                  <a:gd name="T2" fmla="*/ 13 w 139"/>
                  <a:gd name="T3" fmla="*/ 0 h 76"/>
                  <a:gd name="T4" fmla="*/ 0 w 139"/>
                  <a:gd name="T5" fmla="*/ 13 h 76"/>
                  <a:gd name="T6" fmla="*/ 0 w 139"/>
                  <a:gd name="T7" fmla="*/ 64 h 76"/>
                  <a:gd name="T8" fmla="*/ 5 w 139"/>
                  <a:gd name="T9" fmla="*/ 73 h 76"/>
                  <a:gd name="T10" fmla="*/ 13 w 139"/>
                  <a:gd name="T11" fmla="*/ 76 h 76"/>
                  <a:gd name="T12" fmla="*/ 126 w 139"/>
                  <a:gd name="T13" fmla="*/ 76 h 76"/>
                  <a:gd name="T14" fmla="*/ 139 w 139"/>
                  <a:gd name="T15" fmla="*/ 64 h 76"/>
                  <a:gd name="T16" fmla="*/ 139 w 139"/>
                  <a:gd name="T17" fmla="*/ 13 h 76"/>
                  <a:gd name="T18" fmla="*/ 126 w 139"/>
                  <a:gd name="T19" fmla="*/ 0 h 76"/>
                  <a:gd name="T20" fmla="*/ 129 w 139"/>
                  <a:gd name="T21" fmla="*/ 49 h 76"/>
                  <a:gd name="T22" fmla="*/ 112 w 139"/>
                  <a:gd name="T23" fmla="*/ 67 h 76"/>
                  <a:gd name="T24" fmla="*/ 27 w 139"/>
                  <a:gd name="T25" fmla="*/ 67 h 76"/>
                  <a:gd name="T26" fmla="*/ 10 w 139"/>
                  <a:gd name="T27" fmla="*/ 49 h 76"/>
                  <a:gd name="T28" fmla="*/ 10 w 139"/>
                  <a:gd name="T29" fmla="*/ 27 h 76"/>
                  <a:gd name="T30" fmla="*/ 27 w 139"/>
                  <a:gd name="T31" fmla="*/ 10 h 76"/>
                  <a:gd name="T32" fmla="*/ 112 w 139"/>
                  <a:gd name="T33" fmla="*/ 10 h 76"/>
                  <a:gd name="T34" fmla="*/ 129 w 139"/>
                  <a:gd name="T35" fmla="*/ 27 h 76"/>
                  <a:gd name="T36" fmla="*/ 129 w 139"/>
                  <a:gd name="T37" fmla="*/ 4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76">
                    <a:moveTo>
                      <a:pt x="12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2"/>
                      <a:pt x="5" y="73"/>
                    </a:cubicBezTo>
                    <a:cubicBezTo>
                      <a:pt x="6" y="75"/>
                      <a:pt x="10" y="76"/>
                      <a:pt x="13" y="76"/>
                    </a:cubicBezTo>
                    <a:cubicBezTo>
                      <a:pt x="126" y="76"/>
                      <a:pt x="126" y="76"/>
                      <a:pt x="126" y="76"/>
                    </a:cubicBezTo>
                    <a:cubicBezTo>
                      <a:pt x="133" y="76"/>
                      <a:pt x="139" y="71"/>
                      <a:pt x="139" y="64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6"/>
                      <a:pt x="133" y="0"/>
                      <a:pt x="126" y="0"/>
                    </a:cubicBezTo>
                    <a:close/>
                    <a:moveTo>
                      <a:pt x="129" y="49"/>
                    </a:moveTo>
                    <a:cubicBezTo>
                      <a:pt x="122" y="52"/>
                      <a:pt x="115" y="58"/>
                      <a:pt x="112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4" y="58"/>
                      <a:pt x="17" y="52"/>
                      <a:pt x="10" y="4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7" y="24"/>
                      <a:pt x="24" y="18"/>
                      <a:pt x="27" y="10"/>
                    </a:cubicBezTo>
                    <a:cubicBezTo>
                      <a:pt x="112" y="10"/>
                      <a:pt x="112" y="10"/>
                      <a:pt x="112" y="10"/>
                    </a:cubicBezTo>
                    <a:cubicBezTo>
                      <a:pt x="115" y="19"/>
                      <a:pt x="122" y="25"/>
                      <a:pt x="129" y="27"/>
                    </a:cubicBezTo>
                    <a:cubicBezTo>
                      <a:pt x="129" y="49"/>
                      <a:pt x="129" y="49"/>
                      <a:pt x="12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07" name="Freeform 846"/>
              <p:cNvSpPr>
                <a:spLocks noEditPoints="1"/>
              </p:cNvSpPr>
              <p:nvPr/>
            </p:nvSpPr>
            <p:spPr bwMode="auto">
              <a:xfrm>
                <a:off x="8076533" y="4115371"/>
                <a:ext cx="76200" cy="74613"/>
              </a:xfrm>
              <a:custGeom>
                <a:avLst/>
                <a:gdLst>
                  <a:gd name="T0" fmla="*/ 22 w 45"/>
                  <a:gd name="T1" fmla="*/ 0 h 45"/>
                  <a:gd name="T2" fmla="*/ 0 w 45"/>
                  <a:gd name="T3" fmla="*/ 22 h 45"/>
                  <a:gd name="T4" fmla="*/ 22 w 45"/>
                  <a:gd name="T5" fmla="*/ 45 h 45"/>
                  <a:gd name="T6" fmla="*/ 45 w 45"/>
                  <a:gd name="T7" fmla="*/ 22 h 45"/>
                  <a:gd name="T8" fmla="*/ 22 w 45"/>
                  <a:gd name="T9" fmla="*/ 0 h 45"/>
                  <a:gd name="T10" fmla="*/ 24 w 45"/>
                  <a:gd name="T11" fmla="*/ 35 h 45"/>
                  <a:gd name="T12" fmla="*/ 24 w 45"/>
                  <a:gd name="T13" fmla="*/ 39 h 45"/>
                  <a:gd name="T14" fmla="*/ 20 w 45"/>
                  <a:gd name="T15" fmla="*/ 39 h 45"/>
                  <a:gd name="T16" fmla="*/ 20 w 45"/>
                  <a:gd name="T17" fmla="*/ 35 h 45"/>
                  <a:gd name="T18" fmla="*/ 13 w 45"/>
                  <a:gd name="T19" fmla="*/ 34 h 45"/>
                  <a:gd name="T20" fmla="*/ 14 w 45"/>
                  <a:gd name="T21" fmla="*/ 29 h 45"/>
                  <a:gd name="T22" fmla="*/ 21 w 45"/>
                  <a:gd name="T23" fmla="*/ 31 h 45"/>
                  <a:gd name="T24" fmla="*/ 25 w 45"/>
                  <a:gd name="T25" fmla="*/ 28 h 45"/>
                  <a:gd name="T26" fmla="*/ 21 w 45"/>
                  <a:gd name="T27" fmla="*/ 24 h 45"/>
                  <a:gd name="T28" fmla="*/ 13 w 45"/>
                  <a:gd name="T29" fmla="*/ 17 h 45"/>
                  <a:gd name="T30" fmla="*/ 20 w 45"/>
                  <a:gd name="T31" fmla="*/ 9 h 45"/>
                  <a:gd name="T32" fmla="*/ 20 w 45"/>
                  <a:gd name="T33" fmla="*/ 5 h 45"/>
                  <a:gd name="T34" fmla="*/ 24 w 45"/>
                  <a:gd name="T35" fmla="*/ 5 h 45"/>
                  <a:gd name="T36" fmla="*/ 24 w 45"/>
                  <a:gd name="T37" fmla="*/ 9 h 45"/>
                  <a:gd name="T38" fmla="*/ 30 w 45"/>
                  <a:gd name="T39" fmla="*/ 10 h 45"/>
                  <a:gd name="T40" fmla="*/ 29 w 45"/>
                  <a:gd name="T41" fmla="*/ 15 h 45"/>
                  <a:gd name="T42" fmla="*/ 23 w 45"/>
                  <a:gd name="T43" fmla="*/ 14 h 45"/>
                  <a:gd name="T44" fmla="*/ 20 w 45"/>
                  <a:gd name="T45" fmla="*/ 16 h 45"/>
                  <a:gd name="T46" fmla="*/ 25 w 45"/>
                  <a:gd name="T47" fmla="*/ 20 h 45"/>
                  <a:gd name="T48" fmla="*/ 32 w 45"/>
                  <a:gd name="T49" fmla="*/ 27 h 45"/>
                  <a:gd name="T50" fmla="*/ 24 w 45"/>
                  <a:gd name="T51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5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ubicBezTo>
                      <a:pt x="35" y="45"/>
                      <a:pt x="45" y="35"/>
                      <a:pt x="45" y="22"/>
                    </a:cubicBezTo>
                    <a:cubicBezTo>
                      <a:pt x="45" y="10"/>
                      <a:pt x="35" y="0"/>
                      <a:pt x="22" y="0"/>
                    </a:cubicBezTo>
                    <a:close/>
                    <a:moveTo>
                      <a:pt x="24" y="35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7" y="35"/>
                      <a:pt x="15" y="34"/>
                      <a:pt x="13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6" y="30"/>
                      <a:pt x="19" y="31"/>
                      <a:pt x="21" y="31"/>
                    </a:cubicBezTo>
                    <a:cubicBezTo>
                      <a:pt x="24" y="31"/>
                      <a:pt x="25" y="30"/>
                      <a:pt x="25" y="28"/>
                    </a:cubicBezTo>
                    <a:cubicBezTo>
                      <a:pt x="25" y="26"/>
                      <a:pt x="24" y="25"/>
                      <a:pt x="21" y="24"/>
                    </a:cubicBezTo>
                    <a:cubicBezTo>
                      <a:pt x="16" y="23"/>
                      <a:pt x="13" y="21"/>
                      <a:pt x="13" y="17"/>
                    </a:cubicBezTo>
                    <a:cubicBezTo>
                      <a:pt x="13" y="13"/>
                      <a:pt x="16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10"/>
                      <a:pt x="30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5"/>
                      <a:pt x="26" y="14"/>
                      <a:pt x="23" y="14"/>
                    </a:cubicBezTo>
                    <a:cubicBezTo>
                      <a:pt x="21" y="14"/>
                      <a:pt x="20" y="15"/>
                      <a:pt x="20" y="16"/>
                    </a:cubicBezTo>
                    <a:cubicBezTo>
                      <a:pt x="20" y="17"/>
                      <a:pt x="21" y="18"/>
                      <a:pt x="25" y="20"/>
                    </a:cubicBezTo>
                    <a:cubicBezTo>
                      <a:pt x="30" y="21"/>
                      <a:pt x="32" y="24"/>
                      <a:pt x="32" y="27"/>
                    </a:cubicBezTo>
                    <a:cubicBezTo>
                      <a:pt x="32" y="31"/>
                      <a:pt x="29" y="34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08" name="Freeform 847"/>
              <p:cNvSpPr>
                <a:spLocks/>
              </p:cNvSpPr>
              <p:nvPr/>
            </p:nvSpPr>
            <p:spPr bwMode="auto">
              <a:xfrm>
                <a:off x="7997158" y="4261421"/>
                <a:ext cx="233363" cy="38100"/>
              </a:xfrm>
              <a:custGeom>
                <a:avLst/>
                <a:gdLst>
                  <a:gd name="T0" fmla="*/ 117 w 139"/>
                  <a:gd name="T1" fmla="*/ 5 h 23"/>
                  <a:gd name="T2" fmla="*/ 112 w 139"/>
                  <a:gd name="T3" fmla="*/ 14 h 23"/>
                  <a:gd name="T4" fmla="*/ 27 w 139"/>
                  <a:gd name="T5" fmla="*/ 14 h 23"/>
                  <a:gd name="T6" fmla="*/ 21 w 139"/>
                  <a:gd name="T7" fmla="*/ 5 h 23"/>
                  <a:gd name="T8" fmla="*/ 13 w 139"/>
                  <a:gd name="T9" fmla="*/ 5 h 23"/>
                  <a:gd name="T10" fmla="*/ 3 w 139"/>
                  <a:gd name="T11" fmla="*/ 2 h 23"/>
                  <a:gd name="T12" fmla="*/ 0 w 139"/>
                  <a:gd name="T13" fmla="*/ 2 h 23"/>
                  <a:gd name="T14" fmla="*/ 0 w 139"/>
                  <a:gd name="T15" fmla="*/ 11 h 23"/>
                  <a:gd name="T16" fmla="*/ 5 w 139"/>
                  <a:gd name="T17" fmla="*/ 20 h 23"/>
                  <a:gd name="T18" fmla="*/ 13 w 139"/>
                  <a:gd name="T19" fmla="*/ 23 h 23"/>
                  <a:gd name="T20" fmla="*/ 126 w 139"/>
                  <a:gd name="T21" fmla="*/ 23 h 23"/>
                  <a:gd name="T22" fmla="*/ 139 w 139"/>
                  <a:gd name="T23" fmla="*/ 10 h 23"/>
                  <a:gd name="T24" fmla="*/ 139 w 139"/>
                  <a:gd name="T25" fmla="*/ 0 h 23"/>
                  <a:gd name="T26" fmla="*/ 126 w 139"/>
                  <a:gd name="T27" fmla="*/ 5 h 23"/>
                  <a:gd name="T28" fmla="*/ 117 w 139"/>
                  <a:gd name="T2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9" h="23">
                    <a:moveTo>
                      <a:pt x="117" y="5"/>
                    </a:moveTo>
                    <a:cubicBezTo>
                      <a:pt x="115" y="7"/>
                      <a:pt x="113" y="10"/>
                      <a:pt x="112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0"/>
                      <a:pt x="24" y="7"/>
                      <a:pt x="21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9" y="5"/>
                      <a:pt x="6" y="4"/>
                      <a:pt x="3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4"/>
                      <a:pt x="3" y="19"/>
                      <a:pt x="5" y="20"/>
                    </a:cubicBezTo>
                    <a:cubicBezTo>
                      <a:pt x="6" y="22"/>
                      <a:pt x="10" y="23"/>
                      <a:pt x="13" y="23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3" y="23"/>
                      <a:pt x="139" y="17"/>
                      <a:pt x="139" y="1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5" y="3"/>
                      <a:pt x="131" y="5"/>
                      <a:pt x="126" y="5"/>
                    </a:cubicBezTo>
                    <a:lnTo>
                      <a:pt x="1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  <p:sp>
          <p:nvSpPr>
            <p:cNvPr id="82" name="Oval 848"/>
            <p:cNvSpPr>
              <a:spLocks noChangeArrowheads="1"/>
            </p:cNvSpPr>
            <p:nvPr/>
          </p:nvSpPr>
          <p:spPr bwMode="auto">
            <a:xfrm>
              <a:off x="6200107" y="3697858"/>
              <a:ext cx="93663" cy="936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3" name="Oval 849"/>
            <p:cNvSpPr>
              <a:spLocks noChangeArrowheads="1"/>
            </p:cNvSpPr>
            <p:nvPr/>
          </p:nvSpPr>
          <p:spPr bwMode="auto">
            <a:xfrm>
              <a:off x="7060532" y="3099371"/>
              <a:ext cx="60325" cy="603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4" name="Oval 850"/>
            <p:cNvSpPr>
              <a:spLocks noChangeArrowheads="1"/>
            </p:cNvSpPr>
            <p:nvPr/>
          </p:nvSpPr>
          <p:spPr bwMode="auto">
            <a:xfrm>
              <a:off x="5685756" y="2866008"/>
              <a:ext cx="80963" cy="80963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5" name="Oval 851"/>
            <p:cNvSpPr>
              <a:spLocks noChangeArrowheads="1"/>
            </p:cNvSpPr>
            <p:nvPr/>
          </p:nvSpPr>
          <p:spPr bwMode="auto">
            <a:xfrm>
              <a:off x="7868570" y="3953446"/>
              <a:ext cx="93663" cy="952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6" name="Oval 852"/>
            <p:cNvSpPr>
              <a:spLocks noChangeArrowheads="1"/>
            </p:cNvSpPr>
            <p:nvPr/>
          </p:nvSpPr>
          <p:spPr bwMode="auto">
            <a:xfrm>
              <a:off x="7471695" y="2059558"/>
              <a:ext cx="138113" cy="139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7" name="Oval 853"/>
            <p:cNvSpPr>
              <a:spLocks noChangeArrowheads="1"/>
            </p:cNvSpPr>
            <p:nvPr/>
          </p:nvSpPr>
          <p:spPr bwMode="auto">
            <a:xfrm>
              <a:off x="4739606" y="4372546"/>
              <a:ext cx="80963" cy="809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8" name="Oval 854"/>
            <p:cNvSpPr>
              <a:spLocks noChangeArrowheads="1"/>
            </p:cNvSpPr>
            <p:nvPr/>
          </p:nvSpPr>
          <p:spPr bwMode="auto">
            <a:xfrm>
              <a:off x="6566819" y="3494658"/>
              <a:ext cx="114300" cy="114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9" name="Oval 855"/>
            <p:cNvSpPr>
              <a:spLocks noChangeArrowheads="1"/>
            </p:cNvSpPr>
            <p:nvPr/>
          </p:nvSpPr>
          <p:spPr bwMode="auto">
            <a:xfrm>
              <a:off x="4585618" y="2635821"/>
              <a:ext cx="100013" cy="101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0" name="Oval 856"/>
            <p:cNvSpPr>
              <a:spLocks noChangeArrowheads="1"/>
            </p:cNvSpPr>
            <p:nvPr/>
          </p:nvSpPr>
          <p:spPr bwMode="auto">
            <a:xfrm>
              <a:off x="4453855" y="3799458"/>
              <a:ext cx="52388" cy="539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1" name="Oval 857"/>
            <p:cNvSpPr>
              <a:spLocks noChangeArrowheads="1"/>
            </p:cNvSpPr>
            <p:nvPr/>
          </p:nvSpPr>
          <p:spPr bwMode="auto">
            <a:xfrm>
              <a:off x="8155908" y="2537396"/>
              <a:ext cx="106363" cy="10795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2" name="Oval 858"/>
            <p:cNvSpPr>
              <a:spLocks noChangeArrowheads="1"/>
            </p:cNvSpPr>
            <p:nvPr/>
          </p:nvSpPr>
          <p:spPr bwMode="auto">
            <a:xfrm>
              <a:off x="6416007" y="2015108"/>
              <a:ext cx="95250" cy="936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4595474" y="4309046"/>
              <a:ext cx="3461956" cy="2548954"/>
            </a:xfrm>
            <a:custGeom>
              <a:avLst/>
              <a:gdLst>
                <a:gd name="connsiteX0" fmla="*/ 1739136 w 3461956"/>
                <a:gd name="connsiteY0" fmla="*/ 0 h 2548954"/>
                <a:gd name="connsiteX1" fmla="*/ 3065000 w 3461956"/>
                <a:gd name="connsiteY1" fmla="*/ 1111674 h 2548954"/>
                <a:gd name="connsiteX2" fmla="*/ 3065000 w 3461956"/>
                <a:gd name="connsiteY2" fmla="*/ 1339709 h 2548954"/>
                <a:gd name="connsiteX3" fmla="*/ 3353305 w 3461956"/>
                <a:gd name="connsiteY3" fmla="*/ 1339709 h 2548954"/>
                <a:gd name="connsiteX4" fmla="*/ 3411971 w 3461956"/>
                <a:gd name="connsiteY4" fmla="*/ 1986928 h 2548954"/>
                <a:gd name="connsiteX5" fmla="*/ 3024772 w 3461956"/>
                <a:gd name="connsiteY5" fmla="*/ 2375929 h 2548954"/>
                <a:gd name="connsiteX6" fmla="*/ 3006727 w 3461956"/>
                <a:gd name="connsiteY6" fmla="*/ 2497702 h 2548954"/>
                <a:gd name="connsiteX7" fmla="*/ 3000267 w 3461956"/>
                <a:gd name="connsiteY7" fmla="*/ 2548954 h 2548954"/>
                <a:gd name="connsiteX8" fmla="*/ 418681 w 3461956"/>
                <a:gd name="connsiteY8" fmla="*/ 2548954 h 2548954"/>
                <a:gd name="connsiteX9" fmla="*/ 412433 w 3461956"/>
                <a:gd name="connsiteY9" fmla="*/ 2485834 h 2548954"/>
                <a:gd name="connsiteX10" fmla="*/ 401538 w 3461956"/>
                <a:gd name="connsiteY10" fmla="*/ 2339041 h 2548954"/>
                <a:gd name="connsiteX11" fmla="*/ 74681 w 3461956"/>
                <a:gd name="connsiteY11" fmla="*/ 1986928 h 2548954"/>
                <a:gd name="connsiteX12" fmla="*/ 131671 w 3461956"/>
                <a:gd name="connsiteY12" fmla="*/ 1339709 h 2548954"/>
                <a:gd name="connsiteX13" fmla="*/ 408242 w 3461956"/>
                <a:gd name="connsiteY13" fmla="*/ 1333002 h 2548954"/>
                <a:gd name="connsiteX14" fmla="*/ 419976 w 3461956"/>
                <a:gd name="connsiteY14" fmla="*/ 1036221 h 2548954"/>
                <a:gd name="connsiteX15" fmla="*/ 1739136 w 3461956"/>
                <a:gd name="connsiteY15" fmla="*/ 0 h 254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61956" h="2548954">
                  <a:moveTo>
                    <a:pt x="1739136" y="0"/>
                  </a:moveTo>
                  <a:cubicBezTo>
                    <a:pt x="2972810" y="0"/>
                    <a:pt x="3065000" y="1111674"/>
                    <a:pt x="3065000" y="1111674"/>
                  </a:cubicBezTo>
                  <a:cubicBezTo>
                    <a:pt x="3065000" y="1197187"/>
                    <a:pt x="3065000" y="1339709"/>
                    <a:pt x="3065000" y="1339709"/>
                  </a:cubicBezTo>
                  <a:cubicBezTo>
                    <a:pt x="3065000" y="1339709"/>
                    <a:pt x="3249381" y="1187126"/>
                    <a:pt x="3353305" y="1339709"/>
                  </a:cubicBezTo>
                  <a:cubicBezTo>
                    <a:pt x="3435438" y="1458757"/>
                    <a:pt x="3517571" y="1760569"/>
                    <a:pt x="3411971" y="1986928"/>
                  </a:cubicBezTo>
                  <a:cubicBezTo>
                    <a:pt x="3306371" y="2213286"/>
                    <a:pt x="3024772" y="2375929"/>
                    <a:pt x="3024772" y="2375929"/>
                  </a:cubicBezTo>
                  <a:cubicBezTo>
                    <a:pt x="3021839" y="2385990"/>
                    <a:pt x="3015134" y="2432938"/>
                    <a:pt x="3006727" y="2497702"/>
                  </a:cubicBezTo>
                  <a:lnTo>
                    <a:pt x="3000267" y="2548954"/>
                  </a:lnTo>
                  <a:lnTo>
                    <a:pt x="418681" y="2548954"/>
                  </a:lnTo>
                  <a:lnTo>
                    <a:pt x="412433" y="2485834"/>
                  </a:lnTo>
                  <a:cubicBezTo>
                    <a:pt x="406462" y="2421725"/>
                    <a:pt x="402376" y="2368803"/>
                    <a:pt x="401538" y="2339041"/>
                  </a:cubicBezTo>
                  <a:cubicBezTo>
                    <a:pt x="314376" y="2277002"/>
                    <a:pt x="165195" y="2139510"/>
                    <a:pt x="74681" y="1986928"/>
                  </a:cubicBezTo>
                  <a:cubicBezTo>
                    <a:pt x="-82881" y="1725357"/>
                    <a:pt x="44510" y="1453727"/>
                    <a:pt x="131671" y="1339709"/>
                  </a:cubicBezTo>
                  <a:cubicBezTo>
                    <a:pt x="252357" y="1180420"/>
                    <a:pt x="364661" y="1311205"/>
                    <a:pt x="408242" y="1333002"/>
                  </a:cubicBezTo>
                  <a:cubicBezTo>
                    <a:pt x="414947" y="1167006"/>
                    <a:pt x="419976" y="1007716"/>
                    <a:pt x="419976" y="1036221"/>
                  </a:cubicBezTo>
                  <a:cubicBezTo>
                    <a:pt x="419976" y="1123411"/>
                    <a:pt x="505461" y="0"/>
                    <a:pt x="1739136" y="0"/>
                  </a:cubicBezTo>
                  <a:close/>
                </a:path>
              </a:pathLst>
            </a:custGeom>
            <a:solidFill>
              <a:srgbClr val="FAD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4" name="Freeform 863"/>
            <p:cNvSpPr>
              <a:spLocks/>
            </p:cNvSpPr>
            <p:nvPr/>
          </p:nvSpPr>
          <p:spPr bwMode="auto">
            <a:xfrm>
              <a:off x="6631907" y="5509196"/>
              <a:ext cx="895351" cy="468313"/>
            </a:xfrm>
            <a:custGeom>
              <a:avLst/>
              <a:gdLst>
                <a:gd name="T0" fmla="*/ 0 w 534"/>
                <a:gd name="T1" fmla="*/ 211 h 279"/>
                <a:gd name="T2" fmla="*/ 76 w 534"/>
                <a:gd name="T3" fmla="*/ 49 h 279"/>
                <a:gd name="T4" fmla="*/ 430 w 534"/>
                <a:gd name="T5" fmla="*/ 106 h 279"/>
                <a:gd name="T6" fmla="*/ 529 w 534"/>
                <a:gd name="T7" fmla="*/ 279 h 279"/>
                <a:gd name="T8" fmla="*/ 0 w 534"/>
                <a:gd name="T9" fmla="*/ 2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279">
                  <a:moveTo>
                    <a:pt x="0" y="211"/>
                  </a:moveTo>
                  <a:cubicBezTo>
                    <a:pt x="76" y="49"/>
                    <a:pt x="76" y="49"/>
                    <a:pt x="76" y="49"/>
                  </a:cubicBezTo>
                  <a:cubicBezTo>
                    <a:pt x="76" y="49"/>
                    <a:pt x="325" y="0"/>
                    <a:pt x="430" y="106"/>
                  </a:cubicBezTo>
                  <a:cubicBezTo>
                    <a:pt x="534" y="212"/>
                    <a:pt x="529" y="279"/>
                    <a:pt x="529" y="279"/>
                  </a:cubicBezTo>
                  <a:cubicBezTo>
                    <a:pt x="529" y="279"/>
                    <a:pt x="329" y="1"/>
                    <a:pt x="0" y="211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5" name="Freeform 864"/>
            <p:cNvSpPr>
              <a:spLocks/>
            </p:cNvSpPr>
            <p:nvPr/>
          </p:nvSpPr>
          <p:spPr bwMode="auto">
            <a:xfrm>
              <a:off x="5161881" y="5509196"/>
              <a:ext cx="895351" cy="468313"/>
            </a:xfrm>
            <a:custGeom>
              <a:avLst/>
              <a:gdLst>
                <a:gd name="T0" fmla="*/ 534 w 534"/>
                <a:gd name="T1" fmla="*/ 211 h 279"/>
                <a:gd name="T2" fmla="*/ 458 w 534"/>
                <a:gd name="T3" fmla="*/ 49 h 279"/>
                <a:gd name="T4" fmla="*/ 104 w 534"/>
                <a:gd name="T5" fmla="*/ 106 h 279"/>
                <a:gd name="T6" fmla="*/ 5 w 534"/>
                <a:gd name="T7" fmla="*/ 279 h 279"/>
                <a:gd name="T8" fmla="*/ 534 w 534"/>
                <a:gd name="T9" fmla="*/ 21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279">
                  <a:moveTo>
                    <a:pt x="534" y="211"/>
                  </a:moveTo>
                  <a:cubicBezTo>
                    <a:pt x="458" y="49"/>
                    <a:pt x="458" y="49"/>
                    <a:pt x="458" y="49"/>
                  </a:cubicBezTo>
                  <a:cubicBezTo>
                    <a:pt x="458" y="49"/>
                    <a:pt x="209" y="0"/>
                    <a:pt x="104" y="106"/>
                  </a:cubicBezTo>
                  <a:cubicBezTo>
                    <a:pt x="0" y="212"/>
                    <a:pt x="5" y="279"/>
                    <a:pt x="5" y="279"/>
                  </a:cubicBezTo>
                  <a:cubicBezTo>
                    <a:pt x="5" y="279"/>
                    <a:pt x="205" y="1"/>
                    <a:pt x="534" y="211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6" name="Freeform 866"/>
            <p:cNvSpPr>
              <a:spLocks/>
            </p:cNvSpPr>
            <p:nvPr/>
          </p:nvSpPr>
          <p:spPr bwMode="auto">
            <a:xfrm>
              <a:off x="5249193" y="5879083"/>
              <a:ext cx="735013" cy="687388"/>
            </a:xfrm>
            <a:custGeom>
              <a:avLst/>
              <a:gdLst>
                <a:gd name="T0" fmla="*/ 438 w 438"/>
                <a:gd name="T1" fmla="*/ 326 h 410"/>
                <a:gd name="T2" fmla="*/ 159 w 438"/>
                <a:gd name="T3" fmla="*/ 93 h 410"/>
                <a:gd name="T4" fmla="*/ 48 w 438"/>
                <a:gd name="T5" fmla="*/ 326 h 410"/>
                <a:gd name="T6" fmla="*/ 438 w 438"/>
                <a:gd name="T7" fmla="*/ 32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8" h="410">
                  <a:moveTo>
                    <a:pt x="438" y="326"/>
                  </a:moveTo>
                  <a:cubicBezTo>
                    <a:pt x="438" y="326"/>
                    <a:pt x="406" y="0"/>
                    <a:pt x="159" y="93"/>
                  </a:cubicBezTo>
                  <a:cubicBezTo>
                    <a:pt x="0" y="153"/>
                    <a:pt x="31" y="280"/>
                    <a:pt x="48" y="326"/>
                  </a:cubicBezTo>
                  <a:cubicBezTo>
                    <a:pt x="216" y="410"/>
                    <a:pt x="438" y="326"/>
                    <a:pt x="438" y="3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7" name="Freeform 867"/>
            <p:cNvSpPr>
              <a:spLocks/>
            </p:cNvSpPr>
            <p:nvPr/>
          </p:nvSpPr>
          <p:spPr bwMode="auto">
            <a:xfrm>
              <a:off x="5534944" y="6091808"/>
              <a:ext cx="284163" cy="296863"/>
            </a:xfrm>
            <a:custGeom>
              <a:avLst/>
              <a:gdLst>
                <a:gd name="T0" fmla="*/ 85 w 170"/>
                <a:gd name="T1" fmla="*/ 0 h 177"/>
                <a:gd name="T2" fmla="*/ 110 w 170"/>
                <a:gd name="T3" fmla="*/ 3 h 177"/>
                <a:gd name="T4" fmla="*/ 85 w 170"/>
                <a:gd name="T5" fmla="*/ 44 h 177"/>
                <a:gd name="T6" fmla="*/ 128 w 170"/>
                <a:gd name="T7" fmla="*/ 88 h 177"/>
                <a:gd name="T8" fmla="*/ 166 w 170"/>
                <a:gd name="T9" fmla="*/ 62 h 177"/>
                <a:gd name="T10" fmla="*/ 170 w 170"/>
                <a:gd name="T11" fmla="*/ 88 h 177"/>
                <a:gd name="T12" fmla="*/ 85 w 170"/>
                <a:gd name="T13" fmla="*/ 177 h 177"/>
                <a:gd name="T14" fmla="*/ 0 w 170"/>
                <a:gd name="T15" fmla="*/ 88 h 177"/>
                <a:gd name="T16" fmla="*/ 85 w 170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7">
                  <a:moveTo>
                    <a:pt x="85" y="0"/>
                  </a:moveTo>
                  <a:cubicBezTo>
                    <a:pt x="94" y="0"/>
                    <a:pt x="103" y="1"/>
                    <a:pt x="110" y="3"/>
                  </a:cubicBezTo>
                  <a:cubicBezTo>
                    <a:pt x="96" y="10"/>
                    <a:pt x="85" y="26"/>
                    <a:pt x="85" y="44"/>
                  </a:cubicBezTo>
                  <a:cubicBezTo>
                    <a:pt x="85" y="68"/>
                    <a:pt x="104" y="88"/>
                    <a:pt x="128" y="88"/>
                  </a:cubicBezTo>
                  <a:cubicBezTo>
                    <a:pt x="145" y="88"/>
                    <a:pt x="160" y="77"/>
                    <a:pt x="166" y="62"/>
                  </a:cubicBezTo>
                  <a:cubicBezTo>
                    <a:pt x="169" y="70"/>
                    <a:pt x="170" y="79"/>
                    <a:pt x="170" y="88"/>
                  </a:cubicBezTo>
                  <a:cubicBezTo>
                    <a:pt x="170" y="137"/>
                    <a:pt x="132" y="177"/>
                    <a:pt x="85" y="177"/>
                  </a:cubicBezTo>
                  <a:cubicBezTo>
                    <a:pt x="38" y="177"/>
                    <a:pt x="0" y="137"/>
                    <a:pt x="0" y="88"/>
                  </a:cubicBezTo>
                  <a:cubicBezTo>
                    <a:pt x="0" y="39"/>
                    <a:pt x="38" y="0"/>
                    <a:pt x="85" y="0"/>
                  </a:cubicBezTo>
                  <a:close/>
                </a:path>
              </a:pathLst>
            </a:custGeom>
            <a:solidFill>
              <a:srgbClr val="62C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8" name="Oval 868"/>
            <p:cNvSpPr>
              <a:spLocks noChangeArrowheads="1"/>
            </p:cNvSpPr>
            <p:nvPr/>
          </p:nvSpPr>
          <p:spPr bwMode="auto">
            <a:xfrm>
              <a:off x="5612731" y="6175946"/>
              <a:ext cx="128588" cy="127000"/>
            </a:xfrm>
            <a:prstGeom prst="ellipse">
              <a:avLst/>
            </a:prstGeom>
            <a:solidFill>
              <a:srgbClr val="342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99" name="Freeform 869"/>
            <p:cNvSpPr>
              <a:spLocks/>
            </p:cNvSpPr>
            <p:nvPr/>
          </p:nvSpPr>
          <p:spPr bwMode="auto">
            <a:xfrm>
              <a:off x="6723982" y="5879083"/>
              <a:ext cx="731838" cy="687388"/>
            </a:xfrm>
            <a:custGeom>
              <a:avLst/>
              <a:gdLst>
                <a:gd name="T0" fmla="*/ 0 w 437"/>
                <a:gd name="T1" fmla="*/ 326 h 410"/>
                <a:gd name="T2" fmla="*/ 279 w 437"/>
                <a:gd name="T3" fmla="*/ 93 h 410"/>
                <a:gd name="T4" fmla="*/ 389 w 437"/>
                <a:gd name="T5" fmla="*/ 326 h 410"/>
                <a:gd name="T6" fmla="*/ 0 w 437"/>
                <a:gd name="T7" fmla="*/ 32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410">
                  <a:moveTo>
                    <a:pt x="0" y="326"/>
                  </a:moveTo>
                  <a:cubicBezTo>
                    <a:pt x="0" y="326"/>
                    <a:pt x="31" y="0"/>
                    <a:pt x="279" y="93"/>
                  </a:cubicBezTo>
                  <a:cubicBezTo>
                    <a:pt x="437" y="153"/>
                    <a:pt x="395" y="267"/>
                    <a:pt x="389" y="326"/>
                  </a:cubicBezTo>
                  <a:cubicBezTo>
                    <a:pt x="158" y="410"/>
                    <a:pt x="0" y="326"/>
                    <a:pt x="0" y="3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0" name="Freeform 870"/>
            <p:cNvSpPr>
              <a:spLocks/>
            </p:cNvSpPr>
            <p:nvPr/>
          </p:nvSpPr>
          <p:spPr bwMode="auto">
            <a:xfrm>
              <a:off x="6885907" y="6091808"/>
              <a:ext cx="285750" cy="296863"/>
            </a:xfrm>
            <a:custGeom>
              <a:avLst/>
              <a:gdLst>
                <a:gd name="T0" fmla="*/ 85 w 170"/>
                <a:gd name="T1" fmla="*/ 0 h 177"/>
                <a:gd name="T2" fmla="*/ 60 w 170"/>
                <a:gd name="T3" fmla="*/ 3 h 177"/>
                <a:gd name="T4" fmla="*/ 85 w 170"/>
                <a:gd name="T5" fmla="*/ 44 h 177"/>
                <a:gd name="T6" fmla="*/ 43 w 170"/>
                <a:gd name="T7" fmla="*/ 88 h 177"/>
                <a:gd name="T8" fmla="*/ 4 w 170"/>
                <a:gd name="T9" fmla="*/ 62 h 177"/>
                <a:gd name="T10" fmla="*/ 0 w 170"/>
                <a:gd name="T11" fmla="*/ 88 h 177"/>
                <a:gd name="T12" fmla="*/ 85 w 170"/>
                <a:gd name="T13" fmla="*/ 177 h 177"/>
                <a:gd name="T14" fmla="*/ 170 w 170"/>
                <a:gd name="T15" fmla="*/ 88 h 177"/>
                <a:gd name="T16" fmla="*/ 85 w 170"/>
                <a:gd name="T1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77">
                  <a:moveTo>
                    <a:pt x="85" y="0"/>
                  </a:moveTo>
                  <a:cubicBezTo>
                    <a:pt x="76" y="0"/>
                    <a:pt x="68" y="1"/>
                    <a:pt x="60" y="3"/>
                  </a:cubicBezTo>
                  <a:cubicBezTo>
                    <a:pt x="75" y="10"/>
                    <a:pt x="85" y="26"/>
                    <a:pt x="85" y="44"/>
                  </a:cubicBezTo>
                  <a:cubicBezTo>
                    <a:pt x="85" y="68"/>
                    <a:pt x="66" y="88"/>
                    <a:pt x="43" y="88"/>
                  </a:cubicBezTo>
                  <a:cubicBezTo>
                    <a:pt x="25" y="88"/>
                    <a:pt x="11" y="77"/>
                    <a:pt x="4" y="62"/>
                  </a:cubicBezTo>
                  <a:cubicBezTo>
                    <a:pt x="2" y="70"/>
                    <a:pt x="0" y="79"/>
                    <a:pt x="0" y="88"/>
                  </a:cubicBezTo>
                  <a:cubicBezTo>
                    <a:pt x="0" y="137"/>
                    <a:pt x="38" y="177"/>
                    <a:pt x="85" y="177"/>
                  </a:cubicBezTo>
                  <a:cubicBezTo>
                    <a:pt x="132" y="177"/>
                    <a:pt x="170" y="137"/>
                    <a:pt x="170" y="88"/>
                  </a:cubicBezTo>
                  <a:cubicBezTo>
                    <a:pt x="170" y="39"/>
                    <a:pt x="132" y="0"/>
                    <a:pt x="85" y="0"/>
                  </a:cubicBezTo>
                  <a:close/>
                </a:path>
              </a:pathLst>
            </a:custGeom>
            <a:solidFill>
              <a:srgbClr val="62C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1" name="Oval 871"/>
            <p:cNvSpPr>
              <a:spLocks noChangeArrowheads="1"/>
            </p:cNvSpPr>
            <p:nvPr/>
          </p:nvSpPr>
          <p:spPr bwMode="auto">
            <a:xfrm>
              <a:off x="6965282" y="6175946"/>
              <a:ext cx="127000" cy="127000"/>
            </a:xfrm>
            <a:prstGeom prst="ellipse">
              <a:avLst/>
            </a:prstGeom>
            <a:solidFill>
              <a:srgbClr val="342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2" name="Rectangle 2668"/>
            <p:cNvSpPr/>
            <p:nvPr/>
          </p:nvSpPr>
          <p:spPr>
            <a:xfrm flipH="1">
              <a:off x="7648558" y="5768017"/>
              <a:ext cx="295554" cy="734176"/>
            </a:xfrm>
            <a:custGeom>
              <a:avLst/>
              <a:gdLst>
                <a:gd name="connsiteX0" fmla="*/ 0 w 914400"/>
                <a:gd name="connsiteY0" fmla="*/ 0 h 810928"/>
                <a:gd name="connsiteX1" fmla="*/ 914400 w 914400"/>
                <a:gd name="connsiteY1" fmla="*/ 0 h 810928"/>
                <a:gd name="connsiteX2" fmla="*/ 914400 w 914400"/>
                <a:gd name="connsiteY2" fmla="*/ 810928 h 810928"/>
                <a:gd name="connsiteX3" fmla="*/ 0 w 914400"/>
                <a:gd name="connsiteY3" fmla="*/ 810928 h 810928"/>
                <a:gd name="connsiteX4" fmla="*/ 0 w 914400"/>
                <a:gd name="connsiteY4" fmla="*/ 0 h 810928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55514 w 914400"/>
                <a:gd name="connsiteY4" fmla="*/ 1809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156492 w 292223"/>
                <a:gd name="connsiteY0" fmla="*/ 0 h 1120491"/>
                <a:gd name="connsiteX1" fmla="*/ 292223 w 292223"/>
                <a:gd name="connsiteY1" fmla="*/ 309563 h 1120491"/>
                <a:gd name="connsiteX2" fmla="*/ 292223 w 292223"/>
                <a:gd name="connsiteY2" fmla="*/ 1120491 h 1120491"/>
                <a:gd name="connsiteX3" fmla="*/ 287461 w 292223"/>
                <a:gd name="connsiteY3" fmla="*/ 734728 h 1120491"/>
                <a:gd name="connsiteX4" fmla="*/ 0 w 292223"/>
                <a:gd name="connsiteY4" fmla="*/ 142877 h 1120491"/>
                <a:gd name="connsiteX5" fmla="*/ 156492 w 292223"/>
                <a:gd name="connsiteY5" fmla="*/ 0 h 1120491"/>
                <a:gd name="connsiteX0" fmla="*/ 156492 w 292223"/>
                <a:gd name="connsiteY0" fmla="*/ 0 h 1120491"/>
                <a:gd name="connsiteX1" fmla="*/ 292223 w 292223"/>
                <a:gd name="connsiteY1" fmla="*/ 309563 h 1120491"/>
                <a:gd name="connsiteX2" fmla="*/ 292223 w 292223"/>
                <a:gd name="connsiteY2" fmla="*/ 1120491 h 1120491"/>
                <a:gd name="connsiteX3" fmla="*/ 287461 w 292223"/>
                <a:gd name="connsiteY3" fmla="*/ 734728 h 1120491"/>
                <a:gd name="connsiteX4" fmla="*/ 0 w 292223"/>
                <a:gd name="connsiteY4" fmla="*/ 142877 h 1120491"/>
                <a:gd name="connsiteX5" fmla="*/ 156492 w 292223"/>
                <a:gd name="connsiteY5" fmla="*/ 0 h 1120491"/>
                <a:gd name="connsiteX0" fmla="*/ 159643 w 295374"/>
                <a:gd name="connsiteY0" fmla="*/ 0 h 1120491"/>
                <a:gd name="connsiteX1" fmla="*/ 295374 w 295374"/>
                <a:gd name="connsiteY1" fmla="*/ 309563 h 1120491"/>
                <a:gd name="connsiteX2" fmla="*/ 295374 w 295374"/>
                <a:gd name="connsiteY2" fmla="*/ 1120491 h 1120491"/>
                <a:gd name="connsiteX3" fmla="*/ 290612 w 295374"/>
                <a:gd name="connsiteY3" fmla="*/ 734728 h 1120491"/>
                <a:gd name="connsiteX4" fmla="*/ 3151 w 295374"/>
                <a:gd name="connsiteY4" fmla="*/ 142877 h 1120491"/>
                <a:gd name="connsiteX5" fmla="*/ 159643 w 295374"/>
                <a:gd name="connsiteY5" fmla="*/ 0 h 1120491"/>
                <a:gd name="connsiteX0" fmla="*/ 157269 w 293000"/>
                <a:gd name="connsiteY0" fmla="*/ 0 h 1120491"/>
                <a:gd name="connsiteX1" fmla="*/ 293000 w 293000"/>
                <a:gd name="connsiteY1" fmla="*/ 309563 h 1120491"/>
                <a:gd name="connsiteX2" fmla="*/ 293000 w 293000"/>
                <a:gd name="connsiteY2" fmla="*/ 1120491 h 1120491"/>
                <a:gd name="connsiteX3" fmla="*/ 288238 w 293000"/>
                <a:gd name="connsiteY3" fmla="*/ 734728 h 1120491"/>
                <a:gd name="connsiteX4" fmla="*/ 777 w 293000"/>
                <a:gd name="connsiteY4" fmla="*/ 142877 h 1120491"/>
                <a:gd name="connsiteX5" fmla="*/ 157269 w 293000"/>
                <a:gd name="connsiteY5" fmla="*/ 0 h 1120491"/>
                <a:gd name="connsiteX0" fmla="*/ 160415 w 296146"/>
                <a:gd name="connsiteY0" fmla="*/ 0 h 1120491"/>
                <a:gd name="connsiteX1" fmla="*/ 296146 w 296146"/>
                <a:gd name="connsiteY1" fmla="*/ 309563 h 1120491"/>
                <a:gd name="connsiteX2" fmla="*/ 296146 w 296146"/>
                <a:gd name="connsiteY2" fmla="*/ 1120491 h 1120491"/>
                <a:gd name="connsiteX3" fmla="*/ 291384 w 296146"/>
                <a:gd name="connsiteY3" fmla="*/ 734728 h 1120491"/>
                <a:gd name="connsiteX4" fmla="*/ 3923 w 296146"/>
                <a:gd name="connsiteY4" fmla="*/ 142877 h 1120491"/>
                <a:gd name="connsiteX5" fmla="*/ 160415 w 296146"/>
                <a:gd name="connsiteY5" fmla="*/ 0 h 1120491"/>
                <a:gd name="connsiteX0" fmla="*/ 159545 w 295276"/>
                <a:gd name="connsiteY0" fmla="*/ 0 h 1120491"/>
                <a:gd name="connsiteX1" fmla="*/ 295276 w 295276"/>
                <a:gd name="connsiteY1" fmla="*/ 309563 h 1120491"/>
                <a:gd name="connsiteX2" fmla="*/ 295276 w 295276"/>
                <a:gd name="connsiteY2" fmla="*/ 1120491 h 1120491"/>
                <a:gd name="connsiteX3" fmla="*/ 290514 w 295276"/>
                <a:gd name="connsiteY3" fmla="*/ 734728 h 1120491"/>
                <a:gd name="connsiteX4" fmla="*/ 3053 w 295276"/>
                <a:gd name="connsiteY4" fmla="*/ 142877 h 1120491"/>
                <a:gd name="connsiteX5" fmla="*/ 159545 w 295276"/>
                <a:gd name="connsiteY5" fmla="*/ 0 h 1120491"/>
                <a:gd name="connsiteX0" fmla="*/ 157629 w 293360"/>
                <a:gd name="connsiteY0" fmla="*/ 0 h 1120491"/>
                <a:gd name="connsiteX1" fmla="*/ 293360 w 293360"/>
                <a:gd name="connsiteY1" fmla="*/ 309563 h 1120491"/>
                <a:gd name="connsiteX2" fmla="*/ 293360 w 293360"/>
                <a:gd name="connsiteY2" fmla="*/ 1120491 h 1120491"/>
                <a:gd name="connsiteX3" fmla="*/ 288598 w 293360"/>
                <a:gd name="connsiteY3" fmla="*/ 734728 h 1120491"/>
                <a:gd name="connsiteX4" fmla="*/ 1137 w 293360"/>
                <a:gd name="connsiteY4" fmla="*/ 142877 h 1120491"/>
                <a:gd name="connsiteX5" fmla="*/ 157629 w 293360"/>
                <a:gd name="connsiteY5" fmla="*/ 0 h 1120491"/>
                <a:gd name="connsiteX0" fmla="*/ 157629 w 293360"/>
                <a:gd name="connsiteY0" fmla="*/ 0 h 734728"/>
                <a:gd name="connsiteX1" fmla="*/ 293360 w 293360"/>
                <a:gd name="connsiteY1" fmla="*/ 309563 h 734728"/>
                <a:gd name="connsiteX2" fmla="*/ 288598 w 293360"/>
                <a:gd name="connsiteY2" fmla="*/ 734728 h 734728"/>
                <a:gd name="connsiteX3" fmla="*/ 1137 w 293360"/>
                <a:gd name="connsiteY3" fmla="*/ 142877 h 734728"/>
                <a:gd name="connsiteX4" fmla="*/ 157629 w 293360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769 w 292992"/>
                <a:gd name="connsiteY0" fmla="*/ 19389 h 611240"/>
                <a:gd name="connsiteX1" fmla="*/ 292992 w 292992"/>
                <a:gd name="connsiteY1" fmla="*/ 186075 h 611240"/>
                <a:gd name="connsiteX2" fmla="*/ 290612 w 292992"/>
                <a:gd name="connsiteY2" fmla="*/ 611240 h 611240"/>
                <a:gd name="connsiteX3" fmla="*/ 769 w 292992"/>
                <a:gd name="connsiteY3" fmla="*/ 19389 h 611240"/>
                <a:gd name="connsiteX0" fmla="*/ 3348 w 281284"/>
                <a:gd name="connsiteY0" fmla="*/ 14693 h 670838"/>
                <a:gd name="connsiteX1" fmla="*/ 281284 w 281284"/>
                <a:gd name="connsiteY1" fmla="*/ 245673 h 670838"/>
                <a:gd name="connsiteX2" fmla="*/ 278904 w 281284"/>
                <a:gd name="connsiteY2" fmla="*/ 670838 h 670838"/>
                <a:gd name="connsiteX3" fmla="*/ 3348 w 281284"/>
                <a:gd name="connsiteY3" fmla="*/ 14693 h 670838"/>
                <a:gd name="connsiteX0" fmla="*/ 3348 w 281284"/>
                <a:gd name="connsiteY0" fmla="*/ 79856 h 736001"/>
                <a:gd name="connsiteX1" fmla="*/ 281284 w 281284"/>
                <a:gd name="connsiteY1" fmla="*/ 310836 h 736001"/>
                <a:gd name="connsiteX2" fmla="*/ 278904 w 281284"/>
                <a:gd name="connsiteY2" fmla="*/ 736001 h 736001"/>
                <a:gd name="connsiteX3" fmla="*/ 3348 w 281284"/>
                <a:gd name="connsiteY3" fmla="*/ 79856 h 736001"/>
                <a:gd name="connsiteX0" fmla="*/ 3348 w 281284"/>
                <a:gd name="connsiteY0" fmla="*/ 77931 h 734076"/>
                <a:gd name="connsiteX1" fmla="*/ 281284 w 281284"/>
                <a:gd name="connsiteY1" fmla="*/ 308911 h 734076"/>
                <a:gd name="connsiteX2" fmla="*/ 278904 w 281284"/>
                <a:gd name="connsiteY2" fmla="*/ 734076 h 734076"/>
                <a:gd name="connsiteX3" fmla="*/ 3348 w 281284"/>
                <a:gd name="connsiteY3" fmla="*/ 77931 h 734076"/>
                <a:gd name="connsiteX0" fmla="*/ 3348 w 281284"/>
                <a:gd name="connsiteY0" fmla="*/ 78892 h 735037"/>
                <a:gd name="connsiteX1" fmla="*/ 281284 w 281284"/>
                <a:gd name="connsiteY1" fmla="*/ 309872 h 735037"/>
                <a:gd name="connsiteX2" fmla="*/ 278904 w 281284"/>
                <a:gd name="connsiteY2" fmla="*/ 735037 h 735037"/>
                <a:gd name="connsiteX3" fmla="*/ 3348 w 281284"/>
                <a:gd name="connsiteY3" fmla="*/ 78892 h 735037"/>
                <a:gd name="connsiteX0" fmla="*/ 1948 w 287028"/>
                <a:gd name="connsiteY0" fmla="*/ 83111 h 729731"/>
                <a:gd name="connsiteX1" fmla="*/ 287028 w 287028"/>
                <a:gd name="connsiteY1" fmla="*/ 304566 h 729731"/>
                <a:gd name="connsiteX2" fmla="*/ 284648 w 287028"/>
                <a:gd name="connsiteY2" fmla="*/ 729731 h 729731"/>
                <a:gd name="connsiteX3" fmla="*/ 1948 w 287028"/>
                <a:gd name="connsiteY3" fmla="*/ 83111 h 729731"/>
                <a:gd name="connsiteX0" fmla="*/ 35486 w 320566"/>
                <a:gd name="connsiteY0" fmla="*/ 83111 h 729731"/>
                <a:gd name="connsiteX1" fmla="*/ 320566 w 320566"/>
                <a:gd name="connsiteY1" fmla="*/ 304566 h 729731"/>
                <a:gd name="connsiteX2" fmla="*/ 318186 w 320566"/>
                <a:gd name="connsiteY2" fmla="*/ 729731 h 729731"/>
                <a:gd name="connsiteX3" fmla="*/ 35486 w 320566"/>
                <a:gd name="connsiteY3" fmla="*/ 173599 h 729731"/>
                <a:gd name="connsiteX4" fmla="*/ 35486 w 320566"/>
                <a:gd name="connsiteY4" fmla="*/ 83111 h 729731"/>
                <a:gd name="connsiteX0" fmla="*/ 1 w 285081"/>
                <a:gd name="connsiteY0" fmla="*/ 22732 h 578864"/>
                <a:gd name="connsiteX1" fmla="*/ 285081 w 285081"/>
                <a:gd name="connsiteY1" fmla="*/ 153699 h 578864"/>
                <a:gd name="connsiteX2" fmla="*/ 282701 w 285081"/>
                <a:gd name="connsiteY2" fmla="*/ 578864 h 578864"/>
                <a:gd name="connsiteX3" fmla="*/ 1 w 285081"/>
                <a:gd name="connsiteY3" fmla="*/ 22732 h 578864"/>
                <a:gd name="connsiteX0" fmla="*/ 1 w 280318"/>
                <a:gd name="connsiteY0" fmla="*/ 15193 h 657050"/>
                <a:gd name="connsiteX1" fmla="*/ 280318 w 280318"/>
                <a:gd name="connsiteY1" fmla="*/ 231885 h 657050"/>
                <a:gd name="connsiteX2" fmla="*/ 277938 w 280318"/>
                <a:gd name="connsiteY2" fmla="*/ 657050 h 657050"/>
                <a:gd name="connsiteX3" fmla="*/ 1 w 280318"/>
                <a:gd name="connsiteY3" fmla="*/ 15193 h 657050"/>
                <a:gd name="connsiteX0" fmla="*/ 1 w 280318"/>
                <a:gd name="connsiteY0" fmla="*/ 85467 h 727324"/>
                <a:gd name="connsiteX1" fmla="*/ 280318 w 280318"/>
                <a:gd name="connsiteY1" fmla="*/ 302159 h 727324"/>
                <a:gd name="connsiteX2" fmla="*/ 277938 w 280318"/>
                <a:gd name="connsiteY2" fmla="*/ 727324 h 727324"/>
                <a:gd name="connsiteX3" fmla="*/ 1 w 280318"/>
                <a:gd name="connsiteY3" fmla="*/ 85467 h 727324"/>
                <a:gd name="connsiteX0" fmla="*/ 1 w 280318"/>
                <a:gd name="connsiteY0" fmla="*/ 92304 h 734161"/>
                <a:gd name="connsiteX1" fmla="*/ 280318 w 280318"/>
                <a:gd name="connsiteY1" fmla="*/ 308996 h 734161"/>
                <a:gd name="connsiteX2" fmla="*/ 277938 w 280318"/>
                <a:gd name="connsiteY2" fmla="*/ 734161 h 734161"/>
                <a:gd name="connsiteX3" fmla="*/ 1 w 280318"/>
                <a:gd name="connsiteY3" fmla="*/ 92304 h 734161"/>
                <a:gd name="connsiteX0" fmla="*/ 15433 w 295750"/>
                <a:gd name="connsiteY0" fmla="*/ 92304 h 734161"/>
                <a:gd name="connsiteX1" fmla="*/ 295750 w 295750"/>
                <a:gd name="connsiteY1" fmla="*/ 308996 h 734161"/>
                <a:gd name="connsiteX2" fmla="*/ 293370 w 295750"/>
                <a:gd name="connsiteY2" fmla="*/ 734161 h 734161"/>
                <a:gd name="connsiteX3" fmla="*/ 15433 w 295750"/>
                <a:gd name="connsiteY3" fmla="*/ 92304 h 734161"/>
                <a:gd name="connsiteX0" fmla="*/ 18213 w 298530"/>
                <a:gd name="connsiteY0" fmla="*/ 92304 h 734161"/>
                <a:gd name="connsiteX1" fmla="*/ 298530 w 298530"/>
                <a:gd name="connsiteY1" fmla="*/ 308996 h 734161"/>
                <a:gd name="connsiteX2" fmla="*/ 296150 w 298530"/>
                <a:gd name="connsiteY2" fmla="*/ 734161 h 734161"/>
                <a:gd name="connsiteX3" fmla="*/ 18213 w 298530"/>
                <a:gd name="connsiteY3" fmla="*/ 92304 h 734161"/>
                <a:gd name="connsiteX0" fmla="*/ 15282 w 295599"/>
                <a:gd name="connsiteY0" fmla="*/ 92304 h 734161"/>
                <a:gd name="connsiteX1" fmla="*/ 295599 w 295599"/>
                <a:gd name="connsiteY1" fmla="*/ 308996 h 734161"/>
                <a:gd name="connsiteX2" fmla="*/ 293219 w 295599"/>
                <a:gd name="connsiteY2" fmla="*/ 734161 h 734161"/>
                <a:gd name="connsiteX3" fmla="*/ 15282 w 295599"/>
                <a:gd name="connsiteY3" fmla="*/ 92304 h 734161"/>
                <a:gd name="connsiteX0" fmla="*/ 6287 w 286604"/>
                <a:gd name="connsiteY0" fmla="*/ 92304 h 734161"/>
                <a:gd name="connsiteX1" fmla="*/ 286604 w 286604"/>
                <a:gd name="connsiteY1" fmla="*/ 308996 h 734161"/>
                <a:gd name="connsiteX2" fmla="*/ 284224 w 286604"/>
                <a:gd name="connsiteY2" fmla="*/ 734161 h 734161"/>
                <a:gd name="connsiteX3" fmla="*/ 6287 w 286604"/>
                <a:gd name="connsiteY3" fmla="*/ 92304 h 734161"/>
                <a:gd name="connsiteX0" fmla="*/ 14568 w 294885"/>
                <a:gd name="connsiteY0" fmla="*/ 92304 h 734161"/>
                <a:gd name="connsiteX1" fmla="*/ 294885 w 294885"/>
                <a:gd name="connsiteY1" fmla="*/ 308996 h 734161"/>
                <a:gd name="connsiteX2" fmla="*/ 292505 w 294885"/>
                <a:gd name="connsiteY2" fmla="*/ 734161 h 734161"/>
                <a:gd name="connsiteX3" fmla="*/ 14568 w 294885"/>
                <a:gd name="connsiteY3" fmla="*/ 92304 h 734161"/>
                <a:gd name="connsiteX0" fmla="*/ 15237 w 295554"/>
                <a:gd name="connsiteY0" fmla="*/ 92304 h 734176"/>
                <a:gd name="connsiteX1" fmla="*/ 295554 w 295554"/>
                <a:gd name="connsiteY1" fmla="*/ 308996 h 734176"/>
                <a:gd name="connsiteX2" fmla="*/ 293174 w 295554"/>
                <a:gd name="connsiteY2" fmla="*/ 734161 h 734176"/>
                <a:gd name="connsiteX3" fmla="*/ 15237 w 295554"/>
                <a:gd name="connsiteY3" fmla="*/ 92304 h 7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54" h="734176">
                  <a:moveTo>
                    <a:pt x="15237" y="92304"/>
                  </a:moveTo>
                  <a:cubicBezTo>
                    <a:pt x="206134" y="-159532"/>
                    <a:pt x="281774" y="168682"/>
                    <a:pt x="295554" y="308996"/>
                  </a:cubicBezTo>
                  <a:cubicBezTo>
                    <a:pt x="293967" y="450718"/>
                    <a:pt x="294761" y="592439"/>
                    <a:pt x="293174" y="734161"/>
                  </a:cubicBezTo>
                  <a:cubicBezTo>
                    <a:pt x="169460" y="736144"/>
                    <a:pt x="-61360" y="553690"/>
                    <a:pt x="15237" y="92304"/>
                  </a:cubicBezTo>
                  <a:close/>
                </a:path>
              </a:pathLst>
            </a:custGeom>
            <a:solidFill>
              <a:srgbClr val="EFC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3" name="Rectangle 2668"/>
            <p:cNvSpPr/>
            <p:nvPr/>
          </p:nvSpPr>
          <p:spPr>
            <a:xfrm>
              <a:off x="4734562" y="5768017"/>
              <a:ext cx="295554" cy="734176"/>
            </a:xfrm>
            <a:custGeom>
              <a:avLst/>
              <a:gdLst>
                <a:gd name="connsiteX0" fmla="*/ 0 w 914400"/>
                <a:gd name="connsiteY0" fmla="*/ 0 h 810928"/>
                <a:gd name="connsiteX1" fmla="*/ 914400 w 914400"/>
                <a:gd name="connsiteY1" fmla="*/ 0 h 810928"/>
                <a:gd name="connsiteX2" fmla="*/ 914400 w 914400"/>
                <a:gd name="connsiteY2" fmla="*/ 810928 h 810928"/>
                <a:gd name="connsiteX3" fmla="*/ 0 w 914400"/>
                <a:gd name="connsiteY3" fmla="*/ 810928 h 810928"/>
                <a:gd name="connsiteX4" fmla="*/ 0 w 914400"/>
                <a:gd name="connsiteY4" fmla="*/ 0 h 810928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778669 w 914400"/>
                <a:gd name="connsiteY4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55514 w 914400"/>
                <a:gd name="connsiteY4" fmla="*/ 1809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778669 w 914400"/>
                <a:gd name="connsiteY0" fmla="*/ 0 h 1120491"/>
                <a:gd name="connsiteX1" fmla="*/ 914400 w 914400"/>
                <a:gd name="connsiteY1" fmla="*/ 309563 h 1120491"/>
                <a:gd name="connsiteX2" fmla="*/ 914400 w 914400"/>
                <a:gd name="connsiteY2" fmla="*/ 1120491 h 1120491"/>
                <a:gd name="connsiteX3" fmla="*/ 0 w 914400"/>
                <a:gd name="connsiteY3" fmla="*/ 1120491 h 1120491"/>
                <a:gd name="connsiteX4" fmla="*/ 622177 w 914400"/>
                <a:gd name="connsiteY4" fmla="*/ 142877 h 1120491"/>
                <a:gd name="connsiteX5" fmla="*/ 778669 w 914400"/>
                <a:gd name="connsiteY5" fmla="*/ 0 h 1120491"/>
                <a:gd name="connsiteX0" fmla="*/ 156492 w 292223"/>
                <a:gd name="connsiteY0" fmla="*/ 0 h 1120491"/>
                <a:gd name="connsiteX1" fmla="*/ 292223 w 292223"/>
                <a:gd name="connsiteY1" fmla="*/ 309563 h 1120491"/>
                <a:gd name="connsiteX2" fmla="*/ 292223 w 292223"/>
                <a:gd name="connsiteY2" fmla="*/ 1120491 h 1120491"/>
                <a:gd name="connsiteX3" fmla="*/ 287461 w 292223"/>
                <a:gd name="connsiteY3" fmla="*/ 734728 h 1120491"/>
                <a:gd name="connsiteX4" fmla="*/ 0 w 292223"/>
                <a:gd name="connsiteY4" fmla="*/ 142877 h 1120491"/>
                <a:gd name="connsiteX5" fmla="*/ 156492 w 292223"/>
                <a:gd name="connsiteY5" fmla="*/ 0 h 1120491"/>
                <a:gd name="connsiteX0" fmla="*/ 156492 w 292223"/>
                <a:gd name="connsiteY0" fmla="*/ 0 h 1120491"/>
                <a:gd name="connsiteX1" fmla="*/ 292223 w 292223"/>
                <a:gd name="connsiteY1" fmla="*/ 309563 h 1120491"/>
                <a:gd name="connsiteX2" fmla="*/ 292223 w 292223"/>
                <a:gd name="connsiteY2" fmla="*/ 1120491 h 1120491"/>
                <a:gd name="connsiteX3" fmla="*/ 287461 w 292223"/>
                <a:gd name="connsiteY3" fmla="*/ 734728 h 1120491"/>
                <a:gd name="connsiteX4" fmla="*/ 0 w 292223"/>
                <a:gd name="connsiteY4" fmla="*/ 142877 h 1120491"/>
                <a:gd name="connsiteX5" fmla="*/ 156492 w 292223"/>
                <a:gd name="connsiteY5" fmla="*/ 0 h 1120491"/>
                <a:gd name="connsiteX0" fmla="*/ 159643 w 295374"/>
                <a:gd name="connsiteY0" fmla="*/ 0 h 1120491"/>
                <a:gd name="connsiteX1" fmla="*/ 295374 w 295374"/>
                <a:gd name="connsiteY1" fmla="*/ 309563 h 1120491"/>
                <a:gd name="connsiteX2" fmla="*/ 295374 w 295374"/>
                <a:gd name="connsiteY2" fmla="*/ 1120491 h 1120491"/>
                <a:gd name="connsiteX3" fmla="*/ 290612 w 295374"/>
                <a:gd name="connsiteY3" fmla="*/ 734728 h 1120491"/>
                <a:gd name="connsiteX4" fmla="*/ 3151 w 295374"/>
                <a:gd name="connsiteY4" fmla="*/ 142877 h 1120491"/>
                <a:gd name="connsiteX5" fmla="*/ 159643 w 295374"/>
                <a:gd name="connsiteY5" fmla="*/ 0 h 1120491"/>
                <a:gd name="connsiteX0" fmla="*/ 157269 w 293000"/>
                <a:gd name="connsiteY0" fmla="*/ 0 h 1120491"/>
                <a:gd name="connsiteX1" fmla="*/ 293000 w 293000"/>
                <a:gd name="connsiteY1" fmla="*/ 309563 h 1120491"/>
                <a:gd name="connsiteX2" fmla="*/ 293000 w 293000"/>
                <a:gd name="connsiteY2" fmla="*/ 1120491 h 1120491"/>
                <a:gd name="connsiteX3" fmla="*/ 288238 w 293000"/>
                <a:gd name="connsiteY3" fmla="*/ 734728 h 1120491"/>
                <a:gd name="connsiteX4" fmla="*/ 777 w 293000"/>
                <a:gd name="connsiteY4" fmla="*/ 142877 h 1120491"/>
                <a:gd name="connsiteX5" fmla="*/ 157269 w 293000"/>
                <a:gd name="connsiteY5" fmla="*/ 0 h 1120491"/>
                <a:gd name="connsiteX0" fmla="*/ 160415 w 296146"/>
                <a:gd name="connsiteY0" fmla="*/ 0 h 1120491"/>
                <a:gd name="connsiteX1" fmla="*/ 296146 w 296146"/>
                <a:gd name="connsiteY1" fmla="*/ 309563 h 1120491"/>
                <a:gd name="connsiteX2" fmla="*/ 296146 w 296146"/>
                <a:gd name="connsiteY2" fmla="*/ 1120491 h 1120491"/>
                <a:gd name="connsiteX3" fmla="*/ 291384 w 296146"/>
                <a:gd name="connsiteY3" fmla="*/ 734728 h 1120491"/>
                <a:gd name="connsiteX4" fmla="*/ 3923 w 296146"/>
                <a:gd name="connsiteY4" fmla="*/ 142877 h 1120491"/>
                <a:gd name="connsiteX5" fmla="*/ 160415 w 296146"/>
                <a:gd name="connsiteY5" fmla="*/ 0 h 1120491"/>
                <a:gd name="connsiteX0" fmla="*/ 159545 w 295276"/>
                <a:gd name="connsiteY0" fmla="*/ 0 h 1120491"/>
                <a:gd name="connsiteX1" fmla="*/ 295276 w 295276"/>
                <a:gd name="connsiteY1" fmla="*/ 309563 h 1120491"/>
                <a:gd name="connsiteX2" fmla="*/ 295276 w 295276"/>
                <a:gd name="connsiteY2" fmla="*/ 1120491 h 1120491"/>
                <a:gd name="connsiteX3" fmla="*/ 290514 w 295276"/>
                <a:gd name="connsiteY3" fmla="*/ 734728 h 1120491"/>
                <a:gd name="connsiteX4" fmla="*/ 3053 w 295276"/>
                <a:gd name="connsiteY4" fmla="*/ 142877 h 1120491"/>
                <a:gd name="connsiteX5" fmla="*/ 159545 w 295276"/>
                <a:gd name="connsiteY5" fmla="*/ 0 h 1120491"/>
                <a:gd name="connsiteX0" fmla="*/ 157629 w 293360"/>
                <a:gd name="connsiteY0" fmla="*/ 0 h 1120491"/>
                <a:gd name="connsiteX1" fmla="*/ 293360 w 293360"/>
                <a:gd name="connsiteY1" fmla="*/ 309563 h 1120491"/>
                <a:gd name="connsiteX2" fmla="*/ 293360 w 293360"/>
                <a:gd name="connsiteY2" fmla="*/ 1120491 h 1120491"/>
                <a:gd name="connsiteX3" fmla="*/ 288598 w 293360"/>
                <a:gd name="connsiteY3" fmla="*/ 734728 h 1120491"/>
                <a:gd name="connsiteX4" fmla="*/ 1137 w 293360"/>
                <a:gd name="connsiteY4" fmla="*/ 142877 h 1120491"/>
                <a:gd name="connsiteX5" fmla="*/ 157629 w 293360"/>
                <a:gd name="connsiteY5" fmla="*/ 0 h 1120491"/>
                <a:gd name="connsiteX0" fmla="*/ 157629 w 293360"/>
                <a:gd name="connsiteY0" fmla="*/ 0 h 734728"/>
                <a:gd name="connsiteX1" fmla="*/ 293360 w 293360"/>
                <a:gd name="connsiteY1" fmla="*/ 309563 h 734728"/>
                <a:gd name="connsiteX2" fmla="*/ 288598 w 293360"/>
                <a:gd name="connsiteY2" fmla="*/ 734728 h 734728"/>
                <a:gd name="connsiteX3" fmla="*/ 1137 w 293360"/>
                <a:gd name="connsiteY3" fmla="*/ 142877 h 734728"/>
                <a:gd name="connsiteX4" fmla="*/ 157629 w 293360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157261 w 292992"/>
                <a:gd name="connsiteY0" fmla="*/ 0 h 734728"/>
                <a:gd name="connsiteX1" fmla="*/ 292992 w 292992"/>
                <a:gd name="connsiteY1" fmla="*/ 309563 h 734728"/>
                <a:gd name="connsiteX2" fmla="*/ 290612 w 292992"/>
                <a:gd name="connsiteY2" fmla="*/ 734728 h 734728"/>
                <a:gd name="connsiteX3" fmla="*/ 769 w 292992"/>
                <a:gd name="connsiteY3" fmla="*/ 142877 h 734728"/>
                <a:gd name="connsiteX4" fmla="*/ 157261 w 292992"/>
                <a:gd name="connsiteY4" fmla="*/ 0 h 734728"/>
                <a:gd name="connsiteX0" fmla="*/ 769 w 292992"/>
                <a:gd name="connsiteY0" fmla="*/ 19389 h 611240"/>
                <a:gd name="connsiteX1" fmla="*/ 292992 w 292992"/>
                <a:gd name="connsiteY1" fmla="*/ 186075 h 611240"/>
                <a:gd name="connsiteX2" fmla="*/ 290612 w 292992"/>
                <a:gd name="connsiteY2" fmla="*/ 611240 h 611240"/>
                <a:gd name="connsiteX3" fmla="*/ 769 w 292992"/>
                <a:gd name="connsiteY3" fmla="*/ 19389 h 611240"/>
                <a:gd name="connsiteX0" fmla="*/ 3348 w 281284"/>
                <a:gd name="connsiteY0" fmla="*/ 14693 h 670838"/>
                <a:gd name="connsiteX1" fmla="*/ 281284 w 281284"/>
                <a:gd name="connsiteY1" fmla="*/ 245673 h 670838"/>
                <a:gd name="connsiteX2" fmla="*/ 278904 w 281284"/>
                <a:gd name="connsiteY2" fmla="*/ 670838 h 670838"/>
                <a:gd name="connsiteX3" fmla="*/ 3348 w 281284"/>
                <a:gd name="connsiteY3" fmla="*/ 14693 h 670838"/>
                <a:gd name="connsiteX0" fmla="*/ 3348 w 281284"/>
                <a:gd name="connsiteY0" fmla="*/ 79856 h 736001"/>
                <a:gd name="connsiteX1" fmla="*/ 281284 w 281284"/>
                <a:gd name="connsiteY1" fmla="*/ 310836 h 736001"/>
                <a:gd name="connsiteX2" fmla="*/ 278904 w 281284"/>
                <a:gd name="connsiteY2" fmla="*/ 736001 h 736001"/>
                <a:gd name="connsiteX3" fmla="*/ 3348 w 281284"/>
                <a:gd name="connsiteY3" fmla="*/ 79856 h 736001"/>
                <a:gd name="connsiteX0" fmla="*/ 3348 w 281284"/>
                <a:gd name="connsiteY0" fmla="*/ 77931 h 734076"/>
                <a:gd name="connsiteX1" fmla="*/ 281284 w 281284"/>
                <a:gd name="connsiteY1" fmla="*/ 308911 h 734076"/>
                <a:gd name="connsiteX2" fmla="*/ 278904 w 281284"/>
                <a:gd name="connsiteY2" fmla="*/ 734076 h 734076"/>
                <a:gd name="connsiteX3" fmla="*/ 3348 w 281284"/>
                <a:gd name="connsiteY3" fmla="*/ 77931 h 734076"/>
                <a:gd name="connsiteX0" fmla="*/ 3348 w 281284"/>
                <a:gd name="connsiteY0" fmla="*/ 78892 h 735037"/>
                <a:gd name="connsiteX1" fmla="*/ 281284 w 281284"/>
                <a:gd name="connsiteY1" fmla="*/ 309872 h 735037"/>
                <a:gd name="connsiteX2" fmla="*/ 278904 w 281284"/>
                <a:gd name="connsiteY2" fmla="*/ 735037 h 735037"/>
                <a:gd name="connsiteX3" fmla="*/ 3348 w 281284"/>
                <a:gd name="connsiteY3" fmla="*/ 78892 h 735037"/>
                <a:gd name="connsiteX0" fmla="*/ 1948 w 287028"/>
                <a:gd name="connsiteY0" fmla="*/ 83111 h 729731"/>
                <a:gd name="connsiteX1" fmla="*/ 287028 w 287028"/>
                <a:gd name="connsiteY1" fmla="*/ 304566 h 729731"/>
                <a:gd name="connsiteX2" fmla="*/ 284648 w 287028"/>
                <a:gd name="connsiteY2" fmla="*/ 729731 h 729731"/>
                <a:gd name="connsiteX3" fmla="*/ 1948 w 287028"/>
                <a:gd name="connsiteY3" fmla="*/ 83111 h 729731"/>
                <a:gd name="connsiteX0" fmla="*/ 35486 w 320566"/>
                <a:gd name="connsiteY0" fmla="*/ 83111 h 729731"/>
                <a:gd name="connsiteX1" fmla="*/ 320566 w 320566"/>
                <a:gd name="connsiteY1" fmla="*/ 304566 h 729731"/>
                <a:gd name="connsiteX2" fmla="*/ 318186 w 320566"/>
                <a:gd name="connsiteY2" fmla="*/ 729731 h 729731"/>
                <a:gd name="connsiteX3" fmla="*/ 35486 w 320566"/>
                <a:gd name="connsiteY3" fmla="*/ 173599 h 729731"/>
                <a:gd name="connsiteX4" fmla="*/ 35486 w 320566"/>
                <a:gd name="connsiteY4" fmla="*/ 83111 h 729731"/>
                <a:gd name="connsiteX0" fmla="*/ 1 w 285081"/>
                <a:gd name="connsiteY0" fmla="*/ 22732 h 578864"/>
                <a:gd name="connsiteX1" fmla="*/ 285081 w 285081"/>
                <a:gd name="connsiteY1" fmla="*/ 153699 h 578864"/>
                <a:gd name="connsiteX2" fmla="*/ 282701 w 285081"/>
                <a:gd name="connsiteY2" fmla="*/ 578864 h 578864"/>
                <a:gd name="connsiteX3" fmla="*/ 1 w 285081"/>
                <a:gd name="connsiteY3" fmla="*/ 22732 h 578864"/>
                <a:gd name="connsiteX0" fmla="*/ 1 w 280318"/>
                <a:gd name="connsiteY0" fmla="*/ 15193 h 657050"/>
                <a:gd name="connsiteX1" fmla="*/ 280318 w 280318"/>
                <a:gd name="connsiteY1" fmla="*/ 231885 h 657050"/>
                <a:gd name="connsiteX2" fmla="*/ 277938 w 280318"/>
                <a:gd name="connsiteY2" fmla="*/ 657050 h 657050"/>
                <a:gd name="connsiteX3" fmla="*/ 1 w 280318"/>
                <a:gd name="connsiteY3" fmla="*/ 15193 h 657050"/>
                <a:gd name="connsiteX0" fmla="*/ 1 w 280318"/>
                <a:gd name="connsiteY0" fmla="*/ 85467 h 727324"/>
                <a:gd name="connsiteX1" fmla="*/ 280318 w 280318"/>
                <a:gd name="connsiteY1" fmla="*/ 302159 h 727324"/>
                <a:gd name="connsiteX2" fmla="*/ 277938 w 280318"/>
                <a:gd name="connsiteY2" fmla="*/ 727324 h 727324"/>
                <a:gd name="connsiteX3" fmla="*/ 1 w 280318"/>
                <a:gd name="connsiteY3" fmla="*/ 85467 h 727324"/>
                <a:gd name="connsiteX0" fmla="*/ 1 w 280318"/>
                <a:gd name="connsiteY0" fmla="*/ 92304 h 734161"/>
                <a:gd name="connsiteX1" fmla="*/ 280318 w 280318"/>
                <a:gd name="connsiteY1" fmla="*/ 308996 h 734161"/>
                <a:gd name="connsiteX2" fmla="*/ 277938 w 280318"/>
                <a:gd name="connsiteY2" fmla="*/ 734161 h 734161"/>
                <a:gd name="connsiteX3" fmla="*/ 1 w 280318"/>
                <a:gd name="connsiteY3" fmla="*/ 92304 h 734161"/>
                <a:gd name="connsiteX0" fmla="*/ 15433 w 295750"/>
                <a:gd name="connsiteY0" fmla="*/ 92304 h 734161"/>
                <a:gd name="connsiteX1" fmla="*/ 295750 w 295750"/>
                <a:gd name="connsiteY1" fmla="*/ 308996 h 734161"/>
                <a:gd name="connsiteX2" fmla="*/ 293370 w 295750"/>
                <a:gd name="connsiteY2" fmla="*/ 734161 h 734161"/>
                <a:gd name="connsiteX3" fmla="*/ 15433 w 295750"/>
                <a:gd name="connsiteY3" fmla="*/ 92304 h 734161"/>
                <a:gd name="connsiteX0" fmla="*/ 18213 w 298530"/>
                <a:gd name="connsiteY0" fmla="*/ 92304 h 734161"/>
                <a:gd name="connsiteX1" fmla="*/ 298530 w 298530"/>
                <a:gd name="connsiteY1" fmla="*/ 308996 h 734161"/>
                <a:gd name="connsiteX2" fmla="*/ 296150 w 298530"/>
                <a:gd name="connsiteY2" fmla="*/ 734161 h 734161"/>
                <a:gd name="connsiteX3" fmla="*/ 18213 w 298530"/>
                <a:gd name="connsiteY3" fmla="*/ 92304 h 734161"/>
                <a:gd name="connsiteX0" fmla="*/ 15282 w 295599"/>
                <a:gd name="connsiteY0" fmla="*/ 92304 h 734161"/>
                <a:gd name="connsiteX1" fmla="*/ 295599 w 295599"/>
                <a:gd name="connsiteY1" fmla="*/ 308996 h 734161"/>
                <a:gd name="connsiteX2" fmla="*/ 293219 w 295599"/>
                <a:gd name="connsiteY2" fmla="*/ 734161 h 734161"/>
                <a:gd name="connsiteX3" fmla="*/ 15282 w 295599"/>
                <a:gd name="connsiteY3" fmla="*/ 92304 h 734161"/>
                <a:gd name="connsiteX0" fmla="*/ 6287 w 286604"/>
                <a:gd name="connsiteY0" fmla="*/ 92304 h 734161"/>
                <a:gd name="connsiteX1" fmla="*/ 286604 w 286604"/>
                <a:gd name="connsiteY1" fmla="*/ 308996 h 734161"/>
                <a:gd name="connsiteX2" fmla="*/ 284224 w 286604"/>
                <a:gd name="connsiteY2" fmla="*/ 734161 h 734161"/>
                <a:gd name="connsiteX3" fmla="*/ 6287 w 286604"/>
                <a:gd name="connsiteY3" fmla="*/ 92304 h 734161"/>
                <a:gd name="connsiteX0" fmla="*/ 14568 w 294885"/>
                <a:gd name="connsiteY0" fmla="*/ 92304 h 734161"/>
                <a:gd name="connsiteX1" fmla="*/ 294885 w 294885"/>
                <a:gd name="connsiteY1" fmla="*/ 308996 h 734161"/>
                <a:gd name="connsiteX2" fmla="*/ 292505 w 294885"/>
                <a:gd name="connsiteY2" fmla="*/ 734161 h 734161"/>
                <a:gd name="connsiteX3" fmla="*/ 14568 w 294885"/>
                <a:gd name="connsiteY3" fmla="*/ 92304 h 734161"/>
                <a:gd name="connsiteX0" fmla="*/ 15237 w 295554"/>
                <a:gd name="connsiteY0" fmla="*/ 92304 h 734176"/>
                <a:gd name="connsiteX1" fmla="*/ 295554 w 295554"/>
                <a:gd name="connsiteY1" fmla="*/ 308996 h 734176"/>
                <a:gd name="connsiteX2" fmla="*/ 293174 w 295554"/>
                <a:gd name="connsiteY2" fmla="*/ 734161 h 734176"/>
                <a:gd name="connsiteX3" fmla="*/ 15237 w 295554"/>
                <a:gd name="connsiteY3" fmla="*/ 92304 h 73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54" h="734176">
                  <a:moveTo>
                    <a:pt x="15237" y="92304"/>
                  </a:moveTo>
                  <a:cubicBezTo>
                    <a:pt x="206134" y="-159532"/>
                    <a:pt x="281774" y="168682"/>
                    <a:pt x="295554" y="308996"/>
                  </a:cubicBezTo>
                  <a:cubicBezTo>
                    <a:pt x="293967" y="450718"/>
                    <a:pt x="294761" y="592439"/>
                    <a:pt x="293174" y="734161"/>
                  </a:cubicBezTo>
                  <a:cubicBezTo>
                    <a:pt x="169460" y="736144"/>
                    <a:pt x="-61360" y="553690"/>
                    <a:pt x="15237" y="92304"/>
                  </a:cubicBezTo>
                  <a:close/>
                </a:path>
              </a:pathLst>
            </a:custGeom>
            <a:solidFill>
              <a:srgbClr val="EFC5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04" name="Freeform 865"/>
            <p:cNvSpPr>
              <a:spLocks/>
            </p:cNvSpPr>
            <p:nvPr/>
          </p:nvSpPr>
          <p:spPr bwMode="auto">
            <a:xfrm>
              <a:off x="4899943" y="3805808"/>
              <a:ext cx="3094040" cy="2744788"/>
            </a:xfrm>
            <a:custGeom>
              <a:avLst/>
              <a:gdLst>
                <a:gd name="T0" fmla="*/ 1705 w 1846"/>
                <a:gd name="T1" fmla="*/ 508 h 1637"/>
                <a:gd name="T2" fmla="*/ 1803 w 1846"/>
                <a:gd name="T3" fmla="*/ 326 h 1637"/>
                <a:gd name="T4" fmla="*/ 1626 w 1846"/>
                <a:gd name="T5" fmla="*/ 300 h 1637"/>
                <a:gd name="T6" fmla="*/ 1729 w 1846"/>
                <a:gd name="T7" fmla="*/ 160 h 1637"/>
                <a:gd name="T8" fmla="*/ 1392 w 1846"/>
                <a:gd name="T9" fmla="*/ 224 h 1637"/>
                <a:gd name="T10" fmla="*/ 1502 w 1846"/>
                <a:gd name="T11" fmla="*/ 68 h 1637"/>
                <a:gd name="T12" fmla="*/ 1000 w 1846"/>
                <a:gd name="T13" fmla="*/ 138 h 1637"/>
                <a:gd name="T14" fmla="*/ 1178 w 1846"/>
                <a:gd name="T15" fmla="*/ 21 h 1637"/>
                <a:gd name="T16" fmla="*/ 301 w 1846"/>
                <a:gd name="T17" fmla="*/ 300 h 1637"/>
                <a:gd name="T18" fmla="*/ 46 w 1846"/>
                <a:gd name="T19" fmla="*/ 711 h 1637"/>
                <a:gd name="T20" fmla="*/ 46 w 1846"/>
                <a:gd name="T21" fmla="*/ 711 h 1637"/>
                <a:gd name="T22" fmla="*/ 16 w 1846"/>
                <a:gd name="T23" fmla="*/ 815 h 1637"/>
                <a:gd name="T24" fmla="*/ 14 w 1846"/>
                <a:gd name="T25" fmla="*/ 1067 h 1637"/>
                <a:gd name="T26" fmla="*/ 54 w 1846"/>
                <a:gd name="T27" fmla="*/ 1312 h 1637"/>
                <a:gd name="T28" fmla="*/ 83 w 1846"/>
                <a:gd name="T29" fmla="*/ 1568 h 1637"/>
                <a:gd name="T30" fmla="*/ 150 w 1846"/>
                <a:gd name="T31" fmla="*/ 1605 h 1637"/>
                <a:gd name="T32" fmla="*/ 122 w 1846"/>
                <a:gd name="T33" fmla="*/ 1193 h 1637"/>
                <a:gd name="T34" fmla="*/ 349 w 1846"/>
                <a:gd name="T35" fmla="*/ 681 h 1637"/>
                <a:gd name="T36" fmla="*/ 873 w 1846"/>
                <a:gd name="T37" fmla="*/ 685 h 1637"/>
                <a:gd name="T38" fmla="*/ 1365 w 1846"/>
                <a:gd name="T39" fmla="*/ 681 h 1637"/>
                <a:gd name="T40" fmla="*/ 1592 w 1846"/>
                <a:gd name="T41" fmla="*/ 1193 h 1637"/>
                <a:gd name="T42" fmla="*/ 1561 w 1846"/>
                <a:gd name="T43" fmla="*/ 1637 h 1637"/>
                <a:gd name="T44" fmla="*/ 1585 w 1846"/>
                <a:gd name="T45" fmla="*/ 1612 h 1637"/>
                <a:gd name="T46" fmla="*/ 1630 w 1846"/>
                <a:gd name="T47" fmla="*/ 1566 h 1637"/>
                <a:gd name="T48" fmla="*/ 1660 w 1846"/>
                <a:gd name="T49" fmla="*/ 1312 h 1637"/>
                <a:gd name="T50" fmla="*/ 1700 w 1846"/>
                <a:gd name="T51" fmla="*/ 1068 h 1637"/>
                <a:gd name="T52" fmla="*/ 1846 w 1846"/>
                <a:gd name="T53" fmla="*/ 541 h 1637"/>
                <a:gd name="T54" fmla="*/ 1705 w 1846"/>
                <a:gd name="T55" fmla="*/ 508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6" h="1637">
                  <a:moveTo>
                    <a:pt x="1705" y="508"/>
                  </a:moveTo>
                  <a:cubicBezTo>
                    <a:pt x="1705" y="508"/>
                    <a:pt x="1721" y="386"/>
                    <a:pt x="1803" y="326"/>
                  </a:cubicBezTo>
                  <a:cubicBezTo>
                    <a:pt x="1751" y="290"/>
                    <a:pt x="1626" y="300"/>
                    <a:pt x="1626" y="300"/>
                  </a:cubicBezTo>
                  <a:cubicBezTo>
                    <a:pt x="1626" y="300"/>
                    <a:pt x="1596" y="216"/>
                    <a:pt x="1729" y="160"/>
                  </a:cubicBezTo>
                  <a:cubicBezTo>
                    <a:pt x="1643" y="116"/>
                    <a:pt x="1392" y="224"/>
                    <a:pt x="1392" y="224"/>
                  </a:cubicBezTo>
                  <a:cubicBezTo>
                    <a:pt x="1392" y="224"/>
                    <a:pt x="1353" y="119"/>
                    <a:pt x="1502" y="68"/>
                  </a:cubicBezTo>
                  <a:cubicBezTo>
                    <a:pt x="1395" y="0"/>
                    <a:pt x="1000" y="138"/>
                    <a:pt x="1000" y="138"/>
                  </a:cubicBezTo>
                  <a:cubicBezTo>
                    <a:pt x="1000" y="138"/>
                    <a:pt x="1052" y="87"/>
                    <a:pt x="1178" y="21"/>
                  </a:cubicBezTo>
                  <a:cubicBezTo>
                    <a:pt x="981" y="10"/>
                    <a:pt x="537" y="92"/>
                    <a:pt x="301" y="300"/>
                  </a:cubicBezTo>
                  <a:cubicBezTo>
                    <a:pt x="65" y="507"/>
                    <a:pt x="46" y="711"/>
                    <a:pt x="46" y="711"/>
                  </a:cubicBezTo>
                  <a:cubicBezTo>
                    <a:pt x="46" y="711"/>
                    <a:pt x="46" y="711"/>
                    <a:pt x="46" y="711"/>
                  </a:cubicBezTo>
                  <a:cubicBezTo>
                    <a:pt x="31" y="745"/>
                    <a:pt x="20" y="780"/>
                    <a:pt x="16" y="815"/>
                  </a:cubicBezTo>
                  <a:cubicBezTo>
                    <a:pt x="0" y="969"/>
                    <a:pt x="14" y="1067"/>
                    <a:pt x="14" y="1067"/>
                  </a:cubicBezTo>
                  <a:cubicBezTo>
                    <a:pt x="14" y="1067"/>
                    <a:pt x="36" y="1253"/>
                    <a:pt x="54" y="1312"/>
                  </a:cubicBezTo>
                  <a:cubicBezTo>
                    <a:pt x="81" y="1400"/>
                    <a:pt x="85" y="1495"/>
                    <a:pt x="83" y="1568"/>
                  </a:cubicBezTo>
                  <a:cubicBezTo>
                    <a:pt x="105" y="1582"/>
                    <a:pt x="127" y="1594"/>
                    <a:pt x="150" y="1605"/>
                  </a:cubicBezTo>
                  <a:cubicBezTo>
                    <a:pt x="139" y="1477"/>
                    <a:pt x="124" y="1292"/>
                    <a:pt x="122" y="1193"/>
                  </a:cubicBezTo>
                  <a:cubicBezTo>
                    <a:pt x="118" y="1034"/>
                    <a:pt x="170" y="791"/>
                    <a:pt x="349" y="681"/>
                  </a:cubicBezTo>
                  <a:cubicBezTo>
                    <a:pt x="527" y="572"/>
                    <a:pt x="873" y="685"/>
                    <a:pt x="873" y="685"/>
                  </a:cubicBezTo>
                  <a:cubicBezTo>
                    <a:pt x="873" y="685"/>
                    <a:pt x="1187" y="572"/>
                    <a:pt x="1365" y="681"/>
                  </a:cubicBezTo>
                  <a:cubicBezTo>
                    <a:pt x="1543" y="791"/>
                    <a:pt x="1596" y="1034"/>
                    <a:pt x="1592" y="1193"/>
                  </a:cubicBezTo>
                  <a:cubicBezTo>
                    <a:pt x="1589" y="1301"/>
                    <a:pt x="1572" y="1511"/>
                    <a:pt x="1561" y="1637"/>
                  </a:cubicBezTo>
                  <a:cubicBezTo>
                    <a:pt x="1569" y="1629"/>
                    <a:pt x="1578" y="1620"/>
                    <a:pt x="1585" y="1612"/>
                  </a:cubicBezTo>
                  <a:cubicBezTo>
                    <a:pt x="1600" y="1596"/>
                    <a:pt x="1614" y="1580"/>
                    <a:pt x="1630" y="1566"/>
                  </a:cubicBezTo>
                  <a:cubicBezTo>
                    <a:pt x="1632" y="1509"/>
                    <a:pt x="1639" y="1427"/>
                    <a:pt x="1660" y="1312"/>
                  </a:cubicBezTo>
                  <a:cubicBezTo>
                    <a:pt x="1671" y="1251"/>
                    <a:pt x="1700" y="1068"/>
                    <a:pt x="1700" y="1068"/>
                  </a:cubicBezTo>
                  <a:cubicBezTo>
                    <a:pt x="1700" y="1068"/>
                    <a:pt x="1785" y="565"/>
                    <a:pt x="1846" y="541"/>
                  </a:cubicBezTo>
                  <a:cubicBezTo>
                    <a:pt x="1820" y="492"/>
                    <a:pt x="1705" y="508"/>
                    <a:pt x="1705" y="508"/>
                  </a:cubicBezTo>
                  <a:close/>
                </a:path>
              </a:pathLst>
            </a:custGeom>
            <a:solidFill>
              <a:srgbClr val="32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119" name="Freeform 16"/>
          <p:cNvSpPr>
            <a:spLocks noChangeAspect="1" noChangeArrowheads="1"/>
          </p:cNvSpPr>
          <p:nvPr/>
        </p:nvSpPr>
        <p:spPr bwMode="auto">
          <a:xfrm>
            <a:off x="905677" y="4291932"/>
            <a:ext cx="389665" cy="61211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182843" tIns="91422" rIns="182843" bIns="91422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SimSun" charset="0"/>
              <a:cs typeface="+mn-cs"/>
            </a:endParaRPr>
          </a:p>
        </p:txBody>
      </p:sp>
      <p:sp>
        <p:nvSpPr>
          <p:cNvPr id="120" name="Freeform 119"/>
          <p:cNvSpPr>
            <a:spLocks noChangeAspect="1" noChangeArrowheads="1"/>
          </p:cNvSpPr>
          <p:nvPr/>
        </p:nvSpPr>
        <p:spPr bwMode="auto">
          <a:xfrm>
            <a:off x="9288950" y="2221811"/>
            <a:ext cx="579691" cy="479996"/>
          </a:xfrm>
          <a:custGeom>
            <a:avLst/>
            <a:gdLst>
              <a:gd name="connsiteX0" fmla="*/ 248327 w 486428"/>
              <a:gd name="connsiteY0" fmla="*/ 228585 h 402772"/>
              <a:gd name="connsiteX1" fmla="*/ 289632 w 486428"/>
              <a:gd name="connsiteY1" fmla="*/ 235478 h 402772"/>
              <a:gd name="connsiteX2" fmla="*/ 292904 w 486428"/>
              <a:gd name="connsiteY2" fmla="*/ 235478 h 402772"/>
              <a:gd name="connsiteX3" fmla="*/ 292904 w 486428"/>
              <a:gd name="connsiteY3" fmla="*/ 346974 h 402772"/>
              <a:gd name="connsiteX4" fmla="*/ 248327 w 486428"/>
              <a:gd name="connsiteY4" fmla="*/ 346974 h 402772"/>
              <a:gd name="connsiteX5" fmla="*/ 248327 w 486428"/>
              <a:gd name="connsiteY5" fmla="*/ 228585 h 402772"/>
              <a:gd name="connsiteX6" fmla="*/ 343696 w 486428"/>
              <a:gd name="connsiteY6" fmla="*/ 221387 h 402772"/>
              <a:gd name="connsiteX7" fmla="*/ 347377 w 486428"/>
              <a:gd name="connsiteY7" fmla="*/ 221387 h 402772"/>
              <a:gd name="connsiteX8" fmla="*/ 388274 w 486428"/>
              <a:gd name="connsiteY8" fmla="*/ 262030 h 402772"/>
              <a:gd name="connsiteX9" fmla="*/ 388274 w 486428"/>
              <a:gd name="connsiteY9" fmla="*/ 346975 h 402772"/>
              <a:gd name="connsiteX10" fmla="*/ 343696 w 486428"/>
              <a:gd name="connsiteY10" fmla="*/ 346975 h 402772"/>
              <a:gd name="connsiteX11" fmla="*/ 343696 w 486428"/>
              <a:gd name="connsiteY11" fmla="*/ 221387 h 402772"/>
              <a:gd name="connsiteX12" fmla="*/ 160153 w 486428"/>
              <a:gd name="connsiteY12" fmla="*/ 170989 h 402772"/>
              <a:gd name="connsiteX13" fmla="*/ 187608 w 486428"/>
              <a:gd name="connsiteY13" fmla="*/ 170989 h 402772"/>
              <a:gd name="connsiteX14" fmla="*/ 201131 w 486428"/>
              <a:gd name="connsiteY14" fmla="*/ 194748 h 402772"/>
              <a:gd name="connsiteX15" fmla="*/ 201131 w 486428"/>
              <a:gd name="connsiteY15" fmla="*/ 348772 h 402772"/>
              <a:gd name="connsiteX16" fmla="*/ 160153 w 486428"/>
              <a:gd name="connsiteY16" fmla="*/ 348772 h 402772"/>
              <a:gd name="connsiteX17" fmla="*/ 160153 w 486428"/>
              <a:gd name="connsiteY17" fmla="*/ 170989 h 402772"/>
              <a:gd name="connsiteX18" fmla="*/ 283429 w 486428"/>
              <a:gd name="connsiteY18" fmla="*/ 70193 h 402772"/>
              <a:gd name="connsiteX19" fmla="*/ 293782 w 486428"/>
              <a:gd name="connsiteY19" fmla="*/ 70193 h 402772"/>
              <a:gd name="connsiteX20" fmla="*/ 293782 w 486428"/>
              <a:gd name="connsiteY20" fmla="*/ 73459 h 402772"/>
              <a:gd name="connsiteX21" fmla="*/ 293782 w 486428"/>
              <a:gd name="connsiteY21" fmla="*/ 84071 h 402772"/>
              <a:gd name="connsiteX22" fmla="*/ 311177 w 486428"/>
              <a:gd name="connsiteY22" fmla="*/ 87336 h 402772"/>
              <a:gd name="connsiteX23" fmla="*/ 311177 w 486428"/>
              <a:gd name="connsiteY23" fmla="*/ 90601 h 402772"/>
              <a:gd name="connsiteX24" fmla="*/ 307449 w 486428"/>
              <a:gd name="connsiteY24" fmla="*/ 97540 h 402772"/>
              <a:gd name="connsiteX25" fmla="*/ 307449 w 486428"/>
              <a:gd name="connsiteY25" fmla="*/ 100806 h 402772"/>
              <a:gd name="connsiteX26" fmla="*/ 304136 w 486428"/>
              <a:gd name="connsiteY26" fmla="*/ 100806 h 402772"/>
              <a:gd name="connsiteX27" fmla="*/ 290469 w 486428"/>
              <a:gd name="connsiteY27" fmla="*/ 94275 h 402772"/>
              <a:gd name="connsiteX28" fmla="*/ 279701 w 486428"/>
              <a:gd name="connsiteY28" fmla="*/ 104479 h 402772"/>
              <a:gd name="connsiteX29" fmla="*/ 293782 w 486428"/>
              <a:gd name="connsiteY29" fmla="*/ 117948 h 402772"/>
              <a:gd name="connsiteX30" fmla="*/ 314490 w 486428"/>
              <a:gd name="connsiteY30" fmla="*/ 142030 h 402772"/>
              <a:gd name="connsiteX31" fmla="*/ 293782 w 486428"/>
              <a:gd name="connsiteY31" fmla="*/ 165704 h 402772"/>
              <a:gd name="connsiteX32" fmla="*/ 293782 w 486428"/>
              <a:gd name="connsiteY32" fmla="*/ 175908 h 402772"/>
              <a:gd name="connsiteX33" fmla="*/ 290469 w 486428"/>
              <a:gd name="connsiteY33" fmla="*/ 179581 h 402772"/>
              <a:gd name="connsiteX34" fmla="*/ 283429 w 486428"/>
              <a:gd name="connsiteY34" fmla="*/ 179581 h 402772"/>
              <a:gd name="connsiteX35" fmla="*/ 279701 w 486428"/>
              <a:gd name="connsiteY35" fmla="*/ 175908 h 402772"/>
              <a:gd name="connsiteX36" fmla="*/ 279701 w 486428"/>
              <a:gd name="connsiteY36" fmla="*/ 165704 h 402772"/>
              <a:gd name="connsiteX37" fmla="*/ 262721 w 486428"/>
              <a:gd name="connsiteY37" fmla="*/ 158765 h 402772"/>
              <a:gd name="connsiteX38" fmla="*/ 266034 w 486428"/>
              <a:gd name="connsiteY38" fmla="*/ 148969 h 402772"/>
              <a:gd name="connsiteX39" fmla="*/ 269347 w 486428"/>
              <a:gd name="connsiteY39" fmla="*/ 148969 h 402772"/>
              <a:gd name="connsiteX40" fmla="*/ 286742 w 486428"/>
              <a:gd name="connsiteY40" fmla="*/ 152234 h 402772"/>
              <a:gd name="connsiteX41" fmla="*/ 297096 w 486428"/>
              <a:gd name="connsiteY41" fmla="*/ 142030 h 402772"/>
              <a:gd name="connsiteX42" fmla="*/ 286742 w 486428"/>
              <a:gd name="connsiteY42" fmla="*/ 128152 h 402772"/>
              <a:gd name="connsiteX43" fmla="*/ 262721 w 486428"/>
              <a:gd name="connsiteY43" fmla="*/ 104479 h 402772"/>
              <a:gd name="connsiteX44" fmla="*/ 283429 w 486428"/>
              <a:gd name="connsiteY44" fmla="*/ 84071 h 402772"/>
              <a:gd name="connsiteX45" fmla="*/ 283429 w 486428"/>
              <a:gd name="connsiteY45" fmla="*/ 73459 h 402772"/>
              <a:gd name="connsiteX46" fmla="*/ 66582 w 486428"/>
              <a:gd name="connsiteY46" fmla="*/ 57595 h 402772"/>
              <a:gd name="connsiteX47" fmla="*/ 107560 w 486428"/>
              <a:gd name="connsiteY47" fmla="*/ 57595 h 402772"/>
              <a:gd name="connsiteX48" fmla="*/ 107560 w 486428"/>
              <a:gd name="connsiteY48" fmla="*/ 346975 h 402772"/>
              <a:gd name="connsiteX49" fmla="*/ 66582 w 486428"/>
              <a:gd name="connsiteY49" fmla="*/ 346975 h 402772"/>
              <a:gd name="connsiteX50" fmla="*/ 288249 w 486428"/>
              <a:gd name="connsiteY50" fmla="*/ 54837 h 402772"/>
              <a:gd name="connsiteX51" fmla="*/ 238244 w 486428"/>
              <a:gd name="connsiteY51" fmla="*/ 77824 h 402772"/>
              <a:gd name="connsiteX52" fmla="*/ 238244 w 486428"/>
              <a:gd name="connsiteY52" fmla="*/ 180393 h 402772"/>
              <a:gd name="connsiteX53" fmla="*/ 340702 w 486428"/>
              <a:gd name="connsiteY53" fmla="*/ 180393 h 402772"/>
              <a:gd name="connsiteX54" fmla="*/ 340702 w 486428"/>
              <a:gd name="connsiteY54" fmla="*/ 77824 h 402772"/>
              <a:gd name="connsiteX55" fmla="*/ 288249 w 486428"/>
              <a:gd name="connsiteY55" fmla="*/ 54837 h 402772"/>
              <a:gd name="connsiteX56" fmla="*/ 289473 w 486428"/>
              <a:gd name="connsiteY56" fmla="*/ 30012 h 402772"/>
              <a:gd name="connsiteX57" fmla="*/ 357846 w 486428"/>
              <a:gd name="connsiteY57" fmla="*/ 60661 h 402772"/>
              <a:gd name="connsiteX58" fmla="*/ 364377 w 486428"/>
              <a:gd name="connsiteY58" fmla="*/ 186931 h 402772"/>
              <a:gd name="connsiteX59" fmla="*/ 483979 w 486428"/>
              <a:gd name="connsiteY59" fmla="*/ 306664 h 402772"/>
              <a:gd name="connsiteX60" fmla="*/ 483979 w 486428"/>
              <a:gd name="connsiteY60" fmla="*/ 323827 h 402772"/>
              <a:gd name="connsiteX61" fmla="*/ 466835 w 486428"/>
              <a:gd name="connsiteY61" fmla="*/ 323827 h 402772"/>
              <a:gd name="connsiteX62" fmla="*/ 347641 w 486428"/>
              <a:gd name="connsiteY62" fmla="*/ 204094 h 402772"/>
              <a:gd name="connsiteX63" fmla="*/ 221100 w 486428"/>
              <a:gd name="connsiteY63" fmla="*/ 197147 h 402772"/>
              <a:gd name="connsiteX64" fmla="*/ 221100 w 486428"/>
              <a:gd name="connsiteY64" fmla="*/ 60661 h 402772"/>
              <a:gd name="connsiteX65" fmla="*/ 289473 w 486428"/>
              <a:gd name="connsiteY65" fmla="*/ 30012 h 402772"/>
              <a:gd name="connsiteX66" fmla="*/ 6937 w 486428"/>
              <a:gd name="connsiteY66" fmla="*/ 0 h 402772"/>
              <a:gd name="connsiteX67" fmla="*/ 13465 w 486428"/>
              <a:gd name="connsiteY67" fmla="*/ 6536 h 402772"/>
              <a:gd name="connsiteX68" fmla="*/ 13465 w 486428"/>
              <a:gd name="connsiteY68" fmla="*/ 40849 h 402772"/>
              <a:gd name="connsiteX69" fmla="*/ 30602 w 486428"/>
              <a:gd name="connsiteY69" fmla="*/ 40849 h 402772"/>
              <a:gd name="connsiteX70" fmla="*/ 30602 w 486428"/>
              <a:gd name="connsiteY70" fmla="*/ 44117 h 402772"/>
              <a:gd name="connsiteX71" fmla="*/ 13465 w 486428"/>
              <a:gd name="connsiteY71" fmla="*/ 44117 h 402772"/>
              <a:gd name="connsiteX72" fmla="*/ 13465 w 486428"/>
              <a:gd name="connsiteY72" fmla="*/ 85375 h 402772"/>
              <a:gd name="connsiteX73" fmla="*/ 30602 w 486428"/>
              <a:gd name="connsiteY73" fmla="*/ 85375 h 402772"/>
              <a:gd name="connsiteX74" fmla="*/ 30602 w 486428"/>
              <a:gd name="connsiteY74" fmla="*/ 88643 h 402772"/>
              <a:gd name="connsiteX75" fmla="*/ 13465 w 486428"/>
              <a:gd name="connsiteY75" fmla="*/ 88643 h 402772"/>
              <a:gd name="connsiteX76" fmla="*/ 13465 w 486428"/>
              <a:gd name="connsiteY76" fmla="*/ 126224 h 402772"/>
              <a:gd name="connsiteX77" fmla="*/ 30602 w 486428"/>
              <a:gd name="connsiteY77" fmla="*/ 126224 h 402772"/>
              <a:gd name="connsiteX78" fmla="*/ 30602 w 486428"/>
              <a:gd name="connsiteY78" fmla="*/ 129492 h 402772"/>
              <a:gd name="connsiteX79" fmla="*/ 13465 w 486428"/>
              <a:gd name="connsiteY79" fmla="*/ 129492 h 402772"/>
              <a:gd name="connsiteX80" fmla="*/ 13465 w 486428"/>
              <a:gd name="connsiteY80" fmla="*/ 170749 h 402772"/>
              <a:gd name="connsiteX81" fmla="*/ 30602 w 486428"/>
              <a:gd name="connsiteY81" fmla="*/ 170749 h 402772"/>
              <a:gd name="connsiteX82" fmla="*/ 30602 w 486428"/>
              <a:gd name="connsiteY82" fmla="*/ 174017 h 402772"/>
              <a:gd name="connsiteX83" fmla="*/ 13465 w 486428"/>
              <a:gd name="connsiteY83" fmla="*/ 174017 h 402772"/>
              <a:gd name="connsiteX84" fmla="*/ 13465 w 486428"/>
              <a:gd name="connsiteY84" fmla="*/ 211598 h 402772"/>
              <a:gd name="connsiteX85" fmla="*/ 30602 w 486428"/>
              <a:gd name="connsiteY85" fmla="*/ 211598 h 402772"/>
              <a:gd name="connsiteX86" fmla="*/ 30602 w 486428"/>
              <a:gd name="connsiteY86" fmla="*/ 214866 h 402772"/>
              <a:gd name="connsiteX87" fmla="*/ 13465 w 486428"/>
              <a:gd name="connsiteY87" fmla="*/ 214866 h 402772"/>
              <a:gd name="connsiteX88" fmla="*/ 13465 w 486428"/>
              <a:gd name="connsiteY88" fmla="*/ 252447 h 402772"/>
              <a:gd name="connsiteX89" fmla="*/ 30602 w 486428"/>
              <a:gd name="connsiteY89" fmla="*/ 252447 h 402772"/>
              <a:gd name="connsiteX90" fmla="*/ 30602 w 486428"/>
              <a:gd name="connsiteY90" fmla="*/ 256124 h 402772"/>
              <a:gd name="connsiteX91" fmla="*/ 30602 w 486428"/>
              <a:gd name="connsiteY91" fmla="*/ 259392 h 402772"/>
              <a:gd name="connsiteX92" fmla="*/ 13465 w 486428"/>
              <a:gd name="connsiteY92" fmla="*/ 259392 h 402772"/>
              <a:gd name="connsiteX93" fmla="*/ 13465 w 486428"/>
              <a:gd name="connsiteY93" fmla="*/ 296973 h 402772"/>
              <a:gd name="connsiteX94" fmla="*/ 30602 w 486428"/>
              <a:gd name="connsiteY94" fmla="*/ 296973 h 402772"/>
              <a:gd name="connsiteX95" fmla="*/ 30602 w 486428"/>
              <a:gd name="connsiteY95" fmla="*/ 300241 h 402772"/>
              <a:gd name="connsiteX96" fmla="*/ 13465 w 486428"/>
              <a:gd name="connsiteY96" fmla="*/ 300241 h 402772"/>
              <a:gd name="connsiteX97" fmla="*/ 13465 w 486428"/>
              <a:gd name="connsiteY97" fmla="*/ 337822 h 402772"/>
              <a:gd name="connsiteX98" fmla="*/ 30602 w 486428"/>
              <a:gd name="connsiteY98" fmla="*/ 337822 h 402772"/>
              <a:gd name="connsiteX99" fmla="*/ 30602 w 486428"/>
              <a:gd name="connsiteY99" fmla="*/ 341498 h 402772"/>
              <a:gd name="connsiteX100" fmla="*/ 30602 w 486428"/>
              <a:gd name="connsiteY100" fmla="*/ 344766 h 402772"/>
              <a:gd name="connsiteX101" fmla="*/ 13465 w 486428"/>
              <a:gd name="connsiteY101" fmla="*/ 344766 h 402772"/>
              <a:gd name="connsiteX102" fmla="*/ 13465 w 486428"/>
              <a:gd name="connsiteY102" fmla="*/ 392559 h 402772"/>
              <a:gd name="connsiteX103" fmla="*/ 88543 w 486428"/>
              <a:gd name="connsiteY103" fmla="*/ 392559 h 402772"/>
              <a:gd name="connsiteX104" fmla="*/ 88543 w 486428"/>
              <a:gd name="connsiteY104" fmla="*/ 372135 h 402772"/>
              <a:gd name="connsiteX105" fmla="*/ 92215 w 486428"/>
              <a:gd name="connsiteY105" fmla="*/ 368867 h 402772"/>
              <a:gd name="connsiteX106" fmla="*/ 95480 w 486428"/>
              <a:gd name="connsiteY106" fmla="*/ 372135 h 402772"/>
              <a:gd name="connsiteX107" fmla="*/ 95480 w 486428"/>
              <a:gd name="connsiteY107" fmla="*/ 392559 h 402772"/>
              <a:gd name="connsiteX108" fmla="*/ 133019 w 486428"/>
              <a:gd name="connsiteY108" fmla="*/ 392559 h 402772"/>
              <a:gd name="connsiteX109" fmla="*/ 133019 w 486428"/>
              <a:gd name="connsiteY109" fmla="*/ 372135 h 402772"/>
              <a:gd name="connsiteX110" fmla="*/ 133019 w 486428"/>
              <a:gd name="connsiteY110" fmla="*/ 368867 h 402772"/>
              <a:gd name="connsiteX111" fmla="*/ 136283 w 486428"/>
              <a:gd name="connsiteY111" fmla="*/ 372135 h 402772"/>
              <a:gd name="connsiteX112" fmla="*/ 136283 w 486428"/>
              <a:gd name="connsiteY112" fmla="*/ 392559 h 402772"/>
              <a:gd name="connsiteX113" fmla="*/ 173822 w 486428"/>
              <a:gd name="connsiteY113" fmla="*/ 392559 h 402772"/>
              <a:gd name="connsiteX114" fmla="*/ 173822 w 486428"/>
              <a:gd name="connsiteY114" fmla="*/ 372135 h 402772"/>
              <a:gd name="connsiteX115" fmla="*/ 177086 w 486428"/>
              <a:gd name="connsiteY115" fmla="*/ 368867 h 402772"/>
              <a:gd name="connsiteX116" fmla="*/ 180758 w 486428"/>
              <a:gd name="connsiteY116" fmla="*/ 372135 h 402772"/>
              <a:gd name="connsiteX117" fmla="*/ 180758 w 486428"/>
              <a:gd name="connsiteY117" fmla="*/ 392559 h 402772"/>
              <a:gd name="connsiteX118" fmla="*/ 218297 w 486428"/>
              <a:gd name="connsiteY118" fmla="*/ 392559 h 402772"/>
              <a:gd name="connsiteX119" fmla="*/ 218297 w 486428"/>
              <a:gd name="connsiteY119" fmla="*/ 372135 h 402772"/>
              <a:gd name="connsiteX120" fmla="*/ 218297 w 486428"/>
              <a:gd name="connsiteY120" fmla="*/ 368867 h 402772"/>
              <a:gd name="connsiteX121" fmla="*/ 221562 w 486428"/>
              <a:gd name="connsiteY121" fmla="*/ 372135 h 402772"/>
              <a:gd name="connsiteX122" fmla="*/ 221562 w 486428"/>
              <a:gd name="connsiteY122" fmla="*/ 392559 h 402772"/>
              <a:gd name="connsiteX123" fmla="*/ 259100 w 486428"/>
              <a:gd name="connsiteY123" fmla="*/ 392559 h 402772"/>
              <a:gd name="connsiteX124" fmla="*/ 259100 w 486428"/>
              <a:gd name="connsiteY124" fmla="*/ 372135 h 402772"/>
              <a:gd name="connsiteX125" fmla="*/ 262773 w 486428"/>
              <a:gd name="connsiteY125" fmla="*/ 368867 h 402772"/>
              <a:gd name="connsiteX126" fmla="*/ 262773 w 486428"/>
              <a:gd name="connsiteY126" fmla="*/ 372135 h 402772"/>
              <a:gd name="connsiteX127" fmla="*/ 262773 w 486428"/>
              <a:gd name="connsiteY127" fmla="*/ 392559 h 402772"/>
              <a:gd name="connsiteX128" fmla="*/ 303576 w 486428"/>
              <a:gd name="connsiteY128" fmla="*/ 392559 h 402772"/>
              <a:gd name="connsiteX129" fmla="*/ 303576 w 486428"/>
              <a:gd name="connsiteY129" fmla="*/ 372135 h 402772"/>
              <a:gd name="connsiteX130" fmla="*/ 303576 w 486428"/>
              <a:gd name="connsiteY130" fmla="*/ 368867 h 402772"/>
              <a:gd name="connsiteX131" fmla="*/ 306840 w 486428"/>
              <a:gd name="connsiteY131" fmla="*/ 372135 h 402772"/>
              <a:gd name="connsiteX132" fmla="*/ 306840 w 486428"/>
              <a:gd name="connsiteY132" fmla="*/ 392559 h 402772"/>
              <a:gd name="connsiteX133" fmla="*/ 344379 w 486428"/>
              <a:gd name="connsiteY133" fmla="*/ 392559 h 402772"/>
              <a:gd name="connsiteX134" fmla="*/ 344379 w 486428"/>
              <a:gd name="connsiteY134" fmla="*/ 372135 h 402772"/>
              <a:gd name="connsiteX135" fmla="*/ 348052 w 486428"/>
              <a:gd name="connsiteY135" fmla="*/ 368867 h 402772"/>
              <a:gd name="connsiteX136" fmla="*/ 348052 w 486428"/>
              <a:gd name="connsiteY136" fmla="*/ 372135 h 402772"/>
              <a:gd name="connsiteX137" fmla="*/ 348052 w 486428"/>
              <a:gd name="connsiteY137" fmla="*/ 392559 h 402772"/>
              <a:gd name="connsiteX138" fmla="*/ 388855 w 486428"/>
              <a:gd name="connsiteY138" fmla="*/ 392559 h 402772"/>
              <a:gd name="connsiteX139" fmla="*/ 388855 w 486428"/>
              <a:gd name="connsiteY139" fmla="*/ 372135 h 402772"/>
              <a:gd name="connsiteX140" fmla="*/ 388855 w 486428"/>
              <a:gd name="connsiteY140" fmla="*/ 368867 h 402772"/>
              <a:gd name="connsiteX141" fmla="*/ 392119 w 486428"/>
              <a:gd name="connsiteY141" fmla="*/ 372135 h 402772"/>
              <a:gd name="connsiteX142" fmla="*/ 392119 w 486428"/>
              <a:gd name="connsiteY142" fmla="*/ 392559 h 402772"/>
              <a:gd name="connsiteX143" fmla="*/ 422721 w 486428"/>
              <a:gd name="connsiteY143" fmla="*/ 392559 h 402772"/>
              <a:gd name="connsiteX144" fmla="*/ 429658 w 486428"/>
              <a:gd name="connsiteY144" fmla="*/ 399504 h 402772"/>
              <a:gd name="connsiteX145" fmla="*/ 422721 w 486428"/>
              <a:gd name="connsiteY145" fmla="*/ 402772 h 402772"/>
              <a:gd name="connsiteX146" fmla="*/ 6937 w 486428"/>
              <a:gd name="connsiteY146" fmla="*/ 402772 h 402772"/>
              <a:gd name="connsiteX147" fmla="*/ 0 w 486428"/>
              <a:gd name="connsiteY147" fmla="*/ 399504 h 402772"/>
              <a:gd name="connsiteX148" fmla="*/ 0 w 486428"/>
              <a:gd name="connsiteY148" fmla="*/ 6536 h 402772"/>
              <a:gd name="connsiteX149" fmla="*/ 6937 w 486428"/>
              <a:gd name="connsiteY149" fmla="*/ 0 h 40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86428" h="402772">
                <a:moveTo>
                  <a:pt x="248327" y="228585"/>
                </a:moveTo>
                <a:cubicBezTo>
                  <a:pt x="262232" y="235478"/>
                  <a:pt x="275728" y="235478"/>
                  <a:pt x="289632" y="235478"/>
                </a:cubicBezTo>
                <a:lnTo>
                  <a:pt x="292904" y="235478"/>
                </a:lnTo>
                <a:lnTo>
                  <a:pt x="292904" y="346974"/>
                </a:lnTo>
                <a:cubicBezTo>
                  <a:pt x="292904" y="346974"/>
                  <a:pt x="292904" y="346974"/>
                  <a:pt x="248327" y="346974"/>
                </a:cubicBezTo>
                <a:cubicBezTo>
                  <a:pt x="248327" y="346974"/>
                  <a:pt x="248327" y="346974"/>
                  <a:pt x="248327" y="228585"/>
                </a:cubicBezTo>
                <a:close/>
                <a:moveTo>
                  <a:pt x="343696" y="221387"/>
                </a:moveTo>
                <a:lnTo>
                  <a:pt x="347377" y="221387"/>
                </a:lnTo>
                <a:cubicBezTo>
                  <a:pt x="347377" y="221387"/>
                  <a:pt x="347377" y="221387"/>
                  <a:pt x="388274" y="262030"/>
                </a:cubicBezTo>
                <a:lnTo>
                  <a:pt x="388274" y="346975"/>
                </a:lnTo>
                <a:cubicBezTo>
                  <a:pt x="388274" y="346975"/>
                  <a:pt x="388274" y="346975"/>
                  <a:pt x="343696" y="346975"/>
                </a:cubicBezTo>
                <a:cubicBezTo>
                  <a:pt x="343696" y="346975"/>
                  <a:pt x="343696" y="346975"/>
                  <a:pt x="343696" y="221387"/>
                </a:cubicBezTo>
                <a:close/>
                <a:moveTo>
                  <a:pt x="160153" y="170989"/>
                </a:moveTo>
                <a:cubicBezTo>
                  <a:pt x="160153" y="170989"/>
                  <a:pt x="160153" y="170989"/>
                  <a:pt x="187608" y="170989"/>
                </a:cubicBezTo>
                <a:cubicBezTo>
                  <a:pt x="190887" y="177543"/>
                  <a:pt x="197853" y="187784"/>
                  <a:pt x="201131" y="194748"/>
                </a:cubicBezTo>
                <a:lnTo>
                  <a:pt x="201131" y="348772"/>
                </a:lnTo>
                <a:cubicBezTo>
                  <a:pt x="201131" y="348772"/>
                  <a:pt x="201131" y="348772"/>
                  <a:pt x="160153" y="348772"/>
                </a:cubicBezTo>
                <a:cubicBezTo>
                  <a:pt x="160153" y="348772"/>
                  <a:pt x="160153" y="348772"/>
                  <a:pt x="160153" y="170989"/>
                </a:cubicBezTo>
                <a:close/>
                <a:moveTo>
                  <a:pt x="283429" y="70193"/>
                </a:moveTo>
                <a:cubicBezTo>
                  <a:pt x="283429" y="70193"/>
                  <a:pt x="283429" y="70193"/>
                  <a:pt x="293782" y="70193"/>
                </a:cubicBezTo>
                <a:cubicBezTo>
                  <a:pt x="293782" y="70193"/>
                  <a:pt x="293782" y="70193"/>
                  <a:pt x="293782" y="73459"/>
                </a:cubicBezTo>
                <a:cubicBezTo>
                  <a:pt x="293782" y="73459"/>
                  <a:pt x="293782" y="73459"/>
                  <a:pt x="293782" y="84071"/>
                </a:cubicBezTo>
                <a:cubicBezTo>
                  <a:pt x="300409" y="84071"/>
                  <a:pt x="304136" y="84071"/>
                  <a:pt x="311177" y="87336"/>
                </a:cubicBezTo>
                <a:lnTo>
                  <a:pt x="311177" y="90601"/>
                </a:lnTo>
                <a:cubicBezTo>
                  <a:pt x="311177" y="90601"/>
                  <a:pt x="311177" y="90601"/>
                  <a:pt x="307449" y="97540"/>
                </a:cubicBezTo>
                <a:lnTo>
                  <a:pt x="307449" y="100806"/>
                </a:lnTo>
                <a:lnTo>
                  <a:pt x="304136" y="100806"/>
                </a:lnTo>
                <a:cubicBezTo>
                  <a:pt x="304136" y="97540"/>
                  <a:pt x="297096" y="94275"/>
                  <a:pt x="290469" y="94275"/>
                </a:cubicBezTo>
                <a:cubicBezTo>
                  <a:pt x="279701" y="94275"/>
                  <a:pt x="279701" y="100806"/>
                  <a:pt x="279701" y="104479"/>
                </a:cubicBezTo>
                <a:cubicBezTo>
                  <a:pt x="279701" y="107744"/>
                  <a:pt x="283429" y="111418"/>
                  <a:pt x="293782" y="117948"/>
                </a:cubicBezTo>
                <a:cubicBezTo>
                  <a:pt x="307449" y="121622"/>
                  <a:pt x="314490" y="131826"/>
                  <a:pt x="314490" y="142030"/>
                </a:cubicBezTo>
                <a:cubicBezTo>
                  <a:pt x="314490" y="152234"/>
                  <a:pt x="307449" y="162438"/>
                  <a:pt x="293782" y="165704"/>
                </a:cubicBezTo>
                <a:cubicBezTo>
                  <a:pt x="293782" y="165704"/>
                  <a:pt x="293782" y="165704"/>
                  <a:pt x="293782" y="175908"/>
                </a:cubicBezTo>
                <a:cubicBezTo>
                  <a:pt x="293782" y="175908"/>
                  <a:pt x="293782" y="179581"/>
                  <a:pt x="290469" y="179581"/>
                </a:cubicBezTo>
                <a:cubicBezTo>
                  <a:pt x="290469" y="179581"/>
                  <a:pt x="290469" y="179581"/>
                  <a:pt x="283429" y="179581"/>
                </a:cubicBezTo>
                <a:lnTo>
                  <a:pt x="279701" y="175908"/>
                </a:lnTo>
                <a:cubicBezTo>
                  <a:pt x="279701" y="175908"/>
                  <a:pt x="279701" y="175908"/>
                  <a:pt x="279701" y="165704"/>
                </a:cubicBezTo>
                <a:cubicBezTo>
                  <a:pt x="273075" y="165704"/>
                  <a:pt x="266034" y="162438"/>
                  <a:pt x="262721" y="158765"/>
                </a:cubicBezTo>
                <a:cubicBezTo>
                  <a:pt x="262721" y="158765"/>
                  <a:pt x="262721" y="158765"/>
                  <a:pt x="266034" y="148969"/>
                </a:cubicBezTo>
                <a:lnTo>
                  <a:pt x="269347" y="148969"/>
                </a:lnTo>
                <a:cubicBezTo>
                  <a:pt x="273075" y="152234"/>
                  <a:pt x="279701" y="152234"/>
                  <a:pt x="286742" y="152234"/>
                </a:cubicBezTo>
                <a:cubicBezTo>
                  <a:pt x="293782" y="152234"/>
                  <a:pt x="297096" y="148969"/>
                  <a:pt x="297096" y="142030"/>
                </a:cubicBezTo>
                <a:cubicBezTo>
                  <a:pt x="297096" y="138357"/>
                  <a:pt x="293782" y="131826"/>
                  <a:pt x="286742" y="128152"/>
                </a:cubicBezTo>
                <a:cubicBezTo>
                  <a:pt x="273075" y="124887"/>
                  <a:pt x="262721" y="117948"/>
                  <a:pt x="262721" y="104479"/>
                </a:cubicBezTo>
                <a:cubicBezTo>
                  <a:pt x="262721" y="94275"/>
                  <a:pt x="269347" y="87336"/>
                  <a:pt x="283429" y="84071"/>
                </a:cubicBezTo>
                <a:cubicBezTo>
                  <a:pt x="283429" y="84071"/>
                  <a:pt x="283429" y="84071"/>
                  <a:pt x="283429" y="73459"/>
                </a:cubicBezTo>
                <a:close/>
                <a:moveTo>
                  <a:pt x="66582" y="57595"/>
                </a:moveTo>
                <a:lnTo>
                  <a:pt x="107560" y="57595"/>
                </a:lnTo>
                <a:lnTo>
                  <a:pt x="107560" y="346975"/>
                </a:lnTo>
                <a:lnTo>
                  <a:pt x="66582" y="346975"/>
                </a:lnTo>
                <a:close/>
                <a:moveTo>
                  <a:pt x="288249" y="54837"/>
                </a:moveTo>
                <a:cubicBezTo>
                  <a:pt x="269880" y="54837"/>
                  <a:pt x="251919" y="62500"/>
                  <a:pt x="238244" y="77824"/>
                </a:cubicBezTo>
                <a:cubicBezTo>
                  <a:pt x="207630" y="105203"/>
                  <a:pt x="207630" y="149745"/>
                  <a:pt x="238244" y="180393"/>
                </a:cubicBezTo>
                <a:cubicBezTo>
                  <a:pt x="265594" y="207772"/>
                  <a:pt x="310087" y="207772"/>
                  <a:pt x="340702" y="180393"/>
                </a:cubicBezTo>
                <a:cubicBezTo>
                  <a:pt x="368051" y="149745"/>
                  <a:pt x="368051" y="105203"/>
                  <a:pt x="340702" y="77824"/>
                </a:cubicBezTo>
                <a:cubicBezTo>
                  <a:pt x="325394" y="62500"/>
                  <a:pt x="306617" y="54837"/>
                  <a:pt x="288249" y="54837"/>
                </a:cubicBezTo>
                <a:close/>
                <a:moveTo>
                  <a:pt x="289473" y="30012"/>
                </a:moveTo>
                <a:cubicBezTo>
                  <a:pt x="314271" y="30012"/>
                  <a:pt x="339069" y="40229"/>
                  <a:pt x="357846" y="60661"/>
                </a:cubicBezTo>
                <a:cubicBezTo>
                  <a:pt x="391727" y="94987"/>
                  <a:pt x="395400" y="149745"/>
                  <a:pt x="364377" y="186931"/>
                </a:cubicBezTo>
                <a:cubicBezTo>
                  <a:pt x="364377" y="186931"/>
                  <a:pt x="364377" y="186931"/>
                  <a:pt x="483979" y="306664"/>
                </a:cubicBezTo>
                <a:cubicBezTo>
                  <a:pt x="487245" y="309933"/>
                  <a:pt x="487245" y="320149"/>
                  <a:pt x="483979" y="323827"/>
                </a:cubicBezTo>
                <a:cubicBezTo>
                  <a:pt x="477040" y="330774"/>
                  <a:pt x="470509" y="330774"/>
                  <a:pt x="466835" y="323827"/>
                </a:cubicBezTo>
                <a:cubicBezTo>
                  <a:pt x="466835" y="323827"/>
                  <a:pt x="466835" y="323827"/>
                  <a:pt x="347641" y="204094"/>
                </a:cubicBezTo>
                <a:cubicBezTo>
                  <a:pt x="310087" y="235151"/>
                  <a:pt x="255389" y="231473"/>
                  <a:pt x="221100" y="197147"/>
                </a:cubicBezTo>
                <a:cubicBezTo>
                  <a:pt x="183546" y="159552"/>
                  <a:pt x="183546" y="98256"/>
                  <a:pt x="221100" y="60661"/>
                </a:cubicBezTo>
                <a:cubicBezTo>
                  <a:pt x="239877" y="40229"/>
                  <a:pt x="264675" y="30012"/>
                  <a:pt x="289473" y="30012"/>
                </a:cubicBezTo>
                <a:close/>
                <a:moveTo>
                  <a:pt x="6937" y="0"/>
                </a:moveTo>
                <a:cubicBezTo>
                  <a:pt x="10201" y="0"/>
                  <a:pt x="13465" y="3268"/>
                  <a:pt x="13465" y="6536"/>
                </a:cubicBezTo>
                <a:cubicBezTo>
                  <a:pt x="13465" y="6536"/>
                  <a:pt x="13465" y="6536"/>
                  <a:pt x="13465" y="40849"/>
                </a:cubicBezTo>
                <a:cubicBezTo>
                  <a:pt x="13465" y="40849"/>
                  <a:pt x="13465" y="40849"/>
                  <a:pt x="30602" y="40849"/>
                </a:cubicBezTo>
                <a:lnTo>
                  <a:pt x="30602" y="44117"/>
                </a:lnTo>
                <a:cubicBezTo>
                  <a:pt x="30602" y="44117"/>
                  <a:pt x="30602" y="44117"/>
                  <a:pt x="13465" y="44117"/>
                </a:cubicBezTo>
                <a:cubicBezTo>
                  <a:pt x="13465" y="44117"/>
                  <a:pt x="13465" y="44117"/>
                  <a:pt x="13465" y="85375"/>
                </a:cubicBezTo>
                <a:cubicBezTo>
                  <a:pt x="13465" y="85375"/>
                  <a:pt x="13465" y="85375"/>
                  <a:pt x="30602" y="85375"/>
                </a:cubicBezTo>
                <a:lnTo>
                  <a:pt x="30602" y="88643"/>
                </a:lnTo>
                <a:cubicBezTo>
                  <a:pt x="30602" y="88643"/>
                  <a:pt x="30602" y="88643"/>
                  <a:pt x="13465" y="88643"/>
                </a:cubicBezTo>
                <a:cubicBezTo>
                  <a:pt x="13465" y="88643"/>
                  <a:pt x="13465" y="88643"/>
                  <a:pt x="13465" y="126224"/>
                </a:cubicBezTo>
                <a:cubicBezTo>
                  <a:pt x="13465" y="126224"/>
                  <a:pt x="13465" y="126224"/>
                  <a:pt x="30602" y="126224"/>
                </a:cubicBezTo>
                <a:cubicBezTo>
                  <a:pt x="30602" y="126224"/>
                  <a:pt x="30602" y="126224"/>
                  <a:pt x="30602" y="129492"/>
                </a:cubicBezTo>
                <a:cubicBezTo>
                  <a:pt x="30602" y="129492"/>
                  <a:pt x="30602" y="129492"/>
                  <a:pt x="13465" y="129492"/>
                </a:cubicBezTo>
                <a:cubicBezTo>
                  <a:pt x="13465" y="129492"/>
                  <a:pt x="13465" y="129492"/>
                  <a:pt x="13465" y="170749"/>
                </a:cubicBezTo>
                <a:cubicBezTo>
                  <a:pt x="13465" y="170749"/>
                  <a:pt x="13465" y="170749"/>
                  <a:pt x="30602" y="170749"/>
                </a:cubicBezTo>
                <a:lnTo>
                  <a:pt x="30602" y="174017"/>
                </a:lnTo>
                <a:cubicBezTo>
                  <a:pt x="30602" y="174017"/>
                  <a:pt x="30602" y="174017"/>
                  <a:pt x="13465" y="174017"/>
                </a:cubicBezTo>
                <a:cubicBezTo>
                  <a:pt x="13465" y="174017"/>
                  <a:pt x="13465" y="174017"/>
                  <a:pt x="13465" y="211598"/>
                </a:cubicBezTo>
                <a:cubicBezTo>
                  <a:pt x="13465" y="211598"/>
                  <a:pt x="13465" y="211598"/>
                  <a:pt x="30602" y="211598"/>
                </a:cubicBezTo>
                <a:cubicBezTo>
                  <a:pt x="30602" y="211598"/>
                  <a:pt x="30602" y="211598"/>
                  <a:pt x="30602" y="214866"/>
                </a:cubicBezTo>
                <a:cubicBezTo>
                  <a:pt x="30602" y="214866"/>
                  <a:pt x="30602" y="214866"/>
                  <a:pt x="13465" y="214866"/>
                </a:cubicBezTo>
                <a:cubicBezTo>
                  <a:pt x="13465" y="214866"/>
                  <a:pt x="13465" y="214866"/>
                  <a:pt x="13465" y="252447"/>
                </a:cubicBezTo>
                <a:cubicBezTo>
                  <a:pt x="13465" y="252447"/>
                  <a:pt x="13465" y="252447"/>
                  <a:pt x="30602" y="252447"/>
                </a:cubicBezTo>
                <a:lnTo>
                  <a:pt x="30602" y="256124"/>
                </a:lnTo>
                <a:lnTo>
                  <a:pt x="30602" y="259392"/>
                </a:lnTo>
                <a:cubicBezTo>
                  <a:pt x="30602" y="259392"/>
                  <a:pt x="30602" y="259392"/>
                  <a:pt x="13465" y="259392"/>
                </a:cubicBezTo>
                <a:cubicBezTo>
                  <a:pt x="13465" y="259392"/>
                  <a:pt x="13465" y="259392"/>
                  <a:pt x="13465" y="296973"/>
                </a:cubicBezTo>
                <a:cubicBezTo>
                  <a:pt x="13465" y="296973"/>
                  <a:pt x="13465" y="296973"/>
                  <a:pt x="30602" y="296973"/>
                </a:cubicBezTo>
                <a:cubicBezTo>
                  <a:pt x="30602" y="296973"/>
                  <a:pt x="30602" y="296973"/>
                  <a:pt x="30602" y="300241"/>
                </a:cubicBezTo>
                <a:cubicBezTo>
                  <a:pt x="30602" y="300241"/>
                  <a:pt x="30602" y="300241"/>
                  <a:pt x="13465" y="300241"/>
                </a:cubicBezTo>
                <a:cubicBezTo>
                  <a:pt x="13465" y="300241"/>
                  <a:pt x="13465" y="300241"/>
                  <a:pt x="13465" y="337822"/>
                </a:cubicBezTo>
                <a:cubicBezTo>
                  <a:pt x="13465" y="337822"/>
                  <a:pt x="13465" y="337822"/>
                  <a:pt x="30602" y="337822"/>
                </a:cubicBezTo>
                <a:lnTo>
                  <a:pt x="30602" y="341498"/>
                </a:lnTo>
                <a:lnTo>
                  <a:pt x="30602" y="344766"/>
                </a:lnTo>
                <a:cubicBezTo>
                  <a:pt x="30602" y="344766"/>
                  <a:pt x="30602" y="344766"/>
                  <a:pt x="13465" y="344766"/>
                </a:cubicBezTo>
                <a:cubicBezTo>
                  <a:pt x="13465" y="344766"/>
                  <a:pt x="13465" y="344766"/>
                  <a:pt x="13465" y="392559"/>
                </a:cubicBezTo>
                <a:cubicBezTo>
                  <a:pt x="13465" y="392559"/>
                  <a:pt x="13465" y="392559"/>
                  <a:pt x="88543" y="392559"/>
                </a:cubicBezTo>
                <a:cubicBezTo>
                  <a:pt x="88543" y="392559"/>
                  <a:pt x="88543" y="392559"/>
                  <a:pt x="88543" y="372135"/>
                </a:cubicBezTo>
                <a:cubicBezTo>
                  <a:pt x="88543" y="368867"/>
                  <a:pt x="92215" y="368867"/>
                  <a:pt x="92215" y="368867"/>
                </a:cubicBezTo>
                <a:cubicBezTo>
                  <a:pt x="92215" y="368867"/>
                  <a:pt x="95480" y="368867"/>
                  <a:pt x="95480" y="372135"/>
                </a:cubicBezTo>
                <a:cubicBezTo>
                  <a:pt x="95480" y="372135"/>
                  <a:pt x="95480" y="372135"/>
                  <a:pt x="95480" y="392559"/>
                </a:cubicBezTo>
                <a:cubicBezTo>
                  <a:pt x="95480" y="392559"/>
                  <a:pt x="95480" y="392559"/>
                  <a:pt x="133019" y="392559"/>
                </a:cubicBezTo>
                <a:cubicBezTo>
                  <a:pt x="133019" y="392559"/>
                  <a:pt x="133019" y="392559"/>
                  <a:pt x="133019" y="372135"/>
                </a:cubicBezTo>
                <a:lnTo>
                  <a:pt x="133019" y="368867"/>
                </a:lnTo>
                <a:cubicBezTo>
                  <a:pt x="136283" y="368867"/>
                  <a:pt x="136283" y="368867"/>
                  <a:pt x="136283" y="372135"/>
                </a:cubicBezTo>
                <a:cubicBezTo>
                  <a:pt x="136283" y="372135"/>
                  <a:pt x="136283" y="372135"/>
                  <a:pt x="136283" y="392559"/>
                </a:cubicBezTo>
                <a:cubicBezTo>
                  <a:pt x="136283" y="392559"/>
                  <a:pt x="136283" y="392559"/>
                  <a:pt x="173822" y="392559"/>
                </a:cubicBezTo>
                <a:cubicBezTo>
                  <a:pt x="173822" y="392559"/>
                  <a:pt x="173822" y="392559"/>
                  <a:pt x="173822" y="372135"/>
                </a:cubicBezTo>
                <a:cubicBezTo>
                  <a:pt x="173822" y="368867"/>
                  <a:pt x="177086" y="368867"/>
                  <a:pt x="177086" y="368867"/>
                </a:cubicBezTo>
                <a:cubicBezTo>
                  <a:pt x="177086" y="368867"/>
                  <a:pt x="180758" y="368867"/>
                  <a:pt x="180758" y="372135"/>
                </a:cubicBezTo>
                <a:cubicBezTo>
                  <a:pt x="180758" y="372135"/>
                  <a:pt x="180758" y="372135"/>
                  <a:pt x="180758" y="392559"/>
                </a:cubicBezTo>
                <a:cubicBezTo>
                  <a:pt x="180758" y="392559"/>
                  <a:pt x="180758" y="392559"/>
                  <a:pt x="218297" y="392559"/>
                </a:cubicBezTo>
                <a:cubicBezTo>
                  <a:pt x="218297" y="392559"/>
                  <a:pt x="218297" y="392559"/>
                  <a:pt x="218297" y="372135"/>
                </a:cubicBezTo>
                <a:lnTo>
                  <a:pt x="218297" y="368867"/>
                </a:lnTo>
                <a:cubicBezTo>
                  <a:pt x="221562" y="368867"/>
                  <a:pt x="221562" y="368867"/>
                  <a:pt x="221562" y="372135"/>
                </a:cubicBezTo>
                <a:cubicBezTo>
                  <a:pt x="221562" y="372135"/>
                  <a:pt x="221562" y="372135"/>
                  <a:pt x="221562" y="392559"/>
                </a:cubicBezTo>
                <a:cubicBezTo>
                  <a:pt x="221562" y="392559"/>
                  <a:pt x="221562" y="392559"/>
                  <a:pt x="259100" y="392559"/>
                </a:cubicBezTo>
                <a:cubicBezTo>
                  <a:pt x="259100" y="392559"/>
                  <a:pt x="259100" y="392559"/>
                  <a:pt x="259100" y="372135"/>
                </a:cubicBezTo>
                <a:cubicBezTo>
                  <a:pt x="259100" y="368867"/>
                  <a:pt x="259100" y="368867"/>
                  <a:pt x="262773" y="368867"/>
                </a:cubicBezTo>
                <a:cubicBezTo>
                  <a:pt x="262773" y="368867"/>
                  <a:pt x="262773" y="368867"/>
                  <a:pt x="262773" y="372135"/>
                </a:cubicBezTo>
                <a:cubicBezTo>
                  <a:pt x="262773" y="372135"/>
                  <a:pt x="262773" y="372135"/>
                  <a:pt x="262773" y="392559"/>
                </a:cubicBezTo>
                <a:cubicBezTo>
                  <a:pt x="262773" y="392559"/>
                  <a:pt x="262773" y="392559"/>
                  <a:pt x="303576" y="392559"/>
                </a:cubicBezTo>
                <a:cubicBezTo>
                  <a:pt x="303576" y="392559"/>
                  <a:pt x="303576" y="392559"/>
                  <a:pt x="303576" y="372135"/>
                </a:cubicBezTo>
                <a:lnTo>
                  <a:pt x="303576" y="368867"/>
                </a:lnTo>
                <a:cubicBezTo>
                  <a:pt x="306840" y="368867"/>
                  <a:pt x="306840" y="368867"/>
                  <a:pt x="306840" y="372135"/>
                </a:cubicBezTo>
                <a:cubicBezTo>
                  <a:pt x="306840" y="372135"/>
                  <a:pt x="306840" y="372135"/>
                  <a:pt x="306840" y="392559"/>
                </a:cubicBezTo>
                <a:cubicBezTo>
                  <a:pt x="306840" y="392559"/>
                  <a:pt x="306840" y="392559"/>
                  <a:pt x="344379" y="392559"/>
                </a:cubicBezTo>
                <a:cubicBezTo>
                  <a:pt x="344379" y="392559"/>
                  <a:pt x="344379" y="392559"/>
                  <a:pt x="344379" y="372135"/>
                </a:cubicBezTo>
                <a:cubicBezTo>
                  <a:pt x="344379" y="368867"/>
                  <a:pt x="344379" y="368867"/>
                  <a:pt x="348052" y="368867"/>
                </a:cubicBezTo>
                <a:cubicBezTo>
                  <a:pt x="348052" y="368867"/>
                  <a:pt x="348052" y="368867"/>
                  <a:pt x="348052" y="372135"/>
                </a:cubicBezTo>
                <a:cubicBezTo>
                  <a:pt x="348052" y="372135"/>
                  <a:pt x="348052" y="372135"/>
                  <a:pt x="348052" y="392559"/>
                </a:cubicBezTo>
                <a:cubicBezTo>
                  <a:pt x="348052" y="392559"/>
                  <a:pt x="348052" y="392559"/>
                  <a:pt x="388855" y="392559"/>
                </a:cubicBezTo>
                <a:cubicBezTo>
                  <a:pt x="388855" y="392559"/>
                  <a:pt x="388855" y="392559"/>
                  <a:pt x="388855" y="372135"/>
                </a:cubicBezTo>
                <a:lnTo>
                  <a:pt x="388855" y="368867"/>
                </a:lnTo>
                <a:cubicBezTo>
                  <a:pt x="392119" y="368867"/>
                  <a:pt x="392119" y="368867"/>
                  <a:pt x="392119" y="372135"/>
                </a:cubicBezTo>
                <a:cubicBezTo>
                  <a:pt x="392119" y="372135"/>
                  <a:pt x="392119" y="372135"/>
                  <a:pt x="392119" y="392559"/>
                </a:cubicBezTo>
                <a:cubicBezTo>
                  <a:pt x="392119" y="392559"/>
                  <a:pt x="392119" y="392559"/>
                  <a:pt x="422721" y="392559"/>
                </a:cubicBezTo>
                <a:cubicBezTo>
                  <a:pt x="426394" y="392559"/>
                  <a:pt x="429658" y="396236"/>
                  <a:pt x="429658" y="399504"/>
                </a:cubicBezTo>
                <a:cubicBezTo>
                  <a:pt x="429658" y="402772"/>
                  <a:pt x="426394" y="402772"/>
                  <a:pt x="422721" y="402772"/>
                </a:cubicBezTo>
                <a:cubicBezTo>
                  <a:pt x="422721" y="402772"/>
                  <a:pt x="422721" y="402772"/>
                  <a:pt x="6937" y="402772"/>
                </a:cubicBezTo>
                <a:cubicBezTo>
                  <a:pt x="3264" y="402772"/>
                  <a:pt x="0" y="402772"/>
                  <a:pt x="0" y="399504"/>
                </a:cubicBezTo>
                <a:cubicBezTo>
                  <a:pt x="0" y="399504"/>
                  <a:pt x="0" y="399504"/>
                  <a:pt x="0" y="6536"/>
                </a:cubicBezTo>
                <a:cubicBezTo>
                  <a:pt x="0" y="3268"/>
                  <a:pt x="3264" y="0"/>
                  <a:pt x="69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SimSun" charset="0"/>
              <a:cs typeface="+mn-cs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385829" y="4436045"/>
            <a:ext cx="1389831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89C600"/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Your Ideas</a:t>
            </a:r>
            <a:endParaRPr kumimoji="0" lang="id-ID" sz="1800" b="1" i="0" u="none" strike="noStrike" kern="1200" cap="none" spc="0" normalizeH="0" baseline="0" noProof="0">
              <a:ln>
                <a:noFill/>
              </a:ln>
              <a:solidFill>
                <a:srgbClr val="89C600"/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816327" y="4949601"/>
            <a:ext cx="24337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Pellent esque biben.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Lato Ligh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931888" y="2332493"/>
            <a:ext cx="1039415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393"/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Growth</a:t>
            </a:r>
            <a:endParaRPr kumimoji="0" lang="id-ID" sz="1800" b="1" i="0" u="none" strike="noStrike" kern="1200" cap="none" spc="0" normalizeH="0" baseline="0" noProof="0">
              <a:ln>
                <a:noFill/>
              </a:ln>
              <a:solidFill>
                <a:srgbClr val="00B393"/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9198801" y="2846049"/>
            <a:ext cx="24337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Pellent esque biben.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9931888" y="4436045"/>
            <a:ext cx="907713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BAF7"/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Target</a:t>
            </a:r>
            <a:endParaRPr kumimoji="0" lang="id-ID" sz="1800" b="1" i="0" u="none" strike="noStrike" kern="1200" cap="none" spc="0" normalizeH="0" baseline="0" noProof="0">
              <a:ln>
                <a:noFill/>
              </a:ln>
              <a:solidFill>
                <a:srgbClr val="00BAF7"/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98801" y="4949601"/>
            <a:ext cx="243370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Pellent esque biben.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27" name="Freeform 11"/>
          <p:cNvSpPr>
            <a:spLocks noEditPoints="1"/>
          </p:cNvSpPr>
          <p:nvPr/>
        </p:nvSpPr>
        <p:spPr bwMode="auto">
          <a:xfrm>
            <a:off x="9312192" y="4362577"/>
            <a:ext cx="520754" cy="520754"/>
          </a:xfrm>
          <a:custGeom>
            <a:avLst/>
            <a:gdLst>
              <a:gd name="T0" fmla="*/ 845 w 889"/>
              <a:gd name="T1" fmla="*/ 400 h 889"/>
              <a:gd name="T2" fmla="*/ 808 w 889"/>
              <a:gd name="T3" fmla="*/ 400 h 889"/>
              <a:gd name="T4" fmla="*/ 489 w 889"/>
              <a:gd name="T5" fmla="*/ 81 h 889"/>
              <a:gd name="T6" fmla="*/ 489 w 889"/>
              <a:gd name="T7" fmla="*/ 45 h 889"/>
              <a:gd name="T8" fmla="*/ 445 w 889"/>
              <a:gd name="T9" fmla="*/ 0 h 889"/>
              <a:gd name="T10" fmla="*/ 400 w 889"/>
              <a:gd name="T11" fmla="*/ 45 h 889"/>
              <a:gd name="T12" fmla="*/ 400 w 889"/>
              <a:gd name="T13" fmla="*/ 81 h 889"/>
              <a:gd name="T14" fmla="*/ 81 w 889"/>
              <a:gd name="T15" fmla="*/ 400 h 889"/>
              <a:gd name="T16" fmla="*/ 45 w 889"/>
              <a:gd name="T17" fmla="*/ 400 h 889"/>
              <a:gd name="T18" fmla="*/ 0 w 889"/>
              <a:gd name="T19" fmla="*/ 445 h 889"/>
              <a:gd name="T20" fmla="*/ 45 w 889"/>
              <a:gd name="T21" fmla="*/ 489 h 889"/>
              <a:gd name="T22" fmla="*/ 81 w 889"/>
              <a:gd name="T23" fmla="*/ 489 h 889"/>
              <a:gd name="T24" fmla="*/ 400 w 889"/>
              <a:gd name="T25" fmla="*/ 808 h 889"/>
              <a:gd name="T26" fmla="*/ 400 w 889"/>
              <a:gd name="T27" fmla="*/ 845 h 889"/>
              <a:gd name="T28" fmla="*/ 445 w 889"/>
              <a:gd name="T29" fmla="*/ 889 h 889"/>
              <a:gd name="T30" fmla="*/ 489 w 889"/>
              <a:gd name="T31" fmla="*/ 845 h 889"/>
              <a:gd name="T32" fmla="*/ 489 w 889"/>
              <a:gd name="T33" fmla="*/ 808 h 889"/>
              <a:gd name="T34" fmla="*/ 808 w 889"/>
              <a:gd name="T35" fmla="*/ 489 h 889"/>
              <a:gd name="T36" fmla="*/ 845 w 889"/>
              <a:gd name="T37" fmla="*/ 489 h 889"/>
              <a:gd name="T38" fmla="*/ 889 w 889"/>
              <a:gd name="T39" fmla="*/ 445 h 889"/>
              <a:gd name="T40" fmla="*/ 845 w 889"/>
              <a:gd name="T41" fmla="*/ 400 h 889"/>
              <a:gd name="T42" fmla="*/ 718 w 889"/>
              <a:gd name="T43" fmla="*/ 400 h 889"/>
              <a:gd name="T44" fmla="*/ 603 w 889"/>
              <a:gd name="T45" fmla="*/ 400 h 889"/>
              <a:gd name="T46" fmla="*/ 489 w 889"/>
              <a:gd name="T47" fmla="*/ 286 h 889"/>
              <a:gd name="T48" fmla="*/ 489 w 889"/>
              <a:gd name="T49" fmla="*/ 172 h 889"/>
              <a:gd name="T50" fmla="*/ 718 w 889"/>
              <a:gd name="T51" fmla="*/ 400 h 889"/>
              <a:gd name="T52" fmla="*/ 400 w 889"/>
              <a:gd name="T53" fmla="*/ 172 h 889"/>
              <a:gd name="T54" fmla="*/ 400 w 889"/>
              <a:gd name="T55" fmla="*/ 286 h 889"/>
              <a:gd name="T56" fmla="*/ 286 w 889"/>
              <a:gd name="T57" fmla="*/ 400 h 889"/>
              <a:gd name="T58" fmla="*/ 172 w 889"/>
              <a:gd name="T59" fmla="*/ 400 h 889"/>
              <a:gd name="T60" fmla="*/ 400 w 889"/>
              <a:gd name="T61" fmla="*/ 172 h 889"/>
              <a:gd name="T62" fmla="*/ 172 w 889"/>
              <a:gd name="T63" fmla="*/ 489 h 889"/>
              <a:gd name="T64" fmla="*/ 286 w 889"/>
              <a:gd name="T65" fmla="*/ 489 h 889"/>
              <a:gd name="T66" fmla="*/ 400 w 889"/>
              <a:gd name="T67" fmla="*/ 603 h 889"/>
              <a:gd name="T68" fmla="*/ 400 w 889"/>
              <a:gd name="T69" fmla="*/ 718 h 889"/>
              <a:gd name="T70" fmla="*/ 172 w 889"/>
              <a:gd name="T71" fmla="*/ 489 h 889"/>
              <a:gd name="T72" fmla="*/ 489 w 889"/>
              <a:gd name="T73" fmla="*/ 718 h 889"/>
              <a:gd name="T74" fmla="*/ 489 w 889"/>
              <a:gd name="T75" fmla="*/ 603 h 889"/>
              <a:gd name="T76" fmla="*/ 603 w 889"/>
              <a:gd name="T77" fmla="*/ 489 h 889"/>
              <a:gd name="T78" fmla="*/ 718 w 889"/>
              <a:gd name="T79" fmla="*/ 489 h 889"/>
              <a:gd name="T80" fmla="*/ 489 w 889"/>
              <a:gd name="T81" fmla="*/ 718 h 889"/>
              <a:gd name="T82" fmla="*/ 489 w 889"/>
              <a:gd name="T83" fmla="*/ 718 h 889"/>
              <a:gd name="T84" fmla="*/ 489 w 889"/>
              <a:gd name="T85" fmla="*/ 718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9" h="889">
                <a:moveTo>
                  <a:pt x="845" y="400"/>
                </a:moveTo>
                <a:cubicBezTo>
                  <a:pt x="808" y="400"/>
                  <a:pt x="808" y="400"/>
                  <a:pt x="808" y="400"/>
                </a:cubicBezTo>
                <a:cubicBezTo>
                  <a:pt x="788" y="234"/>
                  <a:pt x="656" y="102"/>
                  <a:pt x="489" y="81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9" y="20"/>
                  <a:pt x="469" y="0"/>
                  <a:pt x="445" y="0"/>
                </a:cubicBezTo>
                <a:cubicBezTo>
                  <a:pt x="420" y="0"/>
                  <a:pt x="400" y="20"/>
                  <a:pt x="400" y="45"/>
                </a:cubicBezTo>
                <a:cubicBezTo>
                  <a:pt x="400" y="81"/>
                  <a:pt x="400" y="81"/>
                  <a:pt x="400" y="81"/>
                </a:cubicBezTo>
                <a:cubicBezTo>
                  <a:pt x="234" y="102"/>
                  <a:pt x="102" y="234"/>
                  <a:pt x="81" y="400"/>
                </a:cubicBezTo>
                <a:cubicBezTo>
                  <a:pt x="45" y="400"/>
                  <a:pt x="45" y="400"/>
                  <a:pt x="45" y="400"/>
                </a:cubicBezTo>
                <a:cubicBezTo>
                  <a:pt x="20" y="400"/>
                  <a:pt x="0" y="420"/>
                  <a:pt x="0" y="445"/>
                </a:cubicBezTo>
                <a:cubicBezTo>
                  <a:pt x="0" y="469"/>
                  <a:pt x="20" y="489"/>
                  <a:pt x="45" y="489"/>
                </a:cubicBezTo>
                <a:cubicBezTo>
                  <a:pt x="81" y="489"/>
                  <a:pt x="81" y="489"/>
                  <a:pt x="81" y="489"/>
                </a:cubicBezTo>
                <a:cubicBezTo>
                  <a:pt x="102" y="656"/>
                  <a:pt x="234" y="788"/>
                  <a:pt x="400" y="808"/>
                </a:cubicBezTo>
                <a:cubicBezTo>
                  <a:pt x="400" y="845"/>
                  <a:pt x="400" y="845"/>
                  <a:pt x="400" y="845"/>
                </a:cubicBezTo>
                <a:cubicBezTo>
                  <a:pt x="400" y="869"/>
                  <a:pt x="420" y="889"/>
                  <a:pt x="445" y="889"/>
                </a:cubicBezTo>
                <a:cubicBezTo>
                  <a:pt x="469" y="889"/>
                  <a:pt x="489" y="869"/>
                  <a:pt x="489" y="845"/>
                </a:cubicBezTo>
                <a:cubicBezTo>
                  <a:pt x="489" y="808"/>
                  <a:pt x="489" y="808"/>
                  <a:pt x="489" y="808"/>
                </a:cubicBezTo>
                <a:cubicBezTo>
                  <a:pt x="656" y="788"/>
                  <a:pt x="788" y="656"/>
                  <a:pt x="808" y="489"/>
                </a:cubicBezTo>
                <a:cubicBezTo>
                  <a:pt x="845" y="489"/>
                  <a:pt x="845" y="489"/>
                  <a:pt x="845" y="489"/>
                </a:cubicBezTo>
                <a:cubicBezTo>
                  <a:pt x="869" y="489"/>
                  <a:pt x="889" y="469"/>
                  <a:pt x="889" y="445"/>
                </a:cubicBezTo>
                <a:cubicBezTo>
                  <a:pt x="889" y="420"/>
                  <a:pt x="869" y="400"/>
                  <a:pt x="845" y="400"/>
                </a:cubicBezTo>
                <a:close/>
                <a:moveTo>
                  <a:pt x="718" y="400"/>
                </a:moveTo>
                <a:cubicBezTo>
                  <a:pt x="603" y="400"/>
                  <a:pt x="603" y="400"/>
                  <a:pt x="603" y="400"/>
                </a:cubicBezTo>
                <a:cubicBezTo>
                  <a:pt x="587" y="345"/>
                  <a:pt x="544" y="302"/>
                  <a:pt x="489" y="286"/>
                </a:cubicBezTo>
                <a:cubicBezTo>
                  <a:pt x="489" y="172"/>
                  <a:pt x="489" y="172"/>
                  <a:pt x="489" y="172"/>
                </a:cubicBezTo>
                <a:cubicBezTo>
                  <a:pt x="606" y="191"/>
                  <a:pt x="699" y="283"/>
                  <a:pt x="718" y="400"/>
                </a:cubicBezTo>
                <a:close/>
                <a:moveTo>
                  <a:pt x="400" y="172"/>
                </a:moveTo>
                <a:cubicBezTo>
                  <a:pt x="400" y="286"/>
                  <a:pt x="400" y="286"/>
                  <a:pt x="400" y="286"/>
                </a:cubicBezTo>
                <a:cubicBezTo>
                  <a:pt x="345" y="302"/>
                  <a:pt x="302" y="345"/>
                  <a:pt x="286" y="400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91" y="283"/>
                  <a:pt x="283" y="191"/>
                  <a:pt x="400" y="172"/>
                </a:cubicBezTo>
                <a:close/>
                <a:moveTo>
                  <a:pt x="172" y="489"/>
                </a:moveTo>
                <a:cubicBezTo>
                  <a:pt x="286" y="489"/>
                  <a:pt x="286" y="489"/>
                  <a:pt x="286" y="489"/>
                </a:cubicBezTo>
                <a:cubicBezTo>
                  <a:pt x="302" y="544"/>
                  <a:pt x="345" y="587"/>
                  <a:pt x="400" y="603"/>
                </a:cubicBezTo>
                <a:cubicBezTo>
                  <a:pt x="400" y="718"/>
                  <a:pt x="400" y="718"/>
                  <a:pt x="400" y="718"/>
                </a:cubicBezTo>
                <a:cubicBezTo>
                  <a:pt x="283" y="699"/>
                  <a:pt x="191" y="606"/>
                  <a:pt x="172" y="489"/>
                </a:cubicBezTo>
                <a:close/>
                <a:moveTo>
                  <a:pt x="489" y="718"/>
                </a:moveTo>
                <a:cubicBezTo>
                  <a:pt x="489" y="603"/>
                  <a:pt x="489" y="603"/>
                  <a:pt x="489" y="603"/>
                </a:cubicBezTo>
                <a:cubicBezTo>
                  <a:pt x="544" y="587"/>
                  <a:pt x="587" y="544"/>
                  <a:pt x="603" y="489"/>
                </a:cubicBezTo>
                <a:cubicBezTo>
                  <a:pt x="718" y="489"/>
                  <a:pt x="718" y="489"/>
                  <a:pt x="718" y="489"/>
                </a:cubicBezTo>
                <a:cubicBezTo>
                  <a:pt x="699" y="606"/>
                  <a:pt x="606" y="699"/>
                  <a:pt x="489" y="718"/>
                </a:cubicBezTo>
                <a:close/>
                <a:moveTo>
                  <a:pt x="489" y="718"/>
                </a:moveTo>
                <a:cubicBezTo>
                  <a:pt x="489" y="718"/>
                  <a:pt x="489" y="718"/>
                  <a:pt x="489" y="71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818020" y="2310957"/>
            <a:ext cx="2559670" cy="369314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Your Great Effort</a:t>
            </a:r>
            <a:endParaRPr kumimoji="0" lang="id-ID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818020" y="2698310"/>
            <a:ext cx="2705014" cy="8125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Light"/>
              </a:rPr>
              <a:t>Lorem ipsum dolor sit amet, 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Light"/>
              </a:rPr>
              <a:t>consectetur teda adipiscing </a:t>
            </a: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Light"/>
              </a:rPr>
              <a:t>elit</a:t>
            </a: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Light"/>
              </a:rPr>
              <a:t>.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 consequat.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46195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19" grpId="0" animBg="1"/>
      <p:bldP spid="120" grpId="0" animBg="1"/>
      <p:bldP spid="121" grpId="0"/>
      <p:bldP spid="122" grpId="0"/>
      <p:bldP spid="123" grpId="0"/>
      <p:bldP spid="124" grpId="0"/>
      <p:bldP spid="125" grpId="0"/>
      <p:bldP spid="126" grpId="0"/>
      <p:bldP spid="127" grpId="0" animBg="1"/>
      <p:bldP spid="128" grpId="0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10" name="Group 12309"/>
          <p:cNvGrpSpPr/>
          <p:nvPr/>
        </p:nvGrpSpPr>
        <p:grpSpPr>
          <a:xfrm>
            <a:off x="1571451" y="4290669"/>
            <a:ext cx="720935" cy="720934"/>
            <a:chOff x="1447800" y="4281236"/>
            <a:chExt cx="808038" cy="808037"/>
          </a:xfrm>
        </p:grpSpPr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1447800" y="4281236"/>
              <a:ext cx="808038" cy="808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1666875" y="4432049"/>
              <a:ext cx="360363" cy="558800"/>
            </a:xfrm>
            <a:custGeom>
              <a:avLst/>
              <a:gdLst>
                <a:gd name="T0" fmla="*/ 83 w 121"/>
                <a:gd name="T1" fmla="*/ 71 h 188"/>
                <a:gd name="T2" fmla="*/ 83 w 121"/>
                <a:gd name="T3" fmla="*/ 19 h 188"/>
                <a:gd name="T4" fmla="*/ 90 w 121"/>
                <a:gd name="T5" fmla="*/ 9 h 188"/>
                <a:gd name="T6" fmla="*/ 81 w 121"/>
                <a:gd name="T7" fmla="*/ 0 h 188"/>
                <a:gd name="T8" fmla="*/ 40 w 121"/>
                <a:gd name="T9" fmla="*/ 0 h 188"/>
                <a:gd name="T10" fmla="*/ 31 w 121"/>
                <a:gd name="T11" fmla="*/ 9 h 188"/>
                <a:gd name="T12" fmla="*/ 37 w 121"/>
                <a:gd name="T13" fmla="*/ 19 h 188"/>
                <a:gd name="T14" fmla="*/ 37 w 121"/>
                <a:gd name="T15" fmla="*/ 71 h 188"/>
                <a:gd name="T16" fmla="*/ 0 w 121"/>
                <a:gd name="T17" fmla="*/ 127 h 188"/>
                <a:gd name="T18" fmla="*/ 60 w 121"/>
                <a:gd name="T19" fmla="*/ 188 h 188"/>
                <a:gd name="T20" fmla="*/ 121 w 121"/>
                <a:gd name="T21" fmla="*/ 127 h 188"/>
                <a:gd name="T22" fmla="*/ 83 w 121"/>
                <a:gd name="T23" fmla="*/ 71 h 188"/>
                <a:gd name="T24" fmla="*/ 61 w 121"/>
                <a:gd name="T25" fmla="*/ 176 h 188"/>
                <a:gd name="T26" fmla="*/ 12 w 121"/>
                <a:gd name="T27" fmla="*/ 130 h 188"/>
                <a:gd name="T28" fmla="*/ 110 w 121"/>
                <a:gd name="T29" fmla="*/ 130 h 188"/>
                <a:gd name="T30" fmla="*/ 61 w 121"/>
                <a:gd name="T31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88">
                  <a:moveTo>
                    <a:pt x="83" y="71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87" y="17"/>
                    <a:pt x="90" y="14"/>
                    <a:pt x="90" y="9"/>
                  </a:cubicBezTo>
                  <a:cubicBezTo>
                    <a:pt x="90" y="4"/>
                    <a:pt x="86" y="0"/>
                    <a:pt x="8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0"/>
                    <a:pt x="31" y="4"/>
                    <a:pt x="31" y="9"/>
                  </a:cubicBezTo>
                  <a:cubicBezTo>
                    <a:pt x="31" y="14"/>
                    <a:pt x="34" y="17"/>
                    <a:pt x="37" y="19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15" y="80"/>
                    <a:pt x="0" y="102"/>
                    <a:pt x="0" y="127"/>
                  </a:cubicBezTo>
                  <a:cubicBezTo>
                    <a:pt x="0" y="161"/>
                    <a:pt x="27" y="188"/>
                    <a:pt x="60" y="188"/>
                  </a:cubicBezTo>
                  <a:cubicBezTo>
                    <a:pt x="94" y="188"/>
                    <a:pt x="121" y="161"/>
                    <a:pt x="121" y="127"/>
                  </a:cubicBezTo>
                  <a:cubicBezTo>
                    <a:pt x="121" y="102"/>
                    <a:pt x="106" y="80"/>
                    <a:pt x="83" y="71"/>
                  </a:cubicBezTo>
                  <a:close/>
                  <a:moveTo>
                    <a:pt x="61" y="176"/>
                  </a:moveTo>
                  <a:cubicBezTo>
                    <a:pt x="35" y="176"/>
                    <a:pt x="14" y="156"/>
                    <a:pt x="12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8" y="156"/>
                    <a:pt x="87" y="176"/>
                    <a:pt x="61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311" name="Group 12310"/>
          <p:cNvGrpSpPr/>
          <p:nvPr/>
        </p:nvGrpSpPr>
        <p:grpSpPr>
          <a:xfrm>
            <a:off x="1571451" y="5405094"/>
            <a:ext cx="720935" cy="720934"/>
            <a:chOff x="1447800" y="5395661"/>
            <a:chExt cx="808038" cy="808037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1447800" y="5395661"/>
              <a:ext cx="808038" cy="80803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587500" y="5662361"/>
              <a:ext cx="531813" cy="273050"/>
            </a:xfrm>
            <a:custGeom>
              <a:avLst/>
              <a:gdLst>
                <a:gd name="T0" fmla="*/ 48 w 179"/>
                <a:gd name="T1" fmla="*/ 0 h 92"/>
                <a:gd name="T2" fmla="*/ 48 w 179"/>
                <a:gd name="T3" fmla="*/ 0 h 92"/>
                <a:gd name="T4" fmla="*/ 43 w 179"/>
                <a:gd name="T5" fmla="*/ 0 h 92"/>
                <a:gd name="T6" fmla="*/ 9 w 179"/>
                <a:gd name="T7" fmla="*/ 27 h 92"/>
                <a:gd name="T8" fmla="*/ 0 w 179"/>
                <a:gd name="T9" fmla="*/ 65 h 92"/>
                <a:gd name="T10" fmla="*/ 18 w 179"/>
                <a:gd name="T11" fmla="*/ 91 h 92"/>
                <a:gd name="T12" fmla="*/ 18 w 179"/>
                <a:gd name="T13" fmla="*/ 88 h 92"/>
                <a:gd name="T14" fmla="*/ 37 w 179"/>
                <a:gd name="T15" fmla="*/ 68 h 92"/>
                <a:gd name="T16" fmla="*/ 57 w 179"/>
                <a:gd name="T17" fmla="*/ 88 h 92"/>
                <a:gd name="T18" fmla="*/ 56 w 179"/>
                <a:gd name="T19" fmla="*/ 92 h 92"/>
                <a:gd name="T20" fmla="*/ 116 w 179"/>
                <a:gd name="T21" fmla="*/ 92 h 92"/>
                <a:gd name="T22" fmla="*/ 116 w 179"/>
                <a:gd name="T23" fmla="*/ 88 h 92"/>
                <a:gd name="T24" fmla="*/ 135 w 179"/>
                <a:gd name="T25" fmla="*/ 68 h 92"/>
                <a:gd name="T26" fmla="*/ 155 w 179"/>
                <a:gd name="T27" fmla="*/ 88 h 92"/>
                <a:gd name="T28" fmla="*/ 154 w 179"/>
                <a:gd name="T29" fmla="*/ 92 h 92"/>
                <a:gd name="T30" fmla="*/ 179 w 179"/>
                <a:gd name="T31" fmla="*/ 65 h 92"/>
                <a:gd name="T32" fmla="*/ 179 w 179"/>
                <a:gd name="T33" fmla="*/ 27 h 92"/>
                <a:gd name="T34" fmla="*/ 161 w 179"/>
                <a:gd name="T35" fmla="*/ 0 h 92"/>
                <a:gd name="T36" fmla="*/ 66 w 179"/>
                <a:gd name="T37" fmla="*/ 0 h 92"/>
                <a:gd name="T38" fmla="*/ 66 w 179"/>
                <a:gd name="T3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92"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4" y="7"/>
                    <a:pt x="9" y="2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7"/>
                    <a:pt x="7" y="87"/>
                    <a:pt x="18" y="91"/>
                  </a:cubicBezTo>
                  <a:cubicBezTo>
                    <a:pt x="18" y="90"/>
                    <a:pt x="18" y="89"/>
                    <a:pt x="18" y="88"/>
                  </a:cubicBezTo>
                  <a:cubicBezTo>
                    <a:pt x="18" y="77"/>
                    <a:pt x="27" y="68"/>
                    <a:pt x="37" y="68"/>
                  </a:cubicBezTo>
                  <a:cubicBezTo>
                    <a:pt x="48" y="68"/>
                    <a:pt x="57" y="77"/>
                    <a:pt x="57" y="88"/>
                  </a:cubicBezTo>
                  <a:cubicBezTo>
                    <a:pt x="57" y="89"/>
                    <a:pt x="57" y="91"/>
                    <a:pt x="56" y="92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6" y="91"/>
                    <a:pt x="116" y="89"/>
                    <a:pt x="116" y="88"/>
                  </a:cubicBezTo>
                  <a:cubicBezTo>
                    <a:pt x="116" y="77"/>
                    <a:pt x="124" y="68"/>
                    <a:pt x="135" y="68"/>
                  </a:cubicBezTo>
                  <a:cubicBezTo>
                    <a:pt x="146" y="68"/>
                    <a:pt x="155" y="77"/>
                    <a:pt x="155" y="88"/>
                  </a:cubicBezTo>
                  <a:cubicBezTo>
                    <a:pt x="155" y="89"/>
                    <a:pt x="155" y="91"/>
                    <a:pt x="154" y="92"/>
                  </a:cubicBezTo>
                  <a:cubicBezTo>
                    <a:pt x="168" y="91"/>
                    <a:pt x="179" y="79"/>
                    <a:pt x="179" y="65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12"/>
                    <a:pt x="176" y="0"/>
                    <a:pt x="16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643063" y="5692524"/>
              <a:ext cx="111125" cy="92075"/>
            </a:xfrm>
            <a:custGeom>
              <a:avLst/>
              <a:gdLst>
                <a:gd name="T0" fmla="*/ 37 w 37"/>
                <a:gd name="T1" fmla="*/ 31 h 31"/>
                <a:gd name="T2" fmla="*/ 3 w 37"/>
                <a:gd name="T3" fmla="*/ 31 h 31"/>
                <a:gd name="T4" fmla="*/ 0 w 37"/>
                <a:gd name="T5" fmla="*/ 31 h 31"/>
                <a:gd name="T6" fmla="*/ 5 w 37"/>
                <a:gd name="T7" fmla="*/ 13 h 31"/>
                <a:gd name="T8" fmla="*/ 6 w 37"/>
                <a:gd name="T9" fmla="*/ 9 h 31"/>
                <a:gd name="T10" fmla="*/ 18 w 37"/>
                <a:gd name="T11" fmla="*/ 1 h 31"/>
                <a:gd name="T12" fmla="*/ 37 w 37"/>
                <a:gd name="T13" fmla="*/ 1 h 31"/>
                <a:gd name="T14" fmla="*/ 37 w 37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1">
                  <a:moveTo>
                    <a:pt x="37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6" y="9"/>
                  </a:cubicBezTo>
                  <a:cubicBezTo>
                    <a:pt x="8" y="0"/>
                    <a:pt x="18" y="1"/>
                    <a:pt x="18" y="1"/>
                  </a:cubicBezTo>
                  <a:cubicBezTo>
                    <a:pt x="37" y="1"/>
                    <a:pt x="37" y="1"/>
                    <a:pt x="37" y="1"/>
                  </a:cubicBezTo>
                  <a:lnTo>
                    <a:pt x="37" y="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827213" y="5713161"/>
              <a:ext cx="149225" cy="146050"/>
            </a:xfrm>
            <a:custGeom>
              <a:avLst/>
              <a:gdLst>
                <a:gd name="T0" fmla="*/ 94 w 94"/>
                <a:gd name="T1" fmla="*/ 60 h 92"/>
                <a:gd name="T2" fmla="*/ 62 w 94"/>
                <a:gd name="T3" fmla="*/ 60 h 92"/>
                <a:gd name="T4" fmla="*/ 62 w 94"/>
                <a:gd name="T5" fmla="*/ 92 h 92"/>
                <a:gd name="T6" fmla="*/ 32 w 94"/>
                <a:gd name="T7" fmla="*/ 92 h 92"/>
                <a:gd name="T8" fmla="*/ 32 w 94"/>
                <a:gd name="T9" fmla="*/ 60 h 92"/>
                <a:gd name="T10" fmla="*/ 0 w 94"/>
                <a:gd name="T11" fmla="*/ 60 h 92"/>
                <a:gd name="T12" fmla="*/ 0 w 94"/>
                <a:gd name="T13" fmla="*/ 30 h 92"/>
                <a:gd name="T14" fmla="*/ 32 w 94"/>
                <a:gd name="T15" fmla="*/ 30 h 92"/>
                <a:gd name="T16" fmla="*/ 32 w 94"/>
                <a:gd name="T17" fmla="*/ 0 h 92"/>
                <a:gd name="T18" fmla="*/ 62 w 94"/>
                <a:gd name="T19" fmla="*/ 0 h 92"/>
                <a:gd name="T20" fmla="*/ 62 w 94"/>
                <a:gd name="T21" fmla="*/ 30 h 92"/>
                <a:gd name="T22" fmla="*/ 94 w 94"/>
                <a:gd name="T23" fmla="*/ 30 h 92"/>
                <a:gd name="T24" fmla="*/ 94 w 94"/>
                <a:gd name="T25" fmla="*/ 6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92">
                  <a:moveTo>
                    <a:pt x="94" y="60"/>
                  </a:moveTo>
                  <a:lnTo>
                    <a:pt x="62" y="60"/>
                  </a:lnTo>
                  <a:lnTo>
                    <a:pt x="62" y="92"/>
                  </a:lnTo>
                  <a:lnTo>
                    <a:pt x="32" y="92"/>
                  </a:lnTo>
                  <a:lnTo>
                    <a:pt x="32" y="60"/>
                  </a:lnTo>
                  <a:lnTo>
                    <a:pt x="0" y="60"/>
                  </a:lnTo>
                  <a:lnTo>
                    <a:pt x="0" y="30"/>
                  </a:lnTo>
                  <a:lnTo>
                    <a:pt x="32" y="30"/>
                  </a:lnTo>
                  <a:lnTo>
                    <a:pt x="32" y="0"/>
                  </a:lnTo>
                  <a:lnTo>
                    <a:pt x="62" y="0"/>
                  </a:lnTo>
                  <a:lnTo>
                    <a:pt x="62" y="30"/>
                  </a:lnTo>
                  <a:lnTo>
                    <a:pt x="94" y="30"/>
                  </a:lnTo>
                  <a:lnTo>
                    <a:pt x="94" y="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auto">
            <a:xfrm>
              <a:off x="1638300" y="5863974"/>
              <a:ext cx="120650" cy="122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auto">
            <a:xfrm>
              <a:off x="1662113" y="5887786"/>
              <a:ext cx="73025" cy="746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1931988" y="5863974"/>
              <a:ext cx="119063" cy="122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1955800" y="5887786"/>
              <a:ext cx="74613" cy="746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1730375" y="5651249"/>
              <a:ext cx="65088" cy="111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730375" y="5614736"/>
              <a:ext cx="61913" cy="36512"/>
            </a:xfrm>
            <a:custGeom>
              <a:avLst/>
              <a:gdLst>
                <a:gd name="T0" fmla="*/ 0 w 21"/>
                <a:gd name="T1" fmla="*/ 12 h 12"/>
                <a:gd name="T2" fmla="*/ 11 w 21"/>
                <a:gd name="T3" fmla="*/ 0 h 12"/>
                <a:gd name="T4" fmla="*/ 21 w 21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2">
                  <a:moveTo>
                    <a:pt x="0" y="12"/>
                  </a:moveTo>
                  <a:cubicBezTo>
                    <a:pt x="0" y="6"/>
                    <a:pt x="5" y="0"/>
                    <a:pt x="11" y="0"/>
                  </a:cubicBezTo>
                  <a:cubicBezTo>
                    <a:pt x="17" y="0"/>
                    <a:pt x="21" y="6"/>
                    <a:pt x="21" y="1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308" name="Group 12307"/>
          <p:cNvGrpSpPr/>
          <p:nvPr/>
        </p:nvGrpSpPr>
        <p:grpSpPr>
          <a:xfrm>
            <a:off x="1571451" y="2052294"/>
            <a:ext cx="720935" cy="720934"/>
            <a:chOff x="1447800" y="2042861"/>
            <a:chExt cx="808038" cy="80803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836738" y="2380999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851025" y="2380999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1447800" y="2042861"/>
              <a:ext cx="808038" cy="8080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655763" y="2171449"/>
              <a:ext cx="365125" cy="546100"/>
            </a:xfrm>
            <a:custGeom>
              <a:avLst/>
              <a:gdLst>
                <a:gd name="T0" fmla="*/ 99 w 123"/>
                <a:gd name="T1" fmla="*/ 163 h 184"/>
                <a:gd name="T2" fmla="*/ 88 w 123"/>
                <a:gd name="T3" fmla="*/ 163 h 184"/>
                <a:gd name="T4" fmla="*/ 88 w 123"/>
                <a:gd name="T5" fmla="*/ 157 h 184"/>
                <a:gd name="T6" fmla="*/ 88 w 123"/>
                <a:gd name="T7" fmla="*/ 155 h 184"/>
                <a:gd name="T8" fmla="*/ 123 w 123"/>
                <a:gd name="T9" fmla="*/ 104 h 184"/>
                <a:gd name="T10" fmla="*/ 79 w 123"/>
                <a:gd name="T11" fmla="*/ 50 h 184"/>
                <a:gd name="T12" fmla="*/ 72 w 123"/>
                <a:gd name="T13" fmla="*/ 44 h 184"/>
                <a:gd name="T14" fmla="*/ 81 w 123"/>
                <a:gd name="T15" fmla="*/ 15 h 184"/>
                <a:gd name="T16" fmla="*/ 82 w 123"/>
                <a:gd name="T17" fmla="*/ 15 h 184"/>
                <a:gd name="T18" fmla="*/ 85 w 123"/>
                <a:gd name="T19" fmla="*/ 14 h 184"/>
                <a:gd name="T20" fmla="*/ 86 w 123"/>
                <a:gd name="T21" fmla="*/ 11 h 184"/>
                <a:gd name="T22" fmla="*/ 84 w 123"/>
                <a:gd name="T23" fmla="*/ 7 h 184"/>
                <a:gd name="T24" fmla="*/ 57 w 123"/>
                <a:gd name="T25" fmla="*/ 0 h 184"/>
                <a:gd name="T26" fmla="*/ 54 w 123"/>
                <a:gd name="T27" fmla="*/ 2 h 184"/>
                <a:gd name="T28" fmla="*/ 53 w 123"/>
                <a:gd name="T29" fmla="*/ 5 h 184"/>
                <a:gd name="T30" fmla="*/ 54 w 123"/>
                <a:gd name="T31" fmla="*/ 8 h 184"/>
                <a:gd name="T32" fmla="*/ 37 w 123"/>
                <a:gd name="T33" fmla="*/ 61 h 184"/>
                <a:gd name="T34" fmla="*/ 37 w 123"/>
                <a:gd name="T35" fmla="*/ 61 h 184"/>
                <a:gd name="T36" fmla="*/ 32 w 123"/>
                <a:gd name="T37" fmla="*/ 75 h 184"/>
                <a:gd name="T38" fmla="*/ 35 w 123"/>
                <a:gd name="T39" fmla="*/ 76 h 184"/>
                <a:gd name="T40" fmla="*/ 35 w 123"/>
                <a:gd name="T41" fmla="*/ 77 h 184"/>
                <a:gd name="T42" fmla="*/ 36 w 123"/>
                <a:gd name="T43" fmla="*/ 82 h 184"/>
                <a:gd name="T44" fmla="*/ 33 w 123"/>
                <a:gd name="T45" fmla="*/ 94 h 184"/>
                <a:gd name="T46" fmla="*/ 35 w 123"/>
                <a:gd name="T47" fmla="*/ 98 h 184"/>
                <a:gd name="T48" fmla="*/ 47 w 123"/>
                <a:gd name="T49" fmla="*/ 100 h 184"/>
                <a:gd name="T50" fmla="*/ 50 w 123"/>
                <a:gd name="T51" fmla="*/ 98 h 184"/>
                <a:gd name="T52" fmla="*/ 54 w 123"/>
                <a:gd name="T53" fmla="*/ 86 h 184"/>
                <a:gd name="T54" fmla="*/ 57 w 123"/>
                <a:gd name="T55" fmla="*/ 83 h 184"/>
                <a:gd name="T56" fmla="*/ 58 w 123"/>
                <a:gd name="T57" fmla="*/ 82 h 184"/>
                <a:gd name="T58" fmla="*/ 61 w 123"/>
                <a:gd name="T59" fmla="*/ 83 h 184"/>
                <a:gd name="T60" fmla="*/ 65 w 123"/>
                <a:gd name="T61" fmla="*/ 69 h 184"/>
                <a:gd name="T62" fmla="*/ 64 w 123"/>
                <a:gd name="T63" fmla="*/ 69 h 184"/>
                <a:gd name="T64" fmla="*/ 66 w 123"/>
                <a:gd name="T65" fmla="*/ 64 h 184"/>
                <a:gd name="T66" fmla="*/ 69 w 123"/>
                <a:gd name="T67" fmla="*/ 64 h 184"/>
                <a:gd name="T68" fmla="*/ 77 w 123"/>
                <a:gd name="T69" fmla="*/ 61 h 184"/>
                <a:gd name="T70" fmla="*/ 111 w 123"/>
                <a:gd name="T71" fmla="*/ 104 h 184"/>
                <a:gd name="T72" fmla="*/ 83 w 123"/>
                <a:gd name="T73" fmla="*/ 145 h 184"/>
                <a:gd name="T74" fmla="*/ 71 w 123"/>
                <a:gd name="T75" fmla="*/ 140 h 184"/>
                <a:gd name="T76" fmla="*/ 56 w 123"/>
                <a:gd name="T77" fmla="*/ 148 h 184"/>
                <a:gd name="T78" fmla="*/ 31 w 123"/>
                <a:gd name="T79" fmla="*/ 134 h 184"/>
                <a:gd name="T80" fmla="*/ 70 w 123"/>
                <a:gd name="T81" fmla="*/ 134 h 184"/>
                <a:gd name="T82" fmla="*/ 70 w 123"/>
                <a:gd name="T83" fmla="*/ 122 h 184"/>
                <a:gd name="T84" fmla="*/ 15 w 123"/>
                <a:gd name="T85" fmla="*/ 122 h 184"/>
                <a:gd name="T86" fmla="*/ 15 w 123"/>
                <a:gd name="T87" fmla="*/ 134 h 184"/>
                <a:gd name="T88" fmla="*/ 17 w 123"/>
                <a:gd name="T89" fmla="*/ 134 h 184"/>
                <a:gd name="T90" fmla="*/ 17 w 123"/>
                <a:gd name="T91" fmla="*/ 135 h 184"/>
                <a:gd name="T92" fmla="*/ 54 w 123"/>
                <a:gd name="T93" fmla="*/ 159 h 184"/>
                <a:gd name="T94" fmla="*/ 54 w 123"/>
                <a:gd name="T95" fmla="*/ 163 h 184"/>
                <a:gd name="T96" fmla="*/ 13 w 123"/>
                <a:gd name="T97" fmla="*/ 163 h 184"/>
                <a:gd name="T98" fmla="*/ 0 w 123"/>
                <a:gd name="T99" fmla="*/ 184 h 184"/>
                <a:gd name="T100" fmla="*/ 112 w 123"/>
                <a:gd name="T101" fmla="*/ 184 h 184"/>
                <a:gd name="T102" fmla="*/ 99 w 123"/>
                <a:gd name="T103" fmla="*/ 16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84">
                  <a:moveTo>
                    <a:pt x="99" y="163"/>
                  </a:moveTo>
                  <a:cubicBezTo>
                    <a:pt x="88" y="163"/>
                    <a:pt x="88" y="163"/>
                    <a:pt x="88" y="163"/>
                  </a:cubicBezTo>
                  <a:cubicBezTo>
                    <a:pt x="88" y="161"/>
                    <a:pt x="88" y="159"/>
                    <a:pt x="88" y="157"/>
                  </a:cubicBezTo>
                  <a:cubicBezTo>
                    <a:pt x="88" y="156"/>
                    <a:pt x="88" y="156"/>
                    <a:pt x="88" y="155"/>
                  </a:cubicBezTo>
                  <a:cubicBezTo>
                    <a:pt x="109" y="147"/>
                    <a:pt x="123" y="127"/>
                    <a:pt x="123" y="104"/>
                  </a:cubicBezTo>
                  <a:cubicBezTo>
                    <a:pt x="123" y="78"/>
                    <a:pt x="104" y="56"/>
                    <a:pt x="79" y="50"/>
                  </a:cubicBezTo>
                  <a:cubicBezTo>
                    <a:pt x="78" y="47"/>
                    <a:pt x="75" y="45"/>
                    <a:pt x="72" y="4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6"/>
                    <a:pt x="85" y="15"/>
                    <a:pt x="85" y="14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9"/>
                    <a:pt x="85" y="8"/>
                    <a:pt x="84" y="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6"/>
                    <a:pt x="53" y="7"/>
                    <a:pt x="54" y="8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4" y="79"/>
                    <a:pt x="35" y="81"/>
                    <a:pt x="36" y="8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5"/>
                    <a:pt x="34" y="97"/>
                    <a:pt x="35" y="98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8" y="101"/>
                    <a:pt x="50" y="100"/>
                    <a:pt x="50" y="98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6"/>
                    <a:pt x="57" y="85"/>
                    <a:pt x="57" y="83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8" y="64"/>
                    <a:pt x="69" y="64"/>
                  </a:cubicBezTo>
                  <a:cubicBezTo>
                    <a:pt x="72" y="64"/>
                    <a:pt x="75" y="63"/>
                    <a:pt x="77" y="61"/>
                  </a:cubicBezTo>
                  <a:cubicBezTo>
                    <a:pt x="97" y="66"/>
                    <a:pt x="111" y="83"/>
                    <a:pt x="111" y="104"/>
                  </a:cubicBezTo>
                  <a:cubicBezTo>
                    <a:pt x="111" y="122"/>
                    <a:pt x="100" y="138"/>
                    <a:pt x="83" y="145"/>
                  </a:cubicBezTo>
                  <a:cubicBezTo>
                    <a:pt x="80" y="142"/>
                    <a:pt x="76" y="140"/>
                    <a:pt x="71" y="140"/>
                  </a:cubicBezTo>
                  <a:cubicBezTo>
                    <a:pt x="65" y="140"/>
                    <a:pt x="60" y="143"/>
                    <a:pt x="56" y="148"/>
                  </a:cubicBezTo>
                  <a:cubicBezTo>
                    <a:pt x="47" y="146"/>
                    <a:pt x="38" y="141"/>
                    <a:pt x="31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4"/>
                    <a:pt x="17" y="135"/>
                    <a:pt x="17" y="135"/>
                  </a:cubicBezTo>
                  <a:cubicBezTo>
                    <a:pt x="26" y="147"/>
                    <a:pt x="39" y="156"/>
                    <a:pt x="54" y="159"/>
                  </a:cubicBezTo>
                  <a:cubicBezTo>
                    <a:pt x="54" y="160"/>
                    <a:pt x="54" y="161"/>
                    <a:pt x="5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6" y="163"/>
                    <a:pt x="0" y="172"/>
                    <a:pt x="0" y="184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2" y="172"/>
                    <a:pt x="106" y="163"/>
                    <a:pt x="99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2309" name="Group 12308"/>
          <p:cNvGrpSpPr/>
          <p:nvPr/>
        </p:nvGrpSpPr>
        <p:grpSpPr>
          <a:xfrm>
            <a:off x="1571451" y="3169894"/>
            <a:ext cx="720935" cy="720934"/>
            <a:chOff x="1447800" y="3160461"/>
            <a:chExt cx="808038" cy="808037"/>
          </a:xfrm>
        </p:grpSpPr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1447800" y="3160461"/>
              <a:ext cx="808038" cy="8080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604963" y="3293811"/>
              <a:ext cx="493713" cy="588962"/>
            </a:xfrm>
            <a:custGeom>
              <a:avLst/>
              <a:gdLst>
                <a:gd name="T0" fmla="*/ 157 w 166"/>
                <a:gd name="T1" fmla="*/ 97 h 198"/>
                <a:gd name="T2" fmla="*/ 144 w 166"/>
                <a:gd name="T3" fmla="*/ 91 h 198"/>
                <a:gd name="T4" fmla="*/ 128 w 166"/>
                <a:gd name="T5" fmla="*/ 103 h 198"/>
                <a:gd name="T6" fmla="*/ 114 w 166"/>
                <a:gd name="T7" fmla="*/ 102 h 198"/>
                <a:gd name="T8" fmla="*/ 108 w 166"/>
                <a:gd name="T9" fmla="*/ 83 h 198"/>
                <a:gd name="T10" fmla="*/ 130 w 166"/>
                <a:gd name="T11" fmla="*/ 59 h 198"/>
                <a:gd name="T12" fmla="*/ 136 w 166"/>
                <a:gd name="T13" fmla="*/ 61 h 198"/>
                <a:gd name="T14" fmla="*/ 149 w 166"/>
                <a:gd name="T15" fmla="*/ 46 h 198"/>
                <a:gd name="T16" fmla="*/ 141 w 166"/>
                <a:gd name="T17" fmla="*/ 33 h 198"/>
                <a:gd name="T18" fmla="*/ 131 w 166"/>
                <a:gd name="T19" fmla="*/ 28 h 198"/>
                <a:gd name="T20" fmla="*/ 118 w 166"/>
                <a:gd name="T21" fmla="*/ 43 h 198"/>
                <a:gd name="T22" fmla="*/ 120 w 166"/>
                <a:gd name="T23" fmla="*/ 50 h 198"/>
                <a:gd name="T24" fmla="*/ 99 w 166"/>
                <a:gd name="T25" fmla="*/ 74 h 198"/>
                <a:gd name="T26" fmla="*/ 79 w 166"/>
                <a:gd name="T27" fmla="*/ 66 h 198"/>
                <a:gd name="T28" fmla="*/ 68 w 166"/>
                <a:gd name="T29" fmla="*/ 68 h 198"/>
                <a:gd name="T30" fmla="*/ 59 w 166"/>
                <a:gd name="T31" fmla="*/ 55 h 198"/>
                <a:gd name="T32" fmla="*/ 69 w 166"/>
                <a:gd name="T33" fmla="*/ 25 h 198"/>
                <a:gd name="T34" fmla="*/ 57 w 166"/>
                <a:gd name="T35" fmla="*/ 9 h 198"/>
                <a:gd name="T36" fmla="*/ 33 w 166"/>
                <a:gd name="T37" fmla="*/ 2 h 198"/>
                <a:gd name="T38" fmla="*/ 15 w 166"/>
                <a:gd name="T39" fmla="*/ 37 h 198"/>
                <a:gd name="T40" fmla="*/ 27 w 166"/>
                <a:gd name="T41" fmla="*/ 53 h 198"/>
                <a:gd name="T42" fmla="*/ 51 w 166"/>
                <a:gd name="T43" fmla="*/ 60 h 198"/>
                <a:gd name="T44" fmla="*/ 52 w 166"/>
                <a:gd name="T45" fmla="*/ 60 h 198"/>
                <a:gd name="T46" fmla="*/ 61 w 166"/>
                <a:gd name="T47" fmla="*/ 72 h 198"/>
                <a:gd name="T48" fmla="*/ 49 w 166"/>
                <a:gd name="T49" fmla="*/ 99 h 198"/>
                <a:gd name="T50" fmla="*/ 50 w 166"/>
                <a:gd name="T51" fmla="*/ 110 h 198"/>
                <a:gd name="T52" fmla="*/ 33 w 166"/>
                <a:gd name="T53" fmla="*/ 121 h 198"/>
                <a:gd name="T54" fmla="*/ 30 w 166"/>
                <a:gd name="T55" fmla="*/ 119 h 198"/>
                <a:gd name="T56" fmla="*/ 16 w 166"/>
                <a:gd name="T57" fmla="*/ 113 h 198"/>
                <a:gd name="T58" fmla="*/ 1 w 166"/>
                <a:gd name="T59" fmla="*/ 134 h 198"/>
                <a:gd name="T60" fmla="*/ 10 w 166"/>
                <a:gd name="T61" fmla="*/ 149 h 198"/>
                <a:gd name="T62" fmla="*/ 24 w 166"/>
                <a:gd name="T63" fmla="*/ 154 h 198"/>
                <a:gd name="T64" fmla="*/ 39 w 166"/>
                <a:gd name="T65" fmla="*/ 133 h 198"/>
                <a:gd name="T66" fmla="*/ 39 w 166"/>
                <a:gd name="T67" fmla="*/ 132 h 198"/>
                <a:gd name="T68" fmla="*/ 39 w 166"/>
                <a:gd name="T69" fmla="*/ 132 h 198"/>
                <a:gd name="T70" fmla="*/ 57 w 166"/>
                <a:gd name="T71" fmla="*/ 122 h 198"/>
                <a:gd name="T72" fmla="*/ 63 w 166"/>
                <a:gd name="T73" fmla="*/ 127 h 198"/>
                <a:gd name="T74" fmla="*/ 78 w 166"/>
                <a:gd name="T75" fmla="*/ 135 h 198"/>
                <a:gd name="T76" fmla="*/ 78 w 166"/>
                <a:gd name="T77" fmla="*/ 167 h 198"/>
                <a:gd name="T78" fmla="*/ 71 w 166"/>
                <a:gd name="T79" fmla="*/ 180 h 198"/>
                <a:gd name="T80" fmla="*/ 78 w 166"/>
                <a:gd name="T81" fmla="*/ 193 h 198"/>
                <a:gd name="T82" fmla="*/ 88 w 166"/>
                <a:gd name="T83" fmla="*/ 198 h 198"/>
                <a:gd name="T84" fmla="*/ 102 w 166"/>
                <a:gd name="T85" fmla="*/ 184 h 198"/>
                <a:gd name="T86" fmla="*/ 94 w 166"/>
                <a:gd name="T87" fmla="*/ 170 h 198"/>
                <a:gd name="T88" fmla="*/ 90 w 166"/>
                <a:gd name="T89" fmla="*/ 167 h 198"/>
                <a:gd name="T90" fmla="*/ 90 w 166"/>
                <a:gd name="T91" fmla="*/ 135 h 198"/>
                <a:gd name="T92" fmla="*/ 113 w 166"/>
                <a:gd name="T93" fmla="*/ 112 h 198"/>
                <a:gd name="T94" fmla="*/ 128 w 166"/>
                <a:gd name="T95" fmla="*/ 114 h 198"/>
                <a:gd name="T96" fmla="*/ 136 w 166"/>
                <a:gd name="T97" fmla="*/ 126 h 198"/>
                <a:gd name="T98" fmla="*/ 149 w 166"/>
                <a:gd name="T99" fmla="*/ 132 h 198"/>
                <a:gd name="T100" fmla="*/ 166 w 166"/>
                <a:gd name="T101" fmla="*/ 113 h 198"/>
                <a:gd name="T102" fmla="*/ 157 w 166"/>
                <a:gd name="T103" fmla="*/ 9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" h="198">
                  <a:moveTo>
                    <a:pt x="157" y="97"/>
                  </a:moveTo>
                  <a:cubicBezTo>
                    <a:pt x="154" y="93"/>
                    <a:pt x="149" y="91"/>
                    <a:pt x="144" y="91"/>
                  </a:cubicBezTo>
                  <a:cubicBezTo>
                    <a:pt x="137" y="91"/>
                    <a:pt x="131" y="96"/>
                    <a:pt x="128" y="103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95"/>
                    <a:pt x="112" y="88"/>
                    <a:pt x="108" y="83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2" y="60"/>
                    <a:pt x="134" y="61"/>
                    <a:pt x="136" y="61"/>
                  </a:cubicBezTo>
                  <a:cubicBezTo>
                    <a:pt x="143" y="61"/>
                    <a:pt x="149" y="54"/>
                    <a:pt x="149" y="46"/>
                  </a:cubicBezTo>
                  <a:cubicBezTo>
                    <a:pt x="149" y="40"/>
                    <a:pt x="146" y="35"/>
                    <a:pt x="141" y="33"/>
                  </a:cubicBezTo>
                  <a:cubicBezTo>
                    <a:pt x="139" y="30"/>
                    <a:pt x="135" y="28"/>
                    <a:pt x="131" y="28"/>
                  </a:cubicBezTo>
                  <a:cubicBezTo>
                    <a:pt x="124" y="28"/>
                    <a:pt x="118" y="35"/>
                    <a:pt x="118" y="43"/>
                  </a:cubicBezTo>
                  <a:cubicBezTo>
                    <a:pt x="118" y="46"/>
                    <a:pt x="119" y="48"/>
                    <a:pt x="120" y="50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4" y="69"/>
                    <a:pt x="87" y="66"/>
                    <a:pt x="79" y="66"/>
                  </a:cubicBezTo>
                  <a:cubicBezTo>
                    <a:pt x="75" y="66"/>
                    <a:pt x="72" y="66"/>
                    <a:pt x="68" y="68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8" y="49"/>
                    <a:pt x="72" y="37"/>
                    <a:pt x="69" y="25"/>
                  </a:cubicBezTo>
                  <a:cubicBezTo>
                    <a:pt x="67" y="18"/>
                    <a:pt x="63" y="12"/>
                    <a:pt x="57" y="9"/>
                  </a:cubicBezTo>
                  <a:cubicBezTo>
                    <a:pt x="51" y="2"/>
                    <a:pt x="42" y="0"/>
                    <a:pt x="33" y="2"/>
                  </a:cubicBezTo>
                  <a:cubicBezTo>
                    <a:pt x="19" y="6"/>
                    <a:pt x="11" y="22"/>
                    <a:pt x="15" y="37"/>
                  </a:cubicBezTo>
                  <a:cubicBezTo>
                    <a:pt x="17" y="44"/>
                    <a:pt x="21" y="50"/>
                    <a:pt x="27" y="53"/>
                  </a:cubicBezTo>
                  <a:cubicBezTo>
                    <a:pt x="33" y="60"/>
                    <a:pt x="42" y="63"/>
                    <a:pt x="51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53" y="78"/>
                    <a:pt x="49" y="88"/>
                    <a:pt x="49" y="99"/>
                  </a:cubicBezTo>
                  <a:cubicBezTo>
                    <a:pt x="49" y="103"/>
                    <a:pt x="49" y="107"/>
                    <a:pt x="50" y="110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2" y="120"/>
                    <a:pt x="31" y="119"/>
                    <a:pt x="30" y="119"/>
                  </a:cubicBezTo>
                  <a:cubicBezTo>
                    <a:pt x="26" y="115"/>
                    <a:pt x="21" y="112"/>
                    <a:pt x="16" y="113"/>
                  </a:cubicBezTo>
                  <a:cubicBezTo>
                    <a:pt x="6" y="114"/>
                    <a:pt x="0" y="124"/>
                    <a:pt x="1" y="134"/>
                  </a:cubicBezTo>
                  <a:cubicBezTo>
                    <a:pt x="1" y="141"/>
                    <a:pt x="5" y="146"/>
                    <a:pt x="10" y="149"/>
                  </a:cubicBezTo>
                  <a:cubicBezTo>
                    <a:pt x="14" y="153"/>
                    <a:pt x="19" y="155"/>
                    <a:pt x="24" y="154"/>
                  </a:cubicBezTo>
                  <a:cubicBezTo>
                    <a:pt x="34" y="153"/>
                    <a:pt x="40" y="144"/>
                    <a:pt x="39" y="133"/>
                  </a:cubicBezTo>
                  <a:cubicBezTo>
                    <a:pt x="39" y="133"/>
                    <a:pt x="39" y="132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9" y="124"/>
                    <a:pt x="61" y="126"/>
                    <a:pt x="63" y="127"/>
                  </a:cubicBezTo>
                  <a:cubicBezTo>
                    <a:pt x="67" y="131"/>
                    <a:pt x="72" y="134"/>
                    <a:pt x="78" y="135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4" y="169"/>
                    <a:pt x="71" y="174"/>
                    <a:pt x="71" y="180"/>
                  </a:cubicBezTo>
                  <a:cubicBezTo>
                    <a:pt x="71" y="186"/>
                    <a:pt x="74" y="191"/>
                    <a:pt x="78" y="193"/>
                  </a:cubicBezTo>
                  <a:cubicBezTo>
                    <a:pt x="81" y="196"/>
                    <a:pt x="84" y="198"/>
                    <a:pt x="88" y="198"/>
                  </a:cubicBezTo>
                  <a:cubicBezTo>
                    <a:pt x="96" y="198"/>
                    <a:pt x="102" y="192"/>
                    <a:pt x="102" y="184"/>
                  </a:cubicBezTo>
                  <a:cubicBezTo>
                    <a:pt x="102" y="178"/>
                    <a:pt x="98" y="173"/>
                    <a:pt x="94" y="170"/>
                  </a:cubicBezTo>
                  <a:cubicBezTo>
                    <a:pt x="93" y="169"/>
                    <a:pt x="91" y="168"/>
                    <a:pt x="90" y="167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100" y="133"/>
                    <a:pt x="109" y="124"/>
                    <a:pt x="113" y="112"/>
                  </a:cubicBezTo>
                  <a:cubicBezTo>
                    <a:pt x="128" y="114"/>
                    <a:pt x="128" y="114"/>
                    <a:pt x="128" y="114"/>
                  </a:cubicBezTo>
                  <a:cubicBezTo>
                    <a:pt x="129" y="120"/>
                    <a:pt x="132" y="124"/>
                    <a:pt x="136" y="126"/>
                  </a:cubicBezTo>
                  <a:cubicBezTo>
                    <a:pt x="140" y="130"/>
                    <a:pt x="144" y="132"/>
                    <a:pt x="149" y="132"/>
                  </a:cubicBezTo>
                  <a:cubicBezTo>
                    <a:pt x="158" y="132"/>
                    <a:pt x="166" y="124"/>
                    <a:pt x="166" y="113"/>
                  </a:cubicBezTo>
                  <a:cubicBezTo>
                    <a:pt x="166" y="106"/>
                    <a:pt x="162" y="100"/>
                    <a:pt x="157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7075316" y="1899032"/>
            <a:ext cx="3279647" cy="4958968"/>
            <a:chOff x="7075316" y="1899032"/>
            <a:chExt cx="3279647" cy="4958968"/>
          </a:xfrm>
        </p:grpSpPr>
        <p:pic>
          <p:nvPicPr>
            <p:cNvPr id="12295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6072" y="4083648"/>
              <a:ext cx="853962" cy="1880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6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4871" y="4083648"/>
              <a:ext cx="853962" cy="1869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075316" y="4086372"/>
              <a:ext cx="3279647" cy="2771628"/>
            </a:xfrm>
            <a:custGeom>
              <a:avLst/>
              <a:gdLst>
                <a:gd name="T0" fmla="*/ 642 w 1287"/>
                <a:gd name="T1" fmla="*/ 0 h 1087"/>
                <a:gd name="T2" fmla="*/ 99 w 1287"/>
                <a:gd name="T3" fmla="*/ 196 h 1087"/>
                <a:gd name="T4" fmla="*/ 0 w 1287"/>
                <a:gd name="T5" fmla="*/ 1087 h 1087"/>
                <a:gd name="T6" fmla="*/ 632 w 1287"/>
                <a:gd name="T7" fmla="*/ 1083 h 1087"/>
                <a:gd name="T8" fmla="*/ 1287 w 1287"/>
                <a:gd name="T9" fmla="*/ 1087 h 1087"/>
                <a:gd name="T10" fmla="*/ 1188 w 1287"/>
                <a:gd name="T11" fmla="*/ 196 h 1087"/>
                <a:gd name="T12" fmla="*/ 645 w 1287"/>
                <a:gd name="T13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7" h="1087">
                  <a:moveTo>
                    <a:pt x="642" y="0"/>
                  </a:moveTo>
                  <a:cubicBezTo>
                    <a:pt x="642" y="0"/>
                    <a:pt x="304" y="42"/>
                    <a:pt x="99" y="196"/>
                  </a:cubicBezTo>
                  <a:cubicBezTo>
                    <a:pt x="7" y="265"/>
                    <a:pt x="0" y="1087"/>
                    <a:pt x="0" y="1087"/>
                  </a:cubicBezTo>
                  <a:cubicBezTo>
                    <a:pt x="632" y="1083"/>
                    <a:pt x="632" y="1083"/>
                    <a:pt x="632" y="1083"/>
                  </a:cubicBezTo>
                  <a:cubicBezTo>
                    <a:pt x="1287" y="1087"/>
                    <a:pt x="1287" y="1087"/>
                    <a:pt x="1287" y="1087"/>
                  </a:cubicBezTo>
                  <a:cubicBezTo>
                    <a:pt x="1287" y="1087"/>
                    <a:pt x="1280" y="265"/>
                    <a:pt x="1188" y="196"/>
                  </a:cubicBezTo>
                  <a:cubicBezTo>
                    <a:pt x="983" y="42"/>
                    <a:pt x="645" y="0"/>
                    <a:pt x="645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8298374" y="3530684"/>
              <a:ext cx="804930" cy="759985"/>
            </a:xfrm>
            <a:custGeom>
              <a:avLst/>
              <a:gdLst>
                <a:gd name="T0" fmla="*/ 296 w 591"/>
                <a:gd name="T1" fmla="*/ 0 h 558"/>
                <a:gd name="T2" fmla="*/ 0 w 591"/>
                <a:gd name="T3" fmla="*/ 0 h 558"/>
                <a:gd name="T4" fmla="*/ 0 w 591"/>
                <a:gd name="T5" fmla="*/ 442 h 558"/>
                <a:gd name="T6" fmla="*/ 296 w 591"/>
                <a:gd name="T7" fmla="*/ 558 h 558"/>
                <a:gd name="T8" fmla="*/ 591 w 591"/>
                <a:gd name="T9" fmla="*/ 442 h 558"/>
                <a:gd name="T10" fmla="*/ 591 w 591"/>
                <a:gd name="T11" fmla="*/ 0 h 558"/>
                <a:gd name="T12" fmla="*/ 296 w 591"/>
                <a:gd name="T13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558">
                  <a:moveTo>
                    <a:pt x="296" y="0"/>
                  </a:moveTo>
                  <a:lnTo>
                    <a:pt x="0" y="0"/>
                  </a:lnTo>
                  <a:lnTo>
                    <a:pt x="0" y="442"/>
                  </a:lnTo>
                  <a:lnTo>
                    <a:pt x="296" y="558"/>
                  </a:lnTo>
                  <a:lnTo>
                    <a:pt x="591" y="442"/>
                  </a:lnTo>
                  <a:lnTo>
                    <a:pt x="591" y="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DFB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7895228" y="1899032"/>
              <a:ext cx="1570363" cy="1050086"/>
            </a:xfrm>
            <a:custGeom>
              <a:avLst/>
              <a:gdLst>
                <a:gd name="T0" fmla="*/ 31 w 616"/>
                <a:gd name="T1" fmla="*/ 372 h 412"/>
                <a:gd name="T2" fmla="*/ 62 w 616"/>
                <a:gd name="T3" fmla="*/ 412 h 412"/>
                <a:gd name="T4" fmla="*/ 120 w 616"/>
                <a:gd name="T5" fmla="*/ 226 h 412"/>
                <a:gd name="T6" fmla="*/ 120 w 616"/>
                <a:gd name="T7" fmla="*/ 226 h 412"/>
                <a:gd name="T8" fmla="*/ 503 w 616"/>
                <a:gd name="T9" fmla="*/ 222 h 412"/>
                <a:gd name="T10" fmla="*/ 566 w 616"/>
                <a:gd name="T11" fmla="*/ 406 h 412"/>
                <a:gd name="T12" fmla="*/ 596 w 616"/>
                <a:gd name="T13" fmla="*/ 368 h 412"/>
                <a:gd name="T14" fmla="*/ 612 w 616"/>
                <a:gd name="T15" fmla="*/ 378 h 412"/>
                <a:gd name="T16" fmla="*/ 616 w 616"/>
                <a:gd name="T17" fmla="*/ 320 h 412"/>
                <a:gd name="T18" fmla="*/ 403 w 616"/>
                <a:gd name="T19" fmla="*/ 4 h 412"/>
                <a:gd name="T20" fmla="*/ 202 w 616"/>
                <a:gd name="T21" fmla="*/ 4 h 412"/>
                <a:gd name="T22" fmla="*/ 0 w 616"/>
                <a:gd name="T23" fmla="*/ 320 h 412"/>
                <a:gd name="T24" fmla="*/ 7 w 616"/>
                <a:gd name="T25" fmla="*/ 398 h 412"/>
                <a:gd name="T26" fmla="*/ 31 w 616"/>
                <a:gd name="T27" fmla="*/ 37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6" h="412">
                  <a:moveTo>
                    <a:pt x="31" y="372"/>
                  </a:moveTo>
                  <a:cubicBezTo>
                    <a:pt x="41" y="404"/>
                    <a:pt x="62" y="412"/>
                    <a:pt x="62" y="412"/>
                  </a:cubicBezTo>
                  <a:cubicBezTo>
                    <a:pt x="47" y="349"/>
                    <a:pt x="118" y="229"/>
                    <a:pt x="120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308" y="335"/>
                    <a:pt x="503" y="222"/>
                    <a:pt x="503" y="222"/>
                  </a:cubicBezTo>
                  <a:cubicBezTo>
                    <a:pt x="503" y="222"/>
                    <a:pt x="579" y="338"/>
                    <a:pt x="566" y="406"/>
                  </a:cubicBezTo>
                  <a:cubicBezTo>
                    <a:pt x="566" y="406"/>
                    <a:pt x="586" y="403"/>
                    <a:pt x="596" y="368"/>
                  </a:cubicBezTo>
                  <a:cubicBezTo>
                    <a:pt x="602" y="371"/>
                    <a:pt x="607" y="374"/>
                    <a:pt x="612" y="378"/>
                  </a:cubicBezTo>
                  <a:cubicBezTo>
                    <a:pt x="614" y="359"/>
                    <a:pt x="616" y="340"/>
                    <a:pt x="616" y="320"/>
                  </a:cubicBezTo>
                  <a:cubicBezTo>
                    <a:pt x="616" y="151"/>
                    <a:pt x="520" y="4"/>
                    <a:pt x="403" y="4"/>
                  </a:cubicBezTo>
                  <a:cubicBezTo>
                    <a:pt x="403" y="4"/>
                    <a:pt x="250" y="0"/>
                    <a:pt x="202" y="4"/>
                  </a:cubicBezTo>
                  <a:cubicBezTo>
                    <a:pt x="85" y="14"/>
                    <a:pt x="0" y="151"/>
                    <a:pt x="0" y="320"/>
                  </a:cubicBezTo>
                  <a:cubicBezTo>
                    <a:pt x="0" y="347"/>
                    <a:pt x="2" y="373"/>
                    <a:pt x="7" y="398"/>
                  </a:cubicBezTo>
                  <a:cubicBezTo>
                    <a:pt x="12" y="387"/>
                    <a:pt x="20" y="377"/>
                    <a:pt x="31" y="37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7900676" y="2465616"/>
              <a:ext cx="1605774" cy="1391943"/>
            </a:xfrm>
            <a:custGeom>
              <a:avLst/>
              <a:gdLst>
                <a:gd name="T0" fmla="*/ 610 w 630"/>
                <a:gd name="T1" fmla="*/ 156 h 546"/>
                <a:gd name="T2" fmla="*/ 594 w 630"/>
                <a:gd name="T3" fmla="*/ 146 h 546"/>
                <a:gd name="T4" fmla="*/ 564 w 630"/>
                <a:gd name="T5" fmla="*/ 184 h 546"/>
                <a:gd name="T6" fmla="*/ 501 w 630"/>
                <a:gd name="T7" fmla="*/ 0 h 546"/>
                <a:gd name="T8" fmla="*/ 118 w 630"/>
                <a:gd name="T9" fmla="*/ 4 h 546"/>
                <a:gd name="T10" fmla="*/ 118 w 630"/>
                <a:gd name="T11" fmla="*/ 4 h 546"/>
                <a:gd name="T12" fmla="*/ 60 w 630"/>
                <a:gd name="T13" fmla="*/ 190 h 546"/>
                <a:gd name="T14" fmla="*/ 29 w 630"/>
                <a:gd name="T15" fmla="*/ 150 h 546"/>
                <a:gd name="T16" fmla="*/ 5 w 630"/>
                <a:gd name="T17" fmla="*/ 176 h 546"/>
                <a:gd name="T18" fmla="*/ 0 w 630"/>
                <a:gd name="T19" fmla="*/ 201 h 546"/>
                <a:gd name="T20" fmla="*/ 0 w 630"/>
                <a:gd name="T21" fmla="*/ 251 h 546"/>
                <a:gd name="T22" fmla="*/ 54 w 630"/>
                <a:gd name="T23" fmla="*/ 309 h 546"/>
                <a:gd name="T24" fmla="*/ 59 w 630"/>
                <a:gd name="T25" fmla="*/ 309 h 546"/>
                <a:gd name="T26" fmla="*/ 316 w 630"/>
                <a:gd name="T27" fmla="*/ 546 h 546"/>
                <a:gd name="T28" fmla="*/ 574 w 630"/>
                <a:gd name="T29" fmla="*/ 309 h 546"/>
                <a:gd name="T30" fmla="*/ 575 w 630"/>
                <a:gd name="T31" fmla="*/ 309 h 546"/>
                <a:gd name="T32" fmla="*/ 630 w 630"/>
                <a:gd name="T33" fmla="*/ 251 h 546"/>
                <a:gd name="T34" fmla="*/ 630 w 630"/>
                <a:gd name="T35" fmla="*/ 201 h 546"/>
                <a:gd name="T36" fmla="*/ 610 w 630"/>
                <a:gd name="T37" fmla="*/ 15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546">
                  <a:moveTo>
                    <a:pt x="610" y="156"/>
                  </a:moveTo>
                  <a:cubicBezTo>
                    <a:pt x="605" y="152"/>
                    <a:pt x="600" y="149"/>
                    <a:pt x="594" y="146"/>
                  </a:cubicBezTo>
                  <a:cubicBezTo>
                    <a:pt x="584" y="181"/>
                    <a:pt x="564" y="184"/>
                    <a:pt x="564" y="184"/>
                  </a:cubicBezTo>
                  <a:cubicBezTo>
                    <a:pt x="577" y="116"/>
                    <a:pt x="501" y="0"/>
                    <a:pt x="501" y="0"/>
                  </a:cubicBezTo>
                  <a:cubicBezTo>
                    <a:pt x="501" y="0"/>
                    <a:pt x="306" y="113"/>
                    <a:pt x="118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6" y="7"/>
                    <a:pt x="45" y="127"/>
                    <a:pt x="60" y="190"/>
                  </a:cubicBezTo>
                  <a:cubicBezTo>
                    <a:pt x="60" y="190"/>
                    <a:pt x="39" y="182"/>
                    <a:pt x="29" y="150"/>
                  </a:cubicBezTo>
                  <a:cubicBezTo>
                    <a:pt x="18" y="155"/>
                    <a:pt x="10" y="165"/>
                    <a:pt x="5" y="176"/>
                  </a:cubicBezTo>
                  <a:cubicBezTo>
                    <a:pt x="2" y="183"/>
                    <a:pt x="0" y="192"/>
                    <a:pt x="0" y="20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83"/>
                    <a:pt x="24" y="309"/>
                    <a:pt x="54" y="309"/>
                  </a:cubicBezTo>
                  <a:cubicBezTo>
                    <a:pt x="56" y="309"/>
                    <a:pt x="57" y="309"/>
                    <a:pt x="59" y="309"/>
                  </a:cubicBezTo>
                  <a:cubicBezTo>
                    <a:pt x="72" y="499"/>
                    <a:pt x="182" y="546"/>
                    <a:pt x="316" y="546"/>
                  </a:cubicBezTo>
                  <a:cubicBezTo>
                    <a:pt x="450" y="546"/>
                    <a:pt x="560" y="495"/>
                    <a:pt x="574" y="309"/>
                  </a:cubicBezTo>
                  <a:cubicBezTo>
                    <a:pt x="574" y="309"/>
                    <a:pt x="574" y="309"/>
                    <a:pt x="575" y="309"/>
                  </a:cubicBezTo>
                  <a:cubicBezTo>
                    <a:pt x="605" y="309"/>
                    <a:pt x="630" y="283"/>
                    <a:pt x="630" y="251"/>
                  </a:cubicBezTo>
                  <a:cubicBezTo>
                    <a:pt x="630" y="201"/>
                    <a:pt x="630" y="201"/>
                    <a:pt x="630" y="201"/>
                  </a:cubicBezTo>
                  <a:cubicBezTo>
                    <a:pt x="630" y="183"/>
                    <a:pt x="622" y="167"/>
                    <a:pt x="610" y="156"/>
                  </a:cubicBezTo>
                </a:path>
              </a:pathLst>
            </a:custGeom>
            <a:solidFill>
              <a:srgbClr val="E9C0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8578942" y="2814282"/>
              <a:ext cx="239708" cy="76271"/>
            </a:xfrm>
            <a:custGeom>
              <a:avLst/>
              <a:gdLst>
                <a:gd name="T0" fmla="*/ 8 w 94"/>
                <a:gd name="T1" fmla="*/ 25 h 30"/>
                <a:gd name="T2" fmla="*/ 8 w 94"/>
                <a:gd name="T3" fmla="*/ 25 h 30"/>
                <a:gd name="T4" fmla="*/ 8 w 94"/>
                <a:gd name="T5" fmla="*/ 25 h 30"/>
                <a:gd name="T6" fmla="*/ 8 w 94"/>
                <a:gd name="T7" fmla="*/ 25 h 30"/>
                <a:gd name="T8" fmla="*/ 8 w 94"/>
                <a:gd name="T9" fmla="*/ 25 h 30"/>
                <a:gd name="T10" fmla="*/ 8 w 94"/>
                <a:gd name="T11" fmla="*/ 25 h 30"/>
                <a:gd name="T12" fmla="*/ 19 w 94"/>
                <a:gd name="T13" fmla="*/ 19 h 30"/>
                <a:gd name="T14" fmla="*/ 44 w 94"/>
                <a:gd name="T15" fmla="*/ 12 h 30"/>
                <a:gd name="T16" fmla="*/ 86 w 94"/>
                <a:gd name="T17" fmla="*/ 30 h 30"/>
                <a:gd name="T18" fmla="*/ 94 w 94"/>
                <a:gd name="T19" fmla="*/ 21 h 30"/>
                <a:gd name="T20" fmla="*/ 44 w 94"/>
                <a:gd name="T21" fmla="*/ 0 h 30"/>
                <a:gd name="T22" fmla="*/ 13 w 94"/>
                <a:gd name="T23" fmla="*/ 8 h 30"/>
                <a:gd name="T24" fmla="*/ 0 w 94"/>
                <a:gd name="T25" fmla="*/ 16 h 30"/>
                <a:gd name="T26" fmla="*/ 8 w 94"/>
                <a:gd name="T2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30"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12" y="22"/>
                    <a:pt x="19" y="19"/>
                  </a:cubicBezTo>
                  <a:cubicBezTo>
                    <a:pt x="25" y="15"/>
                    <a:pt x="34" y="12"/>
                    <a:pt x="44" y="12"/>
                  </a:cubicBezTo>
                  <a:cubicBezTo>
                    <a:pt x="56" y="12"/>
                    <a:pt x="70" y="16"/>
                    <a:pt x="86" y="30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76" y="6"/>
                    <a:pt x="59" y="0"/>
                    <a:pt x="44" y="0"/>
                  </a:cubicBezTo>
                  <a:cubicBezTo>
                    <a:pt x="31" y="0"/>
                    <a:pt x="20" y="4"/>
                    <a:pt x="13" y="8"/>
                  </a:cubicBezTo>
                  <a:cubicBezTo>
                    <a:pt x="5" y="12"/>
                    <a:pt x="1" y="16"/>
                    <a:pt x="0" y="16"/>
                  </a:cubicBezTo>
                  <a:cubicBezTo>
                    <a:pt x="8" y="25"/>
                    <a:pt x="8" y="25"/>
                    <a:pt x="8" y="2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8107697" y="2799300"/>
              <a:ext cx="532534" cy="420851"/>
            </a:xfrm>
            <a:custGeom>
              <a:avLst/>
              <a:gdLst>
                <a:gd name="T0" fmla="*/ 131 w 209"/>
                <a:gd name="T1" fmla="*/ 0 h 165"/>
                <a:gd name="T2" fmla="*/ 13 w 209"/>
                <a:gd name="T3" fmla="*/ 118 h 165"/>
                <a:gd name="T4" fmla="*/ 3 w 209"/>
                <a:gd name="T5" fmla="*/ 80 h 165"/>
                <a:gd name="T6" fmla="*/ 34 w 209"/>
                <a:gd name="T7" fmla="*/ 15 h 165"/>
                <a:gd name="T8" fmla="*/ 0 w 209"/>
                <a:gd name="T9" fmla="*/ 82 h 165"/>
                <a:gd name="T10" fmla="*/ 81 w 209"/>
                <a:gd name="T11" fmla="*/ 165 h 165"/>
                <a:gd name="T12" fmla="*/ 127 w 209"/>
                <a:gd name="T13" fmla="*/ 165 h 165"/>
                <a:gd name="T14" fmla="*/ 209 w 209"/>
                <a:gd name="T15" fmla="*/ 82 h 165"/>
                <a:gd name="T16" fmla="*/ 199 w 209"/>
                <a:gd name="T17" fmla="*/ 43 h 165"/>
                <a:gd name="T18" fmla="*/ 79 w 209"/>
                <a:gd name="T19" fmla="*/ 162 h 165"/>
                <a:gd name="T20" fmla="*/ 51 w 209"/>
                <a:gd name="T21" fmla="*/ 155 h 165"/>
                <a:gd name="T22" fmla="*/ 57 w 209"/>
                <a:gd name="T23" fmla="*/ 149 h 165"/>
                <a:gd name="T24" fmla="*/ 184 w 209"/>
                <a:gd name="T25" fmla="*/ 23 h 165"/>
                <a:gd name="T26" fmla="*/ 131 w 209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165">
                  <a:moveTo>
                    <a:pt x="131" y="0"/>
                  </a:moveTo>
                  <a:cubicBezTo>
                    <a:pt x="91" y="39"/>
                    <a:pt x="52" y="79"/>
                    <a:pt x="13" y="118"/>
                  </a:cubicBezTo>
                  <a:cubicBezTo>
                    <a:pt x="6" y="107"/>
                    <a:pt x="3" y="94"/>
                    <a:pt x="3" y="80"/>
                  </a:cubicBezTo>
                  <a:cubicBezTo>
                    <a:pt x="3" y="53"/>
                    <a:pt x="15" y="30"/>
                    <a:pt x="34" y="15"/>
                  </a:cubicBezTo>
                  <a:cubicBezTo>
                    <a:pt x="13" y="30"/>
                    <a:pt x="0" y="55"/>
                    <a:pt x="0" y="82"/>
                  </a:cubicBezTo>
                  <a:cubicBezTo>
                    <a:pt x="0" y="128"/>
                    <a:pt x="36" y="165"/>
                    <a:pt x="81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72" y="165"/>
                    <a:pt x="209" y="128"/>
                    <a:pt x="209" y="82"/>
                  </a:cubicBezTo>
                  <a:cubicBezTo>
                    <a:pt x="209" y="68"/>
                    <a:pt x="205" y="54"/>
                    <a:pt x="199" y="43"/>
                  </a:cubicBezTo>
                  <a:cubicBezTo>
                    <a:pt x="159" y="82"/>
                    <a:pt x="119" y="122"/>
                    <a:pt x="79" y="162"/>
                  </a:cubicBezTo>
                  <a:cubicBezTo>
                    <a:pt x="69" y="161"/>
                    <a:pt x="60" y="159"/>
                    <a:pt x="51" y="155"/>
                  </a:cubicBezTo>
                  <a:cubicBezTo>
                    <a:pt x="53" y="153"/>
                    <a:pt x="55" y="151"/>
                    <a:pt x="57" y="149"/>
                  </a:cubicBezTo>
                  <a:cubicBezTo>
                    <a:pt x="99" y="107"/>
                    <a:pt x="141" y="65"/>
                    <a:pt x="184" y="23"/>
                  </a:cubicBezTo>
                  <a:cubicBezTo>
                    <a:pt x="170" y="9"/>
                    <a:pt x="151" y="1"/>
                    <a:pt x="131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8576218" y="2855142"/>
              <a:ext cx="38135" cy="53117"/>
            </a:xfrm>
            <a:custGeom>
              <a:avLst/>
              <a:gdLst>
                <a:gd name="T0" fmla="*/ 1 w 15"/>
                <a:gd name="T1" fmla="*/ 0 h 21"/>
                <a:gd name="T2" fmla="*/ 0 w 15"/>
                <a:gd name="T3" fmla="*/ 1 h 21"/>
                <a:gd name="T4" fmla="*/ 15 w 15"/>
                <a:gd name="T5" fmla="*/ 21 h 21"/>
                <a:gd name="T6" fmla="*/ 15 w 15"/>
                <a:gd name="T7" fmla="*/ 20 h 21"/>
                <a:gd name="T8" fmla="*/ 6 w 15"/>
                <a:gd name="T9" fmla="*/ 5 h 21"/>
                <a:gd name="T10" fmla="*/ 4 w 15"/>
                <a:gd name="T11" fmla="*/ 3 h 21"/>
                <a:gd name="T12" fmla="*/ 1 w 15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5" y="7"/>
                    <a:pt x="11" y="13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5"/>
                    <a:pt x="10" y="10"/>
                    <a:pt x="6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EB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8585752" y="2863314"/>
              <a:ext cx="5448" cy="4086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88" name="Freeform 34"/>
            <p:cNvSpPr>
              <a:spLocks/>
            </p:cNvSpPr>
            <p:nvPr/>
          </p:nvSpPr>
          <p:spPr bwMode="auto">
            <a:xfrm>
              <a:off x="8237085" y="2857866"/>
              <a:ext cx="377269" cy="354115"/>
            </a:xfrm>
            <a:custGeom>
              <a:avLst/>
              <a:gdLst>
                <a:gd name="T0" fmla="*/ 133 w 148"/>
                <a:gd name="T1" fmla="*/ 0 h 139"/>
                <a:gd name="T2" fmla="*/ 6 w 148"/>
                <a:gd name="T3" fmla="*/ 126 h 139"/>
                <a:gd name="T4" fmla="*/ 0 w 148"/>
                <a:gd name="T5" fmla="*/ 132 h 139"/>
                <a:gd name="T6" fmla="*/ 28 w 148"/>
                <a:gd name="T7" fmla="*/ 139 h 139"/>
                <a:gd name="T8" fmla="*/ 148 w 148"/>
                <a:gd name="T9" fmla="*/ 20 h 139"/>
                <a:gd name="T10" fmla="*/ 133 w 148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39">
                  <a:moveTo>
                    <a:pt x="133" y="0"/>
                  </a:moveTo>
                  <a:cubicBezTo>
                    <a:pt x="90" y="42"/>
                    <a:pt x="48" y="84"/>
                    <a:pt x="6" y="126"/>
                  </a:cubicBezTo>
                  <a:cubicBezTo>
                    <a:pt x="4" y="128"/>
                    <a:pt x="2" y="130"/>
                    <a:pt x="0" y="132"/>
                  </a:cubicBezTo>
                  <a:cubicBezTo>
                    <a:pt x="9" y="136"/>
                    <a:pt x="18" y="138"/>
                    <a:pt x="28" y="139"/>
                  </a:cubicBezTo>
                  <a:cubicBezTo>
                    <a:pt x="68" y="99"/>
                    <a:pt x="108" y="59"/>
                    <a:pt x="148" y="20"/>
                  </a:cubicBezTo>
                  <a:cubicBezTo>
                    <a:pt x="144" y="12"/>
                    <a:pt x="138" y="6"/>
                    <a:pt x="13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89" name="Freeform 35"/>
            <p:cNvSpPr>
              <a:spLocks/>
            </p:cNvSpPr>
            <p:nvPr/>
          </p:nvSpPr>
          <p:spPr bwMode="auto">
            <a:xfrm>
              <a:off x="8193502" y="2791128"/>
              <a:ext cx="251967" cy="46307"/>
            </a:xfrm>
            <a:custGeom>
              <a:avLst/>
              <a:gdLst>
                <a:gd name="T0" fmla="*/ 92 w 99"/>
                <a:gd name="T1" fmla="*/ 0 h 18"/>
                <a:gd name="T2" fmla="*/ 52 w 99"/>
                <a:gd name="T3" fmla="*/ 0 h 18"/>
                <a:gd name="T4" fmla="*/ 0 w 99"/>
                <a:gd name="T5" fmla="*/ 18 h 18"/>
                <a:gd name="T6" fmla="*/ 47 w 99"/>
                <a:gd name="T7" fmla="*/ 3 h 18"/>
                <a:gd name="T8" fmla="*/ 93 w 99"/>
                <a:gd name="T9" fmla="*/ 3 h 18"/>
                <a:gd name="T10" fmla="*/ 97 w 99"/>
                <a:gd name="T11" fmla="*/ 3 h 18"/>
                <a:gd name="T12" fmla="*/ 99 w 99"/>
                <a:gd name="T13" fmla="*/ 0 h 18"/>
                <a:gd name="T14" fmla="*/ 92 w 9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8">
                  <a:moveTo>
                    <a:pt x="9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2" y="0"/>
                    <a:pt x="14" y="7"/>
                    <a:pt x="0" y="18"/>
                  </a:cubicBezTo>
                  <a:cubicBezTo>
                    <a:pt x="14" y="8"/>
                    <a:pt x="30" y="3"/>
                    <a:pt x="4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4" y="3"/>
                    <a:pt x="96" y="3"/>
                    <a:pt x="97" y="3"/>
                  </a:cubicBezTo>
                  <a:cubicBezTo>
                    <a:pt x="98" y="2"/>
                    <a:pt x="99" y="1"/>
                    <a:pt x="99" y="0"/>
                  </a:cubicBezTo>
                  <a:cubicBezTo>
                    <a:pt x="97" y="0"/>
                    <a:pt x="94" y="0"/>
                    <a:pt x="92" y="0"/>
                  </a:cubicBezTo>
                </a:path>
              </a:pathLst>
            </a:custGeom>
            <a:solidFill>
              <a:srgbClr val="EB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0" name="Freeform 36"/>
            <p:cNvSpPr>
              <a:spLocks/>
            </p:cNvSpPr>
            <p:nvPr/>
          </p:nvSpPr>
          <p:spPr bwMode="auto">
            <a:xfrm>
              <a:off x="8114507" y="2799300"/>
              <a:ext cx="326875" cy="300997"/>
            </a:xfrm>
            <a:custGeom>
              <a:avLst/>
              <a:gdLst>
                <a:gd name="T0" fmla="*/ 124 w 128"/>
                <a:gd name="T1" fmla="*/ 0 h 118"/>
                <a:gd name="T2" fmla="*/ 78 w 128"/>
                <a:gd name="T3" fmla="*/ 0 h 118"/>
                <a:gd name="T4" fmla="*/ 31 w 128"/>
                <a:gd name="T5" fmla="*/ 15 h 118"/>
                <a:gd name="T6" fmla="*/ 0 w 128"/>
                <a:gd name="T7" fmla="*/ 80 h 118"/>
                <a:gd name="T8" fmla="*/ 10 w 128"/>
                <a:gd name="T9" fmla="*/ 118 h 118"/>
                <a:gd name="T10" fmla="*/ 128 w 128"/>
                <a:gd name="T11" fmla="*/ 0 h 118"/>
                <a:gd name="T12" fmla="*/ 124 w 128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8">
                  <a:moveTo>
                    <a:pt x="124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61" y="0"/>
                    <a:pt x="45" y="5"/>
                    <a:pt x="31" y="15"/>
                  </a:cubicBezTo>
                  <a:cubicBezTo>
                    <a:pt x="12" y="30"/>
                    <a:pt x="0" y="53"/>
                    <a:pt x="0" y="80"/>
                  </a:cubicBezTo>
                  <a:cubicBezTo>
                    <a:pt x="0" y="94"/>
                    <a:pt x="3" y="107"/>
                    <a:pt x="10" y="118"/>
                  </a:cubicBezTo>
                  <a:cubicBezTo>
                    <a:pt x="49" y="79"/>
                    <a:pt x="88" y="39"/>
                    <a:pt x="128" y="0"/>
                  </a:cubicBezTo>
                  <a:cubicBezTo>
                    <a:pt x="127" y="0"/>
                    <a:pt x="125" y="0"/>
                    <a:pt x="12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1" name="Freeform 37"/>
            <p:cNvSpPr>
              <a:spLocks/>
            </p:cNvSpPr>
            <p:nvPr/>
          </p:nvSpPr>
          <p:spPr bwMode="auto">
            <a:xfrm>
              <a:off x="8087267" y="2784319"/>
              <a:ext cx="562498" cy="441281"/>
            </a:xfrm>
            <a:custGeom>
              <a:avLst/>
              <a:gdLst>
                <a:gd name="T0" fmla="*/ 215 w 221"/>
                <a:gd name="T1" fmla="*/ 86 h 173"/>
                <a:gd name="T2" fmla="*/ 209 w 221"/>
                <a:gd name="T3" fmla="*/ 86 h 173"/>
                <a:gd name="T4" fmla="*/ 187 w 221"/>
                <a:gd name="T5" fmla="*/ 139 h 173"/>
                <a:gd name="T6" fmla="*/ 133 w 221"/>
                <a:gd name="T7" fmla="*/ 161 h 173"/>
                <a:gd name="T8" fmla="*/ 88 w 221"/>
                <a:gd name="T9" fmla="*/ 161 h 173"/>
                <a:gd name="T10" fmla="*/ 34 w 221"/>
                <a:gd name="T11" fmla="*/ 139 h 173"/>
                <a:gd name="T12" fmla="*/ 12 w 221"/>
                <a:gd name="T13" fmla="*/ 86 h 173"/>
                <a:gd name="T14" fmla="*/ 34 w 221"/>
                <a:gd name="T15" fmla="*/ 33 h 173"/>
                <a:gd name="T16" fmla="*/ 88 w 221"/>
                <a:gd name="T17" fmla="*/ 12 h 173"/>
                <a:gd name="T18" fmla="*/ 133 w 221"/>
                <a:gd name="T19" fmla="*/ 12 h 173"/>
                <a:gd name="T20" fmla="*/ 187 w 221"/>
                <a:gd name="T21" fmla="*/ 33 h 173"/>
                <a:gd name="T22" fmla="*/ 209 w 221"/>
                <a:gd name="T23" fmla="*/ 86 h 173"/>
                <a:gd name="T24" fmla="*/ 215 w 221"/>
                <a:gd name="T25" fmla="*/ 86 h 173"/>
                <a:gd name="T26" fmla="*/ 221 w 221"/>
                <a:gd name="T27" fmla="*/ 86 h 173"/>
                <a:gd name="T28" fmla="*/ 195 w 221"/>
                <a:gd name="T29" fmla="*/ 25 h 173"/>
                <a:gd name="T30" fmla="*/ 133 w 221"/>
                <a:gd name="T31" fmla="*/ 0 h 173"/>
                <a:gd name="T32" fmla="*/ 88 w 221"/>
                <a:gd name="T33" fmla="*/ 0 h 173"/>
                <a:gd name="T34" fmla="*/ 26 w 221"/>
                <a:gd name="T35" fmla="*/ 25 h 173"/>
                <a:gd name="T36" fmla="*/ 0 w 221"/>
                <a:gd name="T37" fmla="*/ 86 h 173"/>
                <a:gd name="T38" fmla="*/ 26 w 221"/>
                <a:gd name="T39" fmla="*/ 148 h 173"/>
                <a:gd name="T40" fmla="*/ 88 w 221"/>
                <a:gd name="T41" fmla="*/ 173 h 173"/>
                <a:gd name="T42" fmla="*/ 133 w 221"/>
                <a:gd name="T43" fmla="*/ 173 h 173"/>
                <a:gd name="T44" fmla="*/ 195 w 221"/>
                <a:gd name="T45" fmla="*/ 148 h 173"/>
                <a:gd name="T46" fmla="*/ 221 w 221"/>
                <a:gd name="T47" fmla="*/ 86 h 173"/>
                <a:gd name="T48" fmla="*/ 215 w 221"/>
                <a:gd name="T49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173">
                  <a:moveTo>
                    <a:pt x="215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107"/>
                    <a:pt x="201" y="126"/>
                    <a:pt x="187" y="139"/>
                  </a:cubicBezTo>
                  <a:cubicBezTo>
                    <a:pt x="173" y="153"/>
                    <a:pt x="154" y="161"/>
                    <a:pt x="133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67" y="161"/>
                    <a:pt x="48" y="153"/>
                    <a:pt x="34" y="139"/>
                  </a:cubicBezTo>
                  <a:cubicBezTo>
                    <a:pt x="20" y="126"/>
                    <a:pt x="12" y="107"/>
                    <a:pt x="12" y="86"/>
                  </a:cubicBezTo>
                  <a:cubicBezTo>
                    <a:pt x="12" y="65"/>
                    <a:pt x="20" y="47"/>
                    <a:pt x="34" y="33"/>
                  </a:cubicBezTo>
                  <a:cubicBezTo>
                    <a:pt x="48" y="20"/>
                    <a:pt x="67" y="12"/>
                    <a:pt x="88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54" y="12"/>
                    <a:pt x="173" y="20"/>
                    <a:pt x="187" y="33"/>
                  </a:cubicBezTo>
                  <a:cubicBezTo>
                    <a:pt x="201" y="47"/>
                    <a:pt x="209" y="65"/>
                    <a:pt x="209" y="86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21" y="86"/>
                    <a:pt x="221" y="86"/>
                    <a:pt x="221" y="86"/>
                  </a:cubicBezTo>
                  <a:cubicBezTo>
                    <a:pt x="221" y="62"/>
                    <a:pt x="211" y="40"/>
                    <a:pt x="195" y="25"/>
                  </a:cubicBezTo>
                  <a:cubicBezTo>
                    <a:pt x="179" y="9"/>
                    <a:pt x="157" y="0"/>
                    <a:pt x="13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3" y="0"/>
                    <a:pt x="41" y="9"/>
                    <a:pt x="26" y="25"/>
                  </a:cubicBezTo>
                  <a:cubicBezTo>
                    <a:pt x="10" y="40"/>
                    <a:pt x="0" y="62"/>
                    <a:pt x="0" y="86"/>
                  </a:cubicBezTo>
                  <a:cubicBezTo>
                    <a:pt x="0" y="110"/>
                    <a:pt x="10" y="132"/>
                    <a:pt x="26" y="148"/>
                  </a:cubicBezTo>
                  <a:cubicBezTo>
                    <a:pt x="41" y="163"/>
                    <a:pt x="63" y="173"/>
                    <a:pt x="88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57" y="173"/>
                    <a:pt x="179" y="163"/>
                    <a:pt x="195" y="148"/>
                  </a:cubicBezTo>
                  <a:cubicBezTo>
                    <a:pt x="211" y="132"/>
                    <a:pt x="221" y="110"/>
                    <a:pt x="221" y="86"/>
                  </a:cubicBezTo>
                  <a:lnTo>
                    <a:pt x="215" y="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2" name="Freeform 38"/>
            <p:cNvSpPr>
              <a:spLocks/>
            </p:cNvSpPr>
            <p:nvPr/>
          </p:nvSpPr>
          <p:spPr bwMode="auto">
            <a:xfrm>
              <a:off x="8769619" y="2799300"/>
              <a:ext cx="532534" cy="420851"/>
            </a:xfrm>
            <a:custGeom>
              <a:avLst/>
              <a:gdLst>
                <a:gd name="T0" fmla="*/ 131 w 209"/>
                <a:gd name="T1" fmla="*/ 0 h 165"/>
                <a:gd name="T2" fmla="*/ 13 w 209"/>
                <a:gd name="T3" fmla="*/ 118 h 165"/>
                <a:gd name="T4" fmla="*/ 3 w 209"/>
                <a:gd name="T5" fmla="*/ 80 h 165"/>
                <a:gd name="T6" fmla="*/ 35 w 209"/>
                <a:gd name="T7" fmla="*/ 15 h 165"/>
                <a:gd name="T8" fmla="*/ 0 w 209"/>
                <a:gd name="T9" fmla="*/ 82 h 165"/>
                <a:gd name="T10" fmla="*/ 82 w 209"/>
                <a:gd name="T11" fmla="*/ 165 h 165"/>
                <a:gd name="T12" fmla="*/ 127 w 209"/>
                <a:gd name="T13" fmla="*/ 165 h 165"/>
                <a:gd name="T14" fmla="*/ 209 w 209"/>
                <a:gd name="T15" fmla="*/ 82 h 165"/>
                <a:gd name="T16" fmla="*/ 199 w 209"/>
                <a:gd name="T17" fmla="*/ 43 h 165"/>
                <a:gd name="T18" fmla="*/ 80 w 209"/>
                <a:gd name="T19" fmla="*/ 162 h 165"/>
                <a:gd name="T20" fmla="*/ 51 w 209"/>
                <a:gd name="T21" fmla="*/ 155 h 165"/>
                <a:gd name="T22" fmla="*/ 58 w 209"/>
                <a:gd name="T23" fmla="*/ 149 h 165"/>
                <a:gd name="T24" fmla="*/ 184 w 209"/>
                <a:gd name="T25" fmla="*/ 23 h 165"/>
                <a:gd name="T26" fmla="*/ 131 w 209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165">
                  <a:moveTo>
                    <a:pt x="131" y="0"/>
                  </a:moveTo>
                  <a:cubicBezTo>
                    <a:pt x="92" y="39"/>
                    <a:pt x="52" y="79"/>
                    <a:pt x="13" y="118"/>
                  </a:cubicBezTo>
                  <a:cubicBezTo>
                    <a:pt x="7" y="107"/>
                    <a:pt x="3" y="94"/>
                    <a:pt x="3" y="80"/>
                  </a:cubicBezTo>
                  <a:cubicBezTo>
                    <a:pt x="3" y="53"/>
                    <a:pt x="15" y="30"/>
                    <a:pt x="35" y="15"/>
                  </a:cubicBezTo>
                  <a:cubicBezTo>
                    <a:pt x="14" y="30"/>
                    <a:pt x="0" y="55"/>
                    <a:pt x="0" y="82"/>
                  </a:cubicBezTo>
                  <a:cubicBezTo>
                    <a:pt x="0" y="128"/>
                    <a:pt x="36" y="165"/>
                    <a:pt x="82" y="16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72" y="165"/>
                    <a:pt x="209" y="128"/>
                    <a:pt x="209" y="82"/>
                  </a:cubicBezTo>
                  <a:cubicBezTo>
                    <a:pt x="209" y="68"/>
                    <a:pt x="205" y="54"/>
                    <a:pt x="199" y="43"/>
                  </a:cubicBezTo>
                  <a:cubicBezTo>
                    <a:pt x="159" y="82"/>
                    <a:pt x="119" y="122"/>
                    <a:pt x="80" y="162"/>
                  </a:cubicBezTo>
                  <a:cubicBezTo>
                    <a:pt x="70" y="161"/>
                    <a:pt x="60" y="159"/>
                    <a:pt x="51" y="155"/>
                  </a:cubicBezTo>
                  <a:cubicBezTo>
                    <a:pt x="53" y="153"/>
                    <a:pt x="56" y="151"/>
                    <a:pt x="58" y="149"/>
                  </a:cubicBezTo>
                  <a:cubicBezTo>
                    <a:pt x="100" y="107"/>
                    <a:pt x="142" y="65"/>
                    <a:pt x="184" y="23"/>
                  </a:cubicBezTo>
                  <a:cubicBezTo>
                    <a:pt x="170" y="9"/>
                    <a:pt x="152" y="1"/>
                    <a:pt x="131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3" name="Freeform 39"/>
            <p:cNvSpPr>
              <a:spLocks/>
            </p:cNvSpPr>
            <p:nvPr/>
          </p:nvSpPr>
          <p:spPr bwMode="auto">
            <a:xfrm>
              <a:off x="9238140" y="2855142"/>
              <a:ext cx="40859" cy="53117"/>
            </a:xfrm>
            <a:custGeom>
              <a:avLst/>
              <a:gdLst>
                <a:gd name="T0" fmla="*/ 1 w 16"/>
                <a:gd name="T1" fmla="*/ 0 h 21"/>
                <a:gd name="T2" fmla="*/ 0 w 16"/>
                <a:gd name="T3" fmla="*/ 1 h 21"/>
                <a:gd name="T4" fmla="*/ 15 w 16"/>
                <a:gd name="T5" fmla="*/ 21 h 21"/>
                <a:gd name="T6" fmla="*/ 16 w 16"/>
                <a:gd name="T7" fmla="*/ 20 h 21"/>
                <a:gd name="T8" fmla="*/ 1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6" y="7"/>
                    <a:pt x="11" y="13"/>
                    <a:pt x="15" y="21"/>
                  </a:cubicBezTo>
                  <a:cubicBezTo>
                    <a:pt x="15" y="20"/>
                    <a:pt x="15" y="20"/>
                    <a:pt x="16" y="20"/>
                  </a:cubicBezTo>
                  <a:cubicBezTo>
                    <a:pt x="12" y="12"/>
                    <a:pt x="7" y="5"/>
                    <a:pt x="1" y="0"/>
                  </a:cubicBezTo>
                </a:path>
              </a:pathLst>
            </a:custGeom>
            <a:solidFill>
              <a:srgbClr val="EB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4" name="Freeform 40"/>
            <p:cNvSpPr>
              <a:spLocks/>
            </p:cNvSpPr>
            <p:nvPr/>
          </p:nvSpPr>
          <p:spPr bwMode="auto">
            <a:xfrm>
              <a:off x="8899007" y="2857866"/>
              <a:ext cx="377269" cy="354115"/>
            </a:xfrm>
            <a:custGeom>
              <a:avLst/>
              <a:gdLst>
                <a:gd name="T0" fmla="*/ 133 w 148"/>
                <a:gd name="T1" fmla="*/ 0 h 139"/>
                <a:gd name="T2" fmla="*/ 7 w 148"/>
                <a:gd name="T3" fmla="*/ 126 h 139"/>
                <a:gd name="T4" fmla="*/ 0 w 148"/>
                <a:gd name="T5" fmla="*/ 132 h 139"/>
                <a:gd name="T6" fmla="*/ 29 w 148"/>
                <a:gd name="T7" fmla="*/ 139 h 139"/>
                <a:gd name="T8" fmla="*/ 148 w 148"/>
                <a:gd name="T9" fmla="*/ 20 h 139"/>
                <a:gd name="T10" fmla="*/ 133 w 148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39">
                  <a:moveTo>
                    <a:pt x="133" y="0"/>
                  </a:moveTo>
                  <a:cubicBezTo>
                    <a:pt x="91" y="42"/>
                    <a:pt x="49" y="84"/>
                    <a:pt x="7" y="126"/>
                  </a:cubicBezTo>
                  <a:cubicBezTo>
                    <a:pt x="5" y="128"/>
                    <a:pt x="2" y="130"/>
                    <a:pt x="0" y="132"/>
                  </a:cubicBezTo>
                  <a:cubicBezTo>
                    <a:pt x="9" y="136"/>
                    <a:pt x="19" y="138"/>
                    <a:pt x="29" y="139"/>
                  </a:cubicBezTo>
                  <a:cubicBezTo>
                    <a:pt x="68" y="99"/>
                    <a:pt x="108" y="59"/>
                    <a:pt x="148" y="20"/>
                  </a:cubicBezTo>
                  <a:cubicBezTo>
                    <a:pt x="144" y="12"/>
                    <a:pt x="139" y="6"/>
                    <a:pt x="13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7" name="Freeform 41"/>
            <p:cNvSpPr>
              <a:spLocks/>
            </p:cNvSpPr>
            <p:nvPr/>
          </p:nvSpPr>
          <p:spPr bwMode="auto">
            <a:xfrm>
              <a:off x="8859509" y="2791128"/>
              <a:ext cx="251967" cy="46307"/>
            </a:xfrm>
            <a:custGeom>
              <a:avLst/>
              <a:gdLst>
                <a:gd name="T0" fmla="*/ 91 w 99"/>
                <a:gd name="T1" fmla="*/ 0 h 18"/>
                <a:gd name="T2" fmla="*/ 51 w 99"/>
                <a:gd name="T3" fmla="*/ 0 h 18"/>
                <a:gd name="T4" fmla="*/ 0 w 99"/>
                <a:gd name="T5" fmla="*/ 18 h 18"/>
                <a:gd name="T6" fmla="*/ 47 w 99"/>
                <a:gd name="T7" fmla="*/ 3 h 18"/>
                <a:gd name="T8" fmla="*/ 92 w 99"/>
                <a:gd name="T9" fmla="*/ 3 h 18"/>
                <a:gd name="T10" fmla="*/ 96 w 99"/>
                <a:gd name="T11" fmla="*/ 3 h 18"/>
                <a:gd name="T12" fmla="*/ 99 w 99"/>
                <a:gd name="T13" fmla="*/ 0 h 18"/>
                <a:gd name="T14" fmla="*/ 91 w 9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18">
                  <a:moveTo>
                    <a:pt x="9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31" y="0"/>
                    <a:pt x="14" y="7"/>
                    <a:pt x="0" y="18"/>
                  </a:cubicBezTo>
                  <a:cubicBezTo>
                    <a:pt x="13" y="8"/>
                    <a:pt x="29" y="3"/>
                    <a:pt x="47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5" y="3"/>
                    <a:pt x="96" y="3"/>
                  </a:cubicBezTo>
                  <a:cubicBezTo>
                    <a:pt x="97" y="2"/>
                    <a:pt x="98" y="1"/>
                    <a:pt x="99" y="0"/>
                  </a:cubicBezTo>
                  <a:cubicBezTo>
                    <a:pt x="96" y="0"/>
                    <a:pt x="94" y="0"/>
                    <a:pt x="91" y="0"/>
                  </a:cubicBezTo>
                </a:path>
              </a:pathLst>
            </a:custGeom>
            <a:solidFill>
              <a:srgbClr val="EBD6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8" name="Freeform 42"/>
            <p:cNvSpPr>
              <a:spLocks/>
            </p:cNvSpPr>
            <p:nvPr/>
          </p:nvSpPr>
          <p:spPr bwMode="auto">
            <a:xfrm>
              <a:off x="8777791" y="2799300"/>
              <a:ext cx="325514" cy="300997"/>
            </a:xfrm>
            <a:custGeom>
              <a:avLst/>
              <a:gdLst>
                <a:gd name="T0" fmla="*/ 124 w 128"/>
                <a:gd name="T1" fmla="*/ 0 h 118"/>
                <a:gd name="T2" fmla="*/ 79 w 128"/>
                <a:gd name="T3" fmla="*/ 0 h 118"/>
                <a:gd name="T4" fmla="*/ 32 w 128"/>
                <a:gd name="T5" fmla="*/ 15 h 118"/>
                <a:gd name="T6" fmla="*/ 0 w 128"/>
                <a:gd name="T7" fmla="*/ 80 h 118"/>
                <a:gd name="T8" fmla="*/ 10 w 128"/>
                <a:gd name="T9" fmla="*/ 118 h 118"/>
                <a:gd name="T10" fmla="*/ 128 w 128"/>
                <a:gd name="T11" fmla="*/ 0 h 118"/>
                <a:gd name="T12" fmla="*/ 124 w 128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18">
                  <a:moveTo>
                    <a:pt x="124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61" y="0"/>
                    <a:pt x="45" y="5"/>
                    <a:pt x="32" y="15"/>
                  </a:cubicBezTo>
                  <a:cubicBezTo>
                    <a:pt x="12" y="30"/>
                    <a:pt x="0" y="53"/>
                    <a:pt x="0" y="80"/>
                  </a:cubicBezTo>
                  <a:cubicBezTo>
                    <a:pt x="0" y="94"/>
                    <a:pt x="4" y="107"/>
                    <a:pt x="10" y="118"/>
                  </a:cubicBezTo>
                  <a:cubicBezTo>
                    <a:pt x="49" y="79"/>
                    <a:pt x="89" y="39"/>
                    <a:pt x="128" y="0"/>
                  </a:cubicBezTo>
                  <a:cubicBezTo>
                    <a:pt x="127" y="0"/>
                    <a:pt x="126" y="0"/>
                    <a:pt x="124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99" name="Freeform 43"/>
            <p:cNvSpPr>
              <a:spLocks/>
            </p:cNvSpPr>
            <p:nvPr/>
          </p:nvSpPr>
          <p:spPr bwMode="auto">
            <a:xfrm>
              <a:off x="8749189" y="2784319"/>
              <a:ext cx="563860" cy="441281"/>
            </a:xfrm>
            <a:custGeom>
              <a:avLst/>
              <a:gdLst>
                <a:gd name="T0" fmla="*/ 215 w 221"/>
                <a:gd name="T1" fmla="*/ 86 h 173"/>
                <a:gd name="T2" fmla="*/ 209 w 221"/>
                <a:gd name="T3" fmla="*/ 86 h 173"/>
                <a:gd name="T4" fmla="*/ 187 w 221"/>
                <a:gd name="T5" fmla="*/ 139 h 173"/>
                <a:gd name="T6" fmla="*/ 134 w 221"/>
                <a:gd name="T7" fmla="*/ 161 h 173"/>
                <a:gd name="T8" fmla="*/ 88 w 221"/>
                <a:gd name="T9" fmla="*/ 161 h 173"/>
                <a:gd name="T10" fmla="*/ 34 w 221"/>
                <a:gd name="T11" fmla="*/ 139 h 173"/>
                <a:gd name="T12" fmla="*/ 12 w 221"/>
                <a:gd name="T13" fmla="*/ 86 h 173"/>
                <a:gd name="T14" fmla="*/ 34 w 221"/>
                <a:gd name="T15" fmla="*/ 33 h 173"/>
                <a:gd name="T16" fmla="*/ 88 w 221"/>
                <a:gd name="T17" fmla="*/ 12 h 173"/>
                <a:gd name="T18" fmla="*/ 134 w 221"/>
                <a:gd name="T19" fmla="*/ 12 h 173"/>
                <a:gd name="T20" fmla="*/ 187 w 221"/>
                <a:gd name="T21" fmla="*/ 33 h 173"/>
                <a:gd name="T22" fmla="*/ 209 w 221"/>
                <a:gd name="T23" fmla="*/ 86 h 173"/>
                <a:gd name="T24" fmla="*/ 215 w 221"/>
                <a:gd name="T25" fmla="*/ 86 h 173"/>
                <a:gd name="T26" fmla="*/ 221 w 221"/>
                <a:gd name="T27" fmla="*/ 86 h 173"/>
                <a:gd name="T28" fmla="*/ 196 w 221"/>
                <a:gd name="T29" fmla="*/ 25 h 173"/>
                <a:gd name="T30" fmla="*/ 134 w 221"/>
                <a:gd name="T31" fmla="*/ 0 h 173"/>
                <a:gd name="T32" fmla="*/ 88 w 221"/>
                <a:gd name="T33" fmla="*/ 0 h 173"/>
                <a:gd name="T34" fmla="*/ 26 w 221"/>
                <a:gd name="T35" fmla="*/ 25 h 173"/>
                <a:gd name="T36" fmla="*/ 0 w 221"/>
                <a:gd name="T37" fmla="*/ 86 h 173"/>
                <a:gd name="T38" fmla="*/ 26 w 221"/>
                <a:gd name="T39" fmla="*/ 148 h 173"/>
                <a:gd name="T40" fmla="*/ 88 w 221"/>
                <a:gd name="T41" fmla="*/ 173 h 173"/>
                <a:gd name="T42" fmla="*/ 134 w 221"/>
                <a:gd name="T43" fmla="*/ 173 h 173"/>
                <a:gd name="T44" fmla="*/ 196 w 221"/>
                <a:gd name="T45" fmla="*/ 148 h 173"/>
                <a:gd name="T46" fmla="*/ 221 w 221"/>
                <a:gd name="T47" fmla="*/ 86 h 173"/>
                <a:gd name="T48" fmla="*/ 215 w 221"/>
                <a:gd name="T49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173">
                  <a:moveTo>
                    <a:pt x="215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107"/>
                    <a:pt x="201" y="126"/>
                    <a:pt x="187" y="139"/>
                  </a:cubicBezTo>
                  <a:cubicBezTo>
                    <a:pt x="173" y="153"/>
                    <a:pt x="155" y="161"/>
                    <a:pt x="134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67" y="161"/>
                    <a:pt x="48" y="153"/>
                    <a:pt x="34" y="139"/>
                  </a:cubicBezTo>
                  <a:cubicBezTo>
                    <a:pt x="20" y="126"/>
                    <a:pt x="12" y="107"/>
                    <a:pt x="12" y="86"/>
                  </a:cubicBezTo>
                  <a:cubicBezTo>
                    <a:pt x="12" y="65"/>
                    <a:pt x="20" y="47"/>
                    <a:pt x="34" y="33"/>
                  </a:cubicBezTo>
                  <a:cubicBezTo>
                    <a:pt x="48" y="20"/>
                    <a:pt x="67" y="12"/>
                    <a:pt x="88" y="12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55" y="12"/>
                    <a:pt x="173" y="20"/>
                    <a:pt x="187" y="33"/>
                  </a:cubicBezTo>
                  <a:cubicBezTo>
                    <a:pt x="201" y="47"/>
                    <a:pt x="209" y="65"/>
                    <a:pt x="209" y="86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21" y="86"/>
                    <a:pt x="221" y="86"/>
                    <a:pt x="221" y="86"/>
                  </a:cubicBezTo>
                  <a:cubicBezTo>
                    <a:pt x="221" y="62"/>
                    <a:pt x="211" y="40"/>
                    <a:pt x="196" y="25"/>
                  </a:cubicBezTo>
                  <a:cubicBezTo>
                    <a:pt x="180" y="9"/>
                    <a:pt x="158" y="0"/>
                    <a:pt x="13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42" y="9"/>
                    <a:pt x="26" y="25"/>
                  </a:cubicBezTo>
                  <a:cubicBezTo>
                    <a:pt x="10" y="40"/>
                    <a:pt x="0" y="62"/>
                    <a:pt x="0" y="86"/>
                  </a:cubicBezTo>
                  <a:cubicBezTo>
                    <a:pt x="0" y="110"/>
                    <a:pt x="10" y="132"/>
                    <a:pt x="26" y="148"/>
                  </a:cubicBezTo>
                  <a:cubicBezTo>
                    <a:pt x="42" y="163"/>
                    <a:pt x="64" y="173"/>
                    <a:pt x="88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58" y="173"/>
                    <a:pt x="180" y="163"/>
                    <a:pt x="196" y="148"/>
                  </a:cubicBezTo>
                  <a:cubicBezTo>
                    <a:pt x="211" y="132"/>
                    <a:pt x="221" y="110"/>
                    <a:pt x="221" y="86"/>
                  </a:cubicBezTo>
                  <a:lnTo>
                    <a:pt x="215" y="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0" name="Freeform 44"/>
            <p:cNvSpPr>
              <a:spLocks/>
            </p:cNvSpPr>
            <p:nvPr/>
          </p:nvSpPr>
          <p:spPr bwMode="auto">
            <a:xfrm>
              <a:off x="8242533" y="4257981"/>
              <a:ext cx="913889" cy="1672511"/>
            </a:xfrm>
            <a:custGeom>
              <a:avLst/>
              <a:gdLst>
                <a:gd name="T0" fmla="*/ 337 w 671"/>
                <a:gd name="T1" fmla="*/ 24 h 1228"/>
                <a:gd name="T2" fmla="*/ 0 w 671"/>
                <a:gd name="T3" fmla="*/ 0 h 1228"/>
                <a:gd name="T4" fmla="*/ 337 w 671"/>
                <a:gd name="T5" fmla="*/ 1228 h 1228"/>
                <a:gd name="T6" fmla="*/ 671 w 671"/>
                <a:gd name="T7" fmla="*/ 0 h 1228"/>
                <a:gd name="T8" fmla="*/ 337 w 671"/>
                <a:gd name="T9" fmla="*/ 24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1228">
                  <a:moveTo>
                    <a:pt x="337" y="24"/>
                  </a:moveTo>
                  <a:lnTo>
                    <a:pt x="0" y="0"/>
                  </a:lnTo>
                  <a:lnTo>
                    <a:pt x="337" y="1228"/>
                  </a:lnTo>
                  <a:lnTo>
                    <a:pt x="671" y="0"/>
                  </a:lnTo>
                  <a:lnTo>
                    <a:pt x="337" y="2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1" name="Freeform 45"/>
            <p:cNvSpPr>
              <a:spLocks/>
            </p:cNvSpPr>
            <p:nvPr/>
          </p:nvSpPr>
          <p:spPr bwMode="auto">
            <a:xfrm>
              <a:off x="8701520" y="4132679"/>
              <a:ext cx="454901" cy="509380"/>
            </a:xfrm>
            <a:custGeom>
              <a:avLst/>
              <a:gdLst>
                <a:gd name="T0" fmla="*/ 158 w 179"/>
                <a:gd name="T1" fmla="*/ 0 h 200"/>
                <a:gd name="T2" fmla="*/ 179 w 179"/>
                <a:gd name="T3" fmla="*/ 49 h 200"/>
                <a:gd name="T4" fmla="*/ 114 w 179"/>
                <a:gd name="T5" fmla="*/ 200 h 200"/>
                <a:gd name="T6" fmla="*/ 0 w 179"/>
                <a:gd name="T7" fmla="*/ 62 h 200"/>
                <a:gd name="T8" fmla="*/ 158 w 17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00">
                  <a:moveTo>
                    <a:pt x="158" y="0"/>
                  </a:moveTo>
                  <a:cubicBezTo>
                    <a:pt x="158" y="0"/>
                    <a:pt x="179" y="39"/>
                    <a:pt x="179" y="49"/>
                  </a:cubicBezTo>
                  <a:cubicBezTo>
                    <a:pt x="179" y="59"/>
                    <a:pt x="114" y="200"/>
                    <a:pt x="114" y="200"/>
                  </a:cubicBezTo>
                  <a:cubicBezTo>
                    <a:pt x="0" y="62"/>
                    <a:pt x="0" y="62"/>
                    <a:pt x="0" y="62"/>
                  </a:cubicBezTo>
                  <a:lnTo>
                    <a:pt x="15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2" name="Freeform 46"/>
            <p:cNvSpPr>
              <a:spLocks/>
            </p:cNvSpPr>
            <p:nvPr/>
          </p:nvSpPr>
          <p:spPr bwMode="auto">
            <a:xfrm>
              <a:off x="8565322" y="4290669"/>
              <a:ext cx="268310" cy="1623480"/>
            </a:xfrm>
            <a:custGeom>
              <a:avLst/>
              <a:gdLst>
                <a:gd name="T0" fmla="*/ 197 w 197"/>
                <a:gd name="T1" fmla="*/ 118 h 1192"/>
                <a:gd name="T2" fmla="*/ 100 w 197"/>
                <a:gd name="T3" fmla="*/ 0 h 1192"/>
                <a:gd name="T4" fmla="*/ 100 w 197"/>
                <a:gd name="T5" fmla="*/ 0 h 1192"/>
                <a:gd name="T6" fmla="*/ 100 w 197"/>
                <a:gd name="T7" fmla="*/ 0 h 1192"/>
                <a:gd name="T8" fmla="*/ 0 w 197"/>
                <a:gd name="T9" fmla="*/ 118 h 1192"/>
                <a:gd name="T10" fmla="*/ 62 w 197"/>
                <a:gd name="T11" fmla="*/ 191 h 1192"/>
                <a:gd name="T12" fmla="*/ 23 w 197"/>
                <a:gd name="T13" fmla="*/ 848 h 1192"/>
                <a:gd name="T14" fmla="*/ 100 w 197"/>
                <a:gd name="T15" fmla="*/ 1192 h 1192"/>
                <a:gd name="T16" fmla="*/ 174 w 197"/>
                <a:gd name="T17" fmla="*/ 844 h 1192"/>
                <a:gd name="T18" fmla="*/ 135 w 197"/>
                <a:gd name="T19" fmla="*/ 191 h 1192"/>
                <a:gd name="T20" fmla="*/ 197 w 197"/>
                <a:gd name="T21" fmla="*/ 118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192">
                  <a:moveTo>
                    <a:pt x="197" y="118"/>
                  </a:move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0" y="118"/>
                  </a:lnTo>
                  <a:lnTo>
                    <a:pt x="62" y="191"/>
                  </a:lnTo>
                  <a:lnTo>
                    <a:pt x="23" y="848"/>
                  </a:lnTo>
                  <a:lnTo>
                    <a:pt x="100" y="1192"/>
                  </a:lnTo>
                  <a:lnTo>
                    <a:pt x="174" y="844"/>
                  </a:lnTo>
                  <a:lnTo>
                    <a:pt x="135" y="191"/>
                  </a:lnTo>
                  <a:lnTo>
                    <a:pt x="197" y="1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3" name="Freeform 47"/>
            <p:cNvSpPr>
              <a:spLocks/>
            </p:cNvSpPr>
            <p:nvPr/>
          </p:nvSpPr>
          <p:spPr bwMode="auto">
            <a:xfrm>
              <a:off x="8242533" y="4132679"/>
              <a:ext cx="458988" cy="509380"/>
            </a:xfrm>
            <a:custGeom>
              <a:avLst/>
              <a:gdLst>
                <a:gd name="T0" fmla="*/ 22 w 180"/>
                <a:gd name="T1" fmla="*/ 0 h 200"/>
                <a:gd name="T2" fmla="*/ 0 w 180"/>
                <a:gd name="T3" fmla="*/ 49 h 200"/>
                <a:gd name="T4" fmla="*/ 65 w 180"/>
                <a:gd name="T5" fmla="*/ 200 h 200"/>
                <a:gd name="T6" fmla="*/ 180 w 180"/>
                <a:gd name="T7" fmla="*/ 62 h 200"/>
                <a:gd name="T8" fmla="*/ 22 w 180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00">
                  <a:moveTo>
                    <a:pt x="22" y="0"/>
                  </a:moveTo>
                  <a:cubicBezTo>
                    <a:pt x="22" y="0"/>
                    <a:pt x="0" y="39"/>
                    <a:pt x="0" y="49"/>
                  </a:cubicBezTo>
                  <a:cubicBezTo>
                    <a:pt x="0" y="59"/>
                    <a:pt x="65" y="200"/>
                    <a:pt x="65" y="200"/>
                  </a:cubicBezTo>
                  <a:cubicBezTo>
                    <a:pt x="180" y="62"/>
                    <a:pt x="180" y="62"/>
                    <a:pt x="180" y="6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4" name="Freeform 48"/>
            <p:cNvSpPr>
              <a:spLocks/>
            </p:cNvSpPr>
            <p:nvPr/>
          </p:nvSpPr>
          <p:spPr bwMode="auto">
            <a:xfrm>
              <a:off x="7850283" y="4027806"/>
              <a:ext cx="851238" cy="1902685"/>
            </a:xfrm>
            <a:custGeom>
              <a:avLst/>
              <a:gdLst>
                <a:gd name="T0" fmla="*/ 334 w 334"/>
                <a:gd name="T1" fmla="*/ 746 h 746"/>
                <a:gd name="T2" fmla="*/ 84 w 334"/>
                <a:gd name="T3" fmla="*/ 321 h 746"/>
                <a:gd name="T4" fmla="*/ 154 w 334"/>
                <a:gd name="T5" fmla="*/ 241 h 746"/>
                <a:gd name="T6" fmla="*/ 0 w 334"/>
                <a:gd name="T7" fmla="*/ 190 h 746"/>
                <a:gd name="T8" fmla="*/ 89 w 334"/>
                <a:gd name="T9" fmla="*/ 41 h 746"/>
                <a:gd name="T10" fmla="*/ 176 w 334"/>
                <a:gd name="T1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746">
                  <a:moveTo>
                    <a:pt x="334" y="746"/>
                  </a:moveTo>
                  <a:cubicBezTo>
                    <a:pt x="211" y="620"/>
                    <a:pt x="87" y="328"/>
                    <a:pt x="84" y="321"/>
                  </a:cubicBezTo>
                  <a:cubicBezTo>
                    <a:pt x="81" y="313"/>
                    <a:pt x="154" y="241"/>
                    <a:pt x="154" y="24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05" name="Freeform 49"/>
            <p:cNvSpPr>
              <a:spLocks/>
            </p:cNvSpPr>
            <p:nvPr/>
          </p:nvSpPr>
          <p:spPr bwMode="auto">
            <a:xfrm>
              <a:off x="8701520" y="4027806"/>
              <a:ext cx="848514" cy="1902685"/>
            </a:xfrm>
            <a:custGeom>
              <a:avLst/>
              <a:gdLst>
                <a:gd name="T0" fmla="*/ 0 w 333"/>
                <a:gd name="T1" fmla="*/ 746 h 746"/>
                <a:gd name="T2" fmla="*/ 249 w 333"/>
                <a:gd name="T3" fmla="*/ 321 h 746"/>
                <a:gd name="T4" fmla="*/ 179 w 333"/>
                <a:gd name="T5" fmla="*/ 241 h 746"/>
                <a:gd name="T6" fmla="*/ 333 w 333"/>
                <a:gd name="T7" fmla="*/ 190 h 746"/>
                <a:gd name="T8" fmla="*/ 244 w 333"/>
                <a:gd name="T9" fmla="*/ 41 h 746"/>
                <a:gd name="T10" fmla="*/ 158 w 333"/>
                <a:gd name="T1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746">
                  <a:moveTo>
                    <a:pt x="0" y="746"/>
                  </a:moveTo>
                  <a:cubicBezTo>
                    <a:pt x="122" y="620"/>
                    <a:pt x="246" y="328"/>
                    <a:pt x="249" y="321"/>
                  </a:cubicBezTo>
                  <a:cubicBezTo>
                    <a:pt x="252" y="313"/>
                    <a:pt x="179" y="241"/>
                    <a:pt x="179" y="241"/>
                  </a:cubicBezTo>
                  <a:cubicBezTo>
                    <a:pt x="333" y="190"/>
                    <a:pt x="333" y="190"/>
                    <a:pt x="333" y="190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06075" y="408722"/>
            <a:ext cx="6179850" cy="995467"/>
            <a:chOff x="5988387" y="483017"/>
            <a:chExt cx="12359700" cy="1990933"/>
          </a:xfrm>
        </p:grpSpPr>
        <p:sp>
          <p:nvSpPr>
            <p:cNvPr id="52" name="TextBox 51"/>
            <p:cNvSpPr txBox="1"/>
            <p:nvPr/>
          </p:nvSpPr>
          <p:spPr>
            <a:xfrm>
              <a:off x="5988387" y="483017"/>
              <a:ext cx="12359700" cy="144653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What Can We Do?</a:t>
              </a:r>
              <a:endParaRPr kumimoji="0" lang="id-ID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sp>
          <p:nvSpPr>
            <p:cNvPr id="53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Click To Change </a:t>
              </a: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srgbClr val="179E86"/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Your Subtittle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srgbClr val="179E86"/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372744" y="2030313"/>
            <a:ext cx="1251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Your Option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372743" y="2299501"/>
            <a:ext cx="359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72744" y="3162082"/>
            <a:ext cx="1251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Your Option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72743" y="3431270"/>
            <a:ext cx="359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72744" y="4282695"/>
            <a:ext cx="1251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Your Option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72743" y="4551883"/>
            <a:ext cx="359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72744" y="5387395"/>
            <a:ext cx="12518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Your Option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2743" y="5656583"/>
            <a:ext cx="359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consequat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6072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04594" y="2432807"/>
            <a:ext cx="5905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83859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52122" y="1885460"/>
            <a:ext cx="3458783" cy="4454759"/>
            <a:chOff x="2152122" y="1885460"/>
            <a:chExt cx="3458783" cy="4454759"/>
          </a:xfrm>
        </p:grpSpPr>
        <p:sp>
          <p:nvSpPr>
            <p:cNvPr id="6" name="Oval 38"/>
            <p:cNvSpPr>
              <a:spLocks noChangeArrowheads="1"/>
            </p:cNvSpPr>
            <p:nvPr/>
          </p:nvSpPr>
          <p:spPr bwMode="auto">
            <a:xfrm>
              <a:off x="2207987" y="6013015"/>
              <a:ext cx="3340670" cy="327204"/>
            </a:xfrm>
            <a:prstGeom prst="ellipse">
              <a:avLst/>
            </a:prstGeom>
            <a:solidFill>
              <a:srgbClr val="36787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2322907" y="2167973"/>
              <a:ext cx="3115617" cy="2941642"/>
            </a:xfrm>
            <a:custGeom>
              <a:avLst/>
              <a:gdLst>
                <a:gd name="T0" fmla="*/ 1861 w 1952"/>
                <a:gd name="T1" fmla="*/ 1843 h 1843"/>
                <a:gd name="T2" fmla="*/ 87 w 1952"/>
                <a:gd name="T3" fmla="*/ 1843 h 1843"/>
                <a:gd name="T4" fmla="*/ 0 w 1952"/>
                <a:gd name="T5" fmla="*/ 0 h 1843"/>
                <a:gd name="T6" fmla="*/ 1952 w 1952"/>
                <a:gd name="T7" fmla="*/ 0 h 1843"/>
                <a:gd name="T8" fmla="*/ 1861 w 1952"/>
                <a:gd name="T9" fmla="*/ 1843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2" h="1843">
                  <a:moveTo>
                    <a:pt x="1861" y="1843"/>
                  </a:moveTo>
                  <a:lnTo>
                    <a:pt x="87" y="1843"/>
                  </a:lnTo>
                  <a:lnTo>
                    <a:pt x="0" y="0"/>
                  </a:lnTo>
                  <a:lnTo>
                    <a:pt x="1952" y="0"/>
                  </a:lnTo>
                  <a:lnTo>
                    <a:pt x="1861" y="184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2410693" y="2284489"/>
              <a:ext cx="2938449" cy="2722973"/>
            </a:xfrm>
            <a:custGeom>
              <a:avLst/>
              <a:gdLst>
                <a:gd name="T0" fmla="*/ 1756 w 1841"/>
                <a:gd name="T1" fmla="*/ 1706 h 1706"/>
                <a:gd name="T2" fmla="*/ 81 w 1841"/>
                <a:gd name="T3" fmla="*/ 1706 h 1706"/>
                <a:gd name="T4" fmla="*/ 0 w 1841"/>
                <a:gd name="T5" fmla="*/ 0 h 1706"/>
                <a:gd name="T6" fmla="*/ 1841 w 1841"/>
                <a:gd name="T7" fmla="*/ 0 h 1706"/>
                <a:gd name="T8" fmla="*/ 1756 w 1841"/>
                <a:gd name="T9" fmla="*/ 1706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1" h="1706">
                  <a:moveTo>
                    <a:pt x="1756" y="1706"/>
                  </a:moveTo>
                  <a:lnTo>
                    <a:pt x="81" y="1706"/>
                  </a:lnTo>
                  <a:lnTo>
                    <a:pt x="0" y="0"/>
                  </a:lnTo>
                  <a:lnTo>
                    <a:pt x="1841" y="0"/>
                  </a:lnTo>
                  <a:lnTo>
                    <a:pt x="1756" y="170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58"/>
            <p:cNvSpPr>
              <a:spLocks/>
            </p:cNvSpPr>
            <p:nvPr/>
          </p:nvSpPr>
          <p:spPr bwMode="auto">
            <a:xfrm>
              <a:off x="2902296" y="2416967"/>
              <a:ext cx="244206" cy="20750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59"/>
            <p:cNvSpPr>
              <a:spLocks/>
            </p:cNvSpPr>
            <p:nvPr/>
          </p:nvSpPr>
          <p:spPr bwMode="auto">
            <a:xfrm>
              <a:off x="2902296" y="2487196"/>
              <a:ext cx="244206" cy="19153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60"/>
            <p:cNvSpPr>
              <a:spLocks/>
            </p:cNvSpPr>
            <p:nvPr/>
          </p:nvSpPr>
          <p:spPr bwMode="auto">
            <a:xfrm>
              <a:off x="2902296" y="2555829"/>
              <a:ext cx="244206" cy="20750"/>
            </a:xfrm>
            <a:custGeom>
              <a:avLst/>
              <a:gdLst>
                <a:gd name="T0" fmla="*/ 133 w 133"/>
                <a:gd name="T1" fmla="*/ 5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5 h 11"/>
                <a:gd name="T8" fmla="*/ 0 w 133"/>
                <a:gd name="T9" fmla="*/ 5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5"/>
                  </a:moveTo>
                  <a:cubicBezTo>
                    <a:pt x="133" y="8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2"/>
                    <a:pt x="133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61"/>
            <p:cNvSpPr>
              <a:spLocks/>
            </p:cNvSpPr>
            <p:nvPr/>
          </p:nvSpPr>
          <p:spPr bwMode="auto">
            <a:xfrm>
              <a:off x="2902296" y="2624462"/>
              <a:ext cx="244206" cy="19153"/>
            </a:xfrm>
            <a:custGeom>
              <a:avLst/>
              <a:gdLst>
                <a:gd name="T0" fmla="*/ 133 w 133"/>
                <a:gd name="T1" fmla="*/ 6 h 11"/>
                <a:gd name="T2" fmla="*/ 128 w 133"/>
                <a:gd name="T3" fmla="*/ 11 h 11"/>
                <a:gd name="T4" fmla="*/ 6 w 133"/>
                <a:gd name="T5" fmla="*/ 11 h 11"/>
                <a:gd name="T6" fmla="*/ 0 w 133"/>
                <a:gd name="T7" fmla="*/ 6 h 11"/>
                <a:gd name="T8" fmla="*/ 0 w 133"/>
                <a:gd name="T9" fmla="*/ 6 h 11"/>
                <a:gd name="T10" fmla="*/ 6 w 133"/>
                <a:gd name="T11" fmla="*/ 0 h 11"/>
                <a:gd name="T12" fmla="*/ 128 w 133"/>
                <a:gd name="T13" fmla="*/ 0 h 11"/>
                <a:gd name="T14" fmla="*/ 133 w 133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">
                  <a:moveTo>
                    <a:pt x="133" y="6"/>
                  </a:moveTo>
                  <a:cubicBezTo>
                    <a:pt x="133" y="9"/>
                    <a:pt x="131" y="11"/>
                    <a:pt x="12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3" y="3"/>
                    <a:pt x="133" y="6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4833596" y="2337161"/>
              <a:ext cx="440528" cy="129286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4833596" y="2515926"/>
              <a:ext cx="440528" cy="127689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4833596" y="2694691"/>
              <a:ext cx="440528" cy="127689"/>
            </a:xfrm>
            <a:custGeom>
              <a:avLst/>
              <a:gdLst>
                <a:gd name="T0" fmla="*/ 240 w 240"/>
                <a:gd name="T1" fmla="*/ 52 h 70"/>
                <a:gd name="T2" fmla="*/ 221 w 240"/>
                <a:gd name="T3" fmla="*/ 70 h 70"/>
                <a:gd name="T4" fmla="*/ 19 w 240"/>
                <a:gd name="T5" fmla="*/ 70 h 70"/>
                <a:gd name="T6" fmla="*/ 0 w 240"/>
                <a:gd name="T7" fmla="*/ 52 h 70"/>
                <a:gd name="T8" fmla="*/ 0 w 240"/>
                <a:gd name="T9" fmla="*/ 18 h 70"/>
                <a:gd name="T10" fmla="*/ 19 w 240"/>
                <a:gd name="T11" fmla="*/ 0 h 70"/>
                <a:gd name="T12" fmla="*/ 221 w 240"/>
                <a:gd name="T13" fmla="*/ 0 h 70"/>
                <a:gd name="T14" fmla="*/ 240 w 240"/>
                <a:gd name="T15" fmla="*/ 18 h 70"/>
                <a:gd name="T16" fmla="*/ 240 w 240"/>
                <a:gd name="T17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70">
                  <a:moveTo>
                    <a:pt x="240" y="52"/>
                  </a:moveTo>
                  <a:cubicBezTo>
                    <a:pt x="240" y="62"/>
                    <a:pt x="232" y="70"/>
                    <a:pt x="221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8" y="70"/>
                    <a:pt x="0" y="62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32" y="0"/>
                    <a:pt x="240" y="8"/>
                    <a:pt x="240" y="18"/>
                  </a:cubicBezTo>
                  <a:lnTo>
                    <a:pt x="240" y="5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4879884" y="2883033"/>
              <a:ext cx="173977" cy="333589"/>
            </a:xfrm>
            <a:custGeom>
              <a:avLst/>
              <a:gdLst>
                <a:gd name="T0" fmla="*/ 0 w 109"/>
                <a:gd name="T1" fmla="*/ 209 h 209"/>
                <a:gd name="T2" fmla="*/ 109 w 109"/>
                <a:gd name="T3" fmla="*/ 149 h 209"/>
                <a:gd name="T4" fmla="*/ 109 w 109"/>
                <a:gd name="T5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209">
                  <a:moveTo>
                    <a:pt x="0" y="209"/>
                  </a:moveTo>
                  <a:lnTo>
                    <a:pt x="109" y="149"/>
                  </a:lnTo>
                  <a:lnTo>
                    <a:pt x="109" y="0"/>
                  </a:lnTo>
                </a:path>
              </a:pathLst>
            </a:custGeom>
            <a:noFill/>
            <a:ln w="28575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2595842" y="2402601"/>
              <a:ext cx="239417" cy="834769"/>
            </a:xfrm>
            <a:custGeom>
              <a:avLst/>
              <a:gdLst>
                <a:gd name="T0" fmla="*/ 131 w 131"/>
                <a:gd name="T1" fmla="*/ 418 h 455"/>
                <a:gd name="T2" fmla="*/ 93 w 131"/>
                <a:gd name="T3" fmla="*/ 455 h 455"/>
                <a:gd name="T4" fmla="*/ 38 w 131"/>
                <a:gd name="T5" fmla="*/ 455 h 455"/>
                <a:gd name="T6" fmla="*/ 0 w 131"/>
                <a:gd name="T7" fmla="*/ 418 h 455"/>
                <a:gd name="T8" fmla="*/ 0 w 131"/>
                <a:gd name="T9" fmla="*/ 37 h 455"/>
                <a:gd name="T10" fmla="*/ 38 w 131"/>
                <a:gd name="T11" fmla="*/ 0 h 455"/>
                <a:gd name="T12" fmla="*/ 93 w 131"/>
                <a:gd name="T13" fmla="*/ 0 h 455"/>
                <a:gd name="T14" fmla="*/ 131 w 131"/>
                <a:gd name="T15" fmla="*/ 37 h 455"/>
                <a:gd name="T16" fmla="*/ 131 w 131"/>
                <a:gd name="T17" fmla="*/ 41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455">
                  <a:moveTo>
                    <a:pt x="131" y="418"/>
                  </a:moveTo>
                  <a:cubicBezTo>
                    <a:pt x="131" y="439"/>
                    <a:pt x="114" y="455"/>
                    <a:pt x="93" y="455"/>
                  </a:cubicBezTo>
                  <a:cubicBezTo>
                    <a:pt x="38" y="455"/>
                    <a:pt x="38" y="455"/>
                    <a:pt x="38" y="455"/>
                  </a:cubicBezTo>
                  <a:cubicBezTo>
                    <a:pt x="17" y="455"/>
                    <a:pt x="0" y="439"/>
                    <a:pt x="0" y="41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14" y="0"/>
                    <a:pt x="131" y="17"/>
                    <a:pt x="131" y="37"/>
                  </a:cubicBezTo>
                  <a:lnTo>
                    <a:pt x="131" y="4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2712359" y="3298023"/>
              <a:ext cx="183554" cy="392644"/>
            </a:xfrm>
            <a:custGeom>
              <a:avLst/>
              <a:gdLst>
                <a:gd name="T0" fmla="*/ 0 w 115"/>
                <a:gd name="T1" fmla="*/ 0 h 246"/>
                <a:gd name="T2" fmla="*/ 0 w 115"/>
                <a:gd name="T3" fmla="*/ 200 h 246"/>
                <a:gd name="T4" fmla="*/ 115 w 115"/>
                <a:gd name="T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246">
                  <a:moveTo>
                    <a:pt x="0" y="0"/>
                  </a:moveTo>
                  <a:lnTo>
                    <a:pt x="0" y="200"/>
                  </a:lnTo>
                  <a:lnTo>
                    <a:pt x="115" y="246"/>
                  </a:lnTo>
                </a:path>
              </a:pathLst>
            </a:custGeom>
            <a:noFill/>
            <a:ln w="28575" cap="rnd">
              <a:solidFill>
                <a:srgbClr val="706F6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80"/>
            <p:cNvSpPr>
              <a:spLocks/>
            </p:cNvSpPr>
            <p:nvPr/>
          </p:nvSpPr>
          <p:spPr bwMode="auto">
            <a:xfrm>
              <a:off x="2152122" y="2070609"/>
              <a:ext cx="3458783" cy="124497"/>
            </a:xfrm>
            <a:custGeom>
              <a:avLst/>
              <a:gdLst>
                <a:gd name="T0" fmla="*/ 1885 w 1885"/>
                <a:gd name="T1" fmla="*/ 34 h 68"/>
                <a:gd name="T2" fmla="*/ 1851 w 1885"/>
                <a:gd name="T3" fmla="*/ 68 h 68"/>
                <a:gd name="T4" fmla="*/ 33 w 1885"/>
                <a:gd name="T5" fmla="*/ 68 h 68"/>
                <a:gd name="T6" fmla="*/ 0 w 1885"/>
                <a:gd name="T7" fmla="*/ 34 h 68"/>
                <a:gd name="T8" fmla="*/ 0 w 1885"/>
                <a:gd name="T9" fmla="*/ 34 h 68"/>
                <a:gd name="T10" fmla="*/ 33 w 1885"/>
                <a:gd name="T11" fmla="*/ 0 h 68"/>
                <a:gd name="T12" fmla="*/ 1851 w 1885"/>
                <a:gd name="T13" fmla="*/ 0 h 68"/>
                <a:gd name="T14" fmla="*/ 1885 w 1885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5" h="68">
                  <a:moveTo>
                    <a:pt x="1885" y="34"/>
                  </a:moveTo>
                  <a:cubicBezTo>
                    <a:pt x="1885" y="53"/>
                    <a:pt x="1870" y="68"/>
                    <a:pt x="185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15" y="0"/>
                    <a:pt x="33" y="0"/>
                  </a:cubicBezTo>
                  <a:cubicBezTo>
                    <a:pt x="1851" y="0"/>
                    <a:pt x="1851" y="0"/>
                    <a:pt x="1851" y="0"/>
                  </a:cubicBezTo>
                  <a:cubicBezTo>
                    <a:pt x="1870" y="0"/>
                    <a:pt x="1885" y="16"/>
                    <a:pt x="1885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81"/>
            <p:cNvSpPr>
              <a:spLocks/>
            </p:cNvSpPr>
            <p:nvPr/>
          </p:nvSpPr>
          <p:spPr bwMode="auto">
            <a:xfrm>
              <a:off x="3684393" y="1885460"/>
              <a:ext cx="386260" cy="247398"/>
            </a:xfrm>
            <a:custGeom>
              <a:avLst/>
              <a:gdLst>
                <a:gd name="T0" fmla="*/ 211 w 211"/>
                <a:gd name="T1" fmla="*/ 38 h 135"/>
                <a:gd name="T2" fmla="*/ 173 w 211"/>
                <a:gd name="T3" fmla="*/ 0 h 135"/>
                <a:gd name="T4" fmla="*/ 38 w 211"/>
                <a:gd name="T5" fmla="*/ 0 h 135"/>
                <a:gd name="T6" fmla="*/ 0 w 211"/>
                <a:gd name="T7" fmla="*/ 38 h 135"/>
                <a:gd name="T8" fmla="*/ 0 w 211"/>
                <a:gd name="T9" fmla="*/ 98 h 135"/>
                <a:gd name="T10" fmla="*/ 38 w 211"/>
                <a:gd name="T11" fmla="*/ 135 h 135"/>
                <a:gd name="T12" fmla="*/ 173 w 211"/>
                <a:gd name="T13" fmla="*/ 135 h 135"/>
                <a:gd name="T14" fmla="*/ 211 w 211"/>
                <a:gd name="T15" fmla="*/ 98 h 135"/>
                <a:gd name="T16" fmla="*/ 211 w 211"/>
                <a:gd name="T17" fmla="*/ 3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135">
                  <a:moveTo>
                    <a:pt x="211" y="38"/>
                  </a:moveTo>
                  <a:cubicBezTo>
                    <a:pt x="211" y="17"/>
                    <a:pt x="194" y="0"/>
                    <a:pt x="17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8"/>
                    <a:pt x="17" y="135"/>
                    <a:pt x="38" y="135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94" y="135"/>
                    <a:pt x="211" y="118"/>
                    <a:pt x="211" y="98"/>
                  </a:cubicBezTo>
                  <a:lnTo>
                    <a:pt x="211" y="3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82"/>
            <p:cNvSpPr>
              <a:spLocks/>
            </p:cNvSpPr>
            <p:nvPr/>
          </p:nvSpPr>
          <p:spPr bwMode="auto">
            <a:xfrm>
              <a:off x="4086614" y="5192612"/>
              <a:ext cx="861902" cy="992784"/>
            </a:xfrm>
            <a:custGeom>
              <a:avLst/>
              <a:gdLst>
                <a:gd name="T0" fmla="*/ 469 w 469"/>
                <a:gd name="T1" fmla="*/ 541 h 541"/>
                <a:gd name="T2" fmla="*/ 135 w 469"/>
                <a:gd name="T3" fmla="*/ 0 h 541"/>
                <a:gd name="T4" fmla="*/ 0 w 469"/>
                <a:gd name="T5" fmla="*/ 0 h 541"/>
                <a:gd name="T6" fmla="*/ 334 w 469"/>
                <a:gd name="T7" fmla="*/ 541 h 541"/>
                <a:gd name="T8" fmla="*/ 469 w 469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541">
                  <a:moveTo>
                    <a:pt x="469" y="541"/>
                  </a:moveTo>
                  <a:cubicBezTo>
                    <a:pt x="469" y="541"/>
                    <a:pt x="139" y="0"/>
                    <a:pt x="135" y="0"/>
                  </a:cubicBezTo>
                  <a:cubicBezTo>
                    <a:pt x="131" y="0"/>
                    <a:pt x="0" y="0"/>
                    <a:pt x="0" y="0"/>
                  </a:cubicBezTo>
                  <a:cubicBezTo>
                    <a:pt x="334" y="541"/>
                    <a:pt x="334" y="541"/>
                    <a:pt x="334" y="541"/>
                  </a:cubicBezTo>
                  <a:cubicBezTo>
                    <a:pt x="334" y="541"/>
                    <a:pt x="431" y="541"/>
                    <a:pt x="469" y="5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83"/>
            <p:cNvSpPr>
              <a:spLocks/>
            </p:cNvSpPr>
            <p:nvPr/>
          </p:nvSpPr>
          <p:spPr bwMode="auto">
            <a:xfrm>
              <a:off x="2808126" y="5192612"/>
              <a:ext cx="863499" cy="992784"/>
            </a:xfrm>
            <a:custGeom>
              <a:avLst/>
              <a:gdLst>
                <a:gd name="T0" fmla="*/ 0 w 470"/>
                <a:gd name="T1" fmla="*/ 541 h 541"/>
                <a:gd name="T2" fmla="*/ 334 w 470"/>
                <a:gd name="T3" fmla="*/ 0 h 541"/>
                <a:gd name="T4" fmla="*/ 470 w 470"/>
                <a:gd name="T5" fmla="*/ 0 h 541"/>
                <a:gd name="T6" fmla="*/ 135 w 470"/>
                <a:gd name="T7" fmla="*/ 541 h 541"/>
                <a:gd name="T8" fmla="*/ 0 w 47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541">
                  <a:moveTo>
                    <a:pt x="0" y="541"/>
                  </a:moveTo>
                  <a:cubicBezTo>
                    <a:pt x="0" y="541"/>
                    <a:pt x="331" y="0"/>
                    <a:pt x="334" y="0"/>
                  </a:cubicBezTo>
                  <a:cubicBezTo>
                    <a:pt x="338" y="0"/>
                    <a:pt x="470" y="0"/>
                    <a:pt x="470" y="0"/>
                  </a:cubicBezTo>
                  <a:cubicBezTo>
                    <a:pt x="135" y="541"/>
                    <a:pt x="135" y="541"/>
                    <a:pt x="135" y="541"/>
                  </a:cubicBezTo>
                  <a:cubicBezTo>
                    <a:pt x="135" y="541"/>
                    <a:pt x="44" y="540"/>
                    <a:pt x="0" y="541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84"/>
            <p:cNvSpPr>
              <a:spLocks/>
            </p:cNvSpPr>
            <p:nvPr/>
          </p:nvSpPr>
          <p:spPr bwMode="auto">
            <a:xfrm>
              <a:off x="2294177" y="5068115"/>
              <a:ext cx="3171482" cy="124497"/>
            </a:xfrm>
            <a:custGeom>
              <a:avLst/>
              <a:gdLst>
                <a:gd name="T0" fmla="*/ 1728 w 1728"/>
                <a:gd name="T1" fmla="*/ 34 h 68"/>
                <a:gd name="T2" fmla="*/ 1697 w 1728"/>
                <a:gd name="T3" fmla="*/ 68 h 68"/>
                <a:gd name="T4" fmla="*/ 31 w 1728"/>
                <a:gd name="T5" fmla="*/ 68 h 68"/>
                <a:gd name="T6" fmla="*/ 0 w 1728"/>
                <a:gd name="T7" fmla="*/ 34 h 68"/>
                <a:gd name="T8" fmla="*/ 0 w 1728"/>
                <a:gd name="T9" fmla="*/ 34 h 68"/>
                <a:gd name="T10" fmla="*/ 31 w 1728"/>
                <a:gd name="T11" fmla="*/ 0 h 68"/>
                <a:gd name="T12" fmla="*/ 1697 w 1728"/>
                <a:gd name="T13" fmla="*/ 0 h 68"/>
                <a:gd name="T14" fmla="*/ 1728 w 1728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8" h="68">
                  <a:moveTo>
                    <a:pt x="1728" y="34"/>
                  </a:moveTo>
                  <a:cubicBezTo>
                    <a:pt x="1728" y="53"/>
                    <a:pt x="1714" y="68"/>
                    <a:pt x="1697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14" y="68"/>
                    <a:pt x="0" y="5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4" y="0"/>
                    <a:pt x="31" y="0"/>
                  </a:cubicBezTo>
                  <a:cubicBezTo>
                    <a:pt x="1697" y="0"/>
                    <a:pt x="1697" y="0"/>
                    <a:pt x="1697" y="0"/>
                  </a:cubicBezTo>
                  <a:cubicBezTo>
                    <a:pt x="1714" y="0"/>
                    <a:pt x="1728" y="15"/>
                    <a:pt x="1728" y="3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61118" y="4538284"/>
              <a:ext cx="2444607" cy="36931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PYRAMID DIAGRAMS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aphicFrame>
        <p:nvGraphicFramePr>
          <p:cNvPr id="25" name="Chart 24"/>
          <p:cNvGraphicFramePr/>
          <p:nvPr>
            <p:extLst/>
          </p:nvPr>
        </p:nvGraphicFramePr>
        <p:xfrm>
          <a:off x="2380786" y="2353919"/>
          <a:ext cx="2754055" cy="2213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836923" y="2418563"/>
            <a:ext cx="3289594" cy="4084460"/>
            <a:chOff x="524528" y="2569539"/>
            <a:chExt cx="3289594" cy="4084460"/>
          </a:xfrm>
        </p:grpSpPr>
        <p:sp>
          <p:nvSpPr>
            <p:cNvPr id="27" name="Oval 85"/>
            <p:cNvSpPr>
              <a:spLocks noChangeArrowheads="1"/>
            </p:cNvSpPr>
            <p:nvPr/>
          </p:nvSpPr>
          <p:spPr bwMode="auto">
            <a:xfrm>
              <a:off x="554855" y="6326795"/>
              <a:ext cx="2149968" cy="327204"/>
            </a:xfrm>
            <a:prstGeom prst="ellipse">
              <a:avLst/>
            </a:prstGeom>
            <a:solidFill>
              <a:srgbClr val="36787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86"/>
            <p:cNvSpPr>
              <a:spLocks/>
            </p:cNvSpPr>
            <p:nvPr/>
          </p:nvSpPr>
          <p:spPr bwMode="auto">
            <a:xfrm>
              <a:off x="2596286" y="3902296"/>
              <a:ext cx="324012" cy="186746"/>
            </a:xfrm>
            <a:custGeom>
              <a:avLst/>
              <a:gdLst>
                <a:gd name="T0" fmla="*/ 176 w 176"/>
                <a:gd name="T1" fmla="*/ 63 h 102"/>
                <a:gd name="T2" fmla="*/ 115 w 176"/>
                <a:gd name="T3" fmla="*/ 49 h 102"/>
                <a:gd name="T4" fmla="*/ 59 w 176"/>
                <a:gd name="T5" fmla="*/ 99 h 102"/>
                <a:gd name="T6" fmla="*/ 3 w 176"/>
                <a:gd name="T7" fmla="*/ 65 h 102"/>
                <a:gd name="T8" fmla="*/ 51 w 176"/>
                <a:gd name="T9" fmla="*/ 0 h 102"/>
                <a:gd name="T10" fmla="*/ 176 w 176"/>
                <a:gd name="T11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2">
                  <a:moveTo>
                    <a:pt x="176" y="63"/>
                  </a:moveTo>
                  <a:cubicBezTo>
                    <a:pt x="176" y="63"/>
                    <a:pt x="129" y="49"/>
                    <a:pt x="115" y="49"/>
                  </a:cubicBezTo>
                  <a:cubicBezTo>
                    <a:pt x="101" y="50"/>
                    <a:pt x="71" y="102"/>
                    <a:pt x="59" y="99"/>
                  </a:cubicBezTo>
                  <a:cubicBezTo>
                    <a:pt x="47" y="96"/>
                    <a:pt x="7" y="88"/>
                    <a:pt x="3" y="65"/>
                  </a:cubicBezTo>
                  <a:cubicBezTo>
                    <a:pt x="0" y="41"/>
                    <a:pt x="51" y="0"/>
                    <a:pt x="51" y="0"/>
                  </a:cubicBezTo>
                  <a:cubicBezTo>
                    <a:pt x="51" y="0"/>
                    <a:pt x="159" y="44"/>
                    <a:pt x="176" y="63"/>
                  </a:cubicBezTo>
                  <a:close/>
                </a:path>
              </a:pathLst>
            </a:custGeom>
            <a:solidFill>
              <a:srgbClr val="F2CE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87"/>
            <p:cNvSpPr>
              <a:spLocks/>
            </p:cNvSpPr>
            <p:nvPr/>
          </p:nvSpPr>
          <p:spPr bwMode="auto">
            <a:xfrm>
              <a:off x="2399964" y="2888762"/>
              <a:ext cx="1414158" cy="1455657"/>
            </a:xfrm>
            <a:custGeom>
              <a:avLst/>
              <a:gdLst>
                <a:gd name="T0" fmla="*/ 0 w 770"/>
                <a:gd name="T1" fmla="*/ 763 h 793"/>
                <a:gd name="T2" fmla="*/ 753 w 770"/>
                <a:gd name="T3" fmla="*/ 0 h 793"/>
                <a:gd name="T4" fmla="*/ 770 w 770"/>
                <a:gd name="T5" fmla="*/ 16 h 793"/>
                <a:gd name="T6" fmla="*/ 45 w 770"/>
                <a:gd name="T7" fmla="*/ 793 h 793"/>
                <a:gd name="T8" fmla="*/ 0 w 770"/>
                <a:gd name="T9" fmla="*/ 76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93">
                  <a:moveTo>
                    <a:pt x="0" y="763"/>
                  </a:moveTo>
                  <a:cubicBezTo>
                    <a:pt x="0" y="763"/>
                    <a:pt x="700" y="39"/>
                    <a:pt x="753" y="0"/>
                  </a:cubicBezTo>
                  <a:cubicBezTo>
                    <a:pt x="753" y="0"/>
                    <a:pt x="762" y="8"/>
                    <a:pt x="770" y="16"/>
                  </a:cubicBezTo>
                  <a:cubicBezTo>
                    <a:pt x="770" y="16"/>
                    <a:pt x="97" y="744"/>
                    <a:pt x="45" y="793"/>
                  </a:cubicBezTo>
                  <a:cubicBezTo>
                    <a:pt x="45" y="793"/>
                    <a:pt x="7" y="791"/>
                    <a:pt x="0" y="763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88"/>
            <p:cNvSpPr>
              <a:spLocks/>
            </p:cNvSpPr>
            <p:nvPr/>
          </p:nvSpPr>
          <p:spPr bwMode="auto">
            <a:xfrm>
              <a:off x="2829319" y="3903891"/>
              <a:ext cx="142055" cy="116517"/>
            </a:xfrm>
            <a:custGeom>
              <a:avLst/>
              <a:gdLst>
                <a:gd name="T0" fmla="*/ 77 w 77"/>
                <a:gd name="T1" fmla="*/ 28 h 64"/>
                <a:gd name="T2" fmla="*/ 24 w 77"/>
                <a:gd name="T3" fmla="*/ 4 h 64"/>
                <a:gd name="T4" fmla="*/ 4 w 77"/>
                <a:gd name="T5" fmla="*/ 41 h 64"/>
                <a:gd name="T6" fmla="*/ 58 w 77"/>
                <a:gd name="T7" fmla="*/ 64 h 64"/>
                <a:gd name="T8" fmla="*/ 77 w 77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4">
                  <a:moveTo>
                    <a:pt x="77" y="28"/>
                  </a:moveTo>
                  <a:cubicBezTo>
                    <a:pt x="77" y="28"/>
                    <a:pt x="33" y="7"/>
                    <a:pt x="24" y="4"/>
                  </a:cubicBezTo>
                  <a:cubicBezTo>
                    <a:pt x="15" y="0"/>
                    <a:pt x="0" y="30"/>
                    <a:pt x="4" y="41"/>
                  </a:cubicBezTo>
                  <a:cubicBezTo>
                    <a:pt x="9" y="53"/>
                    <a:pt x="50" y="64"/>
                    <a:pt x="58" y="64"/>
                  </a:cubicBezTo>
                  <a:cubicBezTo>
                    <a:pt x="65" y="64"/>
                    <a:pt x="77" y="28"/>
                    <a:pt x="77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89"/>
            <p:cNvSpPr>
              <a:spLocks/>
            </p:cNvSpPr>
            <p:nvPr/>
          </p:nvSpPr>
          <p:spPr bwMode="auto">
            <a:xfrm>
              <a:off x="2722380" y="3956564"/>
              <a:ext cx="148439" cy="137266"/>
            </a:xfrm>
            <a:custGeom>
              <a:avLst/>
              <a:gdLst>
                <a:gd name="T0" fmla="*/ 47 w 81"/>
                <a:gd name="T1" fmla="*/ 19 h 75"/>
                <a:gd name="T2" fmla="*/ 74 w 81"/>
                <a:gd name="T3" fmla="*/ 62 h 75"/>
                <a:gd name="T4" fmla="*/ 17 w 81"/>
                <a:gd name="T5" fmla="*/ 36 h 75"/>
                <a:gd name="T6" fmla="*/ 47 w 81"/>
                <a:gd name="T7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5">
                  <a:moveTo>
                    <a:pt x="47" y="19"/>
                  </a:moveTo>
                  <a:cubicBezTo>
                    <a:pt x="47" y="19"/>
                    <a:pt x="81" y="49"/>
                    <a:pt x="74" y="62"/>
                  </a:cubicBezTo>
                  <a:cubicBezTo>
                    <a:pt x="68" y="75"/>
                    <a:pt x="34" y="72"/>
                    <a:pt x="17" y="36"/>
                  </a:cubicBezTo>
                  <a:cubicBezTo>
                    <a:pt x="0" y="0"/>
                    <a:pt x="38" y="10"/>
                    <a:pt x="47" y="1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2685668" y="4018812"/>
              <a:ext cx="118113" cy="116517"/>
            </a:xfrm>
            <a:custGeom>
              <a:avLst/>
              <a:gdLst>
                <a:gd name="T0" fmla="*/ 21 w 65"/>
                <a:gd name="T1" fmla="*/ 1 h 63"/>
                <a:gd name="T2" fmla="*/ 64 w 65"/>
                <a:gd name="T3" fmla="*/ 35 h 63"/>
                <a:gd name="T4" fmla="*/ 33 w 65"/>
                <a:gd name="T5" fmla="*/ 51 h 63"/>
                <a:gd name="T6" fmla="*/ 21 w 65"/>
                <a:gd name="T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3">
                  <a:moveTo>
                    <a:pt x="21" y="1"/>
                  </a:moveTo>
                  <a:cubicBezTo>
                    <a:pt x="34" y="0"/>
                    <a:pt x="65" y="24"/>
                    <a:pt x="64" y="35"/>
                  </a:cubicBezTo>
                  <a:cubicBezTo>
                    <a:pt x="63" y="46"/>
                    <a:pt x="51" y="63"/>
                    <a:pt x="33" y="51"/>
                  </a:cubicBezTo>
                  <a:cubicBezTo>
                    <a:pt x="14" y="38"/>
                    <a:pt x="0" y="2"/>
                    <a:pt x="21" y="1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2565960" y="3848028"/>
              <a:ext cx="295282" cy="189938"/>
            </a:xfrm>
            <a:custGeom>
              <a:avLst/>
              <a:gdLst>
                <a:gd name="T0" fmla="*/ 12 w 161"/>
                <a:gd name="T1" fmla="*/ 62 h 103"/>
                <a:gd name="T2" fmla="*/ 54 w 161"/>
                <a:gd name="T3" fmla="*/ 5 h 103"/>
                <a:gd name="T4" fmla="*/ 143 w 161"/>
                <a:gd name="T5" fmla="*/ 48 h 103"/>
                <a:gd name="T6" fmla="*/ 113 w 161"/>
                <a:gd name="T7" fmla="*/ 71 h 103"/>
                <a:gd name="T8" fmla="*/ 69 w 161"/>
                <a:gd name="T9" fmla="*/ 48 h 103"/>
                <a:gd name="T10" fmla="*/ 37 w 161"/>
                <a:gd name="T11" fmla="*/ 94 h 103"/>
                <a:gd name="T12" fmla="*/ 12 w 161"/>
                <a:gd name="T13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03">
                  <a:moveTo>
                    <a:pt x="12" y="62"/>
                  </a:moveTo>
                  <a:cubicBezTo>
                    <a:pt x="12" y="62"/>
                    <a:pt x="42" y="11"/>
                    <a:pt x="54" y="5"/>
                  </a:cubicBezTo>
                  <a:cubicBezTo>
                    <a:pt x="67" y="0"/>
                    <a:pt x="126" y="48"/>
                    <a:pt x="143" y="48"/>
                  </a:cubicBezTo>
                  <a:cubicBezTo>
                    <a:pt x="161" y="49"/>
                    <a:pt x="131" y="75"/>
                    <a:pt x="113" y="71"/>
                  </a:cubicBezTo>
                  <a:cubicBezTo>
                    <a:pt x="96" y="68"/>
                    <a:pt x="69" y="48"/>
                    <a:pt x="69" y="48"/>
                  </a:cubicBezTo>
                  <a:cubicBezTo>
                    <a:pt x="69" y="48"/>
                    <a:pt x="73" y="85"/>
                    <a:pt x="37" y="94"/>
                  </a:cubicBezTo>
                  <a:cubicBezTo>
                    <a:pt x="0" y="103"/>
                    <a:pt x="12" y="62"/>
                    <a:pt x="12" y="6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1352912" y="3785779"/>
              <a:ext cx="1299238" cy="601736"/>
            </a:xfrm>
            <a:custGeom>
              <a:avLst/>
              <a:gdLst>
                <a:gd name="T0" fmla="*/ 60 w 708"/>
                <a:gd name="T1" fmla="*/ 6 h 328"/>
                <a:gd name="T2" fmla="*/ 668 w 708"/>
                <a:gd name="T3" fmla="*/ 92 h 328"/>
                <a:gd name="T4" fmla="*/ 708 w 708"/>
                <a:gd name="T5" fmla="*/ 155 h 328"/>
                <a:gd name="T6" fmla="*/ 88 w 708"/>
                <a:gd name="T7" fmla="*/ 105 h 328"/>
                <a:gd name="T8" fmla="*/ 60 w 708"/>
                <a:gd name="T9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328">
                  <a:moveTo>
                    <a:pt x="60" y="6"/>
                  </a:moveTo>
                  <a:cubicBezTo>
                    <a:pt x="79" y="0"/>
                    <a:pt x="350" y="233"/>
                    <a:pt x="668" y="92"/>
                  </a:cubicBezTo>
                  <a:cubicBezTo>
                    <a:pt x="668" y="92"/>
                    <a:pt x="698" y="111"/>
                    <a:pt x="708" y="155"/>
                  </a:cubicBezTo>
                  <a:cubicBezTo>
                    <a:pt x="708" y="155"/>
                    <a:pt x="375" y="328"/>
                    <a:pt x="88" y="105"/>
                  </a:cubicBezTo>
                  <a:cubicBezTo>
                    <a:pt x="88" y="105"/>
                    <a:pt x="0" y="23"/>
                    <a:pt x="60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1309817" y="2866416"/>
              <a:ext cx="248994" cy="541084"/>
            </a:xfrm>
            <a:custGeom>
              <a:avLst/>
              <a:gdLst>
                <a:gd name="T0" fmla="*/ 64 w 136"/>
                <a:gd name="T1" fmla="*/ 13 h 295"/>
                <a:gd name="T2" fmla="*/ 77 w 136"/>
                <a:gd name="T3" fmla="*/ 197 h 295"/>
                <a:gd name="T4" fmla="*/ 64 w 136"/>
                <a:gd name="T5" fmla="*/ 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95">
                  <a:moveTo>
                    <a:pt x="64" y="13"/>
                  </a:moveTo>
                  <a:cubicBezTo>
                    <a:pt x="64" y="13"/>
                    <a:pt x="136" y="99"/>
                    <a:pt x="77" y="197"/>
                  </a:cubicBezTo>
                  <a:cubicBezTo>
                    <a:pt x="18" y="295"/>
                    <a:pt x="0" y="0"/>
                    <a:pt x="64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94"/>
            <p:cNvSpPr>
              <a:spLocks/>
            </p:cNvSpPr>
            <p:nvPr/>
          </p:nvSpPr>
          <p:spPr bwMode="auto">
            <a:xfrm>
              <a:off x="850136" y="2786610"/>
              <a:ext cx="681542" cy="948093"/>
            </a:xfrm>
            <a:custGeom>
              <a:avLst/>
              <a:gdLst>
                <a:gd name="T0" fmla="*/ 302 w 371"/>
                <a:gd name="T1" fmla="*/ 84 h 517"/>
                <a:gd name="T2" fmla="*/ 360 w 371"/>
                <a:gd name="T3" fmla="*/ 406 h 517"/>
                <a:gd name="T4" fmla="*/ 109 w 371"/>
                <a:gd name="T5" fmla="*/ 479 h 517"/>
                <a:gd name="T6" fmla="*/ 35 w 371"/>
                <a:gd name="T7" fmla="*/ 301 h 517"/>
                <a:gd name="T8" fmla="*/ 54 w 371"/>
                <a:gd name="T9" fmla="*/ 76 h 517"/>
                <a:gd name="T10" fmla="*/ 302 w 371"/>
                <a:gd name="T11" fmla="*/ 8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517">
                  <a:moveTo>
                    <a:pt x="302" y="84"/>
                  </a:moveTo>
                  <a:cubicBezTo>
                    <a:pt x="302" y="84"/>
                    <a:pt x="371" y="305"/>
                    <a:pt x="360" y="406"/>
                  </a:cubicBezTo>
                  <a:cubicBezTo>
                    <a:pt x="349" y="508"/>
                    <a:pt x="152" y="517"/>
                    <a:pt x="109" y="479"/>
                  </a:cubicBezTo>
                  <a:cubicBezTo>
                    <a:pt x="65" y="442"/>
                    <a:pt x="35" y="301"/>
                    <a:pt x="35" y="301"/>
                  </a:cubicBezTo>
                  <a:cubicBezTo>
                    <a:pt x="35" y="301"/>
                    <a:pt x="0" y="121"/>
                    <a:pt x="54" y="76"/>
                  </a:cubicBezTo>
                  <a:cubicBezTo>
                    <a:pt x="108" y="31"/>
                    <a:pt x="263" y="0"/>
                    <a:pt x="302" y="84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95"/>
            <p:cNvSpPr>
              <a:spLocks/>
            </p:cNvSpPr>
            <p:nvPr/>
          </p:nvSpPr>
          <p:spPr bwMode="auto">
            <a:xfrm>
              <a:off x="559643" y="2569539"/>
              <a:ext cx="1150800" cy="879460"/>
            </a:xfrm>
            <a:custGeom>
              <a:avLst/>
              <a:gdLst>
                <a:gd name="T0" fmla="*/ 208 w 627"/>
                <a:gd name="T1" fmla="*/ 464 h 479"/>
                <a:gd name="T2" fmla="*/ 229 w 627"/>
                <a:gd name="T3" fmla="*/ 453 h 479"/>
                <a:gd name="T4" fmla="*/ 208 w 627"/>
                <a:gd name="T5" fmla="*/ 256 h 479"/>
                <a:gd name="T6" fmla="*/ 266 w 627"/>
                <a:gd name="T7" fmla="*/ 269 h 479"/>
                <a:gd name="T8" fmla="*/ 257 w 627"/>
                <a:gd name="T9" fmla="*/ 235 h 479"/>
                <a:gd name="T10" fmla="*/ 357 w 627"/>
                <a:gd name="T11" fmla="*/ 252 h 479"/>
                <a:gd name="T12" fmla="*/ 336 w 627"/>
                <a:gd name="T13" fmla="*/ 216 h 479"/>
                <a:gd name="T14" fmla="*/ 485 w 627"/>
                <a:gd name="T15" fmla="*/ 231 h 479"/>
                <a:gd name="T16" fmla="*/ 460 w 627"/>
                <a:gd name="T17" fmla="*/ 202 h 479"/>
                <a:gd name="T18" fmla="*/ 475 w 627"/>
                <a:gd name="T19" fmla="*/ 36 h 479"/>
                <a:gd name="T20" fmla="*/ 430 w 627"/>
                <a:gd name="T21" fmla="*/ 79 h 479"/>
                <a:gd name="T22" fmla="*/ 281 w 627"/>
                <a:gd name="T23" fmla="*/ 36 h 479"/>
                <a:gd name="T24" fmla="*/ 306 w 627"/>
                <a:gd name="T25" fmla="*/ 96 h 479"/>
                <a:gd name="T26" fmla="*/ 97 w 627"/>
                <a:gd name="T27" fmla="*/ 188 h 479"/>
                <a:gd name="T28" fmla="*/ 82 w 627"/>
                <a:gd name="T29" fmla="*/ 130 h 479"/>
                <a:gd name="T30" fmla="*/ 54 w 627"/>
                <a:gd name="T31" fmla="*/ 197 h 479"/>
                <a:gd name="T32" fmla="*/ 0 w 627"/>
                <a:gd name="T33" fmla="*/ 220 h 479"/>
                <a:gd name="T34" fmla="*/ 37 w 627"/>
                <a:gd name="T35" fmla="*/ 266 h 479"/>
                <a:gd name="T36" fmla="*/ 161 w 627"/>
                <a:gd name="T37" fmla="*/ 479 h 479"/>
                <a:gd name="T38" fmla="*/ 208 w 627"/>
                <a:gd name="T39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7" h="479">
                  <a:moveTo>
                    <a:pt x="208" y="464"/>
                  </a:moveTo>
                  <a:cubicBezTo>
                    <a:pt x="229" y="453"/>
                    <a:pt x="229" y="453"/>
                    <a:pt x="229" y="453"/>
                  </a:cubicBezTo>
                  <a:cubicBezTo>
                    <a:pt x="229" y="453"/>
                    <a:pt x="244" y="286"/>
                    <a:pt x="208" y="256"/>
                  </a:cubicBezTo>
                  <a:cubicBezTo>
                    <a:pt x="208" y="256"/>
                    <a:pt x="253" y="276"/>
                    <a:pt x="266" y="269"/>
                  </a:cubicBezTo>
                  <a:cubicBezTo>
                    <a:pt x="280" y="261"/>
                    <a:pt x="257" y="235"/>
                    <a:pt x="257" y="235"/>
                  </a:cubicBezTo>
                  <a:cubicBezTo>
                    <a:pt x="257" y="235"/>
                    <a:pt x="340" y="261"/>
                    <a:pt x="357" y="252"/>
                  </a:cubicBezTo>
                  <a:cubicBezTo>
                    <a:pt x="374" y="242"/>
                    <a:pt x="336" y="216"/>
                    <a:pt x="336" y="216"/>
                  </a:cubicBezTo>
                  <a:cubicBezTo>
                    <a:pt x="336" y="216"/>
                    <a:pt x="474" y="252"/>
                    <a:pt x="485" y="231"/>
                  </a:cubicBezTo>
                  <a:cubicBezTo>
                    <a:pt x="496" y="210"/>
                    <a:pt x="460" y="202"/>
                    <a:pt x="460" y="202"/>
                  </a:cubicBezTo>
                  <a:cubicBezTo>
                    <a:pt x="460" y="202"/>
                    <a:pt x="627" y="128"/>
                    <a:pt x="475" y="36"/>
                  </a:cubicBezTo>
                  <a:cubicBezTo>
                    <a:pt x="475" y="36"/>
                    <a:pt x="449" y="32"/>
                    <a:pt x="430" y="79"/>
                  </a:cubicBezTo>
                  <a:cubicBezTo>
                    <a:pt x="430" y="79"/>
                    <a:pt x="302" y="0"/>
                    <a:pt x="281" y="36"/>
                  </a:cubicBezTo>
                  <a:cubicBezTo>
                    <a:pt x="261" y="72"/>
                    <a:pt x="306" y="96"/>
                    <a:pt x="306" y="96"/>
                  </a:cubicBezTo>
                  <a:cubicBezTo>
                    <a:pt x="306" y="96"/>
                    <a:pt x="141" y="83"/>
                    <a:pt x="97" y="188"/>
                  </a:cubicBezTo>
                  <a:cubicBezTo>
                    <a:pt x="97" y="188"/>
                    <a:pt x="90" y="135"/>
                    <a:pt x="82" y="130"/>
                  </a:cubicBezTo>
                  <a:cubicBezTo>
                    <a:pt x="75" y="124"/>
                    <a:pt x="41" y="145"/>
                    <a:pt x="54" y="197"/>
                  </a:cubicBezTo>
                  <a:cubicBezTo>
                    <a:pt x="54" y="197"/>
                    <a:pt x="0" y="177"/>
                    <a:pt x="0" y="220"/>
                  </a:cubicBezTo>
                  <a:cubicBezTo>
                    <a:pt x="0" y="263"/>
                    <a:pt x="37" y="266"/>
                    <a:pt x="37" y="266"/>
                  </a:cubicBezTo>
                  <a:cubicBezTo>
                    <a:pt x="37" y="266"/>
                    <a:pt x="26" y="432"/>
                    <a:pt x="161" y="479"/>
                  </a:cubicBezTo>
                  <a:lnTo>
                    <a:pt x="208" y="4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96"/>
            <p:cNvSpPr>
              <a:spLocks/>
            </p:cNvSpPr>
            <p:nvPr/>
          </p:nvSpPr>
          <p:spPr bwMode="auto">
            <a:xfrm>
              <a:off x="755965" y="3342059"/>
              <a:ext cx="293685" cy="314435"/>
            </a:xfrm>
            <a:custGeom>
              <a:avLst/>
              <a:gdLst>
                <a:gd name="T0" fmla="*/ 109 w 160"/>
                <a:gd name="T1" fmla="*/ 39 h 171"/>
                <a:gd name="T2" fmla="*/ 36 w 160"/>
                <a:gd name="T3" fmla="*/ 20 h 171"/>
                <a:gd name="T4" fmla="*/ 126 w 160"/>
                <a:gd name="T5" fmla="*/ 124 h 171"/>
                <a:gd name="T6" fmla="*/ 109 w 160"/>
                <a:gd name="T7" fmla="*/ 3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71">
                  <a:moveTo>
                    <a:pt x="109" y="39"/>
                  </a:moveTo>
                  <a:cubicBezTo>
                    <a:pt x="109" y="39"/>
                    <a:pt x="71" y="0"/>
                    <a:pt x="36" y="20"/>
                  </a:cubicBezTo>
                  <a:cubicBezTo>
                    <a:pt x="0" y="41"/>
                    <a:pt x="47" y="171"/>
                    <a:pt x="126" y="124"/>
                  </a:cubicBezTo>
                  <a:cubicBezTo>
                    <a:pt x="160" y="105"/>
                    <a:pt x="109" y="39"/>
                    <a:pt x="109" y="39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97"/>
            <p:cNvSpPr>
              <a:spLocks/>
            </p:cNvSpPr>
            <p:nvPr/>
          </p:nvSpPr>
          <p:spPr bwMode="auto">
            <a:xfrm>
              <a:off x="1324182" y="3147332"/>
              <a:ext cx="126094" cy="161208"/>
            </a:xfrm>
            <a:custGeom>
              <a:avLst/>
              <a:gdLst>
                <a:gd name="T0" fmla="*/ 9 w 69"/>
                <a:gd name="T1" fmla="*/ 0 h 88"/>
                <a:gd name="T2" fmla="*/ 9 w 69"/>
                <a:gd name="T3" fmla="*/ 58 h 88"/>
                <a:gd name="T4" fmla="*/ 56 w 69"/>
                <a:gd name="T5" fmla="*/ 58 h 88"/>
                <a:gd name="T6" fmla="*/ 24 w 69"/>
                <a:gd name="T7" fmla="*/ 88 h 88"/>
                <a:gd name="T8" fmla="*/ 69 w 69"/>
                <a:gd name="T9" fmla="*/ 68 h 88"/>
                <a:gd name="T10" fmla="*/ 26 w 69"/>
                <a:gd name="T11" fmla="*/ 49 h 88"/>
                <a:gd name="T12" fmla="*/ 9 w 69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88">
                  <a:moveTo>
                    <a:pt x="9" y="0"/>
                  </a:moveTo>
                  <a:cubicBezTo>
                    <a:pt x="9" y="0"/>
                    <a:pt x="0" y="45"/>
                    <a:pt x="9" y="58"/>
                  </a:cubicBezTo>
                  <a:cubicBezTo>
                    <a:pt x="18" y="70"/>
                    <a:pt x="52" y="44"/>
                    <a:pt x="56" y="58"/>
                  </a:cubicBezTo>
                  <a:cubicBezTo>
                    <a:pt x="59" y="71"/>
                    <a:pt x="55" y="83"/>
                    <a:pt x="24" y="88"/>
                  </a:cubicBezTo>
                  <a:cubicBezTo>
                    <a:pt x="24" y="88"/>
                    <a:pt x="69" y="87"/>
                    <a:pt x="69" y="68"/>
                  </a:cubicBezTo>
                  <a:cubicBezTo>
                    <a:pt x="69" y="39"/>
                    <a:pt x="51" y="36"/>
                    <a:pt x="26" y="49"/>
                  </a:cubicBezTo>
                  <a:cubicBezTo>
                    <a:pt x="9" y="58"/>
                    <a:pt x="9" y="25"/>
                    <a:pt x="9" y="0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98"/>
            <p:cNvSpPr>
              <a:spLocks/>
            </p:cNvSpPr>
            <p:nvPr/>
          </p:nvSpPr>
          <p:spPr bwMode="auto">
            <a:xfrm>
              <a:off x="1172551" y="3179255"/>
              <a:ext cx="55865" cy="76614"/>
            </a:xfrm>
            <a:custGeom>
              <a:avLst/>
              <a:gdLst>
                <a:gd name="T0" fmla="*/ 28 w 30"/>
                <a:gd name="T1" fmla="*/ 18 h 42"/>
                <a:gd name="T2" fmla="*/ 19 w 30"/>
                <a:gd name="T3" fmla="*/ 40 h 42"/>
                <a:gd name="T4" fmla="*/ 2 w 30"/>
                <a:gd name="T5" fmla="*/ 23 h 42"/>
                <a:gd name="T6" fmla="*/ 11 w 30"/>
                <a:gd name="T7" fmla="*/ 1 h 42"/>
                <a:gd name="T8" fmla="*/ 28 w 30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8" y="18"/>
                  </a:moveTo>
                  <a:cubicBezTo>
                    <a:pt x="30" y="29"/>
                    <a:pt x="26" y="39"/>
                    <a:pt x="19" y="40"/>
                  </a:cubicBezTo>
                  <a:cubicBezTo>
                    <a:pt x="12" y="42"/>
                    <a:pt x="4" y="34"/>
                    <a:pt x="2" y="23"/>
                  </a:cubicBezTo>
                  <a:cubicBezTo>
                    <a:pt x="0" y="12"/>
                    <a:pt x="4" y="2"/>
                    <a:pt x="11" y="1"/>
                  </a:cubicBezTo>
                  <a:cubicBezTo>
                    <a:pt x="18" y="0"/>
                    <a:pt x="26" y="7"/>
                    <a:pt x="28" y="18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99"/>
            <p:cNvSpPr>
              <a:spLocks/>
            </p:cNvSpPr>
            <p:nvPr/>
          </p:nvSpPr>
          <p:spPr bwMode="auto">
            <a:xfrm>
              <a:off x="1384835" y="3145737"/>
              <a:ext cx="49480" cy="70229"/>
            </a:xfrm>
            <a:custGeom>
              <a:avLst/>
              <a:gdLst>
                <a:gd name="T0" fmla="*/ 25 w 27"/>
                <a:gd name="T1" fmla="*/ 16 h 38"/>
                <a:gd name="T2" fmla="*/ 17 w 27"/>
                <a:gd name="T3" fmla="*/ 36 h 38"/>
                <a:gd name="T4" fmla="*/ 2 w 27"/>
                <a:gd name="T5" fmla="*/ 21 h 38"/>
                <a:gd name="T6" fmla="*/ 10 w 27"/>
                <a:gd name="T7" fmla="*/ 1 h 38"/>
                <a:gd name="T8" fmla="*/ 25 w 27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8">
                  <a:moveTo>
                    <a:pt x="25" y="16"/>
                  </a:moveTo>
                  <a:cubicBezTo>
                    <a:pt x="27" y="26"/>
                    <a:pt x="23" y="35"/>
                    <a:pt x="17" y="36"/>
                  </a:cubicBezTo>
                  <a:cubicBezTo>
                    <a:pt x="10" y="38"/>
                    <a:pt x="4" y="31"/>
                    <a:pt x="2" y="21"/>
                  </a:cubicBezTo>
                  <a:cubicBezTo>
                    <a:pt x="0" y="11"/>
                    <a:pt x="3" y="3"/>
                    <a:pt x="10" y="1"/>
                  </a:cubicBezTo>
                  <a:cubicBezTo>
                    <a:pt x="16" y="0"/>
                    <a:pt x="23" y="7"/>
                    <a:pt x="25" y="16"/>
                  </a:cubicBezTo>
                  <a:close/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100"/>
            <p:cNvSpPr>
              <a:spLocks/>
            </p:cNvSpPr>
            <p:nvPr/>
          </p:nvSpPr>
          <p:spPr bwMode="auto">
            <a:xfrm>
              <a:off x="1113495" y="3533592"/>
              <a:ext cx="245802" cy="118113"/>
            </a:xfrm>
            <a:custGeom>
              <a:avLst/>
              <a:gdLst>
                <a:gd name="T0" fmla="*/ 0 w 134"/>
                <a:gd name="T1" fmla="*/ 6 h 65"/>
                <a:gd name="T2" fmla="*/ 101 w 134"/>
                <a:gd name="T3" fmla="*/ 59 h 65"/>
                <a:gd name="T4" fmla="*/ 134 w 134"/>
                <a:gd name="T5" fmla="*/ 43 h 65"/>
                <a:gd name="T6" fmla="*/ 0 w 134"/>
                <a:gd name="T7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65">
                  <a:moveTo>
                    <a:pt x="0" y="6"/>
                  </a:moveTo>
                  <a:cubicBezTo>
                    <a:pt x="24" y="35"/>
                    <a:pt x="59" y="65"/>
                    <a:pt x="101" y="59"/>
                  </a:cubicBezTo>
                  <a:cubicBezTo>
                    <a:pt x="114" y="57"/>
                    <a:pt x="126" y="51"/>
                    <a:pt x="134" y="43"/>
                  </a:cubicBezTo>
                  <a:cubicBezTo>
                    <a:pt x="100" y="0"/>
                    <a:pt x="35" y="1"/>
                    <a:pt x="0" y="6"/>
                  </a:cubicBezTo>
                  <a:close/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101"/>
            <p:cNvSpPr>
              <a:spLocks/>
            </p:cNvSpPr>
            <p:nvPr/>
          </p:nvSpPr>
          <p:spPr bwMode="auto">
            <a:xfrm>
              <a:off x="1049651" y="3367596"/>
              <a:ext cx="386260" cy="244206"/>
            </a:xfrm>
            <a:custGeom>
              <a:avLst/>
              <a:gdLst>
                <a:gd name="T0" fmla="*/ 204 w 210"/>
                <a:gd name="T1" fmla="*/ 0 h 133"/>
                <a:gd name="T2" fmla="*/ 0 w 210"/>
                <a:gd name="T3" fmla="*/ 44 h 133"/>
                <a:gd name="T4" fmla="*/ 34 w 210"/>
                <a:gd name="T5" fmla="*/ 96 h 133"/>
                <a:gd name="T6" fmla="*/ 168 w 210"/>
                <a:gd name="T7" fmla="*/ 133 h 133"/>
                <a:gd name="T8" fmla="*/ 204 w 210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33">
                  <a:moveTo>
                    <a:pt x="204" y="0"/>
                  </a:moveTo>
                  <a:cubicBezTo>
                    <a:pt x="125" y="0"/>
                    <a:pt x="0" y="44"/>
                    <a:pt x="0" y="44"/>
                  </a:cubicBezTo>
                  <a:cubicBezTo>
                    <a:pt x="0" y="44"/>
                    <a:pt x="12" y="70"/>
                    <a:pt x="34" y="96"/>
                  </a:cubicBezTo>
                  <a:cubicBezTo>
                    <a:pt x="69" y="91"/>
                    <a:pt x="134" y="90"/>
                    <a:pt x="168" y="133"/>
                  </a:cubicBezTo>
                  <a:cubicBezTo>
                    <a:pt x="210" y="94"/>
                    <a:pt x="204" y="0"/>
                    <a:pt x="204" y="0"/>
                  </a:cubicBezTo>
                  <a:close/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102"/>
            <p:cNvSpPr>
              <a:spLocks/>
            </p:cNvSpPr>
            <p:nvPr/>
          </p:nvSpPr>
          <p:spPr bwMode="auto">
            <a:xfrm>
              <a:off x="1113495" y="3048373"/>
              <a:ext cx="113325" cy="82998"/>
            </a:xfrm>
            <a:custGeom>
              <a:avLst/>
              <a:gdLst>
                <a:gd name="T0" fmla="*/ 0 w 62"/>
                <a:gd name="T1" fmla="*/ 45 h 45"/>
                <a:gd name="T2" fmla="*/ 62 w 62"/>
                <a:gd name="T3" fmla="*/ 25 h 45"/>
                <a:gd name="T4" fmla="*/ 0 w 62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45">
                  <a:moveTo>
                    <a:pt x="0" y="45"/>
                  </a:moveTo>
                  <a:cubicBezTo>
                    <a:pt x="0" y="45"/>
                    <a:pt x="30" y="21"/>
                    <a:pt x="62" y="25"/>
                  </a:cubicBezTo>
                  <a:cubicBezTo>
                    <a:pt x="62" y="25"/>
                    <a:pt x="19" y="0"/>
                    <a:pt x="0" y="45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103"/>
            <p:cNvSpPr>
              <a:spLocks/>
            </p:cNvSpPr>
            <p:nvPr/>
          </p:nvSpPr>
          <p:spPr bwMode="auto">
            <a:xfrm>
              <a:off x="1332162" y="3021240"/>
              <a:ext cx="92575" cy="60652"/>
            </a:xfrm>
            <a:custGeom>
              <a:avLst/>
              <a:gdLst>
                <a:gd name="T0" fmla="*/ 0 w 50"/>
                <a:gd name="T1" fmla="*/ 33 h 33"/>
                <a:gd name="T2" fmla="*/ 50 w 50"/>
                <a:gd name="T3" fmla="*/ 33 h 33"/>
                <a:gd name="T4" fmla="*/ 0 w 50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33">
                  <a:moveTo>
                    <a:pt x="0" y="33"/>
                  </a:moveTo>
                  <a:cubicBezTo>
                    <a:pt x="0" y="33"/>
                    <a:pt x="37" y="21"/>
                    <a:pt x="50" y="33"/>
                  </a:cubicBezTo>
                  <a:cubicBezTo>
                    <a:pt x="50" y="33"/>
                    <a:pt x="21" y="0"/>
                    <a:pt x="0" y="33"/>
                  </a:cubicBezTo>
                  <a:close/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104"/>
            <p:cNvSpPr>
              <a:spLocks/>
            </p:cNvSpPr>
            <p:nvPr/>
          </p:nvSpPr>
          <p:spPr bwMode="auto">
            <a:xfrm>
              <a:off x="1544446" y="6272527"/>
              <a:ext cx="405413" cy="263360"/>
            </a:xfrm>
            <a:custGeom>
              <a:avLst/>
              <a:gdLst>
                <a:gd name="T0" fmla="*/ 102 w 221"/>
                <a:gd name="T1" fmla="*/ 30 h 144"/>
                <a:gd name="T2" fmla="*/ 132 w 221"/>
                <a:gd name="T3" fmla="*/ 72 h 144"/>
                <a:gd name="T4" fmla="*/ 206 w 221"/>
                <a:gd name="T5" fmla="*/ 86 h 144"/>
                <a:gd name="T6" fmla="*/ 206 w 221"/>
                <a:gd name="T7" fmla="*/ 124 h 144"/>
                <a:gd name="T8" fmla="*/ 14 w 221"/>
                <a:gd name="T9" fmla="*/ 124 h 144"/>
                <a:gd name="T10" fmla="*/ 14 w 221"/>
                <a:gd name="T11" fmla="*/ 30 h 144"/>
                <a:gd name="T12" fmla="*/ 102 w 221"/>
                <a:gd name="T13" fmla="*/ 3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44">
                  <a:moveTo>
                    <a:pt x="102" y="30"/>
                  </a:moveTo>
                  <a:cubicBezTo>
                    <a:pt x="102" y="30"/>
                    <a:pt x="114" y="66"/>
                    <a:pt x="132" y="72"/>
                  </a:cubicBezTo>
                  <a:cubicBezTo>
                    <a:pt x="149" y="78"/>
                    <a:pt x="191" y="74"/>
                    <a:pt x="206" y="86"/>
                  </a:cubicBezTo>
                  <a:cubicBezTo>
                    <a:pt x="221" y="98"/>
                    <a:pt x="206" y="124"/>
                    <a:pt x="206" y="124"/>
                  </a:cubicBezTo>
                  <a:cubicBezTo>
                    <a:pt x="206" y="124"/>
                    <a:pt x="49" y="144"/>
                    <a:pt x="14" y="124"/>
                  </a:cubicBezTo>
                  <a:cubicBezTo>
                    <a:pt x="14" y="124"/>
                    <a:pt x="0" y="60"/>
                    <a:pt x="14" y="30"/>
                  </a:cubicBezTo>
                  <a:cubicBezTo>
                    <a:pt x="28" y="0"/>
                    <a:pt x="102" y="30"/>
                    <a:pt x="102" y="3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105"/>
            <p:cNvSpPr>
              <a:spLocks/>
            </p:cNvSpPr>
            <p:nvPr/>
          </p:nvSpPr>
          <p:spPr bwMode="auto">
            <a:xfrm>
              <a:off x="1364085" y="6302854"/>
              <a:ext cx="383068" cy="280916"/>
            </a:xfrm>
            <a:custGeom>
              <a:avLst/>
              <a:gdLst>
                <a:gd name="T0" fmla="*/ 112 w 209"/>
                <a:gd name="T1" fmla="*/ 23 h 153"/>
                <a:gd name="T2" fmla="*/ 142 w 209"/>
                <a:gd name="T3" fmla="*/ 72 h 153"/>
                <a:gd name="T4" fmla="*/ 200 w 209"/>
                <a:gd name="T5" fmla="*/ 94 h 153"/>
                <a:gd name="T6" fmla="*/ 200 w 209"/>
                <a:gd name="T7" fmla="*/ 122 h 153"/>
                <a:gd name="T8" fmla="*/ 0 w 209"/>
                <a:gd name="T9" fmla="*/ 107 h 153"/>
                <a:gd name="T10" fmla="*/ 9 w 209"/>
                <a:gd name="T11" fmla="*/ 23 h 153"/>
                <a:gd name="T12" fmla="*/ 112 w 209"/>
                <a:gd name="T13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53">
                  <a:moveTo>
                    <a:pt x="112" y="23"/>
                  </a:moveTo>
                  <a:cubicBezTo>
                    <a:pt x="112" y="23"/>
                    <a:pt x="113" y="60"/>
                    <a:pt x="142" y="72"/>
                  </a:cubicBezTo>
                  <a:cubicBezTo>
                    <a:pt x="159" y="78"/>
                    <a:pt x="189" y="84"/>
                    <a:pt x="200" y="94"/>
                  </a:cubicBezTo>
                  <a:cubicBezTo>
                    <a:pt x="209" y="100"/>
                    <a:pt x="201" y="108"/>
                    <a:pt x="200" y="122"/>
                  </a:cubicBezTo>
                  <a:cubicBezTo>
                    <a:pt x="198" y="153"/>
                    <a:pt x="38" y="121"/>
                    <a:pt x="0" y="107"/>
                  </a:cubicBezTo>
                  <a:cubicBezTo>
                    <a:pt x="0" y="107"/>
                    <a:pt x="2" y="46"/>
                    <a:pt x="9" y="23"/>
                  </a:cubicBezTo>
                  <a:cubicBezTo>
                    <a:pt x="16" y="0"/>
                    <a:pt x="112" y="23"/>
                    <a:pt x="112" y="2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106"/>
            <p:cNvSpPr>
              <a:spLocks/>
            </p:cNvSpPr>
            <p:nvPr/>
          </p:nvSpPr>
          <p:spPr bwMode="auto">
            <a:xfrm>
              <a:off x="1306625" y="4767390"/>
              <a:ext cx="533103" cy="1626442"/>
            </a:xfrm>
            <a:custGeom>
              <a:avLst/>
              <a:gdLst>
                <a:gd name="T0" fmla="*/ 0 w 290"/>
                <a:gd name="T1" fmla="*/ 62 h 886"/>
                <a:gd name="T2" fmla="*/ 35 w 290"/>
                <a:gd name="T3" fmla="*/ 866 h 886"/>
                <a:gd name="T4" fmla="*/ 162 w 290"/>
                <a:gd name="T5" fmla="*/ 866 h 886"/>
                <a:gd name="T6" fmla="*/ 224 w 290"/>
                <a:gd name="T7" fmla="*/ 135 h 886"/>
                <a:gd name="T8" fmla="*/ 290 w 290"/>
                <a:gd name="T9" fmla="*/ 15 h 886"/>
                <a:gd name="T10" fmla="*/ 0 w 290"/>
                <a:gd name="T11" fmla="*/ 6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886">
                  <a:moveTo>
                    <a:pt x="0" y="62"/>
                  </a:moveTo>
                  <a:cubicBezTo>
                    <a:pt x="0" y="62"/>
                    <a:pt x="69" y="543"/>
                    <a:pt x="35" y="866"/>
                  </a:cubicBezTo>
                  <a:cubicBezTo>
                    <a:pt x="35" y="866"/>
                    <a:pt x="105" y="886"/>
                    <a:pt x="162" y="866"/>
                  </a:cubicBezTo>
                  <a:cubicBezTo>
                    <a:pt x="162" y="866"/>
                    <a:pt x="224" y="195"/>
                    <a:pt x="224" y="135"/>
                  </a:cubicBezTo>
                  <a:cubicBezTo>
                    <a:pt x="224" y="75"/>
                    <a:pt x="290" y="15"/>
                    <a:pt x="290" y="15"/>
                  </a:cubicBezTo>
                  <a:cubicBezTo>
                    <a:pt x="290" y="15"/>
                    <a:pt x="29" y="0"/>
                    <a:pt x="0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Freeform 107"/>
            <p:cNvSpPr>
              <a:spLocks/>
            </p:cNvSpPr>
            <p:nvPr/>
          </p:nvSpPr>
          <p:spPr bwMode="auto">
            <a:xfrm>
              <a:off x="1558811" y="4743448"/>
              <a:ext cx="349550" cy="1629635"/>
            </a:xfrm>
            <a:custGeom>
              <a:avLst/>
              <a:gdLst>
                <a:gd name="T0" fmla="*/ 173 w 191"/>
                <a:gd name="T1" fmla="*/ 28 h 888"/>
                <a:gd name="T2" fmla="*/ 98 w 191"/>
                <a:gd name="T3" fmla="*/ 873 h 888"/>
                <a:gd name="T4" fmla="*/ 0 w 191"/>
                <a:gd name="T5" fmla="*/ 863 h 888"/>
                <a:gd name="T6" fmla="*/ 20 w 191"/>
                <a:gd name="T7" fmla="*/ 356 h 888"/>
                <a:gd name="T8" fmla="*/ 52 w 191"/>
                <a:gd name="T9" fmla="*/ 45 h 888"/>
                <a:gd name="T10" fmla="*/ 173 w 191"/>
                <a:gd name="T11" fmla="*/ 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888">
                  <a:moveTo>
                    <a:pt x="173" y="28"/>
                  </a:moveTo>
                  <a:cubicBezTo>
                    <a:pt x="173" y="28"/>
                    <a:pt x="191" y="485"/>
                    <a:pt x="98" y="873"/>
                  </a:cubicBezTo>
                  <a:cubicBezTo>
                    <a:pt x="98" y="873"/>
                    <a:pt x="44" y="888"/>
                    <a:pt x="0" y="863"/>
                  </a:cubicBezTo>
                  <a:cubicBezTo>
                    <a:pt x="0" y="863"/>
                    <a:pt x="20" y="436"/>
                    <a:pt x="20" y="356"/>
                  </a:cubicBezTo>
                  <a:cubicBezTo>
                    <a:pt x="20" y="276"/>
                    <a:pt x="45" y="64"/>
                    <a:pt x="52" y="45"/>
                  </a:cubicBezTo>
                  <a:cubicBezTo>
                    <a:pt x="60" y="26"/>
                    <a:pt x="127" y="0"/>
                    <a:pt x="173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108"/>
            <p:cNvSpPr>
              <a:spLocks/>
            </p:cNvSpPr>
            <p:nvPr/>
          </p:nvSpPr>
          <p:spPr bwMode="auto">
            <a:xfrm>
              <a:off x="1629040" y="4891887"/>
              <a:ext cx="129286" cy="1312007"/>
            </a:xfrm>
            <a:custGeom>
              <a:avLst/>
              <a:gdLst>
                <a:gd name="T0" fmla="*/ 71 w 71"/>
                <a:gd name="T1" fmla="*/ 0 h 715"/>
                <a:gd name="T2" fmla="*/ 47 w 71"/>
                <a:gd name="T3" fmla="*/ 99 h 715"/>
                <a:gd name="T4" fmla="*/ 0 w 71"/>
                <a:gd name="T5" fmla="*/ 715 h 715"/>
                <a:gd name="T6" fmla="*/ 36 w 71"/>
                <a:gd name="T7" fmla="*/ 103 h 715"/>
                <a:gd name="T8" fmla="*/ 71 w 71"/>
                <a:gd name="T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5">
                  <a:moveTo>
                    <a:pt x="71" y="0"/>
                  </a:moveTo>
                  <a:cubicBezTo>
                    <a:pt x="71" y="0"/>
                    <a:pt x="50" y="30"/>
                    <a:pt x="47" y="99"/>
                  </a:cubicBezTo>
                  <a:cubicBezTo>
                    <a:pt x="43" y="169"/>
                    <a:pt x="16" y="606"/>
                    <a:pt x="0" y="715"/>
                  </a:cubicBezTo>
                  <a:cubicBezTo>
                    <a:pt x="0" y="715"/>
                    <a:pt x="38" y="156"/>
                    <a:pt x="36" y="103"/>
                  </a:cubicBezTo>
                  <a:cubicBezTo>
                    <a:pt x="34" y="51"/>
                    <a:pt x="63" y="13"/>
                    <a:pt x="71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894827" y="3796952"/>
              <a:ext cx="1050244" cy="1163569"/>
            </a:xfrm>
            <a:custGeom>
              <a:avLst/>
              <a:gdLst>
                <a:gd name="T0" fmla="*/ 127 w 573"/>
                <a:gd name="T1" fmla="*/ 11 h 634"/>
                <a:gd name="T2" fmla="*/ 19 w 573"/>
                <a:gd name="T3" fmla="*/ 35 h 634"/>
                <a:gd name="T4" fmla="*/ 85 w 573"/>
                <a:gd name="T5" fmla="*/ 178 h 634"/>
                <a:gd name="T6" fmla="*/ 201 w 573"/>
                <a:gd name="T7" fmla="*/ 634 h 634"/>
                <a:gd name="T8" fmla="*/ 458 w 573"/>
                <a:gd name="T9" fmla="*/ 578 h 634"/>
                <a:gd name="T10" fmla="*/ 458 w 573"/>
                <a:gd name="T11" fmla="*/ 539 h 634"/>
                <a:gd name="T12" fmla="*/ 475 w 573"/>
                <a:gd name="T13" fmla="*/ 573 h 634"/>
                <a:gd name="T14" fmla="*/ 573 w 573"/>
                <a:gd name="T15" fmla="*/ 573 h 634"/>
                <a:gd name="T16" fmla="*/ 310 w 573"/>
                <a:gd name="T17" fmla="*/ 0 h 634"/>
                <a:gd name="T18" fmla="*/ 127 w 573"/>
                <a:gd name="T19" fmla="*/ 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3" h="634">
                  <a:moveTo>
                    <a:pt x="127" y="11"/>
                  </a:moveTo>
                  <a:cubicBezTo>
                    <a:pt x="127" y="11"/>
                    <a:pt x="38" y="30"/>
                    <a:pt x="19" y="35"/>
                  </a:cubicBezTo>
                  <a:cubicBezTo>
                    <a:pt x="0" y="41"/>
                    <a:pt x="56" y="114"/>
                    <a:pt x="85" y="178"/>
                  </a:cubicBezTo>
                  <a:cubicBezTo>
                    <a:pt x="113" y="242"/>
                    <a:pt x="193" y="537"/>
                    <a:pt x="201" y="634"/>
                  </a:cubicBezTo>
                  <a:cubicBezTo>
                    <a:pt x="201" y="634"/>
                    <a:pt x="421" y="578"/>
                    <a:pt x="458" y="578"/>
                  </a:cubicBezTo>
                  <a:cubicBezTo>
                    <a:pt x="458" y="539"/>
                    <a:pt x="458" y="539"/>
                    <a:pt x="458" y="539"/>
                  </a:cubicBezTo>
                  <a:cubicBezTo>
                    <a:pt x="458" y="539"/>
                    <a:pt x="469" y="557"/>
                    <a:pt x="475" y="573"/>
                  </a:cubicBezTo>
                  <a:cubicBezTo>
                    <a:pt x="475" y="573"/>
                    <a:pt x="550" y="571"/>
                    <a:pt x="573" y="573"/>
                  </a:cubicBezTo>
                  <a:cubicBezTo>
                    <a:pt x="573" y="573"/>
                    <a:pt x="382" y="116"/>
                    <a:pt x="310" y="0"/>
                  </a:cubicBezTo>
                  <a:cubicBezTo>
                    <a:pt x="310" y="0"/>
                    <a:pt x="174" y="0"/>
                    <a:pt x="127" y="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110"/>
            <p:cNvSpPr>
              <a:spLocks/>
            </p:cNvSpPr>
            <p:nvPr/>
          </p:nvSpPr>
          <p:spPr bwMode="auto">
            <a:xfrm>
              <a:off x="1166166" y="3632552"/>
              <a:ext cx="201111" cy="407010"/>
            </a:xfrm>
            <a:custGeom>
              <a:avLst/>
              <a:gdLst>
                <a:gd name="T0" fmla="*/ 55 w 110"/>
                <a:gd name="T1" fmla="*/ 28 h 222"/>
                <a:gd name="T2" fmla="*/ 100 w 110"/>
                <a:gd name="T3" fmla="*/ 99 h 222"/>
                <a:gd name="T4" fmla="*/ 32 w 110"/>
                <a:gd name="T5" fmla="*/ 114 h 222"/>
                <a:gd name="T6" fmla="*/ 6 w 110"/>
                <a:gd name="T7" fmla="*/ 28 h 222"/>
                <a:gd name="T8" fmla="*/ 55 w 110"/>
                <a:gd name="T9" fmla="*/ 2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22">
                  <a:moveTo>
                    <a:pt x="55" y="28"/>
                  </a:moveTo>
                  <a:cubicBezTo>
                    <a:pt x="55" y="28"/>
                    <a:pt x="88" y="90"/>
                    <a:pt x="100" y="99"/>
                  </a:cubicBezTo>
                  <a:cubicBezTo>
                    <a:pt x="110" y="222"/>
                    <a:pt x="32" y="114"/>
                    <a:pt x="32" y="114"/>
                  </a:cubicBezTo>
                  <a:cubicBezTo>
                    <a:pt x="32" y="114"/>
                    <a:pt x="12" y="56"/>
                    <a:pt x="6" y="28"/>
                  </a:cubicBezTo>
                  <a:cubicBezTo>
                    <a:pt x="0" y="0"/>
                    <a:pt x="55" y="28"/>
                    <a:pt x="55" y="2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111"/>
            <p:cNvSpPr>
              <a:spLocks/>
            </p:cNvSpPr>
            <p:nvPr/>
          </p:nvSpPr>
          <p:spPr bwMode="auto">
            <a:xfrm>
              <a:off x="1127860" y="3796952"/>
              <a:ext cx="421374" cy="526718"/>
            </a:xfrm>
            <a:custGeom>
              <a:avLst/>
              <a:gdLst>
                <a:gd name="T0" fmla="*/ 74 w 230"/>
                <a:gd name="T1" fmla="*/ 0 h 287"/>
                <a:gd name="T2" fmla="*/ 112 w 230"/>
                <a:gd name="T3" fmla="*/ 62 h 287"/>
                <a:gd name="T4" fmla="*/ 96 w 230"/>
                <a:gd name="T5" fmla="*/ 0 h 287"/>
                <a:gd name="T6" fmla="*/ 144 w 230"/>
                <a:gd name="T7" fmla="*/ 0 h 287"/>
                <a:gd name="T8" fmla="*/ 230 w 230"/>
                <a:gd name="T9" fmla="*/ 287 h 287"/>
                <a:gd name="T10" fmla="*/ 0 w 230"/>
                <a:gd name="T11" fmla="*/ 38 h 287"/>
                <a:gd name="T12" fmla="*/ 74 w 230"/>
                <a:gd name="T1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" h="287">
                  <a:moveTo>
                    <a:pt x="74" y="0"/>
                  </a:moveTo>
                  <a:cubicBezTo>
                    <a:pt x="112" y="62"/>
                    <a:pt x="112" y="62"/>
                    <a:pt x="112" y="62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221" y="197"/>
                    <a:pt x="230" y="287"/>
                  </a:cubicBezTo>
                  <a:cubicBezTo>
                    <a:pt x="230" y="287"/>
                    <a:pt x="46" y="72"/>
                    <a:pt x="0" y="38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112"/>
            <p:cNvSpPr>
              <a:spLocks/>
            </p:cNvSpPr>
            <p:nvPr/>
          </p:nvSpPr>
          <p:spPr bwMode="auto">
            <a:xfrm>
              <a:off x="1113495" y="3773010"/>
              <a:ext cx="150035" cy="137266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13 h 75"/>
                <a:gd name="T4" fmla="*/ 82 w 82"/>
                <a:gd name="T5" fmla="*/ 75 h 75"/>
                <a:gd name="T6" fmla="*/ 0 w 82"/>
                <a:gd name="T7" fmla="*/ 47 h 75"/>
                <a:gd name="T8" fmla="*/ 0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2" y="75"/>
                    <a:pt x="4" y="52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1287471" y="3886335"/>
              <a:ext cx="121305" cy="92575"/>
            </a:xfrm>
            <a:custGeom>
              <a:avLst/>
              <a:gdLst>
                <a:gd name="T0" fmla="*/ 0 w 66"/>
                <a:gd name="T1" fmla="*/ 22 h 50"/>
                <a:gd name="T2" fmla="*/ 54 w 66"/>
                <a:gd name="T3" fmla="*/ 5 h 50"/>
                <a:gd name="T4" fmla="*/ 66 w 66"/>
                <a:gd name="T5" fmla="*/ 37 h 50"/>
                <a:gd name="T6" fmla="*/ 39 w 66"/>
                <a:gd name="T7" fmla="*/ 50 h 50"/>
                <a:gd name="T8" fmla="*/ 0 w 66"/>
                <a:gd name="T9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0" y="22"/>
                  </a:moveTo>
                  <a:cubicBezTo>
                    <a:pt x="0" y="22"/>
                    <a:pt x="29" y="0"/>
                    <a:pt x="54" y="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39" y="50"/>
                    <a:pt x="39" y="50"/>
                    <a:pt x="39" y="5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1359297" y="3954967"/>
              <a:ext cx="205899" cy="389452"/>
            </a:xfrm>
            <a:custGeom>
              <a:avLst/>
              <a:gdLst>
                <a:gd name="T0" fmla="*/ 11 w 113"/>
                <a:gd name="T1" fmla="*/ 95 h 212"/>
                <a:gd name="T2" fmla="*/ 0 w 113"/>
                <a:gd name="T3" fmla="*/ 13 h 212"/>
                <a:gd name="T4" fmla="*/ 27 w 113"/>
                <a:gd name="T5" fmla="*/ 0 h 212"/>
                <a:gd name="T6" fmla="*/ 94 w 113"/>
                <a:gd name="T7" fmla="*/ 109 h 212"/>
                <a:gd name="T8" fmla="*/ 113 w 113"/>
                <a:gd name="T9" fmla="*/ 212 h 212"/>
                <a:gd name="T10" fmla="*/ 11 w 113"/>
                <a:gd name="T11" fmla="*/ 9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212">
                  <a:moveTo>
                    <a:pt x="11" y="9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79" y="86"/>
                    <a:pt x="94" y="109"/>
                  </a:cubicBezTo>
                  <a:cubicBezTo>
                    <a:pt x="113" y="212"/>
                    <a:pt x="113" y="212"/>
                    <a:pt x="113" y="212"/>
                  </a:cubicBezTo>
                  <a:lnTo>
                    <a:pt x="11" y="9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115"/>
            <p:cNvSpPr>
              <a:spLocks/>
            </p:cNvSpPr>
            <p:nvPr/>
          </p:nvSpPr>
          <p:spPr bwMode="auto">
            <a:xfrm>
              <a:off x="1049651" y="3796952"/>
              <a:ext cx="515546" cy="547468"/>
            </a:xfrm>
            <a:custGeom>
              <a:avLst/>
              <a:gdLst>
                <a:gd name="T0" fmla="*/ 34 w 281"/>
                <a:gd name="T1" fmla="*/ 0 h 298"/>
                <a:gd name="T2" fmla="*/ 0 w 281"/>
                <a:gd name="T3" fmla="*/ 99 h 298"/>
                <a:gd name="T4" fmla="*/ 102 w 281"/>
                <a:gd name="T5" fmla="*/ 122 h 298"/>
                <a:gd name="T6" fmla="*/ 84 w 281"/>
                <a:gd name="T7" fmla="*/ 221 h 298"/>
                <a:gd name="T8" fmla="*/ 281 w 281"/>
                <a:gd name="T9" fmla="*/ 298 h 298"/>
                <a:gd name="T10" fmla="*/ 42 w 281"/>
                <a:gd name="T11" fmla="*/ 35 h 298"/>
                <a:gd name="T12" fmla="*/ 34 w 281"/>
                <a:gd name="T13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98">
                  <a:moveTo>
                    <a:pt x="34" y="0"/>
                  </a:moveTo>
                  <a:cubicBezTo>
                    <a:pt x="34" y="0"/>
                    <a:pt x="11" y="60"/>
                    <a:pt x="0" y="99"/>
                  </a:cubicBezTo>
                  <a:cubicBezTo>
                    <a:pt x="0" y="99"/>
                    <a:pt x="47" y="116"/>
                    <a:pt x="102" y="122"/>
                  </a:cubicBezTo>
                  <a:cubicBezTo>
                    <a:pt x="102" y="122"/>
                    <a:pt x="81" y="214"/>
                    <a:pt x="84" y="221"/>
                  </a:cubicBezTo>
                  <a:cubicBezTo>
                    <a:pt x="84" y="221"/>
                    <a:pt x="221" y="265"/>
                    <a:pt x="281" y="298"/>
                  </a:cubicBezTo>
                  <a:cubicBezTo>
                    <a:pt x="241" y="251"/>
                    <a:pt x="82" y="73"/>
                    <a:pt x="42" y="35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116"/>
            <p:cNvSpPr>
              <a:spLocks/>
            </p:cNvSpPr>
            <p:nvPr/>
          </p:nvSpPr>
          <p:spPr bwMode="auto">
            <a:xfrm>
              <a:off x="1378450" y="3768222"/>
              <a:ext cx="239417" cy="576198"/>
            </a:xfrm>
            <a:custGeom>
              <a:avLst/>
              <a:gdLst>
                <a:gd name="T0" fmla="*/ 0 w 130"/>
                <a:gd name="T1" fmla="*/ 0 h 314"/>
                <a:gd name="T2" fmla="*/ 73 w 130"/>
                <a:gd name="T3" fmla="*/ 53 h 314"/>
                <a:gd name="T4" fmla="*/ 55 w 130"/>
                <a:gd name="T5" fmla="*/ 102 h 314"/>
                <a:gd name="T6" fmla="*/ 130 w 130"/>
                <a:gd name="T7" fmla="*/ 159 h 314"/>
                <a:gd name="T8" fmla="*/ 102 w 130"/>
                <a:gd name="T9" fmla="*/ 314 h 314"/>
                <a:gd name="T10" fmla="*/ 0 w 130"/>
                <a:gd name="T1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314">
                  <a:moveTo>
                    <a:pt x="0" y="0"/>
                  </a:moveTo>
                  <a:cubicBezTo>
                    <a:pt x="0" y="0"/>
                    <a:pt x="39" y="36"/>
                    <a:pt x="73" y="53"/>
                  </a:cubicBezTo>
                  <a:cubicBezTo>
                    <a:pt x="73" y="53"/>
                    <a:pt x="66" y="84"/>
                    <a:pt x="55" y="102"/>
                  </a:cubicBezTo>
                  <a:cubicBezTo>
                    <a:pt x="55" y="102"/>
                    <a:pt x="108" y="138"/>
                    <a:pt x="130" y="159"/>
                  </a:cubicBezTo>
                  <a:cubicBezTo>
                    <a:pt x="130" y="159"/>
                    <a:pt x="102" y="239"/>
                    <a:pt x="102" y="314"/>
                  </a:cubicBezTo>
                  <a:cubicBezTo>
                    <a:pt x="102" y="314"/>
                    <a:pt x="20" y="30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117"/>
            <p:cNvSpPr>
              <a:spLocks/>
            </p:cNvSpPr>
            <p:nvPr/>
          </p:nvSpPr>
          <p:spPr bwMode="auto">
            <a:xfrm>
              <a:off x="1573176" y="4365169"/>
              <a:ext cx="158016" cy="392644"/>
            </a:xfrm>
            <a:custGeom>
              <a:avLst/>
              <a:gdLst>
                <a:gd name="T0" fmla="*/ 0 w 86"/>
                <a:gd name="T1" fmla="*/ 0 h 214"/>
                <a:gd name="T2" fmla="*/ 86 w 86"/>
                <a:gd name="T3" fmla="*/ 214 h 214"/>
                <a:gd name="T4" fmla="*/ 0 w 86"/>
                <a:gd name="T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214">
                  <a:moveTo>
                    <a:pt x="0" y="0"/>
                  </a:moveTo>
                  <a:cubicBezTo>
                    <a:pt x="0" y="0"/>
                    <a:pt x="75" y="154"/>
                    <a:pt x="86" y="214"/>
                  </a:cubicBezTo>
                  <a:cubicBezTo>
                    <a:pt x="86" y="214"/>
                    <a:pt x="9" y="35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118"/>
            <p:cNvSpPr>
              <a:spLocks/>
            </p:cNvSpPr>
            <p:nvPr/>
          </p:nvSpPr>
          <p:spPr bwMode="auto">
            <a:xfrm>
              <a:off x="1600310" y="4642893"/>
              <a:ext cx="55865" cy="59057"/>
            </a:xfrm>
            <a:custGeom>
              <a:avLst/>
              <a:gdLst>
                <a:gd name="T0" fmla="*/ 27 w 30"/>
                <a:gd name="T1" fmla="*/ 11 h 32"/>
                <a:gd name="T2" fmla="*/ 21 w 30"/>
                <a:gd name="T3" fmla="*/ 30 h 32"/>
                <a:gd name="T4" fmla="*/ 3 w 30"/>
                <a:gd name="T5" fmla="*/ 21 h 32"/>
                <a:gd name="T6" fmla="*/ 9 w 30"/>
                <a:gd name="T7" fmla="*/ 2 h 32"/>
                <a:gd name="T8" fmla="*/ 27 w 30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2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2"/>
                    <a:pt x="6" y="29"/>
                    <a:pt x="3" y="21"/>
                  </a:cubicBezTo>
                  <a:cubicBezTo>
                    <a:pt x="0" y="14"/>
                    <a:pt x="3" y="5"/>
                    <a:pt x="9" y="2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Freeform 119"/>
            <p:cNvSpPr>
              <a:spLocks/>
            </p:cNvSpPr>
            <p:nvPr/>
          </p:nvSpPr>
          <p:spPr bwMode="auto">
            <a:xfrm>
              <a:off x="1538062" y="4456147"/>
              <a:ext cx="55865" cy="60652"/>
            </a:xfrm>
            <a:custGeom>
              <a:avLst/>
              <a:gdLst>
                <a:gd name="T0" fmla="*/ 27 w 30"/>
                <a:gd name="T1" fmla="*/ 11 h 33"/>
                <a:gd name="T2" fmla="*/ 21 w 30"/>
                <a:gd name="T3" fmla="*/ 30 h 33"/>
                <a:gd name="T4" fmla="*/ 3 w 30"/>
                <a:gd name="T5" fmla="*/ 21 h 33"/>
                <a:gd name="T6" fmla="*/ 10 w 30"/>
                <a:gd name="T7" fmla="*/ 3 h 33"/>
                <a:gd name="T8" fmla="*/ 27 w 30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7" y="11"/>
                  </a:moveTo>
                  <a:cubicBezTo>
                    <a:pt x="30" y="19"/>
                    <a:pt x="27" y="27"/>
                    <a:pt x="21" y="30"/>
                  </a:cubicBezTo>
                  <a:cubicBezTo>
                    <a:pt x="14" y="33"/>
                    <a:pt x="6" y="29"/>
                    <a:pt x="3" y="21"/>
                  </a:cubicBezTo>
                  <a:cubicBezTo>
                    <a:pt x="0" y="14"/>
                    <a:pt x="3" y="6"/>
                    <a:pt x="10" y="3"/>
                  </a:cubicBezTo>
                  <a:cubicBezTo>
                    <a:pt x="16" y="0"/>
                    <a:pt x="24" y="4"/>
                    <a:pt x="27" y="1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120"/>
            <p:cNvSpPr>
              <a:spLocks/>
            </p:cNvSpPr>
            <p:nvPr/>
          </p:nvSpPr>
          <p:spPr bwMode="auto">
            <a:xfrm>
              <a:off x="1303432" y="3739492"/>
              <a:ext cx="95767" cy="143650"/>
            </a:xfrm>
            <a:custGeom>
              <a:avLst/>
              <a:gdLst>
                <a:gd name="T0" fmla="*/ 0 w 52"/>
                <a:gd name="T1" fmla="*/ 31 h 78"/>
                <a:gd name="T2" fmla="*/ 45 w 52"/>
                <a:gd name="T3" fmla="*/ 78 h 78"/>
                <a:gd name="T4" fmla="*/ 48 w 52"/>
                <a:gd name="T5" fmla="*/ 18 h 78"/>
                <a:gd name="T6" fmla="*/ 25 w 52"/>
                <a:gd name="T7" fmla="*/ 0 h 78"/>
                <a:gd name="T8" fmla="*/ 0 w 52"/>
                <a:gd name="T9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8">
                  <a:moveTo>
                    <a:pt x="0" y="31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45" y="78"/>
                    <a:pt x="52" y="31"/>
                    <a:pt x="48" y="18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121"/>
            <p:cNvSpPr>
              <a:spLocks/>
            </p:cNvSpPr>
            <p:nvPr/>
          </p:nvSpPr>
          <p:spPr bwMode="auto">
            <a:xfrm>
              <a:off x="1378450" y="4773775"/>
              <a:ext cx="552256" cy="159612"/>
            </a:xfrm>
            <a:custGeom>
              <a:avLst/>
              <a:gdLst>
                <a:gd name="T0" fmla="*/ 0 w 301"/>
                <a:gd name="T1" fmla="*/ 87 h 87"/>
                <a:gd name="T2" fmla="*/ 188 w 301"/>
                <a:gd name="T3" fmla="*/ 43 h 87"/>
                <a:gd name="T4" fmla="*/ 194 w 301"/>
                <a:gd name="T5" fmla="*/ 0 h 87"/>
                <a:gd name="T6" fmla="*/ 211 w 301"/>
                <a:gd name="T7" fmla="*/ 41 h 87"/>
                <a:gd name="T8" fmla="*/ 301 w 301"/>
                <a:gd name="T9" fmla="*/ 40 h 87"/>
                <a:gd name="T10" fmla="*/ 207 w 301"/>
                <a:gd name="T11" fmla="*/ 49 h 87"/>
                <a:gd name="T12" fmla="*/ 200 w 301"/>
                <a:gd name="T13" fmla="*/ 32 h 87"/>
                <a:gd name="T14" fmla="*/ 197 w 301"/>
                <a:gd name="T15" fmla="*/ 52 h 87"/>
                <a:gd name="T16" fmla="*/ 0 w 301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1" h="87">
                  <a:moveTo>
                    <a:pt x="0" y="87"/>
                  </a:moveTo>
                  <a:cubicBezTo>
                    <a:pt x="0" y="87"/>
                    <a:pt x="85" y="58"/>
                    <a:pt x="188" y="43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206" y="28"/>
                    <a:pt x="211" y="41"/>
                  </a:cubicBezTo>
                  <a:cubicBezTo>
                    <a:pt x="211" y="41"/>
                    <a:pt x="283" y="38"/>
                    <a:pt x="301" y="40"/>
                  </a:cubicBezTo>
                  <a:cubicBezTo>
                    <a:pt x="301" y="40"/>
                    <a:pt x="217" y="47"/>
                    <a:pt x="207" y="49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198" y="46"/>
                    <a:pt x="197" y="52"/>
                  </a:cubicBezTo>
                  <a:cubicBezTo>
                    <a:pt x="194" y="55"/>
                    <a:pt x="45" y="67"/>
                    <a:pt x="0" y="8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122"/>
            <p:cNvSpPr>
              <a:spLocks/>
            </p:cNvSpPr>
            <p:nvPr/>
          </p:nvSpPr>
          <p:spPr bwMode="auto">
            <a:xfrm>
              <a:off x="524528" y="3830470"/>
              <a:ext cx="638446" cy="960862"/>
            </a:xfrm>
            <a:custGeom>
              <a:avLst/>
              <a:gdLst>
                <a:gd name="T0" fmla="*/ 221 w 348"/>
                <a:gd name="T1" fmla="*/ 17 h 524"/>
                <a:gd name="T2" fmla="*/ 20 w 348"/>
                <a:gd name="T3" fmla="*/ 356 h 524"/>
                <a:gd name="T4" fmla="*/ 289 w 348"/>
                <a:gd name="T5" fmla="*/ 456 h 524"/>
                <a:gd name="T6" fmla="*/ 306 w 348"/>
                <a:gd name="T7" fmla="*/ 356 h 524"/>
                <a:gd name="T8" fmla="*/ 116 w 348"/>
                <a:gd name="T9" fmla="*/ 380 h 524"/>
                <a:gd name="T10" fmla="*/ 257 w 348"/>
                <a:gd name="T11" fmla="*/ 104 h 524"/>
                <a:gd name="T12" fmla="*/ 221 w 348"/>
                <a:gd name="T13" fmla="*/ 1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524">
                  <a:moveTo>
                    <a:pt x="221" y="17"/>
                  </a:moveTo>
                  <a:cubicBezTo>
                    <a:pt x="221" y="17"/>
                    <a:pt x="39" y="246"/>
                    <a:pt x="20" y="356"/>
                  </a:cubicBezTo>
                  <a:cubicBezTo>
                    <a:pt x="0" y="466"/>
                    <a:pt x="68" y="524"/>
                    <a:pt x="289" y="456"/>
                  </a:cubicBezTo>
                  <a:cubicBezTo>
                    <a:pt x="289" y="456"/>
                    <a:pt x="348" y="383"/>
                    <a:pt x="306" y="356"/>
                  </a:cubicBezTo>
                  <a:cubicBezTo>
                    <a:pt x="306" y="356"/>
                    <a:pt x="153" y="448"/>
                    <a:pt x="116" y="380"/>
                  </a:cubicBezTo>
                  <a:cubicBezTo>
                    <a:pt x="78" y="313"/>
                    <a:pt x="186" y="215"/>
                    <a:pt x="257" y="104"/>
                  </a:cubicBezTo>
                  <a:cubicBezTo>
                    <a:pt x="257" y="104"/>
                    <a:pt x="296" y="0"/>
                    <a:pt x="221" y="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123"/>
            <p:cNvSpPr>
              <a:spLocks/>
            </p:cNvSpPr>
            <p:nvPr/>
          </p:nvSpPr>
          <p:spPr bwMode="auto">
            <a:xfrm>
              <a:off x="896423" y="4298132"/>
              <a:ext cx="446912" cy="378280"/>
            </a:xfrm>
            <a:custGeom>
              <a:avLst/>
              <a:gdLst>
                <a:gd name="T0" fmla="*/ 134 w 244"/>
                <a:gd name="T1" fmla="*/ 188 h 206"/>
                <a:gd name="T2" fmla="*/ 36 w 244"/>
                <a:gd name="T3" fmla="*/ 162 h 206"/>
                <a:gd name="T4" fmla="*/ 26 w 244"/>
                <a:gd name="T5" fmla="*/ 46 h 206"/>
                <a:gd name="T6" fmla="*/ 48 w 244"/>
                <a:gd name="T7" fmla="*/ 80 h 206"/>
                <a:gd name="T8" fmla="*/ 65 w 244"/>
                <a:gd name="T9" fmla="*/ 109 h 206"/>
                <a:gd name="T10" fmla="*/ 73 w 244"/>
                <a:gd name="T11" fmla="*/ 21 h 206"/>
                <a:gd name="T12" fmla="*/ 107 w 244"/>
                <a:gd name="T13" fmla="*/ 30 h 206"/>
                <a:gd name="T14" fmla="*/ 113 w 244"/>
                <a:gd name="T15" fmla="*/ 103 h 206"/>
                <a:gd name="T16" fmla="*/ 138 w 244"/>
                <a:gd name="T17" fmla="*/ 34 h 206"/>
                <a:gd name="T18" fmla="*/ 164 w 244"/>
                <a:gd name="T19" fmla="*/ 52 h 206"/>
                <a:gd name="T20" fmla="*/ 149 w 244"/>
                <a:gd name="T21" fmla="*/ 103 h 206"/>
                <a:gd name="T22" fmla="*/ 172 w 244"/>
                <a:gd name="T23" fmla="*/ 129 h 206"/>
                <a:gd name="T24" fmla="*/ 228 w 244"/>
                <a:gd name="T25" fmla="*/ 111 h 206"/>
                <a:gd name="T26" fmla="*/ 244 w 244"/>
                <a:gd name="T27" fmla="*/ 139 h 206"/>
                <a:gd name="T28" fmla="*/ 187 w 244"/>
                <a:gd name="T29" fmla="*/ 166 h 206"/>
                <a:gd name="T30" fmla="*/ 134 w 244"/>
                <a:gd name="T31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06">
                  <a:moveTo>
                    <a:pt x="134" y="188"/>
                  </a:moveTo>
                  <a:cubicBezTo>
                    <a:pt x="109" y="197"/>
                    <a:pt x="71" y="206"/>
                    <a:pt x="36" y="162"/>
                  </a:cubicBezTo>
                  <a:cubicBezTo>
                    <a:pt x="0" y="119"/>
                    <a:pt x="0" y="60"/>
                    <a:pt x="26" y="46"/>
                  </a:cubicBezTo>
                  <a:cubicBezTo>
                    <a:pt x="43" y="37"/>
                    <a:pt x="47" y="51"/>
                    <a:pt x="48" y="80"/>
                  </a:cubicBezTo>
                  <a:cubicBezTo>
                    <a:pt x="48" y="108"/>
                    <a:pt x="65" y="109"/>
                    <a:pt x="65" y="109"/>
                  </a:cubicBezTo>
                  <a:cubicBezTo>
                    <a:pt x="65" y="109"/>
                    <a:pt x="53" y="45"/>
                    <a:pt x="73" y="21"/>
                  </a:cubicBezTo>
                  <a:cubicBezTo>
                    <a:pt x="90" y="0"/>
                    <a:pt x="117" y="11"/>
                    <a:pt x="107" y="30"/>
                  </a:cubicBezTo>
                  <a:cubicBezTo>
                    <a:pt x="98" y="48"/>
                    <a:pt x="110" y="93"/>
                    <a:pt x="113" y="103"/>
                  </a:cubicBezTo>
                  <a:cubicBezTo>
                    <a:pt x="113" y="103"/>
                    <a:pt x="115" y="43"/>
                    <a:pt x="138" y="34"/>
                  </a:cubicBezTo>
                  <a:cubicBezTo>
                    <a:pt x="158" y="26"/>
                    <a:pt x="165" y="41"/>
                    <a:pt x="164" y="52"/>
                  </a:cubicBezTo>
                  <a:cubicBezTo>
                    <a:pt x="162" y="62"/>
                    <a:pt x="153" y="67"/>
                    <a:pt x="149" y="103"/>
                  </a:cubicBezTo>
                  <a:cubicBezTo>
                    <a:pt x="146" y="140"/>
                    <a:pt x="169" y="134"/>
                    <a:pt x="172" y="129"/>
                  </a:cubicBezTo>
                  <a:cubicBezTo>
                    <a:pt x="176" y="124"/>
                    <a:pt x="215" y="103"/>
                    <a:pt x="228" y="111"/>
                  </a:cubicBezTo>
                  <a:cubicBezTo>
                    <a:pt x="240" y="118"/>
                    <a:pt x="244" y="139"/>
                    <a:pt x="244" y="139"/>
                  </a:cubicBezTo>
                  <a:cubicBezTo>
                    <a:pt x="244" y="139"/>
                    <a:pt x="206" y="156"/>
                    <a:pt x="187" y="166"/>
                  </a:cubicBezTo>
                  <a:cubicBezTo>
                    <a:pt x="167" y="176"/>
                    <a:pt x="151" y="181"/>
                    <a:pt x="134" y="188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124"/>
            <p:cNvSpPr>
              <a:spLocks/>
            </p:cNvSpPr>
            <p:nvPr/>
          </p:nvSpPr>
          <p:spPr bwMode="auto">
            <a:xfrm>
              <a:off x="1048054" y="4508820"/>
              <a:ext cx="84595" cy="110132"/>
            </a:xfrm>
            <a:custGeom>
              <a:avLst/>
              <a:gdLst>
                <a:gd name="T0" fmla="*/ 0 w 46"/>
                <a:gd name="T1" fmla="*/ 24 h 60"/>
                <a:gd name="T2" fmla="*/ 45 w 46"/>
                <a:gd name="T3" fmla="*/ 60 h 60"/>
                <a:gd name="T4" fmla="*/ 0 w 46"/>
                <a:gd name="T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60">
                  <a:moveTo>
                    <a:pt x="0" y="24"/>
                  </a:moveTo>
                  <a:cubicBezTo>
                    <a:pt x="0" y="24"/>
                    <a:pt x="40" y="12"/>
                    <a:pt x="45" y="60"/>
                  </a:cubicBezTo>
                  <a:cubicBezTo>
                    <a:pt x="45" y="60"/>
                    <a:pt x="46" y="0"/>
                    <a:pt x="0" y="24"/>
                  </a:cubicBezTo>
                  <a:close/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7768989" y="1892673"/>
            <a:ext cx="1670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One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765783" y="2166915"/>
            <a:ext cx="362611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768989" y="2950898"/>
            <a:ext cx="16930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Two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765783" y="3225140"/>
            <a:ext cx="362611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768989" y="4006664"/>
            <a:ext cx="18129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Three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765783" y="4280906"/>
            <a:ext cx="362611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768989" y="5064889"/>
            <a:ext cx="17042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Your Option Four</a:t>
            </a:r>
            <a:endParaRPr kumimoji="0" lang="id-ID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765783" y="5339131"/>
            <a:ext cx="362611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 consectetur dolor sit tedo amet consec sit amet.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4641264" y="2280882"/>
            <a:ext cx="2164062" cy="3172217"/>
            <a:chOff x="4641264" y="2280882"/>
            <a:chExt cx="2164062" cy="3172217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4641264" y="3866990"/>
              <a:ext cx="1834693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84" idx="2"/>
            </p:cNvCxnSpPr>
            <p:nvPr/>
          </p:nvCxnSpPr>
          <p:spPr>
            <a:xfrm flipH="1">
              <a:off x="6475956" y="2280883"/>
              <a:ext cx="329370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88" idx="2"/>
            </p:cNvCxnSpPr>
            <p:nvPr/>
          </p:nvCxnSpPr>
          <p:spPr>
            <a:xfrm flipH="1" flipV="1">
              <a:off x="6475956" y="3339107"/>
              <a:ext cx="329370" cy="1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92" idx="2"/>
            </p:cNvCxnSpPr>
            <p:nvPr/>
          </p:nvCxnSpPr>
          <p:spPr>
            <a:xfrm flipH="1" flipV="1">
              <a:off x="6475956" y="4394873"/>
              <a:ext cx="329370" cy="1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96" idx="2"/>
            </p:cNvCxnSpPr>
            <p:nvPr/>
          </p:nvCxnSpPr>
          <p:spPr>
            <a:xfrm flipH="1">
              <a:off x="6475956" y="5453099"/>
              <a:ext cx="329370" cy="0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6475956" y="2280882"/>
              <a:ext cx="0" cy="3172216"/>
            </a:xfrm>
            <a:prstGeom prst="line">
              <a:avLst/>
            </a:prstGeom>
            <a:ln w="12700">
              <a:solidFill>
                <a:schemeClr val="tx2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6805326" y="1845871"/>
            <a:ext cx="870024" cy="870024"/>
            <a:chOff x="6805326" y="1845871"/>
            <a:chExt cx="870024" cy="870024"/>
          </a:xfrm>
        </p:grpSpPr>
        <p:sp>
          <p:nvSpPr>
            <p:cNvPr id="83" name="Oval 82"/>
            <p:cNvSpPr/>
            <p:nvPr/>
          </p:nvSpPr>
          <p:spPr>
            <a:xfrm>
              <a:off x="6883112" y="1923657"/>
              <a:ext cx="714451" cy="7144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6805326" y="1845871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916370" y="2034662"/>
              <a:ext cx="64793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59%</a:t>
              </a: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805326" y="2904096"/>
            <a:ext cx="870024" cy="870024"/>
            <a:chOff x="6805326" y="2904096"/>
            <a:chExt cx="870024" cy="870024"/>
          </a:xfrm>
        </p:grpSpPr>
        <p:sp>
          <p:nvSpPr>
            <p:cNvPr id="87" name="Oval 86"/>
            <p:cNvSpPr/>
            <p:nvPr/>
          </p:nvSpPr>
          <p:spPr>
            <a:xfrm>
              <a:off x="6883112" y="2981882"/>
              <a:ext cx="714451" cy="714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88" name="Oval 87"/>
            <p:cNvSpPr/>
            <p:nvPr/>
          </p:nvSpPr>
          <p:spPr>
            <a:xfrm>
              <a:off x="6805326" y="2904096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916370" y="3092886"/>
              <a:ext cx="64793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23%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805326" y="3959862"/>
            <a:ext cx="870024" cy="870024"/>
            <a:chOff x="6805326" y="3959862"/>
            <a:chExt cx="870024" cy="870024"/>
          </a:xfrm>
        </p:grpSpPr>
        <p:sp>
          <p:nvSpPr>
            <p:cNvPr id="91" name="Oval 90"/>
            <p:cNvSpPr/>
            <p:nvPr/>
          </p:nvSpPr>
          <p:spPr>
            <a:xfrm>
              <a:off x="6883112" y="4037648"/>
              <a:ext cx="714451" cy="7144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6805326" y="3959862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924385" y="4148652"/>
              <a:ext cx="6319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10%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805326" y="5018087"/>
            <a:ext cx="870024" cy="870024"/>
            <a:chOff x="6805326" y="5018087"/>
            <a:chExt cx="870024" cy="870024"/>
          </a:xfrm>
        </p:grpSpPr>
        <p:sp>
          <p:nvSpPr>
            <p:cNvPr id="95" name="Oval 94"/>
            <p:cNvSpPr/>
            <p:nvPr/>
          </p:nvSpPr>
          <p:spPr>
            <a:xfrm>
              <a:off x="6883112" y="5095873"/>
              <a:ext cx="714451" cy="7144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6805326" y="5018087"/>
              <a:ext cx="870024" cy="870024"/>
            </a:xfrm>
            <a:prstGeom prst="ellipse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914767" y="5206877"/>
              <a:ext cx="6511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rPr>
                <a:t>08%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908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AsOne/>
          </p:bldGraphic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5" grpId="0">
            <p:bldAsOne/>
          </p:bldGraphic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783461" y="3228568"/>
            <a:ext cx="5481759" cy="3421323"/>
            <a:chOff x="2814974" y="2799077"/>
            <a:chExt cx="5481759" cy="3421323"/>
          </a:xfrm>
        </p:grpSpPr>
        <p:sp>
          <p:nvSpPr>
            <p:cNvPr id="6" name="Freeform 737"/>
            <p:cNvSpPr>
              <a:spLocks/>
            </p:cNvSpPr>
            <p:nvPr/>
          </p:nvSpPr>
          <p:spPr bwMode="auto">
            <a:xfrm>
              <a:off x="2814974" y="2799077"/>
              <a:ext cx="5481759" cy="3332403"/>
            </a:xfrm>
            <a:custGeom>
              <a:avLst/>
              <a:gdLst>
                <a:gd name="T0" fmla="*/ 0 w 7891"/>
                <a:gd name="T1" fmla="*/ 3956 h 4797"/>
                <a:gd name="T2" fmla="*/ 2655 w 7891"/>
                <a:gd name="T3" fmla="*/ 2237 h 4797"/>
                <a:gd name="T4" fmla="*/ 3513 w 7891"/>
                <a:gd name="T5" fmla="*/ 2965 h 4797"/>
                <a:gd name="T6" fmla="*/ 5274 w 7891"/>
                <a:gd name="T7" fmla="*/ 1265 h 4797"/>
                <a:gd name="T8" fmla="*/ 5728 w 7891"/>
                <a:gd name="T9" fmla="*/ 1639 h 4797"/>
                <a:gd name="T10" fmla="*/ 6751 w 7891"/>
                <a:gd name="T11" fmla="*/ 759 h 4797"/>
                <a:gd name="T12" fmla="*/ 6560 w 7891"/>
                <a:gd name="T13" fmla="*/ 807 h 4797"/>
                <a:gd name="T14" fmla="*/ 6560 w 7891"/>
                <a:gd name="T15" fmla="*/ 480 h 4797"/>
                <a:gd name="T16" fmla="*/ 7891 w 7891"/>
                <a:gd name="T17" fmla="*/ 0 h 4797"/>
                <a:gd name="T18" fmla="*/ 7891 w 7891"/>
                <a:gd name="T19" fmla="*/ 327 h 4797"/>
                <a:gd name="T20" fmla="*/ 7621 w 7891"/>
                <a:gd name="T21" fmla="*/ 1497 h 4797"/>
                <a:gd name="T22" fmla="*/ 7163 w 7891"/>
                <a:gd name="T23" fmla="*/ 1062 h 4797"/>
                <a:gd name="T24" fmla="*/ 5728 w 7891"/>
                <a:gd name="T25" fmla="*/ 2480 h 4797"/>
                <a:gd name="T26" fmla="*/ 5279 w 7891"/>
                <a:gd name="T27" fmla="*/ 2045 h 4797"/>
                <a:gd name="T28" fmla="*/ 3626 w 7891"/>
                <a:gd name="T29" fmla="*/ 3731 h 4797"/>
                <a:gd name="T30" fmla="*/ 2692 w 7891"/>
                <a:gd name="T31" fmla="*/ 3067 h 4797"/>
                <a:gd name="T32" fmla="*/ 515 w 7891"/>
                <a:gd name="T33" fmla="*/ 4797 h 4797"/>
                <a:gd name="T34" fmla="*/ 0 w 7891"/>
                <a:gd name="T35" fmla="*/ 4282 h 4797"/>
                <a:gd name="T36" fmla="*/ 0 w 7891"/>
                <a:gd name="T37" fmla="*/ 3956 h 4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91" h="4797">
                  <a:moveTo>
                    <a:pt x="0" y="3956"/>
                  </a:moveTo>
                  <a:lnTo>
                    <a:pt x="2655" y="2237"/>
                  </a:lnTo>
                  <a:lnTo>
                    <a:pt x="3513" y="2965"/>
                  </a:lnTo>
                  <a:lnTo>
                    <a:pt x="5274" y="1265"/>
                  </a:lnTo>
                  <a:lnTo>
                    <a:pt x="5728" y="1639"/>
                  </a:lnTo>
                  <a:lnTo>
                    <a:pt x="6751" y="759"/>
                  </a:lnTo>
                  <a:lnTo>
                    <a:pt x="6560" y="807"/>
                  </a:lnTo>
                  <a:lnTo>
                    <a:pt x="6560" y="480"/>
                  </a:lnTo>
                  <a:lnTo>
                    <a:pt x="7891" y="0"/>
                  </a:lnTo>
                  <a:lnTo>
                    <a:pt x="7891" y="327"/>
                  </a:lnTo>
                  <a:lnTo>
                    <a:pt x="7621" y="1497"/>
                  </a:lnTo>
                  <a:lnTo>
                    <a:pt x="7163" y="1062"/>
                  </a:lnTo>
                  <a:lnTo>
                    <a:pt x="5728" y="2480"/>
                  </a:lnTo>
                  <a:lnTo>
                    <a:pt x="5279" y="2045"/>
                  </a:lnTo>
                  <a:lnTo>
                    <a:pt x="3626" y="3731"/>
                  </a:lnTo>
                  <a:lnTo>
                    <a:pt x="2692" y="3067"/>
                  </a:lnTo>
                  <a:lnTo>
                    <a:pt x="515" y="4797"/>
                  </a:lnTo>
                  <a:lnTo>
                    <a:pt x="0" y="4282"/>
                  </a:lnTo>
                  <a:lnTo>
                    <a:pt x="0" y="395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Freeform 738"/>
            <p:cNvSpPr>
              <a:spLocks/>
            </p:cNvSpPr>
            <p:nvPr/>
          </p:nvSpPr>
          <p:spPr bwMode="auto">
            <a:xfrm>
              <a:off x="2814974" y="3026239"/>
              <a:ext cx="5481759" cy="3194161"/>
            </a:xfrm>
            <a:custGeom>
              <a:avLst/>
              <a:gdLst>
                <a:gd name="T0" fmla="*/ 0 w 7891"/>
                <a:gd name="T1" fmla="*/ 3955 h 4598"/>
                <a:gd name="T2" fmla="*/ 2655 w 7891"/>
                <a:gd name="T3" fmla="*/ 2236 h 4598"/>
                <a:gd name="T4" fmla="*/ 3513 w 7891"/>
                <a:gd name="T5" fmla="*/ 2964 h 4598"/>
                <a:gd name="T6" fmla="*/ 5274 w 7891"/>
                <a:gd name="T7" fmla="*/ 1264 h 4598"/>
                <a:gd name="T8" fmla="*/ 5728 w 7891"/>
                <a:gd name="T9" fmla="*/ 1638 h 4598"/>
                <a:gd name="T10" fmla="*/ 6829 w 7891"/>
                <a:gd name="T11" fmla="*/ 692 h 4598"/>
                <a:gd name="T12" fmla="*/ 6560 w 7891"/>
                <a:gd name="T13" fmla="*/ 480 h 4598"/>
                <a:gd name="T14" fmla="*/ 7891 w 7891"/>
                <a:gd name="T15" fmla="*/ 0 h 4598"/>
                <a:gd name="T16" fmla="*/ 7621 w 7891"/>
                <a:gd name="T17" fmla="*/ 1496 h 4598"/>
                <a:gd name="T18" fmla="*/ 7163 w 7891"/>
                <a:gd name="T19" fmla="*/ 1061 h 4598"/>
                <a:gd name="T20" fmla="*/ 5728 w 7891"/>
                <a:gd name="T21" fmla="*/ 2480 h 4598"/>
                <a:gd name="T22" fmla="*/ 5279 w 7891"/>
                <a:gd name="T23" fmla="*/ 2045 h 4598"/>
                <a:gd name="T24" fmla="*/ 3626 w 7891"/>
                <a:gd name="T25" fmla="*/ 3730 h 4598"/>
                <a:gd name="T26" fmla="*/ 2621 w 7891"/>
                <a:gd name="T27" fmla="*/ 2950 h 4598"/>
                <a:gd name="T28" fmla="*/ 392 w 7891"/>
                <a:gd name="T29" fmla="*/ 4598 h 4598"/>
                <a:gd name="T30" fmla="*/ 0 w 7891"/>
                <a:gd name="T31" fmla="*/ 3955 h 4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91" h="4598">
                  <a:moveTo>
                    <a:pt x="0" y="3955"/>
                  </a:moveTo>
                  <a:lnTo>
                    <a:pt x="2655" y="2236"/>
                  </a:lnTo>
                  <a:lnTo>
                    <a:pt x="3513" y="2964"/>
                  </a:lnTo>
                  <a:lnTo>
                    <a:pt x="5274" y="1264"/>
                  </a:lnTo>
                  <a:lnTo>
                    <a:pt x="5728" y="1638"/>
                  </a:lnTo>
                  <a:lnTo>
                    <a:pt x="6829" y="692"/>
                  </a:lnTo>
                  <a:lnTo>
                    <a:pt x="6560" y="480"/>
                  </a:lnTo>
                  <a:lnTo>
                    <a:pt x="7891" y="0"/>
                  </a:lnTo>
                  <a:lnTo>
                    <a:pt x="7621" y="1496"/>
                  </a:lnTo>
                  <a:lnTo>
                    <a:pt x="7163" y="1061"/>
                  </a:lnTo>
                  <a:lnTo>
                    <a:pt x="5728" y="2480"/>
                  </a:lnTo>
                  <a:lnTo>
                    <a:pt x="5279" y="2045"/>
                  </a:lnTo>
                  <a:lnTo>
                    <a:pt x="3626" y="3730"/>
                  </a:lnTo>
                  <a:lnTo>
                    <a:pt x="2621" y="2950"/>
                  </a:lnTo>
                  <a:lnTo>
                    <a:pt x="392" y="4598"/>
                  </a:lnTo>
                  <a:lnTo>
                    <a:pt x="0" y="395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140179" y="3494632"/>
            <a:ext cx="1506076" cy="1025356"/>
            <a:chOff x="6171692" y="3065141"/>
            <a:chExt cx="1506076" cy="1025356"/>
          </a:xfrm>
        </p:grpSpPr>
        <p:sp>
          <p:nvSpPr>
            <p:cNvPr id="9" name="Freeform 739"/>
            <p:cNvSpPr>
              <a:spLocks/>
            </p:cNvSpPr>
            <p:nvPr/>
          </p:nvSpPr>
          <p:spPr bwMode="auto">
            <a:xfrm>
              <a:off x="6171692" y="3408316"/>
              <a:ext cx="1377560" cy="682181"/>
            </a:xfrm>
            <a:custGeom>
              <a:avLst/>
              <a:gdLst>
                <a:gd name="T0" fmla="*/ 0 w 839"/>
                <a:gd name="T1" fmla="*/ 394 h 415"/>
                <a:gd name="T2" fmla="*/ 205 w 839"/>
                <a:gd name="T3" fmla="*/ 190 h 415"/>
                <a:gd name="T4" fmla="*/ 379 w 839"/>
                <a:gd name="T5" fmla="*/ 343 h 415"/>
                <a:gd name="T6" fmla="*/ 770 w 839"/>
                <a:gd name="T7" fmla="*/ 0 h 415"/>
                <a:gd name="T8" fmla="*/ 839 w 839"/>
                <a:gd name="T9" fmla="*/ 54 h 415"/>
                <a:gd name="T10" fmla="*/ 379 w 839"/>
                <a:gd name="T11" fmla="*/ 415 h 415"/>
                <a:gd name="T12" fmla="*/ 187 w 839"/>
                <a:gd name="T13" fmla="*/ 275 h 415"/>
                <a:gd name="T14" fmla="*/ 0 w 839"/>
                <a:gd name="T15" fmla="*/ 39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415">
                  <a:moveTo>
                    <a:pt x="0" y="394"/>
                  </a:moveTo>
                  <a:cubicBezTo>
                    <a:pt x="0" y="394"/>
                    <a:pt x="184" y="184"/>
                    <a:pt x="205" y="190"/>
                  </a:cubicBezTo>
                  <a:cubicBezTo>
                    <a:pt x="225" y="195"/>
                    <a:pt x="353" y="366"/>
                    <a:pt x="379" y="343"/>
                  </a:cubicBezTo>
                  <a:cubicBezTo>
                    <a:pt x="406" y="320"/>
                    <a:pt x="770" y="0"/>
                    <a:pt x="770" y="0"/>
                  </a:cubicBezTo>
                  <a:cubicBezTo>
                    <a:pt x="839" y="54"/>
                    <a:pt x="839" y="54"/>
                    <a:pt x="839" y="54"/>
                  </a:cubicBezTo>
                  <a:cubicBezTo>
                    <a:pt x="839" y="54"/>
                    <a:pt x="429" y="390"/>
                    <a:pt x="379" y="415"/>
                  </a:cubicBezTo>
                  <a:cubicBezTo>
                    <a:pt x="379" y="415"/>
                    <a:pt x="217" y="271"/>
                    <a:pt x="187" y="275"/>
                  </a:cubicBezTo>
                  <a:cubicBezTo>
                    <a:pt x="157" y="279"/>
                    <a:pt x="38" y="407"/>
                    <a:pt x="0" y="39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740"/>
            <p:cNvSpPr>
              <a:spLocks/>
            </p:cNvSpPr>
            <p:nvPr/>
          </p:nvSpPr>
          <p:spPr bwMode="auto">
            <a:xfrm>
              <a:off x="7372107" y="3065141"/>
              <a:ext cx="305661" cy="223689"/>
            </a:xfrm>
            <a:custGeom>
              <a:avLst/>
              <a:gdLst>
                <a:gd name="T0" fmla="*/ 0 w 186"/>
                <a:gd name="T1" fmla="*/ 136 h 136"/>
                <a:gd name="T2" fmla="*/ 182 w 186"/>
                <a:gd name="T3" fmla="*/ 43 h 136"/>
                <a:gd name="T4" fmla="*/ 0 w 186"/>
                <a:gd name="T5" fmla="*/ 41 h 136"/>
                <a:gd name="T6" fmla="*/ 0 w 186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136">
                  <a:moveTo>
                    <a:pt x="0" y="136"/>
                  </a:moveTo>
                  <a:cubicBezTo>
                    <a:pt x="0" y="136"/>
                    <a:pt x="186" y="87"/>
                    <a:pt x="182" y="43"/>
                  </a:cubicBezTo>
                  <a:cubicBezTo>
                    <a:pt x="178" y="0"/>
                    <a:pt x="0" y="41"/>
                    <a:pt x="0" y="41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358312" y="1846145"/>
            <a:ext cx="3231674" cy="2313995"/>
            <a:chOff x="7358312" y="1846145"/>
            <a:chExt cx="3231674" cy="2313995"/>
          </a:xfrm>
        </p:grpSpPr>
        <p:grpSp>
          <p:nvGrpSpPr>
            <p:cNvPr id="12" name="Group 11"/>
            <p:cNvGrpSpPr/>
            <p:nvPr/>
          </p:nvGrpSpPr>
          <p:grpSpPr>
            <a:xfrm>
              <a:off x="8409370" y="1846145"/>
              <a:ext cx="2180616" cy="2313995"/>
              <a:chOff x="5440883" y="1416654"/>
              <a:chExt cx="2180616" cy="2313995"/>
            </a:xfrm>
          </p:grpSpPr>
          <p:sp>
            <p:nvSpPr>
              <p:cNvPr id="25" name="Freeform 742"/>
              <p:cNvSpPr>
                <a:spLocks/>
              </p:cNvSpPr>
              <p:nvPr/>
            </p:nvSpPr>
            <p:spPr bwMode="auto">
              <a:xfrm>
                <a:off x="6590587" y="2225962"/>
                <a:ext cx="408475" cy="274401"/>
              </a:xfrm>
              <a:custGeom>
                <a:avLst/>
                <a:gdLst>
                  <a:gd name="T0" fmla="*/ 0 w 249"/>
                  <a:gd name="T1" fmla="*/ 0 h 167"/>
                  <a:gd name="T2" fmla="*/ 249 w 249"/>
                  <a:gd name="T3" fmla="*/ 109 h 167"/>
                  <a:gd name="T4" fmla="*/ 171 w 249"/>
                  <a:gd name="T5" fmla="*/ 142 h 167"/>
                  <a:gd name="T6" fmla="*/ 0 w 249"/>
                  <a:gd name="T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9" h="167">
                    <a:moveTo>
                      <a:pt x="0" y="0"/>
                    </a:moveTo>
                    <a:cubicBezTo>
                      <a:pt x="0" y="0"/>
                      <a:pt x="187" y="44"/>
                      <a:pt x="249" y="109"/>
                    </a:cubicBezTo>
                    <a:cubicBezTo>
                      <a:pt x="249" y="109"/>
                      <a:pt x="210" y="167"/>
                      <a:pt x="171" y="142"/>
                    </a:cubicBezTo>
                    <a:cubicBezTo>
                      <a:pt x="132" y="117"/>
                      <a:pt x="0" y="28"/>
                      <a:pt x="0" y="0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6" name="Freeform 743"/>
              <p:cNvSpPr>
                <a:spLocks/>
              </p:cNvSpPr>
              <p:nvPr/>
            </p:nvSpPr>
            <p:spPr bwMode="auto">
              <a:xfrm>
                <a:off x="6444008" y="2007831"/>
                <a:ext cx="297325" cy="272316"/>
              </a:xfrm>
              <a:custGeom>
                <a:avLst/>
                <a:gdLst>
                  <a:gd name="T0" fmla="*/ 0 w 181"/>
                  <a:gd name="T1" fmla="*/ 136 h 166"/>
                  <a:gd name="T2" fmla="*/ 27 w 181"/>
                  <a:gd name="T3" fmla="*/ 53 h 166"/>
                  <a:gd name="T4" fmla="*/ 114 w 181"/>
                  <a:gd name="T5" fmla="*/ 0 h 166"/>
                  <a:gd name="T6" fmla="*/ 181 w 181"/>
                  <a:gd name="T7" fmla="*/ 103 h 166"/>
                  <a:gd name="T8" fmla="*/ 69 w 181"/>
                  <a:gd name="T9" fmla="*/ 162 h 166"/>
                  <a:gd name="T10" fmla="*/ 0 w 181"/>
                  <a:gd name="T11" fmla="*/ 13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66">
                    <a:moveTo>
                      <a:pt x="0" y="136"/>
                    </a:moveTo>
                    <a:cubicBezTo>
                      <a:pt x="0" y="136"/>
                      <a:pt x="7" y="76"/>
                      <a:pt x="27" y="53"/>
                    </a:cubicBezTo>
                    <a:cubicBezTo>
                      <a:pt x="47" y="30"/>
                      <a:pt x="114" y="0"/>
                      <a:pt x="114" y="0"/>
                    </a:cubicBezTo>
                    <a:cubicBezTo>
                      <a:pt x="114" y="0"/>
                      <a:pt x="167" y="75"/>
                      <a:pt x="181" y="103"/>
                    </a:cubicBezTo>
                    <a:cubicBezTo>
                      <a:pt x="181" y="103"/>
                      <a:pt x="106" y="157"/>
                      <a:pt x="69" y="162"/>
                    </a:cubicBezTo>
                    <a:cubicBezTo>
                      <a:pt x="32" y="166"/>
                      <a:pt x="0" y="136"/>
                      <a:pt x="0" y="13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7" name="Freeform 744"/>
              <p:cNvSpPr>
                <a:spLocks/>
              </p:cNvSpPr>
              <p:nvPr/>
            </p:nvSpPr>
            <p:spPr bwMode="auto">
              <a:xfrm>
                <a:off x="6482216" y="2025893"/>
                <a:ext cx="218131" cy="200069"/>
              </a:xfrm>
              <a:custGeom>
                <a:avLst/>
                <a:gdLst>
                  <a:gd name="T0" fmla="*/ 0 w 133"/>
                  <a:gd name="T1" fmla="*/ 100 h 122"/>
                  <a:gd name="T2" fmla="*/ 20 w 133"/>
                  <a:gd name="T3" fmla="*/ 39 h 122"/>
                  <a:gd name="T4" fmla="*/ 83 w 133"/>
                  <a:gd name="T5" fmla="*/ 0 h 122"/>
                  <a:gd name="T6" fmla="*/ 133 w 133"/>
                  <a:gd name="T7" fmla="*/ 75 h 122"/>
                  <a:gd name="T8" fmla="*/ 51 w 133"/>
                  <a:gd name="T9" fmla="*/ 119 h 122"/>
                  <a:gd name="T10" fmla="*/ 0 w 133"/>
                  <a:gd name="T11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22">
                    <a:moveTo>
                      <a:pt x="0" y="100"/>
                    </a:moveTo>
                    <a:cubicBezTo>
                      <a:pt x="0" y="100"/>
                      <a:pt x="5" y="56"/>
                      <a:pt x="20" y="39"/>
                    </a:cubicBezTo>
                    <a:cubicBezTo>
                      <a:pt x="35" y="22"/>
                      <a:pt x="83" y="0"/>
                      <a:pt x="83" y="0"/>
                    </a:cubicBezTo>
                    <a:cubicBezTo>
                      <a:pt x="83" y="0"/>
                      <a:pt x="122" y="55"/>
                      <a:pt x="133" y="75"/>
                    </a:cubicBezTo>
                    <a:cubicBezTo>
                      <a:pt x="133" y="75"/>
                      <a:pt x="77" y="115"/>
                      <a:pt x="51" y="119"/>
                    </a:cubicBezTo>
                    <a:cubicBezTo>
                      <a:pt x="24" y="122"/>
                      <a:pt x="0" y="100"/>
                      <a:pt x="0" y="10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8" name="Freeform 745"/>
              <p:cNvSpPr>
                <a:spLocks/>
              </p:cNvSpPr>
              <p:nvPr/>
            </p:nvSpPr>
            <p:spPr bwMode="auto">
              <a:xfrm>
                <a:off x="6569052" y="2039092"/>
                <a:ext cx="125043" cy="168808"/>
              </a:xfrm>
              <a:custGeom>
                <a:avLst/>
                <a:gdLst>
                  <a:gd name="T0" fmla="*/ 0 w 76"/>
                  <a:gd name="T1" fmla="*/ 0 h 103"/>
                  <a:gd name="T2" fmla="*/ 76 w 76"/>
                  <a:gd name="T3" fmla="*/ 103 h 103"/>
                  <a:gd name="T4" fmla="*/ 0 w 76"/>
                  <a:gd name="T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0" y="0"/>
                    </a:moveTo>
                    <a:cubicBezTo>
                      <a:pt x="0" y="0"/>
                      <a:pt x="53" y="82"/>
                      <a:pt x="76" y="103"/>
                    </a:cubicBezTo>
                    <a:cubicBezTo>
                      <a:pt x="76" y="103"/>
                      <a:pt x="12" y="50"/>
                      <a:pt x="0" y="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9" name="Freeform 746"/>
              <p:cNvSpPr>
                <a:spLocks/>
              </p:cNvSpPr>
              <p:nvPr/>
            </p:nvSpPr>
            <p:spPr bwMode="auto">
              <a:xfrm>
                <a:off x="5800730" y="3124189"/>
                <a:ext cx="605765" cy="606460"/>
              </a:xfrm>
              <a:custGeom>
                <a:avLst/>
                <a:gdLst>
                  <a:gd name="T0" fmla="*/ 362 w 369"/>
                  <a:gd name="T1" fmla="*/ 198 h 369"/>
                  <a:gd name="T2" fmla="*/ 172 w 369"/>
                  <a:gd name="T3" fmla="*/ 362 h 369"/>
                  <a:gd name="T4" fmla="*/ 8 w 369"/>
                  <a:gd name="T5" fmla="*/ 172 h 369"/>
                  <a:gd name="T6" fmla="*/ 198 w 369"/>
                  <a:gd name="T7" fmla="*/ 8 h 369"/>
                  <a:gd name="T8" fmla="*/ 362 w 369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362" y="198"/>
                    </a:moveTo>
                    <a:cubicBezTo>
                      <a:pt x="355" y="296"/>
                      <a:pt x="269" y="369"/>
                      <a:pt x="172" y="362"/>
                    </a:cubicBezTo>
                    <a:cubicBezTo>
                      <a:pt x="74" y="355"/>
                      <a:pt x="0" y="270"/>
                      <a:pt x="8" y="172"/>
                    </a:cubicBezTo>
                    <a:cubicBezTo>
                      <a:pt x="15" y="74"/>
                      <a:pt x="100" y="0"/>
                      <a:pt x="198" y="8"/>
                    </a:cubicBezTo>
                    <a:cubicBezTo>
                      <a:pt x="296" y="15"/>
                      <a:pt x="369" y="100"/>
                      <a:pt x="362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0" name="Freeform 747"/>
              <p:cNvSpPr>
                <a:spLocks/>
              </p:cNvSpPr>
              <p:nvPr/>
            </p:nvSpPr>
            <p:spPr bwMode="auto">
              <a:xfrm>
                <a:off x="5879229" y="3203384"/>
                <a:ext cx="450156" cy="450156"/>
              </a:xfrm>
              <a:custGeom>
                <a:avLst/>
                <a:gdLst>
                  <a:gd name="T0" fmla="*/ 268 w 274"/>
                  <a:gd name="T1" fmla="*/ 147 h 274"/>
                  <a:gd name="T2" fmla="*/ 127 w 274"/>
                  <a:gd name="T3" fmla="*/ 268 h 274"/>
                  <a:gd name="T4" fmla="*/ 5 w 274"/>
                  <a:gd name="T5" fmla="*/ 127 h 274"/>
                  <a:gd name="T6" fmla="*/ 147 w 274"/>
                  <a:gd name="T7" fmla="*/ 5 h 274"/>
                  <a:gd name="T8" fmla="*/ 268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8" y="147"/>
                    </a:moveTo>
                    <a:cubicBezTo>
                      <a:pt x="263" y="219"/>
                      <a:pt x="200" y="274"/>
                      <a:pt x="127" y="268"/>
                    </a:cubicBezTo>
                    <a:cubicBezTo>
                      <a:pt x="54" y="263"/>
                      <a:pt x="0" y="200"/>
                      <a:pt x="5" y="127"/>
                    </a:cubicBezTo>
                    <a:cubicBezTo>
                      <a:pt x="11" y="54"/>
                      <a:pt x="74" y="0"/>
                      <a:pt x="147" y="5"/>
                    </a:cubicBezTo>
                    <a:cubicBezTo>
                      <a:pt x="219" y="11"/>
                      <a:pt x="274" y="74"/>
                      <a:pt x="268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1" name="Freeform 748"/>
              <p:cNvSpPr>
                <a:spLocks/>
              </p:cNvSpPr>
              <p:nvPr/>
            </p:nvSpPr>
            <p:spPr bwMode="auto">
              <a:xfrm>
                <a:off x="5910490" y="3236034"/>
                <a:ext cx="385550" cy="384161"/>
              </a:xfrm>
              <a:custGeom>
                <a:avLst/>
                <a:gdLst>
                  <a:gd name="T0" fmla="*/ 231 w 235"/>
                  <a:gd name="T1" fmla="*/ 125 h 234"/>
                  <a:gd name="T2" fmla="*/ 109 w 235"/>
                  <a:gd name="T3" fmla="*/ 230 h 234"/>
                  <a:gd name="T4" fmla="*/ 5 w 235"/>
                  <a:gd name="T5" fmla="*/ 108 h 234"/>
                  <a:gd name="T6" fmla="*/ 126 w 235"/>
                  <a:gd name="T7" fmla="*/ 4 h 234"/>
                  <a:gd name="T8" fmla="*/ 231 w 235"/>
                  <a:gd name="T9" fmla="*/ 12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4">
                    <a:moveTo>
                      <a:pt x="231" y="125"/>
                    </a:moveTo>
                    <a:cubicBezTo>
                      <a:pt x="226" y="188"/>
                      <a:pt x="172" y="234"/>
                      <a:pt x="109" y="230"/>
                    </a:cubicBezTo>
                    <a:cubicBezTo>
                      <a:pt x="47" y="225"/>
                      <a:pt x="0" y="171"/>
                      <a:pt x="5" y="108"/>
                    </a:cubicBezTo>
                    <a:cubicBezTo>
                      <a:pt x="10" y="46"/>
                      <a:pt x="64" y="0"/>
                      <a:pt x="126" y="4"/>
                    </a:cubicBezTo>
                    <a:cubicBezTo>
                      <a:pt x="189" y="9"/>
                      <a:pt x="235" y="63"/>
                      <a:pt x="231" y="125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2" name="Freeform 749"/>
              <p:cNvSpPr>
                <a:spLocks/>
              </p:cNvSpPr>
              <p:nvPr/>
            </p:nvSpPr>
            <p:spPr bwMode="auto">
              <a:xfrm>
                <a:off x="6032060" y="3356214"/>
                <a:ext cx="144494" cy="144494"/>
              </a:xfrm>
              <a:custGeom>
                <a:avLst/>
                <a:gdLst>
                  <a:gd name="T0" fmla="*/ 86 w 88"/>
                  <a:gd name="T1" fmla="*/ 47 h 88"/>
                  <a:gd name="T2" fmla="*/ 41 w 88"/>
                  <a:gd name="T3" fmla="*/ 86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7"/>
                    </a:moveTo>
                    <a:cubicBezTo>
                      <a:pt x="84" y="70"/>
                      <a:pt x="64" y="88"/>
                      <a:pt x="41" y="86"/>
                    </a:cubicBezTo>
                    <a:cubicBezTo>
                      <a:pt x="17" y="84"/>
                      <a:pt x="0" y="64"/>
                      <a:pt x="2" y="41"/>
                    </a:cubicBezTo>
                    <a:cubicBezTo>
                      <a:pt x="3" y="17"/>
                      <a:pt x="24" y="0"/>
                      <a:pt x="47" y="2"/>
                    </a:cubicBezTo>
                    <a:cubicBezTo>
                      <a:pt x="70" y="3"/>
                      <a:pt x="88" y="24"/>
                      <a:pt x="86" y="47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3" name="Freeform 750"/>
              <p:cNvSpPr>
                <a:spLocks/>
              </p:cNvSpPr>
              <p:nvPr/>
            </p:nvSpPr>
            <p:spPr bwMode="auto">
              <a:xfrm>
                <a:off x="5932025" y="3242981"/>
                <a:ext cx="204932" cy="209795"/>
              </a:xfrm>
              <a:custGeom>
                <a:avLst/>
                <a:gdLst>
                  <a:gd name="T0" fmla="*/ 0 w 295"/>
                  <a:gd name="T1" fmla="*/ 59 h 302"/>
                  <a:gd name="T2" fmla="*/ 231 w 295"/>
                  <a:gd name="T3" fmla="*/ 302 h 302"/>
                  <a:gd name="T4" fmla="*/ 295 w 295"/>
                  <a:gd name="T5" fmla="*/ 248 h 302"/>
                  <a:gd name="T6" fmla="*/ 71 w 295"/>
                  <a:gd name="T7" fmla="*/ 0 h 302"/>
                  <a:gd name="T8" fmla="*/ 0 w 295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302">
                    <a:moveTo>
                      <a:pt x="0" y="59"/>
                    </a:moveTo>
                    <a:lnTo>
                      <a:pt x="231" y="302"/>
                    </a:lnTo>
                    <a:lnTo>
                      <a:pt x="295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" name="Freeform 751"/>
              <p:cNvSpPr>
                <a:spLocks/>
              </p:cNvSpPr>
              <p:nvPr/>
            </p:nvSpPr>
            <p:spPr bwMode="auto">
              <a:xfrm>
                <a:off x="6063321" y="3387475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3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6" y="50"/>
                      <a:pt x="23" y="49"/>
                    </a:cubicBezTo>
                    <a:cubicBezTo>
                      <a:pt x="10" y="48"/>
                      <a:pt x="0" y="36"/>
                      <a:pt x="1" y="23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3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5" name="Freeform 752"/>
              <p:cNvSpPr>
                <a:spLocks/>
              </p:cNvSpPr>
              <p:nvPr/>
            </p:nvSpPr>
            <p:spPr bwMode="auto">
              <a:xfrm>
                <a:off x="6917089" y="2318355"/>
                <a:ext cx="604376" cy="605765"/>
              </a:xfrm>
              <a:custGeom>
                <a:avLst/>
                <a:gdLst>
                  <a:gd name="T0" fmla="*/ 361 w 368"/>
                  <a:gd name="T1" fmla="*/ 198 h 369"/>
                  <a:gd name="T2" fmla="*/ 171 w 368"/>
                  <a:gd name="T3" fmla="*/ 362 h 369"/>
                  <a:gd name="T4" fmla="*/ 7 w 368"/>
                  <a:gd name="T5" fmla="*/ 171 h 369"/>
                  <a:gd name="T6" fmla="*/ 197 w 368"/>
                  <a:gd name="T7" fmla="*/ 7 h 369"/>
                  <a:gd name="T8" fmla="*/ 361 w 368"/>
                  <a:gd name="T9" fmla="*/ 19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9">
                    <a:moveTo>
                      <a:pt x="361" y="198"/>
                    </a:moveTo>
                    <a:cubicBezTo>
                      <a:pt x="354" y="295"/>
                      <a:pt x="269" y="369"/>
                      <a:pt x="171" y="362"/>
                    </a:cubicBezTo>
                    <a:cubicBezTo>
                      <a:pt x="73" y="354"/>
                      <a:pt x="0" y="269"/>
                      <a:pt x="7" y="171"/>
                    </a:cubicBezTo>
                    <a:cubicBezTo>
                      <a:pt x="14" y="73"/>
                      <a:pt x="99" y="0"/>
                      <a:pt x="197" y="7"/>
                    </a:cubicBezTo>
                    <a:cubicBezTo>
                      <a:pt x="295" y="15"/>
                      <a:pt x="368" y="100"/>
                      <a:pt x="361" y="19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6" name="Freeform 753"/>
              <p:cNvSpPr>
                <a:spLocks/>
              </p:cNvSpPr>
              <p:nvPr/>
            </p:nvSpPr>
            <p:spPr bwMode="auto">
              <a:xfrm>
                <a:off x="6994199" y="2395465"/>
                <a:ext cx="450156" cy="450156"/>
              </a:xfrm>
              <a:custGeom>
                <a:avLst/>
                <a:gdLst>
                  <a:gd name="T0" fmla="*/ 269 w 274"/>
                  <a:gd name="T1" fmla="*/ 147 h 274"/>
                  <a:gd name="T2" fmla="*/ 127 w 274"/>
                  <a:gd name="T3" fmla="*/ 269 h 274"/>
                  <a:gd name="T4" fmla="*/ 6 w 274"/>
                  <a:gd name="T5" fmla="*/ 128 h 274"/>
                  <a:gd name="T6" fmla="*/ 147 w 274"/>
                  <a:gd name="T7" fmla="*/ 6 h 274"/>
                  <a:gd name="T8" fmla="*/ 269 w 274"/>
                  <a:gd name="T9" fmla="*/ 1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74">
                    <a:moveTo>
                      <a:pt x="269" y="147"/>
                    </a:moveTo>
                    <a:cubicBezTo>
                      <a:pt x="263" y="220"/>
                      <a:pt x="200" y="274"/>
                      <a:pt x="127" y="269"/>
                    </a:cubicBezTo>
                    <a:cubicBezTo>
                      <a:pt x="55" y="263"/>
                      <a:pt x="0" y="200"/>
                      <a:pt x="6" y="128"/>
                    </a:cubicBezTo>
                    <a:cubicBezTo>
                      <a:pt x="11" y="55"/>
                      <a:pt x="74" y="0"/>
                      <a:pt x="147" y="6"/>
                    </a:cubicBezTo>
                    <a:cubicBezTo>
                      <a:pt x="219" y="11"/>
                      <a:pt x="274" y="75"/>
                      <a:pt x="269" y="14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7" name="Freeform 754"/>
              <p:cNvSpPr>
                <a:spLocks/>
              </p:cNvSpPr>
              <p:nvPr/>
            </p:nvSpPr>
            <p:spPr bwMode="auto">
              <a:xfrm>
                <a:off x="7027544" y="2428115"/>
                <a:ext cx="384161" cy="386245"/>
              </a:xfrm>
              <a:custGeom>
                <a:avLst/>
                <a:gdLst>
                  <a:gd name="T0" fmla="*/ 230 w 234"/>
                  <a:gd name="T1" fmla="*/ 126 h 235"/>
                  <a:gd name="T2" fmla="*/ 109 w 234"/>
                  <a:gd name="T3" fmla="*/ 230 h 235"/>
                  <a:gd name="T4" fmla="*/ 4 w 234"/>
                  <a:gd name="T5" fmla="*/ 109 h 235"/>
                  <a:gd name="T6" fmla="*/ 125 w 234"/>
                  <a:gd name="T7" fmla="*/ 5 h 235"/>
                  <a:gd name="T8" fmla="*/ 230 w 234"/>
                  <a:gd name="T9" fmla="*/ 12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5">
                    <a:moveTo>
                      <a:pt x="230" y="126"/>
                    </a:moveTo>
                    <a:cubicBezTo>
                      <a:pt x="225" y="188"/>
                      <a:pt x="171" y="235"/>
                      <a:pt x="109" y="230"/>
                    </a:cubicBezTo>
                    <a:cubicBezTo>
                      <a:pt x="46" y="225"/>
                      <a:pt x="0" y="171"/>
                      <a:pt x="4" y="109"/>
                    </a:cubicBezTo>
                    <a:cubicBezTo>
                      <a:pt x="9" y="47"/>
                      <a:pt x="63" y="0"/>
                      <a:pt x="125" y="5"/>
                    </a:cubicBezTo>
                    <a:cubicBezTo>
                      <a:pt x="188" y="9"/>
                      <a:pt x="234" y="64"/>
                      <a:pt x="230" y="12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8" name="Freeform 755"/>
              <p:cNvSpPr>
                <a:spLocks/>
              </p:cNvSpPr>
              <p:nvPr/>
            </p:nvSpPr>
            <p:spPr bwMode="auto">
              <a:xfrm>
                <a:off x="7147029" y="2548296"/>
                <a:ext cx="144494" cy="144494"/>
              </a:xfrm>
              <a:custGeom>
                <a:avLst/>
                <a:gdLst>
                  <a:gd name="T0" fmla="*/ 86 w 88"/>
                  <a:gd name="T1" fmla="*/ 48 h 88"/>
                  <a:gd name="T2" fmla="*/ 41 w 88"/>
                  <a:gd name="T3" fmla="*/ 87 h 88"/>
                  <a:gd name="T4" fmla="*/ 2 w 88"/>
                  <a:gd name="T5" fmla="*/ 41 h 88"/>
                  <a:gd name="T6" fmla="*/ 47 w 88"/>
                  <a:gd name="T7" fmla="*/ 2 h 88"/>
                  <a:gd name="T8" fmla="*/ 86 w 88"/>
                  <a:gd name="T9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86" y="48"/>
                    </a:moveTo>
                    <a:cubicBezTo>
                      <a:pt x="85" y="71"/>
                      <a:pt x="64" y="88"/>
                      <a:pt x="41" y="87"/>
                    </a:cubicBezTo>
                    <a:cubicBezTo>
                      <a:pt x="18" y="85"/>
                      <a:pt x="0" y="65"/>
                      <a:pt x="2" y="41"/>
                    </a:cubicBezTo>
                    <a:cubicBezTo>
                      <a:pt x="3" y="18"/>
                      <a:pt x="24" y="0"/>
                      <a:pt x="47" y="2"/>
                    </a:cubicBezTo>
                    <a:cubicBezTo>
                      <a:pt x="71" y="4"/>
                      <a:pt x="88" y="24"/>
                      <a:pt x="86" y="48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9" name="Freeform 756"/>
              <p:cNvSpPr>
                <a:spLocks/>
              </p:cNvSpPr>
              <p:nvPr/>
            </p:nvSpPr>
            <p:spPr bwMode="auto">
              <a:xfrm>
                <a:off x="7048384" y="2436451"/>
                <a:ext cx="203543" cy="209795"/>
              </a:xfrm>
              <a:custGeom>
                <a:avLst/>
                <a:gdLst>
                  <a:gd name="T0" fmla="*/ 0 w 293"/>
                  <a:gd name="T1" fmla="*/ 59 h 302"/>
                  <a:gd name="T2" fmla="*/ 230 w 293"/>
                  <a:gd name="T3" fmla="*/ 302 h 302"/>
                  <a:gd name="T4" fmla="*/ 293 w 293"/>
                  <a:gd name="T5" fmla="*/ 248 h 302"/>
                  <a:gd name="T6" fmla="*/ 71 w 293"/>
                  <a:gd name="T7" fmla="*/ 0 h 302"/>
                  <a:gd name="T8" fmla="*/ 0 w 293"/>
                  <a:gd name="T9" fmla="*/ 59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02">
                    <a:moveTo>
                      <a:pt x="0" y="59"/>
                    </a:moveTo>
                    <a:lnTo>
                      <a:pt x="230" y="302"/>
                    </a:lnTo>
                    <a:lnTo>
                      <a:pt x="293" y="248"/>
                    </a:lnTo>
                    <a:lnTo>
                      <a:pt x="71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0" name="Freeform 757"/>
              <p:cNvSpPr>
                <a:spLocks/>
              </p:cNvSpPr>
              <p:nvPr/>
            </p:nvSpPr>
            <p:spPr bwMode="auto">
              <a:xfrm>
                <a:off x="7178290" y="2579556"/>
                <a:ext cx="81973" cy="81973"/>
              </a:xfrm>
              <a:custGeom>
                <a:avLst/>
                <a:gdLst>
                  <a:gd name="T0" fmla="*/ 49 w 50"/>
                  <a:gd name="T1" fmla="*/ 27 h 50"/>
                  <a:gd name="T2" fmla="*/ 23 w 50"/>
                  <a:gd name="T3" fmla="*/ 49 h 50"/>
                  <a:gd name="T4" fmla="*/ 1 w 50"/>
                  <a:gd name="T5" fmla="*/ 24 h 50"/>
                  <a:gd name="T6" fmla="*/ 27 w 50"/>
                  <a:gd name="T7" fmla="*/ 1 h 50"/>
                  <a:gd name="T8" fmla="*/ 49 w 50"/>
                  <a:gd name="T9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49" y="27"/>
                    </a:moveTo>
                    <a:cubicBezTo>
                      <a:pt x="48" y="40"/>
                      <a:pt x="37" y="50"/>
                      <a:pt x="23" y="49"/>
                    </a:cubicBezTo>
                    <a:cubicBezTo>
                      <a:pt x="10" y="48"/>
                      <a:pt x="0" y="37"/>
                      <a:pt x="1" y="24"/>
                    </a:cubicBezTo>
                    <a:cubicBezTo>
                      <a:pt x="2" y="10"/>
                      <a:pt x="13" y="0"/>
                      <a:pt x="27" y="1"/>
                    </a:cubicBezTo>
                    <a:cubicBezTo>
                      <a:pt x="40" y="2"/>
                      <a:pt x="50" y="14"/>
                      <a:pt x="49" y="27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1" name="Freeform 758"/>
              <p:cNvSpPr>
                <a:spLocks/>
              </p:cNvSpPr>
              <p:nvPr/>
            </p:nvSpPr>
            <p:spPr bwMode="auto">
              <a:xfrm>
                <a:off x="5631227" y="2155799"/>
                <a:ext cx="1344910" cy="1139283"/>
              </a:xfrm>
              <a:custGeom>
                <a:avLst/>
                <a:gdLst>
                  <a:gd name="T0" fmla="*/ 255 w 819"/>
                  <a:gd name="T1" fmla="*/ 419 h 694"/>
                  <a:gd name="T2" fmla="*/ 329 w 819"/>
                  <a:gd name="T3" fmla="*/ 449 h 694"/>
                  <a:gd name="T4" fmla="*/ 473 w 819"/>
                  <a:gd name="T5" fmla="*/ 612 h 694"/>
                  <a:gd name="T6" fmla="*/ 713 w 819"/>
                  <a:gd name="T7" fmla="*/ 428 h 694"/>
                  <a:gd name="T8" fmla="*/ 459 w 819"/>
                  <a:gd name="T9" fmla="*/ 62 h 694"/>
                  <a:gd name="T10" fmla="*/ 434 w 819"/>
                  <a:gd name="T11" fmla="*/ 30 h 694"/>
                  <a:gd name="T12" fmla="*/ 479 w 819"/>
                  <a:gd name="T13" fmla="*/ 33 h 694"/>
                  <a:gd name="T14" fmla="*/ 805 w 819"/>
                  <a:gd name="T15" fmla="*/ 197 h 694"/>
                  <a:gd name="T16" fmla="*/ 813 w 819"/>
                  <a:gd name="T17" fmla="*/ 406 h 694"/>
                  <a:gd name="T18" fmla="*/ 446 w 819"/>
                  <a:gd name="T19" fmla="*/ 694 h 694"/>
                  <a:gd name="T20" fmla="*/ 323 w 819"/>
                  <a:gd name="T21" fmla="*/ 651 h 694"/>
                  <a:gd name="T22" fmla="*/ 86 w 819"/>
                  <a:gd name="T23" fmla="*/ 636 h 694"/>
                  <a:gd name="T24" fmla="*/ 32 w 819"/>
                  <a:gd name="T25" fmla="*/ 457 h 694"/>
                  <a:gd name="T26" fmla="*/ 255 w 819"/>
                  <a:gd name="T27" fmla="*/ 419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9" h="694">
                    <a:moveTo>
                      <a:pt x="255" y="419"/>
                    </a:moveTo>
                    <a:cubicBezTo>
                      <a:pt x="255" y="419"/>
                      <a:pt x="305" y="428"/>
                      <a:pt x="329" y="449"/>
                    </a:cubicBezTo>
                    <a:cubicBezTo>
                      <a:pt x="353" y="470"/>
                      <a:pt x="463" y="606"/>
                      <a:pt x="473" y="612"/>
                    </a:cubicBezTo>
                    <a:cubicBezTo>
                      <a:pt x="484" y="617"/>
                      <a:pt x="691" y="463"/>
                      <a:pt x="713" y="428"/>
                    </a:cubicBezTo>
                    <a:cubicBezTo>
                      <a:pt x="735" y="393"/>
                      <a:pt x="724" y="117"/>
                      <a:pt x="459" y="62"/>
                    </a:cubicBezTo>
                    <a:cubicBezTo>
                      <a:pt x="459" y="62"/>
                      <a:pt x="427" y="59"/>
                      <a:pt x="434" y="30"/>
                    </a:cubicBezTo>
                    <a:cubicBezTo>
                      <a:pt x="442" y="0"/>
                      <a:pt x="479" y="33"/>
                      <a:pt x="479" y="33"/>
                    </a:cubicBezTo>
                    <a:cubicBezTo>
                      <a:pt x="479" y="33"/>
                      <a:pt x="676" y="54"/>
                      <a:pt x="805" y="197"/>
                    </a:cubicBezTo>
                    <a:cubicBezTo>
                      <a:pt x="805" y="197"/>
                      <a:pt x="819" y="389"/>
                      <a:pt x="813" y="406"/>
                    </a:cubicBezTo>
                    <a:cubicBezTo>
                      <a:pt x="807" y="422"/>
                      <a:pt x="516" y="648"/>
                      <a:pt x="446" y="694"/>
                    </a:cubicBezTo>
                    <a:cubicBezTo>
                      <a:pt x="446" y="694"/>
                      <a:pt x="387" y="644"/>
                      <a:pt x="323" y="651"/>
                    </a:cubicBezTo>
                    <a:cubicBezTo>
                      <a:pt x="260" y="658"/>
                      <a:pt x="106" y="654"/>
                      <a:pt x="86" y="636"/>
                    </a:cubicBezTo>
                    <a:cubicBezTo>
                      <a:pt x="65" y="617"/>
                      <a:pt x="0" y="513"/>
                      <a:pt x="32" y="457"/>
                    </a:cubicBezTo>
                    <a:cubicBezTo>
                      <a:pt x="64" y="401"/>
                      <a:pt x="255" y="419"/>
                      <a:pt x="255" y="41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2" name="Freeform 759"/>
              <p:cNvSpPr>
                <a:spLocks/>
              </p:cNvSpPr>
              <p:nvPr/>
            </p:nvSpPr>
            <p:spPr bwMode="auto">
              <a:xfrm>
                <a:off x="5596493" y="2863683"/>
                <a:ext cx="681486" cy="656477"/>
              </a:xfrm>
              <a:custGeom>
                <a:avLst/>
                <a:gdLst>
                  <a:gd name="T0" fmla="*/ 138 w 415"/>
                  <a:gd name="T1" fmla="*/ 76 h 400"/>
                  <a:gd name="T2" fmla="*/ 47 w 415"/>
                  <a:gd name="T3" fmla="*/ 364 h 400"/>
                  <a:gd name="T4" fmla="*/ 106 w 415"/>
                  <a:gd name="T5" fmla="*/ 390 h 400"/>
                  <a:gd name="T6" fmla="*/ 396 w 415"/>
                  <a:gd name="T7" fmla="*/ 192 h 400"/>
                  <a:gd name="T8" fmla="*/ 138 w 415"/>
                  <a:gd name="T9" fmla="*/ 7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00">
                    <a:moveTo>
                      <a:pt x="138" y="76"/>
                    </a:moveTo>
                    <a:cubicBezTo>
                      <a:pt x="90" y="93"/>
                      <a:pt x="0" y="252"/>
                      <a:pt x="47" y="364"/>
                    </a:cubicBezTo>
                    <a:cubicBezTo>
                      <a:pt x="47" y="364"/>
                      <a:pt x="77" y="400"/>
                      <a:pt x="106" y="390"/>
                    </a:cubicBezTo>
                    <a:cubicBezTo>
                      <a:pt x="134" y="380"/>
                      <a:pt x="377" y="218"/>
                      <a:pt x="396" y="192"/>
                    </a:cubicBezTo>
                    <a:cubicBezTo>
                      <a:pt x="415" y="167"/>
                      <a:pt x="355" y="0"/>
                      <a:pt x="138" y="76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3" name="Freeform 760"/>
              <p:cNvSpPr>
                <a:spLocks/>
              </p:cNvSpPr>
              <p:nvPr/>
            </p:nvSpPr>
            <p:spPr bwMode="auto">
              <a:xfrm>
                <a:off x="5496458" y="2789351"/>
                <a:ext cx="658561" cy="200764"/>
              </a:xfrm>
              <a:custGeom>
                <a:avLst/>
                <a:gdLst>
                  <a:gd name="T0" fmla="*/ 384 w 401"/>
                  <a:gd name="T1" fmla="*/ 15 h 122"/>
                  <a:gd name="T2" fmla="*/ 119 w 401"/>
                  <a:gd name="T3" fmla="*/ 17 h 122"/>
                  <a:gd name="T4" fmla="*/ 15 w 401"/>
                  <a:gd name="T5" fmla="*/ 29 h 122"/>
                  <a:gd name="T6" fmla="*/ 111 w 401"/>
                  <a:gd name="T7" fmla="*/ 114 h 122"/>
                  <a:gd name="T8" fmla="*/ 380 w 401"/>
                  <a:gd name="T9" fmla="*/ 72 h 122"/>
                  <a:gd name="T10" fmla="*/ 384 w 401"/>
                  <a:gd name="T11" fmla="*/ 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1" h="122">
                    <a:moveTo>
                      <a:pt x="384" y="15"/>
                    </a:moveTo>
                    <a:cubicBezTo>
                      <a:pt x="371" y="0"/>
                      <a:pt x="185" y="12"/>
                      <a:pt x="119" y="17"/>
                    </a:cubicBezTo>
                    <a:cubicBezTo>
                      <a:pt x="52" y="22"/>
                      <a:pt x="26" y="5"/>
                      <a:pt x="15" y="29"/>
                    </a:cubicBezTo>
                    <a:cubicBezTo>
                      <a:pt x="0" y="58"/>
                      <a:pt x="55" y="106"/>
                      <a:pt x="111" y="114"/>
                    </a:cubicBezTo>
                    <a:cubicBezTo>
                      <a:pt x="168" y="122"/>
                      <a:pt x="361" y="84"/>
                      <a:pt x="380" y="72"/>
                    </a:cubicBezTo>
                    <a:cubicBezTo>
                      <a:pt x="399" y="60"/>
                      <a:pt x="401" y="35"/>
                      <a:pt x="384" y="1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4" name="Freeform 761"/>
              <p:cNvSpPr>
                <a:spLocks/>
              </p:cNvSpPr>
              <p:nvPr/>
            </p:nvSpPr>
            <p:spPr bwMode="auto">
              <a:xfrm>
                <a:off x="6879576" y="2259307"/>
                <a:ext cx="540465" cy="556443"/>
              </a:xfrm>
              <a:custGeom>
                <a:avLst/>
                <a:gdLst>
                  <a:gd name="T0" fmla="*/ 41 w 329"/>
                  <a:gd name="T1" fmla="*/ 339 h 339"/>
                  <a:gd name="T2" fmla="*/ 25 w 329"/>
                  <a:gd name="T3" fmla="*/ 133 h 339"/>
                  <a:gd name="T4" fmla="*/ 187 w 329"/>
                  <a:gd name="T5" fmla="*/ 5 h 339"/>
                  <a:gd name="T6" fmla="*/ 329 w 329"/>
                  <a:gd name="T7" fmla="*/ 63 h 339"/>
                  <a:gd name="T8" fmla="*/ 191 w 329"/>
                  <a:gd name="T9" fmla="*/ 167 h 339"/>
                  <a:gd name="T10" fmla="*/ 94 w 329"/>
                  <a:gd name="T11" fmla="*/ 305 h 339"/>
                  <a:gd name="T12" fmla="*/ 41 w 329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9" h="339">
                    <a:moveTo>
                      <a:pt x="41" y="339"/>
                    </a:moveTo>
                    <a:cubicBezTo>
                      <a:pt x="41" y="339"/>
                      <a:pt x="0" y="178"/>
                      <a:pt x="25" y="133"/>
                    </a:cubicBezTo>
                    <a:cubicBezTo>
                      <a:pt x="50" y="87"/>
                      <a:pt x="94" y="12"/>
                      <a:pt x="187" y="5"/>
                    </a:cubicBezTo>
                    <a:cubicBezTo>
                      <a:pt x="249" y="0"/>
                      <a:pt x="305" y="29"/>
                      <a:pt x="329" y="63"/>
                    </a:cubicBezTo>
                    <a:cubicBezTo>
                      <a:pt x="329" y="63"/>
                      <a:pt x="239" y="136"/>
                      <a:pt x="191" y="167"/>
                    </a:cubicBezTo>
                    <a:cubicBezTo>
                      <a:pt x="143" y="198"/>
                      <a:pt x="74" y="244"/>
                      <a:pt x="94" y="305"/>
                    </a:cubicBezTo>
                    <a:cubicBezTo>
                      <a:pt x="94" y="305"/>
                      <a:pt x="82" y="325"/>
                      <a:pt x="41" y="339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5" name="Freeform 762"/>
              <p:cNvSpPr>
                <a:spLocks/>
              </p:cNvSpPr>
              <p:nvPr/>
            </p:nvSpPr>
            <p:spPr bwMode="auto">
              <a:xfrm>
                <a:off x="6406495" y="3305502"/>
                <a:ext cx="59048" cy="163946"/>
              </a:xfrm>
              <a:custGeom>
                <a:avLst/>
                <a:gdLst>
                  <a:gd name="T0" fmla="*/ 6 w 36"/>
                  <a:gd name="T1" fmla="*/ 16 h 100"/>
                  <a:gd name="T2" fmla="*/ 21 w 36"/>
                  <a:gd name="T3" fmla="*/ 90 h 100"/>
                  <a:gd name="T4" fmla="*/ 36 w 36"/>
                  <a:gd name="T5" fmla="*/ 90 h 100"/>
                  <a:gd name="T6" fmla="*/ 18 w 36"/>
                  <a:gd name="T7" fmla="*/ 8 h 100"/>
                  <a:gd name="T8" fmla="*/ 6 w 36"/>
                  <a:gd name="T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00">
                    <a:moveTo>
                      <a:pt x="6" y="16"/>
                    </a:moveTo>
                    <a:cubicBezTo>
                      <a:pt x="20" y="38"/>
                      <a:pt x="20" y="64"/>
                      <a:pt x="21" y="90"/>
                    </a:cubicBezTo>
                    <a:cubicBezTo>
                      <a:pt x="21" y="100"/>
                      <a:pt x="36" y="100"/>
                      <a:pt x="36" y="90"/>
                    </a:cubicBezTo>
                    <a:cubicBezTo>
                      <a:pt x="35" y="61"/>
                      <a:pt x="35" y="33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6" name="Freeform 763"/>
              <p:cNvSpPr>
                <a:spLocks/>
              </p:cNvSpPr>
              <p:nvPr/>
            </p:nvSpPr>
            <p:spPr bwMode="auto">
              <a:xfrm>
                <a:off x="6464154" y="3305502"/>
                <a:ext cx="47239" cy="124349"/>
              </a:xfrm>
              <a:custGeom>
                <a:avLst/>
                <a:gdLst>
                  <a:gd name="T0" fmla="*/ 5 w 29"/>
                  <a:gd name="T1" fmla="*/ 16 h 76"/>
                  <a:gd name="T2" fmla="*/ 14 w 29"/>
                  <a:gd name="T3" fmla="*/ 66 h 76"/>
                  <a:gd name="T4" fmla="*/ 29 w 29"/>
                  <a:gd name="T5" fmla="*/ 66 h 76"/>
                  <a:gd name="T6" fmla="*/ 17 w 29"/>
                  <a:gd name="T7" fmla="*/ 8 h 76"/>
                  <a:gd name="T8" fmla="*/ 5 w 29"/>
                  <a:gd name="T9" fmla="*/ 1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6">
                    <a:moveTo>
                      <a:pt x="5" y="16"/>
                    </a:moveTo>
                    <a:cubicBezTo>
                      <a:pt x="13" y="31"/>
                      <a:pt x="13" y="49"/>
                      <a:pt x="14" y="66"/>
                    </a:cubicBezTo>
                    <a:cubicBezTo>
                      <a:pt x="14" y="76"/>
                      <a:pt x="29" y="76"/>
                      <a:pt x="29" y="66"/>
                    </a:cubicBezTo>
                    <a:cubicBezTo>
                      <a:pt x="28" y="46"/>
                      <a:pt x="28" y="26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7" name="Freeform 764"/>
              <p:cNvSpPr>
                <a:spLocks/>
              </p:cNvSpPr>
              <p:nvPr/>
            </p:nvSpPr>
            <p:spPr bwMode="auto">
              <a:xfrm>
                <a:off x="5754186" y="3556283"/>
                <a:ext cx="125043" cy="136853"/>
              </a:xfrm>
              <a:custGeom>
                <a:avLst/>
                <a:gdLst>
                  <a:gd name="T0" fmla="*/ 5 w 76"/>
                  <a:gd name="T1" fmla="*/ 17 h 83"/>
                  <a:gd name="T2" fmla="*/ 58 w 76"/>
                  <a:gd name="T3" fmla="*/ 76 h 83"/>
                  <a:gd name="T4" fmla="*/ 68 w 76"/>
                  <a:gd name="T5" fmla="*/ 66 h 83"/>
                  <a:gd name="T6" fmla="*/ 17 w 76"/>
                  <a:gd name="T7" fmla="*/ 9 h 83"/>
                  <a:gd name="T8" fmla="*/ 5 w 76"/>
                  <a:gd name="T9" fmla="*/ 1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5" y="17"/>
                    </a:moveTo>
                    <a:cubicBezTo>
                      <a:pt x="17" y="41"/>
                      <a:pt x="38" y="58"/>
                      <a:pt x="58" y="76"/>
                    </a:cubicBezTo>
                    <a:cubicBezTo>
                      <a:pt x="65" y="83"/>
                      <a:pt x="76" y="72"/>
                      <a:pt x="68" y="66"/>
                    </a:cubicBezTo>
                    <a:cubicBezTo>
                      <a:pt x="49" y="49"/>
                      <a:pt x="30" y="32"/>
                      <a:pt x="17" y="9"/>
                    </a:cubicBezTo>
                    <a:cubicBezTo>
                      <a:pt x="13" y="0"/>
                      <a:pt x="0" y="8"/>
                      <a:pt x="5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8" name="Freeform 765"/>
              <p:cNvSpPr>
                <a:spLocks/>
              </p:cNvSpPr>
              <p:nvPr/>
            </p:nvSpPr>
            <p:spPr bwMode="auto">
              <a:xfrm>
                <a:off x="5720146" y="3604217"/>
                <a:ext cx="85446" cy="95172"/>
              </a:xfrm>
              <a:custGeom>
                <a:avLst/>
                <a:gdLst>
                  <a:gd name="T0" fmla="*/ 6 w 52"/>
                  <a:gd name="T1" fmla="*/ 16 h 58"/>
                  <a:gd name="T2" fmla="*/ 36 w 52"/>
                  <a:gd name="T3" fmla="*/ 52 h 58"/>
                  <a:gd name="T4" fmla="*/ 44 w 52"/>
                  <a:gd name="T5" fmla="*/ 39 h 58"/>
                  <a:gd name="T6" fmla="*/ 18 w 52"/>
                  <a:gd name="T7" fmla="*/ 8 h 58"/>
                  <a:gd name="T8" fmla="*/ 6 w 52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8">
                    <a:moveTo>
                      <a:pt x="6" y="16"/>
                    </a:moveTo>
                    <a:cubicBezTo>
                      <a:pt x="14" y="29"/>
                      <a:pt x="23" y="43"/>
                      <a:pt x="36" y="52"/>
                    </a:cubicBezTo>
                    <a:cubicBezTo>
                      <a:pt x="44" y="58"/>
                      <a:pt x="52" y="45"/>
                      <a:pt x="44" y="39"/>
                    </a:cubicBezTo>
                    <a:cubicBezTo>
                      <a:pt x="33" y="32"/>
                      <a:pt x="26" y="19"/>
                      <a:pt x="18" y="8"/>
                    </a:cubicBezTo>
                    <a:cubicBezTo>
                      <a:pt x="13" y="0"/>
                      <a:pt x="0" y="8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49" name="Freeform 766"/>
              <p:cNvSpPr>
                <a:spLocks/>
              </p:cNvSpPr>
              <p:nvPr/>
            </p:nvSpPr>
            <p:spPr bwMode="auto">
              <a:xfrm>
                <a:off x="7001146" y="2876187"/>
                <a:ext cx="109760" cy="67384"/>
              </a:xfrm>
              <a:custGeom>
                <a:avLst/>
                <a:gdLst>
                  <a:gd name="T0" fmla="*/ 8 w 67"/>
                  <a:gd name="T1" fmla="*/ 17 h 41"/>
                  <a:gd name="T2" fmla="*/ 54 w 67"/>
                  <a:gd name="T3" fmla="*/ 38 h 41"/>
                  <a:gd name="T4" fmla="*/ 58 w 67"/>
                  <a:gd name="T5" fmla="*/ 24 h 41"/>
                  <a:gd name="T6" fmla="*/ 16 w 67"/>
                  <a:gd name="T7" fmla="*/ 4 h 41"/>
                  <a:gd name="T8" fmla="*/ 8 w 67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8" y="17"/>
                    </a:moveTo>
                    <a:cubicBezTo>
                      <a:pt x="23" y="26"/>
                      <a:pt x="38" y="34"/>
                      <a:pt x="54" y="38"/>
                    </a:cubicBezTo>
                    <a:cubicBezTo>
                      <a:pt x="63" y="41"/>
                      <a:pt x="67" y="26"/>
                      <a:pt x="58" y="24"/>
                    </a:cubicBezTo>
                    <a:cubicBezTo>
                      <a:pt x="43" y="20"/>
                      <a:pt x="29" y="12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0" name="Freeform 767"/>
              <p:cNvSpPr>
                <a:spLocks/>
              </p:cNvSpPr>
              <p:nvPr/>
            </p:nvSpPr>
            <p:spPr bwMode="auto">
              <a:xfrm>
                <a:off x="6987947" y="2932456"/>
                <a:ext cx="90309" cy="49323"/>
              </a:xfrm>
              <a:custGeom>
                <a:avLst/>
                <a:gdLst>
                  <a:gd name="T0" fmla="*/ 8 w 55"/>
                  <a:gd name="T1" fmla="*/ 17 h 30"/>
                  <a:gd name="T2" fmla="*/ 42 w 55"/>
                  <a:gd name="T3" fmla="*/ 28 h 30"/>
                  <a:gd name="T4" fmla="*/ 46 w 55"/>
                  <a:gd name="T5" fmla="*/ 14 h 30"/>
                  <a:gd name="T6" fmla="*/ 16 w 55"/>
                  <a:gd name="T7" fmla="*/ 4 h 30"/>
                  <a:gd name="T8" fmla="*/ 8 w 55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30">
                    <a:moveTo>
                      <a:pt x="8" y="17"/>
                    </a:moveTo>
                    <a:cubicBezTo>
                      <a:pt x="19" y="23"/>
                      <a:pt x="30" y="26"/>
                      <a:pt x="42" y="28"/>
                    </a:cubicBezTo>
                    <a:cubicBezTo>
                      <a:pt x="51" y="30"/>
                      <a:pt x="55" y="15"/>
                      <a:pt x="46" y="14"/>
                    </a:cubicBezTo>
                    <a:cubicBezTo>
                      <a:pt x="36" y="12"/>
                      <a:pt x="25" y="10"/>
                      <a:pt x="16" y="4"/>
                    </a:cubicBezTo>
                    <a:cubicBezTo>
                      <a:pt x="7" y="0"/>
                      <a:pt x="0" y="13"/>
                      <a:pt x="8" y="17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1" name="Freeform 768"/>
              <p:cNvSpPr>
                <a:spLocks/>
              </p:cNvSpPr>
              <p:nvPr/>
            </p:nvSpPr>
            <p:spPr bwMode="auto">
              <a:xfrm>
                <a:off x="7521465" y="2471186"/>
                <a:ext cx="47933" cy="118096"/>
              </a:xfrm>
              <a:custGeom>
                <a:avLst/>
                <a:gdLst>
                  <a:gd name="T0" fmla="*/ 5 w 29"/>
                  <a:gd name="T1" fmla="*/ 16 h 72"/>
                  <a:gd name="T2" fmla="*/ 14 w 29"/>
                  <a:gd name="T3" fmla="*/ 62 h 72"/>
                  <a:gd name="T4" fmla="*/ 29 w 29"/>
                  <a:gd name="T5" fmla="*/ 62 h 72"/>
                  <a:gd name="T6" fmla="*/ 17 w 29"/>
                  <a:gd name="T7" fmla="*/ 8 h 72"/>
                  <a:gd name="T8" fmla="*/ 5 w 29"/>
                  <a:gd name="T9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2">
                    <a:moveTo>
                      <a:pt x="5" y="16"/>
                    </a:moveTo>
                    <a:cubicBezTo>
                      <a:pt x="12" y="30"/>
                      <a:pt x="13" y="46"/>
                      <a:pt x="14" y="62"/>
                    </a:cubicBezTo>
                    <a:cubicBezTo>
                      <a:pt x="14" y="72"/>
                      <a:pt x="29" y="72"/>
                      <a:pt x="29" y="62"/>
                    </a:cubicBezTo>
                    <a:cubicBezTo>
                      <a:pt x="28" y="43"/>
                      <a:pt x="26" y="25"/>
                      <a:pt x="17" y="8"/>
                    </a:cubicBezTo>
                    <a:cubicBezTo>
                      <a:pt x="13" y="0"/>
                      <a:pt x="0" y="7"/>
                      <a:pt x="5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2" name="Freeform 769"/>
              <p:cNvSpPr>
                <a:spLocks/>
              </p:cNvSpPr>
              <p:nvPr/>
            </p:nvSpPr>
            <p:spPr bwMode="auto">
              <a:xfrm>
                <a:off x="7577039" y="2455903"/>
                <a:ext cx="44460" cy="110455"/>
              </a:xfrm>
              <a:custGeom>
                <a:avLst/>
                <a:gdLst>
                  <a:gd name="T0" fmla="*/ 4 w 27"/>
                  <a:gd name="T1" fmla="*/ 13 h 67"/>
                  <a:gd name="T2" fmla="*/ 12 w 27"/>
                  <a:gd name="T3" fmla="*/ 57 h 67"/>
                  <a:gd name="T4" fmla="*/ 27 w 27"/>
                  <a:gd name="T5" fmla="*/ 57 h 67"/>
                  <a:gd name="T6" fmla="*/ 18 w 27"/>
                  <a:gd name="T7" fmla="*/ 9 h 67"/>
                  <a:gd name="T8" fmla="*/ 4 w 27"/>
                  <a:gd name="T9" fmla="*/ 1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7">
                    <a:moveTo>
                      <a:pt x="4" y="13"/>
                    </a:moveTo>
                    <a:cubicBezTo>
                      <a:pt x="9" y="27"/>
                      <a:pt x="11" y="42"/>
                      <a:pt x="12" y="57"/>
                    </a:cubicBezTo>
                    <a:cubicBezTo>
                      <a:pt x="12" y="67"/>
                      <a:pt x="27" y="67"/>
                      <a:pt x="27" y="57"/>
                    </a:cubicBezTo>
                    <a:cubicBezTo>
                      <a:pt x="26" y="40"/>
                      <a:pt x="24" y="24"/>
                      <a:pt x="18" y="9"/>
                    </a:cubicBezTo>
                    <a:cubicBezTo>
                      <a:pt x="15" y="0"/>
                      <a:pt x="0" y="4"/>
                      <a:pt x="4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3" name="Freeform 770"/>
              <p:cNvSpPr>
                <a:spLocks/>
              </p:cNvSpPr>
              <p:nvPr/>
            </p:nvSpPr>
            <p:spPr bwMode="auto">
              <a:xfrm>
                <a:off x="6335637" y="2555937"/>
                <a:ext cx="277874" cy="187565"/>
              </a:xfrm>
              <a:custGeom>
                <a:avLst/>
                <a:gdLst>
                  <a:gd name="T0" fmla="*/ 39 w 169"/>
                  <a:gd name="T1" fmla="*/ 48 h 114"/>
                  <a:gd name="T2" fmla="*/ 85 w 169"/>
                  <a:gd name="T3" fmla="*/ 51 h 114"/>
                  <a:gd name="T4" fmla="*/ 135 w 169"/>
                  <a:gd name="T5" fmla="*/ 5 h 114"/>
                  <a:gd name="T6" fmla="*/ 169 w 169"/>
                  <a:gd name="T7" fmla="*/ 32 h 114"/>
                  <a:gd name="T8" fmla="*/ 75 w 169"/>
                  <a:gd name="T9" fmla="*/ 103 h 114"/>
                  <a:gd name="T10" fmla="*/ 57 w 169"/>
                  <a:gd name="T11" fmla="*/ 101 h 114"/>
                  <a:gd name="T12" fmla="*/ 46 w 169"/>
                  <a:gd name="T13" fmla="*/ 108 h 114"/>
                  <a:gd name="T14" fmla="*/ 6 w 169"/>
                  <a:gd name="T15" fmla="*/ 106 h 114"/>
                  <a:gd name="T16" fmla="*/ 9 w 169"/>
                  <a:gd name="T17" fmla="*/ 53 h 114"/>
                  <a:gd name="T18" fmla="*/ 39 w 169"/>
                  <a:gd name="T19" fmla="*/ 4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14">
                    <a:moveTo>
                      <a:pt x="39" y="48"/>
                    </a:moveTo>
                    <a:cubicBezTo>
                      <a:pt x="39" y="48"/>
                      <a:pt x="73" y="53"/>
                      <a:pt x="85" y="51"/>
                    </a:cubicBezTo>
                    <a:cubicBezTo>
                      <a:pt x="98" y="48"/>
                      <a:pt x="128" y="10"/>
                      <a:pt x="135" y="5"/>
                    </a:cubicBezTo>
                    <a:cubicBezTo>
                      <a:pt x="143" y="0"/>
                      <a:pt x="169" y="32"/>
                      <a:pt x="169" y="32"/>
                    </a:cubicBezTo>
                    <a:cubicBezTo>
                      <a:pt x="169" y="32"/>
                      <a:pt x="91" y="96"/>
                      <a:pt x="75" y="103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46" y="108"/>
                      <a:pt x="46" y="108"/>
                      <a:pt x="46" y="108"/>
                    </a:cubicBezTo>
                    <a:cubicBezTo>
                      <a:pt x="46" y="108"/>
                      <a:pt x="12" y="114"/>
                      <a:pt x="6" y="106"/>
                    </a:cubicBezTo>
                    <a:cubicBezTo>
                      <a:pt x="0" y="97"/>
                      <a:pt x="9" y="53"/>
                      <a:pt x="9" y="53"/>
                    </a:cubicBezTo>
                    <a:cubicBezTo>
                      <a:pt x="9" y="53"/>
                      <a:pt x="28" y="47"/>
                      <a:pt x="39" y="48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4" name="Freeform 771"/>
              <p:cNvSpPr>
                <a:spLocks/>
              </p:cNvSpPr>
              <p:nvPr/>
            </p:nvSpPr>
            <p:spPr bwMode="auto">
              <a:xfrm>
                <a:off x="5644426" y="2377403"/>
                <a:ext cx="771795" cy="288989"/>
              </a:xfrm>
              <a:custGeom>
                <a:avLst/>
                <a:gdLst>
                  <a:gd name="T0" fmla="*/ 161 w 470"/>
                  <a:gd name="T1" fmla="*/ 119 h 176"/>
                  <a:gd name="T2" fmla="*/ 362 w 470"/>
                  <a:gd name="T3" fmla="*/ 14 h 176"/>
                  <a:gd name="T4" fmla="*/ 470 w 470"/>
                  <a:gd name="T5" fmla="*/ 157 h 176"/>
                  <a:gd name="T6" fmla="*/ 428 w 470"/>
                  <a:gd name="T7" fmla="*/ 173 h 176"/>
                  <a:gd name="T8" fmla="*/ 360 w 470"/>
                  <a:gd name="T9" fmla="*/ 52 h 176"/>
                  <a:gd name="T10" fmla="*/ 169 w 470"/>
                  <a:gd name="T11" fmla="*/ 157 h 176"/>
                  <a:gd name="T12" fmla="*/ 161 w 470"/>
                  <a:gd name="T13" fmla="*/ 11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76">
                    <a:moveTo>
                      <a:pt x="161" y="119"/>
                    </a:moveTo>
                    <a:cubicBezTo>
                      <a:pt x="161" y="119"/>
                      <a:pt x="287" y="0"/>
                      <a:pt x="362" y="14"/>
                    </a:cubicBezTo>
                    <a:cubicBezTo>
                      <a:pt x="437" y="27"/>
                      <a:pt x="461" y="111"/>
                      <a:pt x="470" y="157"/>
                    </a:cubicBezTo>
                    <a:cubicBezTo>
                      <a:pt x="470" y="157"/>
                      <a:pt x="442" y="176"/>
                      <a:pt x="428" y="173"/>
                    </a:cubicBezTo>
                    <a:cubicBezTo>
                      <a:pt x="428" y="173"/>
                      <a:pt x="414" y="48"/>
                      <a:pt x="360" y="52"/>
                    </a:cubicBezTo>
                    <a:cubicBezTo>
                      <a:pt x="305" y="57"/>
                      <a:pt x="180" y="151"/>
                      <a:pt x="169" y="157"/>
                    </a:cubicBezTo>
                    <a:cubicBezTo>
                      <a:pt x="158" y="164"/>
                      <a:pt x="0" y="139"/>
                      <a:pt x="161" y="119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5" name="Freeform 772"/>
              <p:cNvSpPr>
                <a:spLocks/>
              </p:cNvSpPr>
              <p:nvPr/>
            </p:nvSpPr>
            <p:spPr bwMode="auto">
              <a:xfrm>
                <a:off x="6437756" y="2689317"/>
                <a:ext cx="248003" cy="336922"/>
              </a:xfrm>
              <a:custGeom>
                <a:avLst/>
                <a:gdLst>
                  <a:gd name="T0" fmla="*/ 43 w 151"/>
                  <a:gd name="T1" fmla="*/ 126 h 205"/>
                  <a:gd name="T2" fmla="*/ 82 w 151"/>
                  <a:gd name="T3" fmla="*/ 103 h 205"/>
                  <a:gd name="T4" fmla="*/ 87 w 151"/>
                  <a:gd name="T5" fmla="*/ 24 h 205"/>
                  <a:gd name="T6" fmla="*/ 143 w 151"/>
                  <a:gd name="T7" fmla="*/ 15 h 205"/>
                  <a:gd name="T8" fmla="*/ 113 w 151"/>
                  <a:gd name="T9" fmla="*/ 156 h 205"/>
                  <a:gd name="T10" fmla="*/ 97 w 151"/>
                  <a:gd name="T11" fmla="*/ 155 h 205"/>
                  <a:gd name="T12" fmla="*/ 95 w 151"/>
                  <a:gd name="T13" fmla="*/ 183 h 205"/>
                  <a:gd name="T14" fmla="*/ 38 w 151"/>
                  <a:gd name="T15" fmla="*/ 205 h 205"/>
                  <a:gd name="T16" fmla="*/ 6 w 151"/>
                  <a:gd name="T17" fmla="*/ 153 h 205"/>
                  <a:gd name="T18" fmla="*/ 43 w 151"/>
                  <a:gd name="T19" fmla="*/ 12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05">
                    <a:moveTo>
                      <a:pt x="43" y="126"/>
                    </a:moveTo>
                    <a:cubicBezTo>
                      <a:pt x="43" y="126"/>
                      <a:pt x="74" y="117"/>
                      <a:pt x="82" y="103"/>
                    </a:cubicBezTo>
                    <a:cubicBezTo>
                      <a:pt x="90" y="89"/>
                      <a:pt x="97" y="41"/>
                      <a:pt x="87" y="24"/>
                    </a:cubicBezTo>
                    <a:cubicBezTo>
                      <a:pt x="87" y="24"/>
                      <a:pt x="130" y="0"/>
                      <a:pt x="143" y="15"/>
                    </a:cubicBezTo>
                    <a:cubicBezTo>
                      <a:pt x="143" y="15"/>
                      <a:pt x="151" y="126"/>
                      <a:pt x="113" y="156"/>
                    </a:cubicBezTo>
                    <a:cubicBezTo>
                      <a:pt x="97" y="155"/>
                      <a:pt x="97" y="155"/>
                      <a:pt x="97" y="155"/>
                    </a:cubicBezTo>
                    <a:cubicBezTo>
                      <a:pt x="97" y="155"/>
                      <a:pt x="106" y="177"/>
                      <a:pt x="95" y="183"/>
                    </a:cubicBezTo>
                    <a:cubicBezTo>
                      <a:pt x="84" y="190"/>
                      <a:pt x="41" y="205"/>
                      <a:pt x="38" y="205"/>
                    </a:cubicBezTo>
                    <a:cubicBezTo>
                      <a:pt x="38" y="205"/>
                      <a:pt x="13" y="166"/>
                      <a:pt x="6" y="153"/>
                    </a:cubicBezTo>
                    <a:cubicBezTo>
                      <a:pt x="0" y="141"/>
                      <a:pt x="43" y="126"/>
                      <a:pt x="43" y="126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6" name="Freeform 773"/>
              <p:cNvSpPr>
                <a:spLocks/>
              </p:cNvSpPr>
              <p:nvPr/>
            </p:nvSpPr>
            <p:spPr bwMode="auto">
              <a:xfrm>
                <a:off x="5558980" y="2546212"/>
                <a:ext cx="948940" cy="409169"/>
              </a:xfrm>
              <a:custGeom>
                <a:avLst/>
                <a:gdLst>
                  <a:gd name="T0" fmla="*/ 176 w 578"/>
                  <a:gd name="T1" fmla="*/ 40 h 249"/>
                  <a:gd name="T2" fmla="*/ 578 w 578"/>
                  <a:gd name="T3" fmla="*/ 213 h 249"/>
                  <a:gd name="T4" fmla="*/ 545 w 578"/>
                  <a:gd name="T5" fmla="*/ 249 h 249"/>
                  <a:gd name="T6" fmla="*/ 161 w 578"/>
                  <a:gd name="T7" fmla="*/ 88 h 249"/>
                  <a:gd name="T8" fmla="*/ 34 w 578"/>
                  <a:gd name="T9" fmla="*/ 82 h 249"/>
                  <a:gd name="T10" fmla="*/ 176 w 578"/>
                  <a:gd name="T11" fmla="*/ 4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249">
                    <a:moveTo>
                      <a:pt x="176" y="40"/>
                    </a:moveTo>
                    <a:cubicBezTo>
                      <a:pt x="176" y="40"/>
                      <a:pt x="473" y="12"/>
                      <a:pt x="578" y="213"/>
                    </a:cubicBezTo>
                    <a:cubicBezTo>
                      <a:pt x="578" y="213"/>
                      <a:pt x="551" y="239"/>
                      <a:pt x="545" y="249"/>
                    </a:cubicBezTo>
                    <a:cubicBezTo>
                      <a:pt x="545" y="249"/>
                      <a:pt x="478" y="50"/>
                      <a:pt x="161" y="88"/>
                    </a:cubicBezTo>
                    <a:cubicBezTo>
                      <a:pt x="153" y="86"/>
                      <a:pt x="57" y="139"/>
                      <a:pt x="34" y="82"/>
                    </a:cubicBezTo>
                    <a:cubicBezTo>
                      <a:pt x="0" y="0"/>
                      <a:pt x="176" y="40"/>
                      <a:pt x="176" y="40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7" name="Freeform 774"/>
              <p:cNvSpPr>
                <a:spLocks/>
              </p:cNvSpPr>
              <p:nvPr/>
            </p:nvSpPr>
            <p:spPr bwMode="auto">
              <a:xfrm>
                <a:off x="5991074" y="1477092"/>
                <a:ext cx="390413" cy="607849"/>
              </a:xfrm>
              <a:custGeom>
                <a:avLst/>
                <a:gdLst>
                  <a:gd name="T0" fmla="*/ 231 w 238"/>
                  <a:gd name="T1" fmla="*/ 325 h 370"/>
                  <a:gd name="T2" fmla="*/ 222 w 238"/>
                  <a:gd name="T3" fmla="*/ 281 h 370"/>
                  <a:gd name="T4" fmla="*/ 96 w 238"/>
                  <a:gd name="T5" fmla="*/ 258 h 370"/>
                  <a:gd name="T6" fmla="*/ 207 w 238"/>
                  <a:gd name="T7" fmla="*/ 227 h 370"/>
                  <a:gd name="T8" fmla="*/ 203 w 238"/>
                  <a:gd name="T9" fmla="*/ 211 h 370"/>
                  <a:gd name="T10" fmla="*/ 216 w 238"/>
                  <a:gd name="T11" fmla="*/ 184 h 370"/>
                  <a:gd name="T12" fmla="*/ 190 w 238"/>
                  <a:gd name="T13" fmla="*/ 170 h 370"/>
                  <a:gd name="T14" fmla="*/ 189 w 238"/>
                  <a:gd name="T15" fmla="*/ 166 h 370"/>
                  <a:gd name="T16" fmla="*/ 189 w 238"/>
                  <a:gd name="T17" fmla="*/ 166 h 370"/>
                  <a:gd name="T18" fmla="*/ 168 w 238"/>
                  <a:gd name="T19" fmla="*/ 98 h 370"/>
                  <a:gd name="T20" fmla="*/ 7 w 238"/>
                  <a:gd name="T21" fmla="*/ 181 h 370"/>
                  <a:gd name="T22" fmla="*/ 73 w 238"/>
                  <a:gd name="T23" fmla="*/ 339 h 370"/>
                  <a:gd name="T24" fmla="*/ 231 w 238"/>
                  <a:gd name="T25" fmla="*/ 325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8" h="370">
                    <a:moveTo>
                      <a:pt x="231" y="325"/>
                    </a:moveTo>
                    <a:cubicBezTo>
                      <a:pt x="231" y="316"/>
                      <a:pt x="227" y="300"/>
                      <a:pt x="222" y="281"/>
                    </a:cubicBezTo>
                    <a:cubicBezTo>
                      <a:pt x="140" y="369"/>
                      <a:pt x="96" y="258"/>
                      <a:pt x="96" y="258"/>
                    </a:cubicBezTo>
                    <a:cubicBezTo>
                      <a:pt x="106" y="257"/>
                      <a:pt x="177" y="236"/>
                      <a:pt x="207" y="227"/>
                    </a:cubicBezTo>
                    <a:cubicBezTo>
                      <a:pt x="206" y="221"/>
                      <a:pt x="204" y="216"/>
                      <a:pt x="203" y="211"/>
                    </a:cubicBezTo>
                    <a:cubicBezTo>
                      <a:pt x="231" y="212"/>
                      <a:pt x="238" y="174"/>
                      <a:pt x="216" y="184"/>
                    </a:cubicBezTo>
                    <a:cubicBezTo>
                      <a:pt x="201" y="191"/>
                      <a:pt x="193" y="178"/>
                      <a:pt x="190" y="170"/>
                    </a:cubicBezTo>
                    <a:cubicBezTo>
                      <a:pt x="190" y="169"/>
                      <a:pt x="189" y="167"/>
                      <a:pt x="189" y="166"/>
                    </a:cubicBezTo>
                    <a:cubicBezTo>
                      <a:pt x="189" y="166"/>
                      <a:pt x="189" y="166"/>
                      <a:pt x="189" y="166"/>
                    </a:cubicBezTo>
                    <a:cubicBezTo>
                      <a:pt x="177" y="127"/>
                      <a:pt x="168" y="98"/>
                      <a:pt x="168" y="98"/>
                    </a:cubicBezTo>
                    <a:cubicBezTo>
                      <a:pt x="53" y="0"/>
                      <a:pt x="0" y="162"/>
                      <a:pt x="7" y="181"/>
                    </a:cubicBezTo>
                    <a:cubicBezTo>
                      <a:pt x="13" y="201"/>
                      <a:pt x="43" y="309"/>
                      <a:pt x="73" y="339"/>
                    </a:cubicBezTo>
                    <a:cubicBezTo>
                      <a:pt x="103" y="370"/>
                      <a:pt x="235" y="366"/>
                      <a:pt x="231" y="32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8" name="Freeform 775"/>
              <p:cNvSpPr>
                <a:spLocks/>
              </p:cNvSpPr>
              <p:nvPr/>
            </p:nvSpPr>
            <p:spPr bwMode="auto">
              <a:xfrm>
                <a:off x="5808371" y="1416654"/>
                <a:ext cx="522403" cy="536991"/>
              </a:xfrm>
              <a:custGeom>
                <a:avLst/>
                <a:gdLst>
                  <a:gd name="T0" fmla="*/ 155 w 318"/>
                  <a:gd name="T1" fmla="*/ 293 h 327"/>
                  <a:gd name="T2" fmla="*/ 127 w 318"/>
                  <a:gd name="T3" fmla="*/ 175 h 327"/>
                  <a:gd name="T4" fmla="*/ 231 w 318"/>
                  <a:gd name="T5" fmla="*/ 154 h 327"/>
                  <a:gd name="T6" fmla="*/ 201 w 318"/>
                  <a:gd name="T7" fmla="*/ 142 h 327"/>
                  <a:gd name="T8" fmla="*/ 309 w 318"/>
                  <a:gd name="T9" fmla="*/ 124 h 327"/>
                  <a:gd name="T10" fmla="*/ 290 w 318"/>
                  <a:gd name="T11" fmla="*/ 129 h 327"/>
                  <a:gd name="T12" fmla="*/ 262 w 318"/>
                  <a:gd name="T13" fmla="*/ 11 h 327"/>
                  <a:gd name="T14" fmla="*/ 245 w 318"/>
                  <a:gd name="T15" fmla="*/ 58 h 327"/>
                  <a:gd name="T16" fmla="*/ 168 w 318"/>
                  <a:gd name="T17" fmla="*/ 8 h 327"/>
                  <a:gd name="T18" fmla="*/ 162 w 318"/>
                  <a:gd name="T19" fmla="*/ 56 h 327"/>
                  <a:gd name="T20" fmla="*/ 50 w 318"/>
                  <a:gd name="T21" fmla="*/ 118 h 327"/>
                  <a:gd name="T22" fmla="*/ 3 w 318"/>
                  <a:gd name="T23" fmla="*/ 134 h 327"/>
                  <a:gd name="T24" fmla="*/ 31 w 318"/>
                  <a:gd name="T25" fmla="*/ 140 h 327"/>
                  <a:gd name="T26" fmla="*/ 15 w 318"/>
                  <a:gd name="T27" fmla="*/ 168 h 327"/>
                  <a:gd name="T28" fmla="*/ 32 w 318"/>
                  <a:gd name="T29" fmla="*/ 158 h 327"/>
                  <a:gd name="T30" fmla="*/ 93 w 318"/>
                  <a:gd name="T31" fmla="*/ 266 h 327"/>
                  <a:gd name="T32" fmla="*/ 85 w 318"/>
                  <a:gd name="T33" fmla="*/ 300 h 327"/>
                  <a:gd name="T34" fmla="*/ 102 w 318"/>
                  <a:gd name="T35" fmla="*/ 291 h 327"/>
                  <a:gd name="T36" fmla="*/ 111 w 318"/>
                  <a:gd name="T37" fmla="*/ 317 h 327"/>
                  <a:gd name="T38" fmla="*/ 155 w 318"/>
                  <a:gd name="T39" fmla="*/ 29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327">
                    <a:moveTo>
                      <a:pt x="155" y="293"/>
                    </a:moveTo>
                    <a:cubicBezTo>
                      <a:pt x="155" y="293"/>
                      <a:pt x="196" y="217"/>
                      <a:pt x="127" y="175"/>
                    </a:cubicBezTo>
                    <a:cubicBezTo>
                      <a:pt x="127" y="175"/>
                      <a:pt x="249" y="167"/>
                      <a:pt x="231" y="154"/>
                    </a:cubicBezTo>
                    <a:cubicBezTo>
                      <a:pt x="215" y="142"/>
                      <a:pt x="201" y="142"/>
                      <a:pt x="201" y="142"/>
                    </a:cubicBezTo>
                    <a:cubicBezTo>
                      <a:pt x="201" y="142"/>
                      <a:pt x="301" y="156"/>
                      <a:pt x="309" y="124"/>
                    </a:cubicBezTo>
                    <a:cubicBezTo>
                      <a:pt x="318" y="90"/>
                      <a:pt x="290" y="129"/>
                      <a:pt x="290" y="129"/>
                    </a:cubicBezTo>
                    <a:cubicBezTo>
                      <a:pt x="290" y="129"/>
                      <a:pt x="309" y="19"/>
                      <a:pt x="262" y="11"/>
                    </a:cubicBezTo>
                    <a:cubicBezTo>
                      <a:pt x="215" y="4"/>
                      <a:pt x="245" y="58"/>
                      <a:pt x="245" y="58"/>
                    </a:cubicBezTo>
                    <a:cubicBezTo>
                      <a:pt x="245" y="58"/>
                      <a:pt x="223" y="16"/>
                      <a:pt x="168" y="8"/>
                    </a:cubicBezTo>
                    <a:cubicBezTo>
                      <a:pt x="113" y="0"/>
                      <a:pt x="130" y="46"/>
                      <a:pt x="162" y="56"/>
                    </a:cubicBezTo>
                    <a:cubicBezTo>
                      <a:pt x="162" y="56"/>
                      <a:pt x="77" y="67"/>
                      <a:pt x="50" y="118"/>
                    </a:cubicBezTo>
                    <a:cubicBezTo>
                      <a:pt x="50" y="118"/>
                      <a:pt x="6" y="110"/>
                      <a:pt x="3" y="134"/>
                    </a:cubicBezTo>
                    <a:cubicBezTo>
                      <a:pt x="0" y="158"/>
                      <a:pt x="31" y="140"/>
                      <a:pt x="31" y="140"/>
                    </a:cubicBezTo>
                    <a:cubicBezTo>
                      <a:pt x="31" y="140"/>
                      <a:pt x="2" y="161"/>
                      <a:pt x="15" y="168"/>
                    </a:cubicBezTo>
                    <a:cubicBezTo>
                      <a:pt x="27" y="176"/>
                      <a:pt x="32" y="158"/>
                      <a:pt x="32" y="158"/>
                    </a:cubicBezTo>
                    <a:cubicBezTo>
                      <a:pt x="32" y="158"/>
                      <a:pt x="26" y="249"/>
                      <a:pt x="93" y="266"/>
                    </a:cubicBezTo>
                    <a:cubicBezTo>
                      <a:pt x="93" y="266"/>
                      <a:pt x="76" y="295"/>
                      <a:pt x="85" y="300"/>
                    </a:cubicBezTo>
                    <a:cubicBezTo>
                      <a:pt x="94" y="306"/>
                      <a:pt x="102" y="291"/>
                      <a:pt x="102" y="291"/>
                    </a:cubicBezTo>
                    <a:cubicBezTo>
                      <a:pt x="102" y="291"/>
                      <a:pt x="92" y="327"/>
                      <a:pt x="111" y="317"/>
                    </a:cubicBezTo>
                    <a:cubicBezTo>
                      <a:pt x="129" y="308"/>
                      <a:pt x="149" y="308"/>
                      <a:pt x="155" y="29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59" name="Freeform 776"/>
              <p:cNvSpPr>
                <a:spLocks/>
              </p:cNvSpPr>
              <p:nvPr/>
            </p:nvSpPr>
            <p:spPr bwMode="auto">
              <a:xfrm>
                <a:off x="6171692" y="1915438"/>
                <a:ext cx="141021" cy="103508"/>
              </a:xfrm>
              <a:custGeom>
                <a:avLst/>
                <a:gdLst>
                  <a:gd name="T0" fmla="*/ 0 w 86"/>
                  <a:gd name="T1" fmla="*/ 16 h 63"/>
                  <a:gd name="T2" fmla="*/ 86 w 86"/>
                  <a:gd name="T3" fmla="*/ 36 h 63"/>
                  <a:gd name="T4" fmla="*/ 0 w 86"/>
                  <a:gd name="T5" fmla="*/ 1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63">
                    <a:moveTo>
                      <a:pt x="0" y="16"/>
                    </a:moveTo>
                    <a:cubicBezTo>
                      <a:pt x="16" y="38"/>
                      <a:pt x="45" y="63"/>
                      <a:pt x="86" y="36"/>
                    </a:cubicBezTo>
                    <a:cubicBezTo>
                      <a:pt x="66" y="0"/>
                      <a:pt x="23" y="8"/>
                      <a:pt x="0" y="16"/>
                    </a:cubicBezTo>
                  </a:path>
                </a:pathLst>
              </a:custGeom>
              <a:solidFill>
                <a:srgbClr val="DA9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0" name="Freeform 777"/>
              <p:cNvSpPr>
                <a:spLocks/>
              </p:cNvSpPr>
              <p:nvPr/>
            </p:nvSpPr>
            <p:spPr bwMode="auto">
              <a:xfrm>
                <a:off x="6148767" y="1850137"/>
                <a:ext cx="207016" cy="125043"/>
              </a:xfrm>
              <a:custGeom>
                <a:avLst/>
                <a:gdLst>
                  <a:gd name="T0" fmla="*/ 111 w 126"/>
                  <a:gd name="T1" fmla="*/ 0 h 76"/>
                  <a:gd name="T2" fmla="*/ 0 w 126"/>
                  <a:gd name="T3" fmla="*/ 31 h 76"/>
                  <a:gd name="T4" fmla="*/ 14 w 126"/>
                  <a:gd name="T5" fmla="*/ 56 h 76"/>
                  <a:gd name="T6" fmla="*/ 100 w 126"/>
                  <a:gd name="T7" fmla="*/ 76 h 76"/>
                  <a:gd name="T8" fmla="*/ 126 w 126"/>
                  <a:gd name="T9" fmla="*/ 54 h 76"/>
                  <a:gd name="T10" fmla="*/ 111 w 126"/>
                  <a:gd name="T1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76">
                    <a:moveTo>
                      <a:pt x="111" y="0"/>
                    </a:moveTo>
                    <a:cubicBezTo>
                      <a:pt x="81" y="9"/>
                      <a:pt x="10" y="30"/>
                      <a:pt x="0" y="31"/>
                    </a:cubicBezTo>
                    <a:cubicBezTo>
                      <a:pt x="0" y="31"/>
                      <a:pt x="5" y="43"/>
                      <a:pt x="14" y="56"/>
                    </a:cubicBezTo>
                    <a:cubicBezTo>
                      <a:pt x="37" y="48"/>
                      <a:pt x="80" y="40"/>
                      <a:pt x="100" y="76"/>
                    </a:cubicBezTo>
                    <a:cubicBezTo>
                      <a:pt x="108" y="71"/>
                      <a:pt x="117" y="64"/>
                      <a:pt x="126" y="54"/>
                    </a:cubicBezTo>
                    <a:cubicBezTo>
                      <a:pt x="122" y="38"/>
                      <a:pt x="117" y="19"/>
                      <a:pt x="111" y="0"/>
                    </a:cubicBezTo>
                  </a:path>
                </a:pathLst>
              </a:custGeom>
              <a:solidFill>
                <a:srgbClr val="7534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1" name="Freeform 778"/>
              <p:cNvSpPr>
                <a:spLocks/>
              </p:cNvSpPr>
              <p:nvPr/>
            </p:nvSpPr>
            <p:spPr bwMode="auto">
              <a:xfrm>
                <a:off x="6218930" y="1736904"/>
                <a:ext cx="39597" cy="63911"/>
              </a:xfrm>
              <a:custGeom>
                <a:avLst/>
                <a:gdLst>
                  <a:gd name="T0" fmla="*/ 21 w 24"/>
                  <a:gd name="T1" fmla="*/ 17 h 39"/>
                  <a:gd name="T2" fmla="*/ 17 w 24"/>
                  <a:gd name="T3" fmla="*/ 37 h 39"/>
                  <a:gd name="T4" fmla="*/ 3 w 24"/>
                  <a:gd name="T5" fmla="*/ 22 h 39"/>
                  <a:gd name="T6" fmla="*/ 7 w 24"/>
                  <a:gd name="T7" fmla="*/ 1 h 39"/>
                  <a:gd name="T8" fmla="*/ 21 w 24"/>
                  <a:gd name="T9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21" y="17"/>
                    </a:moveTo>
                    <a:cubicBezTo>
                      <a:pt x="24" y="27"/>
                      <a:pt x="22" y="36"/>
                      <a:pt x="17" y="37"/>
                    </a:cubicBezTo>
                    <a:cubicBezTo>
                      <a:pt x="12" y="39"/>
                      <a:pt x="6" y="32"/>
                      <a:pt x="3" y="22"/>
                    </a:cubicBezTo>
                    <a:cubicBezTo>
                      <a:pt x="0" y="11"/>
                      <a:pt x="2" y="2"/>
                      <a:pt x="7" y="1"/>
                    </a:cubicBezTo>
                    <a:cubicBezTo>
                      <a:pt x="12" y="0"/>
                      <a:pt x="18" y="7"/>
                      <a:pt x="21" y="17"/>
                    </a:cubicBezTo>
                  </a:path>
                </a:pathLst>
              </a:custGeom>
              <a:solidFill>
                <a:srgbClr val="190F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2" name="Freeform 779"/>
              <p:cNvSpPr>
                <a:spLocks/>
              </p:cNvSpPr>
              <p:nvPr/>
            </p:nvSpPr>
            <p:spPr bwMode="auto">
              <a:xfrm>
                <a:off x="5974401" y="1825129"/>
                <a:ext cx="128517" cy="129906"/>
              </a:xfrm>
              <a:custGeom>
                <a:avLst/>
                <a:gdLst>
                  <a:gd name="T0" fmla="*/ 75 w 78"/>
                  <a:gd name="T1" fmla="*/ 35 h 79"/>
                  <a:gd name="T2" fmla="*/ 30 w 78"/>
                  <a:gd name="T3" fmla="*/ 10 h 79"/>
                  <a:gd name="T4" fmla="*/ 28 w 78"/>
                  <a:gd name="T5" fmla="*/ 59 h 79"/>
                  <a:gd name="T6" fmla="*/ 75 w 78"/>
                  <a:gd name="T7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9">
                    <a:moveTo>
                      <a:pt x="75" y="35"/>
                    </a:moveTo>
                    <a:cubicBezTo>
                      <a:pt x="75" y="35"/>
                      <a:pt x="59" y="0"/>
                      <a:pt x="30" y="10"/>
                    </a:cubicBezTo>
                    <a:cubicBezTo>
                      <a:pt x="0" y="21"/>
                      <a:pt x="16" y="47"/>
                      <a:pt x="28" y="59"/>
                    </a:cubicBezTo>
                    <a:cubicBezTo>
                      <a:pt x="40" y="71"/>
                      <a:pt x="78" y="79"/>
                      <a:pt x="75" y="35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3" name="Freeform 780"/>
              <p:cNvSpPr>
                <a:spLocks/>
              </p:cNvSpPr>
              <p:nvPr/>
            </p:nvSpPr>
            <p:spPr bwMode="auto">
              <a:xfrm>
                <a:off x="6171692" y="1625059"/>
                <a:ext cx="65300" cy="78499"/>
              </a:xfrm>
              <a:custGeom>
                <a:avLst/>
                <a:gdLst>
                  <a:gd name="T0" fmla="*/ 40 w 40"/>
                  <a:gd name="T1" fmla="*/ 38 h 48"/>
                  <a:gd name="T2" fmla="*/ 0 w 40"/>
                  <a:gd name="T3" fmla="*/ 48 h 48"/>
                  <a:gd name="T4" fmla="*/ 40 w 40"/>
                  <a:gd name="T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8">
                    <a:moveTo>
                      <a:pt x="40" y="38"/>
                    </a:moveTo>
                    <a:cubicBezTo>
                      <a:pt x="40" y="38"/>
                      <a:pt x="12" y="16"/>
                      <a:pt x="0" y="48"/>
                    </a:cubicBezTo>
                    <a:cubicBezTo>
                      <a:pt x="0" y="48"/>
                      <a:pt x="6" y="0"/>
                      <a:pt x="40" y="38"/>
                    </a:cubicBezTo>
                  </a:path>
                </a:pathLst>
              </a:custGeom>
              <a:solidFill>
                <a:srgbClr val="3A2B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4" name="Freeform 782"/>
              <p:cNvSpPr>
                <a:spLocks/>
              </p:cNvSpPr>
              <p:nvPr/>
            </p:nvSpPr>
            <p:spPr bwMode="auto">
              <a:xfrm>
                <a:off x="6000799" y="1943920"/>
                <a:ext cx="180618" cy="96561"/>
              </a:xfrm>
              <a:custGeom>
                <a:avLst/>
                <a:gdLst>
                  <a:gd name="T0" fmla="*/ 110 w 110"/>
                  <a:gd name="T1" fmla="*/ 55 h 59"/>
                  <a:gd name="T2" fmla="*/ 30 w 110"/>
                  <a:gd name="T3" fmla="*/ 54 h 59"/>
                  <a:gd name="T4" fmla="*/ 1 w 110"/>
                  <a:gd name="T5" fmla="*/ 36 h 59"/>
                  <a:gd name="T6" fmla="*/ 71 w 110"/>
                  <a:gd name="T7" fmla="*/ 0 h 59"/>
                  <a:gd name="T8" fmla="*/ 110 w 110"/>
                  <a:gd name="T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9">
                    <a:moveTo>
                      <a:pt x="110" y="55"/>
                    </a:moveTo>
                    <a:cubicBezTo>
                      <a:pt x="110" y="55"/>
                      <a:pt x="52" y="48"/>
                      <a:pt x="30" y="54"/>
                    </a:cubicBezTo>
                    <a:cubicBezTo>
                      <a:pt x="30" y="54"/>
                      <a:pt x="1" y="59"/>
                      <a:pt x="1" y="36"/>
                    </a:cubicBezTo>
                    <a:cubicBezTo>
                      <a:pt x="0" y="12"/>
                      <a:pt x="40" y="14"/>
                      <a:pt x="71" y="0"/>
                    </a:cubicBezTo>
                    <a:lnTo>
                      <a:pt x="110" y="55"/>
                    </a:lnTo>
                    <a:close/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5" name="Freeform 783"/>
              <p:cNvSpPr>
                <a:spLocks/>
              </p:cNvSpPr>
              <p:nvPr/>
            </p:nvSpPr>
            <p:spPr bwMode="auto">
              <a:xfrm>
                <a:off x="5529108" y="1940446"/>
                <a:ext cx="522403" cy="700937"/>
              </a:xfrm>
              <a:custGeom>
                <a:avLst/>
                <a:gdLst>
                  <a:gd name="T0" fmla="*/ 273 w 318"/>
                  <a:gd name="T1" fmla="*/ 18 h 427"/>
                  <a:gd name="T2" fmla="*/ 118 w 318"/>
                  <a:gd name="T3" fmla="*/ 83 h 427"/>
                  <a:gd name="T4" fmla="*/ 41 w 318"/>
                  <a:gd name="T5" fmla="*/ 427 h 427"/>
                  <a:gd name="T6" fmla="*/ 259 w 318"/>
                  <a:gd name="T7" fmla="*/ 361 h 427"/>
                  <a:gd name="T8" fmla="*/ 256 w 318"/>
                  <a:gd name="T9" fmla="*/ 184 h 427"/>
                  <a:gd name="T10" fmla="*/ 305 w 318"/>
                  <a:gd name="T11" fmla="*/ 56 h 427"/>
                  <a:gd name="T12" fmla="*/ 273 w 318"/>
                  <a:gd name="T13" fmla="*/ 18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427">
                    <a:moveTo>
                      <a:pt x="273" y="18"/>
                    </a:moveTo>
                    <a:cubicBezTo>
                      <a:pt x="273" y="18"/>
                      <a:pt x="198" y="0"/>
                      <a:pt x="118" y="83"/>
                    </a:cubicBezTo>
                    <a:cubicBezTo>
                      <a:pt x="37" y="166"/>
                      <a:pt x="0" y="359"/>
                      <a:pt x="41" y="427"/>
                    </a:cubicBezTo>
                    <a:cubicBezTo>
                      <a:pt x="41" y="427"/>
                      <a:pt x="240" y="407"/>
                      <a:pt x="259" y="361"/>
                    </a:cubicBezTo>
                    <a:cubicBezTo>
                      <a:pt x="259" y="361"/>
                      <a:pt x="203" y="254"/>
                      <a:pt x="256" y="184"/>
                    </a:cubicBezTo>
                    <a:cubicBezTo>
                      <a:pt x="318" y="101"/>
                      <a:pt x="298" y="78"/>
                      <a:pt x="305" y="56"/>
                    </a:cubicBezTo>
                    <a:cubicBezTo>
                      <a:pt x="298" y="30"/>
                      <a:pt x="310" y="30"/>
                      <a:pt x="273" y="18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6" name="Freeform 784"/>
              <p:cNvSpPr>
                <a:spLocks/>
              </p:cNvSpPr>
              <p:nvPr/>
            </p:nvSpPr>
            <p:spPr bwMode="auto">
              <a:xfrm>
                <a:off x="5921605" y="1956424"/>
                <a:ext cx="131990" cy="368183"/>
              </a:xfrm>
              <a:custGeom>
                <a:avLst/>
                <a:gdLst>
                  <a:gd name="T0" fmla="*/ 43 w 80"/>
                  <a:gd name="T1" fmla="*/ 0 h 224"/>
                  <a:gd name="T2" fmla="*/ 33 w 80"/>
                  <a:gd name="T3" fmla="*/ 122 h 224"/>
                  <a:gd name="T4" fmla="*/ 22 w 80"/>
                  <a:gd name="T5" fmla="*/ 141 h 224"/>
                  <a:gd name="T6" fmla="*/ 9 w 80"/>
                  <a:gd name="T7" fmla="*/ 203 h 224"/>
                  <a:gd name="T8" fmla="*/ 76 w 80"/>
                  <a:gd name="T9" fmla="*/ 72 h 224"/>
                  <a:gd name="T10" fmla="*/ 45 w 80"/>
                  <a:gd name="T11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24">
                    <a:moveTo>
                      <a:pt x="43" y="0"/>
                    </a:moveTo>
                    <a:cubicBezTo>
                      <a:pt x="43" y="0"/>
                      <a:pt x="36" y="111"/>
                      <a:pt x="33" y="122"/>
                    </a:cubicBezTo>
                    <a:cubicBezTo>
                      <a:pt x="31" y="133"/>
                      <a:pt x="22" y="141"/>
                      <a:pt x="22" y="141"/>
                    </a:cubicBezTo>
                    <a:cubicBezTo>
                      <a:pt x="22" y="141"/>
                      <a:pt x="0" y="182"/>
                      <a:pt x="9" y="203"/>
                    </a:cubicBezTo>
                    <a:cubicBezTo>
                      <a:pt x="17" y="224"/>
                      <a:pt x="80" y="100"/>
                      <a:pt x="76" y="72"/>
                    </a:cubicBezTo>
                    <a:cubicBezTo>
                      <a:pt x="72" y="44"/>
                      <a:pt x="45" y="0"/>
                      <a:pt x="45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7" name="Freeform 785"/>
              <p:cNvSpPr>
                <a:spLocks/>
              </p:cNvSpPr>
              <p:nvPr/>
            </p:nvSpPr>
            <p:spPr bwMode="auto">
              <a:xfrm>
                <a:off x="5509657" y="2558021"/>
                <a:ext cx="197291" cy="127822"/>
              </a:xfrm>
              <a:custGeom>
                <a:avLst/>
                <a:gdLst>
                  <a:gd name="T0" fmla="*/ 120 w 120"/>
                  <a:gd name="T1" fmla="*/ 43 h 78"/>
                  <a:gd name="T2" fmla="*/ 0 w 120"/>
                  <a:gd name="T3" fmla="*/ 21 h 78"/>
                  <a:gd name="T4" fmla="*/ 37 w 120"/>
                  <a:gd name="T5" fmla="*/ 0 h 78"/>
                  <a:gd name="T6" fmla="*/ 120 w 120"/>
                  <a:gd name="T7" fmla="*/ 4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78">
                    <a:moveTo>
                      <a:pt x="120" y="43"/>
                    </a:moveTo>
                    <a:cubicBezTo>
                      <a:pt x="120" y="43"/>
                      <a:pt x="54" y="78"/>
                      <a:pt x="0" y="21"/>
                    </a:cubicBezTo>
                    <a:cubicBezTo>
                      <a:pt x="0" y="21"/>
                      <a:pt x="39" y="40"/>
                      <a:pt x="37" y="0"/>
                    </a:cubicBezTo>
                    <a:cubicBezTo>
                      <a:pt x="37" y="0"/>
                      <a:pt x="47" y="51"/>
                      <a:pt x="120" y="4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8" name="Freeform 786"/>
              <p:cNvSpPr>
                <a:spLocks/>
              </p:cNvSpPr>
              <p:nvPr/>
            </p:nvSpPr>
            <p:spPr bwMode="auto">
              <a:xfrm>
                <a:off x="5440883" y="1920301"/>
                <a:ext cx="592566" cy="228551"/>
              </a:xfrm>
              <a:custGeom>
                <a:avLst/>
                <a:gdLst>
                  <a:gd name="T0" fmla="*/ 361 w 361"/>
                  <a:gd name="T1" fmla="*/ 78 h 139"/>
                  <a:gd name="T2" fmla="*/ 290 w 361"/>
                  <a:gd name="T3" fmla="*/ 17 h 139"/>
                  <a:gd name="T4" fmla="*/ 83 w 361"/>
                  <a:gd name="T5" fmla="*/ 0 h 139"/>
                  <a:gd name="T6" fmla="*/ 0 w 361"/>
                  <a:gd name="T7" fmla="*/ 10 h 139"/>
                  <a:gd name="T8" fmla="*/ 23 w 361"/>
                  <a:gd name="T9" fmla="*/ 99 h 139"/>
                  <a:gd name="T10" fmla="*/ 142 w 361"/>
                  <a:gd name="T11" fmla="*/ 107 h 139"/>
                  <a:gd name="T12" fmla="*/ 361 w 361"/>
                  <a:gd name="T13" fmla="*/ 95 h 139"/>
                  <a:gd name="T14" fmla="*/ 361 w 361"/>
                  <a:gd name="T15" fmla="*/ 7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139">
                    <a:moveTo>
                      <a:pt x="361" y="78"/>
                    </a:moveTo>
                    <a:cubicBezTo>
                      <a:pt x="361" y="78"/>
                      <a:pt x="352" y="34"/>
                      <a:pt x="290" y="17"/>
                    </a:cubicBezTo>
                    <a:cubicBezTo>
                      <a:pt x="228" y="0"/>
                      <a:pt x="149" y="74"/>
                      <a:pt x="8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3" y="86"/>
                      <a:pt x="23" y="99"/>
                    </a:cubicBezTo>
                    <a:cubicBezTo>
                      <a:pt x="23" y="99"/>
                      <a:pt x="91" y="139"/>
                      <a:pt x="142" y="107"/>
                    </a:cubicBezTo>
                    <a:cubicBezTo>
                      <a:pt x="235" y="47"/>
                      <a:pt x="299" y="15"/>
                      <a:pt x="361" y="95"/>
                    </a:cubicBezTo>
                    <a:lnTo>
                      <a:pt x="361" y="78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69" name="Freeform 787"/>
              <p:cNvSpPr>
                <a:spLocks/>
              </p:cNvSpPr>
              <p:nvPr/>
            </p:nvSpPr>
            <p:spPr bwMode="auto">
              <a:xfrm>
                <a:off x="6005662" y="2016167"/>
                <a:ext cx="54185" cy="42376"/>
              </a:xfrm>
              <a:custGeom>
                <a:avLst/>
                <a:gdLst>
                  <a:gd name="T0" fmla="*/ 33 w 33"/>
                  <a:gd name="T1" fmla="*/ 10 h 26"/>
                  <a:gd name="T2" fmla="*/ 19 w 33"/>
                  <a:gd name="T3" fmla="*/ 26 h 26"/>
                  <a:gd name="T4" fmla="*/ 2 w 33"/>
                  <a:gd name="T5" fmla="*/ 10 h 26"/>
                  <a:gd name="T6" fmla="*/ 33 w 33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6">
                    <a:moveTo>
                      <a:pt x="33" y="10"/>
                    </a:move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0" y="19"/>
                      <a:pt x="2" y="10"/>
                    </a:cubicBezTo>
                    <a:cubicBezTo>
                      <a:pt x="3" y="0"/>
                      <a:pt x="33" y="10"/>
                      <a:pt x="33" y="1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0" name="Freeform 788"/>
              <p:cNvSpPr>
                <a:spLocks/>
              </p:cNvSpPr>
              <p:nvPr/>
            </p:nvSpPr>
            <p:spPr bwMode="auto">
              <a:xfrm>
                <a:off x="6027197" y="2048817"/>
                <a:ext cx="14588" cy="49323"/>
              </a:xfrm>
              <a:custGeom>
                <a:avLst/>
                <a:gdLst>
                  <a:gd name="T0" fmla="*/ 4 w 9"/>
                  <a:gd name="T1" fmla="*/ 0 h 30"/>
                  <a:gd name="T2" fmla="*/ 6 w 9"/>
                  <a:gd name="T3" fmla="*/ 17 h 30"/>
                  <a:gd name="T4" fmla="*/ 0 w 9"/>
                  <a:gd name="T5" fmla="*/ 17 h 30"/>
                  <a:gd name="T6" fmla="*/ 4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4" y="0"/>
                    </a:moveTo>
                    <a:cubicBezTo>
                      <a:pt x="4" y="0"/>
                      <a:pt x="9" y="4"/>
                      <a:pt x="6" y="17"/>
                    </a:cubicBezTo>
                    <a:cubicBezTo>
                      <a:pt x="3" y="30"/>
                      <a:pt x="0" y="17"/>
                      <a:pt x="0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1" name="Freeform 789"/>
              <p:cNvSpPr>
                <a:spLocks/>
              </p:cNvSpPr>
              <p:nvPr/>
            </p:nvSpPr>
            <p:spPr bwMode="auto">
              <a:xfrm>
                <a:off x="5847969" y="2122454"/>
                <a:ext cx="127822" cy="311914"/>
              </a:xfrm>
              <a:custGeom>
                <a:avLst/>
                <a:gdLst>
                  <a:gd name="T0" fmla="*/ 78 w 78"/>
                  <a:gd name="T1" fmla="*/ 28 h 190"/>
                  <a:gd name="T2" fmla="*/ 26 w 78"/>
                  <a:gd name="T3" fmla="*/ 0 h 190"/>
                  <a:gd name="T4" fmla="*/ 44 w 78"/>
                  <a:gd name="T5" fmla="*/ 190 h 190"/>
                  <a:gd name="T6" fmla="*/ 78 w 78"/>
                  <a:gd name="T7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90">
                    <a:moveTo>
                      <a:pt x="78" y="28"/>
                    </a:moveTo>
                    <a:cubicBezTo>
                      <a:pt x="78" y="28"/>
                      <a:pt x="51" y="21"/>
                      <a:pt x="26" y="0"/>
                    </a:cubicBezTo>
                    <a:cubicBezTo>
                      <a:pt x="26" y="0"/>
                      <a:pt x="0" y="137"/>
                      <a:pt x="44" y="190"/>
                    </a:cubicBezTo>
                    <a:cubicBezTo>
                      <a:pt x="44" y="190"/>
                      <a:pt x="33" y="121"/>
                      <a:pt x="78" y="28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2" name="Freeform 790"/>
              <p:cNvSpPr>
                <a:spLocks/>
              </p:cNvSpPr>
              <p:nvPr/>
            </p:nvSpPr>
            <p:spPr bwMode="auto">
              <a:xfrm>
                <a:off x="5909101" y="2002968"/>
                <a:ext cx="118096" cy="165335"/>
              </a:xfrm>
              <a:custGeom>
                <a:avLst/>
                <a:gdLst>
                  <a:gd name="T0" fmla="*/ 54 w 72"/>
                  <a:gd name="T1" fmla="*/ 0 h 101"/>
                  <a:gd name="T2" fmla="*/ 0 w 72"/>
                  <a:gd name="T3" fmla="*/ 9 h 101"/>
                  <a:gd name="T4" fmla="*/ 41 w 72"/>
                  <a:gd name="T5" fmla="*/ 101 h 101"/>
                  <a:gd name="T6" fmla="*/ 54 w 72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01">
                    <a:moveTo>
                      <a:pt x="54" y="0"/>
                    </a:moveTo>
                    <a:cubicBezTo>
                      <a:pt x="54" y="0"/>
                      <a:pt x="26" y="18"/>
                      <a:pt x="0" y="9"/>
                    </a:cubicBezTo>
                    <a:cubicBezTo>
                      <a:pt x="0" y="9"/>
                      <a:pt x="23" y="79"/>
                      <a:pt x="41" y="101"/>
                    </a:cubicBezTo>
                    <a:cubicBezTo>
                      <a:pt x="41" y="101"/>
                      <a:pt x="72" y="46"/>
                      <a:pt x="54" y="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3" name="Freeform 791"/>
              <p:cNvSpPr>
                <a:spLocks/>
              </p:cNvSpPr>
              <p:nvPr/>
            </p:nvSpPr>
            <p:spPr bwMode="auto">
              <a:xfrm>
                <a:off x="5964676" y="1955035"/>
                <a:ext cx="95172" cy="103508"/>
              </a:xfrm>
              <a:custGeom>
                <a:avLst/>
                <a:gdLst>
                  <a:gd name="T0" fmla="*/ 4 w 58"/>
                  <a:gd name="T1" fmla="*/ 0 h 63"/>
                  <a:gd name="T2" fmla="*/ 32 w 58"/>
                  <a:gd name="T3" fmla="*/ 3 h 63"/>
                  <a:gd name="T4" fmla="*/ 58 w 58"/>
                  <a:gd name="T5" fmla="*/ 47 h 63"/>
                  <a:gd name="T6" fmla="*/ 21 w 58"/>
                  <a:gd name="T7" fmla="*/ 63 h 63"/>
                  <a:gd name="T8" fmla="*/ 4 w 5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63">
                    <a:moveTo>
                      <a:pt x="4" y="0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21" y="63"/>
                      <a:pt x="0" y="22"/>
                      <a:pt x="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4" name="Freeform 792"/>
              <p:cNvSpPr>
                <a:spLocks/>
              </p:cNvSpPr>
              <p:nvPr/>
            </p:nvSpPr>
            <p:spPr bwMode="auto">
              <a:xfrm>
                <a:off x="5738208" y="2514951"/>
                <a:ext cx="216742" cy="105592"/>
              </a:xfrm>
              <a:custGeom>
                <a:avLst/>
                <a:gdLst>
                  <a:gd name="T0" fmla="*/ 0 w 132"/>
                  <a:gd name="T1" fmla="*/ 64 h 64"/>
                  <a:gd name="T2" fmla="*/ 127 w 132"/>
                  <a:gd name="T3" fmla="*/ 19 h 64"/>
                  <a:gd name="T4" fmla="*/ 122 w 132"/>
                  <a:gd name="T5" fmla="*/ 9 h 64"/>
                  <a:gd name="T6" fmla="*/ 132 w 132"/>
                  <a:gd name="T7" fmla="*/ 12 h 64"/>
                  <a:gd name="T8" fmla="*/ 115 w 132"/>
                  <a:gd name="T9" fmla="*/ 0 h 64"/>
                  <a:gd name="T10" fmla="*/ 115 w 132"/>
                  <a:gd name="T11" fmla="*/ 18 h 64"/>
                  <a:gd name="T12" fmla="*/ 0 w 132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64">
                    <a:moveTo>
                      <a:pt x="0" y="64"/>
                    </a:moveTo>
                    <a:cubicBezTo>
                      <a:pt x="0" y="64"/>
                      <a:pt x="114" y="34"/>
                      <a:pt x="127" y="1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18" y="1"/>
                      <a:pt x="115" y="0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35" y="59"/>
                      <a:pt x="0" y="64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5" name="Freeform 793"/>
              <p:cNvSpPr>
                <a:spLocks/>
              </p:cNvSpPr>
              <p:nvPr/>
            </p:nvSpPr>
            <p:spPr bwMode="auto">
              <a:xfrm>
                <a:off x="5736124" y="1991158"/>
                <a:ext cx="606460" cy="518930"/>
              </a:xfrm>
              <a:custGeom>
                <a:avLst/>
                <a:gdLst>
                  <a:gd name="T0" fmla="*/ 122 w 369"/>
                  <a:gd name="T1" fmla="*/ 7 h 316"/>
                  <a:gd name="T2" fmla="*/ 112 w 369"/>
                  <a:gd name="T3" fmla="*/ 190 h 316"/>
                  <a:gd name="T4" fmla="*/ 336 w 369"/>
                  <a:gd name="T5" fmla="*/ 159 h 316"/>
                  <a:gd name="T6" fmla="*/ 369 w 369"/>
                  <a:gd name="T7" fmla="*/ 188 h 316"/>
                  <a:gd name="T8" fmla="*/ 86 w 369"/>
                  <a:gd name="T9" fmla="*/ 235 h 316"/>
                  <a:gd name="T10" fmla="*/ 122 w 369"/>
                  <a:gd name="T11" fmla="*/ 7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9" h="316">
                    <a:moveTo>
                      <a:pt x="122" y="7"/>
                    </a:moveTo>
                    <a:cubicBezTo>
                      <a:pt x="143" y="12"/>
                      <a:pt x="70" y="113"/>
                      <a:pt x="112" y="190"/>
                    </a:cubicBezTo>
                    <a:cubicBezTo>
                      <a:pt x="148" y="256"/>
                      <a:pt x="255" y="204"/>
                      <a:pt x="336" y="159"/>
                    </a:cubicBezTo>
                    <a:cubicBezTo>
                      <a:pt x="336" y="159"/>
                      <a:pt x="350" y="183"/>
                      <a:pt x="369" y="188"/>
                    </a:cubicBezTo>
                    <a:cubicBezTo>
                      <a:pt x="369" y="188"/>
                      <a:pt x="159" y="316"/>
                      <a:pt x="86" y="235"/>
                    </a:cubicBezTo>
                    <a:cubicBezTo>
                      <a:pt x="0" y="140"/>
                      <a:pt x="86" y="0"/>
                      <a:pt x="122" y="7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6" name="Freeform 794"/>
              <p:cNvSpPr>
                <a:spLocks/>
              </p:cNvSpPr>
              <p:nvPr/>
            </p:nvSpPr>
            <p:spPr bwMode="auto">
              <a:xfrm>
                <a:off x="5706947" y="2023809"/>
                <a:ext cx="191733" cy="371656"/>
              </a:xfrm>
              <a:custGeom>
                <a:avLst/>
                <a:gdLst>
                  <a:gd name="T0" fmla="*/ 110 w 117"/>
                  <a:gd name="T1" fmla="*/ 0 h 226"/>
                  <a:gd name="T2" fmla="*/ 117 w 117"/>
                  <a:gd name="T3" fmla="*/ 226 h 226"/>
                  <a:gd name="T4" fmla="*/ 110 w 117"/>
                  <a:gd name="T5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226">
                    <a:moveTo>
                      <a:pt x="110" y="0"/>
                    </a:moveTo>
                    <a:cubicBezTo>
                      <a:pt x="110" y="0"/>
                      <a:pt x="0" y="126"/>
                      <a:pt x="117" y="226"/>
                    </a:cubicBezTo>
                    <a:cubicBezTo>
                      <a:pt x="117" y="226"/>
                      <a:pt x="13" y="152"/>
                      <a:pt x="110" y="0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7" name="Freeform 795"/>
              <p:cNvSpPr>
                <a:spLocks/>
              </p:cNvSpPr>
              <p:nvPr/>
            </p:nvSpPr>
            <p:spPr bwMode="auto">
              <a:xfrm>
                <a:off x="6281452" y="2140516"/>
                <a:ext cx="174366" cy="169503"/>
              </a:xfrm>
              <a:custGeom>
                <a:avLst/>
                <a:gdLst>
                  <a:gd name="T0" fmla="*/ 4 w 106"/>
                  <a:gd name="T1" fmla="*/ 68 h 103"/>
                  <a:gd name="T2" fmla="*/ 17 w 106"/>
                  <a:gd name="T3" fmla="*/ 8 h 103"/>
                  <a:gd name="T4" fmla="*/ 43 w 106"/>
                  <a:gd name="T5" fmla="*/ 10 h 103"/>
                  <a:gd name="T6" fmla="*/ 76 w 106"/>
                  <a:gd name="T7" fmla="*/ 20 h 103"/>
                  <a:gd name="T8" fmla="*/ 97 w 106"/>
                  <a:gd name="T9" fmla="*/ 59 h 103"/>
                  <a:gd name="T10" fmla="*/ 81 w 106"/>
                  <a:gd name="T11" fmla="*/ 56 h 103"/>
                  <a:gd name="T12" fmla="*/ 55 w 106"/>
                  <a:gd name="T13" fmla="*/ 49 h 103"/>
                  <a:gd name="T14" fmla="*/ 37 w 106"/>
                  <a:gd name="T15" fmla="*/ 97 h 103"/>
                  <a:gd name="T16" fmla="*/ 4 w 106"/>
                  <a:gd name="T17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03">
                    <a:moveTo>
                      <a:pt x="4" y="68"/>
                    </a:moveTo>
                    <a:cubicBezTo>
                      <a:pt x="4" y="68"/>
                      <a:pt x="0" y="19"/>
                      <a:pt x="17" y="8"/>
                    </a:cubicBezTo>
                    <a:cubicBezTo>
                      <a:pt x="17" y="8"/>
                      <a:pt x="33" y="0"/>
                      <a:pt x="43" y="10"/>
                    </a:cubicBezTo>
                    <a:cubicBezTo>
                      <a:pt x="43" y="10"/>
                      <a:pt x="72" y="3"/>
                      <a:pt x="76" y="20"/>
                    </a:cubicBezTo>
                    <a:cubicBezTo>
                      <a:pt x="76" y="20"/>
                      <a:pt x="106" y="27"/>
                      <a:pt x="97" y="59"/>
                    </a:cubicBezTo>
                    <a:cubicBezTo>
                      <a:pt x="97" y="59"/>
                      <a:pt x="88" y="67"/>
                      <a:pt x="81" y="56"/>
                    </a:cubicBezTo>
                    <a:cubicBezTo>
                      <a:pt x="75" y="45"/>
                      <a:pt x="59" y="31"/>
                      <a:pt x="55" y="49"/>
                    </a:cubicBezTo>
                    <a:cubicBezTo>
                      <a:pt x="52" y="67"/>
                      <a:pt x="61" y="91"/>
                      <a:pt x="37" y="97"/>
                    </a:cubicBezTo>
                    <a:cubicBezTo>
                      <a:pt x="13" y="103"/>
                      <a:pt x="4" y="82"/>
                      <a:pt x="4" y="68"/>
                    </a:cubicBezTo>
                  </a:path>
                </a:pathLst>
              </a:custGeom>
              <a:solidFill>
                <a:srgbClr val="FFD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8" name="Freeform 796"/>
              <p:cNvSpPr>
                <a:spLocks/>
              </p:cNvSpPr>
              <p:nvPr/>
            </p:nvSpPr>
            <p:spPr bwMode="auto">
              <a:xfrm>
                <a:off x="6317576" y="2171776"/>
                <a:ext cx="106981" cy="106981"/>
              </a:xfrm>
              <a:custGeom>
                <a:avLst/>
                <a:gdLst>
                  <a:gd name="T0" fmla="*/ 64 w 65"/>
                  <a:gd name="T1" fmla="*/ 35 h 65"/>
                  <a:gd name="T2" fmla="*/ 30 w 65"/>
                  <a:gd name="T3" fmla="*/ 64 h 65"/>
                  <a:gd name="T4" fmla="*/ 1 w 65"/>
                  <a:gd name="T5" fmla="*/ 30 h 65"/>
                  <a:gd name="T6" fmla="*/ 35 w 65"/>
                  <a:gd name="T7" fmla="*/ 1 h 65"/>
                  <a:gd name="T8" fmla="*/ 64 w 65"/>
                  <a:gd name="T9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5">
                    <a:moveTo>
                      <a:pt x="64" y="35"/>
                    </a:moveTo>
                    <a:cubicBezTo>
                      <a:pt x="62" y="52"/>
                      <a:pt x="47" y="65"/>
                      <a:pt x="30" y="64"/>
                    </a:cubicBezTo>
                    <a:cubicBezTo>
                      <a:pt x="13" y="62"/>
                      <a:pt x="0" y="47"/>
                      <a:pt x="1" y="30"/>
                    </a:cubicBezTo>
                    <a:cubicBezTo>
                      <a:pt x="2" y="13"/>
                      <a:pt x="17" y="0"/>
                      <a:pt x="35" y="1"/>
                    </a:cubicBezTo>
                    <a:cubicBezTo>
                      <a:pt x="52" y="2"/>
                      <a:pt x="65" y="17"/>
                      <a:pt x="64" y="35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79" name="Freeform 797"/>
              <p:cNvSpPr>
                <a:spLocks/>
              </p:cNvSpPr>
              <p:nvPr/>
            </p:nvSpPr>
            <p:spPr bwMode="auto">
              <a:xfrm>
                <a:off x="6337721" y="2191922"/>
                <a:ext cx="67384" cy="67384"/>
              </a:xfrm>
              <a:custGeom>
                <a:avLst/>
                <a:gdLst>
                  <a:gd name="T0" fmla="*/ 40 w 41"/>
                  <a:gd name="T1" fmla="*/ 22 h 41"/>
                  <a:gd name="T2" fmla="*/ 19 w 41"/>
                  <a:gd name="T3" fmla="*/ 40 h 41"/>
                  <a:gd name="T4" fmla="*/ 1 w 41"/>
                  <a:gd name="T5" fmla="*/ 19 h 41"/>
                  <a:gd name="T6" fmla="*/ 22 w 41"/>
                  <a:gd name="T7" fmla="*/ 1 h 41"/>
                  <a:gd name="T8" fmla="*/ 40 w 41"/>
                  <a:gd name="T9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40" y="22"/>
                    </a:moveTo>
                    <a:cubicBezTo>
                      <a:pt x="39" y="33"/>
                      <a:pt x="30" y="41"/>
                      <a:pt x="19" y="40"/>
                    </a:cubicBezTo>
                    <a:cubicBezTo>
                      <a:pt x="8" y="39"/>
                      <a:pt x="0" y="30"/>
                      <a:pt x="1" y="19"/>
                    </a:cubicBezTo>
                    <a:cubicBezTo>
                      <a:pt x="1" y="8"/>
                      <a:pt x="11" y="0"/>
                      <a:pt x="22" y="1"/>
                    </a:cubicBezTo>
                    <a:cubicBezTo>
                      <a:pt x="33" y="2"/>
                      <a:pt x="41" y="11"/>
                      <a:pt x="40" y="22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358312" y="2496370"/>
              <a:ext cx="985063" cy="735671"/>
              <a:chOff x="4389825" y="2066879"/>
              <a:chExt cx="985063" cy="735671"/>
            </a:xfrm>
          </p:grpSpPr>
          <p:sp>
            <p:nvSpPr>
              <p:cNvPr id="14" name="Freeform 798"/>
              <p:cNvSpPr>
                <a:spLocks/>
              </p:cNvSpPr>
              <p:nvPr/>
            </p:nvSpPr>
            <p:spPr bwMode="auto">
              <a:xfrm>
                <a:off x="4942794" y="2147462"/>
                <a:ext cx="182702" cy="167419"/>
              </a:xfrm>
              <a:custGeom>
                <a:avLst/>
                <a:gdLst>
                  <a:gd name="T0" fmla="*/ 104 w 111"/>
                  <a:gd name="T1" fmla="*/ 57 h 102"/>
                  <a:gd name="T2" fmla="*/ 39 w 111"/>
                  <a:gd name="T3" fmla="*/ 6 h 102"/>
                  <a:gd name="T4" fmla="*/ 18 w 111"/>
                  <a:gd name="T5" fmla="*/ 8 h 102"/>
                  <a:gd name="T6" fmla="*/ 6 w 111"/>
                  <a:gd name="T7" fmla="*/ 23 h 102"/>
                  <a:gd name="T8" fmla="*/ 8 w 111"/>
                  <a:gd name="T9" fmla="*/ 45 h 102"/>
                  <a:gd name="T10" fmla="*/ 9 w 111"/>
                  <a:gd name="T11" fmla="*/ 46 h 102"/>
                  <a:gd name="T12" fmla="*/ 12 w 111"/>
                  <a:gd name="T13" fmla="*/ 38 h 102"/>
                  <a:gd name="T14" fmla="*/ 23 w 111"/>
                  <a:gd name="T15" fmla="*/ 24 h 102"/>
                  <a:gd name="T16" fmla="*/ 40 w 111"/>
                  <a:gd name="T17" fmla="*/ 21 h 102"/>
                  <a:gd name="T18" fmla="*/ 89 w 111"/>
                  <a:gd name="T19" fmla="*/ 59 h 102"/>
                  <a:gd name="T20" fmla="*/ 89 w 111"/>
                  <a:gd name="T21" fmla="*/ 77 h 102"/>
                  <a:gd name="T22" fmla="*/ 79 w 111"/>
                  <a:gd name="T23" fmla="*/ 91 h 102"/>
                  <a:gd name="T24" fmla="*/ 72 w 111"/>
                  <a:gd name="T25" fmla="*/ 96 h 102"/>
                  <a:gd name="T26" fmla="*/ 72 w 111"/>
                  <a:gd name="T27" fmla="*/ 96 h 102"/>
                  <a:gd name="T28" fmla="*/ 94 w 111"/>
                  <a:gd name="T29" fmla="*/ 94 h 102"/>
                  <a:gd name="T30" fmla="*/ 106 w 111"/>
                  <a:gd name="T31" fmla="*/ 79 h 102"/>
                  <a:gd name="T32" fmla="*/ 104 w 111"/>
                  <a:gd name="T33" fmla="*/ 5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2">
                    <a:moveTo>
                      <a:pt x="104" y="57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3" y="0"/>
                      <a:pt x="23" y="2"/>
                      <a:pt x="18" y="8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0"/>
                      <a:pt x="1" y="40"/>
                      <a:pt x="8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8"/>
                      <a:pt x="35" y="17"/>
                      <a:pt x="40" y="21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4" y="63"/>
                      <a:pt x="94" y="72"/>
                      <a:pt x="89" y="77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4" y="95"/>
                      <a:pt x="72" y="96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2"/>
                      <a:pt x="89" y="101"/>
                      <a:pt x="94" y="94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1" y="72"/>
                      <a:pt x="110" y="62"/>
                      <a:pt x="104" y="57"/>
                    </a:cubicBezTo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5" name="Freeform 799"/>
              <p:cNvSpPr>
                <a:spLocks/>
              </p:cNvSpPr>
              <p:nvPr/>
            </p:nvSpPr>
            <p:spPr bwMode="auto">
              <a:xfrm>
                <a:off x="4931679" y="2139126"/>
                <a:ext cx="182007" cy="166030"/>
              </a:xfrm>
              <a:custGeom>
                <a:avLst/>
                <a:gdLst>
                  <a:gd name="T0" fmla="*/ 103 w 111"/>
                  <a:gd name="T1" fmla="*/ 56 h 101"/>
                  <a:gd name="T2" fmla="*/ 39 w 111"/>
                  <a:gd name="T3" fmla="*/ 5 h 101"/>
                  <a:gd name="T4" fmla="*/ 17 w 111"/>
                  <a:gd name="T5" fmla="*/ 7 h 101"/>
                  <a:gd name="T6" fmla="*/ 5 w 111"/>
                  <a:gd name="T7" fmla="*/ 23 h 101"/>
                  <a:gd name="T8" fmla="*/ 8 w 111"/>
                  <a:gd name="T9" fmla="*/ 44 h 101"/>
                  <a:gd name="T10" fmla="*/ 8 w 111"/>
                  <a:gd name="T11" fmla="*/ 45 h 101"/>
                  <a:gd name="T12" fmla="*/ 12 w 111"/>
                  <a:gd name="T13" fmla="*/ 37 h 101"/>
                  <a:gd name="T14" fmla="*/ 22 w 111"/>
                  <a:gd name="T15" fmla="*/ 24 h 101"/>
                  <a:gd name="T16" fmla="*/ 40 w 111"/>
                  <a:gd name="T17" fmla="*/ 20 h 101"/>
                  <a:gd name="T18" fmla="*/ 88 w 111"/>
                  <a:gd name="T19" fmla="*/ 59 h 101"/>
                  <a:gd name="T20" fmla="*/ 89 w 111"/>
                  <a:gd name="T21" fmla="*/ 77 h 101"/>
                  <a:gd name="T22" fmla="*/ 78 w 111"/>
                  <a:gd name="T23" fmla="*/ 90 h 101"/>
                  <a:gd name="T24" fmla="*/ 71 w 111"/>
                  <a:gd name="T25" fmla="*/ 95 h 101"/>
                  <a:gd name="T26" fmla="*/ 72 w 111"/>
                  <a:gd name="T27" fmla="*/ 96 h 101"/>
                  <a:gd name="T28" fmla="*/ 94 w 111"/>
                  <a:gd name="T29" fmla="*/ 93 h 101"/>
                  <a:gd name="T30" fmla="*/ 106 w 111"/>
                  <a:gd name="T31" fmla="*/ 78 h 101"/>
                  <a:gd name="T32" fmla="*/ 103 w 111"/>
                  <a:gd name="T33" fmla="*/ 5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1" h="101">
                    <a:moveTo>
                      <a:pt x="103" y="56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2" y="0"/>
                      <a:pt x="23" y="1"/>
                      <a:pt x="17" y="7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9"/>
                      <a:pt x="1" y="39"/>
                      <a:pt x="8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2"/>
                      <a:pt x="10" y="39"/>
                      <a:pt x="12" y="37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7" y="18"/>
                      <a:pt x="35" y="16"/>
                      <a:pt x="40" y="20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93" y="63"/>
                      <a:pt x="94" y="71"/>
                      <a:pt x="89" y="77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6" y="93"/>
                      <a:pt x="74" y="94"/>
                      <a:pt x="71" y="95"/>
                    </a:cubicBezTo>
                    <a:cubicBezTo>
                      <a:pt x="72" y="96"/>
                      <a:pt x="72" y="96"/>
                      <a:pt x="72" y="96"/>
                    </a:cubicBezTo>
                    <a:cubicBezTo>
                      <a:pt x="79" y="101"/>
                      <a:pt x="88" y="100"/>
                      <a:pt x="94" y="93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11" y="71"/>
                      <a:pt x="110" y="61"/>
                      <a:pt x="103" y="56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6" name="Freeform 800"/>
              <p:cNvSpPr>
                <a:spLocks/>
              </p:cNvSpPr>
              <p:nvPr/>
            </p:nvSpPr>
            <p:spPr bwMode="auto">
              <a:xfrm>
                <a:off x="4563496" y="2101613"/>
                <a:ext cx="724556" cy="700937"/>
              </a:xfrm>
              <a:custGeom>
                <a:avLst/>
                <a:gdLst>
                  <a:gd name="T0" fmla="*/ 286 w 441"/>
                  <a:gd name="T1" fmla="*/ 419 h 427"/>
                  <a:gd name="T2" fmla="*/ 264 w 441"/>
                  <a:gd name="T3" fmla="*/ 422 h 427"/>
                  <a:gd name="T4" fmla="*/ 8 w 441"/>
                  <a:gd name="T5" fmla="*/ 219 h 427"/>
                  <a:gd name="T6" fmla="*/ 6 w 441"/>
                  <a:gd name="T7" fmla="*/ 197 h 427"/>
                  <a:gd name="T8" fmla="*/ 156 w 441"/>
                  <a:gd name="T9" fmla="*/ 8 h 427"/>
                  <a:gd name="T10" fmla="*/ 178 w 441"/>
                  <a:gd name="T11" fmla="*/ 5 h 427"/>
                  <a:gd name="T12" fmla="*/ 434 w 441"/>
                  <a:gd name="T13" fmla="*/ 208 h 427"/>
                  <a:gd name="T14" fmla="*/ 436 w 441"/>
                  <a:gd name="T15" fmla="*/ 230 h 427"/>
                  <a:gd name="T16" fmla="*/ 286 w 441"/>
                  <a:gd name="T17" fmla="*/ 419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427">
                    <a:moveTo>
                      <a:pt x="286" y="419"/>
                    </a:moveTo>
                    <a:cubicBezTo>
                      <a:pt x="280" y="426"/>
                      <a:pt x="270" y="427"/>
                      <a:pt x="264" y="422"/>
                    </a:cubicBezTo>
                    <a:cubicBezTo>
                      <a:pt x="8" y="219"/>
                      <a:pt x="8" y="219"/>
                      <a:pt x="8" y="219"/>
                    </a:cubicBezTo>
                    <a:cubicBezTo>
                      <a:pt x="2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8" y="5"/>
                    </a:cubicBezTo>
                    <a:cubicBezTo>
                      <a:pt x="434" y="208"/>
                      <a:pt x="434" y="208"/>
                      <a:pt x="434" y="208"/>
                    </a:cubicBezTo>
                    <a:cubicBezTo>
                      <a:pt x="440" y="214"/>
                      <a:pt x="441" y="223"/>
                      <a:pt x="436" y="230"/>
                    </a:cubicBezTo>
                    <a:lnTo>
                      <a:pt x="286" y="419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7" name="Freeform 801"/>
              <p:cNvSpPr>
                <a:spLocks/>
              </p:cNvSpPr>
              <p:nvPr/>
            </p:nvSpPr>
            <p:spPr bwMode="auto">
              <a:xfrm>
                <a:off x="4563496" y="2101613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8" name="Freeform 802"/>
              <p:cNvSpPr>
                <a:spLocks/>
              </p:cNvSpPr>
              <p:nvPr/>
            </p:nvSpPr>
            <p:spPr bwMode="auto">
              <a:xfrm>
                <a:off x="4563496" y="2101613"/>
                <a:ext cx="694685" cy="676623"/>
              </a:xfrm>
              <a:custGeom>
                <a:avLst/>
                <a:gdLst>
                  <a:gd name="T0" fmla="*/ 267 w 423"/>
                  <a:gd name="T1" fmla="*/ 404 h 412"/>
                  <a:gd name="T2" fmla="*/ 246 w 423"/>
                  <a:gd name="T3" fmla="*/ 407 h 412"/>
                  <a:gd name="T4" fmla="*/ 8 w 423"/>
                  <a:gd name="T5" fmla="*/ 218 h 412"/>
                  <a:gd name="T6" fmla="*/ 6 w 423"/>
                  <a:gd name="T7" fmla="*/ 197 h 412"/>
                  <a:gd name="T8" fmla="*/ 156 w 423"/>
                  <a:gd name="T9" fmla="*/ 8 h 412"/>
                  <a:gd name="T10" fmla="*/ 177 w 423"/>
                  <a:gd name="T11" fmla="*/ 5 h 412"/>
                  <a:gd name="T12" fmla="*/ 415 w 423"/>
                  <a:gd name="T13" fmla="*/ 194 h 412"/>
                  <a:gd name="T14" fmla="*/ 417 w 423"/>
                  <a:gd name="T15" fmla="*/ 215 h 412"/>
                  <a:gd name="T16" fmla="*/ 267 w 423"/>
                  <a:gd name="T17" fmla="*/ 404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" h="412">
                    <a:moveTo>
                      <a:pt x="267" y="404"/>
                    </a:moveTo>
                    <a:cubicBezTo>
                      <a:pt x="261" y="411"/>
                      <a:pt x="252" y="412"/>
                      <a:pt x="246" y="407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5" y="194"/>
                      <a:pt x="415" y="194"/>
                      <a:pt x="415" y="194"/>
                    </a:cubicBezTo>
                    <a:cubicBezTo>
                      <a:pt x="422" y="199"/>
                      <a:pt x="423" y="209"/>
                      <a:pt x="417" y="215"/>
                    </a:cubicBezTo>
                    <a:lnTo>
                      <a:pt x="267" y="404"/>
                    </a:lnTo>
                    <a:close/>
                  </a:path>
                </a:pathLst>
              </a:custGeom>
              <a:noFill/>
              <a:ln w="14288" cap="flat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9" name="Freeform 803"/>
              <p:cNvSpPr>
                <a:spLocks/>
              </p:cNvSpPr>
              <p:nvPr/>
            </p:nvSpPr>
            <p:spPr bwMode="auto">
              <a:xfrm>
                <a:off x="4521120" y="2066879"/>
                <a:ext cx="698158" cy="681486"/>
              </a:xfrm>
              <a:custGeom>
                <a:avLst/>
                <a:gdLst>
                  <a:gd name="T0" fmla="*/ 269 w 425"/>
                  <a:gd name="T1" fmla="*/ 406 h 415"/>
                  <a:gd name="T2" fmla="*/ 248 w 425"/>
                  <a:gd name="T3" fmla="*/ 409 h 415"/>
                  <a:gd name="T4" fmla="*/ 8 w 425"/>
                  <a:gd name="T5" fmla="*/ 218 h 415"/>
                  <a:gd name="T6" fmla="*/ 6 w 425"/>
                  <a:gd name="T7" fmla="*/ 197 h 415"/>
                  <a:gd name="T8" fmla="*/ 156 w 425"/>
                  <a:gd name="T9" fmla="*/ 8 h 415"/>
                  <a:gd name="T10" fmla="*/ 177 w 425"/>
                  <a:gd name="T11" fmla="*/ 5 h 415"/>
                  <a:gd name="T12" fmla="*/ 418 w 425"/>
                  <a:gd name="T13" fmla="*/ 196 h 415"/>
                  <a:gd name="T14" fmla="*/ 419 w 425"/>
                  <a:gd name="T15" fmla="*/ 217 h 415"/>
                  <a:gd name="T16" fmla="*/ 269 w 425"/>
                  <a:gd name="T17" fmla="*/ 406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" h="415">
                    <a:moveTo>
                      <a:pt x="269" y="406"/>
                    </a:moveTo>
                    <a:cubicBezTo>
                      <a:pt x="264" y="413"/>
                      <a:pt x="254" y="415"/>
                      <a:pt x="248" y="409"/>
                    </a:cubicBezTo>
                    <a:cubicBezTo>
                      <a:pt x="8" y="218"/>
                      <a:pt x="8" y="218"/>
                      <a:pt x="8" y="218"/>
                    </a:cubicBezTo>
                    <a:cubicBezTo>
                      <a:pt x="1" y="213"/>
                      <a:pt x="0" y="204"/>
                      <a:pt x="6" y="19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62" y="1"/>
                      <a:pt x="171" y="0"/>
                      <a:pt x="177" y="5"/>
                    </a:cubicBezTo>
                    <a:cubicBezTo>
                      <a:pt x="418" y="196"/>
                      <a:pt x="418" y="196"/>
                      <a:pt x="418" y="196"/>
                    </a:cubicBezTo>
                    <a:cubicBezTo>
                      <a:pt x="424" y="201"/>
                      <a:pt x="425" y="211"/>
                      <a:pt x="419" y="217"/>
                    </a:cubicBezTo>
                    <a:lnTo>
                      <a:pt x="269" y="40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0" name="Freeform 804"/>
              <p:cNvSpPr>
                <a:spLocks/>
              </p:cNvSpPr>
              <p:nvPr/>
            </p:nvSpPr>
            <p:spPr bwMode="auto">
              <a:xfrm>
                <a:off x="4553770" y="2099529"/>
                <a:ext cx="617575" cy="602986"/>
              </a:xfrm>
              <a:custGeom>
                <a:avLst/>
                <a:gdLst>
                  <a:gd name="T0" fmla="*/ 237 w 376"/>
                  <a:gd name="T1" fmla="*/ 360 h 367"/>
                  <a:gd name="T2" fmla="*/ 218 w 376"/>
                  <a:gd name="T3" fmla="*/ 363 h 367"/>
                  <a:gd name="T4" fmla="*/ 6 w 376"/>
                  <a:gd name="T5" fmla="*/ 194 h 367"/>
                  <a:gd name="T6" fmla="*/ 5 w 376"/>
                  <a:gd name="T7" fmla="*/ 175 h 367"/>
                  <a:gd name="T8" fmla="*/ 139 w 376"/>
                  <a:gd name="T9" fmla="*/ 7 h 367"/>
                  <a:gd name="T10" fmla="*/ 158 w 376"/>
                  <a:gd name="T11" fmla="*/ 4 h 367"/>
                  <a:gd name="T12" fmla="*/ 369 w 376"/>
                  <a:gd name="T13" fmla="*/ 172 h 367"/>
                  <a:gd name="T14" fmla="*/ 371 w 376"/>
                  <a:gd name="T15" fmla="*/ 191 h 367"/>
                  <a:gd name="T16" fmla="*/ 237 w 376"/>
                  <a:gd name="T17" fmla="*/ 36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367">
                    <a:moveTo>
                      <a:pt x="237" y="360"/>
                    </a:moveTo>
                    <a:cubicBezTo>
                      <a:pt x="232" y="366"/>
                      <a:pt x="223" y="367"/>
                      <a:pt x="218" y="363"/>
                    </a:cubicBezTo>
                    <a:cubicBezTo>
                      <a:pt x="6" y="194"/>
                      <a:pt x="6" y="194"/>
                      <a:pt x="6" y="194"/>
                    </a:cubicBezTo>
                    <a:cubicBezTo>
                      <a:pt x="1" y="190"/>
                      <a:pt x="0" y="181"/>
                      <a:pt x="5" y="175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44" y="1"/>
                      <a:pt x="152" y="0"/>
                      <a:pt x="158" y="4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5" y="177"/>
                      <a:pt x="376" y="185"/>
                      <a:pt x="371" y="191"/>
                    </a:cubicBezTo>
                    <a:lnTo>
                      <a:pt x="237" y="36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1" name="Freeform 805"/>
              <p:cNvSpPr>
                <a:spLocks/>
              </p:cNvSpPr>
              <p:nvPr/>
            </p:nvSpPr>
            <p:spPr bwMode="auto">
              <a:xfrm>
                <a:off x="5296389" y="2401717"/>
                <a:ext cx="42376" cy="72247"/>
              </a:xfrm>
              <a:custGeom>
                <a:avLst/>
                <a:gdLst>
                  <a:gd name="T0" fmla="*/ 6 w 26"/>
                  <a:gd name="T1" fmla="*/ 16 h 44"/>
                  <a:gd name="T2" fmla="*/ 11 w 26"/>
                  <a:gd name="T3" fmla="*/ 34 h 44"/>
                  <a:gd name="T4" fmla="*/ 26 w 26"/>
                  <a:gd name="T5" fmla="*/ 34 h 44"/>
                  <a:gd name="T6" fmla="*/ 18 w 26"/>
                  <a:gd name="T7" fmla="*/ 8 h 44"/>
                  <a:gd name="T8" fmla="*/ 6 w 26"/>
                  <a:gd name="T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4">
                    <a:moveTo>
                      <a:pt x="6" y="16"/>
                    </a:moveTo>
                    <a:cubicBezTo>
                      <a:pt x="9" y="21"/>
                      <a:pt x="10" y="27"/>
                      <a:pt x="11" y="34"/>
                    </a:cubicBezTo>
                    <a:cubicBezTo>
                      <a:pt x="11" y="44"/>
                      <a:pt x="26" y="44"/>
                      <a:pt x="26" y="34"/>
                    </a:cubicBezTo>
                    <a:cubicBezTo>
                      <a:pt x="25" y="25"/>
                      <a:pt x="23" y="16"/>
                      <a:pt x="18" y="8"/>
                    </a:cubicBezTo>
                    <a:cubicBezTo>
                      <a:pt x="13" y="0"/>
                      <a:pt x="0" y="7"/>
                      <a:pt x="6" y="16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2" name="Freeform 806"/>
              <p:cNvSpPr>
                <a:spLocks/>
              </p:cNvSpPr>
              <p:nvPr/>
            </p:nvSpPr>
            <p:spPr bwMode="auto">
              <a:xfrm>
                <a:off x="5342238" y="2403801"/>
                <a:ext cx="32650" cy="60438"/>
              </a:xfrm>
              <a:custGeom>
                <a:avLst/>
                <a:gdLst>
                  <a:gd name="T0" fmla="*/ 3 w 20"/>
                  <a:gd name="T1" fmla="*/ 13 h 37"/>
                  <a:gd name="T2" fmla="*/ 5 w 20"/>
                  <a:gd name="T3" fmla="*/ 27 h 37"/>
                  <a:gd name="T4" fmla="*/ 20 w 20"/>
                  <a:gd name="T5" fmla="*/ 27 h 37"/>
                  <a:gd name="T6" fmla="*/ 17 w 20"/>
                  <a:gd name="T7" fmla="*/ 9 h 37"/>
                  <a:gd name="T8" fmla="*/ 3 w 20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7">
                    <a:moveTo>
                      <a:pt x="3" y="13"/>
                    </a:moveTo>
                    <a:cubicBezTo>
                      <a:pt x="4" y="17"/>
                      <a:pt x="4" y="22"/>
                      <a:pt x="5" y="27"/>
                    </a:cubicBezTo>
                    <a:cubicBezTo>
                      <a:pt x="5" y="37"/>
                      <a:pt x="20" y="37"/>
                      <a:pt x="20" y="27"/>
                    </a:cubicBezTo>
                    <a:cubicBezTo>
                      <a:pt x="19" y="21"/>
                      <a:pt x="19" y="15"/>
                      <a:pt x="17" y="9"/>
                    </a:cubicBezTo>
                    <a:cubicBezTo>
                      <a:pt x="14" y="0"/>
                      <a:pt x="0" y="4"/>
                      <a:pt x="3" y="13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3" name="Freeform 807"/>
              <p:cNvSpPr>
                <a:spLocks/>
              </p:cNvSpPr>
              <p:nvPr/>
            </p:nvSpPr>
            <p:spPr bwMode="auto">
              <a:xfrm>
                <a:off x="4430811" y="2354479"/>
                <a:ext cx="42376" cy="100035"/>
              </a:xfrm>
              <a:custGeom>
                <a:avLst/>
                <a:gdLst>
                  <a:gd name="T0" fmla="*/ 7 w 26"/>
                  <a:gd name="T1" fmla="*/ 9 h 61"/>
                  <a:gd name="T2" fmla="*/ 9 w 26"/>
                  <a:gd name="T3" fmla="*/ 53 h 61"/>
                  <a:gd name="T4" fmla="*/ 21 w 26"/>
                  <a:gd name="T5" fmla="*/ 45 h 61"/>
                  <a:gd name="T6" fmla="*/ 19 w 26"/>
                  <a:gd name="T7" fmla="*/ 17 h 61"/>
                  <a:gd name="T8" fmla="*/ 7 w 26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61">
                    <a:moveTo>
                      <a:pt x="7" y="9"/>
                    </a:moveTo>
                    <a:cubicBezTo>
                      <a:pt x="0" y="24"/>
                      <a:pt x="2" y="38"/>
                      <a:pt x="9" y="53"/>
                    </a:cubicBezTo>
                    <a:cubicBezTo>
                      <a:pt x="13" y="61"/>
                      <a:pt x="26" y="54"/>
                      <a:pt x="21" y="45"/>
                    </a:cubicBezTo>
                    <a:cubicBezTo>
                      <a:pt x="17" y="36"/>
                      <a:pt x="15" y="26"/>
                      <a:pt x="19" y="17"/>
                    </a:cubicBezTo>
                    <a:cubicBezTo>
                      <a:pt x="23" y="8"/>
                      <a:pt x="11" y="0"/>
                      <a:pt x="7" y="9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4" name="Freeform 808"/>
              <p:cNvSpPr>
                <a:spLocks/>
              </p:cNvSpPr>
              <p:nvPr/>
            </p:nvSpPr>
            <p:spPr bwMode="auto">
              <a:xfrm>
                <a:off x="4389825" y="2365594"/>
                <a:ext cx="31261" cy="80583"/>
              </a:xfrm>
              <a:custGeom>
                <a:avLst/>
                <a:gdLst>
                  <a:gd name="T0" fmla="*/ 1 w 19"/>
                  <a:gd name="T1" fmla="*/ 10 h 49"/>
                  <a:gd name="T2" fmla="*/ 3 w 19"/>
                  <a:gd name="T3" fmla="*/ 40 h 49"/>
                  <a:gd name="T4" fmla="*/ 17 w 19"/>
                  <a:gd name="T5" fmla="*/ 36 h 49"/>
                  <a:gd name="T6" fmla="*/ 16 w 19"/>
                  <a:gd name="T7" fmla="*/ 10 h 49"/>
                  <a:gd name="T8" fmla="*/ 1 w 19"/>
                  <a:gd name="T9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9">
                    <a:moveTo>
                      <a:pt x="1" y="10"/>
                    </a:moveTo>
                    <a:cubicBezTo>
                      <a:pt x="1" y="20"/>
                      <a:pt x="1" y="30"/>
                      <a:pt x="3" y="40"/>
                    </a:cubicBezTo>
                    <a:cubicBezTo>
                      <a:pt x="5" y="49"/>
                      <a:pt x="19" y="45"/>
                      <a:pt x="17" y="36"/>
                    </a:cubicBezTo>
                    <a:cubicBezTo>
                      <a:pt x="16" y="27"/>
                      <a:pt x="16" y="19"/>
                      <a:pt x="16" y="10"/>
                    </a:cubicBezTo>
                    <a:cubicBezTo>
                      <a:pt x="15" y="0"/>
                      <a:pt x="0" y="0"/>
                      <a:pt x="1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6667100" y="3917001"/>
            <a:ext cx="2168806" cy="1235149"/>
            <a:chOff x="6667100" y="3917001"/>
            <a:chExt cx="2168806" cy="1235149"/>
          </a:xfrm>
        </p:grpSpPr>
        <p:sp>
          <p:nvSpPr>
            <p:cNvPr id="81" name="Freeform 741"/>
            <p:cNvSpPr>
              <a:spLocks/>
            </p:cNvSpPr>
            <p:nvPr/>
          </p:nvSpPr>
          <p:spPr bwMode="auto">
            <a:xfrm>
              <a:off x="8184292" y="4565836"/>
              <a:ext cx="651614" cy="586314"/>
            </a:xfrm>
            <a:custGeom>
              <a:avLst/>
              <a:gdLst>
                <a:gd name="T0" fmla="*/ 428 w 938"/>
                <a:gd name="T1" fmla="*/ 844 h 844"/>
                <a:gd name="T2" fmla="*/ 0 w 938"/>
                <a:gd name="T3" fmla="*/ 782 h 844"/>
                <a:gd name="T4" fmla="*/ 324 w 938"/>
                <a:gd name="T5" fmla="*/ 648 h 844"/>
                <a:gd name="T6" fmla="*/ 194 w 938"/>
                <a:gd name="T7" fmla="*/ 203 h 844"/>
                <a:gd name="T8" fmla="*/ 508 w 938"/>
                <a:gd name="T9" fmla="*/ 451 h 844"/>
                <a:gd name="T10" fmla="*/ 551 w 938"/>
                <a:gd name="T11" fmla="*/ 0 h 844"/>
                <a:gd name="T12" fmla="*/ 655 w 938"/>
                <a:gd name="T13" fmla="*/ 340 h 844"/>
                <a:gd name="T14" fmla="*/ 938 w 938"/>
                <a:gd name="T15" fmla="*/ 0 h 844"/>
                <a:gd name="T16" fmla="*/ 794 w 938"/>
                <a:gd name="T17" fmla="*/ 527 h 844"/>
                <a:gd name="T18" fmla="*/ 428 w 938"/>
                <a:gd name="T19" fmla="*/ 84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" h="844">
                  <a:moveTo>
                    <a:pt x="428" y="844"/>
                  </a:moveTo>
                  <a:lnTo>
                    <a:pt x="0" y="782"/>
                  </a:lnTo>
                  <a:lnTo>
                    <a:pt x="324" y="648"/>
                  </a:lnTo>
                  <a:lnTo>
                    <a:pt x="194" y="203"/>
                  </a:lnTo>
                  <a:lnTo>
                    <a:pt x="508" y="451"/>
                  </a:lnTo>
                  <a:lnTo>
                    <a:pt x="551" y="0"/>
                  </a:lnTo>
                  <a:lnTo>
                    <a:pt x="655" y="340"/>
                  </a:lnTo>
                  <a:lnTo>
                    <a:pt x="938" y="0"/>
                  </a:lnTo>
                  <a:lnTo>
                    <a:pt x="794" y="527"/>
                  </a:lnTo>
                  <a:lnTo>
                    <a:pt x="428" y="84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2" name="Freeform 809"/>
            <p:cNvSpPr>
              <a:spLocks/>
            </p:cNvSpPr>
            <p:nvPr/>
          </p:nvSpPr>
          <p:spPr bwMode="auto">
            <a:xfrm>
              <a:off x="6667100" y="4201127"/>
              <a:ext cx="1585966" cy="577978"/>
            </a:xfrm>
            <a:custGeom>
              <a:avLst/>
              <a:gdLst>
                <a:gd name="T0" fmla="*/ 0 w 966"/>
                <a:gd name="T1" fmla="*/ 352 h 352"/>
                <a:gd name="T2" fmla="*/ 966 w 966"/>
                <a:gd name="T3" fmla="*/ 27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6" h="352">
                  <a:moveTo>
                    <a:pt x="0" y="352"/>
                  </a:moveTo>
                  <a:cubicBezTo>
                    <a:pt x="539" y="0"/>
                    <a:pt x="805" y="152"/>
                    <a:pt x="966" y="276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3" name="Freeform 810"/>
            <p:cNvSpPr>
              <a:spLocks/>
            </p:cNvSpPr>
            <p:nvPr/>
          </p:nvSpPr>
          <p:spPr bwMode="auto">
            <a:xfrm>
              <a:off x="8253066" y="3917001"/>
              <a:ext cx="322334" cy="671760"/>
            </a:xfrm>
            <a:custGeom>
              <a:avLst/>
              <a:gdLst>
                <a:gd name="T0" fmla="*/ 56 w 196"/>
                <a:gd name="T1" fmla="*/ 409 h 409"/>
                <a:gd name="T2" fmla="*/ 196 w 196"/>
                <a:gd name="T3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6" h="409">
                  <a:moveTo>
                    <a:pt x="56" y="409"/>
                  </a:moveTo>
                  <a:cubicBezTo>
                    <a:pt x="0" y="227"/>
                    <a:pt x="131" y="62"/>
                    <a:pt x="196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00100" y="1849733"/>
            <a:ext cx="2315840" cy="809773"/>
            <a:chOff x="800100" y="1849733"/>
            <a:chExt cx="2315840" cy="809773"/>
          </a:xfrm>
        </p:grpSpPr>
        <p:sp>
          <p:nvSpPr>
            <p:cNvPr id="85" name="TextBox 84"/>
            <p:cNvSpPr txBox="1"/>
            <p:nvPr/>
          </p:nvSpPr>
          <p:spPr>
            <a:xfrm flipH="1">
              <a:off x="1581547" y="1849733"/>
              <a:ext cx="15311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Carlendar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flipH="1">
              <a:off x="800100" y="2123975"/>
              <a:ext cx="231584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 sectetur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00100" y="2886129"/>
            <a:ext cx="2315840" cy="809773"/>
            <a:chOff x="800100" y="2886129"/>
            <a:chExt cx="2315840" cy="809773"/>
          </a:xfrm>
        </p:grpSpPr>
        <p:sp>
          <p:nvSpPr>
            <p:cNvPr id="88" name="TextBox 87"/>
            <p:cNvSpPr txBox="1"/>
            <p:nvPr/>
          </p:nvSpPr>
          <p:spPr>
            <a:xfrm flipH="1">
              <a:off x="1687346" y="2886129"/>
              <a:ext cx="14253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Chatting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flipH="1">
              <a:off x="800100" y="3160371"/>
              <a:ext cx="231584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 sectetur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00100" y="3922525"/>
            <a:ext cx="2315840" cy="809773"/>
            <a:chOff x="800100" y="3922525"/>
            <a:chExt cx="2315840" cy="809773"/>
          </a:xfrm>
        </p:grpSpPr>
        <p:sp>
          <p:nvSpPr>
            <p:cNvPr id="91" name="TextBox 90"/>
            <p:cNvSpPr txBox="1"/>
            <p:nvPr/>
          </p:nvSpPr>
          <p:spPr>
            <a:xfrm flipH="1">
              <a:off x="1999931" y="3922525"/>
              <a:ext cx="11128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Bags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flipH="1">
              <a:off x="800100" y="4196767"/>
              <a:ext cx="231584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 sectetur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00100" y="4958921"/>
            <a:ext cx="2315840" cy="809773"/>
            <a:chOff x="800100" y="4958921"/>
            <a:chExt cx="2315840" cy="809773"/>
          </a:xfrm>
        </p:grpSpPr>
        <p:sp>
          <p:nvSpPr>
            <p:cNvPr id="94" name="TextBox 93"/>
            <p:cNvSpPr txBox="1"/>
            <p:nvPr/>
          </p:nvSpPr>
          <p:spPr>
            <a:xfrm flipH="1">
              <a:off x="1692154" y="4958921"/>
              <a:ext cx="14205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Success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flipH="1">
              <a:off x="800100" y="5233163"/>
              <a:ext cx="2315840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 sectetur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209297" y="1880717"/>
            <a:ext cx="2152273" cy="1159752"/>
            <a:chOff x="3209297" y="1880717"/>
            <a:chExt cx="2152273" cy="1159752"/>
          </a:xfrm>
        </p:grpSpPr>
        <p:grpSp>
          <p:nvGrpSpPr>
            <p:cNvPr id="97" name="Group 96"/>
            <p:cNvGrpSpPr/>
            <p:nvPr/>
          </p:nvGrpSpPr>
          <p:grpSpPr>
            <a:xfrm>
              <a:off x="3209297" y="1880717"/>
              <a:ext cx="714451" cy="714451"/>
              <a:chOff x="3209297" y="1880717"/>
              <a:chExt cx="714451" cy="714451"/>
            </a:xfrm>
          </p:grpSpPr>
          <p:sp>
            <p:nvSpPr>
              <p:cNvPr id="101" name="Oval 100"/>
              <p:cNvSpPr/>
              <p:nvPr/>
            </p:nvSpPr>
            <p:spPr>
              <a:xfrm flipH="1">
                <a:off x="3209297" y="1880717"/>
                <a:ext cx="714451" cy="71445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endParaRPr>
              </a:p>
            </p:txBody>
          </p:sp>
          <p:sp>
            <p:nvSpPr>
              <p:cNvPr id="102" name="Freeform 104"/>
              <p:cNvSpPr>
                <a:spLocks noEditPoints="1"/>
              </p:cNvSpPr>
              <p:nvPr/>
            </p:nvSpPr>
            <p:spPr bwMode="auto">
              <a:xfrm>
                <a:off x="3422365" y="2082432"/>
                <a:ext cx="288315" cy="280876"/>
              </a:xfrm>
              <a:custGeom>
                <a:avLst/>
                <a:gdLst/>
                <a:ahLst/>
                <a:cxnLst>
                  <a:cxn ang="0">
                    <a:pos x="243" y="45"/>
                  </a:cxn>
                  <a:cxn ang="0">
                    <a:pos x="243" y="20"/>
                  </a:cxn>
                  <a:cxn ang="0">
                    <a:pos x="238" y="6"/>
                  </a:cxn>
                  <a:cxn ang="0">
                    <a:pos x="221" y="0"/>
                  </a:cxn>
                  <a:cxn ang="0">
                    <a:pos x="214" y="2"/>
                  </a:cxn>
                  <a:cxn ang="0">
                    <a:pos x="203" y="13"/>
                  </a:cxn>
                  <a:cxn ang="0">
                    <a:pos x="202" y="45"/>
                  </a:cxn>
                  <a:cxn ang="0">
                    <a:pos x="109" y="20"/>
                  </a:cxn>
                  <a:cxn ang="0">
                    <a:pos x="107" y="13"/>
                  </a:cxn>
                  <a:cxn ang="0">
                    <a:pos x="96" y="2"/>
                  </a:cxn>
                  <a:cxn ang="0">
                    <a:pos x="87" y="0"/>
                  </a:cxn>
                  <a:cxn ang="0">
                    <a:pos x="73" y="6"/>
                  </a:cxn>
                  <a:cxn ang="0">
                    <a:pos x="67" y="20"/>
                  </a:cxn>
                  <a:cxn ang="0">
                    <a:pos x="17" y="45"/>
                  </a:cxn>
                  <a:cxn ang="0">
                    <a:pos x="9" y="47"/>
                  </a:cxn>
                  <a:cxn ang="0">
                    <a:pos x="2" y="54"/>
                  </a:cxn>
                  <a:cxn ang="0">
                    <a:pos x="0" y="287"/>
                  </a:cxn>
                  <a:cxn ang="0">
                    <a:pos x="2" y="292"/>
                  </a:cxn>
                  <a:cxn ang="0">
                    <a:pos x="9" y="301"/>
                  </a:cxn>
                  <a:cxn ang="0">
                    <a:pos x="294" y="301"/>
                  </a:cxn>
                  <a:cxn ang="0">
                    <a:pos x="301" y="301"/>
                  </a:cxn>
                  <a:cxn ang="0">
                    <a:pos x="308" y="292"/>
                  </a:cxn>
                  <a:cxn ang="0">
                    <a:pos x="310" y="62"/>
                  </a:cxn>
                  <a:cxn ang="0">
                    <a:pos x="308" y="54"/>
                  </a:cxn>
                  <a:cxn ang="0">
                    <a:pos x="301" y="47"/>
                  </a:cxn>
                  <a:cxn ang="0">
                    <a:pos x="294" y="45"/>
                  </a:cxn>
                  <a:cxn ang="0">
                    <a:pos x="145" y="156"/>
                  </a:cxn>
                  <a:cxn ang="0">
                    <a:pos x="96" y="114"/>
                  </a:cxn>
                  <a:cxn ang="0">
                    <a:pos x="165" y="114"/>
                  </a:cxn>
                  <a:cxn ang="0">
                    <a:pos x="214" y="156"/>
                  </a:cxn>
                  <a:cxn ang="0">
                    <a:pos x="165" y="114"/>
                  </a:cxn>
                  <a:cxn ang="0">
                    <a:pos x="75" y="156"/>
                  </a:cxn>
                  <a:cxn ang="0">
                    <a:pos x="31" y="114"/>
                  </a:cxn>
                  <a:cxn ang="0">
                    <a:pos x="75" y="178"/>
                  </a:cxn>
                  <a:cxn ang="0">
                    <a:pos x="31" y="209"/>
                  </a:cxn>
                  <a:cxn ang="0">
                    <a:pos x="75" y="178"/>
                  </a:cxn>
                  <a:cxn ang="0">
                    <a:pos x="145" y="178"/>
                  </a:cxn>
                  <a:cxn ang="0">
                    <a:pos x="96" y="209"/>
                  </a:cxn>
                  <a:cxn ang="0">
                    <a:pos x="145" y="229"/>
                  </a:cxn>
                  <a:cxn ang="0">
                    <a:pos x="96" y="270"/>
                  </a:cxn>
                  <a:cxn ang="0">
                    <a:pos x="145" y="229"/>
                  </a:cxn>
                  <a:cxn ang="0">
                    <a:pos x="214" y="229"/>
                  </a:cxn>
                  <a:cxn ang="0">
                    <a:pos x="165" y="270"/>
                  </a:cxn>
                  <a:cxn ang="0">
                    <a:pos x="165" y="209"/>
                  </a:cxn>
                  <a:cxn ang="0">
                    <a:pos x="214" y="178"/>
                  </a:cxn>
                  <a:cxn ang="0">
                    <a:pos x="165" y="209"/>
                  </a:cxn>
                  <a:cxn ang="0">
                    <a:pos x="279" y="178"/>
                  </a:cxn>
                  <a:cxn ang="0">
                    <a:pos x="236" y="209"/>
                  </a:cxn>
                  <a:cxn ang="0">
                    <a:pos x="236" y="156"/>
                  </a:cxn>
                  <a:cxn ang="0">
                    <a:pos x="279" y="114"/>
                  </a:cxn>
                  <a:cxn ang="0">
                    <a:pos x="236" y="156"/>
                  </a:cxn>
                  <a:cxn ang="0">
                    <a:pos x="75" y="229"/>
                  </a:cxn>
                  <a:cxn ang="0">
                    <a:pos x="31" y="270"/>
                  </a:cxn>
                  <a:cxn ang="0">
                    <a:pos x="236" y="270"/>
                  </a:cxn>
                  <a:cxn ang="0">
                    <a:pos x="279" y="229"/>
                  </a:cxn>
                  <a:cxn ang="0">
                    <a:pos x="236" y="270"/>
                  </a:cxn>
                </a:cxnLst>
                <a:rect l="0" t="0" r="r" b="b"/>
                <a:pathLst>
                  <a:path w="310" h="301">
                    <a:moveTo>
                      <a:pt x="294" y="45"/>
                    </a:moveTo>
                    <a:lnTo>
                      <a:pt x="243" y="45"/>
                    </a:lnTo>
                    <a:lnTo>
                      <a:pt x="243" y="20"/>
                    </a:lnTo>
                    <a:lnTo>
                      <a:pt x="243" y="20"/>
                    </a:lnTo>
                    <a:lnTo>
                      <a:pt x="241" y="13"/>
                    </a:lnTo>
                    <a:lnTo>
                      <a:pt x="238" y="6"/>
                    </a:lnTo>
                    <a:lnTo>
                      <a:pt x="231" y="2"/>
                    </a:lnTo>
                    <a:lnTo>
                      <a:pt x="221" y="0"/>
                    </a:lnTo>
                    <a:lnTo>
                      <a:pt x="221" y="0"/>
                    </a:lnTo>
                    <a:lnTo>
                      <a:pt x="214" y="2"/>
                    </a:lnTo>
                    <a:lnTo>
                      <a:pt x="207" y="6"/>
                    </a:lnTo>
                    <a:lnTo>
                      <a:pt x="203" y="13"/>
                    </a:lnTo>
                    <a:lnTo>
                      <a:pt x="202" y="20"/>
                    </a:lnTo>
                    <a:lnTo>
                      <a:pt x="202" y="45"/>
                    </a:lnTo>
                    <a:lnTo>
                      <a:pt x="109" y="45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7" y="13"/>
                    </a:lnTo>
                    <a:lnTo>
                      <a:pt x="102" y="6"/>
                    </a:lnTo>
                    <a:lnTo>
                      <a:pt x="96" y="2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0" y="2"/>
                    </a:lnTo>
                    <a:lnTo>
                      <a:pt x="73" y="6"/>
                    </a:lnTo>
                    <a:lnTo>
                      <a:pt x="69" y="13"/>
                    </a:lnTo>
                    <a:lnTo>
                      <a:pt x="67" y="20"/>
                    </a:lnTo>
                    <a:lnTo>
                      <a:pt x="67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9" y="47"/>
                    </a:lnTo>
                    <a:lnTo>
                      <a:pt x="4" y="51"/>
                    </a:lnTo>
                    <a:lnTo>
                      <a:pt x="2" y="54"/>
                    </a:lnTo>
                    <a:lnTo>
                      <a:pt x="0" y="62"/>
                    </a:lnTo>
                    <a:lnTo>
                      <a:pt x="0" y="287"/>
                    </a:lnTo>
                    <a:lnTo>
                      <a:pt x="0" y="287"/>
                    </a:lnTo>
                    <a:lnTo>
                      <a:pt x="2" y="292"/>
                    </a:lnTo>
                    <a:lnTo>
                      <a:pt x="4" y="297"/>
                    </a:lnTo>
                    <a:lnTo>
                      <a:pt x="9" y="301"/>
                    </a:lnTo>
                    <a:lnTo>
                      <a:pt x="17" y="301"/>
                    </a:lnTo>
                    <a:lnTo>
                      <a:pt x="294" y="301"/>
                    </a:lnTo>
                    <a:lnTo>
                      <a:pt x="294" y="301"/>
                    </a:lnTo>
                    <a:lnTo>
                      <a:pt x="301" y="301"/>
                    </a:lnTo>
                    <a:lnTo>
                      <a:pt x="305" y="297"/>
                    </a:lnTo>
                    <a:lnTo>
                      <a:pt x="308" y="292"/>
                    </a:lnTo>
                    <a:lnTo>
                      <a:pt x="310" y="287"/>
                    </a:lnTo>
                    <a:lnTo>
                      <a:pt x="310" y="62"/>
                    </a:lnTo>
                    <a:lnTo>
                      <a:pt x="310" y="62"/>
                    </a:lnTo>
                    <a:lnTo>
                      <a:pt x="308" y="54"/>
                    </a:lnTo>
                    <a:lnTo>
                      <a:pt x="305" y="51"/>
                    </a:lnTo>
                    <a:lnTo>
                      <a:pt x="301" y="47"/>
                    </a:lnTo>
                    <a:lnTo>
                      <a:pt x="294" y="45"/>
                    </a:lnTo>
                    <a:lnTo>
                      <a:pt x="294" y="45"/>
                    </a:lnTo>
                    <a:close/>
                    <a:moveTo>
                      <a:pt x="145" y="114"/>
                    </a:moveTo>
                    <a:lnTo>
                      <a:pt x="145" y="156"/>
                    </a:lnTo>
                    <a:lnTo>
                      <a:pt x="96" y="156"/>
                    </a:lnTo>
                    <a:lnTo>
                      <a:pt x="96" y="114"/>
                    </a:lnTo>
                    <a:lnTo>
                      <a:pt x="145" y="114"/>
                    </a:lnTo>
                    <a:close/>
                    <a:moveTo>
                      <a:pt x="165" y="114"/>
                    </a:moveTo>
                    <a:lnTo>
                      <a:pt x="214" y="114"/>
                    </a:lnTo>
                    <a:lnTo>
                      <a:pt x="214" y="156"/>
                    </a:lnTo>
                    <a:lnTo>
                      <a:pt x="165" y="156"/>
                    </a:lnTo>
                    <a:lnTo>
                      <a:pt x="165" y="114"/>
                    </a:lnTo>
                    <a:close/>
                    <a:moveTo>
                      <a:pt x="75" y="114"/>
                    </a:moveTo>
                    <a:lnTo>
                      <a:pt x="75" y="156"/>
                    </a:lnTo>
                    <a:lnTo>
                      <a:pt x="31" y="156"/>
                    </a:lnTo>
                    <a:lnTo>
                      <a:pt x="31" y="114"/>
                    </a:lnTo>
                    <a:lnTo>
                      <a:pt x="75" y="114"/>
                    </a:lnTo>
                    <a:close/>
                    <a:moveTo>
                      <a:pt x="75" y="178"/>
                    </a:moveTo>
                    <a:lnTo>
                      <a:pt x="75" y="209"/>
                    </a:lnTo>
                    <a:lnTo>
                      <a:pt x="31" y="209"/>
                    </a:lnTo>
                    <a:lnTo>
                      <a:pt x="31" y="178"/>
                    </a:lnTo>
                    <a:lnTo>
                      <a:pt x="75" y="178"/>
                    </a:lnTo>
                    <a:close/>
                    <a:moveTo>
                      <a:pt x="96" y="178"/>
                    </a:moveTo>
                    <a:lnTo>
                      <a:pt x="145" y="178"/>
                    </a:lnTo>
                    <a:lnTo>
                      <a:pt x="145" y="209"/>
                    </a:lnTo>
                    <a:lnTo>
                      <a:pt x="96" y="209"/>
                    </a:lnTo>
                    <a:lnTo>
                      <a:pt x="96" y="178"/>
                    </a:lnTo>
                    <a:close/>
                    <a:moveTo>
                      <a:pt x="145" y="229"/>
                    </a:moveTo>
                    <a:lnTo>
                      <a:pt x="145" y="270"/>
                    </a:lnTo>
                    <a:lnTo>
                      <a:pt x="96" y="270"/>
                    </a:lnTo>
                    <a:lnTo>
                      <a:pt x="96" y="229"/>
                    </a:lnTo>
                    <a:lnTo>
                      <a:pt x="145" y="229"/>
                    </a:lnTo>
                    <a:close/>
                    <a:moveTo>
                      <a:pt x="165" y="229"/>
                    </a:moveTo>
                    <a:lnTo>
                      <a:pt x="214" y="229"/>
                    </a:lnTo>
                    <a:lnTo>
                      <a:pt x="214" y="270"/>
                    </a:lnTo>
                    <a:lnTo>
                      <a:pt x="165" y="270"/>
                    </a:lnTo>
                    <a:lnTo>
                      <a:pt x="165" y="229"/>
                    </a:lnTo>
                    <a:close/>
                    <a:moveTo>
                      <a:pt x="165" y="209"/>
                    </a:moveTo>
                    <a:lnTo>
                      <a:pt x="165" y="178"/>
                    </a:lnTo>
                    <a:lnTo>
                      <a:pt x="214" y="178"/>
                    </a:lnTo>
                    <a:lnTo>
                      <a:pt x="214" y="209"/>
                    </a:lnTo>
                    <a:lnTo>
                      <a:pt x="165" y="209"/>
                    </a:lnTo>
                    <a:close/>
                    <a:moveTo>
                      <a:pt x="236" y="178"/>
                    </a:moveTo>
                    <a:lnTo>
                      <a:pt x="279" y="178"/>
                    </a:lnTo>
                    <a:lnTo>
                      <a:pt x="279" y="209"/>
                    </a:lnTo>
                    <a:lnTo>
                      <a:pt x="236" y="209"/>
                    </a:lnTo>
                    <a:lnTo>
                      <a:pt x="236" y="178"/>
                    </a:lnTo>
                    <a:close/>
                    <a:moveTo>
                      <a:pt x="236" y="156"/>
                    </a:moveTo>
                    <a:lnTo>
                      <a:pt x="236" y="114"/>
                    </a:lnTo>
                    <a:lnTo>
                      <a:pt x="279" y="114"/>
                    </a:lnTo>
                    <a:lnTo>
                      <a:pt x="279" y="156"/>
                    </a:lnTo>
                    <a:lnTo>
                      <a:pt x="236" y="156"/>
                    </a:lnTo>
                    <a:close/>
                    <a:moveTo>
                      <a:pt x="31" y="229"/>
                    </a:moveTo>
                    <a:lnTo>
                      <a:pt x="75" y="229"/>
                    </a:lnTo>
                    <a:lnTo>
                      <a:pt x="75" y="270"/>
                    </a:lnTo>
                    <a:lnTo>
                      <a:pt x="31" y="270"/>
                    </a:lnTo>
                    <a:lnTo>
                      <a:pt x="31" y="229"/>
                    </a:lnTo>
                    <a:close/>
                    <a:moveTo>
                      <a:pt x="236" y="270"/>
                    </a:moveTo>
                    <a:lnTo>
                      <a:pt x="236" y="229"/>
                    </a:lnTo>
                    <a:lnTo>
                      <a:pt x="279" y="229"/>
                    </a:lnTo>
                    <a:lnTo>
                      <a:pt x="279" y="270"/>
                    </a:lnTo>
                    <a:lnTo>
                      <a:pt x="236" y="27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3253577" y="1924997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3817146" y="2237942"/>
              <a:ext cx="1544424" cy="802527"/>
              <a:chOff x="3817146" y="2237942"/>
              <a:chExt cx="1544424" cy="802527"/>
            </a:xfrm>
          </p:grpSpPr>
          <p:cxnSp>
            <p:nvCxnSpPr>
              <p:cNvPr id="99" name="Straight Connector 98"/>
              <p:cNvCxnSpPr/>
              <p:nvPr/>
            </p:nvCxnSpPr>
            <p:spPr>
              <a:xfrm flipV="1">
                <a:off x="3817146" y="2237942"/>
                <a:ext cx="767322" cy="1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>
                <a:off x="4580068" y="2237942"/>
                <a:ext cx="781502" cy="802527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Group 103"/>
          <p:cNvGrpSpPr/>
          <p:nvPr/>
        </p:nvGrpSpPr>
        <p:grpSpPr>
          <a:xfrm>
            <a:off x="3209297" y="4542909"/>
            <a:ext cx="2152273" cy="1161447"/>
            <a:chOff x="3209297" y="4542909"/>
            <a:chExt cx="2152273" cy="1161447"/>
          </a:xfrm>
        </p:grpSpPr>
        <p:grpSp>
          <p:nvGrpSpPr>
            <p:cNvPr id="105" name="Group 104"/>
            <p:cNvGrpSpPr/>
            <p:nvPr/>
          </p:nvGrpSpPr>
          <p:grpSpPr>
            <a:xfrm>
              <a:off x="3209297" y="4989905"/>
              <a:ext cx="714451" cy="714451"/>
              <a:chOff x="3209297" y="4989905"/>
              <a:chExt cx="714451" cy="714451"/>
            </a:xfrm>
          </p:grpSpPr>
          <p:sp>
            <p:nvSpPr>
              <p:cNvPr id="109" name="Oval 108"/>
              <p:cNvSpPr/>
              <p:nvPr/>
            </p:nvSpPr>
            <p:spPr>
              <a:xfrm flipH="1">
                <a:off x="3209297" y="4989905"/>
                <a:ext cx="714451" cy="71445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endParaRPr>
              </a:p>
            </p:txBody>
          </p:sp>
          <p:sp>
            <p:nvSpPr>
              <p:cNvPr id="110" name="Freeform 109"/>
              <p:cNvSpPr>
                <a:spLocks noEditPoints="1"/>
              </p:cNvSpPr>
              <p:nvPr/>
            </p:nvSpPr>
            <p:spPr bwMode="auto">
              <a:xfrm>
                <a:off x="3413544" y="5190734"/>
                <a:ext cx="305956" cy="312793"/>
              </a:xfrm>
              <a:custGeom>
                <a:avLst/>
                <a:gdLst>
                  <a:gd name="T0" fmla="*/ 203 w 360"/>
                  <a:gd name="T1" fmla="*/ 271 h 368"/>
                  <a:gd name="T2" fmla="*/ 261 w 360"/>
                  <a:gd name="T3" fmla="*/ 202 h 368"/>
                  <a:gd name="T4" fmla="*/ 360 w 360"/>
                  <a:gd name="T5" fmla="*/ 51 h 368"/>
                  <a:gd name="T6" fmla="*/ 346 w 360"/>
                  <a:gd name="T7" fmla="*/ 37 h 368"/>
                  <a:gd name="T8" fmla="*/ 277 w 360"/>
                  <a:gd name="T9" fmla="*/ 37 h 368"/>
                  <a:gd name="T10" fmla="*/ 180 w 360"/>
                  <a:gd name="T11" fmla="*/ 0 h 368"/>
                  <a:gd name="T12" fmla="*/ 83 w 360"/>
                  <a:gd name="T13" fmla="*/ 37 h 368"/>
                  <a:gd name="T14" fmla="*/ 14 w 360"/>
                  <a:gd name="T15" fmla="*/ 37 h 368"/>
                  <a:gd name="T16" fmla="*/ 0 w 360"/>
                  <a:gd name="T17" fmla="*/ 51 h 368"/>
                  <a:gd name="T18" fmla="*/ 98 w 360"/>
                  <a:gd name="T19" fmla="*/ 202 h 368"/>
                  <a:gd name="T20" fmla="*/ 156 w 360"/>
                  <a:gd name="T21" fmla="*/ 271 h 368"/>
                  <a:gd name="T22" fmla="*/ 156 w 360"/>
                  <a:gd name="T23" fmla="*/ 297 h 368"/>
                  <a:gd name="T24" fmla="*/ 91 w 360"/>
                  <a:gd name="T25" fmla="*/ 332 h 368"/>
                  <a:gd name="T26" fmla="*/ 180 w 360"/>
                  <a:gd name="T27" fmla="*/ 368 h 368"/>
                  <a:gd name="T28" fmla="*/ 269 w 360"/>
                  <a:gd name="T29" fmla="*/ 332 h 368"/>
                  <a:gd name="T30" fmla="*/ 203 w 360"/>
                  <a:gd name="T31" fmla="*/ 297 h 368"/>
                  <a:gd name="T32" fmla="*/ 203 w 360"/>
                  <a:gd name="T33" fmla="*/ 271 h 368"/>
                  <a:gd name="T34" fmla="*/ 259 w 360"/>
                  <a:gd name="T35" fmla="*/ 170 h 368"/>
                  <a:gd name="T36" fmla="*/ 281 w 360"/>
                  <a:gd name="T37" fmla="*/ 65 h 368"/>
                  <a:gd name="T38" fmla="*/ 331 w 360"/>
                  <a:gd name="T39" fmla="*/ 65 h 368"/>
                  <a:gd name="T40" fmla="*/ 259 w 360"/>
                  <a:gd name="T41" fmla="*/ 170 h 368"/>
                  <a:gd name="T42" fmla="*/ 180 w 360"/>
                  <a:gd name="T43" fmla="*/ 24 h 368"/>
                  <a:gd name="T44" fmla="*/ 256 w 360"/>
                  <a:gd name="T45" fmla="*/ 55 h 368"/>
                  <a:gd name="T46" fmla="*/ 180 w 360"/>
                  <a:gd name="T47" fmla="*/ 86 h 368"/>
                  <a:gd name="T48" fmla="*/ 104 w 360"/>
                  <a:gd name="T49" fmla="*/ 55 h 368"/>
                  <a:gd name="T50" fmla="*/ 180 w 360"/>
                  <a:gd name="T51" fmla="*/ 24 h 368"/>
                  <a:gd name="T52" fmla="*/ 29 w 360"/>
                  <a:gd name="T53" fmla="*/ 65 h 368"/>
                  <a:gd name="T54" fmla="*/ 79 w 360"/>
                  <a:gd name="T55" fmla="*/ 65 h 368"/>
                  <a:gd name="T56" fmla="*/ 101 w 360"/>
                  <a:gd name="T57" fmla="*/ 170 h 368"/>
                  <a:gd name="T58" fmla="*/ 29 w 360"/>
                  <a:gd name="T59" fmla="*/ 6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0" h="368">
                    <a:moveTo>
                      <a:pt x="203" y="271"/>
                    </a:moveTo>
                    <a:cubicBezTo>
                      <a:pt x="203" y="242"/>
                      <a:pt x="225" y="226"/>
                      <a:pt x="261" y="202"/>
                    </a:cubicBezTo>
                    <a:cubicBezTo>
                      <a:pt x="305" y="173"/>
                      <a:pt x="360" y="137"/>
                      <a:pt x="360" y="51"/>
                    </a:cubicBezTo>
                    <a:cubicBezTo>
                      <a:pt x="360" y="43"/>
                      <a:pt x="353" y="37"/>
                      <a:pt x="346" y="37"/>
                    </a:cubicBezTo>
                    <a:cubicBezTo>
                      <a:pt x="277" y="37"/>
                      <a:pt x="277" y="37"/>
                      <a:pt x="277" y="37"/>
                    </a:cubicBezTo>
                    <a:cubicBezTo>
                      <a:pt x="267" y="19"/>
                      <a:pt x="238" y="0"/>
                      <a:pt x="180" y="0"/>
                    </a:cubicBezTo>
                    <a:cubicBezTo>
                      <a:pt x="121" y="0"/>
                      <a:pt x="92" y="19"/>
                      <a:pt x="8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6" y="37"/>
                      <a:pt x="0" y="43"/>
                      <a:pt x="0" y="51"/>
                    </a:cubicBezTo>
                    <a:cubicBezTo>
                      <a:pt x="0" y="137"/>
                      <a:pt x="54" y="173"/>
                      <a:pt x="98" y="202"/>
                    </a:cubicBezTo>
                    <a:cubicBezTo>
                      <a:pt x="134" y="226"/>
                      <a:pt x="156" y="242"/>
                      <a:pt x="156" y="271"/>
                    </a:cubicBezTo>
                    <a:cubicBezTo>
                      <a:pt x="156" y="297"/>
                      <a:pt x="156" y="297"/>
                      <a:pt x="156" y="297"/>
                    </a:cubicBezTo>
                    <a:cubicBezTo>
                      <a:pt x="118" y="301"/>
                      <a:pt x="91" y="315"/>
                      <a:pt x="91" y="332"/>
                    </a:cubicBezTo>
                    <a:cubicBezTo>
                      <a:pt x="91" y="352"/>
                      <a:pt x="131" y="368"/>
                      <a:pt x="180" y="368"/>
                    </a:cubicBezTo>
                    <a:cubicBezTo>
                      <a:pt x="229" y="368"/>
                      <a:pt x="269" y="352"/>
                      <a:pt x="269" y="332"/>
                    </a:cubicBezTo>
                    <a:cubicBezTo>
                      <a:pt x="269" y="315"/>
                      <a:pt x="241" y="301"/>
                      <a:pt x="203" y="297"/>
                    </a:cubicBezTo>
                    <a:lnTo>
                      <a:pt x="203" y="271"/>
                    </a:lnTo>
                    <a:close/>
                    <a:moveTo>
                      <a:pt x="259" y="170"/>
                    </a:moveTo>
                    <a:cubicBezTo>
                      <a:pt x="270" y="146"/>
                      <a:pt x="279" y="113"/>
                      <a:pt x="281" y="65"/>
                    </a:cubicBezTo>
                    <a:cubicBezTo>
                      <a:pt x="331" y="65"/>
                      <a:pt x="331" y="65"/>
                      <a:pt x="331" y="65"/>
                    </a:cubicBezTo>
                    <a:cubicBezTo>
                      <a:pt x="326" y="119"/>
                      <a:pt x="294" y="146"/>
                      <a:pt x="259" y="170"/>
                    </a:cubicBezTo>
                    <a:close/>
                    <a:moveTo>
                      <a:pt x="180" y="24"/>
                    </a:moveTo>
                    <a:cubicBezTo>
                      <a:pt x="234" y="24"/>
                      <a:pt x="256" y="47"/>
                      <a:pt x="256" y="55"/>
                    </a:cubicBezTo>
                    <a:cubicBezTo>
                      <a:pt x="256" y="63"/>
                      <a:pt x="234" y="86"/>
                      <a:pt x="180" y="86"/>
                    </a:cubicBezTo>
                    <a:cubicBezTo>
                      <a:pt x="125" y="86"/>
                      <a:pt x="104" y="63"/>
                      <a:pt x="104" y="55"/>
                    </a:cubicBezTo>
                    <a:cubicBezTo>
                      <a:pt x="104" y="47"/>
                      <a:pt x="125" y="24"/>
                      <a:pt x="180" y="24"/>
                    </a:cubicBezTo>
                    <a:close/>
                    <a:moveTo>
                      <a:pt x="29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80" y="113"/>
                      <a:pt x="89" y="146"/>
                      <a:pt x="101" y="170"/>
                    </a:cubicBezTo>
                    <a:cubicBezTo>
                      <a:pt x="66" y="146"/>
                      <a:pt x="33" y="119"/>
                      <a:pt x="29" y="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3253577" y="5034185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3817146" y="4542909"/>
              <a:ext cx="1544424" cy="804222"/>
              <a:chOff x="3817146" y="4542909"/>
              <a:chExt cx="1544424" cy="804222"/>
            </a:xfrm>
          </p:grpSpPr>
          <p:cxnSp>
            <p:nvCxnSpPr>
              <p:cNvPr id="107" name="Straight Connector 106"/>
              <p:cNvCxnSpPr/>
              <p:nvPr/>
            </p:nvCxnSpPr>
            <p:spPr>
              <a:xfrm flipV="1">
                <a:off x="3817146" y="5345436"/>
                <a:ext cx="767322" cy="1695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 flipV="1">
                <a:off x="4580068" y="4542909"/>
                <a:ext cx="781502" cy="802527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/>
          <p:cNvGrpSpPr/>
          <p:nvPr/>
        </p:nvGrpSpPr>
        <p:grpSpPr>
          <a:xfrm>
            <a:off x="3209297" y="2917113"/>
            <a:ext cx="1876011" cy="714451"/>
            <a:chOff x="3209297" y="2917113"/>
            <a:chExt cx="1876011" cy="714451"/>
          </a:xfrm>
        </p:grpSpPr>
        <p:grpSp>
          <p:nvGrpSpPr>
            <p:cNvPr id="113" name="Group 112"/>
            <p:cNvGrpSpPr/>
            <p:nvPr/>
          </p:nvGrpSpPr>
          <p:grpSpPr>
            <a:xfrm>
              <a:off x="3209297" y="2917113"/>
              <a:ext cx="714451" cy="714451"/>
              <a:chOff x="3209297" y="2917113"/>
              <a:chExt cx="714451" cy="714451"/>
            </a:xfrm>
          </p:grpSpPr>
          <p:sp>
            <p:nvSpPr>
              <p:cNvPr id="117" name="Oval 116"/>
              <p:cNvSpPr/>
              <p:nvPr/>
            </p:nvSpPr>
            <p:spPr>
              <a:xfrm flipH="1">
                <a:off x="3209297" y="2917113"/>
                <a:ext cx="714451" cy="71445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endParaRPr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3395975" y="3160070"/>
                <a:ext cx="341095" cy="268729"/>
                <a:chOff x="1058564" y="1781841"/>
                <a:chExt cx="649993" cy="512092"/>
              </a:xfrm>
              <a:solidFill>
                <a:schemeClr val="bg1"/>
              </a:solidFill>
            </p:grpSpPr>
            <p:sp>
              <p:nvSpPr>
                <p:cNvPr id="120" name="Freeform 31"/>
                <p:cNvSpPr>
                  <a:spLocks/>
                </p:cNvSpPr>
                <p:nvPr/>
              </p:nvSpPr>
              <p:spPr bwMode="auto">
                <a:xfrm>
                  <a:off x="1058564" y="1823776"/>
                  <a:ext cx="457253" cy="470157"/>
                </a:xfrm>
                <a:custGeom>
                  <a:avLst/>
                  <a:gdLst>
                    <a:gd name="T0" fmla="*/ 191 w 240"/>
                    <a:gd name="T1" fmla="*/ 0 h 247"/>
                    <a:gd name="T2" fmla="*/ 49 w 240"/>
                    <a:gd name="T3" fmla="*/ 0 h 247"/>
                    <a:gd name="T4" fmla="*/ 0 w 240"/>
                    <a:gd name="T5" fmla="*/ 49 h 247"/>
                    <a:gd name="T6" fmla="*/ 0 w 240"/>
                    <a:gd name="T7" fmla="*/ 129 h 247"/>
                    <a:gd name="T8" fmla="*/ 49 w 240"/>
                    <a:gd name="T9" fmla="*/ 178 h 247"/>
                    <a:gd name="T10" fmla="*/ 57 w 240"/>
                    <a:gd name="T11" fmla="*/ 178 h 247"/>
                    <a:gd name="T12" fmla="*/ 32 w 240"/>
                    <a:gd name="T13" fmla="*/ 245 h 247"/>
                    <a:gd name="T14" fmla="*/ 121 w 240"/>
                    <a:gd name="T15" fmla="*/ 178 h 247"/>
                    <a:gd name="T16" fmla="*/ 191 w 240"/>
                    <a:gd name="T17" fmla="*/ 178 h 247"/>
                    <a:gd name="T18" fmla="*/ 240 w 240"/>
                    <a:gd name="T19" fmla="*/ 129 h 247"/>
                    <a:gd name="T20" fmla="*/ 240 w 240"/>
                    <a:gd name="T21" fmla="*/ 49 h 247"/>
                    <a:gd name="T22" fmla="*/ 191 w 240"/>
                    <a:gd name="T23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0" h="247">
                      <a:moveTo>
                        <a:pt x="191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0" y="156"/>
                        <a:pt x="22" y="178"/>
                        <a:pt x="49" y="178"/>
                      </a:cubicBezTo>
                      <a:cubicBezTo>
                        <a:pt x="57" y="178"/>
                        <a:pt x="57" y="178"/>
                        <a:pt x="57" y="178"/>
                      </a:cubicBezTo>
                      <a:cubicBezTo>
                        <a:pt x="49" y="198"/>
                        <a:pt x="31" y="247"/>
                        <a:pt x="32" y="245"/>
                      </a:cubicBezTo>
                      <a:cubicBezTo>
                        <a:pt x="32" y="244"/>
                        <a:pt x="97" y="196"/>
                        <a:pt x="121" y="178"/>
                      </a:cubicBezTo>
                      <a:cubicBezTo>
                        <a:pt x="191" y="178"/>
                        <a:pt x="191" y="178"/>
                        <a:pt x="191" y="178"/>
                      </a:cubicBezTo>
                      <a:cubicBezTo>
                        <a:pt x="218" y="178"/>
                        <a:pt x="240" y="156"/>
                        <a:pt x="240" y="129"/>
                      </a:cubicBezTo>
                      <a:cubicBezTo>
                        <a:pt x="240" y="49"/>
                        <a:pt x="240" y="49"/>
                        <a:pt x="240" y="49"/>
                      </a:cubicBezTo>
                      <a:cubicBezTo>
                        <a:pt x="240" y="22"/>
                        <a:pt x="218" y="0"/>
                        <a:pt x="19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Freeform 32"/>
                <p:cNvSpPr>
                  <a:spLocks/>
                </p:cNvSpPr>
                <p:nvPr/>
              </p:nvSpPr>
              <p:spPr bwMode="auto">
                <a:xfrm>
                  <a:off x="1378722" y="1781841"/>
                  <a:ext cx="329835" cy="384674"/>
                </a:xfrm>
                <a:custGeom>
                  <a:avLst/>
                  <a:gdLst>
                    <a:gd name="T0" fmla="*/ 133 w 173"/>
                    <a:gd name="T1" fmla="*/ 0 h 202"/>
                    <a:gd name="T2" fmla="*/ 18 w 173"/>
                    <a:gd name="T3" fmla="*/ 0 h 202"/>
                    <a:gd name="T4" fmla="*/ 0 w 173"/>
                    <a:gd name="T5" fmla="*/ 5 h 202"/>
                    <a:gd name="T6" fmla="*/ 33 w 173"/>
                    <a:gd name="T7" fmla="*/ 5 h 202"/>
                    <a:gd name="T8" fmla="*/ 89 w 173"/>
                    <a:gd name="T9" fmla="*/ 61 h 202"/>
                    <a:gd name="T10" fmla="*/ 89 w 173"/>
                    <a:gd name="T11" fmla="*/ 151 h 202"/>
                    <a:gd name="T12" fmla="*/ 89 w 173"/>
                    <a:gd name="T13" fmla="*/ 156 h 202"/>
                    <a:gd name="T14" fmla="*/ 148 w 173"/>
                    <a:gd name="T15" fmla="*/ 201 h 202"/>
                    <a:gd name="T16" fmla="*/ 127 w 173"/>
                    <a:gd name="T17" fmla="*/ 145 h 202"/>
                    <a:gd name="T18" fmla="*/ 133 w 173"/>
                    <a:gd name="T19" fmla="*/ 145 h 202"/>
                    <a:gd name="T20" fmla="*/ 173 w 173"/>
                    <a:gd name="T21" fmla="*/ 105 h 202"/>
                    <a:gd name="T22" fmla="*/ 173 w 173"/>
                    <a:gd name="T23" fmla="*/ 41 h 202"/>
                    <a:gd name="T24" fmla="*/ 133 w 173"/>
                    <a:gd name="T25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202">
                      <a:moveTo>
                        <a:pt x="133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5" y="2"/>
                        <a:pt x="0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64" y="5"/>
                        <a:pt x="89" y="30"/>
                        <a:pt x="89" y="61"/>
                      </a:cubicBezTo>
                      <a:cubicBezTo>
                        <a:pt x="89" y="151"/>
                        <a:pt x="89" y="151"/>
                        <a:pt x="89" y="151"/>
                      </a:cubicBezTo>
                      <a:cubicBezTo>
                        <a:pt x="89" y="153"/>
                        <a:pt x="89" y="154"/>
                        <a:pt x="89" y="156"/>
                      </a:cubicBezTo>
                      <a:cubicBezTo>
                        <a:pt x="113" y="174"/>
                        <a:pt x="148" y="200"/>
                        <a:pt x="148" y="201"/>
                      </a:cubicBezTo>
                      <a:cubicBezTo>
                        <a:pt x="148" y="202"/>
                        <a:pt x="133" y="162"/>
                        <a:pt x="127" y="145"/>
                      </a:cubicBezTo>
                      <a:cubicBezTo>
                        <a:pt x="133" y="145"/>
                        <a:pt x="133" y="145"/>
                        <a:pt x="133" y="145"/>
                      </a:cubicBezTo>
                      <a:cubicBezTo>
                        <a:pt x="155" y="145"/>
                        <a:pt x="173" y="127"/>
                        <a:pt x="173" y="105"/>
                      </a:cubicBezTo>
                      <a:cubicBezTo>
                        <a:pt x="173" y="41"/>
                        <a:pt x="173" y="41"/>
                        <a:pt x="173" y="41"/>
                      </a:cubicBezTo>
                      <a:cubicBezTo>
                        <a:pt x="173" y="18"/>
                        <a:pt x="155" y="0"/>
                        <a:pt x="13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9" name="Oval 118"/>
              <p:cNvSpPr/>
              <p:nvPr/>
            </p:nvSpPr>
            <p:spPr>
              <a:xfrm>
                <a:off x="3253577" y="2961393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3817146" y="3274339"/>
              <a:ext cx="1268162" cy="222914"/>
              <a:chOff x="3817146" y="3274339"/>
              <a:chExt cx="1268162" cy="222914"/>
            </a:xfrm>
          </p:grpSpPr>
          <p:cxnSp>
            <p:nvCxnSpPr>
              <p:cNvPr id="115" name="Straight Connector 114"/>
              <p:cNvCxnSpPr/>
              <p:nvPr/>
            </p:nvCxnSpPr>
            <p:spPr>
              <a:xfrm>
                <a:off x="3817146" y="3274339"/>
                <a:ext cx="644679" cy="528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4428719" y="3274867"/>
                <a:ext cx="656589" cy="222386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2" name="Group 121"/>
          <p:cNvGrpSpPr/>
          <p:nvPr/>
        </p:nvGrpSpPr>
        <p:grpSpPr>
          <a:xfrm>
            <a:off x="3209297" y="3953509"/>
            <a:ext cx="1876004" cy="714451"/>
            <a:chOff x="3209297" y="3953509"/>
            <a:chExt cx="1876004" cy="714451"/>
          </a:xfrm>
        </p:grpSpPr>
        <p:grpSp>
          <p:nvGrpSpPr>
            <p:cNvPr id="123" name="Group 122"/>
            <p:cNvGrpSpPr/>
            <p:nvPr/>
          </p:nvGrpSpPr>
          <p:grpSpPr>
            <a:xfrm>
              <a:off x="3209297" y="3953509"/>
              <a:ext cx="714451" cy="714451"/>
              <a:chOff x="3209297" y="3953509"/>
              <a:chExt cx="714451" cy="714451"/>
            </a:xfrm>
          </p:grpSpPr>
          <p:sp>
            <p:nvSpPr>
              <p:cNvPr id="127" name="Oval 126"/>
              <p:cNvSpPr/>
              <p:nvPr/>
            </p:nvSpPr>
            <p:spPr>
              <a:xfrm flipH="1">
                <a:off x="3209297" y="3953509"/>
                <a:ext cx="714451" cy="71445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ebas Neue Regular"/>
                  <a:ea typeface="+mn-ea"/>
                  <a:cs typeface="+mn-cs"/>
                </a:endParaRPr>
              </a:p>
            </p:txBody>
          </p:sp>
          <p:grpSp>
            <p:nvGrpSpPr>
              <p:cNvPr id="128" name="Group 77"/>
              <p:cNvGrpSpPr/>
              <p:nvPr/>
            </p:nvGrpSpPr>
            <p:grpSpPr>
              <a:xfrm>
                <a:off x="3403764" y="4186108"/>
                <a:ext cx="325517" cy="249253"/>
                <a:chOff x="5552261" y="1554043"/>
                <a:chExt cx="363359" cy="278229"/>
              </a:xfrm>
              <a:solidFill>
                <a:schemeClr val="bg1"/>
              </a:solidFill>
            </p:grpSpPr>
            <p:sp>
              <p:nvSpPr>
                <p:cNvPr id="130" name="Freeform 96"/>
                <p:cNvSpPr>
                  <a:spLocks/>
                </p:cNvSpPr>
                <p:nvPr/>
              </p:nvSpPr>
              <p:spPr bwMode="auto">
                <a:xfrm>
                  <a:off x="5552261" y="1715997"/>
                  <a:ext cx="363359" cy="116275"/>
                </a:xfrm>
                <a:custGeom>
                  <a:avLst/>
                  <a:gdLst/>
                  <a:ahLst/>
                  <a:cxnLst>
                    <a:cxn ang="0">
                      <a:pos x="211" y="31"/>
                    </a:cxn>
                    <a:cxn ang="0">
                      <a:pos x="140" y="31"/>
                    </a:cxn>
                    <a:cxn ang="0">
                      <a:pos x="140" y="0"/>
                    </a:cxn>
                    <a:cxn ang="0">
                      <a:pos x="0" y="0"/>
                    </a:cxn>
                    <a:cxn ang="0">
                      <a:pos x="0" y="96"/>
                    </a:cxn>
                    <a:cxn ang="0">
                      <a:pos x="0" y="96"/>
                    </a:cxn>
                    <a:cxn ang="0">
                      <a:pos x="2" y="102"/>
                    </a:cxn>
                    <a:cxn ang="0">
                      <a:pos x="4" y="107"/>
                    </a:cxn>
                    <a:cxn ang="0">
                      <a:pos x="9" y="111"/>
                    </a:cxn>
                    <a:cxn ang="0">
                      <a:pos x="17" y="112"/>
                    </a:cxn>
                    <a:cxn ang="0">
                      <a:pos x="334" y="112"/>
                    </a:cxn>
                    <a:cxn ang="0">
                      <a:pos x="334" y="112"/>
                    </a:cxn>
                    <a:cxn ang="0">
                      <a:pos x="341" y="111"/>
                    </a:cxn>
                    <a:cxn ang="0">
                      <a:pos x="347" y="107"/>
                    </a:cxn>
                    <a:cxn ang="0">
                      <a:pos x="350" y="102"/>
                    </a:cxn>
                    <a:cxn ang="0">
                      <a:pos x="350" y="96"/>
                    </a:cxn>
                    <a:cxn ang="0">
                      <a:pos x="350" y="0"/>
                    </a:cxn>
                    <a:cxn ang="0">
                      <a:pos x="211" y="0"/>
                    </a:cxn>
                    <a:cxn ang="0">
                      <a:pos x="211" y="31"/>
                    </a:cxn>
                  </a:cxnLst>
                  <a:rect l="0" t="0" r="r" b="b"/>
                  <a:pathLst>
                    <a:path w="350" h="112">
                      <a:moveTo>
                        <a:pt x="211" y="31"/>
                      </a:moveTo>
                      <a:lnTo>
                        <a:pt x="140" y="31"/>
                      </a:lnTo>
                      <a:lnTo>
                        <a:pt x="140" y="0"/>
                      </a:ln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0" y="96"/>
                      </a:lnTo>
                      <a:lnTo>
                        <a:pt x="2" y="102"/>
                      </a:lnTo>
                      <a:lnTo>
                        <a:pt x="4" y="107"/>
                      </a:lnTo>
                      <a:lnTo>
                        <a:pt x="9" y="111"/>
                      </a:lnTo>
                      <a:lnTo>
                        <a:pt x="17" y="112"/>
                      </a:lnTo>
                      <a:lnTo>
                        <a:pt x="334" y="112"/>
                      </a:lnTo>
                      <a:lnTo>
                        <a:pt x="334" y="112"/>
                      </a:lnTo>
                      <a:lnTo>
                        <a:pt x="341" y="111"/>
                      </a:lnTo>
                      <a:lnTo>
                        <a:pt x="347" y="107"/>
                      </a:lnTo>
                      <a:lnTo>
                        <a:pt x="350" y="102"/>
                      </a:lnTo>
                      <a:lnTo>
                        <a:pt x="350" y="96"/>
                      </a:lnTo>
                      <a:lnTo>
                        <a:pt x="350" y="0"/>
                      </a:lnTo>
                      <a:lnTo>
                        <a:pt x="211" y="0"/>
                      </a:lnTo>
                      <a:lnTo>
                        <a:pt x="211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 97"/>
                <p:cNvSpPr>
                  <a:spLocks noEditPoints="1"/>
                </p:cNvSpPr>
                <p:nvPr/>
              </p:nvSpPr>
              <p:spPr bwMode="auto">
                <a:xfrm>
                  <a:off x="5552261" y="1554043"/>
                  <a:ext cx="363359" cy="137038"/>
                </a:xfrm>
                <a:custGeom>
                  <a:avLst/>
                  <a:gdLst/>
                  <a:ahLst/>
                  <a:cxnLst>
                    <a:cxn ang="0">
                      <a:pos x="334" y="42"/>
                    </a:cxn>
                    <a:cxn ang="0">
                      <a:pos x="225" y="42"/>
                    </a:cxn>
                    <a:cxn ang="0">
                      <a:pos x="225" y="42"/>
                    </a:cxn>
                    <a:cxn ang="0">
                      <a:pos x="225" y="5"/>
                    </a:cxn>
                    <a:cxn ang="0">
                      <a:pos x="225" y="5"/>
                    </a:cxn>
                    <a:cxn ang="0">
                      <a:pos x="225" y="2"/>
                    </a:cxn>
                    <a:cxn ang="0">
                      <a:pos x="223" y="0"/>
                    </a:cxn>
                    <a:cxn ang="0">
                      <a:pos x="222" y="0"/>
                    </a:cxn>
                    <a:cxn ang="0">
                      <a:pos x="120" y="0"/>
                    </a:cxn>
                    <a:cxn ang="0">
                      <a:pos x="120" y="0"/>
                    </a:cxn>
                    <a:cxn ang="0">
                      <a:pos x="118" y="2"/>
                    </a:cxn>
                    <a:cxn ang="0">
                      <a:pos x="116" y="4"/>
                    </a:cxn>
                    <a:cxn ang="0">
                      <a:pos x="115" y="5"/>
                    </a:cxn>
                    <a:cxn ang="0">
                      <a:pos x="115" y="5"/>
                    </a:cxn>
                    <a:cxn ang="0">
                      <a:pos x="115" y="42"/>
                    </a:cxn>
                    <a:cxn ang="0">
                      <a:pos x="17" y="42"/>
                    </a:cxn>
                    <a:cxn ang="0">
                      <a:pos x="17" y="42"/>
                    </a:cxn>
                    <a:cxn ang="0">
                      <a:pos x="9" y="42"/>
                    </a:cxn>
                    <a:cxn ang="0">
                      <a:pos x="4" y="45"/>
                    </a:cxn>
                    <a:cxn ang="0">
                      <a:pos x="2" y="51"/>
                    </a:cxn>
                    <a:cxn ang="0">
                      <a:pos x="0" y="58"/>
                    </a:cxn>
                    <a:cxn ang="0">
                      <a:pos x="0" y="130"/>
                    </a:cxn>
                    <a:cxn ang="0">
                      <a:pos x="350" y="130"/>
                    </a:cxn>
                    <a:cxn ang="0">
                      <a:pos x="350" y="58"/>
                    </a:cxn>
                    <a:cxn ang="0">
                      <a:pos x="350" y="58"/>
                    </a:cxn>
                    <a:cxn ang="0">
                      <a:pos x="350" y="51"/>
                    </a:cxn>
                    <a:cxn ang="0">
                      <a:pos x="347" y="45"/>
                    </a:cxn>
                    <a:cxn ang="0">
                      <a:pos x="341" y="42"/>
                    </a:cxn>
                    <a:cxn ang="0">
                      <a:pos x="334" y="42"/>
                    </a:cxn>
                    <a:cxn ang="0">
                      <a:pos x="334" y="42"/>
                    </a:cxn>
                    <a:cxn ang="0">
                      <a:pos x="133" y="42"/>
                    </a:cxn>
                    <a:cxn ang="0">
                      <a:pos x="133" y="13"/>
                    </a:cxn>
                    <a:cxn ang="0">
                      <a:pos x="209" y="13"/>
                    </a:cxn>
                    <a:cxn ang="0">
                      <a:pos x="209" y="42"/>
                    </a:cxn>
                    <a:cxn ang="0">
                      <a:pos x="133" y="42"/>
                    </a:cxn>
                  </a:cxnLst>
                  <a:rect l="0" t="0" r="r" b="b"/>
                  <a:pathLst>
                    <a:path w="350" h="130">
                      <a:moveTo>
                        <a:pt x="334" y="42"/>
                      </a:moveTo>
                      <a:lnTo>
                        <a:pt x="225" y="42"/>
                      </a:lnTo>
                      <a:lnTo>
                        <a:pt x="225" y="42"/>
                      </a:lnTo>
                      <a:lnTo>
                        <a:pt x="225" y="5"/>
                      </a:lnTo>
                      <a:lnTo>
                        <a:pt x="225" y="5"/>
                      </a:lnTo>
                      <a:lnTo>
                        <a:pt x="225" y="2"/>
                      </a:lnTo>
                      <a:lnTo>
                        <a:pt x="223" y="0"/>
                      </a:lnTo>
                      <a:lnTo>
                        <a:pt x="222" y="0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18" y="2"/>
                      </a:lnTo>
                      <a:lnTo>
                        <a:pt x="116" y="4"/>
                      </a:lnTo>
                      <a:lnTo>
                        <a:pt x="115" y="5"/>
                      </a:lnTo>
                      <a:lnTo>
                        <a:pt x="115" y="5"/>
                      </a:lnTo>
                      <a:lnTo>
                        <a:pt x="115" y="42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9" y="42"/>
                      </a:lnTo>
                      <a:lnTo>
                        <a:pt x="4" y="45"/>
                      </a:lnTo>
                      <a:lnTo>
                        <a:pt x="2" y="51"/>
                      </a:lnTo>
                      <a:lnTo>
                        <a:pt x="0" y="58"/>
                      </a:lnTo>
                      <a:lnTo>
                        <a:pt x="0" y="130"/>
                      </a:lnTo>
                      <a:lnTo>
                        <a:pt x="350" y="130"/>
                      </a:lnTo>
                      <a:lnTo>
                        <a:pt x="350" y="58"/>
                      </a:lnTo>
                      <a:lnTo>
                        <a:pt x="350" y="58"/>
                      </a:lnTo>
                      <a:lnTo>
                        <a:pt x="350" y="51"/>
                      </a:lnTo>
                      <a:lnTo>
                        <a:pt x="347" y="45"/>
                      </a:lnTo>
                      <a:lnTo>
                        <a:pt x="341" y="42"/>
                      </a:lnTo>
                      <a:lnTo>
                        <a:pt x="334" y="42"/>
                      </a:lnTo>
                      <a:lnTo>
                        <a:pt x="334" y="42"/>
                      </a:lnTo>
                      <a:close/>
                      <a:moveTo>
                        <a:pt x="133" y="42"/>
                      </a:moveTo>
                      <a:lnTo>
                        <a:pt x="133" y="13"/>
                      </a:lnTo>
                      <a:lnTo>
                        <a:pt x="209" y="13"/>
                      </a:lnTo>
                      <a:lnTo>
                        <a:pt x="209" y="42"/>
                      </a:lnTo>
                      <a:lnTo>
                        <a:pt x="133" y="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Rectangle 98"/>
                <p:cNvSpPr>
                  <a:spLocks noChangeArrowheads="1"/>
                </p:cNvSpPr>
                <p:nvPr/>
              </p:nvSpPr>
              <p:spPr bwMode="auto">
                <a:xfrm>
                  <a:off x="5710062" y="1715997"/>
                  <a:ext cx="45679" cy="186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ato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9" name="Oval 128"/>
              <p:cNvSpPr/>
              <p:nvPr/>
            </p:nvSpPr>
            <p:spPr>
              <a:xfrm>
                <a:off x="3253577" y="3997789"/>
                <a:ext cx="625891" cy="625891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>
              <a:off x="3817148" y="4088746"/>
              <a:ext cx="1268153" cy="222386"/>
              <a:chOff x="3817148" y="4088746"/>
              <a:chExt cx="1268153" cy="222386"/>
            </a:xfrm>
          </p:grpSpPr>
          <p:cxnSp>
            <p:nvCxnSpPr>
              <p:cNvPr id="125" name="Straight Connector 124"/>
              <p:cNvCxnSpPr/>
              <p:nvPr/>
            </p:nvCxnSpPr>
            <p:spPr>
              <a:xfrm>
                <a:off x="3817148" y="4310735"/>
                <a:ext cx="644676" cy="397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 flipV="1">
                <a:off x="4428713" y="4088746"/>
                <a:ext cx="656588" cy="222386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3" name="Group 132"/>
          <p:cNvGrpSpPr/>
          <p:nvPr/>
        </p:nvGrpSpPr>
        <p:grpSpPr>
          <a:xfrm>
            <a:off x="5043423" y="2722322"/>
            <a:ext cx="2172447" cy="2172447"/>
            <a:chOff x="5043423" y="2722322"/>
            <a:chExt cx="2172447" cy="2172447"/>
          </a:xfrm>
        </p:grpSpPr>
        <p:sp>
          <p:nvSpPr>
            <p:cNvPr id="134" name="Oval 133"/>
            <p:cNvSpPr/>
            <p:nvPr/>
          </p:nvSpPr>
          <p:spPr>
            <a:xfrm>
              <a:off x="5043423" y="2722322"/>
              <a:ext cx="2172447" cy="2172447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5" name="Oval 134"/>
            <p:cNvSpPr/>
            <p:nvPr/>
          </p:nvSpPr>
          <p:spPr>
            <a:xfrm>
              <a:off x="5176439" y="2855338"/>
              <a:ext cx="1906414" cy="190641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136" name="Group 127"/>
            <p:cNvGrpSpPr/>
            <p:nvPr/>
          </p:nvGrpSpPr>
          <p:grpSpPr>
            <a:xfrm>
              <a:off x="5578177" y="3131715"/>
              <a:ext cx="1005896" cy="663888"/>
              <a:chOff x="2141517" y="2373325"/>
              <a:chExt cx="476251" cy="314325"/>
            </a:xfrm>
            <a:solidFill>
              <a:schemeClr val="bg1"/>
            </a:solidFill>
          </p:grpSpPr>
          <p:sp>
            <p:nvSpPr>
              <p:cNvPr id="138" name="Rectangle 22"/>
              <p:cNvSpPr>
                <a:spLocks noChangeArrowheads="1"/>
              </p:cNvSpPr>
              <p:nvPr/>
            </p:nvSpPr>
            <p:spPr bwMode="auto">
              <a:xfrm>
                <a:off x="2200255" y="2678125"/>
                <a:ext cx="387350" cy="95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39" name="Rectangle 23"/>
              <p:cNvSpPr>
                <a:spLocks noChangeArrowheads="1"/>
              </p:cNvSpPr>
              <p:nvPr/>
            </p:nvSpPr>
            <p:spPr bwMode="auto">
              <a:xfrm>
                <a:off x="2517755" y="2468575"/>
                <a:ext cx="69850" cy="2095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0" name="Rectangle 24"/>
              <p:cNvSpPr>
                <a:spLocks noChangeArrowheads="1"/>
              </p:cNvSpPr>
              <p:nvPr/>
            </p:nvSpPr>
            <p:spPr bwMode="auto">
              <a:xfrm>
                <a:off x="2438380" y="2547950"/>
                <a:ext cx="69850" cy="13017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1" name="Rectangle 25"/>
              <p:cNvSpPr>
                <a:spLocks noChangeArrowheads="1"/>
              </p:cNvSpPr>
              <p:nvPr/>
            </p:nvSpPr>
            <p:spPr bwMode="auto">
              <a:xfrm>
                <a:off x="2359005" y="2592400"/>
                <a:ext cx="69850" cy="857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2" name="Rectangle 26"/>
              <p:cNvSpPr>
                <a:spLocks noChangeArrowheads="1"/>
              </p:cNvSpPr>
              <p:nvPr/>
            </p:nvSpPr>
            <p:spPr bwMode="auto">
              <a:xfrm>
                <a:off x="2279630" y="2551125"/>
                <a:ext cx="69850" cy="1270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3" name="Rectangle 27"/>
              <p:cNvSpPr>
                <a:spLocks noChangeArrowheads="1"/>
              </p:cNvSpPr>
              <p:nvPr/>
            </p:nvSpPr>
            <p:spPr bwMode="auto">
              <a:xfrm>
                <a:off x="2200255" y="2587637"/>
                <a:ext cx="68263" cy="90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4" name="Freeform 28"/>
              <p:cNvSpPr>
                <a:spLocks/>
              </p:cNvSpPr>
              <p:nvPr/>
            </p:nvSpPr>
            <p:spPr bwMode="auto">
              <a:xfrm>
                <a:off x="2141517" y="2559062"/>
                <a:ext cx="36513" cy="3810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27" y="0"/>
                  </a:cxn>
                  <a:cxn ang="0">
                    <a:pos x="32" y="1"/>
                  </a:cxn>
                  <a:cxn ang="0">
                    <a:pos x="36" y="3"/>
                  </a:cxn>
                  <a:cxn ang="0">
                    <a:pos x="40" y="7"/>
                  </a:cxn>
                  <a:cxn ang="0">
                    <a:pos x="42" y="10"/>
                  </a:cxn>
                  <a:cxn ang="0">
                    <a:pos x="45" y="15"/>
                  </a:cxn>
                  <a:cxn ang="0">
                    <a:pos x="46" y="18"/>
                  </a:cxn>
                  <a:cxn ang="0">
                    <a:pos x="46" y="23"/>
                  </a:cxn>
                  <a:cxn ang="0">
                    <a:pos x="46" y="23"/>
                  </a:cxn>
                  <a:cxn ang="0">
                    <a:pos x="46" y="28"/>
                  </a:cxn>
                  <a:cxn ang="0">
                    <a:pos x="45" y="32"/>
                  </a:cxn>
                  <a:cxn ang="0">
                    <a:pos x="42" y="36"/>
                  </a:cxn>
                  <a:cxn ang="0">
                    <a:pos x="40" y="39"/>
                  </a:cxn>
                  <a:cxn ang="0">
                    <a:pos x="36" y="43"/>
                  </a:cxn>
                  <a:cxn ang="0">
                    <a:pos x="32" y="44"/>
                  </a:cxn>
                  <a:cxn ang="0">
                    <a:pos x="27" y="45"/>
                  </a:cxn>
                  <a:cxn ang="0">
                    <a:pos x="22" y="47"/>
                  </a:cxn>
                  <a:cxn ang="0">
                    <a:pos x="22" y="47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3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1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1" y="15"/>
                  </a:cxn>
                  <a:cxn ang="0">
                    <a:pos x="4" y="10"/>
                  </a:cxn>
                  <a:cxn ang="0">
                    <a:pos x="6" y="7"/>
                  </a:cxn>
                  <a:cxn ang="0">
                    <a:pos x="10" y="3"/>
                  </a:cxn>
                  <a:cxn ang="0">
                    <a:pos x="14" y="1"/>
                  </a:cxn>
                  <a:cxn ang="0">
                    <a:pos x="19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46" h="47">
                    <a:moveTo>
                      <a:pt x="22" y="0"/>
                    </a:moveTo>
                    <a:lnTo>
                      <a:pt x="22" y="0"/>
                    </a:lnTo>
                    <a:lnTo>
                      <a:pt x="27" y="0"/>
                    </a:lnTo>
                    <a:lnTo>
                      <a:pt x="32" y="1"/>
                    </a:lnTo>
                    <a:lnTo>
                      <a:pt x="36" y="3"/>
                    </a:lnTo>
                    <a:lnTo>
                      <a:pt x="40" y="7"/>
                    </a:lnTo>
                    <a:lnTo>
                      <a:pt x="42" y="10"/>
                    </a:lnTo>
                    <a:lnTo>
                      <a:pt x="45" y="15"/>
                    </a:lnTo>
                    <a:lnTo>
                      <a:pt x="46" y="18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6" y="28"/>
                    </a:lnTo>
                    <a:lnTo>
                      <a:pt x="45" y="32"/>
                    </a:lnTo>
                    <a:lnTo>
                      <a:pt x="42" y="36"/>
                    </a:lnTo>
                    <a:lnTo>
                      <a:pt x="40" y="39"/>
                    </a:lnTo>
                    <a:lnTo>
                      <a:pt x="36" y="43"/>
                    </a:lnTo>
                    <a:lnTo>
                      <a:pt x="32" y="44"/>
                    </a:lnTo>
                    <a:lnTo>
                      <a:pt x="27" y="45"/>
                    </a:lnTo>
                    <a:lnTo>
                      <a:pt x="22" y="47"/>
                    </a:lnTo>
                    <a:lnTo>
                      <a:pt x="22" y="47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3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1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1" y="15"/>
                    </a:lnTo>
                    <a:lnTo>
                      <a:pt x="4" y="10"/>
                    </a:lnTo>
                    <a:lnTo>
                      <a:pt x="6" y="7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5" name="Freeform 29"/>
              <p:cNvSpPr>
                <a:spLocks/>
              </p:cNvSpPr>
              <p:nvPr/>
            </p:nvSpPr>
            <p:spPr bwMode="auto">
              <a:xfrm>
                <a:off x="2568555" y="2373325"/>
                <a:ext cx="49213" cy="47625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1"/>
                  </a:cxn>
                  <a:cxn ang="0">
                    <a:pos x="22" y="29"/>
                  </a:cxn>
                  <a:cxn ang="0">
                    <a:pos x="43" y="59"/>
                  </a:cxn>
                  <a:cxn ang="0">
                    <a:pos x="62" y="0"/>
                  </a:cxn>
                </a:cxnLst>
                <a:rect l="0" t="0" r="r" b="b"/>
                <a:pathLst>
                  <a:path w="62" h="59">
                    <a:moveTo>
                      <a:pt x="62" y="0"/>
                    </a:moveTo>
                    <a:lnTo>
                      <a:pt x="0" y="1"/>
                    </a:lnTo>
                    <a:lnTo>
                      <a:pt x="22" y="29"/>
                    </a:lnTo>
                    <a:lnTo>
                      <a:pt x="43" y="59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146" name="Freeform 30"/>
              <p:cNvSpPr>
                <a:spLocks/>
              </p:cNvSpPr>
              <p:nvPr/>
            </p:nvSpPr>
            <p:spPr bwMode="auto">
              <a:xfrm>
                <a:off x="2176442" y="2397137"/>
                <a:ext cx="404813" cy="169863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176" y="73"/>
                  </a:cxn>
                  <a:cxn ang="0">
                    <a:pos x="182" y="70"/>
                  </a:cxn>
                  <a:cxn ang="0">
                    <a:pos x="186" y="75"/>
                  </a:cxn>
                  <a:cxn ang="0">
                    <a:pos x="270" y="174"/>
                  </a:cxn>
                  <a:cxn ang="0">
                    <a:pos x="502" y="0"/>
                  </a:cxn>
                  <a:cxn ang="0">
                    <a:pos x="507" y="7"/>
                  </a:cxn>
                  <a:cxn ang="0">
                    <a:pos x="511" y="12"/>
                  </a:cxn>
                  <a:cxn ang="0">
                    <a:pos x="274" y="190"/>
                  </a:cxn>
                  <a:cxn ang="0">
                    <a:pos x="268" y="193"/>
                  </a:cxn>
                  <a:cxn ang="0">
                    <a:pos x="263" y="188"/>
                  </a:cxn>
                  <a:cxn ang="0">
                    <a:pos x="180" y="89"/>
                  </a:cxn>
                  <a:cxn ang="0">
                    <a:pos x="9" y="216"/>
                  </a:cxn>
                  <a:cxn ang="0">
                    <a:pos x="9" y="216"/>
                  </a:cxn>
                  <a:cxn ang="0">
                    <a:pos x="5" y="209"/>
                  </a:cxn>
                  <a:cxn ang="0">
                    <a:pos x="0" y="204"/>
                  </a:cxn>
                  <a:cxn ang="0">
                    <a:pos x="0" y="204"/>
                  </a:cxn>
                </a:cxnLst>
                <a:rect l="0" t="0" r="r" b="b"/>
                <a:pathLst>
                  <a:path w="511" h="216">
                    <a:moveTo>
                      <a:pt x="0" y="204"/>
                    </a:moveTo>
                    <a:lnTo>
                      <a:pt x="176" y="73"/>
                    </a:lnTo>
                    <a:lnTo>
                      <a:pt x="182" y="70"/>
                    </a:lnTo>
                    <a:lnTo>
                      <a:pt x="186" y="75"/>
                    </a:lnTo>
                    <a:lnTo>
                      <a:pt x="270" y="174"/>
                    </a:lnTo>
                    <a:lnTo>
                      <a:pt x="502" y="0"/>
                    </a:lnTo>
                    <a:lnTo>
                      <a:pt x="507" y="7"/>
                    </a:lnTo>
                    <a:lnTo>
                      <a:pt x="511" y="12"/>
                    </a:lnTo>
                    <a:lnTo>
                      <a:pt x="274" y="190"/>
                    </a:lnTo>
                    <a:lnTo>
                      <a:pt x="268" y="193"/>
                    </a:lnTo>
                    <a:lnTo>
                      <a:pt x="263" y="188"/>
                    </a:lnTo>
                    <a:lnTo>
                      <a:pt x="180" y="89"/>
                    </a:lnTo>
                    <a:lnTo>
                      <a:pt x="9" y="216"/>
                    </a:lnTo>
                    <a:lnTo>
                      <a:pt x="9" y="216"/>
                    </a:lnTo>
                    <a:lnTo>
                      <a:pt x="5" y="209"/>
                    </a:lnTo>
                    <a:lnTo>
                      <a:pt x="0" y="204"/>
                    </a:lnTo>
                    <a:lnTo>
                      <a:pt x="0" y="2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sp>
          <p:nvSpPr>
            <p:cNvPr id="137" name="TextBox 136"/>
            <p:cNvSpPr txBox="1"/>
            <p:nvPr/>
          </p:nvSpPr>
          <p:spPr>
            <a:xfrm flipH="1">
              <a:off x="5468247" y="3903375"/>
              <a:ext cx="13227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INCREASE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Revenue</a:t>
              </a:r>
              <a:endParaRPr kumimoji="0" lang="id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82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" name="Freeform 6"/>
          <p:cNvSpPr>
            <a:spLocks/>
          </p:cNvSpPr>
          <p:nvPr/>
        </p:nvSpPr>
        <p:spPr bwMode="auto">
          <a:xfrm>
            <a:off x="10363200" y="3227387"/>
            <a:ext cx="1828800" cy="571500"/>
          </a:xfrm>
          <a:custGeom>
            <a:avLst/>
            <a:gdLst>
              <a:gd name="T0" fmla="*/ 139 w 912"/>
              <a:gd name="T1" fmla="*/ 203 h 285"/>
              <a:gd name="T2" fmla="*/ 208 w 912"/>
              <a:gd name="T3" fmla="*/ 137 h 285"/>
              <a:gd name="T4" fmla="*/ 307 w 912"/>
              <a:gd name="T5" fmla="*/ 51 h 285"/>
              <a:gd name="T6" fmla="*/ 427 w 912"/>
              <a:gd name="T7" fmla="*/ 127 h 285"/>
              <a:gd name="T8" fmla="*/ 646 w 912"/>
              <a:gd name="T9" fmla="*/ 28 h 285"/>
              <a:gd name="T10" fmla="*/ 779 w 912"/>
              <a:gd name="T11" fmla="*/ 169 h 285"/>
              <a:gd name="T12" fmla="*/ 824 w 912"/>
              <a:gd name="T13" fmla="*/ 218 h 285"/>
              <a:gd name="T14" fmla="*/ 616 w 912"/>
              <a:gd name="T15" fmla="*/ 218 h 285"/>
              <a:gd name="T16" fmla="*/ 390 w 912"/>
              <a:gd name="T17" fmla="*/ 245 h 285"/>
              <a:gd name="T18" fmla="*/ 174 w 912"/>
              <a:gd name="T19" fmla="*/ 238 h 285"/>
              <a:gd name="T20" fmla="*/ 22 w 912"/>
              <a:gd name="T21" fmla="*/ 238 h 285"/>
              <a:gd name="T22" fmla="*/ 139 w 912"/>
              <a:gd name="T23" fmla="*/ 20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2" h="285">
                <a:moveTo>
                  <a:pt x="139" y="203"/>
                </a:moveTo>
                <a:cubicBezTo>
                  <a:pt x="139" y="203"/>
                  <a:pt x="139" y="136"/>
                  <a:pt x="208" y="137"/>
                </a:cubicBezTo>
                <a:cubicBezTo>
                  <a:pt x="208" y="137"/>
                  <a:pt x="211" y="49"/>
                  <a:pt x="307" y="51"/>
                </a:cubicBezTo>
                <a:cubicBezTo>
                  <a:pt x="403" y="53"/>
                  <a:pt x="422" y="105"/>
                  <a:pt x="427" y="127"/>
                </a:cubicBezTo>
                <a:cubicBezTo>
                  <a:pt x="427" y="127"/>
                  <a:pt x="480" y="0"/>
                  <a:pt x="646" y="28"/>
                </a:cubicBezTo>
                <a:cubicBezTo>
                  <a:pt x="811" y="56"/>
                  <a:pt x="779" y="169"/>
                  <a:pt x="779" y="169"/>
                </a:cubicBezTo>
                <a:cubicBezTo>
                  <a:pt x="779" y="169"/>
                  <a:pt x="912" y="199"/>
                  <a:pt x="824" y="218"/>
                </a:cubicBezTo>
                <a:cubicBezTo>
                  <a:pt x="736" y="237"/>
                  <a:pt x="616" y="218"/>
                  <a:pt x="616" y="218"/>
                </a:cubicBezTo>
                <a:cubicBezTo>
                  <a:pt x="616" y="218"/>
                  <a:pt x="476" y="285"/>
                  <a:pt x="390" y="245"/>
                </a:cubicBezTo>
                <a:cubicBezTo>
                  <a:pt x="390" y="245"/>
                  <a:pt x="208" y="273"/>
                  <a:pt x="174" y="238"/>
                </a:cubicBezTo>
                <a:cubicBezTo>
                  <a:pt x="174" y="238"/>
                  <a:pt x="43" y="266"/>
                  <a:pt x="22" y="238"/>
                </a:cubicBezTo>
                <a:cubicBezTo>
                  <a:pt x="0" y="210"/>
                  <a:pt x="102" y="201"/>
                  <a:pt x="139" y="20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6942931" y="2143918"/>
            <a:ext cx="1830388" cy="573088"/>
          </a:xfrm>
          <a:custGeom>
            <a:avLst/>
            <a:gdLst>
              <a:gd name="T0" fmla="*/ 139 w 912"/>
              <a:gd name="T1" fmla="*/ 203 h 285"/>
              <a:gd name="T2" fmla="*/ 208 w 912"/>
              <a:gd name="T3" fmla="*/ 137 h 285"/>
              <a:gd name="T4" fmla="*/ 306 w 912"/>
              <a:gd name="T5" fmla="*/ 51 h 285"/>
              <a:gd name="T6" fmla="*/ 427 w 912"/>
              <a:gd name="T7" fmla="*/ 127 h 285"/>
              <a:gd name="T8" fmla="*/ 645 w 912"/>
              <a:gd name="T9" fmla="*/ 28 h 285"/>
              <a:gd name="T10" fmla="*/ 779 w 912"/>
              <a:gd name="T11" fmla="*/ 169 h 285"/>
              <a:gd name="T12" fmla="*/ 824 w 912"/>
              <a:gd name="T13" fmla="*/ 218 h 285"/>
              <a:gd name="T14" fmla="*/ 616 w 912"/>
              <a:gd name="T15" fmla="*/ 218 h 285"/>
              <a:gd name="T16" fmla="*/ 389 w 912"/>
              <a:gd name="T17" fmla="*/ 245 h 285"/>
              <a:gd name="T18" fmla="*/ 173 w 912"/>
              <a:gd name="T19" fmla="*/ 238 h 285"/>
              <a:gd name="T20" fmla="*/ 21 w 912"/>
              <a:gd name="T21" fmla="*/ 238 h 285"/>
              <a:gd name="T22" fmla="*/ 139 w 912"/>
              <a:gd name="T23" fmla="*/ 20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12" h="285">
                <a:moveTo>
                  <a:pt x="139" y="203"/>
                </a:moveTo>
                <a:cubicBezTo>
                  <a:pt x="139" y="203"/>
                  <a:pt x="139" y="136"/>
                  <a:pt x="208" y="137"/>
                </a:cubicBezTo>
                <a:cubicBezTo>
                  <a:pt x="208" y="137"/>
                  <a:pt x="210" y="49"/>
                  <a:pt x="306" y="51"/>
                </a:cubicBezTo>
                <a:cubicBezTo>
                  <a:pt x="403" y="53"/>
                  <a:pt x="421" y="105"/>
                  <a:pt x="427" y="127"/>
                </a:cubicBezTo>
                <a:cubicBezTo>
                  <a:pt x="427" y="127"/>
                  <a:pt x="480" y="0"/>
                  <a:pt x="645" y="28"/>
                </a:cubicBezTo>
                <a:cubicBezTo>
                  <a:pt x="811" y="55"/>
                  <a:pt x="779" y="169"/>
                  <a:pt x="779" y="169"/>
                </a:cubicBezTo>
                <a:cubicBezTo>
                  <a:pt x="779" y="169"/>
                  <a:pt x="912" y="199"/>
                  <a:pt x="824" y="218"/>
                </a:cubicBezTo>
                <a:cubicBezTo>
                  <a:pt x="736" y="237"/>
                  <a:pt x="616" y="218"/>
                  <a:pt x="616" y="218"/>
                </a:cubicBezTo>
                <a:cubicBezTo>
                  <a:pt x="616" y="218"/>
                  <a:pt x="475" y="285"/>
                  <a:pt x="389" y="245"/>
                </a:cubicBezTo>
                <a:cubicBezTo>
                  <a:pt x="389" y="245"/>
                  <a:pt x="208" y="273"/>
                  <a:pt x="173" y="238"/>
                </a:cubicBezTo>
                <a:cubicBezTo>
                  <a:pt x="173" y="238"/>
                  <a:pt x="43" y="265"/>
                  <a:pt x="21" y="238"/>
                </a:cubicBezTo>
                <a:cubicBezTo>
                  <a:pt x="0" y="210"/>
                  <a:pt x="101" y="201"/>
                  <a:pt x="139" y="203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77288" y="1017587"/>
            <a:ext cx="2395537" cy="5840413"/>
            <a:chOff x="8777288" y="1017587"/>
            <a:chExt cx="2395537" cy="5840413"/>
          </a:xfrm>
        </p:grpSpPr>
        <p:sp>
          <p:nvSpPr>
            <p:cNvPr id="8" name="Freeform 69"/>
            <p:cNvSpPr>
              <a:spLocks/>
            </p:cNvSpPr>
            <p:nvPr/>
          </p:nvSpPr>
          <p:spPr bwMode="auto">
            <a:xfrm>
              <a:off x="8777288" y="2787650"/>
              <a:ext cx="293688" cy="192088"/>
            </a:xfrm>
            <a:custGeom>
              <a:avLst/>
              <a:gdLst>
                <a:gd name="T0" fmla="*/ 18 w 146"/>
                <a:gd name="T1" fmla="*/ 0 h 96"/>
                <a:gd name="T2" fmla="*/ 0 w 146"/>
                <a:gd name="T3" fmla="*/ 66 h 96"/>
                <a:gd name="T4" fmla="*/ 36 w 146"/>
                <a:gd name="T5" fmla="*/ 91 h 96"/>
                <a:gd name="T6" fmla="*/ 146 w 146"/>
                <a:gd name="T7" fmla="*/ 91 h 96"/>
                <a:gd name="T8" fmla="*/ 146 w 146"/>
                <a:gd name="T9" fmla="*/ 75 h 96"/>
                <a:gd name="T10" fmla="*/ 66 w 146"/>
                <a:gd name="T11" fmla="*/ 63 h 96"/>
                <a:gd name="T12" fmla="*/ 72 w 146"/>
                <a:gd name="T13" fmla="*/ 31 h 96"/>
                <a:gd name="T14" fmla="*/ 18 w 146"/>
                <a:gd name="T1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96">
                  <a:moveTo>
                    <a:pt x="18" y="0"/>
                  </a:moveTo>
                  <a:cubicBezTo>
                    <a:pt x="18" y="0"/>
                    <a:pt x="4" y="28"/>
                    <a:pt x="0" y="66"/>
                  </a:cubicBezTo>
                  <a:cubicBezTo>
                    <a:pt x="0" y="66"/>
                    <a:pt x="2" y="79"/>
                    <a:pt x="36" y="91"/>
                  </a:cubicBezTo>
                  <a:cubicBezTo>
                    <a:pt x="74" y="96"/>
                    <a:pt x="146" y="91"/>
                    <a:pt x="146" y="91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81" y="74"/>
                    <a:pt x="66" y="63"/>
                  </a:cubicBezTo>
                  <a:cubicBezTo>
                    <a:pt x="63" y="55"/>
                    <a:pt x="66" y="42"/>
                    <a:pt x="72" y="3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70"/>
            <p:cNvSpPr>
              <a:spLocks/>
            </p:cNvSpPr>
            <p:nvPr/>
          </p:nvSpPr>
          <p:spPr bwMode="auto">
            <a:xfrm>
              <a:off x="8861425" y="2546350"/>
              <a:ext cx="173038" cy="250825"/>
            </a:xfrm>
            <a:custGeom>
              <a:avLst/>
              <a:gdLst>
                <a:gd name="T0" fmla="*/ 0 w 86"/>
                <a:gd name="T1" fmla="*/ 110 h 125"/>
                <a:gd name="T2" fmla="*/ 33 w 86"/>
                <a:gd name="T3" fmla="*/ 4 h 125"/>
                <a:gd name="T4" fmla="*/ 86 w 86"/>
                <a:gd name="T5" fmla="*/ 20 h 125"/>
                <a:gd name="T6" fmla="*/ 31 w 86"/>
                <a:gd name="T7" fmla="*/ 125 h 125"/>
                <a:gd name="T8" fmla="*/ 0 w 86"/>
                <a:gd name="T9" fmla="*/ 1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25">
                  <a:moveTo>
                    <a:pt x="0" y="110"/>
                  </a:moveTo>
                  <a:cubicBezTo>
                    <a:pt x="0" y="110"/>
                    <a:pt x="31" y="14"/>
                    <a:pt x="33" y="4"/>
                  </a:cubicBezTo>
                  <a:cubicBezTo>
                    <a:pt x="33" y="4"/>
                    <a:pt x="64" y="0"/>
                    <a:pt x="86" y="20"/>
                  </a:cubicBezTo>
                  <a:cubicBezTo>
                    <a:pt x="86" y="20"/>
                    <a:pt x="41" y="112"/>
                    <a:pt x="31" y="125"/>
                  </a:cubicBezTo>
                  <a:cubicBezTo>
                    <a:pt x="31" y="125"/>
                    <a:pt x="16" y="114"/>
                    <a:pt x="0" y="11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71"/>
            <p:cNvSpPr>
              <a:spLocks/>
            </p:cNvSpPr>
            <p:nvPr/>
          </p:nvSpPr>
          <p:spPr bwMode="auto">
            <a:xfrm>
              <a:off x="8799513" y="2738437"/>
              <a:ext cx="152400" cy="133350"/>
            </a:xfrm>
            <a:custGeom>
              <a:avLst/>
              <a:gdLst>
                <a:gd name="T0" fmla="*/ 0 w 76"/>
                <a:gd name="T1" fmla="*/ 30 h 66"/>
                <a:gd name="T2" fmla="*/ 19 w 76"/>
                <a:gd name="T3" fmla="*/ 2 h 66"/>
                <a:gd name="T4" fmla="*/ 76 w 76"/>
                <a:gd name="T5" fmla="*/ 36 h 66"/>
                <a:gd name="T6" fmla="*/ 61 w 76"/>
                <a:gd name="T7" fmla="*/ 66 h 66"/>
                <a:gd name="T8" fmla="*/ 0 w 76"/>
                <a:gd name="T9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0" y="30"/>
                  </a:moveTo>
                  <a:cubicBezTo>
                    <a:pt x="0" y="30"/>
                    <a:pt x="5" y="8"/>
                    <a:pt x="19" y="2"/>
                  </a:cubicBezTo>
                  <a:cubicBezTo>
                    <a:pt x="24" y="0"/>
                    <a:pt x="70" y="26"/>
                    <a:pt x="76" y="36"/>
                  </a:cubicBezTo>
                  <a:cubicBezTo>
                    <a:pt x="76" y="36"/>
                    <a:pt x="65" y="64"/>
                    <a:pt x="61" y="66"/>
                  </a:cubicBezTo>
                  <a:cubicBezTo>
                    <a:pt x="61" y="66"/>
                    <a:pt x="3" y="38"/>
                    <a:pt x="0" y="3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9385300" y="2992437"/>
              <a:ext cx="528638" cy="601663"/>
            </a:xfrm>
            <a:custGeom>
              <a:avLst/>
              <a:gdLst>
                <a:gd name="T0" fmla="*/ 39 w 263"/>
                <a:gd name="T1" fmla="*/ 12 h 300"/>
                <a:gd name="T2" fmla="*/ 2 w 263"/>
                <a:gd name="T3" fmla="*/ 83 h 300"/>
                <a:gd name="T4" fmla="*/ 43 w 263"/>
                <a:gd name="T5" fmla="*/ 83 h 300"/>
                <a:gd name="T6" fmla="*/ 25 w 263"/>
                <a:gd name="T7" fmla="*/ 162 h 300"/>
                <a:gd name="T8" fmla="*/ 69 w 263"/>
                <a:gd name="T9" fmla="*/ 137 h 300"/>
                <a:gd name="T10" fmla="*/ 123 w 263"/>
                <a:gd name="T11" fmla="*/ 300 h 300"/>
                <a:gd name="T12" fmla="*/ 213 w 263"/>
                <a:gd name="T13" fmla="*/ 120 h 300"/>
                <a:gd name="T14" fmla="*/ 242 w 263"/>
                <a:gd name="T15" fmla="*/ 129 h 300"/>
                <a:gd name="T16" fmla="*/ 215 w 263"/>
                <a:gd name="T17" fmla="*/ 60 h 300"/>
                <a:gd name="T18" fmla="*/ 263 w 263"/>
                <a:gd name="T19" fmla="*/ 60 h 300"/>
                <a:gd name="T20" fmla="*/ 228 w 263"/>
                <a:gd name="T21" fmla="*/ 0 h 300"/>
                <a:gd name="T22" fmla="*/ 39 w 263"/>
                <a:gd name="T23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300">
                  <a:moveTo>
                    <a:pt x="39" y="12"/>
                  </a:moveTo>
                  <a:cubicBezTo>
                    <a:pt x="39" y="12"/>
                    <a:pt x="5" y="79"/>
                    <a:pt x="2" y="83"/>
                  </a:cubicBezTo>
                  <a:cubicBezTo>
                    <a:pt x="0" y="87"/>
                    <a:pt x="43" y="83"/>
                    <a:pt x="43" y="83"/>
                  </a:cubicBezTo>
                  <a:cubicBezTo>
                    <a:pt x="43" y="83"/>
                    <a:pt x="27" y="150"/>
                    <a:pt x="25" y="162"/>
                  </a:cubicBezTo>
                  <a:cubicBezTo>
                    <a:pt x="25" y="162"/>
                    <a:pt x="52" y="144"/>
                    <a:pt x="69" y="137"/>
                  </a:cubicBezTo>
                  <a:cubicBezTo>
                    <a:pt x="69" y="137"/>
                    <a:pt x="106" y="273"/>
                    <a:pt x="123" y="300"/>
                  </a:cubicBezTo>
                  <a:cubicBezTo>
                    <a:pt x="123" y="300"/>
                    <a:pt x="218" y="132"/>
                    <a:pt x="213" y="120"/>
                  </a:cubicBezTo>
                  <a:cubicBezTo>
                    <a:pt x="213" y="120"/>
                    <a:pt x="233" y="127"/>
                    <a:pt x="242" y="129"/>
                  </a:cubicBezTo>
                  <a:cubicBezTo>
                    <a:pt x="250" y="131"/>
                    <a:pt x="215" y="60"/>
                    <a:pt x="215" y="60"/>
                  </a:cubicBezTo>
                  <a:cubicBezTo>
                    <a:pt x="215" y="60"/>
                    <a:pt x="250" y="62"/>
                    <a:pt x="263" y="6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74" y="6"/>
                    <a:pt x="39" y="12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9498013" y="2068512"/>
              <a:ext cx="309563" cy="150813"/>
            </a:xfrm>
            <a:custGeom>
              <a:avLst/>
              <a:gdLst>
                <a:gd name="T0" fmla="*/ 154 w 154"/>
                <a:gd name="T1" fmla="*/ 45 h 75"/>
                <a:gd name="T2" fmla="*/ 63 w 154"/>
                <a:gd name="T3" fmla="*/ 6 h 75"/>
                <a:gd name="T4" fmla="*/ 0 w 154"/>
                <a:gd name="T5" fmla="*/ 66 h 75"/>
                <a:gd name="T6" fmla="*/ 154 w 154"/>
                <a:gd name="T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75">
                  <a:moveTo>
                    <a:pt x="154" y="45"/>
                  </a:moveTo>
                  <a:cubicBezTo>
                    <a:pt x="134" y="12"/>
                    <a:pt x="106" y="0"/>
                    <a:pt x="63" y="6"/>
                  </a:cubicBezTo>
                  <a:cubicBezTo>
                    <a:pt x="34" y="10"/>
                    <a:pt x="14" y="33"/>
                    <a:pt x="0" y="66"/>
                  </a:cubicBezTo>
                  <a:cubicBezTo>
                    <a:pt x="40" y="74"/>
                    <a:pt x="97" y="75"/>
                    <a:pt x="154" y="4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9401175" y="2159000"/>
              <a:ext cx="509588" cy="804863"/>
            </a:xfrm>
            <a:custGeom>
              <a:avLst/>
              <a:gdLst>
                <a:gd name="T0" fmla="*/ 202 w 254"/>
                <a:gd name="T1" fmla="*/ 0 h 401"/>
                <a:gd name="T2" fmla="*/ 48 w 254"/>
                <a:gd name="T3" fmla="*/ 21 h 401"/>
                <a:gd name="T4" fmla="*/ 35 w 254"/>
                <a:gd name="T5" fmla="*/ 379 h 401"/>
                <a:gd name="T6" fmla="*/ 254 w 254"/>
                <a:gd name="T7" fmla="*/ 356 h 401"/>
                <a:gd name="T8" fmla="*/ 202 w 254"/>
                <a:gd name="T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401">
                  <a:moveTo>
                    <a:pt x="202" y="0"/>
                  </a:moveTo>
                  <a:cubicBezTo>
                    <a:pt x="145" y="30"/>
                    <a:pt x="88" y="29"/>
                    <a:pt x="48" y="21"/>
                  </a:cubicBezTo>
                  <a:cubicBezTo>
                    <a:pt x="0" y="137"/>
                    <a:pt x="35" y="379"/>
                    <a:pt x="35" y="379"/>
                  </a:cubicBezTo>
                  <a:cubicBezTo>
                    <a:pt x="188" y="401"/>
                    <a:pt x="254" y="356"/>
                    <a:pt x="254" y="356"/>
                  </a:cubicBezTo>
                  <a:cubicBezTo>
                    <a:pt x="244" y="166"/>
                    <a:pt x="235" y="54"/>
                    <a:pt x="202" y="0"/>
                  </a:cubicBezTo>
                </a:path>
              </a:pathLst>
            </a:custGeom>
            <a:solidFill>
              <a:srgbClr val="C0B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9455150" y="2855912"/>
              <a:ext cx="490538" cy="236538"/>
            </a:xfrm>
            <a:custGeom>
              <a:avLst/>
              <a:gdLst>
                <a:gd name="T0" fmla="*/ 8 w 244"/>
                <a:gd name="T1" fmla="*/ 17 h 118"/>
                <a:gd name="T2" fmla="*/ 0 w 244"/>
                <a:gd name="T3" fmla="*/ 28 h 118"/>
                <a:gd name="T4" fmla="*/ 3 w 244"/>
                <a:gd name="T5" fmla="*/ 83 h 118"/>
                <a:gd name="T6" fmla="*/ 244 w 244"/>
                <a:gd name="T7" fmla="*/ 60 h 118"/>
                <a:gd name="T8" fmla="*/ 234 w 244"/>
                <a:gd name="T9" fmla="*/ 6 h 118"/>
                <a:gd name="T10" fmla="*/ 226 w 244"/>
                <a:gd name="T11" fmla="*/ 0 h 118"/>
                <a:gd name="T12" fmla="*/ 8 w 244"/>
                <a:gd name="T13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18">
                  <a:moveTo>
                    <a:pt x="8" y="17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78"/>
                    <a:pt x="3" y="83"/>
                  </a:cubicBezTo>
                  <a:cubicBezTo>
                    <a:pt x="3" y="83"/>
                    <a:pt x="167" y="118"/>
                    <a:pt x="244" y="60"/>
                  </a:cubicBezTo>
                  <a:cubicBezTo>
                    <a:pt x="244" y="60"/>
                    <a:pt x="241" y="11"/>
                    <a:pt x="234" y="6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139" y="36"/>
                    <a:pt x="8" y="17"/>
                  </a:cubicBezTo>
                </a:path>
              </a:pathLst>
            </a:custGeom>
            <a:solidFill>
              <a:srgbClr val="528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9453563" y="2674937"/>
              <a:ext cx="457200" cy="150813"/>
            </a:xfrm>
            <a:custGeom>
              <a:avLst/>
              <a:gdLst>
                <a:gd name="T0" fmla="*/ 0 w 228"/>
                <a:gd name="T1" fmla="*/ 56 h 75"/>
                <a:gd name="T2" fmla="*/ 228 w 228"/>
                <a:gd name="T3" fmla="*/ 40 h 75"/>
                <a:gd name="T4" fmla="*/ 228 w 228"/>
                <a:gd name="T5" fmla="*/ 0 h 75"/>
                <a:gd name="T6" fmla="*/ 0 w 228"/>
                <a:gd name="T7" fmla="*/ 15 h 75"/>
                <a:gd name="T8" fmla="*/ 0 w 228"/>
                <a:gd name="T9" fmla="*/ 5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75">
                  <a:moveTo>
                    <a:pt x="0" y="56"/>
                  </a:moveTo>
                  <a:cubicBezTo>
                    <a:pt x="0" y="56"/>
                    <a:pt x="95" y="75"/>
                    <a:pt x="228" y="4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50" y="25"/>
                    <a:pt x="0" y="15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C95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9009063" y="3260725"/>
              <a:ext cx="2047875" cy="3597275"/>
            </a:xfrm>
            <a:custGeom>
              <a:avLst/>
              <a:gdLst>
                <a:gd name="T0" fmla="*/ 512 w 1021"/>
                <a:gd name="T1" fmla="*/ 616 h 1793"/>
                <a:gd name="T2" fmla="*/ 450 w 1021"/>
                <a:gd name="T3" fmla="*/ 474 h 1793"/>
                <a:gd name="T4" fmla="*/ 383 w 1021"/>
                <a:gd name="T5" fmla="*/ 334 h 1793"/>
                <a:gd name="T6" fmla="*/ 367 w 1021"/>
                <a:gd name="T7" fmla="*/ 228 h 1793"/>
                <a:gd name="T8" fmla="*/ 370 w 1021"/>
                <a:gd name="T9" fmla="*/ 54 h 1793"/>
                <a:gd name="T10" fmla="*/ 471 w 1021"/>
                <a:gd name="T11" fmla="*/ 130 h 1793"/>
                <a:gd name="T12" fmla="*/ 576 w 1021"/>
                <a:gd name="T13" fmla="*/ 300 h 1793"/>
                <a:gd name="T14" fmla="*/ 611 w 1021"/>
                <a:gd name="T15" fmla="*/ 377 h 1793"/>
                <a:gd name="T16" fmla="*/ 634 w 1021"/>
                <a:gd name="T17" fmla="*/ 572 h 1793"/>
                <a:gd name="T18" fmla="*/ 607 w 1021"/>
                <a:gd name="T19" fmla="*/ 682 h 1793"/>
                <a:gd name="T20" fmla="*/ 697 w 1021"/>
                <a:gd name="T21" fmla="*/ 828 h 1793"/>
                <a:gd name="T22" fmla="*/ 823 w 1021"/>
                <a:gd name="T23" fmla="*/ 933 h 1793"/>
                <a:gd name="T24" fmla="*/ 805 w 1021"/>
                <a:gd name="T25" fmla="*/ 1167 h 1793"/>
                <a:gd name="T26" fmla="*/ 713 w 1021"/>
                <a:gd name="T27" fmla="*/ 1489 h 1793"/>
                <a:gd name="T28" fmla="*/ 638 w 1021"/>
                <a:gd name="T29" fmla="*/ 1634 h 1793"/>
                <a:gd name="T30" fmla="*/ 492 w 1021"/>
                <a:gd name="T31" fmla="*/ 1788 h 1793"/>
                <a:gd name="T32" fmla="*/ 351 w 1021"/>
                <a:gd name="T33" fmla="*/ 1630 h 1793"/>
                <a:gd name="T34" fmla="*/ 272 w 1021"/>
                <a:gd name="T35" fmla="*/ 1564 h 1793"/>
                <a:gd name="T36" fmla="*/ 224 w 1021"/>
                <a:gd name="T37" fmla="*/ 1401 h 1793"/>
                <a:gd name="T38" fmla="*/ 233 w 1021"/>
                <a:gd name="T39" fmla="*/ 1127 h 1793"/>
                <a:gd name="T40" fmla="*/ 355 w 1021"/>
                <a:gd name="T41" fmla="*/ 930 h 1793"/>
                <a:gd name="T42" fmla="*/ 439 w 1021"/>
                <a:gd name="T43" fmla="*/ 868 h 1793"/>
                <a:gd name="T44" fmla="*/ 485 w 1021"/>
                <a:gd name="T45" fmla="*/ 734 h 1793"/>
                <a:gd name="T46" fmla="*/ 512 w 1021"/>
                <a:gd name="T47" fmla="*/ 616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1" h="1793">
                  <a:moveTo>
                    <a:pt x="512" y="616"/>
                  </a:moveTo>
                  <a:cubicBezTo>
                    <a:pt x="439" y="601"/>
                    <a:pt x="390" y="515"/>
                    <a:pt x="450" y="474"/>
                  </a:cubicBezTo>
                  <a:cubicBezTo>
                    <a:pt x="450" y="474"/>
                    <a:pt x="327" y="454"/>
                    <a:pt x="383" y="334"/>
                  </a:cubicBezTo>
                  <a:cubicBezTo>
                    <a:pt x="383" y="334"/>
                    <a:pt x="302" y="291"/>
                    <a:pt x="367" y="228"/>
                  </a:cubicBezTo>
                  <a:cubicBezTo>
                    <a:pt x="367" y="228"/>
                    <a:pt x="278" y="115"/>
                    <a:pt x="370" y="54"/>
                  </a:cubicBezTo>
                  <a:cubicBezTo>
                    <a:pt x="370" y="54"/>
                    <a:pt x="405" y="0"/>
                    <a:pt x="471" y="130"/>
                  </a:cubicBezTo>
                  <a:cubicBezTo>
                    <a:pt x="471" y="130"/>
                    <a:pt x="696" y="30"/>
                    <a:pt x="576" y="300"/>
                  </a:cubicBezTo>
                  <a:cubicBezTo>
                    <a:pt x="641" y="274"/>
                    <a:pt x="650" y="353"/>
                    <a:pt x="611" y="377"/>
                  </a:cubicBezTo>
                  <a:cubicBezTo>
                    <a:pt x="714" y="391"/>
                    <a:pt x="727" y="523"/>
                    <a:pt x="634" y="572"/>
                  </a:cubicBezTo>
                  <a:cubicBezTo>
                    <a:pt x="664" y="591"/>
                    <a:pt x="671" y="685"/>
                    <a:pt x="607" y="682"/>
                  </a:cubicBezTo>
                  <a:cubicBezTo>
                    <a:pt x="607" y="682"/>
                    <a:pt x="752" y="709"/>
                    <a:pt x="697" y="828"/>
                  </a:cubicBezTo>
                  <a:cubicBezTo>
                    <a:pt x="810" y="770"/>
                    <a:pt x="849" y="876"/>
                    <a:pt x="823" y="933"/>
                  </a:cubicBezTo>
                  <a:cubicBezTo>
                    <a:pt x="823" y="933"/>
                    <a:pt x="1021" y="1026"/>
                    <a:pt x="805" y="1167"/>
                  </a:cubicBezTo>
                  <a:cubicBezTo>
                    <a:pt x="960" y="1246"/>
                    <a:pt x="929" y="1502"/>
                    <a:pt x="713" y="1489"/>
                  </a:cubicBezTo>
                  <a:cubicBezTo>
                    <a:pt x="841" y="1555"/>
                    <a:pt x="748" y="1709"/>
                    <a:pt x="638" y="1634"/>
                  </a:cubicBezTo>
                  <a:cubicBezTo>
                    <a:pt x="669" y="1691"/>
                    <a:pt x="589" y="1793"/>
                    <a:pt x="492" y="1788"/>
                  </a:cubicBezTo>
                  <a:cubicBezTo>
                    <a:pt x="396" y="1784"/>
                    <a:pt x="358" y="1674"/>
                    <a:pt x="351" y="1630"/>
                  </a:cubicBezTo>
                  <a:cubicBezTo>
                    <a:pt x="299" y="1691"/>
                    <a:pt x="241" y="1603"/>
                    <a:pt x="272" y="1564"/>
                  </a:cubicBezTo>
                  <a:cubicBezTo>
                    <a:pt x="188" y="1594"/>
                    <a:pt x="132" y="1449"/>
                    <a:pt x="224" y="1401"/>
                  </a:cubicBezTo>
                  <a:cubicBezTo>
                    <a:pt x="78" y="1414"/>
                    <a:pt x="0" y="1171"/>
                    <a:pt x="233" y="1127"/>
                  </a:cubicBezTo>
                  <a:cubicBezTo>
                    <a:pt x="153" y="1052"/>
                    <a:pt x="200" y="897"/>
                    <a:pt x="355" y="930"/>
                  </a:cubicBezTo>
                  <a:cubicBezTo>
                    <a:pt x="321" y="880"/>
                    <a:pt x="407" y="859"/>
                    <a:pt x="439" y="868"/>
                  </a:cubicBezTo>
                  <a:cubicBezTo>
                    <a:pt x="439" y="868"/>
                    <a:pt x="370" y="774"/>
                    <a:pt x="485" y="734"/>
                  </a:cubicBezTo>
                  <a:cubicBezTo>
                    <a:pt x="485" y="734"/>
                    <a:pt x="434" y="635"/>
                    <a:pt x="512" y="6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9628188" y="3133725"/>
              <a:ext cx="742950" cy="865188"/>
            </a:xfrm>
            <a:custGeom>
              <a:avLst/>
              <a:gdLst>
                <a:gd name="T0" fmla="*/ 55 w 370"/>
                <a:gd name="T1" fmla="*/ 17 h 431"/>
                <a:gd name="T2" fmla="*/ 4 w 370"/>
                <a:gd name="T3" fmla="*/ 117 h 431"/>
                <a:gd name="T4" fmla="*/ 61 w 370"/>
                <a:gd name="T5" fmla="*/ 117 h 431"/>
                <a:gd name="T6" fmla="*/ 35 w 370"/>
                <a:gd name="T7" fmla="*/ 228 h 431"/>
                <a:gd name="T8" fmla="*/ 97 w 370"/>
                <a:gd name="T9" fmla="*/ 193 h 431"/>
                <a:gd name="T10" fmla="*/ 209 w 370"/>
                <a:gd name="T11" fmla="*/ 431 h 431"/>
                <a:gd name="T12" fmla="*/ 301 w 370"/>
                <a:gd name="T13" fmla="*/ 168 h 431"/>
                <a:gd name="T14" fmla="*/ 341 w 370"/>
                <a:gd name="T15" fmla="*/ 181 h 431"/>
                <a:gd name="T16" fmla="*/ 303 w 370"/>
                <a:gd name="T17" fmla="*/ 84 h 431"/>
                <a:gd name="T18" fmla="*/ 370 w 370"/>
                <a:gd name="T19" fmla="*/ 84 h 431"/>
                <a:gd name="T20" fmla="*/ 321 w 370"/>
                <a:gd name="T21" fmla="*/ 0 h 431"/>
                <a:gd name="T22" fmla="*/ 55 w 370"/>
                <a:gd name="T23" fmla="*/ 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0" h="431">
                  <a:moveTo>
                    <a:pt x="55" y="17"/>
                  </a:moveTo>
                  <a:cubicBezTo>
                    <a:pt x="55" y="17"/>
                    <a:pt x="7" y="111"/>
                    <a:pt x="4" y="117"/>
                  </a:cubicBezTo>
                  <a:cubicBezTo>
                    <a:pt x="0" y="123"/>
                    <a:pt x="61" y="117"/>
                    <a:pt x="61" y="117"/>
                  </a:cubicBezTo>
                  <a:cubicBezTo>
                    <a:pt x="61" y="117"/>
                    <a:pt x="38" y="211"/>
                    <a:pt x="35" y="228"/>
                  </a:cubicBezTo>
                  <a:cubicBezTo>
                    <a:pt x="35" y="228"/>
                    <a:pt x="74" y="202"/>
                    <a:pt x="97" y="193"/>
                  </a:cubicBezTo>
                  <a:cubicBezTo>
                    <a:pt x="97" y="193"/>
                    <a:pt x="185" y="393"/>
                    <a:pt x="209" y="431"/>
                  </a:cubicBezTo>
                  <a:cubicBezTo>
                    <a:pt x="209" y="431"/>
                    <a:pt x="307" y="186"/>
                    <a:pt x="301" y="168"/>
                  </a:cubicBezTo>
                  <a:cubicBezTo>
                    <a:pt x="301" y="168"/>
                    <a:pt x="329" y="178"/>
                    <a:pt x="341" y="181"/>
                  </a:cubicBezTo>
                  <a:cubicBezTo>
                    <a:pt x="353" y="184"/>
                    <a:pt x="303" y="84"/>
                    <a:pt x="303" y="84"/>
                  </a:cubicBezTo>
                  <a:cubicBezTo>
                    <a:pt x="303" y="84"/>
                    <a:pt x="353" y="87"/>
                    <a:pt x="370" y="84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105" y="9"/>
                    <a:pt x="55" y="1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9753600" y="3138487"/>
              <a:ext cx="496888" cy="579438"/>
            </a:xfrm>
            <a:custGeom>
              <a:avLst/>
              <a:gdLst>
                <a:gd name="T0" fmla="*/ 37 w 248"/>
                <a:gd name="T1" fmla="*/ 12 h 289"/>
                <a:gd name="T2" fmla="*/ 2 w 248"/>
                <a:gd name="T3" fmla="*/ 79 h 289"/>
                <a:gd name="T4" fmla="*/ 41 w 248"/>
                <a:gd name="T5" fmla="*/ 79 h 289"/>
                <a:gd name="T6" fmla="*/ 23 w 248"/>
                <a:gd name="T7" fmla="*/ 154 h 289"/>
                <a:gd name="T8" fmla="*/ 65 w 248"/>
                <a:gd name="T9" fmla="*/ 130 h 289"/>
                <a:gd name="T10" fmla="*/ 139 w 248"/>
                <a:gd name="T11" fmla="*/ 289 h 289"/>
                <a:gd name="T12" fmla="*/ 201 w 248"/>
                <a:gd name="T13" fmla="*/ 113 h 289"/>
                <a:gd name="T14" fmla="*/ 228 w 248"/>
                <a:gd name="T15" fmla="*/ 122 h 289"/>
                <a:gd name="T16" fmla="*/ 202 w 248"/>
                <a:gd name="T17" fmla="*/ 57 h 289"/>
                <a:gd name="T18" fmla="*/ 248 w 248"/>
                <a:gd name="T19" fmla="*/ 57 h 289"/>
                <a:gd name="T20" fmla="*/ 215 w 248"/>
                <a:gd name="T21" fmla="*/ 0 h 289"/>
                <a:gd name="T22" fmla="*/ 37 w 248"/>
                <a:gd name="T23" fmla="*/ 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89">
                  <a:moveTo>
                    <a:pt x="37" y="12"/>
                  </a:moveTo>
                  <a:cubicBezTo>
                    <a:pt x="37" y="12"/>
                    <a:pt x="5" y="75"/>
                    <a:pt x="2" y="79"/>
                  </a:cubicBezTo>
                  <a:cubicBezTo>
                    <a:pt x="0" y="83"/>
                    <a:pt x="41" y="79"/>
                    <a:pt x="41" y="79"/>
                  </a:cubicBezTo>
                  <a:cubicBezTo>
                    <a:pt x="41" y="79"/>
                    <a:pt x="25" y="142"/>
                    <a:pt x="23" y="154"/>
                  </a:cubicBezTo>
                  <a:cubicBezTo>
                    <a:pt x="23" y="154"/>
                    <a:pt x="49" y="136"/>
                    <a:pt x="65" y="130"/>
                  </a:cubicBezTo>
                  <a:cubicBezTo>
                    <a:pt x="65" y="130"/>
                    <a:pt x="124" y="264"/>
                    <a:pt x="139" y="289"/>
                  </a:cubicBezTo>
                  <a:cubicBezTo>
                    <a:pt x="139" y="289"/>
                    <a:pt x="205" y="125"/>
                    <a:pt x="201" y="113"/>
                  </a:cubicBezTo>
                  <a:cubicBezTo>
                    <a:pt x="201" y="113"/>
                    <a:pt x="220" y="120"/>
                    <a:pt x="228" y="122"/>
                  </a:cubicBezTo>
                  <a:cubicBezTo>
                    <a:pt x="236" y="124"/>
                    <a:pt x="202" y="57"/>
                    <a:pt x="202" y="57"/>
                  </a:cubicBezTo>
                  <a:cubicBezTo>
                    <a:pt x="202" y="57"/>
                    <a:pt x="236" y="59"/>
                    <a:pt x="248" y="57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70" y="7"/>
                    <a:pt x="37" y="12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80"/>
            <p:cNvSpPr>
              <a:spLocks/>
            </p:cNvSpPr>
            <p:nvPr/>
          </p:nvSpPr>
          <p:spPr bwMode="auto">
            <a:xfrm>
              <a:off x="9648825" y="2144712"/>
              <a:ext cx="604838" cy="955675"/>
            </a:xfrm>
            <a:custGeom>
              <a:avLst/>
              <a:gdLst>
                <a:gd name="T0" fmla="*/ 240 w 302"/>
                <a:gd name="T1" fmla="*/ 0 h 476"/>
                <a:gd name="T2" fmla="*/ 57 w 302"/>
                <a:gd name="T3" fmla="*/ 25 h 476"/>
                <a:gd name="T4" fmla="*/ 42 w 302"/>
                <a:gd name="T5" fmla="*/ 450 h 476"/>
                <a:gd name="T6" fmla="*/ 302 w 302"/>
                <a:gd name="T7" fmla="*/ 423 h 476"/>
                <a:gd name="T8" fmla="*/ 240 w 302"/>
                <a:gd name="T9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476">
                  <a:moveTo>
                    <a:pt x="240" y="0"/>
                  </a:moveTo>
                  <a:cubicBezTo>
                    <a:pt x="172" y="35"/>
                    <a:pt x="104" y="34"/>
                    <a:pt x="57" y="25"/>
                  </a:cubicBezTo>
                  <a:cubicBezTo>
                    <a:pt x="0" y="163"/>
                    <a:pt x="42" y="450"/>
                    <a:pt x="42" y="450"/>
                  </a:cubicBezTo>
                  <a:cubicBezTo>
                    <a:pt x="224" y="476"/>
                    <a:pt x="302" y="423"/>
                    <a:pt x="302" y="423"/>
                  </a:cubicBezTo>
                  <a:cubicBezTo>
                    <a:pt x="290" y="197"/>
                    <a:pt x="279" y="64"/>
                    <a:pt x="240" y="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81"/>
            <p:cNvSpPr>
              <a:spLocks/>
            </p:cNvSpPr>
            <p:nvPr/>
          </p:nvSpPr>
          <p:spPr bwMode="auto">
            <a:xfrm>
              <a:off x="9712325" y="2971800"/>
              <a:ext cx="582613" cy="280988"/>
            </a:xfrm>
            <a:custGeom>
              <a:avLst/>
              <a:gdLst>
                <a:gd name="T0" fmla="*/ 10 w 290"/>
                <a:gd name="T1" fmla="*/ 20 h 140"/>
                <a:gd name="T2" fmla="*/ 0 w 290"/>
                <a:gd name="T3" fmla="*/ 33 h 140"/>
                <a:gd name="T4" fmla="*/ 4 w 290"/>
                <a:gd name="T5" fmla="*/ 98 h 140"/>
                <a:gd name="T6" fmla="*/ 290 w 290"/>
                <a:gd name="T7" fmla="*/ 72 h 140"/>
                <a:gd name="T8" fmla="*/ 278 w 290"/>
                <a:gd name="T9" fmla="*/ 7 h 140"/>
                <a:gd name="T10" fmla="*/ 269 w 290"/>
                <a:gd name="T11" fmla="*/ 0 h 140"/>
                <a:gd name="T12" fmla="*/ 10 w 290"/>
                <a:gd name="T13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140">
                  <a:moveTo>
                    <a:pt x="10" y="2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93"/>
                    <a:pt x="4" y="98"/>
                  </a:cubicBezTo>
                  <a:cubicBezTo>
                    <a:pt x="4" y="98"/>
                    <a:pt x="198" y="140"/>
                    <a:pt x="290" y="72"/>
                  </a:cubicBezTo>
                  <a:cubicBezTo>
                    <a:pt x="290" y="72"/>
                    <a:pt x="286" y="13"/>
                    <a:pt x="278" y="7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9" y="0"/>
                    <a:pt x="165" y="43"/>
                    <a:pt x="10" y="2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82"/>
            <p:cNvSpPr>
              <a:spLocks/>
            </p:cNvSpPr>
            <p:nvPr/>
          </p:nvSpPr>
          <p:spPr bwMode="auto">
            <a:xfrm>
              <a:off x="9710738" y="2757487"/>
              <a:ext cx="542925" cy="177800"/>
            </a:xfrm>
            <a:custGeom>
              <a:avLst/>
              <a:gdLst>
                <a:gd name="T0" fmla="*/ 0 w 271"/>
                <a:gd name="T1" fmla="*/ 66 h 89"/>
                <a:gd name="T2" fmla="*/ 271 w 271"/>
                <a:gd name="T3" fmla="*/ 48 h 89"/>
                <a:gd name="T4" fmla="*/ 271 w 271"/>
                <a:gd name="T5" fmla="*/ 0 h 89"/>
                <a:gd name="T6" fmla="*/ 0 w 271"/>
                <a:gd name="T7" fmla="*/ 18 h 89"/>
                <a:gd name="T8" fmla="*/ 0 w 271"/>
                <a:gd name="T9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89">
                  <a:moveTo>
                    <a:pt x="0" y="66"/>
                  </a:moveTo>
                  <a:cubicBezTo>
                    <a:pt x="0" y="66"/>
                    <a:pt x="113" y="89"/>
                    <a:pt x="271" y="48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179" y="30"/>
                    <a:pt x="0" y="18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83"/>
            <p:cNvSpPr>
              <a:spLocks/>
            </p:cNvSpPr>
            <p:nvPr/>
          </p:nvSpPr>
          <p:spPr bwMode="auto">
            <a:xfrm>
              <a:off x="9982200" y="2092325"/>
              <a:ext cx="238125" cy="871538"/>
            </a:xfrm>
            <a:custGeom>
              <a:avLst/>
              <a:gdLst>
                <a:gd name="T0" fmla="*/ 0 w 119"/>
                <a:gd name="T1" fmla="*/ 2 h 434"/>
                <a:gd name="T2" fmla="*/ 81 w 119"/>
                <a:gd name="T3" fmla="*/ 80 h 434"/>
                <a:gd name="T4" fmla="*/ 119 w 119"/>
                <a:gd name="T5" fmla="*/ 427 h 434"/>
                <a:gd name="T6" fmla="*/ 95 w 119"/>
                <a:gd name="T7" fmla="*/ 434 h 434"/>
                <a:gd name="T8" fmla="*/ 0 w 119"/>
                <a:gd name="T9" fmla="*/ 2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34">
                  <a:moveTo>
                    <a:pt x="0" y="2"/>
                  </a:moveTo>
                  <a:cubicBezTo>
                    <a:pt x="0" y="2"/>
                    <a:pt x="58" y="0"/>
                    <a:pt x="81" y="80"/>
                  </a:cubicBezTo>
                  <a:cubicBezTo>
                    <a:pt x="105" y="161"/>
                    <a:pt x="116" y="358"/>
                    <a:pt x="119" y="427"/>
                  </a:cubicBezTo>
                  <a:cubicBezTo>
                    <a:pt x="95" y="434"/>
                    <a:pt x="95" y="434"/>
                    <a:pt x="95" y="434"/>
                  </a:cubicBezTo>
                  <a:cubicBezTo>
                    <a:pt x="95" y="434"/>
                    <a:pt x="91" y="8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84"/>
            <p:cNvSpPr>
              <a:spLocks/>
            </p:cNvSpPr>
            <p:nvPr/>
          </p:nvSpPr>
          <p:spPr bwMode="auto">
            <a:xfrm>
              <a:off x="9763125" y="2038350"/>
              <a:ext cx="366713" cy="177800"/>
            </a:xfrm>
            <a:custGeom>
              <a:avLst/>
              <a:gdLst>
                <a:gd name="T0" fmla="*/ 183 w 183"/>
                <a:gd name="T1" fmla="*/ 53 h 88"/>
                <a:gd name="T2" fmla="*/ 76 w 183"/>
                <a:gd name="T3" fmla="*/ 7 h 88"/>
                <a:gd name="T4" fmla="*/ 0 w 183"/>
                <a:gd name="T5" fmla="*/ 78 h 88"/>
                <a:gd name="T6" fmla="*/ 183 w 183"/>
                <a:gd name="T7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88">
                  <a:moveTo>
                    <a:pt x="183" y="53"/>
                  </a:moveTo>
                  <a:cubicBezTo>
                    <a:pt x="160" y="13"/>
                    <a:pt x="103" y="0"/>
                    <a:pt x="76" y="7"/>
                  </a:cubicBezTo>
                  <a:cubicBezTo>
                    <a:pt x="41" y="16"/>
                    <a:pt x="16" y="39"/>
                    <a:pt x="0" y="78"/>
                  </a:cubicBezTo>
                  <a:cubicBezTo>
                    <a:pt x="47" y="87"/>
                    <a:pt x="115" y="88"/>
                    <a:pt x="183" y="53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85"/>
            <p:cNvSpPr>
              <a:spLocks/>
            </p:cNvSpPr>
            <p:nvPr/>
          </p:nvSpPr>
          <p:spPr bwMode="auto">
            <a:xfrm>
              <a:off x="8924925" y="2243137"/>
              <a:ext cx="577850" cy="741363"/>
            </a:xfrm>
            <a:custGeom>
              <a:avLst/>
              <a:gdLst>
                <a:gd name="T0" fmla="*/ 204 w 288"/>
                <a:gd name="T1" fmla="*/ 5 h 369"/>
                <a:gd name="T2" fmla="*/ 247 w 288"/>
                <a:gd name="T3" fmla="*/ 225 h 369"/>
                <a:gd name="T4" fmla="*/ 0 w 288"/>
                <a:gd name="T5" fmla="*/ 261 h 369"/>
                <a:gd name="T6" fmla="*/ 26 w 288"/>
                <a:gd name="T7" fmla="*/ 197 h 369"/>
                <a:gd name="T8" fmla="*/ 199 w 288"/>
                <a:gd name="T9" fmla="*/ 226 h 369"/>
                <a:gd name="T10" fmla="*/ 207 w 288"/>
                <a:gd name="T11" fmla="*/ 92 h 369"/>
                <a:gd name="T12" fmla="*/ 204 w 288"/>
                <a:gd name="T13" fmla="*/ 5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369">
                  <a:moveTo>
                    <a:pt x="204" y="5"/>
                  </a:moveTo>
                  <a:cubicBezTo>
                    <a:pt x="227" y="0"/>
                    <a:pt x="288" y="47"/>
                    <a:pt x="247" y="225"/>
                  </a:cubicBezTo>
                  <a:cubicBezTo>
                    <a:pt x="214" y="369"/>
                    <a:pt x="0" y="261"/>
                    <a:pt x="0" y="261"/>
                  </a:cubicBezTo>
                  <a:cubicBezTo>
                    <a:pt x="0" y="261"/>
                    <a:pt x="38" y="220"/>
                    <a:pt x="26" y="197"/>
                  </a:cubicBezTo>
                  <a:cubicBezTo>
                    <a:pt x="26" y="197"/>
                    <a:pt x="131" y="305"/>
                    <a:pt x="199" y="226"/>
                  </a:cubicBezTo>
                  <a:cubicBezTo>
                    <a:pt x="210" y="212"/>
                    <a:pt x="222" y="140"/>
                    <a:pt x="207" y="92"/>
                  </a:cubicBezTo>
                  <a:cubicBezTo>
                    <a:pt x="190" y="38"/>
                    <a:pt x="177" y="11"/>
                    <a:pt x="204" y="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86"/>
            <p:cNvSpPr>
              <a:spLocks/>
            </p:cNvSpPr>
            <p:nvPr/>
          </p:nvSpPr>
          <p:spPr bwMode="auto">
            <a:xfrm>
              <a:off x="8899525" y="2689225"/>
              <a:ext cx="112713" cy="93663"/>
            </a:xfrm>
            <a:custGeom>
              <a:avLst/>
              <a:gdLst>
                <a:gd name="T0" fmla="*/ 12 w 56"/>
                <a:gd name="T1" fmla="*/ 35 h 47"/>
                <a:gd name="T2" fmla="*/ 14 w 56"/>
                <a:gd name="T3" fmla="*/ 36 h 47"/>
                <a:gd name="T4" fmla="*/ 56 w 56"/>
                <a:gd name="T5" fmla="*/ 3 h 47"/>
                <a:gd name="T6" fmla="*/ 12 w 56"/>
                <a:gd name="T7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7">
                  <a:moveTo>
                    <a:pt x="12" y="35"/>
                  </a:moveTo>
                  <a:cubicBezTo>
                    <a:pt x="12" y="35"/>
                    <a:pt x="13" y="36"/>
                    <a:pt x="14" y="36"/>
                  </a:cubicBezTo>
                  <a:cubicBezTo>
                    <a:pt x="19" y="39"/>
                    <a:pt x="42" y="47"/>
                    <a:pt x="56" y="3"/>
                  </a:cubicBezTo>
                  <a:cubicBezTo>
                    <a:pt x="56" y="3"/>
                    <a:pt x="0" y="0"/>
                    <a:pt x="12" y="35"/>
                  </a:cubicBezTo>
                </a:path>
              </a:pathLst>
            </a:custGeom>
            <a:solidFill>
              <a:srgbClr val="EAB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87"/>
            <p:cNvSpPr>
              <a:spLocks/>
            </p:cNvSpPr>
            <p:nvPr/>
          </p:nvSpPr>
          <p:spPr bwMode="auto">
            <a:xfrm>
              <a:off x="8963025" y="2616200"/>
              <a:ext cx="103188" cy="109538"/>
            </a:xfrm>
            <a:custGeom>
              <a:avLst/>
              <a:gdLst>
                <a:gd name="T0" fmla="*/ 40 w 52"/>
                <a:gd name="T1" fmla="*/ 3 h 54"/>
                <a:gd name="T2" fmla="*/ 11 w 52"/>
                <a:gd name="T3" fmla="*/ 26 h 54"/>
                <a:gd name="T4" fmla="*/ 21 w 52"/>
                <a:gd name="T5" fmla="*/ 46 h 54"/>
                <a:gd name="T6" fmla="*/ 40 w 52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4">
                  <a:moveTo>
                    <a:pt x="40" y="3"/>
                  </a:moveTo>
                  <a:cubicBezTo>
                    <a:pt x="31" y="0"/>
                    <a:pt x="22" y="0"/>
                    <a:pt x="11" y="26"/>
                  </a:cubicBezTo>
                  <a:cubicBezTo>
                    <a:pt x="0" y="52"/>
                    <a:pt x="8" y="54"/>
                    <a:pt x="21" y="46"/>
                  </a:cubicBezTo>
                  <a:cubicBezTo>
                    <a:pt x="34" y="39"/>
                    <a:pt x="52" y="7"/>
                    <a:pt x="40" y="3"/>
                  </a:cubicBezTo>
                </a:path>
              </a:pathLst>
            </a:custGeom>
            <a:solidFill>
              <a:srgbClr val="EAB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88"/>
            <p:cNvSpPr>
              <a:spLocks/>
            </p:cNvSpPr>
            <p:nvPr/>
          </p:nvSpPr>
          <p:spPr bwMode="auto">
            <a:xfrm>
              <a:off x="8836025" y="2581275"/>
              <a:ext cx="228600" cy="125413"/>
            </a:xfrm>
            <a:custGeom>
              <a:avLst/>
              <a:gdLst>
                <a:gd name="T0" fmla="*/ 56 w 114"/>
                <a:gd name="T1" fmla="*/ 8 h 63"/>
                <a:gd name="T2" fmla="*/ 49 w 114"/>
                <a:gd name="T3" fmla="*/ 38 h 63"/>
                <a:gd name="T4" fmla="*/ 56 w 114"/>
                <a:gd name="T5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4" h="63">
                  <a:moveTo>
                    <a:pt x="56" y="8"/>
                  </a:moveTo>
                  <a:cubicBezTo>
                    <a:pt x="31" y="0"/>
                    <a:pt x="0" y="13"/>
                    <a:pt x="49" y="38"/>
                  </a:cubicBezTo>
                  <a:cubicBezTo>
                    <a:pt x="97" y="63"/>
                    <a:pt x="114" y="25"/>
                    <a:pt x="56" y="8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89"/>
            <p:cNvSpPr>
              <a:spLocks/>
            </p:cNvSpPr>
            <p:nvPr/>
          </p:nvSpPr>
          <p:spPr bwMode="auto">
            <a:xfrm>
              <a:off x="8848725" y="2630487"/>
              <a:ext cx="160338" cy="103188"/>
            </a:xfrm>
            <a:custGeom>
              <a:avLst/>
              <a:gdLst>
                <a:gd name="T0" fmla="*/ 37 w 80"/>
                <a:gd name="T1" fmla="*/ 7 h 51"/>
                <a:gd name="T2" fmla="*/ 3 w 80"/>
                <a:gd name="T3" fmla="*/ 13 h 51"/>
                <a:gd name="T4" fmla="*/ 30 w 80"/>
                <a:gd name="T5" fmla="*/ 39 h 51"/>
                <a:gd name="T6" fmla="*/ 74 w 80"/>
                <a:gd name="T7" fmla="*/ 41 h 51"/>
                <a:gd name="T8" fmla="*/ 37 w 80"/>
                <a:gd name="T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1">
                  <a:moveTo>
                    <a:pt x="37" y="7"/>
                  </a:moveTo>
                  <a:cubicBezTo>
                    <a:pt x="22" y="3"/>
                    <a:pt x="8" y="0"/>
                    <a:pt x="3" y="13"/>
                  </a:cubicBezTo>
                  <a:cubicBezTo>
                    <a:pt x="0" y="22"/>
                    <a:pt x="8" y="27"/>
                    <a:pt x="30" y="39"/>
                  </a:cubicBezTo>
                  <a:cubicBezTo>
                    <a:pt x="53" y="51"/>
                    <a:pt x="68" y="51"/>
                    <a:pt x="74" y="41"/>
                  </a:cubicBezTo>
                  <a:cubicBezTo>
                    <a:pt x="80" y="33"/>
                    <a:pt x="70" y="17"/>
                    <a:pt x="37" y="7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90"/>
            <p:cNvSpPr>
              <a:spLocks/>
            </p:cNvSpPr>
            <p:nvPr/>
          </p:nvSpPr>
          <p:spPr bwMode="auto">
            <a:xfrm>
              <a:off x="8813800" y="2687637"/>
              <a:ext cx="165100" cy="80963"/>
            </a:xfrm>
            <a:custGeom>
              <a:avLst/>
              <a:gdLst>
                <a:gd name="T0" fmla="*/ 45 w 82"/>
                <a:gd name="T1" fmla="*/ 7 h 41"/>
                <a:gd name="T2" fmla="*/ 39 w 82"/>
                <a:gd name="T3" fmla="*/ 31 h 41"/>
                <a:gd name="T4" fmla="*/ 76 w 82"/>
                <a:gd name="T5" fmla="*/ 32 h 41"/>
                <a:gd name="T6" fmla="*/ 45 w 82"/>
                <a:gd name="T7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41">
                  <a:moveTo>
                    <a:pt x="45" y="7"/>
                  </a:moveTo>
                  <a:cubicBezTo>
                    <a:pt x="24" y="0"/>
                    <a:pt x="0" y="11"/>
                    <a:pt x="39" y="31"/>
                  </a:cubicBezTo>
                  <a:cubicBezTo>
                    <a:pt x="59" y="41"/>
                    <a:pt x="73" y="39"/>
                    <a:pt x="76" y="32"/>
                  </a:cubicBezTo>
                  <a:cubicBezTo>
                    <a:pt x="82" y="20"/>
                    <a:pt x="69" y="14"/>
                    <a:pt x="45" y="7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91"/>
            <p:cNvSpPr>
              <a:spLocks/>
            </p:cNvSpPr>
            <p:nvPr/>
          </p:nvSpPr>
          <p:spPr bwMode="auto">
            <a:xfrm>
              <a:off x="9796463" y="1830387"/>
              <a:ext cx="150813" cy="155575"/>
            </a:xfrm>
            <a:custGeom>
              <a:avLst/>
              <a:gdLst>
                <a:gd name="T0" fmla="*/ 66 w 75"/>
                <a:gd name="T1" fmla="*/ 37 h 78"/>
                <a:gd name="T2" fmla="*/ 66 w 75"/>
                <a:gd name="T3" fmla="*/ 71 h 78"/>
                <a:gd name="T4" fmla="*/ 31 w 75"/>
                <a:gd name="T5" fmla="*/ 52 h 78"/>
                <a:gd name="T6" fmla="*/ 27 w 75"/>
                <a:gd name="T7" fmla="*/ 73 h 78"/>
                <a:gd name="T8" fmla="*/ 0 w 75"/>
                <a:gd name="T9" fmla="*/ 37 h 78"/>
                <a:gd name="T10" fmla="*/ 66 w 75"/>
                <a:gd name="T11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8">
                  <a:moveTo>
                    <a:pt x="66" y="37"/>
                  </a:moveTo>
                  <a:cubicBezTo>
                    <a:pt x="66" y="37"/>
                    <a:pt x="75" y="65"/>
                    <a:pt x="66" y="71"/>
                  </a:cubicBezTo>
                  <a:cubicBezTo>
                    <a:pt x="57" y="78"/>
                    <a:pt x="35" y="59"/>
                    <a:pt x="31" y="52"/>
                  </a:cubicBezTo>
                  <a:cubicBezTo>
                    <a:pt x="31" y="52"/>
                    <a:pt x="37" y="73"/>
                    <a:pt x="27" y="73"/>
                  </a:cubicBezTo>
                  <a:cubicBezTo>
                    <a:pt x="17" y="72"/>
                    <a:pt x="0" y="37"/>
                    <a:pt x="0" y="37"/>
                  </a:cubicBezTo>
                  <a:cubicBezTo>
                    <a:pt x="0" y="37"/>
                    <a:pt x="22" y="0"/>
                    <a:pt x="66" y="3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92"/>
            <p:cNvSpPr>
              <a:spLocks/>
            </p:cNvSpPr>
            <p:nvPr/>
          </p:nvSpPr>
          <p:spPr bwMode="auto">
            <a:xfrm>
              <a:off x="9172575" y="1204912"/>
              <a:ext cx="814388" cy="869950"/>
            </a:xfrm>
            <a:custGeom>
              <a:avLst/>
              <a:gdLst>
                <a:gd name="T0" fmla="*/ 104 w 406"/>
                <a:gd name="T1" fmla="*/ 66 h 434"/>
                <a:gd name="T2" fmla="*/ 29 w 406"/>
                <a:gd name="T3" fmla="*/ 262 h 434"/>
                <a:gd name="T4" fmla="*/ 67 w 406"/>
                <a:gd name="T5" fmla="*/ 407 h 434"/>
                <a:gd name="T6" fmla="*/ 291 w 406"/>
                <a:gd name="T7" fmla="*/ 390 h 434"/>
                <a:gd name="T8" fmla="*/ 340 w 406"/>
                <a:gd name="T9" fmla="*/ 308 h 434"/>
                <a:gd name="T10" fmla="*/ 362 w 406"/>
                <a:gd name="T11" fmla="*/ 90 h 434"/>
                <a:gd name="T12" fmla="*/ 104 w 406"/>
                <a:gd name="T13" fmla="*/ 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434">
                  <a:moveTo>
                    <a:pt x="104" y="66"/>
                  </a:moveTo>
                  <a:cubicBezTo>
                    <a:pt x="104" y="66"/>
                    <a:pt x="47" y="218"/>
                    <a:pt x="29" y="262"/>
                  </a:cubicBezTo>
                  <a:cubicBezTo>
                    <a:pt x="11" y="306"/>
                    <a:pt x="0" y="388"/>
                    <a:pt x="67" y="407"/>
                  </a:cubicBezTo>
                  <a:cubicBezTo>
                    <a:pt x="133" y="427"/>
                    <a:pt x="251" y="434"/>
                    <a:pt x="291" y="390"/>
                  </a:cubicBezTo>
                  <a:cubicBezTo>
                    <a:pt x="332" y="346"/>
                    <a:pt x="340" y="308"/>
                    <a:pt x="340" y="308"/>
                  </a:cubicBezTo>
                  <a:cubicBezTo>
                    <a:pt x="340" y="308"/>
                    <a:pt x="406" y="152"/>
                    <a:pt x="362" y="90"/>
                  </a:cubicBezTo>
                  <a:cubicBezTo>
                    <a:pt x="318" y="28"/>
                    <a:pt x="137" y="0"/>
                    <a:pt x="104" y="66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Freeform 93"/>
            <p:cNvSpPr>
              <a:spLocks/>
            </p:cNvSpPr>
            <p:nvPr/>
          </p:nvSpPr>
          <p:spPr bwMode="auto">
            <a:xfrm>
              <a:off x="9313863" y="1498600"/>
              <a:ext cx="128588" cy="120650"/>
            </a:xfrm>
            <a:custGeom>
              <a:avLst/>
              <a:gdLst>
                <a:gd name="T0" fmla="*/ 54 w 64"/>
                <a:gd name="T1" fmla="*/ 0 h 60"/>
                <a:gd name="T2" fmla="*/ 36 w 64"/>
                <a:gd name="T3" fmla="*/ 20 h 60"/>
                <a:gd name="T4" fmla="*/ 22 w 64"/>
                <a:gd name="T5" fmla="*/ 44 h 60"/>
                <a:gd name="T6" fmla="*/ 64 w 64"/>
                <a:gd name="T7" fmla="*/ 51 h 60"/>
                <a:gd name="T8" fmla="*/ 24 w 64"/>
                <a:gd name="T9" fmla="*/ 33 h 60"/>
                <a:gd name="T10" fmla="*/ 47 w 64"/>
                <a:gd name="T11" fmla="*/ 27 h 60"/>
                <a:gd name="T12" fmla="*/ 54 w 6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54" y="0"/>
                  </a:moveTo>
                  <a:cubicBezTo>
                    <a:pt x="54" y="0"/>
                    <a:pt x="44" y="20"/>
                    <a:pt x="36" y="20"/>
                  </a:cubicBezTo>
                  <a:cubicBezTo>
                    <a:pt x="29" y="20"/>
                    <a:pt x="0" y="28"/>
                    <a:pt x="22" y="44"/>
                  </a:cubicBezTo>
                  <a:cubicBezTo>
                    <a:pt x="44" y="60"/>
                    <a:pt x="64" y="51"/>
                    <a:pt x="64" y="51"/>
                  </a:cubicBezTo>
                  <a:cubicBezTo>
                    <a:pt x="64" y="51"/>
                    <a:pt x="25" y="44"/>
                    <a:pt x="24" y="33"/>
                  </a:cubicBezTo>
                  <a:cubicBezTo>
                    <a:pt x="24" y="23"/>
                    <a:pt x="39" y="33"/>
                    <a:pt x="47" y="27"/>
                  </a:cubicBezTo>
                  <a:cubicBezTo>
                    <a:pt x="54" y="20"/>
                    <a:pt x="54" y="0"/>
                    <a:pt x="54" y="0"/>
                  </a:cubicBezTo>
                </a:path>
              </a:pathLst>
            </a:custGeom>
            <a:solidFill>
              <a:srgbClr val="CB8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Freeform 94"/>
            <p:cNvSpPr>
              <a:spLocks/>
            </p:cNvSpPr>
            <p:nvPr/>
          </p:nvSpPr>
          <p:spPr bwMode="auto">
            <a:xfrm>
              <a:off x="9561513" y="1465262"/>
              <a:ext cx="47625" cy="69850"/>
            </a:xfrm>
            <a:custGeom>
              <a:avLst/>
              <a:gdLst>
                <a:gd name="T0" fmla="*/ 21 w 23"/>
                <a:gd name="T1" fmla="*/ 20 h 35"/>
                <a:gd name="T2" fmla="*/ 7 w 23"/>
                <a:gd name="T3" fmla="*/ 34 h 35"/>
                <a:gd name="T4" fmla="*/ 3 w 23"/>
                <a:gd name="T5" fmla="*/ 15 h 35"/>
                <a:gd name="T6" fmla="*/ 17 w 23"/>
                <a:gd name="T7" fmla="*/ 1 h 35"/>
                <a:gd name="T8" fmla="*/ 21 w 23"/>
                <a:gd name="T9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5">
                  <a:moveTo>
                    <a:pt x="21" y="20"/>
                  </a:moveTo>
                  <a:cubicBezTo>
                    <a:pt x="18" y="29"/>
                    <a:pt x="12" y="35"/>
                    <a:pt x="7" y="34"/>
                  </a:cubicBezTo>
                  <a:cubicBezTo>
                    <a:pt x="2" y="32"/>
                    <a:pt x="0" y="24"/>
                    <a:pt x="3" y="15"/>
                  </a:cubicBezTo>
                  <a:cubicBezTo>
                    <a:pt x="5" y="6"/>
                    <a:pt x="12" y="0"/>
                    <a:pt x="17" y="1"/>
                  </a:cubicBezTo>
                  <a:cubicBezTo>
                    <a:pt x="21" y="3"/>
                    <a:pt x="23" y="11"/>
                    <a:pt x="21" y="20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95"/>
            <p:cNvSpPr>
              <a:spLocks/>
            </p:cNvSpPr>
            <p:nvPr/>
          </p:nvSpPr>
          <p:spPr bwMode="auto">
            <a:xfrm>
              <a:off x="9358313" y="1449387"/>
              <a:ext cx="46038" cy="71438"/>
            </a:xfrm>
            <a:custGeom>
              <a:avLst/>
              <a:gdLst>
                <a:gd name="T0" fmla="*/ 20 w 23"/>
                <a:gd name="T1" fmla="*/ 21 h 36"/>
                <a:gd name="T2" fmla="*/ 6 w 23"/>
                <a:gd name="T3" fmla="*/ 34 h 36"/>
                <a:gd name="T4" fmla="*/ 2 w 23"/>
                <a:gd name="T5" fmla="*/ 15 h 36"/>
                <a:gd name="T6" fmla="*/ 16 w 23"/>
                <a:gd name="T7" fmla="*/ 2 h 36"/>
                <a:gd name="T8" fmla="*/ 20 w 23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6">
                  <a:moveTo>
                    <a:pt x="20" y="21"/>
                  </a:moveTo>
                  <a:cubicBezTo>
                    <a:pt x="17" y="30"/>
                    <a:pt x="11" y="36"/>
                    <a:pt x="6" y="34"/>
                  </a:cubicBezTo>
                  <a:cubicBezTo>
                    <a:pt x="1" y="33"/>
                    <a:pt x="0" y="24"/>
                    <a:pt x="2" y="15"/>
                  </a:cubicBezTo>
                  <a:cubicBezTo>
                    <a:pt x="5" y="6"/>
                    <a:pt x="11" y="0"/>
                    <a:pt x="16" y="2"/>
                  </a:cubicBezTo>
                  <a:cubicBezTo>
                    <a:pt x="21" y="3"/>
                    <a:pt x="23" y="12"/>
                    <a:pt x="20" y="21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96"/>
            <p:cNvSpPr>
              <a:spLocks/>
            </p:cNvSpPr>
            <p:nvPr/>
          </p:nvSpPr>
          <p:spPr bwMode="auto">
            <a:xfrm>
              <a:off x="9442450" y="1277937"/>
              <a:ext cx="276225" cy="157163"/>
            </a:xfrm>
            <a:custGeom>
              <a:avLst/>
              <a:gdLst>
                <a:gd name="T0" fmla="*/ 0 w 138"/>
                <a:gd name="T1" fmla="*/ 26 h 78"/>
                <a:gd name="T2" fmla="*/ 41 w 138"/>
                <a:gd name="T3" fmla="*/ 63 h 78"/>
                <a:gd name="T4" fmla="*/ 41 w 138"/>
                <a:gd name="T5" fmla="*/ 40 h 78"/>
                <a:gd name="T6" fmla="*/ 99 w 138"/>
                <a:gd name="T7" fmla="*/ 74 h 78"/>
                <a:gd name="T8" fmla="*/ 99 w 138"/>
                <a:gd name="T9" fmla="*/ 50 h 78"/>
                <a:gd name="T10" fmla="*/ 129 w 138"/>
                <a:gd name="T11" fmla="*/ 50 h 78"/>
                <a:gd name="T12" fmla="*/ 0 w 138"/>
                <a:gd name="T1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78">
                  <a:moveTo>
                    <a:pt x="0" y="26"/>
                  </a:moveTo>
                  <a:cubicBezTo>
                    <a:pt x="0" y="26"/>
                    <a:pt x="28" y="64"/>
                    <a:pt x="41" y="63"/>
                  </a:cubicBezTo>
                  <a:cubicBezTo>
                    <a:pt x="53" y="62"/>
                    <a:pt x="41" y="40"/>
                    <a:pt x="41" y="40"/>
                  </a:cubicBezTo>
                  <a:cubicBezTo>
                    <a:pt x="41" y="40"/>
                    <a:pt x="75" y="70"/>
                    <a:pt x="99" y="74"/>
                  </a:cubicBezTo>
                  <a:cubicBezTo>
                    <a:pt x="123" y="78"/>
                    <a:pt x="99" y="50"/>
                    <a:pt x="99" y="50"/>
                  </a:cubicBezTo>
                  <a:cubicBezTo>
                    <a:pt x="99" y="50"/>
                    <a:pt x="120" y="58"/>
                    <a:pt x="129" y="50"/>
                  </a:cubicBezTo>
                  <a:cubicBezTo>
                    <a:pt x="138" y="42"/>
                    <a:pt x="47" y="0"/>
                    <a:pt x="0" y="2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97"/>
            <p:cNvSpPr>
              <a:spLocks/>
            </p:cNvSpPr>
            <p:nvPr/>
          </p:nvSpPr>
          <p:spPr bwMode="auto">
            <a:xfrm>
              <a:off x="9269413" y="1619250"/>
              <a:ext cx="431800" cy="338138"/>
            </a:xfrm>
            <a:custGeom>
              <a:avLst/>
              <a:gdLst>
                <a:gd name="T0" fmla="*/ 8 w 215"/>
                <a:gd name="T1" fmla="*/ 37 h 168"/>
                <a:gd name="T2" fmla="*/ 60 w 215"/>
                <a:gd name="T3" fmla="*/ 167 h 168"/>
                <a:gd name="T4" fmla="*/ 63 w 215"/>
                <a:gd name="T5" fmla="*/ 168 h 168"/>
                <a:gd name="T6" fmla="*/ 205 w 215"/>
                <a:gd name="T7" fmla="*/ 75 h 168"/>
                <a:gd name="T8" fmla="*/ 215 w 215"/>
                <a:gd name="T9" fmla="*/ 57 h 168"/>
                <a:gd name="T10" fmla="*/ 8 w 215"/>
                <a:gd name="T11" fmla="*/ 3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68">
                  <a:moveTo>
                    <a:pt x="8" y="37"/>
                  </a:moveTo>
                  <a:cubicBezTo>
                    <a:pt x="8" y="37"/>
                    <a:pt x="0" y="150"/>
                    <a:pt x="60" y="167"/>
                  </a:cubicBezTo>
                  <a:cubicBezTo>
                    <a:pt x="61" y="168"/>
                    <a:pt x="62" y="168"/>
                    <a:pt x="63" y="168"/>
                  </a:cubicBezTo>
                  <a:cubicBezTo>
                    <a:pt x="80" y="92"/>
                    <a:pt x="167" y="78"/>
                    <a:pt x="205" y="75"/>
                  </a:cubicBezTo>
                  <a:cubicBezTo>
                    <a:pt x="211" y="65"/>
                    <a:pt x="215" y="57"/>
                    <a:pt x="215" y="57"/>
                  </a:cubicBezTo>
                  <a:cubicBezTo>
                    <a:pt x="129" y="0"/>
                    <a:pt x="8" y="37"/>
                    <a:pt x="8" y="37"/>
                  </a:cubicBezTo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98"/>
            <p:cNvSpPr>
              <a:spLocks/>
            </p:cNvSpPr>
            <p:nvPr/>
          </p:nvSpPr>
          <p:spPr bwMode="auto">
            <a:xfrm>
              <a:off x="9396413" y="1770062"/>
              <a:ext cx="284163" cy="220663"/>
            </a:xfrm>
            <a:custGeom>
              <a:avLst/>
              <a:gdLst>
                <a:gd name="T0" fmla="*/ 0 w 142"/>
                <a:gd name="T1" fmla="*/ 93 h 110"/>
                <a:gd name="T2" fmla="*/ 142 w 142"/>
                <a:gd name="T3" fmla="*/ 0 h 110"/>
                <a:gd name="T4" fmla="*/ 0 w 142"/>
                <a:gd name="T5" fmla="*/ 9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2" h="110">
                  <a:moveTo>
                    <a:pt x="0" y="93"/>
                  </a:moveTo>
                  <a:cubicBezTo>
                    <a:pt x="66" y="110"/>
                    <a:pt x="120" y="36"/>
                    <a:pt x="142" y="0"/>
                  </a:cubicBezTo>
                  <a:cubicBezTo>
                    <a:pt x="104" y="3"/>
                    <a:pt x="17" y="17"/>
                    <a:pt x="0" y="93"/>
                  </a:cubicBezTo>
                </a:path>
              </a:pathLst>
            </a:custGeom>
            <a:solidFill>
              <a:srgbClr val="DA9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99"/>
            <p:cNvSpPr>
              <a:spLocks/>
            </p:cNvSpPr>
            <p:nvPr/>
          </p:nvSpPr>
          <p:spPr bwMode="auto">
            <a:xfrm>
              <a:off x="9290050" y="1428750"/>
              <a:ext cx="53975" cy="150813"/>
            </a:xfrm>
            <a:custGeom>
              <a:avLst/>
              <a:gdLst>
                <a:gd name="T0" fmla="*/ 0 w 27"/>
                <a:gd name="T1" fmla="*/ 75 h 75"/>
                <a:gd name="T2" fmla="*/ 27 w 27"/>
                <a:gd name="T3" fmla="*/ 7 h 75"/>
                <a:gd name="T4" fmla="*/ 13 w 27"/>
                <a:gd name="T5" fmla="*/ 0 h 75"/>
                <a:gd name="T6" fmla="*/ 0 w 27"/>
                <a:gd name="T7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5">
                  <a:moveTo>
                    <a:pt x="0" y="75"/>
                  </a:moveTo>
                  <a:cubicBezTo>
                    <a:pt x="0" y="75"/>
                    <a:pt x="16" y="36"/>
                    <a:pt x="27" y="7"/>
                  </a:cubicBezTo>
                  <a:cubicBezTo>
                    <a:pt x="22" y="5"/>
                    <a:pt x="17" y="2"/>
                    <a:pt x="13" y="0"/>
                  </a:cubicBezTo>
                  <a:cubicBezTo>
                    <a:pt x="7" y="22"/>
                    <a:pt x="2" y="47"/>
                    <a:pt x="0" y="7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100"/>
            <p:cNvSpPr>
              <a:spLocks/>
            </p:cNvSpPr>
            <p:nvPr/>
          </p:nvSpPr>
          <p:spPr bwMode="auto">
            <a:xfrm>
              <a:off x="9315450" y="1017587"/>
              <a:ext cx="833438" cy="515938"/>
            </a:xfrm>
            <a:custGeom>
              <a:avLst/>
              <a:gdLst>
                <a:gd name="T0" fmla="*/ 415 w 415"/>
                <a:gd name="T1" fmla="*/ 165 h 257"/>
                <a:gd name="T2" fmla="*/ 390 w 415"/>
                <a:gd name="T3" fmla="*/ 124 h 257"/>
                <a:gd name="T4" fmla="*/ 0 w 415"/>
                <a:gd name="T5" fmla="*/ 205 h 257"/>
                <a:gd name="T6" fmla="*/ 14 w 415"/>
                <a:gd name="T7" fmla="*/ 212 h 257"/>
                <a:gd name="T8" fmla="*/ 22 w 415"/>
                <a:gd name="T9" fmla="*/ 188 h 257"/>
                <a:gd name="T10" fmla="*/ 247 w 415"/>
                <a:gd name="T11" fmla="*/ 203 h 257"/>
                <a:gd name="T12" fmla="*/ 264 w 415"/>
                <a:gd name="T13" fmla="*/ 257 h 257"/>
                <a:gd name="T14" fmla="*/ 415 w 415"/>
                <a:gd name="T15" fmla="*/ 16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" h="257">
                  <a:moveTo>
                    <a:pt x="415" y="165"/>
                  </a:moveTo>
                  <a:cubicBezTo>
                    <a:pt x="409" y="151"/>
                    <a:pt x="401" y="137"/>
                    <a:pt x="390" y="124"/>
                  </a:cubicBezTo>
                  <a:cubicBezTo>
                    <a:pt x="297" y="8"/>
                    <a:pt x="60" y="0"/>
                    <a:pt x="0" y="205"/>
                  </a:cubicBezTo>
                  <a:cubicBezTo>
                    <a:pt x="4" y="207"/>
                    <a:pt x="9" y="210"/>
                    <a:pt x="14" y="212"/>
                  </a:cubicBezTo>
                  <a:cubicBezTo>
                    <a:pt x="18" y="202"/>
                    <a:pt x="21" y="192"/>
                    <a:pt x="22" y="188"/>
                  </a:cubicBezTo>
                  <a:cubicBezTo>
                    <a:pt x="22" y="188"/>
                    <a:pt x="112" y="128"/>
                    <a:pt x="247" y="203"/>
                  </a:cubicBezTo>
                  <a:cubicBezTo>
                    <a:pt x="247" y="203"/>
                    <a:pt x="261" y="220"/>
                    <a:pt x="264" y="257"/>
                  </a:cubicBezTo>
                  <a:cubicBezTo>
                    <a:pt x="314" y="245"/>
                    <a:pt x="366" y="217"/>
                    <a:pt x="415" y="16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101"/>
            <p:cNvSpPr>
              <a:spLocks/>
            </p:cNvSpPr>
            <p:nvPr/>
          </p:nvSpPr>
          <p:spPr bwMode="auto">
            <a:xfrm>
              <a:off x="9766300" y="1349375"/>
              <a:ext cx="482600" cy="596900"/>
            </a:xfrm>
            <a:custGeom>
              <a:avLst/>
              <a:gdLst>
                <a:gd name="T0" fmla="*/ 39 w 240"/>
                <a:gd name="T1" fmla="*/ 92 h 298"/>
                <a:gd name="T2" fmla="*/ 0 w 240"/>
                <a:gd name="T3" fmla="*/ 256 h 298"/>
                <a:gd name="T4" fmla="*/ 101 w 240"/>
                <a:gd name="T5" fmla="*/ 291 h 298"/>
                <a:gd name="T6" fmla="*/ 190 w 240"/>
                <a:gd name="T7" fmla="*/ 0 h 298"/>
                <a:gd name="T8" fmla="*/ 39 w 240"/>
                <a:gd name="T9" fmla="*/ 9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98">
                  <a:moveTo>
                    <a:pt x="39" y="92"/>
                  </a:moveTo>
                  <a:cubicBezTo>
                    <a:pt x="42" y="127"/>
                    <a:pt x="36" y="181"/>
                    <a:pt x="0" y="256"/>
                  </a:cubicBezTo>
                  <a:cubicBezTo>
                    <a:pt x="0" y="256"/>
                    <a:pt x="77" y="298"/>
                    <a:pt x="101" y="291"/>
                  </a:cubicBezTo>
                  <a:cubicBezTo>
                    <a:pt x="123" y="285"/>
                    <a:pt x="240" y="125"/>
                    <a:pt x="190" y="0"/>
                  </a:cubicBezTo>
                  <a:cubicBezTo>
                    <a:pt x="141" y="52"/>
                    <a:pt x="89" y="80"/>
                    <a:pt x="39" y="9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102"/>
            <p:cNvSpPr>
              <a:spLocks/>
            </p:cNvSpPr>
            <p:nvPr/>
          </p:nvSpPr>
          <p:spPr bwMode="auto">
            <a:xfrm>
              <a:off x="9925050" y="1616075"/>
              <a:ext cx="117475" cy="217488"/>
            </a:xfrm>
            <a:custGeom>
              <a:avLst/>
              <a:gdLst>
                <a:gd name="T0" fmla="*/ 31 w 58"/>
                <a:gd name="T1" fmla="*/ 1 h 109"/>
                <a:gd name="T2" fmla="*/ 28 w 58"/>
                <a:gd name="T3" fmla="*/ 0 h 109"/>
                <a:gd name="T4" fmla="*/ 39 w 58"/>
                <a:gd name="T5" fmla="*/ 58 h 109"/>
                <a:gd name="T6" fmla="*/ 0 w 58"/>
                <a:gd name="T7" fmla="*/ 103 h 109"/>
                <a:gd name="T8" fmla="*/ 4 w 58"/>
                <a:gd name="T9" fmla="*/ 104 h 109"/>
                <a:gd name="T10" fmla="*/ 51 w 58"/>
                <a:gd name="T11" fmla="*/ 61 h 109"/>
                <a:gd name="T12" fmla="*/ 31 w 58"/>
                <a:gd name="T13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9">
                  <a:moveTo>
                    <a:pt x="31" y="1"/>
                  </a:moveTo>
                  <a:cubicBezTo>
                    <a:pt x="30" y="1"/>
                    <a:pt x="29" y="1"/>
                    <a:pt x="28" y="0"/>
                  </a:cubicBezTo>
                  <a:cubicBezTo>
                    <a:pt x="41" y="7"/>
                    <a:pt x="46" y="31"/>
                    <a:pt x="39" y="58"/>
                  </a:cubicBezTo>
                  <a:cubicBezTo>
                    <a:pt x="32" y="85"/>
                    <a:pt x="15" y="104"/>
                    <a:pt x="0" y="103"/>
                  </a:cubicBezTo>
                  <a:cubicBezTo>
                    <a:pt x="1" y="103"/>
                    <a:pt x="2" y="103"/>
                    <a:pt x="4" y="104"/>
                  </a:cubicBezTo>
                  <a:cubicBezTo>
                    <a:pt x="22" y="109"/>
                    <a:pt x="43" y="90"/>
                    <a:pt x="51" y="61"/>
                  </a:cubicBezTo>
                  <a:cubicBezTo>
                    <a:pt x="58" y="33"/>
                    <a:pt x="50" y="6"/>
                    <a:pt x="31" y="1"/>
                  </a:cubicBezTo>
                </a:path>
              </a:pathLst>
            </a:custGeom>
            <a:solidFill>
              <a:srgbClr val="75A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103"/>
            <p:cNvSpPr>
              <a:spLocks/>
            </p:cNvSpPr>
            <p:nvPr/>
          </p:nvSpPr>
          <p:spPr bwMode="auto">
            <a:xfrm>
              <a:off x="9879013" y="1611312"/>
              <a:ext cx="138113" cy="212725"/>
            </a:xfrm>
            <a:custGeom>
              <a:avLst/>
              <a:gdLst>
                <a:gd name="T0" fmla="*/ 62 w 69"/>
                <a:gd name="T1" fmla="*/ 60 h 106"/>
                <a:gd name="T2" fmla="*/ 51 w 69"/>
                <a:gd name="T3" fmla="*/ 2 h 106"/>
                <a:gd name="T4" fmla="*/ 7 w 69"/>
                <a:gd name="T5" fmla="*/ 45 h 106"/>
                <a:gd name="T6" fmla="*/ 23 w 69"/>
                <a:gd name="T7" fmla="*/ 105 h 106"/>
                <a:gd name="T8" fmla="*/ 62 w 69"/>
                <a:gd name="T9" fmla="*/ 6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6">
                  <a:moveTo>
                    <a:pt x="62" y="60"/>
                  </a:moveTo>
                  <a:cubicBezTo>
                    <a:pt x="69" y="33"/>
                    <a:pt x="64" y="9"/>
                    <a:pt x="51" y="2"/>
                  </a:cubicBezTo>
                  <a:cubicBezTo>
                    <a:pt x="33" y="0"/>
                    <a:pt x="14" y="19"/>
                    <a:pt x="7" y="45"/>
                  </a:cubicBezTo>
                  <a:cubicBezTo>
                    <a:pt x="0" y="72"/>
                    <a:pt x="7" y="98"/>
                    <a:pt x="23" y="105"/>
                  </a:cubicBezTo>
                  <a:cubicBezTo>
                    <a:pt x="38" y="106"/>
                    <a:pt x="55" y="87"/>
                    <a:pt x="62" y="60"/>
                  </a:cubicBezTo>
                </a:path>
              </a:pathLst>
            </a:custGeom>
            <a:solidFill>
              <a:srgbClr val="A0C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104"/>
            <p:cNvSpPr>
              <a:spLocks/>
            </p:cNvSpPr>
            <p:nvPr/>
          </p:nvSpPr>
          <p:spPr bwMode="auto">
            <a:xfrm>
              <a:off x="9551988" y="1366837"/>
              <a:ext cx="114300" cy="114300"/>
            </a:xfrm>
            <a:custGeom>
              <a:avLst/>
              <a:gdLst>
                <a:gd name="T0" fmla="*/ 0 w 57"/>
                <a:gd name="T1" fmla="*/ 22 h 57"/>
                <a:gd name="T2" fmla="*/ 57 w 57"/>
                <a:gd name="T3" fmla="*/ 57 h 57"/>
                <a:gd name="T4" fmla="*/ 0 w 57"/>
                <a:gd name="T5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22"/>
                  </a:moveTo>
                  <a:cubicBezTo>
                    <a:pt x="0" y="22"/>
                    <a:pt x="36" y="26"/>
                    <a:pt x="57" y="57"/>
                  </a:cubicBezTo>
                  <a:cubicBezTo>
                    <a:pt x="57" y="57"/>
                    <a:pt x="30" y="0"/>
                    <a:pt x="0" y="22"/>
                  </a:cubicBezTo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9359900" y="1365250"/>
              <a:ext cx="87313" cy="84138"/>
            </a:xfrm>
            <a:custGeom>
              <a:avLst/>
              <a:gdLst>
                <a:gd name="T0" fmla="*/ 44 w 44"/>
                <a:gd name="T1" fmla="*/ 23 h 42"/>
                <a:gd name="T2" fmla="*/ 0 w 44"/>
                <a:gd name="T3" fmla="*/ 42 h 42"/>
                <a:gd name="T4" fmla="*/ 44 w 44"/>
                <a:gd name="T5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42">
                  <a:moveTo>
                    <a:pt x="44" y="23"/>
                  </a:moveTo>
                  <a:cubicBezTo>
                    <a:pt x="44" y="23"/>
                    <a:pt x="30" y="15"/>
                    <a:pt x="0" y="42"/>
                  </a:cubicBezTo>
                  <a:cubicBezTo>
                    <a:pt x="0" y="42"/>
                    <a:pt x="22" y="0"/>
                    <a:pt x="44" y="23"/>
                  </a:cubicBezTo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9337675" y="4467225"/>
              <a:ext cx="341313" cy="374650"/>
            </a:xfrm>
            <a:custGeom>
              <a:avLst/>
              <a:gdLst>
                <a:gd name="T0" fmla="*/ 57 w 170"/>
                <a:gd name="T1" fmla="*/ 13 h 187"/>
                <a:gd name="T2" fmla="*/ 18 w 170"/>
                <a:gd name="T3" fmla="*/ 108 h 187"/>
                <a:gd name="T4" fmla="*/ 37 w 170"/>
                <a:gd name="T5" fmla="*/ 185 h 187"/>
                <a:gd name="T6" fmla="*/ 161 w 170"/>
                <a:gd name="T7" fmla="*/ 44 h 187"/>
                <a:gd name="T8" fmla="*/ 119 w 170"/>
                <a:gd name="T9" fmla="*/ 0 h 187"/>
                <a:gd name="T10" fmla="*/ 57 w 170"/>
                <a:gd name="T11" fmla="*/ 1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87">
                  <a:moveTo>
                    <a:pt x="57" y="13"/>
                  </a:moveTo>
                  <a:cubicBezTo>
                    <a:pt x="57" y="13"/>
                    <a:pt x="35" y="79"/>
                    <a:pt x="18" y="108"/>
                  </a:cubicBezTo>
                  <a:cubicBezTo>
                    <a:pt x="0" y="137"/>
                    <a:pt x="11" y="183"/>
                    <a:pt x="37" y="185"/>
                  </a:cubicBezTo>
                  <a:cubicBezTo>
                    <a:pt x="64" y="187"/>
                    <a:pt x="152" y="60"/>
                    <a:pt x="161" y="44"/>
                  </a:cubicBezTo>
                  <a:cubicBezTo>
                    <a:pt x="170" y="28"/>
                    <a:pt x="119" y="0"/>
                    <a:pt x="119" y="0"/>
                  </a:cubicBezTo>
                  <a:cubicBezTo>
                    <a:pt x="119" y="0"/>
                    <a:pt x="73" y="4"/>
                    <a:pt x="57" y="13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9632950" y="4430712"/>
              <a:ext cx="242888" cy="473075"/>
            </a:xfrm>
            <a:custGeom>
              <a:avLst/>
              <a:gdLst>
                <a:gd name="T0" fmla="*/ 0 w 121"/>
                <a:gd name="T1" fmla="*/ 18 h 236"/>
                <a:gd name="T2" fmla="*/ 10 w 121"/>
                <a:gd name="T3" fmla="*/ 111 h 236"/>
                <a:gd name="T4" fmla="*/ 37 w 121"/>
                <a:gd name="T5" fmla="*/ 225 h 236"/>
                <a:gd name="T6" fmla="*/ 82 w 121"/>
                <a:gd name="T7" fmla="*/ 219 h 236"/>
                <a:gd name="T8" fmla="*/ 117 w 121"/>
                <a:gd name="T9" fmla="*/ 50 h 236"/>
                <a:gd name="T10" fmla="*/ 72 w 121"/>
                <a:gd name="T11" fmla="*/ 0 h 236"/>
                <a:gd name="T12" fmla="*/ 0 w 121"/>
                <a:gd name="T13" fmla="*/ 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36">
                  <a:moveTo>
                    <a:pt x="0" y="18"/>
                  </a:moveTo>
                  <a:cubicBezTo>
                    <a:pt x="0" y="18"/>
                    <a:pt x="8" y="69"/>
                    <a:pt x="10" y="111"/>
                  </a:cubicBezTo>
                  <a:cubicBezTo>
                    <a:pt x="12" y="152"/>
                    <a:pt x="5" y="214"/>
                    <a:pt x="37" y="225"/>
                  </a:cubicBezTo>
                  <a:cubicBezTo>
                    <a:pt x="69" y="236"/>
                    <a:pt x="82" y="219"/>
                    <a:pt x="82" y="219"/>
                  </a:cubicBezTo>
                  <a:cubicBezTo>
                    <a:pt x="82" y="219"/>
                    <a:pt x="121" y="70"/>
                    <a:pt x="117" y="50"/>
                  </a:cubicBezTo>
                  <a:cubicBezTo>
                    <a:pt x="113" y="29"/>
                    <a:pt x="72" y="0"/>
                    <a:pt x="72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9055100" y="3140075"/>
              <a:ext cx="577850" cy="1446213"/>
            </a:xfrm>
            <a:custGeom>
              <a:avLst/>
              <a:gdLst>
                <a:gd name="T0" fmla="*/ 0 w 288"/>
                <a:gd name="T1" fmla="*/ 0 h 721"/>
                <a:gd name="T2" fmla="*/ 183 w 288"/>
                <a:gd name="T3" fmla="*/ 683 h 721"/>
                <a:gd name="T4" fmla="*/ 288 w 288"/>
                <a:gd name="T5" fmla="*/ 648 h 721"/>
                <a:gd name="T6" fmla="*/ 193 w 288"/>
                <a:gd name="T7" fmla="*/ 377 h 721"/>
                <a:gd name="T8" fmla="*/ 122 w 288"/>
                <a:gd name="T9" fmla="*/ 24 h 721"/>
                <a:gd name="T10" fmla="*/ 0 w 288"/>
                <a:gd name="T11" fmla="*/ 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721">
                  <a:moveTo>
                    <a:pt x="0" y="0"/>
                  </a:moveTo>
                  <a:cubicBezTo>
                    <a:pt x="0" y="0"/>
                    <a:pt x="35" y="443"/>
                    <a:pt x="183" y="683"/>
                  </a:cubicBezTo>
                  <a:cubicBezTo>
                    <a:pt x="183" y="683"/>
                    <a:pt x="247" y="721"/>
                    <a:pt x="288" y="648"/>
                  </a:cubicBezTo>
                  <a:cubicBezTo>
                    <a:pt x="288" y="648"/>
                    <a:pt x="239" y="546"/>
                    <a:pt x="193" y="377"/>
                  </a:cubicBezTo>
                  <a:cubicBezTo>
                    <a:pt x="148" y="207"/>
                    <a:pt x="126" y="51"/>
                    <a:pt x="122" y="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9088438" y="3122612"/>
              <a:ext cx="779463" cy="1431925"/>
            </a:xfrm>
            <a:custGeom>
              <a:avLst/>
              <a:gdLst>
                <a:gd name="T0" fmla="*/ 0 w 388"/>
                <a:gd name="T1" fmla="*/ 31 h 714"/>
                <a:gd name="T2" fmla="*/ 71 w 388"/>
                <a:gd name="T3" fmla="*/ 154 h 714"/>
                <a:gd name="T4" fmla="*/ 258 w 388"/>
                <a:gd name="T5" fmla="*/ 694 h 714"/>
                <a:gd name="T6" fmla="*/ 388 w 388"/>
                <a:gd name="T7" fmla="*/ 663 h 714"/>
                <a:gd name="T8" fmla="*/ 231 w 388"/>
                <a:gd name="T9" fmla="*/ 63 h 714"/>
                <a:gd name="T10" fmla="*/ 0 w 388"/>
                <a:gd name="T11" fmla="*/ 31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8" h="714">
                  <a:moveTo>
                    <a:pt x="0" y="31"/>
                  </a:moveTo>
                  <a:cubicBezTo>
                    <a:pt x="0" y="31"/>
                    <a:pt x="45" y="113"/>
                    <a:pt x="71" y="154"/>
                  </a:cubicBezTo>
                  <a:cubicBezTo>
                    <a:pt x="98" y="196"/>
                    <a:pt x="207" y="633"/>
                    <a:pt x="258" y="694"/>
                  </a:cubicBezTo>
                  <a:cubicBezTo>
                    <a:pt x="258" y="694"/>
                    <a:pt x="317" y="714"/>
                    <a:pt x="388" y="663"/>
                  </a:cubicBezTo>
                  <a:cubicBezTo>
                    <a:pt x="388" y="663"/>
                    <a:pt x="259" y="382"/>
                    <a:pt x="231" y="63"/>
                  </a:cubicBezTo>
                  <a:cubicBezTo>
                    <a:pt x="231" y="63"/>
                    <a:pt x="66" y="0"/>
                    <a:pt x="0" y="3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9132888" y="3262312"/>
              <a:ext cx="419100" cy="1136650"/>
            </a:xfrm>
            <a:custGeom>
              <a:avLst/>
              <a:gdLst>
                <a:gd name="T0" fmla="*/ 0 w 209"/>
                <a:gd name="T1" fmla="*/ 0 h 566"/>
                <a:gd name="T2" fmla="*/ 54 w 209"/>
                <a:gd name="T3" fmla="*/ 94 h 566"/>
                <a:gd name="T4" fmla="*/ 209 w 209"/>
                <a:gd name="T5" fmla="*/ 566 h 566"/>
                <a:gd name="T6" fmla="*/ 92 w 209"/>
                <a:gd name="T7" fmla="*/ 250 h 566"/>
                <a:gd name="T8" fmla="*/ 0 w 209"/>
                <a:gd name="T9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566">
                  <a:moveTo>
                    <a:pt x="0" y="0"/>
                  </a:moveTo>
                  <a:cubicBezTo>
                    <a:pt x="0" y="0"/>
                    <a:pt x="37" y="46"/>
                    <a:pt x="54" y="94"/>
                  </a:cubicBezTo>
                  <a:cubicBezTo>
                    <a:pt x="71" y="142"/>
                    <a:pt x="173" y="491"/>
                    <a:pt x="209" y="566"/>
                  </a:cubicBezTo>
                  <a:cubicBezTo>
                    <a:pt x="209" y="566"/>
                    <a:pt x="128" y="365"/>
                    <a:pt x="92" y="250"/>
                  </a:cubicBezTo>
                  <a:cubicBezTo>
                    <a:pt x="56" y="134"/>
                    <a:pt x="60" y="113"/>
                    <a:pt x="0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10753725" y="4805362"/>
              <a:ext cx="419100" cy="469900"/>
            </a:xfrm>
            <a:custGeom>
              <a:avLst/>
              <a:gdLst>
                <a:gd name="T0" fmla="*/ 52 w 209"/>
                <a:gd name="T1" fmla="*/ 160 h 234"/>
                <a:gd name="T2" fmla="*/ 52 w 209"/>
                <a:gd name="T3" fmla="*/ 107 h 234"/>
                <a:gd name="T4" fmla="*/ 52 w 209"/>
                <a:gd name="T5" fmla="*/ 24 h 234"/>
                <a:gd name="T6" fmla="*/ 124 w 209"/>
                <a:gd name="T7" fmla="*/ 68 h 234"/>
                <a:gd name="T8" fmla="*/ 170 w 209"/>
                <a:gd name="T9" fmla="*/ 58 h 234"/>
                <a:gd name="T10" fmla="*/ 170 w 209"/>
                <a:gd name="T11" fmla="*/ 136 h 234"/>
                <a:gd name="T12" fmla="*/ 189 w 209"/>
                <a:gd name="T13" fmla="*/ 194 h 234"/>
                <a:gd name="T14" fmla="*/ 130 w 209"/>
                <a:gd name="T15" fmla="*/ 194 h 234"/>
                <a:gd name="T16" fmla="*/ 52 w 209"/>
                <a:gd name="T17" fmla="*/ 16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234">
                  <a:moveTo>
                    <a:pt x="52" y="160"/>
                  </a:moveTo>
                  <a:cubicBezTo>
                    <a:pt x="52" y="160"/>
                    <a:pt x="10" y="127"/>
                    <a:pt x="52" y="107"/>
                  </a:cubicBezTo>
                  <a:cubicBezTo>
                    <a:pt x="52" y="107"/>
                    <a:pt x="0" y="49"/>
                    <a:pt x="52" y="24"/>
                  </a:cubicBezTo>
                  <a:cubicBezTo>
                    <a:pt x="104" y="0"/>
                    <a:pt x="124" y="68"/>
                    <a:pt x="124" y="68"/>
                  </a:cubicBezTo>
                  <a:cubicBezTo>
                    <a:pt x="124" y="68"/>
                    <a:pt x="137" y="39"/>
                    <a:pt x="170" y="58"/>
                  </a:cubicBezTo>
                  <a:cubicBezTo>
                    <a:pt x="202" y="78"/>
                    <a:pt x="189" y="122"/>
                    <a:pt x="170" y="136"/>
                  </a:cubicBezTo>
                  <a:cubicBezTo>
                    <a:pt x="170" y="136"/>
                    <a:pt x="209" y="161"/>
                    <a:pt x="189" y="194"/>
                  </a:cubicBezTo>
                  <a:cubicBezTo>
                    <a:pt x="170" y="228"/>
                    <a:pt x="130" y="194"/>
                    <a:pt x="130" y="194"/>
                  </a:cubicBezTo>
                  <a:cubicBezTo>
                    <a:pt x="117" y="234"/>
                    <a:pt x="29" y="214"/>
                    <a:pt x="52" y="16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9032875" y="2211387"/>
              <a:ext cx="808038" cy="1050925"/>
            </a:xfrm>
            <a:custGeom>
              <a:avLst/>
              <a:gdLst>
                <a:gd name="T0" fmla="*/ 340 w 403"/>
                <a:gd name="T1" fmla="*/ 0 h 524"/>
                <a:gd name="T2" fmla="*/ 403 w 403"/>
                <a:gd name="T3" fmla="*/ 21 h 524"/>
                <a:gd name="T4" fmla="*/ 291 w 403"/>
                <a:gd name="T5" fmla="*/ 524 h 524"/>
                <a:gd name="T6" fmla="*/ 106 w 403"/>
                <a:gd name="T7" fmla="*/ 490 h 524"/>
                <a:gd name="T8" fmla="*/ 99 w 403"/>
                <a:gd name="T9" fmla="*/ 483 h 524"/>
                <a:gd name="T10" fmla="*/ 0 w 403"/>
                <a:gd name="T11" fmla="*/ 485 h 524"/>
                <a:gd name="T12" fmla="*/ 154 w 403"/>
                <a:gd name="T13" fmla="*/ 21 h 524"/>
                <a:gd name="T14" fmla="*/ 196 w 403"/>
                <a:gd name="T15" fmla="*/ 12 h 524"/>
                <a:gd name="T16" fmla="*/ 340 w 403"/>
                <a:gd name="T1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" h="524">
                  <a:moveTo>
                    <a:pt x="340" y="0"/>
                  </a:moveTo>
                  <a:cubicBezTo>
                    <a:pt x="340" y="0"/>
                    <a:pt x="384" y="10"/>
                    <a:pt x="403" y="21"/>
                  </a:cubicBezTo>
                  <a:cubicBezTo>
                    <a:pt x="403" y="21"/>
                    <a:pt x="299" y="325"/>
                    <a:pt x="291" y="524"/>
                  </a:cubicBezTo>
                  <a:cubicBezTo>
                    <a:pt x="291" y="524"/>
                    <a:pt x="191" y="502"/>
                    <a:pt x="106" y="490"/>
                  </a:cubicBezTo>
                  <a:cubicBezTo>
                    <a:pt x="105" y="486"/>
                    <a:pt x="104" y="484"/>
                    <a:pt x="99" y="483"/>
                  </a:cubicBezTo>
                  <a:cubicBezTo>
                    <a:pt x="61" y="478"/>
                    <a:pt x="19" y="481"/>
                    <a:pt x="0" y="485"/>
                  </a:cubicBezTo>
                  <a:cubicBezTo>
                    <a:pt x="0" y="485"/>
                    <a:pt x="76" y="118"/>
                    <a:pt x="154" y="21"/>
                  </a:cubicBezTo>
                  <a:cubicBezTo>
                    <a:pt x="154" y="21"/>
                    <a:pt x="174" y="19"/>
                    <a:pt x="196" y="12"/>
                  </a:cubicBezTo>
                  <a:cubicBezTo>
                    <a:pt x="217" y="6"/>
                    <a:pt x="340" y="0"/>
                    <a:pt x="34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9231313" y="2227262"/>
              <a:ext cx="219075" cy="766763"/>
            </a:xfrm>
            <a:custGeom>
              <a:avLst/>
              <a:gdLst>
                <a:gd name="T0" fmla="*/ 109 w 109"/>
                <a:gd name="T1" fmla="*/ 0 h 382"/>
                <a:gd name="T2" fmla="*/ 26 w 109"/>
                <a:gd name="T3" fmla="*/ 38 h 382"/>
                <a:gd name="T4" fmla="*/ 68 w 109"/>
                <a:gd name="T5" fmla="*/ 101 h 382"/>
                <a:gd name="T6" fmla="*/ 0 w 109"/>
                <a:gd name="T7" fmla="*/ 134 h 382"/>
                <a:gd name="T8" fmla="*/ 0 w 109"/>
                <a:gd name="T9" fmla="*/ 382 h 382"/>
                <a:gd name="T10" fmla="*/ 39 w 109"/>
                <a:gd name="T11" fmla="*/ 235 h 382"/>
                <a:gd name="T12" fmla="*/ 109 w 109"/>
                <a:gd name="T1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82">
                  <a:moveTo>
                    <a:pt x="109" y="0"/>
                  </a:moveTo>
                  <a:cubicBezTo>
                    <a:pt x="109" y="0"/>
                    <a:pt x="62" y="40"/>
                    <a:pt x="26" y="38"/>
                  </a:cubicBezTo>
                  <a:cubicBezTo>
                    <a:pt x="26" y="38"/>
                    <a:pt x="40" y="77"/>
                    <a:pt x="68" y="101"/>
                  </a:cubicBezTo>
                  <a:cubicBezTo>
                    <a:pt x="68" y="101"/>
                    <a:pt x="8" y="129"/>
                    <a:pt x="0" y="134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36" y="261"/>
                    <a:pt x="39" y="235"/>
                  </a:cubicBezTo>
                  <a:cubicBezTo>
                    <a:pt x="42" y="208"/>
                    <a:pt x="101" y="26"/>
                    <a:pt x="109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9482138" y="2014537"/>
              <a:ext cx="200025" cy="361950"/>
            </a:xfrm>
            <a:custGeom>
              <a:avLst/>
              <a:gdLst>
                <a:gd name="T0" fmla="*/ 100 w 100"/>
                <a:gd name="T1" fmla="*/ 0 h 180"/>
                <a:gd name="T2" fmla="*/ 76 w 100"/>
                <a:gd name="T3" fmla="*/ 114 h 180"/>
                <a:gd name="T4" fmla="*/ 5 w 100"/>
                <a:gd name="T5" fmla="*/ 114 h 180"/>
                <a:gd name="T6" fmla="*/ 23 w 100"/>
                <a:gd name="T7" fmla="*/ 6 h 180"/>
                <a:gd name="T8" fmla="*/ 100 w 100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80">
                  <a:moveTo>
                    <a:pt x="100" y="0"/>
                  </a:moveTo>
                  <a:cubicBezTo>
                    <a:pt x="100" y="0"/>
                    <a:pt x="79" y="105"/>
                    <a:pt x="76" y="114"/>
                  </a:cubicBezTo>
                  <a:cubicBezTo>
                    <a:pt x="10" y="180"/>
                    <a:pt x="1" y="145"/>
                    <a:pt x="5" y="114"/>
                  </a:cubicBezTo>
                  <a:cubicBezTo>
                    <a:pt x="0" y="107"/>
                    <a:pt x="23" y="31"/>
                    <a:pt x="23" y="6"/>
                  </a:cubicBezTo>
                  <a:cubicBezTo>
                    <a:pt x="57" y="0"/>
                    <a:pt x="100" y="0"/>
                    <a:pt x="100" y="0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9210675" y="3006725"/>
              <a:ext cx="22225" cy="141288"/>
            </a:xfrm>
            <a:custGeom>
              <a:avLst/>
              <a:gdLst>
                <a:gd name="T0" fmla="*/ 10 w 11"/>
                <a:gd name="T1" fmla="*/ 2 h 71"/>
                <a:gd name="T2" fmla="*/ 0 w 11"/>
                <a:gd name="T3" fmla="*/ 71 h 71"/>
                <a:gd name="T4" fmla="*/ 10 w 11"/>
                <a:gd name="T5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1">
                  <a:moveTo>
                    <a:pt x="10" y="2"/>
                  </a:moveTo>
                  <a:cubicBezTo>
                    <a:pt x="11" y="0"/>
                    <a:pt x="1" y="51"/>
                    <a:pt x="0" y="71"/>
                  </a:cubicBezTo>
                  <a:cubicBezTo>
                    <a:pt x="0" y="71"/>
                    <a:pt x="1" y="17"/>
                    <a:pt x="10" y="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9188450" y="3008312"/>
              <a:ext cx="20638" cy="25400"/>
            </a:xfrm>
            <a:custGeom>
              <a:avLst/>
              <a:gdLst>
                <a:gd name="T0" fmla="*/ 9 w 10"/>
                <a:gd name="T1" fmla="*/ 7 h 13"/>
                <a:gd name="T2" fmla="*/ 4 w 10"/>
                <a:gd name="T3" fmla="*/ 13 h 13"/>
                <a:gd name="T4" fmla="*/ 0 w 10"/>
                <a:gd name="T5" fmla="*/ 6 h 13"/>
                <a:gd name="T6" fmla="*/ 6 w 10"/>
                <a:gd name="T7" fmla="*/ 1 h 13"/>
                <a:gd name="T8" fmla="*/ 9 w 10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9" y="7"/>
                  </a:moveTo>
                  <a:cubicBezTo>
                    <a:pt x="9" y="11"/>
                    <a:pt x="6" y="13"/>
                    <a:pt x="4" y="13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1" y="3"/>
                    <a:pt x="3" y="0"/>
                    <a:pt x="6" y="1"/>
                  </a:cubicBezTo>
                  <a:cubicBezTo>
                    <a:pt x="8" y="1"/>
                    <a:pt x="10" y="4"/>
                    <a:pt x="9" y="7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9178925" y="3082925"/>
              <a:ext cx="20638" cy="25400"/>
            </a:xfrm>
            <a:custGeom>
              <a:avLst/>
              <a:gdLst>
                <a:gd name="T0" fmla="*/ 10 w 10"/>
                <a:gd name="T1" fmla="*/ 7 h 13"/>
                <a:gd name="T2" fmla="*/ 4 w 10"/>
                <a:gd name="T3" fmla="*/ 12 h 13"/>
                <a:gd name="T4" fmla="*/ 1 w 10"/>
                <a:gd name="T5" fmla="*/ 6 h 13"/>
                <a:gd name="T6" fmla="*/ 6 w 10"/>
                <a:gd name="T7" fmla="*/ 0 h 13"/>
                <a:gd name="T8" fmla="*/ 10 w 10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0" y="7"/>
                  </a:moveTo>
                  <a:cubicBezTo>
                    <a:pt x="9" y="10"/>
                    <a:pt x="7" y="13"/>
                    <a:pt x="4" y="12"/>
                  </a:cubicBezTo>
                  <a:cubicBezTo>
                    <a:pt x="2" y="12"/>
                    <a:pt x="0" y="9"/>
                    <a:pt x="1" y="6"/>
                  </a:cubicBezTo>
                  <a:cubicBezTo>
                    <a:pt x="1" y="2"/>
                    <a:pt x="4" y="0"/>
                    <a:pt x="6" y="0"/>
                  </a:cubicBezTo>
                  <a:cubicBezTo>
                    <a:pt x="9" y="1"/>
                    <a:pt x="10" y="4"/>
                    <a:pt x="10" y="7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9231313" y="2227262"/>
              <a:ext cx="546100" cy="766763"/>
            </a:xfrm>
            <a:custGeom>
              <a:avLst/>
              <a:gdLst>
                <a:gd name="T0" fmla="*/ 251 w 272"/>
                <a:gd name="T1" fmla="*/ 0 h 382"/>
                <a:gd name="T2" fmla="*/ 272 w 272"/>
                <a:gd name="T3" fmla="*/ 95 h 382"/>
                <a:gd name="T4" fmla="*/ 148 w 272"/>
                <a:gd name="T5" fmla="*/ 131 h 382"/>
                <a:gd name="T6" fmla="*/ 225 w 272"/>
                <a:gd name="T7" fmla="*/ 187 h 382"/>
                <a:gd name="T8" fmla="*/ 0 w 272"/>
                <a:gd name="T9" fmla="*/ 382 h 382"/>
                <a:gd name="T10" fmla="*/ 37 w 272"/>
                <a:gd name="T11" fmla="*/ 240 h 382"/>
                <a:gd name="T12" fmla="*/ 251 w 272"/>
                <a:gd name="T1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382">
                  <a:moveTo>
                    <a:pt x="251" y="0"/>
                  </a:moveTo>
                  <a:cubicBezTo>
                    <a:pt x="251" y="0"/>
                    <a:pt x="247" y="63"/>
                    <a:pt x="272" y="95"/>
                  </a:cubicBezTo>
                  <a:cubicBezTo>
                    <a:pt x="272" y="95"/>
                    <a:pt x="185" y="125"/>
                    <a:pt x="148" y="131"/>
                  </a:cubicBezTo>
                  <a:cubicBezTo>
                    <a:pt x="148" y="131"/>
                    <a:pt x="187" y="164"/>
                    <a:pt x="225" y="187"/>
                  </a:cubicBezTo>
                  <a:cubicBezTo>
                    <a:pt x="225" y="187"/>
                    <a:pt x="22" y="295"/>
                    <a:pt x="0" y="382"/>
                  </a:cubicBezTo>
                  <a:cubicBezTo>
                    <a:pt x="0" y="382"/>
                    <a:pt x="23" y="275"/>
                    <a:pt x="37" y="240"/>
                  </a:cubicBezTo>
                  <a:cubicBezTo>
                    <a:pt x="51" y="205"/>
                    <a:pt x="226" y="20"/>
                    <a:pt x="251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119"/>
            <p:cNvSpPr>
              <a:spLocks/>
            </p:cNvSpPr>
            <p:nvPr/>
          </p:nvSpPr>
          <p:spPr bwMode="auto">
            <a:xfrm>
              <a:off x="9305925" y="2241550"/>
              <a:ext cx="409575" cy="466725"/>
            </a:xfrm>
            <a:custGeom>
              <a:avLst/>
              <a:gdLst>
                <a:gd name="T0" fmla="*/ 133 w 204"/>
                <a:gd name="T1" fmla="*/ 1 h 233"/>
                <a:gd name="T2" fmla="*/ 121 w 204"/>
                <a:gd name="T3" fmla="*/ 12 h 233"/>
                <a:gd name="T4" fmla="*/ 118 w 204"/>
                <a:gd name="T5" fmla="*/ 1 h 233"/>
                <a:gd name="T6" fmla="*/ 107 w 204"/>
                <a:gd name="T7" fmla="*/ 23 h 233"/>
                <a:gd name="T8" fmla="*/ 101 w 204"/>
                <a:gd name="T9" fmla="*/ 31 h 233"/>
                <a:gd name="T10" fmla="*/ 98 w 204"/>
                <a:gd name="T11" fmla="*/ 3 h 233"/>
                <a:gd name="T12" fmla="*/ 93 w 204"/>
                <a:gd name="T13" fmla="*/ 9 h 233"/>
                <a:gd name="T14" fmla="*/ 92 w 204"/>
                <a:gd name="T15" fmla="*/ 4 h 233"/>
                <a:gd name="T16" fmla="*/ 68 w 204"/>
                <a:gd name="T17" fmla="*/ 6 h 233"/>
                <a:gd name="T18" fmla="*/ 0 w 204"/>
                <a:gd name="T19" fmla="*/ 233 h 233"/>
                <a:gd name="T20" fmla="*/ 204 w 204"/>
                <a:gd name="T21" fmla="*/ 1 h 233"/>
                <a:gd name="T22" fmla="*/ 133 w 204"/>
                <a:gd name="T23" fmla="*/ 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4" h="233">
                  <a:moveTo>
                    <a:pt x="133" y="1"/>
                  </a:moveTo>
                  <a:cubicBezTo>
                    <a:pt x="130" y="4"/>
                    <a:pt x="126" y="7"/>
                    <a:pt x="121" y="12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4" y="26"/>
                    <a:pt x="103" y="29"/>
                    <a:pt x="101" y="31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7"/>
                    <a:pt x="93" y="5"/>
                    <a:pt x="92" y="4"/>
                  </a:cubicBezTo>
                  <a:cubicBezTo>
                    <a:pt x="75" y="5"/>
                    <a:pt x="68" y="6"/>
                    <a:pt x="68" y="6"/>
                  </a:cubicBezTo>
                  <a:cubicBezTo>
                    <a:pt x="48" y="52"/>
                    <a:pt x="0" y="233"/>
                    <a:pt x="0" y="233"/>
                  </a:cubicBezTo>
                  <a:cubicBezTo>
                    <a:pt x="35" y="167"/>
                    <a:pt x="204" y="1"/>
                    <a:pt x="204" y="1"/>
                  </a:cubicBezTo>
                  <a:cubicBezTo>
                    <a:pt x="176" y="0"/>
                    <a:pt x="152" y="1"/>
                    <a:pt x="133" y="1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120"/>
            <p:cNvSpPr>
              <a:spLocks/>
            </p:cNvSpPr>
            <p:nvPr/>
          </p:nvSpPr>
          <p:spPr bwMode="auto">
            <a:xfrm>
              <a:off x="9542463" y="2163762"/>
              <a:ext cx="201613" cy="169863"/>
            </a:xfrm>
            <a:custGeom>
              <a:avLst/>
              <a:gdLst>
                <a:gd name="T0" fmla="*/ 64 w 101"/>
                <a:gd name="T1" fmla="*/ 0 h 85"/>
                <a:gd name="T2" fmla="*/ 0 w 101"/>
                <a:gd name="T3" fmla="*/ 40 h 85"/>
                <a:gd name="T4" fmla="*/ 11 w 101"/>
                <a:gd name="T5" fmla="*/ 85 h 85"/>
                <a:gd name="T6" fmla="*/ 101 w 101"/>
                <a:gd name="T7" fmla="*/ 28 h 85"/>
                <a:gd name="T8" fmla="*/ 64 w 101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5">
                  <a:moveTo>
                    <a:pt x="64" y="0"/>
                  </a:moveTo>
                  <a:cubicBezTo>
                    <a:pt x="64" y="0"/>
                    <a:pt x="8" y="35"/>
                    <a:pt x="0" y="40"/>
                  </a:cubicBezTo>
                  <a:cubicBezTo>
                    <a:pt x="0" y="40"/>
                    <a:pt x="8" y="76"/>
                    <a:pt x="11" y="85"/>
                  </a:cubicBezTo>
                  <a:cubicBezTo>
                    <a:pt x="11" y="85"/>
                    <a:pt x="93" y="40"/>
                    <a:pt x="101" y="2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121"/>
            <p:cNvSpPr>
              <a:spLocks/>
            </p:cNvSpPr>
            <p:nvPr/>
          </p:nvSpPr>
          <p:spPr bwMode="auto">
            <a:xfrm>
              <a:off x="9437688" y="2185987"/>
              <a:ext cx="65088" cy="136525"/>
            </a:xfrm>
            <a:custGeom>
              <a:avLst/>
              <a:gdLst>
                <a:gd name="T0" fmla="*/ 30 w 32"/>
                <a:gd name="T1" fmla="*/ 0 h 68"/>
                <a:gd name="T2" fmla="*/ 32 w 32"/>
                <a:gd name="T3" fmla="*/ 31 h 68"/>
                <a:gd name="T4" fmla="*/ 11 w 32"/>
                <a:gd name="T5" fmla="*/ 68 h 68"/>
                <a:gd name="T6" fmla="*/ 0 w 32"/>
                <a:gd name="T7" fmla="*/ 23 h 68"/>
                <a:gd name="T8" fmla="*/ 30 w 3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8">
                  <a:moveTo>
                    <a:pt x="30" y="0"/>
                  </a:moveTo>
                  <a:cubicBezTo>
                    <a:pt x="30" y="0"/>
                    <a:pt x="27" y="16"/>
                    <a:pt x="32" y="31"/>
                  </a:cubicBezTo>
                  <a:cubicBezTo>
                    <a:pt x="32" y="31"/>
                    <a:pt x="18" y="63"/>
                    <a:pt x="11" y="68"/>
                  </a:cubicBezTo>
                  <a:cubicBezTo>
                    <a:pt x="11" y="68"/>
                    <a:pt x="1" y="35"/>
                    <a:pt x="0" y="23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9467850" y="2305050"/>
              <a:ext cx="90488" cy="109538"/>
            </a:xfrm>
            <a:custGeom>
              <a:avLst/>
              <a:gdLst>
                <a:gd name="T0" fmla="*/ 45 w 45"/>
                <a:gd name="T1" fmla="*/ 6 h 54"/>
                <a:gd name="T2" fmla="*/ 1 w 45"/>
                <a:gd name="T3" fmla="*/ 2 h 54"/>
                <a:gd name="T4" fmla="*/ 7 w 45"/>
                <a:gd name="T5" fmla="*/ 44 h 54"/>
                <a:gd name="T6" fmla="*/ 24 w 45"/>
                <a:gd name="T7" fmla="*/ 50 h 54"/>
                <a:gd name="T8" fmla="*/ 45 w 45"/>
                <a:gd name="T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4">
                  <a:moveTo>
                    <a:pt x="45" y="6"/>
                  </a:moveTo>
                  <a:cubicBezTo>
                    <a:pt x="45" y="6"/>
                    <a:pt x="2" y="0"/>
                    <a:pt x="1" y="2"/>
                  </a:cubicBezTo>
                  <a:cubicBezTo>
                    <a:pt x="0" y="4"/>
                    <a:pt x="7" y="44"/>
                    <a:pt x="7" y="44"/>
                  </a:cubicBezTo>
                  <a:cubicBezTo>
                    <a:pt x="7" y="44"/>
                    <a:pt x="22" y="54"/>
                    <a:pt x="24" y="50"/>
                  </a:cubicBezTo>
                  <a:cubicBezTo>
                    <a:pt x="26" y="47"/>
                    <a:pt x="45" y="6"/>
                    <a:pt x="45" y="6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8926513" y="2393950"/>
              <a:ext cx="587375" cy="746125"/>
            </a:xfrm>
            <a:custGeom>
              <a:avLst/>
              <a:gdLst>
                <a:gd name="T0" fmla="*/ 277 w 293"/>
                <a:gd name="T1" fmla="*/ 0 h 372"/>
                <a:gd name="T2" fmla="*/ 152 w 293"/>
                <a:gd name="T3" fmla="*/ 108 h 372"/>
                <a:gd name="T4" fmla="*/ 20 w 293"/>
                <a:gd name="T5" fmla="*/ 318 h 372"/>
                <a:gd name="T6" fmla="*/ 78 w 293"/>
                <a:gd name="T7" fmla="*/ 372 h 372"/>
                <a:gd name="T8" fmla="*/ 127 w 293"/>
                <a:gd name="T9" fmla="*/ 318 h 372"/>
                <a:gd name="T10" fmla="*/ 181 w 293"/>
                <a:gd name="T11" fmla="*/ 143 h 372"/>
                <a:gd name="T12" fmla="*/ 293 w 293"/>
                <a:gd name="T13" fmla="*/ 7 h 372"/>
                <a:gd name="T14" fmla="*/ 277 w 293"/>
                <a:gd name="T15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3" h="372">
                  <a:moveTo>
                    <a:pt x="277" y="0"/>
                  </a:moveTo>
                  <a:cubicBezTo>
                    <a:pt x="277" y="0"/>
                    <a:pt x="251" y="67"/>
                    <a:pt x="152" y="108"/>
                  </a:cubicBezTo>
                  <a:cubicBezTo>
                    <a:pt x="96" y="131"/>
                    <a:pt x="0" y="230"/>
                    <a:pt x="20" y="318"/>
                  </a:cubicBezTo>
                  <a:cubicBezTo>
                    <a:pt x="20" y="318"/>
                    <a:pt x="65" y="371"/>
                    <a:pt x="78" y="372"/>
                  </a:cubicBezTo>
                  <a:cubicBezTo>
                    <a:pt x="78" y="372"/>
                    <a:pt x="118" y="331"/>
                    <a:pt x="127" y="318"/>
                  </a:cubicBezTo>
                  <a:cubicBezTo>
                    <a:pt x="127" y="318"/>
                    <a:pt x="88" y="200"/>
                    <a:pt x="181" y="143"/>
                  </a:cubicBezTo>
                  <a:cubicBezTo>
                    <a:pt x="291" y="75"/>
                    <a:pt x="293" y="7"/>
                    <a:pt x="293" y="7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124"/>
            <p:cNvSpPr>
              <a:spLocks/>
            </p:cNvSpPr>
            <p:nvPr/>
          </p:nvSpPr>
          <p:spPr bwMode="auto">
            <a:xfrm>
              <a:off x="9502775" y="2243137"/>
              <a:ext cx="39688" cy="68263"/>
            </a:xfrm>
            <a:custGeom>
              <a:avLst/>
              <a:gdLst>
                <a:gd name="T0" fmla="*/ 20 w 20"/>
                <a:gd name="T1" fmla="*/ 0 h 34"/>
                <a:gd name="T2" fmla="*/ 3 w 20"/>
                <a:gd name="T3" fmla="*/ 30 h 34"/>
                <a:gd name="T4" fmla="*/ 0 w 20"/>
                <a:gd name="T5" fmla="*/ 2 h 34"/>
                <a:gd name="T6" fmla="*/ 3 w 20"/>
                <a:gd name="T7" fmla="*/ 34 h 34"/>
                <a:gd name="T8" fmla="*/ 20 w 2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20" y="0"/>
                    <a:pt x="6" y="25"/>
                    <a:pt x="3" y="30"/>
                  </a:cubicBezTo>
                  <a:cubicBezTo>
                    <a:pt x="3" y="30"/>
                    <a:pt x="1" y="8"/>
                    <a:pt x="0" y="2"/>
                  </a:cubicBezTo>
                  <a:cubicBezTo>
                    <a:pt x="0" y="2"/>
                    <a:pt x="1" y="29"/>
                    <a:pt x="3" y="34"/>
                  </a:cubicBezTo>
                  <a:cubicBezTo>
                    <a:pt x="3" y="34"/>
                    <a:pt x="11" y="19"/>
                    <a:pt x="20" y="0"/>
                  </a:cubicBezTo>
                </a:path>
              </a:pathLst>
            </a:custGeom>
            <a:solidFill>
              <a:srgbClr val="A0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125"/>
            <p:cNvSpPr>
              <a:spLocks/>
            </p:cNvSpPr>
            <p:nvPr/>
          </p:nvSpPr>
          <p:spPr bwMode="auto">
            <a:xfrm>
              <a:off x="9104313" y="3167062"/>
              <a:ext cx="350838" cy="61913"/>
            </a:xfrm>
            <a:custGeom>
              <a:avLst/>
              <a:gdLst>
                <a:gd name="T0" fmla="*/ 2 w 175"/>
                <a:gd name="T1" fmla="*/ 2 h 31"/>
                <a:gd name="T2" fmla="*/ 57 w 175"/>
                <a:gd name="T3" fmla="*/ 1 h 31"/>
                <a:gd name="T4" fmla="*/ 61 w 175"/>
                <a:gd name="T5" fmla="*/ 6 h 31"/>
                <a:gd name="T6" fmla="*/ 175 w 175"/>
                <a:gd name="T7" fmla="*/ 31 h 31"/>
                <a:gd name="T8" fmla="*/ 60 w 175"/>
                <a:gd name="T9" fmla="*/ 11 h 31"/>
                <a:gd name="T10" fmla="*/ 55 w 175"/>
                <a:gd name="T11" fmla="*/ 5 h 31"/>
                <a:gd name="T12" fmla="*/ 2 w 175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1">
                  <a:moveTo>
                    <a:pt x="2" y="2"/>
                  </a:moveTo>
                  <a:cubicBezTo>
                    <a:pt x="0" y="2"/>
                    <a:pt x="49" y="0"/>
                    <a:pt x="57" y="1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140" y="19"/>
                    <a:pt x="175" y="31"/>
                  </a:cubicBezTo>
                  <a:cubicBezTo>
                    <a:pt x="175" y="31"/>
                    <a:pt x="109" y="13"/>
                    <a:pt x="60" y="11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15" y="0"/>
                    <a:pt x="2" y="2"/>
                  </a:cubicBezTo>
                </a:path>
              </a:pathLst>
            </a:custGeom>
            <a:solidFill>
              <a:srgbClr val="232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126"/>
            <p:cNvSpPr>
              <a:spLocks/>
            </p:cNvSpPr>
            <p:nvPr/>
          </p:nvSpPr>
          <p:spPr bwMode="auto">
            <a:xfrm>
              <a:off x="9542463" y="2219325"/>
              <a:ext cx="722313" cy="833438"/>
            </a:xfrm>
            <a:custGeom>
              <a:avLst/>
              <a:gdLst>
                <a:gd name="T0" fmla="*/ 101 w 360"/>
                <a:gd name="T1" fmla="*/ 0 h 415"/>
                <a:gd name="T2" fmla="*/ 345 w 360"/>
                <a:gd name="T3" fmla="*/ 193 h 415"/>
                <a:gd name="T4" fmla="*/ 0 w 360"/>
                <a:gd name="T5" fmla="*/ 370 h 415"/>
                <a:gd name="T6" fmla="*/ 17 w 360"/>
                <a:gd name="T7" fmla="*/ 279 h 415"/>
                <a:gd name="T8" fmla="*/ 281 w 360"/>
                <a:gd name="T9" fmla="*/ 210 h 415"/>
                <a:gd name="T10" fmla="*/ 134 w 360"/>
                <a:gd name="T11" fmla="*/ 78 h 415"/>
                <a:gd name="T12" fmla="*/ 101 w 360"/>
                <a:gd name="T13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415">
                  <a:moveTo>
                    <a:pt x="101" y="0"/>
                  </a:moveTo>
                  <a:cubicBezTo>
                    <a:pt x="101" y="0"/>
                    <a:pt x="334" y="27"/>
                    <a:pt x="345" y="193"/>
                  </a:cubicBezTo>
                  <a:cubicBezTo>
                    <a:pt x="360" y="415"/>
                    <a:pt x="0" y="370"/>
                    <a:pt x="0" y="370"/>
                  </a:cubicBezTo>
                  <a:cubicBezTo>
                    <a:pt x="0" y="370"/>
                    <a:pt x="38" y="302"/>
                    <a:pt x="17" y="279"/>
                  </a:cubicBezTo>
                  <a:cubicBezTo>
                    <a:pt x="17" y="279"/>
                    <a:pt x="266" y="351"/>
                    <a:pt x="281" y="210"/>
                  </a:cubicBezTo>
                  <a:cubicBezTo>
                    <a:pt x="290" y="123"/>
                    <a:pt x="167" y="84"/>
                    <a:pt x="134" y="78"/>
                  </a:cubicBezTo>
                  <a:cubicBezTo>
                    <a:pt x="100" y="72"/>
                    <a:pt x="96" y="17"/>
                    <a:pt x="10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127"/>
            <p:cNvSpPr>
              <a:spLocks/>
            </p:cNvSpPr>
            <p:nvPr/>
          </p:nvSpPr>
          <p:spPr bwMode="auto">
            <a:xfrm>
              <a:off x="9339263" y="2932112"/>
              <a:ext cx="760413" cy="239713"/>
            </a:xfrm>
            <a:custGeom>
              <a:avLst/>
              <a:gdLst>
                <a:gd name="T0" fmla="*/ 76 w 379"/>
                <a:gd name="T1" fmla="*/ 45 h 120"/>
                <a:gd name="T2" fmla="*/ 76 w 379"/>
                <a:gd name="T3" fmla="*/ 87 h 120"/>
                <a:gd name="T4" fmla="*/ 313 w 379"/>
                <a:gd name="T5" fmla="*/ 33 h 120"/>
                <a:gd name="T6" fmla="*/ 355 w 379"/>
                <a:gd name="T7" fmla="*/ 0 h 120"/>
                <a:gd name="T8" fmla="*/ 378 w 379"/>
                <a:gd name="T9" fmla="*/ 18 h 120"/>
                <a:gd name="T10" fmla="*/ 365 w 379"/>
                <a:gd name="T11" fmla="*/ 42 h 120"/>
                <a:gd name="T12" fmla="*/ 45 w 379"/>
                <a:gd name="T13" fmla="*/ 119 h 120"/>
                <a:gd name="T14" fmla="*/ 6 w 379"/>
                <a:gd name="T15" fmla="*/ 108 h 120"/>
                <a:gd name="T16" fmla="*/ 7 w 379"/>
                <a:gd name="T17" fmla="*/ 34 h 120"/>
                <a:gd name="T18" fmla="*/ 76 w 379"/>
                <a:gd name="T19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120">
                  <a:moveTo>
                    <a:pt x="76" y="45"/>
                  </a:moveTo>
                  <a:cubicBezTo>
                    <a:pt x="69" y="75"/>
                    <a:pt x="76" y="87"/>
                    <a:pt x="76" y="87"/>
                  </a:cubicBezTo>
                  <a:cubicBezTo>
                    <a:pt x="85" y="94"/>
                    <a:pt x="225" y="66"/>
                    <a:pt x="313" y="33"/>
                  </a:cubicBezTo>
                  <a:cubicBezTo>
                    <a:pt x="327" y="27"/>
                    <a:pt x="345" y="6"/>
                    <a:pt x="355" y="0"/>
                  </a:cubicBezTo>
                  <a:cubicBezTo>
                    <a:pt x="355" y="0"/>
                    <a:pt x="376" y="3"/>
                    <a:pt x="378" y="18"/>
                  </a:cubicBezTo>
                  <a:cubicBezTo>
                    <a:pt x="379" y="24"/>
                    <a:pt x="378" y="30"/>
                    <a:pt x="365" y="42"/>
                  </a:cubicBezTo>
                  <a:cubicBezTo>
                    <a:pt x="365" y="42"/>
                    <a:pt x="143" y="110"/>
                    <a:pt x="45" y="119"/>
                  </a:cubicBezTo>
                  <a:cubicBezTo>
                    <a:pt x="29" y="120"/>
                    <a:pt x="15" y="111"/>
                    <a:pt x="6" y="108"/>
                  </a:cubicBezTo>
                  <a:cubicBezTo>
                    <a:pt x="0" y="97"/>
                    <a:pt x="7" y="34"/>
                    <a:pt x="7" y="34"/>
                  </a:cubicBezTo>
                  <a:cubicBezTo>
                    <a:pt x="7" y="34"/>
                    <a:pt x="58" y="36"/>
                    <a:pt x="76" y="4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128"/>
            <p:cNvSpPr>
              <a:spLocks/>
            </p:cNvSpPr>
            <p:nvPr/>
          </p:nvSpPr>
          <p:spPr bwMode="auto">
            <a:xfrm>
              <a:off x="9383713" y="2646362"/>
              <a:ext cx="203200" cy="363538"/>
            </a:xfrm>
            <a:custGeom>
              <a:avLst/>
              <a:gdLst>
                <a:gd name="T0" fmla="*/ 34 w 101"/>
                <a:gd name="T1" fmla="*/ 3 h 181"/>
                <a:gd name="T2" fmla="*/ 4 w 101"/>
                <a:gd name="T3" fmla="*/ 162 h 181"/>
                <a:gd name="T4" fmla="*/ 47 w 101"/>
                <a:gd name="T5" fmla="*/ 178 h 181"/>
                <a:gd name="T6" fmla="*/ 101 w 101"/>
                <a:gd name="T7" fmla="*/ 21 h 181"/>
                <a:gd name="T8" fmla="*/ 34 w 101"/>
                <a:gd name="T9" fmla="*/ 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81">
                  <a:moveTo>
                    <a:pt x="34" y="3"/>
                  </a:moveTo>
                  <a:cubicBezTo>
                    <a:pt x="34" y="3"/>
                    <a:pt x="8" y="149"/>
                    <a:pt x="4" y="162"/>
                  </a:cubicBezTo>
                  <a:cubicBezTo>
                    <a:pt x="0" y="175"/>
                    <a:pt x="36" y="181"/>
                    <a:pt x="47" y="178"/>
                  </a:cubicBezTo>
                  <a:cubicBezTo>
                    <a:pt x="59" y="174"/>
                    <a:pt x="99" y="33"/>
                    <a:pt x="101" y="21"/>
                  </a:cubicBezTo>
                  <a:cubicBezTo>
                    <a:pt x="101" y="21"/>
                    <a:pt x="69" y="0"/>
                    <a:pt x="34" y="3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129"/>
            <p:cNvSpPr>
              <a:spLocks/>
            </p:cNvSpPr>
            <p:nvPr/>
          </p:nvSpPr>
          <p:spPr bwMode="auto">
            <a:xfrm>
              <a:off x="9332913" y="2943225"/>
              <a:ext cx="185738" cy="134938"/>
            </a:xfrm>
            <a:custGeom>
              <a:avLst/>
              <a:gdLst>
                <a:gd name="T0" fmla="*/ 15 w 92"/>
                <a:gd name="T1" fmla="*/ 0 h 67"/>
                <a:gd name="T2" fmla="*/ 92 w 92"/>
                <a:gd name="T3" fmla="*/ 23 h 67"/>
                <a:gd name="T4" fmla="*/ 79 w 92"/>
                <a:gd name="T5" fmla="*/ 59 h 67"/>
                <a:gd name="T6" fmla="*/ 5 w 92"/>
                <a:gd name="T7" fmla="*/ 36 h 67"/>
                <a:gd name="T8" fmla="*/ 15 w 92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15" y="0"/>
                  </a:moveTo>
                  <a:cubicBezTo>
                    <a:pt x="15" y="0"/>
                    <a:pt x="84" y="14"/>
                    <a:pt x="92" y="23"/>
                  </a:cubicBezTo>
                  <a:cubicBezTo>
                    <a:pt x="92" y="23"/>
                    <a:pt x="88" y="51"/>
                    <a:pt x="79" y="59"/>
                  </a:cubicBezTo>
                  <a:cubicBezTo>
                    <a:pt x="70" y="67"/>
                    <a:pt x="10" y="41"/>
                    <a:pt x="5" y="36"/>
                  </a:cubicBezTo>
                  <a:cubicBezTo>
                    <a:pt x="0" y="32"/>
                    <a:pt x="5" y="15"/>
                    <a:pt x="15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Freeform 130"/>
            <p:cNvSpPr>
              <a:spLocks/>
            </p:cNvSpPr>
            <p:nvPr/>
          </p:nvSpPr>
          <p:spPr bwMode="auto">
            <a:xfrm>
              <a:off x="9351963" y="2706687"/>
              <a:ext cx="266700" cy="266700"/>
            </a:xfrm>
            <a:custGeom>
              <a:avLst/>
              <a:gdLst>
                <a:gd name="T0" fmla="*/ 131 w 133"/>
                <a:gd name="T1" fmla="*/ 42 h 133"/>
                <a:gd name="T2" fmla="*/ 114 w 133"/>
                <a:gd name="T3" fmla="*/ 4 h 133"/>
                <a:gd name="T4" fmla="*/ 102 w 133"/>
                <a:gd name="T5" fmla="*/ 32 h 133"/>
                <a:gd name="T6" fmla="*/ 34 w 133"/>
                <a:gd name="T7" fmla="*/ 11 h 133"/>
                <a:gd name="T8" fmla="*/ 31 w 133"/>
                <a:gd name="T9" fmla="*/ 44 h 133"/>
                <a:gd name="T10" fmla="*/ 13 w 133"/>
                <a:gd name="T11" fmla="*/ 60 h 133"/>
                <a:gd name="T12" fmla="*/ 15 w 133"/>
                <a:gd name="T13" fmla="*/ 82 h 133"/>
                <a:gd name="T14" fmla="*/ 15 w 133"/>
                <a:gd name="T15" fmla="*/ 103 h 133"/>
                <a:gd name="T16" fmla="*/ 95 w 133"/>
                <a:gd name="T17" fmla="*/ 127 h 133"/>
                <a:gd name="T18" fmla="*/ 131 w 133"/>
                <a:gd name="T19" fmla="*/ 4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133">
                  <a:moveTo>
                    <a:pt x="131" y="42"/>
                  </a:moveTo>
                  <a:cubicBezTo>
                    <a:pt x="131" y="42"/>
                    <a:pt x="125" y="26"/>
                    <a:pt x="114" y="4"/>
                  </a:cubicBezTo>
                  <a:cubicBezTo>
                    <a:pt x="108" y="22"/>
                    <a:pt x="102" y="32"/>
                    <a:pt x="102" y="32"/>
                  </a:cubicBezTo>
                  <a:cubicBezTo>
                    <a:pt x="102" y="32"/>
                    <a:pt x="42" y="0"/>
                    <a:pt x="34" y="11"/>
                  </a:cubicBezTo>
                  <a:cubicBezTo>
                    <a:pt x="27" y="23"/>
                    <a:pt x="31" y="44"/>
                    <a:pt x="31" y="44"/>
                  </a:cubicBezTo>
                  <a:cubicBezTo>
                    <a:pt x="31" y="44"/>
                    <a:pt x="13" y="45"/>
                    <a:pt x="13" y="60"/>
                  </a:cubicBezTo>
                  <a:cubicBezTo>
                    <a:pt x="13" y="74"/>
                    <a:pt x="15" y="82"/>
                    <a:pt x="15" y="82"/>
                  </a:cubicBezTo>
                  <a:cubicBezTo>
                    <a:pt x="15" y="82"/>
                    <a:pt x="0" y="93"/>
                    <a:pt x="15" y="103"/>
                  </a:cubicBezTo>
                  <a:cubicBezTo>
                    <a:pt x="30" y="112"/>
                    <a:pt x="81" y="133"/>
                    <a:pt x="95" y="127"/>
                  </a:cubicBezTo>
                  <a:cubicBezTo>
                    <a:pt x="108" y="121"/>
                    <a:pt x="133" y="75"/>
                    <a:pt x="131" y="42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449600" y="3274555"/>
            <a:ext cx="2532367" cy="801315"/>
            <a:chOff x="2354158" y="2248590"/>
            <a:chExt cx="2532367" cy="801315"/>
          </a:xfrm>
        </p:grpSpPr>
        <p:sp>
          <p:nvSpPr>
            <p:cNvPr id="71" name="TextBox 70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355840" y="2248590"/>
              <a:ext cx="10358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Research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620740" y="3274555"/>
            <a:ext cx="2532367" cy="801315"/>
            <a:chOff x="2354158" y="2248590"/>
            <a:chExt cx="2532367" cy="801315"/>
          </a:xfrm>
        </p:grpSpPr>
        <p:sp>
          <p:nvSpPr>
            <p:cNvPr id="74" name="TextBox 73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355840" y="2248590"/>
              <a:ext cx="10406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Get Ideas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449600" y="4195355"/>
            <a:ext cx="2532367" cy="801315"/>
            <a:chOff x="2354158" y="2248590"/>
            <a:chExt cx="2532367" cy="801315"/>
          </a:xfrm>
        </p:grpSpPr>
        <p:sp>
          <p:nvSpPr>
            <p:cNvPr id="77" name="TextBox 76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355840" y="2248590"/>
              <a:ext cx="12250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Team Work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620740" y="4195355"/>
            <a:ext cx="2532367" cy="801315"/>
            <a:chOff x="2354158" y="2248590"/>
            <a:chExt cx="2532367" cy="801315"/>
          </a:xfrm>
        </p:grpSpPr>
        <p:sp>
          <p:nvSpPr>
            <p:cNvPr id="80" name="TextBox 79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355840" y="2248590"/>
              <a:ext cx="11878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Co-operate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449600" y="5173102"/>
            <a:ext cx="2532367" cy="801315"/>
            <a:chOff x="2354158" y="2248590"/>
            <a:chExt cx="2532367" cy="801315"/>
          </a:xfrm>
        </p:grpSpPr>
        <p:sp>
          <p:nvSpPr>
            <p:cNvPr id="83" name="TextBox 82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355840" y="2248590"/>
              <a:ext cx="9685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Try Hard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620740" y="5173102"/>
            <a:ext cx="2532367" cy="801315"/>
            <a:chOff x="2354158" y="2248590"/>
            <a:chExt cx="2532367" cy="801315"/>
          </a:xfrm>
        </p:grpSpPr>
        <p:sp>
          <p:nvSpPr>
            <p:cNvPr id="86" name="TextBox 85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355840" y="2248590"/>
              <a:ext cx="9476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Success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 flipH="1">
            <a:off x="979981" y="2282035"/>
            <a:ext cx="5335093" cy="61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Pellentesque bibendum risus eu neque maximus maximus. Phasellus euismod metus sed.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 flipH="1">
            <a:off x="979983" y="2001394"/>
            <a:ext cx="2465895" cy="387780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That Are Why We Success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979983" y="4344933"/>
            <a:ext cx="469617" cy="469617"/>
            <a:chOff x="979983" y="4398962"/>
            <a:chExt cx="469617" cy="469617"/>
          </a:xfrm>
        </p:grpSpPr>
        <p:sp>
          <p:nvSpPr>
            <p:cNvPr id="91" name="Oval 90"/>
            <p:cNvSpPr/>
            <p:nvPr/>
          </p:nvSpPr>
          <p:spPr>
            <a:xfrm>
              <a:off x="979983" y="4398962"/>
              <a:ext cx="469617" cy="4696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2" name="AutoShape 82"/>
            <p:cNvSpPr>
              <a:spLocks noChangeAspect="1"/>
            </p:cNvSpPr>
            <p:nvPr/>
          </p:nvSpPr>
          <p:spPr bwMode="auto">
            <a:xfrm>
              <a:off x="1107421" y="4526372"/>
              <a:ext cx="214741" cy="2147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151123" y="4344933"/>
            <a:ext cx="469617" cy="469617"/>
            <a:chOff x="4151123" y="4398962"/>
            <a:chExt cx="469617" cy="469617"/>
          </a:xfrm>
        </p:grpSpPr>
        <p:sp>
          <p:nvSpPr>
            <p:cNvPr id="94" name="Oval 93"/>
            <p:cNvSpPr/>
            <p:nvPr/>
          </p:nvSpPr>
          <p:spPr>
            <a:xfrm>
              <a:off x="4151123" y="4398962"/>
              <a:ext cx="469617" cy="46961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Freeform 290"/>
            <p:cNvSpPr>
              <a:spLocks noChangeAspect="1" noChangeArrowheads="1"/>
            </p:cNvSpPr>
            <p:nvPr/>
          </p:nvSpPr>
          <p:spPr bwMode="auto">
            <a:xfrm>
              <a:off x="4264542" y="4554537"/>
              <a:ext cx="265912" cy="205958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979983" y="5322680"/>
            <a:ext cx="469617" cy="469617"/>
            <a:chOff x="979983" y="5376709"/>
            <a:chExt cx="469617" cy="469617"/>
          </a:xfrm>
        </p:grpSpPr>
        <p:sp>
          <p:nvSpPr>
            <p:cNvPr id="97" name="Oval 96"/>
            <p:cNvSpPr/>
            <p:nvPr/>
          </p:nvSpPr>
          <p:spPr>
            <a:xfrm>
              <a:off x="979983" y="5376709"/>
              <a:ext cx="469617" cy="46961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8" name="Freeform 2"/>
            <p:cNvSpPr>
              <a:spLocks noChangeAspect="1" noChangeArrowheads="1"/>
            </p:cNvSpPr>
            <p:nvPr/>
          </p:nvSpPr>
          <p:spPr bwMode="auto">
            <a:xfrm>
              <a:off x="1098442" y="5495138"/>
              <a:ext cx="232698" cy="23275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151123" y="5322680"/>
            <a:ext cx="469617" cy="469617"/>
            <a:chOff x="4151123" y="5376709"/>
            <a:chExt cx="469617" cy="469617"/>
          </a:xfrm>
        </p:grpSpPr>
        <p:sp>
          <p:nvSpPr>
            <p:cNvPr id="100" name="Oval 99"/>
            <p:cNvSpPr/>
            <p:nvPr/>
          </p:nvSpPr>
          <p:spPr>
            <a:xfrm>
              <a:off x="4151123" y="5376709"/>
              <a:ext cx="469617" cy="46961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1" name="Freeform 100"/>
            <p:cNvSpPr>
              <a:spLocks noChangeAspect="1" noChangeArrowheads="1"/>
            </p:cNvSpPr>
            <p:nvPr/>
          </p:nvSpPr>
          <p:spPr bwMode="auto">
            <a:xfrm>
              <a:off x="4285270" y="5491041"/>
              <a:ext cx="201322" cy="2409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151123" y="3424133"/>
            <a:ext cx="469617" cy="469617"/>
            <a:chOff x="4151123" y="3478162"/>
            <a:chExt cx="469617" cy="469617"/>
          </a:xfrm>
        </p:grpSpPr>
        <p:sp>
          <p:nvSpPr>
            <p:cNvPr id="103" name="Oval 102"/>
            <p:cNvSpPr/>
            <p:nvPr/>
          </p:nvSpPr>
          <p:spPr>
            <a:xfrm>
              <a:off x="4151123" y="3478162"/>
              <a:ext cx="469617" cy="4696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4" name="Freeform 325"/>
            <p:cNvSpPr>
              <a:spLocks noChangeAspect="1" noChangeArrowheads="1"/>
            </p:cNvSpPr>
            <p:nvPr/>
          </p:nvSpPr>
          <p:spPr bwMode="auto">
            <a:xfrm>
              <a:off x="4274961" y="3563566"/>
              <a:ext cx="221940" cy="298808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979983" y="3424133"/>
            <a:ext cx="469617" cy="469617"/>
            <a:chOff x="979983" y="3478162"/>
            <a:chExt cx="469617" cy="469617"/>
          </a:xfrm>
        </p:grpSpPr>
        <p:sp>
          <p:nvSpPr>
            <p:cNvPr id="106" name="Oval 105"/>
            <p:cNvSpPr/>
            <p:nvPr/>
          </p:nvSpPr>
          <p:spPr>
            <a:xfrm>
              <a:off x="979983" y="3478162"/>
              <a:ext cx="469617" cy="4696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7" name="Freeform 21"/>
            <p:cNvSpPr>
              <a:spLocks noEditPoints="1"/>
            </p:cNvSpPr>
            <p:nvPr/>
          </p:nvSpPr>
          <p:spPr bwMode="auto">
            <a:xfrm>
              <a:off x="1099057" y="3579279"/>
              <a:ext cx="220064" cy="251358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60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8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8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8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178444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sp>
        <p:nvSpPr>
          <p:cNvPr id="5" name="Freeform 8"/>
          <p:cNvSpPr>
            <a:spLocks/>
          </p:cNvSpPr>
          <p:nvPr/>
        </p:nvSpPr>
        <p:spPr bwMode="auto">
          <a:xfrm>
            <a:off x="784226" y="-323229"/>
            <a:ext cx="3779838" cy="7974013"/>
          </a:xfrm>
          <a:custGeom>
            <a:avLst/>
            <a:gdLst>
              <a:gd name="T0" fmla="*/ 1843 w 1884"/>
              <a:gd name="T1" fmla="*/ 3474 h 3636"/>
              <a:gd name="T2" fmla="*/ 78 w 1884"/>
              <a:gd name="T3" fmla="*/ 3540 h 3636"/>
              <a:gd name="T4" fmla="*/ 0 w 1884"/>
              <a:gd name="T5" fmla="*/ 0 h 3636"/>
              <a:gd name="T6" fmla="*/ 1332 w 1884"/>
              <a:gd name="T7" fmla="*/ 114 h 3636"/>
              <a:gd name="T8" fmla="*/ 1524 w 1884"/>
              <a:gd name="T9" fmla="*/ 1610 h 3636"/>
              <a:gd name="T10" fmla="*/ 1638 w 1884"/>
              <a:gd name="T11" fmla="*/ 1743 h 3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84" h="3636">
                <a:moveTo>
                  <a:pt x="1843" y="3474"/>
                </a:moveTo>
                <a:cubicBezTo>
                  <a:pt x="1884" y="3636"/>
                  <a:pt x="78" y="3540"/>
                  <a:pt x="78" y="3540"/>
                </a:cubicBezTo>
                <a:cubicBezTo>
                  <a:pt x="0" y="0"/>
                  <a:pt x="0" y="0"/>
                  <a:pt x="0" y="0"/>
                </a:cubicBezTo>
                <a:cubicBezTo>
                  <a:pt x="1332" y="114"/>
                  <a:pt x="1332" y="114"/>
                  <a:pt x="1332" y="114"/>
                </a:cubicBezTo>
                <a:cubicBezTo>
                  <a:pt x="1332" y="114"/>
                  <a:pt x="1486" y="1229"/>
                  <a:pt x="1524" y="1610"/>
                </a:cubicBezTo>
                <a:cubicBezTo>
                  <a:pt x="1524" y="1610"/>
                  <a:pt x="1616" y="1677"/>
                  <a:pt x="1638" y="174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1390650" y="-327992"/>
            <a:ext cx="5745643" cy="7834906"/>
          </a:xfrm>
          <a:custGeom>
            <a:avLst/>
            <a:gdLst>
              <a:gd name="connsiteX0" fmla="*/ 0 w 5745643"/>
              <a:gd name="connsiteY0" fmla="*/ 0 h 7834906"/>
              <a:gd name="connsiteX1" fmla="*/ 3530601 w 5745643"/>
              <a:gd name="connsiteY1" fmla="*/ 0 h 7834906"/>
              <a:gd name="connsiteX2" fmla="*/ 3530601 w 5745643"/>
              <a:gd name="connsiteY2" fmla="*/ 139326 h 7834906"/>
              <a:gd name="connsiteX3" fmla="*/ 4755122 w 5745643"/>
              <a:gd name="connsiteY3" fmla="*/ 257998 h 7834906"/>
              <a:gd name="connsiteX4" fmla="*/ 5126308 w 5745643"/>
              <a:gd name="connsiteY4" fmla="*/ 3539488 h 7834906"/>
              <a:gd name="connsiteX5" fmla="*/ 5349020 w 5745643"/>
              <a:gd name="connsiteY5" fmla="*/ 3831225 h 7834906"/>
              <a:gd name="connsiteX6" fmla="*/ 5744283 w 5745643"/>
              <a:gd name="connsiteY6" fmla="*/ 7628190 h 7834906"/>
              <a:gd name="connsiteX7" fmla="*/ 2327363 w 5745643"/>
              <a:gd name="connsiteY7" fmla="*/ 7772961 h 7834906"/>
              <a:gd name="connsiteX8" fmla="*/ 2326196 w 5745643"/>
              <a:gd name="connsiteY8" fmla="*/ 7713529 h 7834906"/>
              <a:gd name="connsiteX9" fmla="*/ 0 w 5745643"/>
              <a:gd name="connsiteY9" fmla="*/ 7713529 h 7834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45643" h="7834906">
                <a:moveTo>
                  <a:pt x="0" y="0"/>
                </a:moveTo>
                <a:lnTo>
                  <a:pt x="3530601" y="0"/>
                </a:lnTo>
                <a:lnTo>
                  <a:pt x="3530601" y="139326"/>
                </a:lnTo>
                <a:lnTo>
                  <a:pt x="4755122" y="257998"/>
                </a:lnTo>
                <a:cubicBezTo>
                  <a:pt x="4755122" y="257998"/>
                  <a:pt x="5104237" y="2697181"/>
                  <a:pt x="5126308" y="3539488"/>
                </a:cubicBezTo>
                <a:cubicBezTo>
                  <a:pt x="5126308" y="3539488"/>
                  <a:pt x="5300866" y="3761033"/>
                  <a:pt x="5349020" y="3831225"/>
                </a:cubicBezTo>
                <a:cubicBezTo>
                  <a:pt x="5471411" y="4011093"/>
                  <a:pt x="5664026" y="7272841"/>
                  <a:pt x="5744283" y="7628190"/>
                </a:cubicBezTo>
                <a:cubicBezTo>
                  <a:pt x="5824539" y="7983538"/>
                  <a:pt x="2327363" y="7772961"/>
                  <a:pt x="2327363" y="7772961"/>
                </a:cubicBezTo>
                <a:lnTo>
                  <a:pt x="2326196" y="7713529"/>
                </a:lnTo>
                <a:lnTo>
                  <a:pt x="0" y="771352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3544889" y="3147046"/>
            <a:ext cx="446088" cy="404813"/>
          </a:xfrm>
          <a:custGeom>
            <a:avLst/>
            <a:gdLst>
              <a:gd name="T0" fmla="*/ 223 w 223"/>
              <a:gd name="T1" fmla="*/ 202 h 202"/>
              <a:gd name="T2" fmla="*/ 0 w 223"/>
              <a:gd name="T3" fmla="*/ 0 h 202"/>
              <a:gd name="T4" fmla="*/ 223 w 223"/>
              <a:gd name="T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3" h="202">
                <a:moveTo>
                  <a:pt x="223" y="202"/>
                </a:moveTo>
                <a:cubicBezTo>
                  <a:pt x="223" y="202"/>
                  <a:pt x="176" y="102"/>
                  <a:pt x="0" y="0"/>
                </a:cubicBezTo>
                <a:cubicBezTo>
                  <a:pt x="0" y="0"/>
                  <a:pt x="191" y="18"/>
                  <a:pt x="223" y="20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1834357" y="5943427"/>
            <a:ext cx="1062038" cy="358775"/>
          </a:xfrm>
          <a:custGeom>
            <a:avLst/>
            <a:gdLst>
              <a:gd name="T0" fmla="*/ 0 w 529"/>
              <a:gd name="T1" fmla="*/ 129 h 179"/>
              <a:gd name="T2" fmla="*/ 260 w 529"/>
              <a:gd name="T3" fmla="*/ 40 h 179"/>
              <a:gd name="T4" fmla="*/ 529 w 529"/>
              <a:gd name="T5" fmla="*/ 179 h 179"/>
              <a:gd name="T6" fmla="*/ 0 w 529"/>
              <a:gd name="T7" fmla="*/ 12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179">
                <a:moveTo>
                  <a:pt x="0" y="129"/>
                </a:moveTo>
                <a:cubicBezTo>
                  <a:pt x="0" y="129"/>
                  <a:pt x="46" y="40"/>
                  <a:pt x="260" y="40"/>
                </a:cubicBezTo>
                <a:cubicBezTo>
                  <a:pt x="475" y="41"/>
                  <a:pt x="529" y="179"/>
                  <a:pt x="529" y="179"/>
                </a:cubicBezTo>
                <a:cubicBezTo>
                  <a:pt x="529" y="179"/>
                  <a:pt x="381" y="0"/>
                  <a:pt x="0" y="129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986632" y="4938540"/>
            <a:ext cx="950913" cy="223838"/>
          </a:xfrm>
          <a:custGeom>
            <a:avLst/>
            <a:gdLst>
              <a:gd name="T0" fmla="*/ 0 w 474"/>
              <a:gd name="T1" fmla="*/ 112 h 112"/>
              <a:gd name="T2" fmla="*/ 234 w 474"/>
              <a:gd name="T3" fmla="*/ 26 h 112"/>
              <a:gd name="T4" fmla="*/ 474 w 474"/>
              <a:gd name="T5" fmla="*/ 112 h 112"/>
              <a:gd name="T6" fmla="*/ 0 w 474"/>
              <a:gd name="T7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112">
                <a:moveTo>
                  <a:pt x="0" y="112"/>
                </a:moveTo>
                <a:cubicBezTo>
                  <a:pt x="0" y="112"/>
                  <a:pt x="50" y="35"/>
                  <a:pt x="234" y="26"/>
                </a:cubicBezTo>
                <a:cubicBezTo>
                  <a:pt x="418" y="16"/>
                  <a:pt x="474" y="112"/>
                  <a:pt x="474" y="112"/>
                </a:cubicBezTo>
                <a:cubicBezTo>
                  <a:pt x="474" y="112"/>
                  <a:pt x="276" y="0"/>
                  <a:pt x="0" y="11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1137444" y="3324052"/>
            <a:ext cx="746125" cy="292100"/>
          </a:xfrm>
          <a:custGeom>
            <a:avLst/>
            <a:gdLst>
              <a:gd name="T0" fmla="*/ 0 w 372"/>
              <a:gd name="T1" fmla="*/ 145 h 145"/>
              <a:gd name="T2" fmla="*/ 206 w 372"/>
              <a:gd name="T3" fmla="*/ 37 h 145"/>
              <a:gd name="T4" fmla="*/ 372 w 372"/>
              <a:gd name="T5" fmla="*/ 125 h 145"/>
              <a:gd name="T6" fmla="*/ 0 w 372"/>
              <a:gd name="T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2" h="145">
                <a:moveTo>
                  <a:pt x="0" y="145"/>
                </a:moveTo>
                <a:cubicBezTo>
                  <a:pt x="0" y="145"/>
                  <a:pt x="81" y="42"/>
                  <a:pt x="206" y="37"/>
                </a:cubicBezTo>
                <a:cubicBezTo>
                  <a:pt x="332" y="33"/>
                  <a:pt x="372" y="125"/>
                  <a:pt x="372" y="125"/>
                </a:cubicBezTo>
                <a:cubicBezTo>
                  <a:pt x="372" y="125"/>
                  <a:pt x="251" y="0"/>
                  <a:pt x="0" y="145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2194719" y="2198515"/>
            <a:ext cx="701675" cy="285750"/>
          </a:xfrm>
          <a:custGeom>
            <a:avLst/>
            <a:gdLst>
              <a:gd name="T0" fmla="*/ 0 w 350"/>
              <a:gd name="T1" fmla="*/ 142 h 142"/>
              <a:gd name="T2" fmla="*/ 350 w 350"/>
              <a:gd name="T3" fmla="*/ 142 h 142"/>
              <a:gd name="T4" fmla="*/ 0 w 350"/>
              <a:gd name="T5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0" h="142">
                <a:moveTo>
                  <a:pt x="0" y="142"/>
                </a:moveTo>
                <a:cubicBezTo>
                  <a:pt x="0" y="142"/>
                  <a:pt x="191" y="0"/>
                  <a:pt x="350" y="142"/>
                </a:cubicBezTo>
                <a:cubicBezTo>
                  <a:pt x="350" y="142"/>
                  <a:pt x="231" y="71"/>
                  <a:pt x="0" y="142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264717" y="2191768"/>
            <a:ext cx="1189038" cy="342900"/>
          </a:xfrm>
          <a:custGeom>
            <a:avLst/>
            <a:gdLst>
              <a:gd name="T0" fmla="*/ 0 w 593"/>
              <a:gd name="T1" fmla="*/ 171 h 171"/>
              <a:gd name="T2" fmla="*/ 308 w 593"/>
              <a:gd name="T3" fmla="*/ 55 h 171"/>
              <a:gd name="T4" fmla="*/ 593 w 593"/>
              <a:gd name="T5" fmla="*/ 171 h 171"/>
              <a:gd name="T6" fmla="*/ 0 w 593"/>
              <a:gd name="T7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3" h="171">
                <a:moveTo>
                  <a:pt x="0" y="171"/>
                </a:moveTo>
                <a:cubicBezTo>
                  <a:pt x="0" y="171"/>
                  <a:pt x="100" y="61"/>
                  <a:pt x="308" y="55"/>
                </a:cubicBezTo>
                <a:cubicBezTo>
                  <a:pt x="516" y="49"/>
                  <a:pt x="593" y="171"/>
                  <a:pt x="593" y="171"/>
                </a:cubicBezTo>
                <a:cubicBezTo>
                  <a:pt x="593" y="171"/>
                  <a:pt x="340" y="0"/>
                  <a:pt x="0" y="171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1912144" y="1002161"/>
            <a:ext cx="441325" cy="127000"/>
          </a:xfrm>
          <a:custGeom>
            <a:avLst/>
            <a:gdLst>
              <a:gd name="T0" fmla="*/ 0 w 220"/>
              <a:gd name="T1" fmla="*/ 63 h 63"/>
              <a:gd name="T2" fmla="*/ 114 w 220"/>
              <a:gd name="T3" fmla="*/ 20 h 63"/>
              <a:gd name="T4" fmla="*/ 220 w 220"/>
              <a:gd name="T5" fmla="*/ 63 h 63"/>
              <a:gd name="T6" fmla="*/ 0 w 220"/>
              <a:gd name="T7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63">
                <a:moveTo>
                  <a:pt x="0" y="63"/>
                </a:moveTo>
                <a:cubicBezTo>
                  <a:pt x="0" y="63"/>
                  <a:pt x="37" y="22"/>
                  <a:pt x="114" y="20"/>
                </a:cubicBezTo>
                <a:cubicBezTo>
                  <a:pt x="191" y="18"/>
                  <a:pt x="220" y="63"/>
                  <a:pt x="220" y="63"/>
                </a:cubicBezTo>
                <a:cubicBezTo>
                  <a:pt x="220" y="63"/>
                  <a:pt x="126" y="0"/>
                  <a:pt x="0" y="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315119" y="5049665"/>
            <a:ext cx="1241425" cy="355600"/>
          </a:xfrm>
          <a:custGeom>
            <a:avLst/>
            <a:gdLst>
              <a:gd name="T0" fmla="*/ 0 w 619"/>
              <a:gd name="T1" fmla="*/ 177 h 177"/>
              <a:gd name="T2" fmla="*/ 321 w 619"/>
              <a:gd name="T3" fmla="*/ 57 h 177"/>
              <a:gd name="T4" fmla="*/ 619 w 619"/>
              <a:gd name="T5" fmla="*/ 177 h 177"/>
              <a:gd name="T6" fmla="*/ 0 w 619"/>
              <a:gd name="T7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19" h="177">
                <a:moveTo>
                  <a:pt x="0" y="177"/>
                </a:moveTo>
                <a:cubicBezTo>
                  <a:pt x="0" y="177"/>
                  <a:pt x="104" y="63"/>
                  <a:pt x="321" y="57"/>
                </a:cubicBezTo>
                <a:cubicBezTo>
                  <a:pt x="538" y="50"/>
                  <a:pt x="619" y="177"/>
                  <a:pt x="619" y="177"/>
                </a:cubicBezTo>
                <a:cubicBezTo>
                  <a:pt x="619" y="177"/>
                  <a:pt x="355" y="0"/>
                  <a:pt x="0" y="177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223169" y="2257252"/>
            <a:ext cx="2119313" cy="3779838"/>
            <a:chOff x="1223169" y="2257252"/>
            <a:chExt cx="2119313" cy="3779838"/>
          </a:xfrm>
        </p:grpSpPr>
        <p:sp>
          <p:nvSpPr>
            <p:cNvPr id="16" name="Freeform 49"/>
            <p:cNvSpPr>
              <a:spLocks/>
            </p:cNvSpPr>
            <p:nvPr/>
          </p:nvSpPr>
          <p:spPr bwMode="auto">
            <a:xfrm>
              <a:off x="1353344" y="3328815"/>
              <a:ext cx="387350" cy="295275"/>
            </a:xfrm>
            <a:custGeom>
              <a:avLst/>
              <a:gdLst>
                <a:gd name="T0" fmla="*/ 127 w 193"/>
                <a:gd name="T1" fmla="*/ 122 h 147"/>
                <a:gd name="T2" fmla="*/ 183 w 193"/>
                <a:gd name="T3" fmla="*/ 115 h 147"/>
                <a:gd name="T4" fmla="*/ 171 w 193"/>
                <a:gd name="T5" fmla="*/ 90 h 147"/>
                <a:gd name="T6" fmla="*/ 139 w 193"/>
                <a:gd name="T7" fmla="*/ 75 h 147"/>
                <a:gd name="T8" fmla="*/ 143 w 193"/>
                <a:gd name="T9" fmla="*/ 14 h 147"/>
                <a:gd name="T10" fmla="*/ 110 w 193"/>
                <a:gd name="T11" fmla="*/ 56 h 147"/>
                <a:gd name="T12" fmla="*/ 98 w 193"/>
                <a:gd name="T13" fmla="*/ 35 h 147"/>
                <a:gd name="T14" fmla="*/ 74 w 193"/>
                <a:gd name="T15" fmla="*/ 5 h 147"/>
                <a:gd name="T16" fmla="*/ 64 w 193"/>
                <a:gd name="T17" fmla="*/ 50 h 147"/>
                <a:gd name="T18" fmla="*/ 61 w 193"/>
                <a:gd name="T19" fmla="*/ 70 h 147"/>
                <a:gd name="T20" fmla="*/ 24 w 193"/>
                <a:gd name="T21" fmla="*/ 34 h 147"/>
                <a:gd name="T22" fmla="*/ 36 w 193"/>
                <a:gd name="T23" fmla="*/ 94 h 147"/>
                <a:gd name="T24" fmla="*/ 56 w 193"/>
                <a:gd name="T25" fmla="*/ 143 h 147"/>
                <a:gd name="T26" fmla="*/ 127 w 193"/>
                <a:gd name="T27" fmla="*/ 12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3" h="147">
                  <a:moveTo>
                    <a:pt x="127" y="122"/>
                  </a:moveTo>
                  <a:cubicBezTo>
                    <a:pt x="127" y="122"/>
                    <a:pt x="173" y="125"/>
                    <a:pt x="183" y="115"/>
                  </a:cubicBezTo>
                  <a:cubicBezTo>
                    <a:pt x="193" y="106"/>
                    <a:pt x="187" y="88"/>
                    <a:pt x="171" y="90"/>
                  </a:cubicBezTo>
                  <a:cubicBezTo>
                    <a:pt x="155" y="93"/>
                    <a:pt x="139" y="88"/>
                    <a:pt x="139" y="75"/>
                  </a:cubicBezTo>
                  <a:cubicBezTo>
                    <a:pt x="140" y="63"/>
                    <a:pt x="161" y="26"/>
                    <a:pt x="143" y="14"/>
                  </a:cubicBezTo>
                  <a:cubicBezTo>
                    <a:pt x="121" y="0"/>
                    <a:pt x="117" y="49"/>
                    <a:pt x="110" y="56"/>
                  </a:cubicBezTo>
                  <a:cubicBezTo>
                    <a:pt x="103" y="63"/>
                    <a:pt x="103" y="58"/>
                    <a:pt x="98" y="35"/>
                  </a:cubicBezTo>
                  <a:cubicBezTo>
                    <a:pt x="93" y="13"/>
                    <a:pt x="92" y="5"/>
                    <a:pt x="74" y="5"/>
                  </a:cubicBezTo>
                  <a:cubicBezTo>
                    <a:pt x="57" y="6"/>
                    <a:pt x="59" y="33"/>
                    <a:pt x="64" y="50"/>
                  </a:cubicBezTo>
                  <a:cubicBezTo>
                    <a:pt x="69" y="66"/>
                    <a:pt x="68" y="70"/>
                    <a:pt x="61" y="70"/>
                  </a:cubicBezTo>
                  <a:cubicBezTo>
                    <a:pt x="55" y="69"/>
                    <a:pt x="49" y="24"/>
                    <a:pt x="24" y="34"/>
                  </a:cubicBezTo>
                  <a:cubicBezTo>
                    <a:pt x="0" y="44"/>
                    <a:pt x="25" y="71"/>
                    <a:pt x="36" y="94"/>
                  </a:cubicBezTo>
                  <a:cubicBezTo>
                    <a:pt x="47" y="117"/>
                    <a:pt x="50" y="138"/>
                    <a:pt x="56" y="143"/>
                  </a:cubicBezTo>
                  <a:cubicBezTo>
                    <a:pt x="62" y="147"/>
                    <a:pt x="118" y="130"/>
                    <a:pt x="127" y="122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50"/>
            <p:cNvSpPr>
              <a:spLocks/>
            </p:cNvSpPr>
            <p:nvPr/>
          </p:nvSpPr>
          <p:spPr bwMode="auto">
            <a:xfrm>
              <a:off x="1445419" y="3535190"/>
              <a:ext cx="779463" cy="523875"/>
            </a:xfrm>
            <a:custGeom>
              <a:avLst/>
              <a:gdLst>
                <a:gd name="T0" fmla="*/ 361 w 388"/>
                <a:gd name="T1" fmla="*/ 117 h 261"/>
                <a:gd name="T2" fmla="*/ 170 w 388"/>
                <a:gd name="T3" fmla="*/ 195 h 261"/>
                <a:gd name="T4" fmla="*/ 105 w 388"/>
                <a:gd name="T5" fmla="*/ 19 h 261"/>
                <a:gd name="T6" fmla="*/ 0 w 388"/>
                <a:gd name="T7" fmla="*/ 36 h 261"/>
                <a:gd name="T8" fmla="*/ 153 w 388"/>
                <a:gd name="T9" fmla="*/ 246 h 261"/>
                <a:gd name="T10" fmla="*/ 373 w 388"/>
                <a:gd name="T11" fmla="*/ 155 h 261"/>
                <a:gd name="T12" fmla="*/ 361 w 388"/>
                <a:gd name="T13" fmla="*/ 11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8" h="261">
                  <a:moveTo>
                    <a:pt x="361" y="117"/>
                  </a:moveTo>
                  <a:cubicBezTo>
                    <a:pt x="328" y="120"/>
                    <a:pt x="247" y="224"/>
                    <a:pt x="170" y="195"/>
                  </a:cubicBezTo>
                  <a:cubicBezTo>
                    <a:pt x="92" y="166"/>
                    <a:pt x="105" y="19"/>
                    <a:pt x="105" y="19"/>
                  </a:cubicBezTo>
                  <a:cubicBezTo>
                    <a:pt x="105" y="19"/>
                    <a:pt x="39" y="0"/>
                    <a:pt x="0" y="36"/>
                  </a:cubicBezTo>
                  <a:cubicBezTo>
                    <a:pt x="0" y="36"/>
                    <a:pt x="27" y="231"/>
                    <a:pt x="153" y="246"/>
                  </a:cubicBezTo>
                  <a:cubicBezTo>
                    <a:pt x="279" y="261"/>
                    <a:pt x="362" y="178"/>
                    <a:pt x="373" y="155"/>
                  </a:cubicBezTo>
                  <a:cubicBezTo>
                    <a:pt x="383" y="131"/>
                    <a:pt x="388" y="114"/>
                    <a:pt x="361" y="11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51"/>
            <p:cNvSpPr>
              <a:spLocks/>
            </p:cNvSpPr>
            <p:nvPr/>
          </p:nvSpPr>
          <p:spPr bwMode="auto">
            <a:xfrm>
              <a:off x="1223169" y="4865515"/>
              <a:ext cx="434975" cy="157163"/>
            </a:xfrm>
            <a:custGeom>
              <a:avLst/>
              <a:gdLst>
                <a:gd name="T0" fmla="*/ 123 w 217"/>
                <a:gd name="T1" fmla="*/ 0 h 78"/>
                <a:gd name="T2" fmla="*/ 61 w 217"/>
                <a:gd name="T3" fmla="*/ 19 h 78"/>
                <a:gd name="T4" fmla="*/ 5 w 217"/>
                <a:gd name="T5" fmla="*/ 47 h 78"/>
                <a:gd name="T6" fmla="*/ 160 w 217"/>
                <a:gd name="T7" fmla="*/ 59 h 78"/>
                <a:gd name="T8" fmla="*/ 210 w 217"/>
                <a:gd name="T9" fmla="*/ 54 h 78"/>
                <a:gd name="T10" fmla="*/ 198 w 217"/>
                <a:gd name="T11" fmla="*/ 1 h 78"/>
                <a:gd name="T12" fmla="*/ 123 w 217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78">
                  <a:moveTo>
                    <a:pt x="123" y="0"/>
                  </a:moveTo>
                  <a:cubicBezTo>
                    <a:pt x="123" y="0"/>
                    <a:pt x="92" y="16"/>
                    <a:pt x="61" y="19"/>
                  </a:cubicBezTo>
                  <a:cubicBezTo>
                    <a:pt x="31" y="21"/>
                    <a:pt x="0" y="29"/>
                    <a:pt x="5" y="47"/>
                  </a:cubicBezTo>
                  <a:cubicBezTo>
                    <a:pt x="10" y="65"/>
                    <a:pt x="93" y="78"/>
                    <a:pt x="160" y="59"/>
                  </a:cubicBezTo>
                  <a:cubicBezTo>
                    <a:pt x="160" y="59"/>
                    <a:pt x="202" y="71"/>
                    <a:pt x="210" y="54"/>
                  </a:cubicBezTo>
                  <a:cubicBezTo>
                    <a:pt x="217" y="38"/>
                    <a:pt x="198" y="1"/>
                    <a:pt x="198" y="1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52"/>
            <p:cNvSpPr>
              <a:spLocks/>
            </p:cNvSpPr>
            <p:nvPr/>
          </p:nvSpPr>
          <p:spPr bwMode="auto">
            <a:xfrm>
              <a:off x="1267619" y="4174952"/>
              <a:ext cx="1377950" cy="1692275"/>
            </a:xfrm>
            <a:custGeom>
              <a:avLst/>
              <a:gdLst>
                <a:gd name="T0" fmla="*/ 293 w 687"/>
                <a:gd name="T1" fmla="*/ 121 h 843"/>
                <a:gd name="T2" fmla="*/ 72 w 687"/>
                <a:gd name="T3" fmla="*/ 131 h 843"/>
                <a:gd name="T4" fmla="*/ 97 w 687"/>
                <a:gd name="T5" fmla="*/ 349 h 843"/>
                <a:gd name="T6" fmla="*/ 177 w 687"/>
                <a:gd name="T7" fmla="*/ 345 h 843"/>
                <a:gd name="T8" fmla="*/ 147 w 687"/>
                <a:gd name="T9" fmla="*/ 164 h 843"/>
                <a:gd name="T10" fmla="*/ 396 w 687"/>
                <a:gd name="T11" fmla="*/ 220 h 843"/>
                <a:gd name="T12" fmla="*/ 529 w 687"/>
                <a:gd name="T13" fmla="*/ 271 h 843"/>
                <a:gd name="T14" fmla="*/ 408 w 687"/>
                <a:gd name="T15" fmla="*/ 781 h 843"/>
                <a:gd name="T16" fmla="*/ 536 w 687"/>
                <a:gd name="T17" fmla="*/ 803 h 843"/>
                <a:gd name="T18" fmla="*/ 610 w 687"/>
                <a:gd name="T19" fmla="*/ 250 h 843"/>
                <a:gd name="T20" fmla="*/ 293 w 687"/>
                <a:gd name="T21" fmla="*/ 121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7" h="843">
                  <a:moveTo>
                    <a:pt x="293" y="121"/>
                  </a:moveTo>
                  <a:cubicBezTo>
                    <a:pt x="293" y="121"/>
                    <a:pt x="144" y="0"/>
                    <a:pt x="72" y="131"/>
                  </a:cubicBezTo>
                  <a:cubicBezTo>
                    <a:pt x="0" y="262"/>
                    <a:pt x="97" y="349"/>
                    <a:pt x="97" y="349"/>
                  </a:cubicBezTo>
                  <a:cubicBezTo>
                    <a:pt x="97" y="349"/>
                    <a:pt x="146" y="361"/>
                    <a:pt x="177" y="345"/>
                  </a:cubicBezTo>
                  <a:cubicBezTo>
                    <a:pt x="177" y="345"/>
                    <a:pt x="86" y="251"/>
                    <a:pt x="147" y="164"/>
                  </a:cubicBezTo>
                  <a:cubicBezTo>
                    <a:pt x="208" y="77"/>
                    <a:pt x="315" y="189"/>
                    <a:pt x="396" y="220"/>
                  </a:cubicBezTo>
                  <a:cubicBezTo>
                    <a:pt x="477" y="250"/>
                    <a:pt x="529" y="271"/>
                    <a:pt x="529" y="271"/>
                  </a:cubicBezTo>
                  <a:cubicBezTo>
                    <a:pt x="529" y="271"/>
                    <a:pt x="640" y="548"/>
                    <a:pt x="408" y="781"/>
                  </a:cubicBezTo>
                  <a:cubicBezTo>
                    <a:pt x="408" y="781"/>
                    <a:pt x="462" y="843"/>
                    <a:pt x="536" y="803"/>
                  </a:cubicBezTo>
                  <a:cubicBezTo>
                    <a:pt x="536" y="803"/>
                    <a:pt x="687" y="527"/>
                    <a:pt x="610" y="250"/>
                  </a:cubicBezTo>
                  <a:cubicBezTo>
                    <a:pt x="581" y="147"/>
                    <a:pt x="293" y="121"/>
                    <a:pt x="293" y="12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2067719" y="5714827"/>
              <a:ext cx="473075" cy="322263"/>
            </a:xfrm>
            <a:custGeom>
              <a:avLst/>
              <a:gdLst>
                <a:gd name="T0" fmla="*/ 109 w 236"/>
                <a:gd name="T1" fmla="*/ 27 h 161"/>
                <a:gd name="T2" fmla="*/ 149 w 236"/>
                <a:gd name="T3" fmla="*/ 96 h 161"/>
                <a:gd name="T4" fmla="*/ 228 w 236"/>
                <a:gd name="T5" fmla="*/ 121 h 161"/>
                <a:gd name="T6" fmla="*/ 236 w 236"/>
                <a:gd name="T7" fmla="*/ 151 h 161"/>
                <a:gd name="T8" fmla="*/ 65 w 236"/>
                <a:gd name="T9" fmla="*/ 147 h 161"/>
                <a:gd name="T10" fmla="*/ 0 w 236"/>
                <a:gd name="T11" fmla="*/ 45 h 161"/>
                <a:gd name="T12" fmla="*/ 27 w 236"/>
                <a:gd name="T13" fmla="*/ 8 h 161"/>
                <a:gd name="T14" fmla="*/ 109 w 236"/>
                <a:gd name="T15" fmla="*/ 2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61">
                  <a:moveTo>
                    <a:pt x="109" y="27"/>
                  </a:moveTo>
                  <a:cubicBezTo>
                    <a:pt x="123" y="41"/>
                    <a:pt x="134" y="80"/>
                    <a:pt x="149" y="96"/>
                  </a:cubicBezTo>
                  <a:cubicBezTo>
                    <a:pt x="171" y="106"/>
                    <a:pt x="225" y="106"/>
                    <a:pt x="228" y="121"/>
                  </a:cubicBezTo>
                  <a:cubicBezTo>
                    <a:pt x="231" y="136"/>
                    <a:pt x="236" y="151"/>
                    <a:pt x="236" y="151"/>
                  </a:cubicBezTo>
                  <a:cubicBezTo>
                    <a:pt x="236" y="151"/>
                    <a:pt x="86" y="161"/>
                    <a:pt x="65" y="147"/>
                  </a:cubicBezTo>
                  <a:cubicBezTo>
                    <a:pt x="65" y="147"/>
                    <a:pt x="7" y="75"/>
                    <a:pt x="0" y="45"/>
                  </a:cubicBezTo>
                  <a:cubicBezTo>
                    <a:pt x="0" y="45"/>
                    <a:pt x="10" y="17"/>
                    <a:pt x="27" y="8"/>
                  </a:cubicBezTo>
                  <a:cubicBezTo>
                    <a:pt x="43" y="0"/>
                    <a:pt x="95" y="11"/>
                    <a:pt x="109" y="27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auto">
            <a:xfrm>
              <a:off x="2305844" y="3473277"/>
              <a:ext cx="171450" cy="331788"/>
            </a:xfrm>
            <a:custGeom>
              <a:avLst/>
              <a:gdLst>
                <a:gd name="T0" fmla="*/ 85 w 85"/>
                <a:gd name="T1" fmla="*/ 44 h 165"/>
                <a:gd name="T2" fmla="*/ 77 w 85"/>
                <a:gd name="T3" fmla="*/ 156 h 165"/>
                <a:gd name="T4" fmla="*/ 8 w 85"/>
                <a:gd name="T5" fmla="*/ 150 h 165"/>
                <a:gd name="T6" fmla="*/ 3 w 85"/>
                <a:gd name="T7" fmla="*/ 40 h 165"/>
                <a:gd name="T8" fmla="*/ 85 w 85"/>
                <a:gd name="T9" fmla="*/ 4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65">
                  <a:moveTo>
                    <a:pt x="85" y="44"/>
                  </a:moveTo>
                  <a:cubicBezTo>
                    <a:pt x="85" y="44"/>
                    <a:pt x="72" y="138"/>
                    <a:pt x="77" y="156"/>
                  </a:cubicBezTo>
                  <a:cubicBezTo>
                    <a:pt x="77" y="156"/>
                    <a:pt x="25" y="165"/>
                    <a:pt x="8" y="150"/>
                  </a:cubicBezTo>
                  <a:cubicBezTo>
                    <a:pt x="8" y="150"/>
                    <a:pt x="5" y="81"/>
                    <a:pt x="3" y="40"/>
                  </a:cubicBezTo>
                  <a:cubicBezTo>
                    <a:pt x="0" y="0"/>
                    <a:pt x="55" y="14"/>
                    <a:pt x="85" y="44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55"/>
            <p:cNvSpPr>
              <a:spLocks/>
            </p:cNvSpPr>
            <p:nvPr/>
          </p:nvSpPr>
          <p:spPr bwMode="auto">
            <a:xfrm>
              <a:off x="2156619" y="2904952"/>
              <a:ext cx="563563" cy="708025"/>
            </a:xfrm>
            <a:custGeom>
              <a:avLst/>
              <a:gdLst>
                <a:gd name="T0" fmla="*/ 226 w 281"/>
                <a:gd name="T1" fmla="*/ 130 h 353"/>
                <a:gd name="T2" fmla="*/ 226 w 281"/>
                <a:gd name="T3" fmla="*/ 130 h 353"/>
                <a:gd name="T4" fmla="*/ 228 w 281"/>
                <a:gd name="T5" fmla="*/ 98 h 353"/>
                <a:gd name="T6" fmla="*/ 208 w 281"/>
                <a:gd name="T7" fmla="*/ 105 h 353"/>
                <a:gd name="T8" fmla="*/ 208 w 281"/>
                <a:gd name="T9" fmla="*/ 105 h 353"/>
                <a:gd name="T10" fmla="*/ 173 w 281"/>
                <a:gd name="T11" fmla="*/ 65 h 353"/>
                <a:gd name="T12" fmla="*/ 173 w 281"/>
                <a:gd name="T13" fmla="*/ 65 h 353"/>
                <a:gd name="T14" fmla="*/ 173 w 281"/>
                <a:gd name="T15" fmla="*/ 65 h 353"/>
                <a:gd name="T16" fmla="*/ 98 w 281"/>
                <a:gd name="T17" fmla="*/ 0 h 353"/>
                <a:gd name="T18" fmla="*/ 23 w 281"/>
                <a:gd name="T19" fmla="*/ 107 h 353"/>
                <a:gd name="T20" fmla="*/ 78 w 281"/>
                <a:gd name="T21" fmla="*/ 305 h 353"/>
                <a:gd name="T22" fmla="*/ 243 w 281"/>
                <a:gd name="T23" fmla="*/ 309 h 353"/>
                <a:gd name="T24" fmla="*/ 226 w 281"/>
                <a:gd name="T25" fmla="*/ 13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1" h="353">
                  <a:moveTo>
                    <a:pt x="226" y="130"/>
                  </a:moveTo>
                  <a:cubicBezTo>
                    <a:pt x="226" y="130"/>
                    <a:pt x="226" y="130"/>
                    <a:pt x="226" y="130"/>
                  </a:cubicBezTo>
                  <a:cubicBezTo>
                    <a:pt x="258" y="102"/>
                    <a:pt x="235" y="94"/>
                    <a:pt x="228" y="98"/>
                  </a:cubicBezTo>
                  <a:cubicBezTo>
                    <a:pt x="224" y="99"/>
                    <a:pt x="211" y="109"/>
                    <a:pt x="208" y="105"/>
                  </a:cubicBezTo>
                  <a:cubicBezTo>
                    <a:pt x="208" y="105"/>
                    <a:pt x="208" y="105"/>
                    <a:pt x="208" y="105"/>
                  </a:cubicBezTo>
                  <a:cubicBezTo>
                    <a:pt x="196" y="90"/>
                    <a:pt x="185" y="77"/>
                    <a:pt x="173" y="6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34" y="26"/>
                    <a:pt x="98" y="0"/>
                    <a:pt x="98" y="0"/>
                  </a:cubicBezTo>
                  <a:cubicBezTo>
                    <a:pt x="98" y="0"/>
                    <a:pt x="45" y="16"/>
                    <a:pt x="23" y="107"/>
                  </a:cubicBezTo>
                  <a:cubicBezTo>
                    <a:pt x="0" y="198"/>
                    <a:pt x="4" y="257"/>
                    <a:pt x="78" y="305"/>
                  </a:cubicBezTo>
                  <a:cubicBezTo>
                    <a:pt x="153" y="353"/>
                    <a:pt x="243" y="309"/>
                    <a:pt x="243" y="309"/>
                  </a:cubicBezTo>
                  <a:cubicBezTo>
                    <a:pt x="281" y="273"/>
                    <a:pt x="262" y="185"/>
                    <a:pt x="226" y="130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56"/>
            <p:cNvSpPr>
              <a:spLocks/>
            </p:cNvSpPr>
            <p:nvPr/>
          </p:nvSpPr>
          <p:spPr bwMode="auto">
            <a:xfrm>
              <a:off x="2502694" y="3243090"/>
              <a:ext cx="166688" cy="212725"/>
            </a:xfrm>
            <a:custGeom>
              <a:avLst/>
              <a:gdLst>
                <a:gd name="T0" fmla="*/ 82 w 83"/>
                <a:gd name="T1" fmla="*/ 51 h 106"/>
                <a:gd name="T2" fmla="*/ 44 w 83"/>
                <a:gd name="T3" fmla="*/ 105 h 106"/>
                <a:gd name="T4" fmla="*/ 2 w 83"/>
                <a:gd name="T5" fmla="*/ 55 h 106"/>
                <a:gd name="T6" fmla="*/ 40 w 83"/>
                <a:gd name="T7" fmla="*/ 1 h 106"/>
                <a:gd name="T8" fmla="*/ 82 w 83"/>
                <a:gd name="T9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6">
                  <a:moveTo>
                    <a:pt x="82" y="51"/>
                  </a:moveTo>
                  <a:cubicBezTo>
                    <a:pt x="83" y="80"/>
                    <a:pt x="66" y="104"/>
                    <a:pt x="44" y="105"/>
                  </a:cubicBezTo>
                  <a:cubicBezTo>
                    <a:pt x="22" y="106"/>
                    <a:pt x="3" y="83"/>
                    <a:pt x="2" y="55"/>
                  </a:cubicBezTo>
                  <a:cubicBezTo>
                    <a:pt x="0" y="26"/>
                    <a:pt x="17" y="2"/>
                    <a:pt x="40" y="1"/>
                  </a:cubicBezTo>
                  <a:cubicBezTo>
                    <a:pt x="62" y="0"/>
                    <a:pt x="81" y="23"/>
                    <a:pt x="82" y="51"/>
                  </a:cubicBezTo>
                </a:path>
              </a:pathLst>
            </a:custGeom>
            <a:solidFill>
              <a:srgbClr val="7F6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57"/>
            <p:cNvSpPr>
              <a:spLocks/>
            </p:cNvSpPr>
            <p:nvPr/>
          </p:nvSpPr>
          <p:spPr bwMode="auto">
            <a:xfrm>
              <a:off x="2404269" y="3095452"/>
              <a:ext cx="68263" cy="71438"/>
            </a:xfrm>
            <a:custGeom>
              <a:avLst/>
              <a:gdLst>
                <a:gd name="T0" fmla="*/ 25 w 34"/>
                <a:gd name="T1" fmla="*/ 10 h 35"/>
                <a:gd name="T2" fmla="*/ 29 w 34"/>
                <a:gd name="T3" fmla="*/ 31 h 35"/>
                <a:gd name="T4" fmla="*/ 8 w 34"/>
                <a:gd name="T5" fmla="*/ 25 h 35"/>
                <a:gd name="T6" fmla="*/ 4 w 34"/>
                <a:gd name="T7" fmla="*/ 5 h 35"/>
                <a:gd name="T8" fmla="*/ 25 w 34"/>
                <a:gd name="T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25" y="10"/>
                  </a:moveTo>
                  <a:cubicBezTo>
                    <a:pt x="32" y="17"/>
                    <a:pt x="34" y="26"/>
                    <a:pt x="29" y="31"/>
                  </a:cubicBezTo>
                  <a:cubicBezTo>
                    <a:pt x="25" y="35"/>
                    <a:pt x="15" y="33"/>
                    <a:pt x="8" y="25"/>
                  </a:cubicBezTo>
                  <a:cubicBezTo>
                    <a:pt x="2" y="18"/>
                    <a:pt x="0" y="9"/>
                    <a:pt x="4" y="5"/>
                  </a:cubicBezTo>
                  <a:cubicBezTo>
                    <a:pt x="9" y="0"/>
                    <a:pt x="18" y="2"/>
                    <a:pt x="25" y="10"/>
                  </a:cubicBezTo>
                </a:path>
              </a:pathLst>
            </a:custGeom>
            <a:solidFill>
              <a:srgbClr val="140F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58"/>
            <p:cNvSpPr>
              <a:spLocks/>
            </p:cNvSpPr>
            <p:nvPr/>
          </p:nvSpPr>
          <p:spPr bwMode="auto">
            <a:xfrm>
              <a:off x="1726407" y="2636665"/>
              <a:ext cx="758825" cy="1036638"/>
            </a:xfrm>
            <a:custGeom>
              <a:avLst/>
              <a:gdLst>
                <a:gd name="T0" fmla="*/ 353 w 378"/>
                <a:gd name="T1" fmla="*/ 64 h 517"/>
                <a:gd name="T2" fmla="*/ 341 w 378"/>
                <a:gd name="T3" fmla="*/ 141 h 517"/>
                <a:gd name="T4" fmla="*/ 298 w 378"/>
                <a:gd name="T5" fmla="*/ 222 h 517"/>
                <a:gd name="T6" fmla="*/ 282 w 378"/>
                <a:gd name="T7" fmla="*/ 193 h 517"/>
                <a:gd name="T8" fmla="*/ 250 w 378"/>
                <a:gd name="T9" fmla="*/ 331 h 517"/>
                <a:gd name="T10" fmla="*/ 261 w 378"/>
                <a:gd name="T11" fmla="*/ 381 h 517"/>
                <a:gd name="T12" fmla="*/ 320 w 378"/>
                <a:gd name="T13" fmla="*/ 500 h 517"/>
                <a:gd name="T14" fmla="*/ 292 w 378"/>
                <a:gd name="T15" fmla="*/ 479 h 517"/>
                <a:gd name="T16" fmla="*/ 285 w 378"/>
                <a:gd name="T17" fmla="*/ 511 h 517"/>
                <a:gd name="T18" fmla="*/ 222 w 378"/>
                <a:gd name="T19" fmla="*/ 479 h 517"/>
                <a:gd name="T20" fmla="*/ 213 w 378"/>
                <a:gd name="T21" fmla="*/ 500 h 517"/>
                <a:gd name="T22" fmla="*/ 111 w 378"/>
                <a:gd name="T23" fmla="*/ 431 h 517"/>
                <a:gd name="T24" fmla="*/ 71 w 378"/>
                <a:gd name="T25" fmla="*/ 360 h 517"/>
                <a:gd name="T26" fmla="*/ 13 w 378"/>
                <a:gd name="T27" fmla="*/ 366 h 517"/>
                <a:gd name="T28" fmla="*/ 39 w 378"/>
                <a:gd name="T29" fmla="*/ 342 h 517"/>
                <a:gd name="T30" fmla="*/ 8 w 378"/>
                <a:gd name="T31" fmla="*/ 292 h 517"/>
                <a:gd name="T32" fmla="*/ 38 w 378"/>
                <a:gd name="T33" fmla="*/ 291 h 517"/>
                <a:gd name="T34" fmla="*/ 153 w 378"/>
                <a:gd name="T35" fmla="*/ 117 h 517"/>
                <a:gd name="T36" fmla="*/ 111 w 378"/>
                <a:gd name="T37" fmla="*/ 109 h 517"/>
                <a:gd name="T38" fmla="*/ 229 w 378"/>
                <a:gd name="T39" fmla="*/ 64 h 517"/>
                <a:gd name="T40" fmla="*/ 219 w 378"/>
                <a:gd name="T41" fmla="*/ 23 h 517"/>
                <a:gd name="T42" fmla="*/ 353 w 378"/>
                <a:gd name="T43" fmla="*/ 6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8" h="517">
                  <a:moveTo>
                    <a:pt x="353" y="64"/>
                  </a:moveTo>
                  <a:cubicBezTo>
                    <a:pt x="378" y="98"/>
                    <a:pt x="375" y="191"/>
                    <a:pt x="341" y="141"/>
                  </a:cubicBezTo>
                  <a:cubicBezTo>
                    <a:pt x="341" y="141"/>
                    <a:pt x="318" y="226"/>
                    <a:pt x="298" y="222"/>
                  </a:cubicBezTo>
                  <a:cubicBezTo>
                    <a:pt x="278" y="219"/>
                    <a:pt x="282" y="193"/>
                    <a:pt x="282" y="193"/>
                  </a:cubicBezTo>
                  <a:cubicBezTo>
                    <a:pt x="282" y="193"/>
                    <a:pt x="278" y="277"/>
                    <a:pt x="250" y="331"/>
                  </a:cubicBezTo>
                  <a:cubicBezTo>
                    <a:pt x="261" y="381"/>
                    <a:pt x="261" y="381"/>
                    <a:pt x="261" y="381"/>
                  </a:cubicBezTo>
                  <a:cubicBezTo>
                    <a:pt x="261" y="381"/>
                    <a:pt x="337" y="464"/>
                    <a:pt x="320" y="500"/>
                  </a:cubicBezTo>
                  <a:cubicBezTo>
                    <a:pt x="320" y="500"/>
                    <a:pt x="311" y="508"/>
                    <a:pt x="292" y="479"/>
                  </a:cubicBezTo>
                  <a:cubicBezTo>
                    <a:pt x="292" y="479"/>
                    <a:pt x="303" y="505"/>
                    <a:pt x="285" y="511"/>
                  </a:cubicBezTo>
                  <a:cubicBezTo>
                    <a:pt x="268" y="517"/>
                    <a:pt x="233" y="500"/>
                    <a:pt x="222" y="479"/>
                  </a:cubicBezTo>
                  <a:cubicBezTo>
                    <a:pt x="222" y="479"/>
                    <a:pt x="224" y="497"/>
                    <a:pt x="213" y="500"/>
                  </a:cubicBezTo>
                  <a:cubicBezTo>
                    <a:pt x="202" y="503"/>
                    <a:pt x="145" y="478"/>
                    <a:pt x="111" y="431"/>
                  </a:cubicBezTo>
                  <a:cubicBezTo>
                    <a:pt x="77" y="385"/>
                    <a:pt x="71" y="360"/>
                    <a:pt x="71" y="360"/>
                  </a:cubicBezTo>
                  <a:cubicBezTo>
                    <a:pt x="71" y="360"/>
                    <a:pt x="27" y="394"/>
                    <a:pt x="13" y="366"/>
                  </a:cubicBezTo>
                  <a:cubicBezTo>
                    <a:pt x="0" y="337"/>
                    <a:pt x="39" y="342"/>
                    <a:pt x="39" y="342"/>
                  </a:cubicBezTo>
                  <a:cubicBezTo>
                    <a:pt x="39" y="342"/>
                    <a:pt x="1" y="318"/>
                    <a:pt x="8" y="292"/>
                  </a:cubicBezTo>
                  <a:cubicBezTo>
                    <a:pt x="14" y="266"/>
                    <a:pt x="38" y="291"/>
                    <a:pt x="38" y="291"/>
                  </a:cubicBezTo>
                  <a:cubicBezTo>
                    <a:pt x="38" y="291"/>
                    <a:pt x="60" y="158"/>
                    <a:pt x="153" y="117"/>
                  </a:cubicBezTo>
                  <a:cubicBezTo>
                    <a:pt x="153" y="117"/>
                    <a:pt x="114" y="126"/>
                    <a:pt x="111" y="109"/>
                  </a:cubicBezTo>
                  <a:cubicBezTo>
                    <a:pt x="108" y="92"/>
                    <a:pt x="203" y="56"/>
                    <a:pt x="229" y="64"/>
                  </a:cubicBezTo>
                  <a:cubicBezTo>
                    <a:pt x="229" y="64"/>
                    <a:pt x="212" y="45"/>
                    <a:pt x="219" y="23"/>
                  </a:cubicBezTo>
                  <a:cubicBezTo>
                    <a:pt x="225" y="0"/>
                    <a:pt x="326" y="27"/>
                    <a:pt x="353" y="6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59"/>
            <p:cNvSpPr>
              <a:spLocks/>
            </p:cNvSpPr>
            <p:nvPr/>
          </p:nvSpPr>
          <p:spPr bwMode="auto">
            <a:xfrm>
              <a:off x="2186782" y="3227215"/>
              <a:ext cx="196850" cy="271463"/>
            </a:xfrm>
            <a:custGeom>
              <a:avLst/>
              <a:gdLst>
                <a:gd name="T0" fmla="*/ 9 w 98"/>
                <a:gd name="T1" fmla="*/ 88 h 136"/>
                <a:gd name="T2" fmla="*/ 30 w 98"/>
                <a:gd name="T3" fmla="*/ 16 h 136"/>
                <a:gd name="T4" fmla="*/ 49 w 98"/>
                <a:gd name="T5" fmla="*/ 65 h 136"/>
                <a:gd name="T6" fmla="*/ 78 w 98"/>
                <a:gd name="T7" fmla="*/ 115 h 136"/>
                <a:gd name="T8" fmla="*/ 9 w 98"/>
                <a:gd name="T9" fmla="*/ 8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6">
                  <a:moveTo>
                    <a:pt x="9" y="88"/>
                  </a:moveTo>
                  <a:cubicBezTo>
                    <a:pt x="0" y="67"/>
                    <a:pt x="4" y="31"/>
                    <a:pt x="30" y="16"/>
                  </a:cubicBezTo>
                  <a:cubicBezTo>
                    <a:pt x="56" y="0"/>
                    <a:pt x="49" y="39"/>
                    <a:pt x="49" y="65"/>
                  </a:cubicBezTo>
                  <a:cubicBezTo>
                    <a:pt x="48" y="92"/>
                    <a:pt x="98" y="94"/>
                    <a:pt x="78" y="115"/>
                  </a:cubicBezTo>
                  <a:cubicBezTo>
                    <a:pt x="59" y="136"/>
                    <a:pt x="20" y="113"/>
                    <a:pt x="9" y="88"/>
                  </a:cubicBezTo>
                </a:path>
              </a:pathLst>
            </a:custGeom>
            <a:solidFill>
              <a:srgbClr val="DDB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60"/>
            <p:cNvSpPr>
              <a:spLocks/>
            </p:cNvSpPr>
            <p:nvPr/>
          </p:nvSpPr>
          <p:spPr bwMode="auto">
            <a:xfrm>
              <a:off x="2196307" y="3244677"/>
              <a:ext cx="173038" cy="236538"/>
            </a:xfrm>
            <a:custGeom>
              <a:avLst/>
              <a:gdLst>
                <a:gd name="T0" fmla="*/ 8 w 86"/>
                <a:gd name="T1" fmla="*/ 77 h 118"/>
                <a:gd name="T2" fmla="*/ 27 w 86"/>
                <a:gd name="T3" fmla="*/ 13 h 118"/>
                <a:gd name="T4" fmla="*/ 43 w 86"/>
                <a:gd name="T5" fmla="*/ 57 h 118"/>
                <a:gd name="T6" fmla="*/ 69 w 86"/>
                <a:gd name="T7" fmla="*/ 100 h 118"/>
                <a:gd name="T8" fmla="*/ 8 w 86"/>
                <a:gd name="T9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18">
                  <a:moveTo>
                    <a:pt x="8" y="77"/>
                  </a:moveTo>
                  <a:cubicBezTo>
                    <a:pt x="0" y="58"/>
                    <a:pt x="4" y="27"/>
                    <a:pt x="27" y="13"/>
                  </a:cubicBezTo>
                  <a:cubicBezTo>
                    <a:pt x="49" y="0"/>
                    <a:pt x="43" y="33"/>
                    <a:pt x="43" y="57"/>
                  </a:cubicBezTo>
                  <a:cubicBezTo>
                    <a:pt x="43" y="80"/>
                    <a:pt x="86" y="81"/>
                    <a:pt x="69" y="100"/>
                  </a:cubicBezTo>
                  <a:cubicBezTo>
                    <a:pt x="52" y="118"/>
                    <a:pt x="18" y="99"/>
                    <a:pt x="8" y="77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61"/>
            <p:cNvSpPr>
              <a:spLocks/>
            </p:cNvSpPr>
            <p:nvPr/>
          </p:nvSpPr>
          <p:spPr bwMode="auto">
            <a:xfrm>
              <a:off x="2316957" y="3031952"/>
              <a:ext cx="76200" cy="136525"/>
            </a:xfrm>
            <a:custGeom>
              <a:avLst/>
              <a:gdLst>
                <a:gd name="T0" fmla="*/ 38 w 38"/>
                <a:gd name="T1" fmla="*/ 0 h 68"/>
                <a:gd name="T2" fmla="*/ 30 w 38"/>
                <a:gd name="T3" fmla="*/ 68 h 68"/>
                <a:gd name="T4" fmla="*/ 38 w 3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68">
                  <a:moveTo>
                    <a:pt x="38" y="0"/>
                  </a:moveTo>
                  <a:cubicBezTo>
                    <a:pt x="38" y="0"/>
                    <a:pt x="11" y="35"/>
                    <a:pt x="30" y="68"/>
                  </a:cubicBezTo>
                  <a:cubicBezTo>
                    <a:pt x="30" y="68"/>
                    <a:pt x="0" y="21"/>
                    <a:pt x="38" y="0"/>
                  </a:cubicBezTo>
                </a:path>
              </a:pathLst>
            </a:custGeom>
            <a:solidFill>
              <a:srgbClr val="33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62"/>
            <p:cNvSpPr>
              <a:spLocks/>
            </p:cNvSpPr>
            <p:nvPr/>
          </p:nvSpPr>
          <p:spPr bwMode="auto">
            <a:xfrm>
              <a:off x="2350294" y="3905077"/>
              <a:ext cx="379413" cy="542925"/>
            </a:xfrm>
            <a:custGeom>
              <a:avLst/>
              <a:gdLst>
                <a:gd name="T0" fmla="*/ 9 w 189"/>
                <a:gd name="T1" fmla="*/ 0 h 271"/>
                <a:gd name="T2" fmla="*/ 92 w 189"/>
                <a:gd name="T3" fmla="*/ 85 h 271"/>
                <a:gd name="T4" fmla="*/ 189 w 189"/>
                <a:gd name="T5" fmla="*/ 224 h 271"/>
                <a:gd name="T6" fmla="*/ 170 w 189"/>
                <a:gd name="T7" fmla="*/ 271 h 271"/>
                <a:gd name="T8" fmla="*/ 129 w 189"/>
                <a:gd name="T9" fmla="*/ 236 h 271"/>
                <a:gd name="T10" fmla="*/ 88 w 189"/>
                <a:gd name="T11" fmla="*/ 161 h 271"/>
                <a:gd name="T12" fmla="*/ 9 w 189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271">
                  <a:moveTo>
                    <a:pt x="9" y="0"/>
                  </a:moveTo>
                  <a:cubicBezTo>
                    <a:pt x="9" y="0"/>
                    <a:pt x="46" y="61"/>
                    <a:pt x="92" y="85"/>
                  </a:cubicBezTo>
                  <a:cubicBezTo>
                    <a:pt x="138" y="109"/>
                    <a:pt x="189" y="224"/>
                    <a:pt x="189" y="224"/>
                  </a:cubicBezTo>
                  <a:cubicBezTo>
                    <a:pt x="170" y="271"/>
                    <a:pt x="170" y="271"/>
                    <a:pt x="170" y="271"/>
                  </a:cubicBezTo>
                  <a:cubicBezTo>
                    <a:pt x="129" y="236"/>
                    <a:pt x="129" y="236"/>
                    <a:pt x="129" y="236"/>
                  </a:cubicBezTo>
                  <a:cubicBezTo>
                    <a:pt x="129" y="236"/>
                    <a:pt x="128" y="184"/>
                    <a:pt x="88" y="161"/>
                  </a:cubicBezTo>
                  <a:cubicBezTo>
                    <a:pt x="48" y="137"/>
                    <a:pt x="0" y="38"/>
                    <a:pt x="9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63"/>
            <p:cNvSpPr>
              <a:spLocks/>
            </p:cNvSpPr>
            <p:nvPr/>
          </p:nvSpPr>
          <p:spPr bwMode="auto">
            <a:xfrm>
              <a:off x="2272507" y="3679652"/>
              <a:ext cx="234950" cy="87313"/>
            </a:xfrm>
            <a:custGeom>
              <a:avLst/>
              <a:gdLst>
                <a:gd name="T0" fmla="*/ 0 w 117"/>
                <a:gd name="T1" fmla="*/ 43 h 43"/>
                <a:gd name="T2" fmla="*/ 8 w 117"/>
                <a:gd name="T3" fmla="*/ 19 h 43"/>
                <a:gd name="T4" fmla="*/ 105 w 117"/>
                <a:gd name="T5" fmla="*/ 15 h 43"/>
                <a:gd name="T6" fmla="*/ 117 w 117"/>
                <a:gd name="T7" fmla="*/ 37 h 43"/>
                <a:gd name="T8" fmla="*/ 0 w 117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0" y="43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70" y="0"/>
                    <a:pt x="105" y="15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7" y="37"/>
                    <a:pt x="45" y="27"/>
                    <a:pt x="0" y="43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64"/>
            <p:cNvSpPr>
              <a:spLocks/>
            </p:cNvSpPr>
            <p:nvPr/>
          </p:nvSpPr>
          <p:spPr bwMode="auto">
            <a:xfrm>
              <a:off x="1834357" y="3698702"/>
              <a:ext cx="808038" cy="1011238"/>
            </a:xfrm>
            <a:custGeom>
              <a:avLst/>
              <a:gdLst>
                <a:gd name="T0" fmla="*/ 167 w 402"/>
                <a:gd name="T1" fmla="*/ 36 h 504"/>
                <a:gd name="T2" fmla="*/ 357 w 402"/>
                <a:gd name="T3" fmla="*/ 0 h 504"/>
                <a:gd name="T4" fmla="*/ 356 w 402"/>
                <a:gd name="T5" fmla="*/ 504 h 504"/>
                <a:gd name="T6" fmla="*/ 0 w 402"/>
                <a:gd name="T7" fmla="*/ 347 h 504"/>
                <a:gd name="T8" fmla="*/ 167 w 402"/>
                <a:gd name="T9" fmla="*/ 3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504">
                  <a:moveTo>
                    <a:pt x="167" y="36"/>
                  </a:moveTo>
                  <a:cubicBezTo>
                    <a:pt x="167" y="36"/>
                    <a:pt x="296" y="25"/>
                    <a:pt x="357" y="0"/>
                  </a:cubicBezTo>
                  <a:cubicBezTo>
                    <a:pt x="357" y="0"/>
                    <a:pt x="402" y="314"/>
                    <a:pt x="356" y="504"/>
                  </a:cubicBezTo>
                  <a:cubicBezTo>
                    <a:pt x="356" y="504"/>
                    <a:pt x="83" y="461"/>
                    <a:pt x="0" y="347"/>
                  </a:cubicBezTo>
                  <a:cubicBezTo>
                    <a:pt x="0" y="347"/>
                    <a:pt x="175" y="269"/>
                    <a:pt x="167" y="3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Freeform 65"/>
            <p:cNvSpPr>
              <a:spLocks/>
            </p:cNvSpPr>
            <p:nvPr/>
          </p:nvSpPr>
          <p:spPr bwMode="auto">
            <a:xfrm>
              <a:off x="2228057" y="3679652"/>
              <a:ext cx="273050" cy="92075"/>
            </a:xfrm>
            <a:custGeom>
              <a:avLst/>
              <a:gdLst>
                <a:gd name="T0" fmla="*/ 0 w 136"/>
                <a:gd name="T1" fmla="*/ 42 h 46"/>
                <a:gd name="T2" fmla="*/ 136 w 136"/>
                <a:gd name="T3" fmla="*/ 18 h 46"/>
                <a:gd name="T4" fmla="*/ 0 w 136"/>
                <a:gd name="T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46">
                  <a:moveTo>
                    <a:pt x="0" y="42"/>
                  </a:moveTo>
                  <a:cubicBezTo>
                    <a:pt x="0" y="42"/>
                    <a:pt x="93" y="0"/>
                    <a:pt x="136" y="18"/>
                  </a:cubicBezTo>
                  <a:cubicBezTo>
                    <a:pt x="136" y="18"/>
                    <a:pt x="52" y="46"/>
                    <a:pt x="0" y="42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Freeform 66"/>
            <p:cNvSpPr>
              <a:spLocks/>
            </p:cNvSpPr>
            <p:nvPr/>
          </p:nvSpPr>
          <p:spPr bwMode="auto">
            <a:xfrm>
              <a:off x="1937544" y="4490865"/>
              <a:ext cx="404813" cy="171450"/>
            </a:xfrm>
            <a:custGeom>
              <a:avLst/>
              <a:gdLst>
                <a:gd name="T0" fmla="*/ 0 w 202"/>
                <a:gd name="T1" fmla="*/ 0 h 86"/>
                <a:gd name="T2" fmla="*/ 85 w 202"/>
                <a:gd name="T3" fmla="*/ 40 h 86"/>
                <a:gd name="T4" fmla="*/ 101 w 202"/>
                <a:gd name="T5" fmla="*/ 20 h 86"/>
                <a:gd name="T6" fmla="*/ 111 w 202"/>
                <a:gd name="T7" fmla="*/ 50 h 86"/>
                <a:gd name="T8" fmla="*/ 202 w 202"/>
                <a:gd name="T9" fmla="*/ 86 h 86"/>
                <a:gd name="T10" fmla="*/ 99 w 202"/>
                <a:gd name="T11" fmla="*/ 56 h 86"/>
                <a:gd name="T12" fmla="*/ 98 w 202"/>
                <a:gd name="T13" fmla="*/ 41 h 86"/>
                <a:gd name="T14" fmla="*/ 87 w 202"/>
                <a:gd name="T15" fmla="*/ 52 h 86"/>
                <a:gd name="T16" fmla="*/ 0 w 202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86">
                  <a:moveTo>
                    <a:pt x="0" y="0"/>
                  </a:moveTo>
                  <a:cubicBezTo>
                    <a:pt x="0" y="0"/>
                    <a:pt x="66" y="32"/>
                    <a:pt x="85" y="4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0"/>
                    <a:pt x="165" y="77"/>
                    <a:pt x="202" y="86"/>
                  </a:cubicBezTo>
                  <a:cubicBezTo>
                    <a:pt x="202" y="86"/>
                    <a:pt x="109" y="62"/>
                    <a:pt x="99" y="56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11" y="8"/>
                    <a:pt x="0" y="0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67"/>
            <p:cNvSpPr>
              <a:spLocks/>
            </p:cNvSpPr>
            <p:nvPr/>
          </p:nvSpPr>
          <p:spPr bwMode="auto">
            <a:xfrm>
              <a:off x="2347119" y="2257252"/>
              <a:ext cx="387350" cy="381000"/>
            </a:xfrm>
            <a:custGeom>
              <a:avLst/>
              <a:gdLst>
                <a:gd name="T0" fmla="*/ 103 w 193"/>
                <a:gd name="T1" fmla="*/ 190 h 190"/>
                <a:gd name="T2" fmla="*/ 7 w 193"/>
                <a:gd name="T3" fmla="*/ 168 h 190"/>
                <a:gd name="T4" fmla="*/ 46 w 193"/>
                <a:gd name="T5" fmla="*/ 154 h 190"/>
                <a:gd name="T6" fmla="*/ 72 w 193"/>
                <a:gd name="T7" fmla="*/ 113 h 190"/>
                <a:gd name="T8" fmla="*/ 52 w 193"/>
                <a:gd name="T9" fmla="*/ 58 h 190"/>
                <a:gd name="T10" fmla="*/ 73 w 193"/>
                <a:gd name="T11" fmla="*/ 28 h 190"/>
                <a:gd name="T12" fmla="*/ 105 w 193"/>
                <a:gd name="T13" fmla="*/ 93 h 190"/>
                <a:gd name="T14" fmla="*/ 112 w 193"/>
                <a:gd name="T15" fmla="*/ 71 h 190"/>
                <a:gd name="T16" fmla="*/ 102 w 193"/>
                <a:gd name="T17" fmla="*/ 31 h 190"/>
                <a:gd name="T18" fmla="*/ 133 w 193"/>
                <a:gd name="T19" fmla="*/ 19 h 190"/>
                <a:gd name="T20" fmla="*/ 144 w 193"/>
                <a:gd name="T21" fmla="*/ 88 h 190"/>
                <a:gd name="T22" fmla="*/ 163 w 193"/>
                <a:gd name="T23" fmla="*/ 35 h 190"/>
                <a:gd name="T24" fmla="*/ 190 w 193"/>
                <a:gd name="T25" fmla="*/ 55 h 190"/>
                <a:gd name="T26" fmla="*/ 172 w 193"/>
                <a:gd name="T27" fmla="*/ 132 h 190"/>
                <a:gd name="T28" fmla="*/ 103 w 193"/>
                <a:gd name="T2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190">
                  <a:moveTo>
                    <a:pt x="103" y="190"/>
                  </a:moveTo>
                  <a:cubicBezTo>
                    <a:pt x="103" y="190"/>
                    <a:pt x="19" y="190"/>
                    <a:pt x="7" y="168"/>
                  </a:cubicBezTo>
                  <a:cubicBezTo>
                    <a:pt x="0" y="153"/>
                    <a:pt x="21" y="148"/>
                    <a:pt x="46" y="154"/>
                  </a:cubicBezTo>
                  <a:cubicBezTo>
                    <a:pt x="71" y="159"/>
                    <a:pt x="73" y="135"/>
                    <a:pt x="72" y="113"/>
                  </a:cubicBezTo>
                  <a:cubicBezTo>
                    <a:pt x="70" y="90"/>
                    <a:pt x="68" y="74"/>
                    <a:pt x="52" y="58"/>
                  </a:cubicBezTo>
                  <a:cubicBezTo>
                    <a:pt x="32" y="38"/>
                    <a:pt x="54" y="11"/>
                    <a:pt x="73" y="28"/>
                  </a:cubicBezTo>
                  <a:cubicBezTo>
                    <a:pt x="92" y="45"/>
                    <a:pt x="102" y="68"/>
                    <a:pt x="105" y="93"/>
                  </a:cubicBezTo>
                  <a:cubicBezTo>
                    <a:pt x="110" y="92"/>
                    <a:pt x="110" y="84"/>
                    <a:pt x="112" y="71"/>
                  </a:cubicBezTo>
                  <a:cubicBezTo>
                    <a:pt x="113" y="57"/>
                    <a:pt x="110" y="51"/>
                    <a:pt x="102" y="31"/>
                  </a:cubicBezTo>
                  <a:cubicBezTo>
                    <a:pt x="94" y="12"/>
                    <a:pt x="121" y="0"/>
                    <a:pt x="133" y="19"/>
                  </a:cubicBezTo>
                  <a:cubicBezTo>
                    <a:pt x="145" y="38"/>
                    <a:pt x="145" y="71"/>
                    <a:pt x="144" y="88"/>
                  </a:cubicBezTo>
                  <a:cubicBezTo>
                    <a:pt x="149" y="89"/>
                    <a:pt x="160" y="52"/>
                    <a:pt x="163" y="35"/>
                  </a:cubicBezTo>
                  <a:cubicBezTo>
                    <a:pt x="167" y="18"/>
                    <a:pt x="193" y="16"/>
                    <a:pt x="190" y="55"/>
                  </a:cubicBezTo>
                  <a:cubicBezTo>
                    <a:pt x="187" y="93"/>
                    <a:pt x="174" y="115"/>
                    <a:pt x="172" y="132"/>
                  </a:cubicBezTo>
                  <a:cubicBezTo>
                    <a:pt x="171" y="148"/>
                    <a:pt x="144" y="183"/>
                    <a:pt x="103" y="190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68"/>
            <p:cNvSpPr>
              <a:spLocks/>
            </p:cNvSpPr>
            <p:nvPr/>
          </p:nvSpPr>
          <p:spPr bwMode="auto">
            <a:xfrm>
              <a:off x="2477294" y="2501727"/>
              <a:ext cx="865188" cy="1335088"/>
            </a:xfrm>
            <a:custGeom>
              <a:avLst/>
              <a:gdLst>
                <a:gd name="T0" fmla="*/ 3 w 431"/>
                <a:gd name="T1" fmla="*/ 613 h 665"/>
                <a:gd name="T2" fmla="*/ 162 w 431"/>
                <a:gd name="T3" fmla="*/ 417 h 665"/>
                <a:gd name="T4" fmla="*/ 28 w 431"/>
                <a:gd name="T5" fmla="*/ 74 h 665"/>
                <a:gd name="T6" fmla="*/ 123 w 431"/>
                <a:gd name="T7" fmla="*/ 17 h 665"/>
                <a:gd name="T8" fmla="*/ 44 w 431"/>
                <a:gd name="T9" fmla="*/ 659 h 665"/>
                <a:gd name="T10" fmla="*/ 3 w 431"/>
                <a:gd name="T11" fmla="*/ 613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665">
                  <a:moveTo>
                    <a:pt x="3" y="613"/>
                  </a:moveTo>
                  <a:cubicBezTo>
                    <a:pt x="3" y="613"/>
                    <a:pt x="116" y="577"/>
                    <a:pt x="162" y="417"/>
                  </a:cubicBezTo>
                  <a:cubicBezTo>
                    <a:pt x="208" y="257"/>
                    <a:pt x="28" y="74"/>
                    <a:pt x="28" y="74"/>
                  </a:cubicBezTo>
                  <a:cubicBezTo>
                    <a:pt x="28" y="74"/>
                    <a:pt x="81" y="0"/>
                    <a:pt x="123" y="17"/>
                  </a:cubicBezTo>
                  <a:cubicBezTo>
                    <a:pt x="123" y="17"/>
                    <a:pt x="431" y="438"/>
                    <a:pt x="44" y="659"/>
                  </a:cubicBezTo>
                  <a:cubicBezTo>
                    <a:pt x="44" y="659"/>
                    <a:pt x="0" y="665"/>
                    <a:pt x="3" y="61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00823" y="1833548"/>
            <a:ext cx="5335093" cy="895618"/>
            <a:chOff x="5544191" y="1834124"/>
            <a:chExt cx="5335093" cy="895618"/>
          </a:xfrm>
        </p:grpSpPr>
        <p:sp>
          <p:nvSpPr>
            <p:cNvPr id="37" name="TextBox 36"/>
            <p:cNvSpPr txBox="1"/>
            <p:nvPr/>
          </p:nvSpPr>
          <p:spPr>
            <a:xfrm flipH="1">
              <a:off x="5544191" y="2114765"/>
              <a:ext cx="5335093" cy="614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consectetur adipiscing elit. Pellentesque bibendum risus eu neque maximus maximus. Phasellus euismod metus sed.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flipH="1">
              <a:off x="6683941" y="1834124"/>
              <a:ext cx="3055607" cy="364505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Regular"/>
                </a:rPr>
                <a:t>Why? That’s Not Hard Question.</a:t>
              </a:r>
              <a:endParaRPr kumimoji="0" lang="id-ID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Regular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541375" y="3672841"/>
            <a:ext cx="2532367" cy="783811"/>
            <a:chOff x="2354158" y="2248590"/>
            <a:chExt cx="2532367" cy="783811"/>
          </a:xfrm>
        </p:grpSpPr>
        <p:sp>
          <p:nvSpPr>
            <p:cNvPr id="40" name="TextBox 39"/>
            <p:cNvSpPr txBox="1"/>
            <p:nvPr/>
          </p:nvSpPr>
          <p:spPr>
            <a:xfrm>
              <a:off x="2354158" y="2514374"/>
              <a:ext cx="2532367" cy="518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76951" y="2248590"/>
              <a:ext cx="8867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GAMES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41375" y="5241008"/>
            <a:ext cx="2532367" cy="801315"/>
            <a:chOff x="2354158" y="2248590"/>
            <a:chExt cx="2532367" cy="801315"/>
          </a:xfrm>
        </p:grpSpPr>
        <p:sp>
          <p:nvSpPr>
            <p:cNvPr id="43" name="TextBox 42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173746" y="2248590"/>
              <a:ext cx="8931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Difficult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002187" y="3672841"/>
            <a:ext cx="2532367" cy="801315"/>
            <a:chOff x="2354158" y="2248590"/>
            <a:chExt cx="2532367" cy="801315"/>
          </a:xfrm>
        </p:grpSpPr>
        <p:sp>
          <p:nvSpPr>
            <p:cNvPr id="46" name="TextBox 45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017454" y="2248590"/>
              <a:ext cx="12057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Break Time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002187" y="5241008"/>
            <a:ext cx="2532367" cy="801315"/>
            <a:chOff x="2354158" y="2248590"/>
            <a:chExt cx="2532367" cy="801315"/>
          </a:xfrm>
        </p:grpSpPr>
        <p:sp>
          <p:nvSpPr>
            <p:cNvPr id="49" name="TextBox 48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074359" y="2248590"/>
              <a:ext cx="10919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Free Time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445690" y="3672841"/>
            <a:ext cx="2532367" cy="801315"/>
            <a:chOff x="2354158" y="2248590"/>
            <a:chExt cx="2532367" cy="801315"/>
          </a:xfrm>
        </p:grpSpPr>
        <p:sp>
          <p:nvSpPr>
            <p:cNvPr id="52" name="TextBox 51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7295" y="2248590"/>
              <a:ext cx="9460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Dampen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445690" y="5241008"/>
            <a:ext cx="2532367" cy="801315"/>
            <a:chOff x="2354158" y="2248590"/>
            <a:chExt cx="2532367" cy="801315"/>
          </a:xfrm>
        </p:grpSpPr>
        <p:sp>
          <p:nvSpPr>
            <p:cNvPr id="55" name="TextBox 54"/>
            <p:cNvSpPr txBox="1"/>
            <p:nvPr/>
          </p:nvSpPr>
          <p:spPr>
            <a:xfrm>
              <a:off x="2354158" y="2514374"/>
              <a:ext cx="253236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 cing elit.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196188" y="2248590"/>
              <a:ext cx="8483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Miracle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033561" y="4685431"/>
            <a:ext cx="469617" cy="469617"/>
            <a:chOff x="8033561" y="4685431"/>
            <a:chExt cx="469617" cy="469617"/>
          </a:xfrm>
        </p:grpSpPr>
        <p:sp>
          <p:nvSpPr>
            <p:cNvPr id="61" name="Rectangle 60"/>
            <p:cNvSpPr/>
            <p:nvPr/>
          </p:nvSpPr>
          <p:spPr>
            <a:xfrm>
              <a:off x="8033561" y="4685431"/>
              <a:ext cx="469617" cy="4696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AutoShape 84"/>
            <p:cNvSpPr>
              <a:spLocks noChangeAspect="1"/>
            </p:cNvSpPr>
            <p:nvPr/>
          </p:nvSpPr>
          <p:spPr bwMode="auto">
            <a:xfrm>
              <a:off x="8122422" y="4773669"/>
              <a:ext cx="291894" cy="2931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0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477064" y="3117264"/>
            <a:ext cx="469617" cy="469617"/>
            <a:chOff x="10477064" y="3117264"/>
            <a:chExt cx="469617" cy="469617"/>
          </a:xfrm>
        </p:grpSpPr>
        <p:sp>
          <p:nvSpPr>
            <p:cNvPr id="64" name="Rectangle 63"/>
            <p:cNvSpPr/>
            <p:nvPr/>
          </p:nvSpPr>
          <p:spPr>
            <a:xfrm>
              <a:off x="10477064" y="3117264"/>
              <a:ext cx="469617" cy="46961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AutoShape 122"/>
            <p:cNvSpPr>
              <a:spLocks noChangeAspect="1"/>
            </p:cNvSpPr>
            <p:nvPr/>
          </p:nvSpPr>
          <p:spPr bwMode="auto">
            <a:xfrm>
              <a:off x="10585218" y="3212716"/>
              <a:ext cx="253309" cy="2787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0477064" y="4685431"/>
            <a:ext cx="469617" cy="469617"/>
            <a:chOff x="10477064" y="4685431"/>
            <a:chExt cx="469617" cy="469617"/>
          </a:xfrm>
        </p:grpSpPr>
        <p:sp>
          <p:nvSpPr>
            <p:cNvPr id="67" name="Rectangle 66"/>
            <p:cNvSpPr/>
            <p:nvPr/>
          </p:nvSpPr>
          <p:spPr>
            <a:xfrm>
              <a:off x="10477064" y="4685431"/>
              <a:ext cx="469617" cy="46961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AutoShape 96"/>
            <p:cNvSpPr>
              <a:spLocks noChangeAspect="1"/>
            </p:cNvSpPr>
            <p:nvPr/>
          </p:nvSpPr>
          <p:spPr bwMode="auto">
            <a:xfrm>
              <a:off x="10593618" y="4801949"/>
              <a:ext cx="278550" cy="27862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algn="l" defTabSz="91419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033561" y="3117264"/>
            <a:ext cx="469617" cy="469617"/>
            <a:chOff x="8033561" y="3117264"/>
            <a:chExt cx="469617" cy="469617"/>
          </a:xfrm>
        </p:grpSpPr>
        <p:sp>
          <p:nvSpPr>
            <p:cNvPr id="70" name="Rectangle 69"/>
            <p:cNvSpPr/>
            <p:nvPr/>
          </p:nvSpPr>
          <p:spPr>
            <a:xfrm>
              <a:off x="8033561" y="3117264"/>
              <a:ext cx="469617" cy="46961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71" name="Group 4688"/>
            <p:cNvGrpSpPr>
              <a:grpSpLocks noChangeAspect="1"/>
            </p:cNvGrpSpPr>
            <p:nvPr/>
          </p:nvGrpSpPr>
          <p:grpSpPr bwMode="auto">
            <a:xfrm>
              <a:off x="8152490" y="3200647"/>
              <a:ext cx="281791" cy="267830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72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SimSun" charset="0"/>
                  <a:cs typeface="+mn-cs"/>
                </a:endParaRPr>
              </a:p>
            </p:txBody>
          </p:sp>
          <p:sp>
            <p:nvSpPr>
              <p:cNvPr id="73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SimSun" charset="0"/>
                  <a:cs typeface="+mn-cs"/>
                </a:endParaRPr>
              </a:p>
            </p:txBody>
          </p:sp>
          <p:sp>
            <p:nvSpPr>
              <p:cNvPr id="74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SimSun" charset="0"/>
                  <a:cs typeface="+mn-cs"/>
                </a:endParaRPr>
              </a:p>
            </p:txBody>
          </p:sp>
          <p:sp>
            <p:nvSpPr>
              <p:cNvPr id="75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SimSun" charset="0"/>
                  <a:cs typeface="+mn-cs"/>
                </a:endParaRPr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5572749" y="3117264"/>
            <a:ext cx="469617" cy="469617"/>
            <a:chOff x="5572749" y="3117264"/>
            <a:chExt cx="469617" cy="469617"/>
          </a:xfrm>
        </p:grpSpPr>
        <p:sp>
          <p:nvSpPr>
            <p:cNvPr id="77" name="Rectangle 76"/>
            <p:cNvSpPr/>
            <p:nvPr/>
          </p:nvSpPr>
          <p:spPr>
            <a:xfrm>
              <a:off x="5572749" y="3117264"/>
              <a:ext cx="469617" cy="469617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Freeform 299"/>
            <p:cNvSpPr>
              <a:spLocks noChangeAspect="1" noChangeArrowheads="1"/>
            </p:cNvSpPr>
            <p:nvPr/>
          </p:nvSpPr>
          <p:spPr bwMode="auto">
            <a:xfrm>
              <a:off x="5661018" y="3206282"/>
              <a:ext cx="293078" cy="280746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572749" y="4685431"/>
            <a:ext cx="469617" cy="469617"/>
            <a:chOff x="5572749" y="4685431"/>
            <a:chExt cx="469617" cy="469617"/>
          </a:xfrm>
        </p:grpSpPr>
        <p:sp>
          <p:nvSpPr>
            <p:cNvPr id="80" name="Rectangle 79"/>
            <p:cNvSpPr/>
            <p:nvPr/>
          </p:nvSpPr>
          <p:spPr>
            <a:xfrm>
              <a:off x="5572749" y="4685431"/>
              <a:ext cx="469617" cy="46961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5658436" y="4771118"/>
              <a:ext cx="298242" cy="298242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82" name="Freeform 54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83" name="Freeform 55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84" name="Freeform 56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85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265454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126976" y="2006007"/>
            <a:ext cx="2590999" cy="1149056"/>
            <a:chOff x="6126976" y="2006007"/>
            <a:chExt cx="2590999" cy="1149056"/>
          </a:xfrm>
        </p:grpSpPr>
        <p:sp>
          <p:nvSpPr>
            <p:cNvPr id="6" name="TextBox 5"/>
            <p:cNvSpPr txBox="1"/>
            <p:nvPr/>
          </p:nvSpPr>
          <p:spPr>
            <a:xfrm>
              <a:off x="6130182" y="2006007"/>
              <a:ext cx="1678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Way To Success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126976" y="2268217"/>
              <a:ext cx="2590999" cy="88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conse ctetur adipiscing elit. Pellentesque bibendum risus eu neque.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8" name="Freeform 6"/>
          <p:cNvSpPr>
            <a:spLocks/>
          </p:cNvSpPr>
          <p:nvPr/>
        </p:nvSpPr>
        <p:spPr bwMode="auto">
          <a:xfrm>
            <a:off x="2420361" y="4800601"/>
            <a:ext cx="1955800" cy="806450"/>
          </a:xfrm>
          <a:custGeom>
            <a:avLst/>
            <a:gdLst>
              <a:gd name="T0" fmla="*/ 26 w 1035"/>
              <a:gd name="T1" fmla="*/ 290 h 427"/>
              <a:gd name="T2" fmla="*/ 129 w 1035"/>
              <a:gd name="T3" fmla="*/ 232 h 427"/>
              <a:gd name="T4" fmla="*/ 330 w 1035"/>
              <a:gd name="T5" fmla="*/ 162 h 427"/>
              <a:gd name="T6" fmla="*/ 473 w 1035"/>
              <a:gd name="T7" fmla="*/ 4 h 427"/>
              <a:gd name="T8" fmla="*/ 648 w 1035"/>
              <a:gd name="T9" fmla="*/ 120 h 427"/>
              <a:gd name="T10" fmla="*/ 789 w 1035"/>
              <a:gd name="T11" fmla="*/ 153 h 427"/>
              <a:gd name="T12" fmla="*/ 842 w 1035"/>
              <a:gd name="T13" fmla="*/ 176 h 427"/>
              <a:gd name="T14" fmla="*/ 1017 w 1035"/>
              <a:gd name="T15" fmla="*/ 224 h 427"/>
              <a:gd name="T16" fmla="*/ 730 w 1035"/>
              <a:gd name="T17" fmla="*/ 290 h 427"/>
              <a:gd name="T18" fmla="*/ 300 w 1035"/>
              <a:gd name="T19" fmla="*/ 290 h 427"/>
              <a:gd name="T20" fmla="*/ 129 w 1035"/>
              <a:gd name="T21" fmla="*/ 305 h 427"/>
              <a:gd name="T22" fmla="*/ 26 w 1035"/>
              <a:gd name="T23" fmla="*/ 29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5" h="427">
                <a:moveTo>
                  <a:pt x="26" y="290"/>
                </a:moveTo>
                <a:cubicBezTo>
                  <a:pt x="0" y="260"/>
                  <a:pt x="85" y="210"/>
                  <a:pt x="129" y="232"/>
                </a:cubicBezTo>
                <a:cubicBezTo>
                  <a:pt x="129" y="232"/>
                  <a:pt x="185" y="66"/>
                  <a:pt x="330" y="162"/>
                </a:cubicBezTo>
                <a:cubicBezTo>
                  <a:pt x="330" y="162"/>
                  <a:pt x="322" y="0"/>
                  <a:pt x="473" y="4"/>
                </a:cubicBezTo>
                <a:cubicBezTo>
                  <a:pt x="624" y="8"/>
                  <a:pt x="645" y="101"/>
                  <a:pt x="648" y="120"/>
                </a:cubicBezTo>
                <a:cubicBezTo>
                  <a:pt x="648" y="120"/>
                  <a:pt x="765" y="45"/>
                  <a:pt x="789" y="153"/>
                </a:cubicBezTo>
                <a:cubicBezTo>
                  <a:pt x="789" y="153"/>
                  <a:pt x="840" y="128"/>
                  <a:pt x="842" y="176"/>
                </a:cubicBezTo>
                <a:cubicBezTo>
                  <a:pt x="842" y="176"/>
                  <a:pt x="999" y="169"/>
                  <a:pt x="1017" y="224"/>
                </a:cubicBezTo>
                <a:cubicBezTo>
                  <a:pt x="1035" y="279"/>
                  <a:pt x="781" y="320"/>
                  <a:pt x="730" y="290"/>
                </a:cubicBezTo>
                <a:cubicBezTo>
                  <a:pt x="730" y="290"/>
                  <a:pt x="542" y="427"/>
                  <a:pt x="300" y="290"/>
                </a:cubicBezTo>
                <a:cubicBezTo>
                  <a:pt x="300" y="290"/>
                  <a:pt x="203" y="358"/>
                  <a:pt x="129" y="305"/>
                </a:cubicBezTo>
                <a:cubicBezTo>
                  <a:pt x="129" y="305"/>
                  <a:pt x="64" y="333"/>
                  <a:pt x="26" y="29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525011" y="5675314"/>
            <a:ext cx="2527300" cy="1993900"/>
          </a:xfrm>
          <a:custGeom>
            <a:avLst/>
            <a:gdLst>
              <a:gd name="T0" fmla="*/ 260 w 1338"/>
              <a:gd name="T1" fmla="*/ 64 h 1056"/>
              <a:gd name="T2" fmla="*/ 344 w 1338"/>
              <a:gd name="T3" fmla="*/ 140 h 1056"/>
              <a:gd name="T4" fmla="*/ 576 w 1338"/>
              <a:gd name="T5" fmla="*/ 74 h 1056"/>
              <a:gd name="T6" fmla="*/ 641 w 1338"/>
              <a:gd name="T7" fmla="*/ 224 h 1056"/>
              <a:gd name="T8" fmla="*/ 734 w 1338"/>
              <a:gd name="T9" fmla="*/ 293 h 1056"/>
              <a:gd name="T10" fmla="*/ 942 w 1338"/>
              <a:gd name="T11" fmla="*/ 280 h 1056"/>
              <a:gd name="T12" fmla="*/ 1032 w 1338"/>
              <a:gd name="T13" fmla="*/ 424 h 1056"/>
              <a:gd name="T14" fmla="*/ 1144 w 1338"/>
              <a:gd name="T15" fmla="*/ 397 h 1056"/>
              <a:gd name="T16" fmla="*/ 1182 w 1338"/>
              <a:gd name="T17" fmla="*/ 482 h 1056"/>
              <a:gd name="T18" fmla="*/ 1338 w 1338"/>
              <a:gd name="T19" fmla="*/ 726 h 1056"/>
              <a:gd name="T20" fmla="*/ 1061 w 1338"/>
              <a:gd name="T21" fmla="*/ 976 h 1056"/>
              <a:gd name="T22" fmla="*/ 86 w 1338"/>
              <a:gd name="T23" fmla="*/ 875 h 1056"/>
              <a:gd name="T24" fmla="*/ 260 w 1338"/>
              <a:gd name="T25" fmla="*/ 64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8" h="1056">
                <a:moveTo>
                  <a:pt x="260" y="64"/>
                </a:moveTo>
                <a:cubicBezTo>
                  <a:pt x="260" y="64"/>
                  <a:pt x="329" y="93"/>
                  <a:pt x="344" y="140"/>
                </a:cubicBezTo>
                <a:cubicBezTo>
                  <a:pt x="344" y="140"/>
                  <a:pt x="450" y="0"/>
                  <a:pt x="576" y="74"/>
                </a:cubicBezTo>
                <a:cubicBezTo>
                  <a:pt x="702" y="149"/>
                  <a:pt x="641" y="224"/>
                  <a:pt x="641" y="224"/>
                </a:cubicBezTo>
                <a:cubicBezTo>
                  <a:pt x="641" y="224"/>
                  <a:pt x="752" y="184"/>
                  <a:pt x="734" y="293"/>
                </a:cubicBezTo>
                <a:cubicBezTo>
                  <a:pt x="734" y="293"/>
                  <a:pt x="846" y="234"/>
                  <a:pt x="942" y="280"/>
                </a:cubicBezTo>
                <a:cubicBezTo>
                  <a:pt x="1038" y="325"/>
                  <a:pt x="1032" y="424"/>
                  <a:pt x="1032" y="424"/>
                </a:cubicBezTo>
                <a:cubicBezTo>
                  <a:pt x="1032" y="424"/>
                  <a:pt x="1094" y="365"/>
                  <a:pt x="1144" y="397"/>
                </a:cubicBezTo>
                <a:cubicBezTo>
                  <a:pt x="1195" y="429"/>
                  <a:pt x="1182" y="482"/>
                  <a:pt x="1182" y="482"/>
                </a:cubicBezTo>
                <a:cubicBezTo>
                  <a:pt x="1182" y="482"/>
                  <a:pt x="1338" y="558"/>
                  <a:pt x="1338" y="726"/>
                </a:cubicBezTo>
                <a:cubicBezTo>
                  <a:pt x="1338" y="894"/>
                  <a:pt x="1266" y="942"/>
                  <a:pt x="1061" y="976"/>
                </a:cubicBezTo>
                <a:cubicBezTo>
                  <a:pt x="856" y="1011"/>
                  <a:pt x="171" y="1056"/>
                  <a:pt x="86" y="875"/>
                </a:cubicBezTo>
                <a:cubicBezTo>
                  <a:pt x="0" y="694"/>
                  <a:pt x="50" y="56"/>
                  <a:pt x="260" y="64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9898062" y="1673226"/>
            <a:ext cx="2476500" cy="919163"/>
          </a:xfrm>
          <a:custGeom>
            <a:avLst/>
            <a:gdLst>
              <a:gd name="T0" fmla="*/ 465 w 1311"/>
              <a:gd name="T1" fmla="*/ 150 h 487"/>
              <a:gd name="T2" fmla="*/ 635 w 1311"/>
              <a:gd name="T3" fmla="*/ 3 h 487"/>
              <a:gd name="T4" fmla="*/ 797 w 1311"/>
              <a:gd name="T5" fmla="*/ 139 h 487"/>
              <a:gd name="T6" fmla="*/ 956 w 1311"/>
              <a:gd name="T7" fmla="*/ 190 h 487"/>
              <a:gd name="T8" fmla="*/ 1025 w 1311"/>
              <a:gd name="T9" fmla="*/ 210 h 487"/>
              <a:gd name="T10" fmla="*/ 1172 w 1311"/>
              <a:gd name="T11" fmla="*/ 257 h 487"/>
              <a:gd name="T12" fmla="*/ 1304 w 1311"/>
              <a:gd name="T13" fmla="*/ 287 h 487"/>
              <a:gd name="T14" fmla="*/ 1166 w 1311"/>
              <a:gd name="T15" fmla="*/ 335 h 487"/>
              <a:gd name="T16" fmla="*/ 858 w 1311"/>
              <a:gd name="T17" fmla="*/ 356 h 487"/>
              <a:gd name="T18" fmla="*/ 393 w 1311"/>
              <a:gd name="T19" fmla="*/ 351 h 487"/>
              <a:gd name="T20" fmla="*/ 118 w 1311"/>
              <a:gd name="T21" fmla="*/ 328 h 487"/>
              <a:gd name="T22" fmla="*/ 157 w 1311"/>
              <a:gd name="T23" fmla="*/ 238 h 487"/>
              <a:gd name="T24" fmla="*/ 252 w 1311"/>
              <a:gd name="T25" fmla="*/ 176 h 487"/>
              <a:gd name="T26" fmla="*/ 465 w 1311"/>
              <a:gd name="T27" fmla="*/ 150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11" h="487">
                <a:moveTo>
                  <a:pt x="465" y="150"/>
                </a:moveTo>
                <a:cubicBezTo>
                  <a:pt x="465" y="150"/>
                  <a:pt x="476" y="0"/>
                  <a:pt x="635" y="3"/>
                </a:cubicBezTo>
                <a:cubicBezTo>
                  <a:pt x="794" y="5"/>
                  <a:pt x="797" y="139"/>
                  <a:pt x="797" y="139"/>
                </a:cubicBezTo>
                <a:cubicBezTo>
                  <a:pt x="797" y="139"/>
                  <a:pt x="929" y="60"/>
                  <a:pt x="956" y="190"/>
                </a:cubicBezTo>
                <a:cubicBezTo>
                  <a:pt x="956" y="190"/>
                  <a:pt x="1012" y="139"/>
                  <a:pt x="1025" y="210"/>
                </a:cubicBezTo>
                <a:cubicBezTo>
                  <a:pt x="1025" y="210"/>
                  <a:pt x="1130" y="141"/>
                  <a:pt x="1172" y="257"/>
                </a:cubicBezTo>
                <a:cubicBezTo>
                  <a:pt x="1172" y="257"/>
                  <a:pt x="1296" y="231"/>
                  <a:pt x="1304" y="287"/>
                </a:cubicBezTo>
                <a:cubicBezTo>
                  <a:pt x="1311" y="342"/>
                  <a:pt x="1191" y="340"/>
                  <a:pt x="1166" y="335"/>
                </a:cubicBezTo>
                <a:cubicBezTo>
                  <a:pt x="1166" y="335"/>
                  <a:pt x="989" y="437"/>
                  <a:pt x="858" y="356"/>
                </a:cubicBezTo>
                <a:cubicBezTo>
                  <a:pt x="858" y="356"/>
                  <a:pt x="605" y="487"/>
                  <a:pt x="393" y="351"/>
                </a:cubicBezTo>
                <a:cubicBezTo>
                  <a:pt x="393" y="351"/>
                  <a:pt x="236" y="390"/>
                  <a:pt x="118" y="328"/>
                </a:cubicBezTo>
                <a:cubicBezTo>
                  <a:pt x="0" y="266"/>
                  <a:pt x="37" y="199"/>
                  <a:pt x="157" y="238"/>
                </a:cubicBezTo>
                <a:cubicBezTo>
                  <a:pt x="134" y="150"/>
                  <a:pt x="215" y="148"/>
                  <a:pt x="252" y="176"/>
                </a:cubicBezTo>
                <a:cubicBezTo>
                  <a:pt x="231" y="81"/>
                  <a:pt x="413" y="35"/>
                  <a:pt x="465" y="150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1814174" y="2519364"/>
            <a:ext cx="1476375" cy="644525"/>
          </a:xfrm>
          <a:custGeom>
            <a:avLst/>
            <a:gdLst>
              <a:gd name="T0" fmla="*/ 771 w 782"/>
              <a:gd name="T1" fmla="*/ 183 h 341"/>
              <a:gd name="T2" fmla="*/ 640 w 782"/>
              <a:gd name="T3" fmla="*/ 131 h 341"/>
              <a:gd name="T4" fmla="*/ 485 w 782"/>
              <a:gd name="T5" fmla="*/ 82 h 341"/>
              <a:gd name="T6" fmla="*/ 248 w 782"/>
              <a:gd name="T7" fmla="*/ 135 h 341"/>
              <a:gd name="T8" fmla="*/ 129 w 782"/>
              <a:gd name="T9" fmla="*/ 176 h 341"/>
              <a:gd name="T10" fmla="*/ 121 w 782"/>
              <a:gd name="T11" fmla="*/ 217 h 341"/>
              <a:gd name="T12" fmla="*/ 375 w 782"/>
              <a:gd name="T13" fmla="*/ 242 h 341"/>
              <a:gd name="T14" fmla="*/ 606 w 782"/>
              <a:gd name="T15" fmla="*/ 206 h 341"/>
              <a:gd name="T16" fmla="*/ 771 w 782"/>
              <a:gd name="T17" fmla="*/ 183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2" h="341">
                <a:moveTo>
                  <a:pt x="771" y="183"/>
                </a:moveTo>
                <a:cubicBezTo>
                  <a:pt x="782" y="140"/>
                  <a:pt x="675" y="119"/>
                  <a:pt x="640" y="131"/>
                </a:cubicBezTo>
                <a:cubicBezTo>
                  <a:pt x="640" y="131"/>
                  <a:pt x="589" y="12"/>
                  <a:pt x="485" y="82"/>
                </a:cubicBezTo>
                <a:cubicBezTo>
                  <a:pt x="452" y="4"/>
                  <a:pt x="260" y="0"/>
                  <a:pt x="248" y="135"/>
                </a:cubicBezTo>
                <a:cubicBezTo>
                  <a:pt x="214" y="69"/>
                  <a:pt x="125" y="130"/>
                  <a:pt x="129" y="176"/>
                </a:cubicBezTo>
                <a:cubicBezTo>
                  <a:pt x="82" y="134"/>
                  <a:pt x="0" y="210"/>
                  <a:pt x="121" y="217"/>
                </a:cubicBezTo>
                <a:cubicBezTo>
                  <a:pt x="121" y="217"/>
                  <a:pt x="256" y="341"/>
                  <a:pt x="375" y="242"/>
                </a:cubicBezTo>
                <a:cubicBezTo>
                  <a:pt x="438" y="295"/>
                  <a:pt x="548" y="285"/>
                  <a:pt x="606" y="206"/>
                </a:cubicBezTo>
                <a:cubicBezTo>
                  <a:pt x="606" y="206"/>
                  <a:pt x="750" y="263"/>
                  <a:pt x="771" y="183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168852" y="4495801"/>
            <a:ext cx="3149600" cy="2652713"/>
            <a:chOff x="-168852" y="4495801"/>
            <a:chExt cx="3149600" cy="2652713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-159327" y="4665664"/>
              <a:ext cx="3132138" cy="2482850"/>
            </a:xfrm>
            <a:custGeom>
              <a:avLst/>
              <a:gdLst>
                <a:gd name="T0" fmla="*/ 1062 w 1657"/>
                <a:gd name="T1" fmla="*/ 1284 h 1314"/>
                <a:gd name="T2" fmla="*/ 1214 w 1657"/>
                <a:gd name="T3" fmla="*/ 705 h 1314"/>
                <a:gd name="T4" fmla="*/ 1495 w 1657"/>
                <a:gd name="T5" fmla="*/ 324 h 1314"/>
                <a:gd name="T6" fmla="*/ 1657 w 1657"/>
                <a:gd name="T7" fmla="*/ 0 h 1314"/>
                <a:gd name="T8" fmla="*/ 1377 w 1657"/>
                <a:gd name="T9" fmla="*/ 72 h 1314"/>
                <a:gd name="T10" fmla="*/ 864 w 1657"/>
                <a:gd name="T11" fmla="*/ 281 h 1314"/>
                <a:gd name="T12" fmla="*/ 59 w 1657"/>
                <a:gd name="T13" fmla="*/ 512 h 1314"/>
                <a:gd name="T14" fmla="*/ 45 w 1657"/>
                <a:gd name="T15" fmla="*/ 1308 h 1314"/>
                <a:gd name="T16" fmla="*/ 1062 w 1657"/>
                <a:gd name="T17" fmla="*/ 128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7" h="1314">
                  <a:moveTo>
                    <a:pt x="1062" y="1284"/>
                  </a:moveTo>
                  <a:cubicBezTo>
                    <a:pt x="1062" y="1284"/>
                    <a:pt x="1187" y="772"/>
                    <a:pt x="1214" y="705"/>
                  </a:cubicBezTo>
                  <a:cubicBezTo>
                    <a:pt x="1241" y="638"/>
                    <a:pt x="1465" y="366"/>
                    <a:pt x="1495" y="324"/>
                  </a:cubicBezTo>
                  <a:cubicBezTo>
                    <a:pt x="1526" y="281"/>
                    <a:pt x="1657" y="0"/>
                    <a:pt x="1657" y="0"/>
                  </a:cubicBezTo>
                  <a:cubicBezTo>
                    <a:pt x="1657" y="0"/>
                    <a:pt x="1413" y="72"/>
                    <a:pt x="1377" y="72"/>
                  </a:cubicBezTo>
                  <a:cubicBezTo>
                    <a:pt x="1342" y="73"/>
                    <a:pt x="872" y="273"/>
                    <a:pt x="864" y="281"/>
                  </a:cubicBezTo>
                  <a:cubicBezTo>
                    <a:pt x="857" y="289"/>
                    <a:pt x="59" y="512"/>
                    <a:pt x="59" y="512"/>
                  </a:cubicBezTo>
                  <a:cubicBezTo>
                    <a:pt x="59" y="512"/>
                    <a:pt x="0" y="1303"/>
                    <a:pt x="45" y="1308"/>
                  </a:cubicBezTo>
                  <a:cubicBezTo>
                    <a:pt x="91" y="1314"/>
                    <a:pt x="1017" y="1306"/>
                    <a:pt x="1062" y="128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272598" y="5187951"/>
              <a:ext cx="660400" cy="1612900"/>
            </a:xfrm>
            <a:custGeom>
              <a:avLst/>
              <a:gdLst>
                <a:gd name="T0" fmla="*/ 349 w 349"/>
                <a:gd name="T1" fmla="*/ 0 h 854"/>
                <a:gd name="T2" fmla="*/ 188 w 349"/>
                <a:gd name="T3" fmla="*/ 474 h 854"/>
                <a:gd name="T4" fmla="*/ 0 w 349"/>
                <a:gd name="T5" fmla="*/ 854 h 854"/>
                <a:gd name="T6" fmla="*/ 207 w 349"/>
                <a:gd name="T7" fmla="*/ 480 h 854"/>
                <a:gd name="T8" fmla="*/ 349 w 349"/>
                <a:gd name="T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854">
                  <a:moveTo>
                    <a:pt x="349" y="0"/>
                  </a:moveTo>
                  <a:cubicBezTo>
                    <a:pt x="349" y="0"/>
                    <a:pt x="205" y="426"/>
                    <a:pt x="188" y="474"/>
                  </a:cubicBezTo>
                  <a:cubicBezTo>
                    <a:pt x="171" y="522"/>
                    <a:pt x="0" y="854"/>
                    <a:pt x="0" y="854"/>
                  </a:cubicBezTo>
                  <a:cubicBezTo>
                    <a:pt x="0" y="854"/>
                    <a:pt x="181" y="530"/>
                    <a:pt x="207" y="480"/>
                  </a:cubicBezTo>
                  <a:cubicBezTo>
                    <a:pt x="232" y="429"/>
                    <a:pt x="349" y="0"/>
                    <a:pt x="34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155248" y="4962526"/>
              <a:ext cx="273050" cy="666750"/>
            </a:xfrm>
            <a:custGeom>
              <a:avLst/>
              <a:gdLst>
                <a:gd name="T0" fmla="*/ 144 w 144"/>
                <a:gd name="T1" fmla="*/ 0 h 353"/>
                <a:gd name="T2" fmla="*/ 0 w 144"/>
                <a:gd name="T3" fmla="*/ 353 h 353"/>
                <a:gd name="T4" fmla="*/ 144 w 144"/>
                <a:gd name="T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353">
                  <a:moveTo>
                    <a:pt x="144" y="0"/>
                  </a:moveTo>
                  <a:cubicBezTo>
                    <a:pt x="144" y="0"/>
                    <a:pt x="26" y="308"/>
                    <a:pt x="0" y="353"/>
                  </a:cubicBezTo>
                  <a:cubicBezTo>
                    <a:pt x="0" y="353"/>
                    <a:pt x="125" y="121"/>
                    <a:pt x="144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-168852" y="4495801"/>
              <a:ext cx="3149600" cy="1290638"/>
            </a:xfrm>
            <a:custGeom>
              <a:avLst/>
              <a:gdLst>
                <a:gd name="T0" fmla="*/ 46 w 1667"/>
                <a:gd name="T1" fmla="*/ 155 h 683"/>
                <a:gd name="T2" fmla="*/ 775 w 1667"/>
                <a:gd name="T3" fmla="*/ 180 h 683"/>
                <a:gd name="T4" fmla="*/ 1240 w 1667"/>
                <a:gd name="T5" fmla="*/ 22 h 683"/>
                <a:gd name="T6" fmla="*/ 1530 w 1667"/>
                <a:gd name="T7" fmla="*/ 0 h 683"/>
                <a:gd name="T8" fmla="*/ 1662 w 1667"/>
                <a:gd name="T9" fmla="*/ 90 h 683"/>
                <a:gd name="T10" fmla="*/ 1112 w 1667"/>
                <a:gd name="T11" fmla="*/ 366 h 683"/>
                <a:gd name="T12" fmla="*/ 797 w 1667"/>
                <a:gd name="T13" fmla="*/ 670 h 683"/>
                <a:gd name="T14" fmla="*/ 94 w 1667"/>
                <a:gd name="T15" fmla="*/ 670 h 683"/>
                <a:gd name="T16" fmla="*/ 46 w 1667"/>
                <a:gd name="T17" fmla="*/ 155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7" h="683">
                  <a:moveTo>
                    <a:pt x="46" y="155"/>
                  </a:moveTo>
                  <a:cubicBezTo>
                    <a:pt x="46" y="155"/>
                    <a:pt x="700" y="173"/>
                    <a:pt x="775" y="180"/>
                  </a:cubicBezTo>
                  <a:cubicBezTo>
                    <a:pt x="851" y="187"/>
                    <a:pt x="1190" y="30"/>
                    <a:pt x="1240" y="22"/>
                  </a:cubicBezTo>
                  <a:cubicBezTo>
                    <a:pt x="1291" y="14"/>
                    <a:pt x="1530" y="0"/>
                    <a:pt x="1530" y="0"/>
                  </a:cubicBezTo>
                  <a:cubicBezTo>
                    <a:pt x="1530" y="0"/>
                    <a:pt x="1656" y="79"/>
                    <a:pt x="1662" y="90"/>
                  </a:cubicBezTo>
                  <a:cubicBezTo>
                    <a:pt x="1667" y="102"/>
                    <a:pt x="1150" y="331"/>
                    <a:pt x="1112" y="366"/>
                  </a:cubicBezTo>
                  <a:cubicBezTo>
                    <a:pt x="1075" y="400"/>
                    <a:pt x="825" y="656"/>
                    <a:pt x="797" y="670"/>
                  </a:cubicBezTo>
                  <a:cubicBezTo>
                    <a:pt x="768" y="683"/>
                    <a:pt x="136" y="672"/>
                    <a:pt x="94" y="670"/>
                  </a:cubicBezTo>
                  <a:cubicBezTo>
                    <a:pt x="51" y="667"/>
                    <a:pt x="0" y="190"/>
                    <a:pt x="46" y="15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17" name="Freeform 15"/>
          <p:cNvSpPr>
            <a:spLocks/>
          </p:cNvSpPr>
          <p:nvPr/>
        </p:nvSpPr>
        <p:spPr bwMode="auto">
          <a:xfrm>
            <a:off x="426461" y="4506914"/>
            <a:ext cx="2497138" cy="787400"/>
          </a:xfrm>
          <a:custGeom>
            <a:avLst/>
            <a:gdLst>
              <a:gd name="T0" fmla="*/ 1122 w 1321"/>
              <a:gd name="T1" fmla="*/ 21 h 417"/>
              <a:gd name="T2" fmla="*/ 575 w 1321"/>
              <a:gd name="T3" fmla="*/ 195 h 417"/>
              <a:gd name="T4" fmla="*/ 52 w 1321"/>
              <a:gd name="T5" fmla="*/ 241 h 417"/>
              <a:gd name="T6" fmla="*/ 337 w 1321"/>
              <a:gd name="T7" fmla="*/ 393 h 417"/>
              <a:gd name="T8" fmla="*/ 865 w 1321"/>
              <a:gd name="T9" fmla="*/ 241 h 417"/>
              <a:gd name="T10" fmla="*/ 1268 w 1321"/>
              <a:gd name="T11" fmla="*/ 75 h 417"/>
              <a:gd name="T12" fmla="*/ 1122 w 1321"/>
              <a:gd name="T13" fmla="*/ 21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417">
                <a:moveTo>
                  <a:pt x="1122" y="21"/>
                </a:moveTo>
                <a:cubicBezTo>
                  <a:pt x="1008" y="30"/>
                  <a:pt x="669" y="189"/>
                  <a:pt x="575" y="195"/>
                </a:cubicBezTo>
                <a:cubicBezTo>
                  <a:pt x="480" y="201"/>
                  <a:pt x="104" y="193"/>
                  <a:pt x="52" y="241"/>
                </a:cubicBezTo>
                <a:cubicBezTo>
                  <a:pt x="0" y="289"/>
                  <a:pt x="141" y="417"/>
                  <a:pt x="337" y="393"/>
                </a:cubicBezTo>
                <a:cubicBezTo>
                  <a:pt x="532" y="369"/>
                  <a:pt x="794" y="261"/>
                  <a:pt x="865" y="241"/>
                </a:cubicBezTo>
                <a:cubicBezTo>
                  <a:pt x="936" y="221"/>
                  <a:pt x="1321" y="150"/>
                  <a:pt x="1268" y="75"/>
                </a:cubicBezTo>
                <a:cubicBezTo>
                  <a:pt x="1215" y="0"/>
                  <a:pt x="1185" y="16"/>
                  <a:pt x="1122" y="21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888537" y="3779839"/>
            <a:ext cx="2314575" cy="3311525"/>
            <a:chOff x="9888537" y="3779839"/>
            <a:chExt cx="2314575" cy="3311525"/>
          </a:xfrm>
        </p:grpSpPr>
        <p:grpSp>
          <p:nvGrpSpPr>
            <p:cNvPr id="19" name="Group 18"/>
            <p:cNvGrpSpPr/>
            <p:nvPr/>
          </p:nvGrpSpPr>
          <p:grpSpPr>
            <a:xfrm>
              <a:off x="9888537" y="3838576"/>
              <a:ext cx="2303463" cy="3252788"/>
              <a:chOff x="9888537" y="3838576"/>
              <a:chExt cx="2303463" cy="325278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9888537" y="3838576"/>
                <a:ext cx="2303463" cy="3252788"/>
              </a:xfrm>
              <a:custGeom>
                <a:avLst/>
                <a:gdLst>
                  <a:gd name="T0" fmla="*/ 0 w 1219"/>
                  <a:gd name="T1" fmla="*/ 1722 h 1722"/>
                  <a:gd name="T2" fmla="*/ 217 w 1219"/>
                  <a:gd name="T3" fmla="*/ 1154 h 1722"/>
                  <a:gd name="T4" fmla="*/ 550 w 1219"/>
                  <a:gd name="T5" fmla="*/ 680 h 1722"/>
                  <a:gd name="T6" fmla="*/ 697 w 1219"/>
                  <a:gd name="T7" fmla="*/ 116 h 1722"/>
                  <a:gd name="T8" fmla="*/ 1217 w 1219"/>
                  <a:gd name="T9" fmla="*/ 14 h 1722"/>
                  <a:gd name="T10" fmla="*/ 1097 w 1219"/>
                  <a:gd name="T11" fmla="*/ 805 h 1722"/>
                  <a:gd name="T12" fmla="*/ 1153 w 1219"/>
                  <a:gd name="T13" fmla="*/ 1308 h 1722"/>
                  <a:gd name="T14" fmla="*/ 1099 w 1219"/>
                  <a:gd name="T15" fmla="*/ 1722 h 1722"/>
                  <a:gd name="T16" fmla="*/ 0 w 1219"/>
                  <a:gd name="T17" fmla="*/ 1722 h 1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9" h="1722">
                    <a:moveTo>
                      <a:pt x="0" y="1722"/>
                    </a:moveTo>
                    <a:cubicBezTo>
                      <a:pt x="0" y="1722"/>
                      <a:pt x="185" y="1199"/>
                      <a:pt x="217" y="1154"/>
                    </a:cubicBezTo>
                    <a:cubicBezTo>
                      <a:pt x="249" y="1108"/>
                      <a:pt x="531" y="723"/>
                      <a:pt x="550" y="680"/>
                    </a:cubicBezTo>
                    <a:cubicBezTo>
                      <a:pt x="569" y="636"/>
                      <a:pt x="683" y="143"/>
                      <a:pt x="697" y="116"/>
                    </a:cubicBezTo>
                    <a:cubicBezTo>
                      <a:pt x="710" y="90"/>
                      <a:pt x="1214" y="0"/>
                      <a:pt x="1217" y="14"/>
                    </a:cubicBezTo>
                    <a:cubicBezTo>
                      <a:pt x="1219" y="28"/>
                      <a:pt x="1097" y="759"/>
                      <a:pt x="1097" y="805"/>
                    </a:cubicBezTo>
                    <a:cubicBezTo>
                      <a:pt x="1097" y="850"/>
                      <a:pt x="1145" y="1268"/>
                      <a:pt x="1153" y="1308"/>
                    </a:cubicBezTo>
                    <a:cubicBezTo>
                      <a:pt x="1161" y="1348"/>
                      <a:pt x="1099" y="1722"/>
                      <a:pt x="1099" y="1722"/>
                    </a:cubicBezTo>
                    <a:lnTo>
                      <a:pt x="0" y="172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10731499" y="4237039"/>
                <a:ext cx="665163" cy="2078038"/>
              </a:xfrm>
              <a:custGeom>
                <a:avLst/>
                <a:gdLst>
                  <a:gd name="T0" fmla="*/ 352 w 352"/>
                  <a:gd name="T1" fmla="*/ 0 h 1100"/>
                  <a:gd name="T2" fmla="*/ 228 w 352"/>
                  <a:gd name="T3" fmla="*/ 503 h 1100"/>
                  <a:gd name="T4" fmla="*/ 289 w 352"/>
                  <a:gd name="T5" fmla="*/ 644 h 1100"/>
                  <a:gd name="T6" fmla="*/ 32 w 352"/>
                  <a:gd name="T7" fmla="*/ 820 h 1100"/>
                  <a:gd name="T8" fmla="*/ 0 w 352"/>
                  <a:gd name="T9" fmla="*/ 1100 h 1100"/>
                  <a:gd name="T10" fmla="*/ 64 w 352"/>
                  <a:gd name="T11" fmla="*/ 820 h 1100"/>
                  <a:gd name="T12" fmla="*/ 312 w 352"/>
                  <a:gd name="T13" fmla="*/ 660 h 1100"/>
                  <a:gd name="T14" fmla="*/ 251 w 352"/>
                  <a:gd name="T15" fmla="*/ 503 h 1100"/>
                  <a:gd name="T16" fmla="*/ 352 w 352"/>
                  <a:gd name="T17" fmla="*/ 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1100">
                    <a:moveTo>
                      <a:pt x="352" y="0"/>
                    </a:moveTo>
                    <a:cubicBezTo>
                      <a:pt x="352" y="0"/>
                      <a:pt x="208" y="397"/>
                      <a:pt x="228" y="503"/>
                    </a:cubicBezTo>
                    <a:cubicBezTo>
                      <a:pt x="248" y="608"/>
                      <a:pt x="289" y="644"/>
                      <a:pt x="289" y="644"/>
                    </a:cubicBezTo>
                    <a:cubicBezTo>
                      <a:pt x="289" y="644"/>
                      <a:pt x="52" y="784"/>
                      <a:pt x="32" y="820"/>
                    </a:cubicBezTo>
                    <a:cubicBezTo>
                      <a:pt x="12" y="856"/>
                      <a:pt x="0" y="1100"/>
                      <a:pt x="0" y="1100"/>
                    </a:cubicBezTo>
                    <a:cubicBezTo>
                      <a:pt x="0" y="1100"/>
                      <a:pt x="35" y="871"/>
                      <a:pt x="64" y="820"/>
                    </a:cubicBezTo>
                    <a:cubicBezTo>
                      <a:pt x="93" y="768"/>
                      <a:pt x="300" y="684"/>
                      <a:pt x="312" y="660"/>
                    </a:cubicBezTo>
                    <a:cubicBezTo>
                      <a:pt x="312" y="660"/>
                      <a:pt x="269" y="588"/>
                      <a:pt x="251" y="503"/>
                    </a:cubicBezTo>
                    <a:cubicBezTo>
                      <a:pt x="232" y="417"/>
                      <a:pt x="352" y="0"/>
                      <a:pt x="35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1195049" y="3779839"/>
              <a:ext cx="1008063" cy="398463"/>
            </a:xfrm>
            <a:custGeom>
              <a:avLst/>
              <a:gdLst>
                <a:gd name="T0" fmla="*/ 271 w 533"/>
                <a:gd name="T1" fmla="*/ 22 h 211"/>
                <a:gd name="T2" fmla="*/ 5 w 533"/>
                <a:gd name="T3" fmla="*/ 147 h 211"/>
                <a:gd name="T4" fmla="*/ 103 w 533"/>
                <a:gd name="T5" fmla="*/ 209 h 211"/>
                <a:gd name="T6" fmla="*/ 229 w 533"/>
                <a:gd name="T7" fmla="*/ 166 h 211"/>
                <a:gd name="T8" fmla="*/ 383 w 533"/>
                <a:gd name="T9" fmla="*/ 134 h 211"/>
                <a:gd name="T10" fmla="*/ 525 w 533"/>
                <a:gd name="T11" fmla="*/ 45 h 211"/>
                <a:gd name="T12" fmla="*/ 525 w 533"/>
                <a:gd name="T13" fmla="*/ 8 h 211"/>
                <a:gd name="T14" fmla="*/ 271 w 533"/>
                <a:gd name="T15" fmla="*/ 2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3" h="211">
                  <a:moveTo>
                    <a:pt x="271" y="22"/>
                  </a:moveTo>
                  <a:cubicBezTo>
                    <a:pt x="241" y="33"/>
                    <a:pt x="9" y="135"/>
                    <a:pt x="5" y="147"/>
                  </a:cubicBezTo>
                  <a:cubicBezTo>
                    <a:pt x="0" y="160"/>
                    <a:pt x="90" y="206"/>
                    <a:pt x="103" y="209"/>
                  </a:cubicBezTo>
                  <a:cubicBezTo>
                    <a:pt x="117" y="211"/>
                    <a:pt x="205" y="171"/>
                    <a:pt x="229" y="166"/>
                  </a:cubicBezTo>
                  <a:cubicBezTo>
                    <a:pt x="253" y="161"/>
                    <a:pt x="354" y="145"/>
                    <a:pt x="383" y="134"/>
                  </a:cubicBezTo>
                  <a:cubicBezTo>
                    <a:pt x="413" y="123"/>
                    <a:pt x="503" y="71"/>
                    <a:pt x="525" y="45"/>
                  </a:cubicBezTo>
                  <a:cubicBezTo>
                    <a:pt x="525" y="45"/>
                    <a:pt x="533" y="15"/>
                    <a:pt x="525" y="8"/>
                  </a:cubicBezTo>
                  <a:cubicBezTo>
                    <a:pt x="525" y="8"/>
                    <a:pt x="330" y="0"/>
                    <a:pt x="271" y="22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3" name="Freeform 19"/>
          <p:cNvSpPr>
            <a:spLocks/>
          </p:cNvSpPr>
          <p:nvPr/>
        </p:nvSpPr>
        <p:spPr bwMode="auto">
          <a:xfrm>
            <a:off x="10474324" y="5168901"/>
            <a:ext cx="2919413" cy="2644775"/>
          </a:xfrm>
          <a:custGeom>
            <a:avLst/>
            <a:gdLst>
              <a:gd name="T0" fmla="*/ 1545 w 1545"/>
              <a:gd name="T1" fmla="*/ 62 h 1400"/>
              <a:gd name="T2" fmla="*/ 1182 w 1545"/>
              <a:gd name="T3" fmla="*/ 304 h 1400"/>
              <a:gd name="T4" fmla="*/ 918 w 1545"/>
              <a:gd name="T5" fmla="*/ 461 h 1400"/>
              <a:gd name="T6" fmla="*/ 709 w 1545"/>
              <a:gd name="T7" fmla="*/ 474 h 1400"/>
              <a:gd name="T8" fmla="*/ 646 w 1545"/>
              <a:gd name="T9" fmla="*/ 666 h 1400"/>
              <a:gd name="T10" fmla="*/ 499 w 1545"/>
              <a:gd name="T11" fmla="*/ 728 h 1400"/>
              <a:gd name="T12" fmla="*/ 322 w 1545"/>
              <a:gd name="T13" fmla="*/ 693 h 1400"/>
              <a:gd name="T14" fmla="*/ 251 w 1545"/>
              <a:gd name="T15" fmla="*/ 840 h 1400"/>
              <a:gd name="T16" fmla="*/ 91 w 1545"/>
              <a:gd name="T17" fmla="*/ 1190 h 1400"/>
              <a:gd name="T18" fmla="*/ 1355 w 1545"/>
              <a:gd name="T19" fmla="*/ 1217 h 1400"/>
              <a:gd name="T20" fmla="*/ 1545 w 1545"/>
              <a:gd name="T21" fmla="*/ 62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5" h="1400">
                <a:moveTo>
                  <a:pt x="1545" y="62"/>
                </a:moveTo>
                <a:cubicBezTo>
                  <a:pt x="1545" y="62"/>
                  <a:pt x="1177" y="0"/>
                  <a:pt x="1182" y="304"/>
                </a:cubicBezTo>
                <a:cubicBezTo>
                  <a:pt x="1182" y="304"/>
                  <a:pt x="934" y="162"/>
                  <a:pt x="918" y="461"/>
                </a:cubicBezTo>
                <a:cubicBezTo>
                  <a:pt x="918" y="461"/>
                  <a:pt x="814" y="410"/>
                  <a:pt x="709" y="474"/>
                </a:cubicBezTo>
                <a:cubicBezTo>
                  <a:pt x="603" y="538"/>
                  <a:pt x="633" y="640"/>
                  <a:pt x="646" y="666"/>
                </a:cubicBezTo>
                <a:cubicBezTo>
                  <a:pt x="646" y="666"/>
                  <a:pt x="514" y="600"/>
                  <a:pt x="499" y="728"/>
                </a:cubicBezTo>
                <a:cubicBezTo>
                  <a:pt x="499" y="728"/>
                  <a:pt x="427" y="637"/>
                  <a:pt x="322" y="693"/>
                </a:cubicBezTo>
                <a:cubicBezTo>
                  <a:pt x="217" y="749"/>
                  <a:pt x="251" y="840"/>
                  <a:pt x="251" y="840"/>
                </a:cubicBezTo>
                <a:cubicBezTo>
                  <a:pt x="251" y="840"/>
                  <a:pt x="0" y="979"/>
                  <a:pt x="91" y="1190"/>
                </a:cubicBezTo>
                <a:cubicBezTo>
                  <a:pt x="181" y="1400"/>
                  <a:pt x="1355" y="1217"/>
                  <a:pt x="1355" y="1217"/>
                </a:cubicBezTo>
                <a:lnTo>
                  <a:pt x="1545" y="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1190287" y="2605089"/>
            <a:ext cx="1144588" cy="1360487"/>
            <a:chOff x="11190287" y="2605089"/>
            <a:chExt cx="1144588" cy="1360487"/>
          </a:xfrm>
        </p:grpSpPr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1515724" y="3638551"/>
              <a:ext cx="120650" cy="327025"/>
            </a:xfrm>
            <a:custGeom>
              <a:avLst/>
              <a:gdLst>
                <a:gd name="T0" fmla="*/ 32 w 64"/>
                <a:gd name="T1" fmla="*/ 0 h 173"/>
                <a:gd name="T2" fmla="*/ 3 w 64"/>
                <a:gd name="T3" fmla="*/ 167 h 173"/>
                <a:gd name="T4" fmla="*/ 41 w 64"/>
                <a:gd name="T5" fmla="*/ 167 h 173"/>
                <a:gd name="T6" fmla="*/ 63 w 64"/>
                <a:gd name="T7" fmla="*/ 19 h 173"/>
                <a:gd name="T8" fmla="*/ 32 w 6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73">
                  <a:moveTo>
                    <a:pt x="32" y="0"/>
                  </a:moveTo>
                  <a:cubicBezTo>
                    <a:pt x="32" y="0"/>
                    <a:pt x="0" y="161"/>
                    <a:pt x="3" y="167"/>
                  </a:cubicBezTo>
                  <a:cubicBezTo>
                    <a:pt x="6" y="173"/>
                    <a:pt x="36" y="169"/>
                    <a:pt x="41" y="167"/>
                  </a:cubicBezTo>
                  <a:cubicBezTo>
                    <a:pt x="45" y="165"/>
                    <a:pt x="61" y="31"/>
                    <a:pt x="63" y="19"/>
                  </a:cubicBezTo>
                  <a:cubicBezTo>
                    <a:pt x="64" y="7"/>
                    <a:pt x="32" y="0"/>
                    <a:pt x="32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1874499" y="3652839"/>
              <a:ext cx="131763" cy="303213"/>
            </a:xfrm>
            <a:custGeom>
              <a:avLst/>
              <a:gdLst>
                <a:gd name="T0" fmla="*/ 0 w 70"/>
                <a:gd name="T1" fmla="*/ 9 h 160"/>
                <a:gd name="T2" fmla="*/ 31 w 70"/>
                <a:gd name="T3" fmla="*/ 159 h 160"/>
                <a:gd name="T4" fmla="*/ 67 w 70"/>
                <a:gd name="T5" fmla="*/ 144 h 160"/>
                <a:gd name="T6" fmla="*/ 33 w 70"/>
                <a:gd name="T7" fmla="*/ 9 h 160"/>
                <a:gd name="T8" fmla="*/ 0 w 70"/>
                <a:gd name="T9" fmla="*/ 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60">
                  <a:moveTo>
                    <a:pt x="0" y="9"/>
                  </a:moveTo>
                  <a:cubicBezTo>
                    <a:pt x="0" y="9"/>
                    <a:pt x="28" y="160"/>
                    <a:pt x="31" y="159"/>
                  </a:cubicBezTo>
                  <a:cubicBezTo>
                    <a:pt x="34" y="158"/>
                    <a:pt x="63" y="151"/>
                    <a:pt x="67" y="144"/>
                  </a:cubicBezTo>
                  <a:cubicBezTo>
                    <a:pt x="70" y="138"/>
                    <a:pt x="32" y="18"/>
                    <a:pt x="33" y="9"/>
                  </a:cubicBezTo>
                  <a:cubicBezTo>
                    <a:pt x="34" y="0"/>
                    <a:pt x="0" y="9"/>
                    <a:pt x="0" y="9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1790362" y="3690939"/>
              <a:ext cx="49213" cy="209550"/>
            </a:xfrm>
            <a:custGeom>
              <a:avLst/>
              <a:gdLst>
                <a:gd name="T0" fmla="*/ 0 w 26"/>
                <a:gd name="T1" fmla="*/ 9 h 111"/>
                <a:gd name="T2" fmla="*/ 9 w 26"/>
                <a:gd name="T3" fmla="*/ 108 h 111"/>
                <a:gd name="T4" fmla="*/ 26 w 26"/>
                <a:gd name="T5" fmla="*/ 108 h 111"/>
                <a:gd name="T6" fmla="*/ 18 w 26"/>
                <a:gd name="T7" fmla="*/ 9 h 111"/>
                <a:gd name="T8" fmla="*/ 0 w 26"/>
                <a:gd name="T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1">
                  <a:moveTo>
                    <a:pt x="0" y="9"/>
                  </a:moveTo>
                  <a:cubicBezTo>
                    <a:pt x="0" y="9"/>
                    <a:pt x="3" y="105"/>
                    <a:pt x="9" y="108"/>
                  </a:cubicBezTo>
                  <a:cubicBezTo>
                    <a:pt x="14" y="111"/>
                    <a:pt x="26" y="108"/>
                    <a:pt x="26" y="108"/>
                  </a:cubicBezTo>
                  <a:cubicBezTo>
                    <a:pt x="26" y="108"/>
                    <a:pt x="21" y="18"/>
                    <a:pt x="18" y="9"/>
                  </a:cubicBezTo>
                  <a:cubicBezTo>
                    <a:pt x="15" y="0"/>
                    <a:pt x="0" y="9"/>
                    <a:pt x="0" y="9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Oval 23"/>
            <p:cNvSpPr>
              <a:spLocks noChangeArrowheads="1"/>
            </p:cNvSpPr>
            <p:nvPr/>
          </p:nvSpPr>
          <p:spPr bwMode="auto">
            <a:xfrm>
              <a:off x="11244262" y="2605089"/>
              <a:ext cx="1090613" cy="11779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Oval 24"/>
            <p:cNvSpPr>
              <a:spLocks noChangeArrowheads="1"/>
            </p:cNvSpPr>
            <p:nvPr/>
          </p:nvSpPr>
          <p:spPr bwMode="auto">
            <a:xfrm>
              <a:off x="11190287" y="2605089"/>
              <a:ext cx="1062038" cy="1177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Oval 25"/>
            <p:cNvSpPr>
              <a:spLocks noChangeArrowheads="1"/>
            </p:cNvSpPr>
            <p:nvPr/>
          </p:nvSpPr>
          <p:spPr bwMode="auto">
            <a:xfrm>
              <a:off x="11269662" y="2692401"/>
              <a:ext cx="903288" cy="10017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Oval 26"/>
            <p:cNvSpPr>
              <a:spLocks noChangeArrowheads="1"/>
            </p:cNvSpPr>
            <p:nvPr/>
          </p:nvSpPr>
          <p:spPr bwMode="auto">
            <a:xfrm>
              <a:off x="11361737" y="2795589"/>
              <a:ext cx="715963" cy="7969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Oval 27"/>
            <p:cNvSpPr>
              <a:spLocks noChangeArrowheads="1"/>
            </p:cNvSpPr>
            <p:nvPr/>
          </p:nvSpPr>
          <p:spPr bwMode="auto">
            <a:xfrm>
              <a:off x="11479212" y="2925764"/>
              <a:ext cx="484188" cy="5365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Oval 28"/>
            <p:cNvSpPr>
              <a:spLocks noChangeArrowheads="1"/>
            </p:cNvSpPr>
            <p:nvPr/>
          </p:nvSpPr>
          <p:spPr bwMode="auto">
            <a:xfrm>
              <a:off x="11577637" y="3035301"/>
              <a:ext cx="287338" cy="317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Oval 29"/>
            <p:cNvSpPr>
              <a:spLocks noChangeArrowheads="1"/>
            </p:cNvSpPr>
            <p:nvPr/>
          </p:nvSpPr>
          <p:spPr bwMode="auto">
            <a:xfrm>
              <a:off x="11664949" y="3132139"/>
              <a:ext cx="111125" cy="1238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94736" y="2189164"/>
            <a:ext cx="3306763" cy="2955925"/>
            <a:chOff x="594736" y="2189164"/>
            <a:chExt cx="3306763" cy="2955925"/>
          </a:xfrm>
        </p:grpSpPr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1299586" y="3222626"/>
              <a:ext cx="1449388" cy="266700"/>
            </a:xfrm>
            <a:custGeom>
              <a:avLst/>
              <a:gdLst>
                <a:gd name="T0" fmla="*/ 754 w 767"/>
                <a:gd name="T1" fmla="*/ 0 h 141"/>
                <a:gd name="T2" fmla="*/ 163 w 767"/>
                <a:gd name="T3" fmla="*/ 74 h 141"/>
                <a:gd name="T4" fmla="*/ 174 w 767"/>
                <a:gd name="T5" fmla="*/ 140 h 141"/>
                <a:gd name="T6" fmla="*/ 766 w 767"/>
                <a:gd name="T7" fmla="*/ 74 h 141"/>
                <a:gd name="T8" fmla="*/ 754 w 767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141">
                  <a:moveTo>
                    <a:pt x="754" y="0"/>
                  </a:moveTo>
                  <a:cubicBezTo>
                    <a:pt x="754" y="0"/>
                    <a:pt x="326" y="86"/>
                    <a:pt x="163" y="74"/>
                  </a:cubicBezTo>
                  <a:cubicBezTo>
                    <a:pt x="0" y="63"/>
                    <a:pt x="144" y="141"/>
                    <a:pt x="174" y="140"/>
                  </a:cubicBezTo>
                  <a:cubicBezTo>
                    <a:pt x="204" y="140"/>
                    <a:pt x="628" y="100"/>
                    <a:pt x="766" y="74"/>
                  </a:cubicBezTo>
                  <a:cubicBezTo>
                    <a:pt x="767" y="37"/>
                    <a:pt x="754" y="0"/>
                    <a:pt x="75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2715636" y="3049589"/>
              <a:ext cx="217488" cy="346075"/>
            </a:xfrm>
            <a:custGeom>
              <a:avLst/>
              <a:gdLst>
                <a:gd name="T0" fmla="*/ 17 w 115"/>
                <a:gd name="T1" fmla="*/ 165 h 183"/>
                <a:gd name="T2" fmla="*/ 5 w 115"/>
                <a:gd name="T3" fmla="*/ 91 h 183"/>
                <a:gd name="T4" fmla="*/ 27 w 115"/>
                <a:gd name="T5" fmla="*/ 11 h 183"/>
                <a:gd name="T6" fmla="*/ 51 w 115"/>
                <a:gd name="T7" fmla="*/ 17 h 183"/>
                <a:gd name="T8" fmla="*/ 56 w 115"/>
                <a:gd name="T9" fmla="*/ 69 h 183"/>
                <a:gd name="T10" fmla="*/ 109 w 115"/>
                <a:gd name="T11" fmla="*/ 90 h 183"/>
                <a:gd name="T12" fmla="*/ 85 w 115"/>
                <a:gd name="T13" fmla="*/ 179 h 183"/>
                <a:gd name="T14" fmla="*/ 17 w 115"/>
                <a:gd name="T15" fmla="*/ 16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83">
                  <a:moveTo>
                    <a:pt x="17" y="165"/>
                  </a:moveTo>
                  <a:cubicBezTo>
                    <a:pt x="17" y="165"/>
                    <a:pt x="0" y="104"/>
                    <a:pt x="5" y="91"/>
                  </a:cubicBezTo>
                  <a:cubicBezTo>
                    <a:pt x="5" y="91"/>
                    <a:pt x="31" y="31"/>
                    <a:pt x="27" y="11"/>
                  </a:cubicBezTo>
                  <a:cubicBezTo>
                    <a:pt x="27" y="11"/>
                    <a:pt x="43" y="0"/>
                    <a:pt x="51" y="17"/>
                  </a:cubicBezTo>
                  <a:cubicBezTo>
                    <a:pt x="57" y="31"/>
                    <a:pt x="56" y="69"/>
                    <a:pt x="56" y="69"/>
                  </a:cubicBezTo>
                  <a:cubicBezTo>
                    <a:pt x="56" y="69"/>
                    <a:pt x="104" y="77"/>
                    <a:pt x="109" y="90"/>
                  </a:cubicBezTo>
                  <a:cubicBezTo>
                    <a:pt x="115" y="103"/>
                    <a:pt x="96" y="175"/>
                    <a:pt x="85" y="179"/>
                  </a:cubicBezTo>
                  <a:cubicBezTo>
                    <a:pt x="75" y="183"/>
                    <a:pt x="30" y="180"/>
                    <a:pt x="17" y="165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674111" y="3365501"/>
              <a:ext cx="787400" cy="180975"/>
            </a:xfrm>
            <a:custGeom>
              <a:avLst/>
              <a:gdLst>
                <a:gd name="T0" fmla="*/ 367 w 417"/>
                <a:gd name="T1" fmla="*/ 0 h 96"/>
                <a:gd name="T2" fmla="*/ 22 w 417"/>
                <a:gd name="T3" fmla="*/ 8 h 96"/>
                <a:gd name="T4" fmla="*/ 22 w 417"/>
                <a:gd name="T5" fmla="*/ 76 h 96"/>
                <a:gd name="T6" fmla="*/ 367 w 417"/>
                <a:gd name="T7" fmla="*/ 72 h 96"/>
                <a:gd name="T8" fmla="*/ 367 w 417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96">
                  <a:moveTo>
                    <a:pt x="367" y="0"/>
                  </a:moveTo>
                  <a:cubicBezTo>
                    <a:pt x="367" y="0"/>
                    <a:pt x="44" y="5"/>
                    <a:pt x="22" y="8"/>
                  </a:cubicBezTo>
                  <a:cubicBezTo>
                    <a:pt x="0" y="11"/>
                    <a:pt x="22" y="76"/>
                    <a:pt x="22" y="76"/>
                  </a:cubicBezTo>
                  <a:cubicBezTo>
                    <a:pt x="22" y="76"/>
                    <a:pt x="332" y="96"/>
                    <a:pt x="367" y="72"/>
                  </a:cubicBezTo>
                  <a:cubicBezTo>
                    <a:pt x="402" y="48"/>
                    <a:pt x="417" y="5"/>
                    <a:pt x="36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736023" y="4613276"/>
              <a:ext cx="385763" cy="531813"/>
            </a:xfrm>
            <a:custGeom>
              <a:avLst/>
              <a:gdLst>
                <a:gd name="T0" fmla="*/ 124 w 204"/>
                <a:gd name="T1" fmla="*/ 112 h 282"/>
                <a:gd name="T2" fmla="*/ 86 w 204"/>
                <a:gd name="T3" fmla="*/ 190 h 282"/>
                <a:gd name="T4" fmla="*/ 190 w 204"/>
                <a:gd name="T5" fmla="*/ 216 h 282"/>
                <a:gd name="T6" fmla="*/ 190 w 204"/>
                <a:gd name="T7" fmla="*/ 260 h 282"/>
                <a:gd name="T8" fmla="*/ 36 w 204"/>
                <a:gd name="T9" fmla="*/ 260 h 282"/>
                <a:gd name="T10" fmla="*/ 4 w 204"/>
                <a:gd name="T11" fmla="*/ 149 h 282"/>
                <a:gd name="T12" fmla="*/ 44 w 204"/>
                <a:gd name="T13" fmla="*/ 132 h 282"/>
                <a:gd name="T14" fmla="*/ 24 w 204"/>
                <a:gd name="T15" fmla="*/ 112 h 282"/>
                <a:gd name="T16" fmla="*/ 72 w 204"/>
                <a:gd name="T17" fmla="*/ 14 h 282"/>
                <a:gd name="T18" fmla="*/ 138 w 204"/>
                <a:gd name="T19" fmla="*/ 32 h 282"/>
                <a:gd name="T20" fmla="*/ 124 w 204"/>
                <a:gd name="T21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282">
                  <a:moveTo>
                    <a:pt x="124" y="112"/>
                  </a:moveTo>
                  <a:cubicBezTo>
                    <a:pt x="124" y="112"/>
                    <a:pt x="86" y="168"/>
                    <a:pt x="86" y="190"/>
                  </a:cubicBezTo>
                  <a:cubicBezTo>
                    <a:pt x="86" y="212"/>
                    <a:pt x="176" y="210"/>
                    <a:pt x="190" y="216"/>
                  </a:cubicBezTo>
                  <a:cubicBezTo>
                    <a:pt x="204" y="222"/>
                    <a:pt x="190" y="260"/>
                    <a:pt x="190" y="260"/>
                  </a:cubicBezTo>
                  <a:cubicBezTo>
                    <a:pt x="190" y="260"/>
                    <a:pt x="62" y="282"/>
                    <a:pt x="36" y="260"/>
                  </a:cubicBezTo>
                  <a:cubicBezTo>
                    <a:pt x="10" y="238"/>
                    <a:pt x="0" y="158"/>
                    <a:pt x="4" y="149"/>
                  </a:cubicBezTo>
                  <a:cubicBezTo>
                    <a:pt x="8" y="140"/>
                    <a:pt x="44" y="132"/>
                    <a:pt x="44" y="132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2"/>
                    <a:pt x="54" y="28"/>
                    <a:pt x="72" y="14"/>
                  </a:cubicBezTo>
                  <a:cubicBezTo>
                    <a:pt x="90" y="0"/>
                    <a:pt x="134" y="12"/>
                    <a:pt x="138" y="32"/>
                  </a:cubicBezTo>
                  <a:cubicBezTo>
                    <a:pt x="143" y="52"/>
                    <a:pt x="161" y="86"/>
                    <a:pt x="124" y="11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2244148" y="4597401"/>
              <a:ext cx="511175" cy="242888"/>
            </a:xfrm>
            <a:custGeom>
              <a:avLst/>
              <a:gdLst>
                <a:gd name="T0" fmla="*/ 64 w 270"/>
                <a:gd name="T1" fmla="*/ 22 h 128"/>
                <a:gd name="T2" fmla="*/ 160 w 270"/>
                <a:gd name="T3" fmla="*/ 38 h 128"/>
                <a:gd name="T4" fmla="*/ 253 w 270"/>
                <a:gd name="T5" fmla="*/ 8 h 128"/>
                <a:gd name="T6" fmla="*/ 268 w 270"/>
                <a:gd name="T7" fmla="*/ 76 h 128"/>
                <a:gd name="T8" fmla="*/ 120 w 270"/>
                <a:gd name="T9" fmla="*/ 114 h 128"/>
                <a:gd name="T10" fmla="*/ 98 w 270"/>
                <a:gd name="T11" fmla="*/ 92 h 128"/>
                <a:gd name="T12" fmla="*/ 86 w 270"/>
                <a:gd name="T13" fmla="*/ 117 h 128"/>
                <a:gd name="T14" fmla="*/ 0 w 270"/>
                <a:gd name="T15" fmla="*/ 100 h 128"/>
                <a:gd name="T16" fmla="*/ 18 w 270"/>
                <a:gd name="T17" fmla="*/ 34 h 128"/>
                <a:gd name="T18" fmla="*/ 64 w 270"/>
                <a:gd name="T19" fmla="*/ 2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128">
                  <a:moveTo>
                    <a:pt x="64" y="22"/>
                  </a:moveTo>
                  <a:cubicBezTo>
                    <a:pt x="64" y="22"/>
                    <a:pt x="140" y="40"/>
                    <a:pt x="160" y="38"/>
                  </a:cubicBezTo>
                  <a:cubicBezTo>
                    <a:pt x="180" y="36"/>
                    <a:pt x="250" y="0"/>
                    <a:pt x="253" y="8"/>
                  </a:cubicBezTo>
                  <a:cubicBezTo>
                    <a:pt x="256" y="16"/>
                    <a:pt x="270" y="68"/>
                    <a:pt x="268" y="76"/>
                  </a:cubicBezTo>
                  <a:cubicBezTo>
                    <a:pt x="266" y="84"/>
                    <a:pt x="182" y="128"/>
                    <a:pt x="120" y="114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7"/>
                    <a:pt x="24" y="120"/>
                    <a:pt x="0" y="100"/>
                  </a:cubicBezTo>
                  <a:cubicBezTo>
                    <a:pt x="0" y="100"/>
                    <a:pt x="8" y="52"/>
                    <a:pt x="18" y="34"/>
                  </a:cubicBezTo>
                  <a:cubicBezTo>
                    <a:pt x="28" y="16"/>
                    <a:pt x="64" y="22"/>
                    <a:pt x="64" y="2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924936" y="3903664"/>
              <a:ext cx="1603375" cy="1096963"/>
            </a:xfrm>
            <a:custGeom>
              <a:avLst/>
              <a:gdLst>
                <a:gd name="T0" fmla="*/ 497 w 848"/>
                <a:gd name="T1" fmla="*/ 35 h 580"/>
                <a:gd name="T2" fmla="*/ 836 w 848"/>
                <a:gd name="T3" fmla="*/ 24 h 580"/>
                <a:gd name="T4" fmla="*/ 788 w 848"/>
                <a:gd name="T5" fmla="*/ 406 h 580"/>
                <a:gd name="T6" fmla="*/ 706 w 848"/>
                <a:gd name="T7" fmla="*/ 406 h 580"/>
                <a:gd name="T8" fmla="*/ 761 w 848"/>
                <a:gd name="T9" fmla="*/ 120 h 580"/>
                <a:gd name="T10" fmla="*/ 552 w 848"/>
                <a:gd name="T11" fmla="*/ 126 h 580"/>
                <a:gd name="T12" fmla="*/ 443 w 848"/>
                <a:gd name="T13" fmla="*/ 215 h 580"/>
                <a:gd name="T14" fmla="*/ 358 w 848"/>
                <a:gd name="T15" fmla="*/ 554 h 580"/>
                <a:gd name="T16" fmla="*/ 24 w 848"/>
                <a:gd name="T17" fmla="*/ 487 h 580"/>
                <a:gd name="T18" fmla="*/ 38 w 848"/>
                <a:gd name="T19" fmla="*/ 407 h 580"/>
                <a:gd name="T20" fmla="*/ 314 w 848"/>
                <a:gd name="T21" fmla="*/ 468 h 580"/>
                <a:gd name="T22" fmla="*/ 345 w 848"/>
                <a:gd name="T23" fmla="*/ 220 h 580"/>
                <a:gd name="T24" fmla="*/ 344 w 848"/>
                <a:gd name="T25" fmla="*/ 126 h 580"/>
                <a:gd name="T26" fmla="*/ 497 w 848"/>
                <a:gd name="T27" fmla="*/ 3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8" h="580">
                  <a:moveTo>
                    <a:pt x="497" y="35"/>
                  </a:moveTo>
                  <a:cubicBezTo>
                    <a:pt x="497" y="35"/>
                    <a:pt x="824" y="0"/>
                    <a:pt x="836" y="24"/>
                  </a:cubicBezTo>
                  <a:cubicBezTo>
                    <a:pt x="848" y="48"/>
                    <a:pt x="816" y="322"/>
                    <a:pt x="788" y="406"/>
                  </a:cubicBezTo>
                  <a:cubicBezTo>
                    <a:pt x="788" y="406"/>
                    <a:pt x="760" y="430"/>
                    <a:pt x="706" y="406"/>
                  </a:cubicBezTo>
                  <a:cubicBezTo>
                    <a:pt x="706" y="406"/>
                    <a:pt x="774" y="148"/>
                    <a:pt x="761" y="120"/>
                  </a:cubicBezTo>
                  <a:cubicBezTo>
                    <a:pt x="749" y="92"/>
                    <a:pt x="592" y="112"/>
                    <a:pt x="552" y="126"/>
                  </a:cubicBezTo>
                  <a:cubicBezTo>
                    <a:pt x="512" y="140"/>
                    <a:pt x="453" y="198"/>
                    <a:pt x="443" y="215"/>
                  </a:cubicBezTo>
                  <a:cubicBezTo>
                    <a:pt x="432" y="232"/>
                    <a:pt x="390" y="528"/>
                    <a:pt x="358" y="554"/>
                  </a:cubicBezTo>
                  <a:cubicBezTo>
                    <a:pt x="326" y="580"/>
                    <a:pt x="71" y="515"/>
                    <a:pt x="24" y="487"/>
                  </a:cubicBezTo>
                  <a:cubicBezTo>
                    <a:pt x="24" y="487"/>
                    <a:pt x="0" y="438"/>
                    <a:pt x="38" y="407"/>
                  </a:cubicBezTo>
                  <a:cubicBezTo>
                    <a:pt x="38" y="407"/>
                    <a:pt x="266" y="480"/>
                    <a:pt x="314" y="468"/>
                  </a:cubicBezTo>
                  <a:cubicBezTo>
                    <a:pt x="314" y="468"/>
                    <a:pt x="350" y="252"/>
                    <a:pt x="345" y="220"/>
                  </a:cubicBezTo>
                  <a:cubicBezTo>
                    <a:pt x="340" y="188"/>
                    <a:pt x="330" y="154"/>
                    <a:pt x="344" y="126"/>
                  </a:cubicBezTo>
                  <a:cubicBezTo>
                    <a:pt x="358" y="98"/>
                    <a:pt x="497" y="35"/>
                    <a:pt x="497" y="3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1248786" y="3333751"/>
              <a:ext cx="782638" cy="903288"/>
            </a:xfrm>
            <a:custGeom>
              <a:avLst/>
              <a:gdLst>
                <a:gd name="T0" fmla="*/ 195 w 414"/>
                <a:gd name="T1" fmla="*/ 17 h 478"/>
                <a:gd name="T2" fmla="*/ 206 w 414"/>
                <a:gd name="T3" fmla="*/ 22 h 478"/>
                <a:gd name="T4" fmla="*/ 414 w 414"/>
                <a:gd name="T5" fmla="*/ 330 h 478"/>
                <a:gd name="T6" fmla="*/ 366 w 414"/>
                <a:gd name="T7" fmla="*/ 391 h 478"/>
                <a:gd name="T8" fmla="*/ 336 w 414"/>
                <a:gd name="T9" fmla="*/ 363 h 478"/>
                <a:gd name="T10" fmla="*/ 349 w 414"/>
                <a:gd name="T11" fmla="*/ 399 h 478"/>
                <a:gd name="T12" fmla="*/ 157 w 414"/>
                <a:gd name="T13" fmla="*/ 478 h 478"/>
                <a:gd name="T14" fmla="*/ 72 w 414"/>
                <a:gd name="T15" fmla="*/ 227 h 478"/>
                <a:gd name="T16" fmla="*/ 44 w 414"/>
                <a:gd name="T17" fmla="*/ 17 h 478"/>
                <a:gd name="T18" fmla="*/ 195 w 414"/>
                <a:gd name="T19" fmla="*/ 1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4" h="478">
                  <a:moveTo>
                    <a:pt x="195" y="17"/>
                  </a:moveTo>
                  <a:cubicBezTo>
                    <a:pt x="195" y="17"/>
                    <a:pt x="204" y="17"/>
                    <a:pt x="206" y="22"/>
                  </a:cubicBezTo>
                  <a:cubicBezTo>
                    <a:pt x="208" y="27"/>
                    <a:pt x="304" y="273"/>
                    <a:pt x="414" y="330"/>
                  </a:cubicBezTo>
                  <a:cubicBezTo>
                    <a:pt x="414" y="330"/>
                    <a:pt x="368" y="382"/>
                    <a:pt x="366" y="391"/>
                  </a:cubicBezTo>
                  <a:cubicBezTo>
                    <a:pt x="336" y="363"/>
                    <a:pt x="336" y="363"/>
                    <a:pt x="336" y="363"/>
                  </a:cubicBezTo>
                  <a:cubicBezTo>
                    <a:pt x="349" y="399"/>
                    <a:pt x="349" y="399"/>
                    <a:pt x="349" y="399"/>
                  </a:cubicBezTo>
                  <a:cubicBezTo>
                    <a:pt x="349" y="399"/>
                    <a:pt x="254" y="430"/>
                    <a:pt x="157" y="478"/>
                  </a:cubicBezTo>
                  <a:cubicBezTo>
                    <a:pt x="157" y="478"/>
                    <a:pt x="85" y="264"/>
                    <a:pt x="72" y="227"/>
                  </a:cubicBezTo>
                  <a:cubicBezTo>
                    <a:pt x="58" y="190"/>
                    <a:pt x="0" y="34"/>
                    <a:pt x="44" y="17"/>
                  </a:cubicBezTo>
                  <a:cubicBezTo>
                    <a:pt x="88" y="0"/>
                    <a:pt x="195" y="17"/>
                    <a:pt x="195" y="1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1545648" y="3322639"/>
              <a:ext cx="71438" cy="71438"/>
            </a:xfrm>
            <a:custGeom>
              <a:avLst/>
              <a:gdLst>
                <a:gd name="T0" fmla="*/ 0 w 38"/>
                <a:gd name="T1" fmla="*/ 0 h 38"/>
                <a:gd name="T2" fmla="*/ 38 w 38"/>
                <a:gd name="T3" fmla="*/ 6 h 38"/>
                <a:gd name="T4" fmla="*/ 36 w 38"/>
                <a:gd name="T5" fmla="*/ 38 h 38"/>
                <a:gd name="T6" fmla="*/ 2 w 38"/>
                <a:gd name="T7" fmla="*/ 35 h 38"/>
                <a:gd name="T8" fmla="*/ 0 w 3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0" y="0"/>
                  </a:moveTo>
                  <a:cubicBezTo>
                    <a:pt x="0" y="0"/>
                    <a:pt x="31" y="5"/>
                    <a:pt x="38" y="6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2" y="35"/>
                    <a:pt x="2" y="35"/>
                    <a:pt x="2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1385311" y="3341689"/>
              <a:ext cx="381000" cy="450850"/>
            </a:xfrm>
            <a:custGeom>
              <a:avLst/>
              <a:gdLst>
                <a:gd name="T0" fmla="*/ 0 w 202"/>
                <a:gd name="T1" fmla="*/ 13 h 239"/>
                <a:gd name="T2" fmla="*/ 202 w 202"/>
                <a:gd name="T3" fmla="*/ 239 h 239"/>
                <a:gd name="T4" fmla="*/ 114 w 202"/>
                <a:gd name="T5" fmla="*/ 35 h 239"/>
                <a:gd name="T6" fmla="*/ 104 w 202"/>
                <a:gd name="T7" fmla="*/ 21 h 239"/>
                <a:gd name="T8" fmla="*/ 104 w 202"/>
                <a:gd name="T9" fmla="*/ 0 h 239"/>
                <a:gd name="T10" fmla="*/ 0 w 202"/>
                <a:gd name="T11" fmla="*/ 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239">
                  <a:moveTo>
                    <a:pt x="0" y="13"/>
                  </a:moveTo>
                  <a:cubicBezTo>
                    <a:pt x="0" y="13"/>
                    <a:pt x="149" y="198"/>
                    <a:pt x="202" y="239"/>
                  </a:cubicBezTo>
                  <a:cubicBezTo>
                    <a:pt x="202" y="239"/>
                    <a:pt x="116" y="56"/>
                    <a:pt x="114" y="35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1574223" y="3409951"/>
              <a:ext cx="49213" cy="57150"/>
            </a:xfrm>
            <a:custGeom>
              <a:avLst/>
              <a:gdLst>
                <a:gd name="T0" fmla="*/ 4 w 26"/>
                <a:gd name="T1" fmla="*/ 29 h 31"/>
                <a:gd name="T2" fmla="*/ 1 w 26"/>
                <a:gd name="T3" fmla="*/ 3 h 31"/>
                <a:gd name="T4" fmla="*/ 12 w 26"/>
                <a:gd name="T5" fmla="*/ 0 h 31"/>
                <a:gd name="T6" fmla="*/ 26 w 26"/>
                <a:gd name="T7" fmla="*/ 29 h 31"/>
                <a:gd name="T8" fmla="*/ 4 w 26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">
                  <a:moveTo>
                    <a:pt x="4" y="29"/>
                  </a:moveTo>
                  <a:cubicBezTo>
                    <a:pt x="4" y="29"/>
                    <a:pt x="0" y="18"/>
                    <a:pt x="1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26" y="20"/>
                    <a:pt x="26" y="29"/>
                  </a:cubicBezTo>
                  <a:cubicBezTo>
                    <a:pt x="26" y="31"/>
                    <a:pt x="4" y="29"/>
                    <a:pt x="4" y="29"/>
                  </a:cubicBezTo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559936" y="3451226"/>
              <a:ext cx="206375" cy="341313"/>
            </a:xfrm>
            <a:custGeom>
              <a:avLst/>
              <a:gdLst>
                <a:gd name="T0" fmla="*/ 21 w 109"/>
                <a:gd name="T1" fmla="*/ 91 h 181"/>
                <a:gd name="T2" fmla="*/ 0 w 109"/>
                <a:gd name="T3" fmla="*/ 0 h 181"/>
                <a:gd name="T4" fmla="*/ 16 w 109"/>
                <a:gd name="T5" fmla="*/ 0 h 181"/>
                <a:gd name="T6" fmla="*/ 75 w 109"/>
                <a:gd name="T7" fmla="*/ 101 h 181"/>
                <a:gd name="T8" fmla="*/ 109 w 109"/>
                <a:gd name="T9" fmla="*/ 181 h 181"/>
                <a:gd name="T10" fmla="*/ 21 w 109"/>
                <a:gd name="T11" fmla="*/ 9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81">
                  <a:moveTo>
                    <a:pt x="21" y="91"/>
                  </a:moveTo>
                  <a:cubicBezTo>
                    <a:pt x="15" y="84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109" y="181"/>
                    <a:pt x="109" y="181"/>
                    <a:pt x="109" y="181"/>
                  </a:cubicBezTo>
                  <a:lnTo>
                    <a:pt x="21" y="9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424998" y="3128964"/>
              <a:ext cx="155575" cy="241300"/>
            </a:xfrm>
            <a:custGeom>
              <a:avLst/>
              <a:gdLst>
                <a:gd name="T0" fmla="*/ 83 w 83"/>
                <a:gd name="T1" fmla="*/ 62 h 127"/>
                <a:gd name="T2" fmla="*/ 75 w 83"/>
                <a:gd name="T3" fmla="*/ 111 h 127"/>
                <a:gd name="T4" fmla="*/ 4 w 83"/>
                <a:gd name="T5" fmla="*/ 122 h 127"/>
                <a:gd name="T6" fmla="*/ 7 w 83"/>
                <a:gd name="T7" fmla="*/ 50 h 127"/>
                <a:gd name="T8" fmla="*/ 44 w 83"/>
                <a:gd name="T9" fmla="*/ 4 h 127"/>
                <a:gd name="T10" fmla="*/ 83 w 83"/>
                <a:gd name="T11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27">
                  <a:moveTo>
                    <a:pt x="83" y="62"/>
                  </a:moveTo>
                  <a:cubicBezTo>
                    <a:pt x="83" y="62"/>
                    <a:pt x="73" y="95"/>
                    <a:pt x="75" y="111"/>
                  </a:cubicBezTo>
                  <a:cubicBezTo>
                    <a:pt x="78" y="126"/>
                    <a:pt x="8" y="127"/>
                    <a:pt x="4" y="122"/>
                  </a:cubicBezTo>
                  <a:cubicBezTo>
                    <a:pt x="0" y="116"/>
                    <a:pt x="10" y="71"/>
                    <a:pt x="7" y="50"/>
                  </a:cubicBezTo>
                  <a:cubicBezTo>
                    <a:pt x="4" y="29"/>
                    <a:pt x="28" y="8"/>
                    <a:pt x="44" y="4"/>
                  </a:cubicBezTo>
                  <a:cubicBezTo>
                    <a:pt x="61" y="0"/>
                    <a:pt x="79" y="32"/>
                    <a:pt x="83" y="62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297998" y="3375026"/>
              <a:ext cx="503238" cy="476250"/>
            </a:xfrm>
            <a:custGeom>
              <a:avLst/>
              <a:gdLst>
                <a:gd name="T0" fmla="*/ 53 w 266"/>
                <a:gd name="T1" fmla="*/ 0 h 252"/>
                <a:gd name="T2" fmla="*/ 248 w 266"/>
                <a:gd name="T3" fmla="*/ 221 h 252"/>
                <a:gd name="T4" fmla="*/ 266 w 266"/>
                <a:gd name="T5" fmla="*/ 252 h 252"/>
                <a:gd name="T6" fmla="*/ 122 w 266"/>
                <a:gd name="T7" fmla="*/ 182 h 252"/>
                <a:gd name="T8" fmla="*/ 114 w 266"/>
                <a:gd name="T9" fmla="*/ 103 h 252"/>
                <a:gd name="T10" fmla="*/ 0 w 266"/>
                <a:gd name="T11" fmla="*/ 59 h 252"/>
                <a:gd name="T12" fmla="*/ 53 w 266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252">
                  <a:moveTo>
                    <a:pt x="53" y="0"/>
                  </a:moveTo>
                  <a:cubicBezTo>
                    <a:pt x="53" y="0"/>
                    <a:pt x="150" y="84"/>
                    <a:pt x="248" y="221"/>
                  </a:cubicBezTo>
                  <a:cubicBezTo>
                    <a:pt x="266" y="252"/>
                    <a:pt x="266" y="252"/>
                    <a:pt x="266" y="252"/>
                  </a:cubicBezTo>
                  <a:cubicBezTo>
                    <a:pt x="266" y="252"/>
                    <a:pt x="163" y="201"/>
                    <a:pt x="122" y="182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4" y="103"/>
                    <a:pt x="19" y="67"/>
                    <a:pt x="0" y="59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598036" y="3387726"/>
              <a:ext cx="203200" cy="463550"/>
            </a:xfrm>
            <a:custGeom>
              <a:avLst/>
              <a:gdLst>
                <a:gd name="T0" fmla="*/ 0 w 107"/>
                <a:gd name="T1" fmla="*/ 0 h 245"/>
                <a:gd name="T2" fmla="*/ 53 w 107"/>
                <a:gd name="T3" fmla="*/ 41 h 245"/>
                <a:gd name="T4" fmla="*/ 36 w 107"/>
                <a:gd name="T5" fmla="*/ 70 h 245"/>
                <a:gd name="T6" fmla="*/ 89 w 107"/>
                <a:gd name="T7" fmla="*/ 119 h 245"/>
                <a:gd name="T8" fmla="*/ 107 w 107"/>
                <a:gd name="T9" fmla="*/ 245 h 245"/>
                <a:gd name="T10" fmla="*/ 87 w 107"/>
                <a:gd name="T11" fmla="*/ 208 h 245"/>
                <a:gd name="T12" fmla="*/ 0 w 107"/>
                <a:gd name="T1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45">
                  <a:moveTo>
                    <a:pt x="0" y="0"/>
                  </a:moveTo>
                  <a:cubicBezTo>
                    <a:pt x="0" y="0"/>
                    <a:pt x="33" y="26"/>
                    <a:pt x="53" y="4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82" y="108"/>
                    <a:pt x="89" y="119"/>
                  </a:cubicBezTo>
                  <a:cubicBezTo>
                    <a:pt x="107" y="245"/>
                    <a:pt x="107" y="245"/>
                    <a:pt x="107" y="245"/>
                  </a:cubicBezTo>
                  <a:cubicBezTo>
                    <a:pt x="107" y="245"/>
                    <a:pt x="92" y="220"/>
                    <a:pt x="87" y="208"/>
                  </a:cubicBezTo>
                  <a:cubicBezTo>
                    <a:pt x="81" y="196"/>
                    <a:pt x="5" y="40"/>
                    <a:pt x="0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356736" y="3302001"/>
              <a:ext cx="223838" cy="120650"/>
            </a:xfrm>
            <a:custGeom>
              <a:avLst/>
              <a:gdLst>
                <a:gd name="T0" fmla="*/ 0 w 119"/>
                <a:gd name="T1" fmla="*/ 32 h 64"/>
                <a:gd name="T2" fmla="*/ 19 w 119"/>
                <a:gd name="T3" fmla="*/ 0 h 64"/>
                <a:gd name="T4" fmla="*/ 119 w 119"/>
                <a:gd name="T5" fmla="*/ 21 h 64"/>
                <a:gd name="T6" fmla="*/ 97 w 119"/>
                <a:gd name="T7" fmla="*/ 64 h 64"/>
                <a:gd name="T8" fmla="*/ 0 w 119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64">
                  <a:moveTo>
                    <a:pt x="0" y="32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07" y="20"/>
                    <a:pt x="119" y="21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25" y="54"/>
                    <a:pt x="0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801236" y="3863976"/>
              <a:ext cx="46038" cy="87313"/>
            </a:xfrm>
            <a:custGeom>
              <a:avLst/>
              <a:gdLst>
                <a:gd name="T0" fmla="*/ 0 w 25"/>
                <a:gd name="T1" fmla="*/ 0 h 46"/>
                <a:gd name="T2" fmla="*/ 25 w 25"/>
                <a:gd name="T3" fmla="*/ 46 h 46"/>
                <a:gd name="T4" fmla="*/ 0 w 25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6">
                  <a:moveTo>
                    <a:pt x="0" y="0"/>
                  </a:moveTo>
                  <a:cubicBezTo>
                    <a:pt x="0" y="0"/>
                    <a:pt x="16" y="36"/>
                    <a:pt x="25" y="46"/>
                  </a:cubicBezTo>
                  <a:cubicBezTo>
                    <a:pt x="25" y="46"/>
                    <a:pt x="14" y="1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745673" y="3876676"/>
              <a:ext cx="41275" cy="46038"/>
            </a:xfrm>
            <a:custGeom>
              <a:avLst/>
              <a:gdLst>
                <a:gd name="T0" fmla="*/ 19 w 22"/>
                <a:gd name="T1" fmla="*/ 8 h 25"/>
                <a:gd name="T2" fmla="*/ 17 w 22"/>
                <a:gd name="T3" fmla="*/ 22 h 25"/>
                <a:gd name="T4" fmla="*/ 3 w 22"/>
                <a:gd name="T5" fmla="*/ 17 h 25"/>
                <a:gd name="T6" fmla="*/ 5 w 22"/>
                <a:gd name="T7" fmla="*/ 3 h 25"/>
                <a:gd name="T8" fmla="*/ 19 w 22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5">
                  <a:moveTo>
                    <a:pt x="19" y="8"/>
                  </a:moveTo>
                  <a:cubicBezTo>
                    <a:pt x="22" y="13"/>
                    <a:pt x="21" y="20"/>
                    <a:pt x="17" y="22"/>
                  </a:cubicBezTo>
                  <a:cubicBezTo>
                    <a:pt x="13" y="25"/>
                    <a:pt x="7" y="23"/>
                    <a:pt x="3" y="17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5" y="2"/>
                    <a:pt x="19" y="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1791711" y="3949701"/>
              <a:ext cx="41275" cy="46038"/>
            </a:xfrm>
            <a:custGeom>
              <a:avLst/>
              <a:gdLst>
                <a:gd name="T0" fmla="*/ 19 w 22"/>
                <a:gd name="T1" fmla="*/ 7 h 24"/>
                <a:gd name="T2" fmla="*/ 17 w 22"/>
                <a:gd name="T3" fmla="*/ 22 h 24"/>
                <a:gd name="T4" fmla="*/ 3 w 22"/>
                <a:gd name="T5" fmla="*/ 17 h 24"/>
                <a:gd name="T6" fmla="*/ 5 w 22"/>
                <a:gd name="T7" fmla="*/ 2 h 24"/>
                <a:gd name="T8" fmla="*/ 19 w 22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9" y="7"/>
                  </a:moveTo>
                  <a:cubicBezTo>
                    <a:pt x="22" y="13"/>
                    <a:pt x="21" y="19"/>
                    <a:pt x="17" y="22"/>
                  </a:cubicBezTo>
                  <a:cubicBezTo>
                    <a:pt x="13" y="24"/>
                    <a:pt x="7" y="22"/>
                    <a:pt x="3" y="17"/>
                  </a:cubicBezTo>
                  <a:cubicBezTo>
                    <a:pt x="0" y="11"/>
                    <a:pt x="1" y="5"/>
                    <a:pt x="5" y="2"/>
                  </a:cubicBezTo>
                  <a:cubicBezTo>
                    <a:pt x="9" y="0"/>
                    <a:pt x="15" y="2"/>
                    <a:pt x="19" y="7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1564698" y="3956051"/>
              <a:ext cx="461963" cy="263525"/>
            </a:xfrm>
            <a:custGeom>
              <a:avLst/>
              <a:gdLst>
                <a:gd name="T0" fmla="*/ 0 w 245"/>
                <a:gd name="T1" fmla="*/ 140 h 140"/>
                <a:gd name="T2" fmla="*/ 176 w 245"/>
                <a:gd name="T3" fmla="*/ 62 h 140"/>
                <a:gd name="T4" fmla="*/ 170 w 245"/>
                <a:gd name="T5" fmla="*/ 27 h 140"/>
                <a:gd name="T6" fmla="*/ 200 w 245"/>
                <a:gd name="T7" fmla="*/ 49 h 140"/>
                <a:gd name="T8" fmla="*/ 245 w 245"/>
                <a:gd name="T9" fmla="*/ 0 h 140"/>
                <a:gd name="T10" fmla="*/ 199 w 245"/>
                <a:gd name="T11" fmla="*/ 62 h 140"/>
                <a:gd name="T12" fmla="*/ 181 w 245"/>
                <a:gd name="T13" fmla="*/ 42 h 140"/>
                <a:gd name="T14" fmla="*/ 182 w 245"/>
                <a:gd name="T15" fmla="*/ 70 h 140"/>
                <a:gd name="T16" fmla="*/ 0 w 245"/>
                <a:gd name="T1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40">
                  <a:moveTo>
                    <a:pt x="0" y="140"/>
                  </a:moveTo>
                  <a:cubicBezTo>
                    <a:pt x="0" y="140"/>
                    <a:pt x="104" y="93"/>
                    <a:pt x="176" y="62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200" y="49"/>
                    <a:pt x="219" y="20"/>
                    <a:pt x="245" y="0"/>
                  </a:cubicBezTo>
                  <a:cubicBezTo>
                    <a:pt x="245" y="0"/>
                    <a:pt x="209" y="53"/>
                    <a:pt x="199" y="6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2"/>
                    <a:pt x="183" y="67"/>
                    <a:pt x="182" y="70"/>
                  </a:cubicBezTo>
                  <a:cubicBezTo>
                    <a:pt x="182" y="73"/>
                    <a:pt x="60" y="113"/>
                    <a:pt x="0" y="14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377373" y="2636839"/>
              <a:ext cx="430213" cy="649288"/>
            </a:xfrm>
            <a:custGeom>
              <a:avLst/>
              <a:gdLst>
                <a:gd name="T0" fmla="*/ 133 w 228"/>
                <a:gd name="T1" fmla="*/ 18 h 344"/>
                <a:gd name="T2" fmla="*/ 171 w 228"/>
                <a:gd name="T3" fmla="*/ 149 h 344"/>
                <a:gd name="T4" fmla="*/ 210 w 228"/>
                <a:gd name="T5" fmla="*/ 144 h 344"/>
                <a:gd name="T6" fmla="*/ 221 w 228"/>
                <a:gd name="T7" fmla="*/ 182 h 344"/>
                <a:gd name="T8" fmla="*/ 191 w 228"/>
                <a:gd name="T9" fmla="*/ 191 h 344"/>
                <a:gd name="T10" fmla="*/ 207 w 228"/>
                <a:gd name="T11" fmla="*/ 328 h 344"/>
                <a:gd name="T12" fmla="*/ 91 w 228"/>
                <a:gd name="T13" fmla="*/ 323 h 344"/>
                <a:gd name="T14" fmla="*/ 35 w 228"/>
                <a:gd name="T15" fmla="*/ 175 h 344"/>
                <a:gd name="T16" fmla="*/ 24 w 228"/>
                <a:gd name="T17" fmla="*/ 35 h 344"/>
                <a:gd name="T18" fmla="*/ 133 w 228"/>
                <a:gd name="T19" fmla="*/ 1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344">
                  <a:moveTo>
                    <a:pt x="133" y="18"/>
                  </a:moveTo>
                  <a:cubicBezTo>
                    <a:pt x="133" y="18"/>
                    <a:pt x="164" y="123"/>
                    <a:pt x="171" y="149"/>
                  </a:cubicBezTo>
                  <a:cubicBezTo>
                    <a:pt x="171" y="149"/>
                    <a:pt x="198" y="150"/>
                    <a:pt x="210" y="144"/>
                  </a:cubicBezTo>
                  <a:cubicBezTo>
                    <a:pt x="221" y="137"/>
                    <a:pt x="228" y="172"/>
                    <a:pt x="221" y="182"/>
                  </a:cubicBezTo>
                  <a:cubicBezTo>
                    <a:pt x="213" y="192"/>
                    <a:pt x="191" y="191"/>
                    <a:pt x="191" y="191"/>
                  </a:cubicBezTo>
                  <a:cubicBezTo>
                    <a:pt x="191" y="191"/>
                    <a:pt x="214" y="317"/>
                    <a:pt x="207" y="328"/>
                  </a:cubicBezTo>
                  <a:cubicBezTo>
                    <a:pt x="200" y="339"/>
                    <a:pt x="111" y="344"/>
                    <a:pt x="91" y="323"/>
                  </a:cubicBezTo>
                  <a:cubicBezTo>
                    <a:pt x="72" y="302"/>
                    <a:pt x="49" y="216"/>
                    <a:pt x="35" y="175"/>
                  </a:cubicBezTo>
                  <a:cubicBezTo>
                    <a:pt x="22" y="134"/>
                    <a:pt x="0" y="59"/>
                    <a:pt x="24" y="35"/>
                  </a:cubicBezTo>
                  <a:cubicBezTo>
                    <a:pt x="48" y="10"/>
                    <a:pt x="118" y="0"/>
                    <a:pt x="133" y="18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920173" y="2368551"/>
              <a:ext cx="782638" cy="923925"/>
            </a:xfrm>
            <a:custGeom>
              <a:avLst/>
              <a:gdLst>
                <a:gd name="T0" fmla="*/ 297 w 414"/>
                <a:gd name="T1" fmla="*/ 338 h 489"/>
                <a:gd name="T2" fmla="*/ 275 w 414"/>
                <a:gd name="T3" fmla="*/ 207 h 489"/>
                <a:gd name="T4" fmla="*/ 349 w 414"/>
                <a:gd name="T5" fmla="*/ 202 h 489"/>
                <a:gd name="T6" fmla="*/ 333 w 414"/>
                <a:gd name="T7" fmla="*/ 178 h 489"/>
                <a:gd name="T8" fmla="*/ 411 w 414"/>
                <a:gd name="T9" fmla="*/ 156 h 489"/>
                <a:gd name="T10" fmla="*/ 370 w 414"/>
                <a:gd name="T11" fmla="*/ 130 h 489"/>
                <a:gd name="T12" fmla="*/ 409 w 414"/>
                <a:gd name="T13" fmla="*/ 82 h 489"/>
                <a:gd name="T14" fmla="*/ 345 w 414"/>
                <a:gd name="T15" fmla="*/ 8 h 489"/>
                <a:gd name="T16" fmla="*/ 309 w 414"/>
                <a:gd name="T17" fmla="*/ 93 h 489"/>
                <a:gd name="T18" fmla="*/ 218 w 414"/>
                <a:gd name="T19" fmla="*/ 24 h 489"/>
                <a:gd name="T20" fmla="*/ 209 w 414"/>
                <a:gd name="T21" fmla="*/ 121 h 489"/>
                <a:gd name="T22" fmla="*/ 83 w 414"/>
                <a:gd name="T23" fmla="*/ 177 h 489"/>
                <a:gd name="T24" fmla="*/ 31 w 414"/>
                <a:gd name="T25" fmla="*/ 180 h 489"/>
                <a:gd name="T26" fmla="*/ 58 w 414"/>
                <a:gd name="T27" fmla="*/ 228 h 489"/>
                <a:gd name="T28" fmla="*/ 18 w 414"/>
                <a:gd name="T29" fmla="*/ 274 h 489"/>
                <a:gd name="T30" fmla="*/ 67 w 414"/>
                <a:gd name="T31" fmla="*/ 282 h 489"/>
                <a:gd name="T32" fmla="*/ 173 w 414"/>
                <a:gd name="T33" fmla="*/ 433 h 489"/>
                <a:gd name="T34" fmla="*/ 198 w 414"/>
                <a:gd name="T35" fmla="*/ 483 h 489"/>
                <a:gd name="T36" fmla="*/ 220 w 414"/>
                <a:gd name="T37" fmla="*/ 452 h 489"/>
                <a:gd name="T38" fmla="*/ 256 w 414"/>
                <a:gd name="T39" fmla="*/ 484 h 489"/>
                <a:gd name="T40" fmla="*/ 284 w 414"/>
                <a:gd name="T41" fmla="*/ 454 h 489"/>
                <a:gd name="T42" fmla="*/ 306 w 414"/>
                <a:gd name="T43" fmla="*/ 446 h 489"/>
                <a:gd name="T44" fmla="*/ 296 w 414"/>
                <a:gd name="T45" fmla="*/ 383 h 489"/>
                <a:gd name="T46" fmla="*/ 297 w 414"/>
                <a:gd name="T47" fmla="*/ 338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4" h="489">
                  <a:moveTo>
                    <a:pt x="297" y="338"/>
                  </a:moveTo>
                  <a:cubicBezTo>
                    <a:pt x="297" y="338"/>
                    <a:pt x="345" y="263"/>
                    <a:pt x="275" y="207"/>
                  </a:cubicBezTo>
                  <a:cubicBezTo>
                    <a:pt x="275" y="207"/>
                    <a:pt x="344" y="212"/>
                    <a:pt x="349" y="202"/>
                  </a:cubicBezTo>
                  <a:cubicBezTo>
                    <a:pt x="353" y="191"/>
                    <a:pt x="333" y="178"/>
                    <a:pt x="333" y="178"/>
                  </a:cubicBezTo>
                  <a:cubicBezTo>
                    <a:pt x="333" y="178"/>
                    <a:pt x="414" y="180"/>
                    <a:pt x="411" y="156"/>
                  </a:cubicBezTo>
                  <a:cubicBezTo>
                    <a:pt x="408" y="131"/>
                    <a:pt x="370" y="130"/>
                    <a:pt x="370" y="130"/>
                  </a:cubicBezTo>
                  <a:cubicBezTo>
                    <a:pt x="370" y="130"/>
                    <a:pt x="410" y="113"/>
                    <a:pt x="409" y="82"/>
                  </a:cubicBezTo>
                  <a:cubicBezTo>
                    <a:pt x="408" y="52"/>
                    <a:pt x="390" y="0"/>
                    <a:pt x="345" y="8"/>
                  </a:cubicBezTo>
                  <a:cubicBezTo>
                    <a:pt x="299" y="15"/>
                    <a:pt x="309" y="93"/>
                    <a:pt x="309" y="93"/>
                  </a:cubicBezTo>
                  <a:cubicBezTo>
                    <a:pt x="309" y="93"/>
                    <a:pt x="287" y="14"/>
                    <a:pt x="218" y="24"/>
                  </a:cubicBezTo>
                  <a:cubicBezTo>
                    <a:pt x="148" y="33"/>
                    <a:pt x="136" y="76"/>
                    <a:pt x="209" y="121"/>
                  </a:cubicBezTo>
                  <a:cubicBezTo>
                    <a:pt x="209" y="121"/>
                    <a:pt x="122" y="113"/>
                    <a:pt x="83" y="177"/>
                  </a:cubicBezTo>
                  <a:cubicBezTo>
                    <a:pt x="83" y="177"/>
                    <a:pt x="61" y="159"/>
                    <a:pt x="31" y="180"/>
                  </a:cubicBezTo>
                  <a:cubicBezTo>
                    <a:pt x="0" y="201"/>
                    <a:pt x="36" y="214"/>
                    <a:pt x="58" y="228"/>
                  </a:cubicBezTo>
                  <a:cubicBezTo>
                    <a:pt x="58" y="228"/>
                    <a:pt x="14" y="245"/>
                    <a:pt x="18" y="274"/>
                  </a:cubicBezTo>
                  <a:cubicBezTo>
                    <a:pt x="22" y="302"/>
                    <a:pt x="67" y="282"/>
                    <a:pt x="67" y="282"/>
                  </a:cubicBezTo>
                  <a:cubicBezTo>
                    <a:pt x="67" y="282"/>
                    <a:pt x="92" y="396"/>
                    <a:pt x="173" y="433"/>
                  </a:cubicBezTo>
                  <a:cubicBezTo>
                    <a:pt x="173" y="433"/>
                    <a:pt x="179" y="489"/>
                    <a:pt x="198" y="483"/>
                  </a:cubicBezTo>
                  <a:cubicBezTo>
                    <a:pt x="217" y="478"/>
                    <a:pt x="220" y="452"/>
                    <a:pt x="220" y="452"/>
                  </a:cubicBezTo>
                  <a:cubicBezTo>
                    <a:pt x="220" y="452"/>
                    <a:pt x="232" y="488"/>
                    <a:pt x="256" y="484"/>
                  </a:cubicBezTo>
                  <a:cubicBezTo>
                    <a:pt x="280" y="480"/>
                    <a:pt x="284" y="454"/>
                    <a:pt x="284" y="454"/>
                  </a:cubicBezTo>
                  <a:cubicBezTo>
                    <a:pt x="284" y="454"/>
                    <a:pt x="295" y="457"/>
                    <a:pt x="306" y="446"/>
                  </a:cubicBezTo>
                  <a:cubicBezTo>
                    <a:pt x="317" y="436"/>
                    <a:pt x="300" y="402"/>
                    <a:pt x="296" y="383"/>
                  </a:cubicBezTo>
                  <a:cubicBezTo>
                    <a:pt x="292" y="363"/>
                    <a:pt x="297" y="338"/>
                    <a:pt x="297" y="33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1404361" y="2906714"/>
              <a:ext cx="123825" cy="246063"/>
            </a:xfrm>
            <a:custGeom>
              <a:avLst/>
              <a:gdLst>
                <a:gd name="T0" fmla="*/ 24 w 66"/>
                <a:gd name="T1" fmla="*/ 6 h 130"/>
                <a:gd name="T2" fmla="*/ 3 w 66"/>
                <a:gd name="T3" fmla="*/ 75 h 130"/>
                <a:gd name="T4" fmla="*/ 53 w 66"/>
                <a:gd name="T5" fmla="*/ 125 h 130"/>
                <a:gd name="T6" fmla="*/ 39 w 66"/>
                <a:gd name="T7" fmla="*/ 65 h 130"/>
                <a:gd name="T8" fmla="*/ 24 w 66"/>
                <a:gd name="T9" fmla="*/ 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30">
                  <a:moveTo>
                    <a:pt x="24" y="6"/>
                  </a:moveTo>
                  <a:cubicBezTo>
                    <a:pt x="7" y="0"/>
                    <a:pt x="0" y="51"/>
                    <a:pt x="3" y="75"/>
                  </a:cubicBezTo>
                  <a:cubicBezTo>
                    <a:pt x="5" y="98"/>
                    <a:pt x="39" y="130"/>
                    <a:pt x="53" y="125"/>
                  </a:cubicBezTo>
                  <a:cubicBezTo>
                    <a:pt x="66" y="120"/>
                    <a:pt x="37" y="78"/>
                    <a:pt x="39" y="65"/>
                  </a:cubicBezTo>
                  <a:cubicBezTo>
                    <a:pt x="41" y="53"/>
                    <a:pt x="64" y="21"/>
                    <a:pt x="24" y="6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1537711" y="2765426"/>
              <a:ext cx="82550" cy="53975"/>
            </a:xfrm>
            <a:custGeom>
              <a:avLst/>
              <a:gdLst>
                <a:gd name="T0" fmla="*/ 0 w 44"/>
                <a:gd name="T1" fmla="*/ 17 h 29"/>
                <a:gd name="T2" fmla="*/ 44 w 44"/>
                <a:gd name="T3" fmla="*/ 29 h 29"/>
                <a:gd name="T4" fmla="*/ 0 w 44"/>
                <a:gd name="T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9">
                  <a:moveTo>
                    <a:pt x="0" y="17"/>
                  </a:moveTo>
                  <a:cubicBezTo>
                    <a:pt x="0" y="17"/>
                    <a:pt x="32" y="0"/>
                    <a:pt x="44" y="29"/>
                  </a:cubicBezTo>
                  <a:cubicBezTo>
                    <a:pt x="44" y="29"/>
                    <a:pt x="12" y="15"/>
                    <a:pt x="0" y="17"/>
                  </a:cubicBezTo>
                </a:path>
              </a:pathLst>
            </a:custGeom>
            <a:solidFill>
              <a:srgbClr val="493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1602798" y="2863851"/>
              <a:ext cx="44450" cy="69850"/>
            </a:xfrm>
            <a:custGeom>
              <a:avLst/>
              <a:gdLst>
                <a:gd name="T0" fmla="*/ 22 w 24"/>
                <a:gd name="T1" fmla="*/ 16 h 37"/>
                <a:gd name="T2" fmla="*/ 17 w 24"/>
                <a:gd name="T3" fmla="*/ 35 h 37"/>
                <a:gd name="T4" fmla="*/ 2 w 24"/>
                <a:gd name="T5" fmla="*/ 21 h 37"/>
                <a:gd name="T6" fmla="*/ 7 w 24"/>
                <a:gd name="T7" fmla="*/ 2 h 37"/>
                <a:gd name="T8" fmla="*/ 22 w 24"/>
                <a:gd name="T9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7">
                  <a:moveTo>
                    <a:pt x="22" y="16"/>
                  </a:moveTo>
                  <a:cubicBezTo>
                    <a:pt x="24" y="25"/>
                    <a:pt x="22" y="34"/>
                    <a:pt x="17" y="35"/>
                  </a:cubicBezTo>
                  <a:cubicBezTo>
                    <a:pt x="12" y="37"/>
                    <a:pt x="5" y="31"/>
                    <a:pt x="2" y="21"/>
                  </a:cubicBezTo>
                  <a:cubicBezTo>
                    <a:pt x="0" y="12"/>
                    <a:pt x="2" y="3"/>
                    <a:pt x="7" y="2"/>
                  </a:cubicBezTo>
                  <a:cubicBezTo>
                    <a:pt x="13" y="0"/>
                    <a:pt x="19" y="6"/>
                    <a:pt x="22" y="16"/>
                  </a:cubicBezTo>
                </a:path>
              </a:pathLst>
            </a:custGeom>
            <a:solidFill>
              <a:srgbClr val="190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1553586" y="3101976"/>
              <a:ext cx="92075" cy="119063"/>
            </a:xfrm>
            <a:custGeom>
              <a:avLst/>
              <a:gdLst>
                <a:gd name="T0" fmla="*/ 0 w 49"/>
                <a:gd name="T1" fmla="*/ 0 h 63"/>
                <a:gd name="T2" fmla="*/ 34 w 49"/>
                <a:gd name="T3" fmla="*/ 62 h 63"/>
                <a:gd name="T4" fmla="*/ 49 w 49"/>
                <a:gd name="T5" fmla="*/ 59 h 63"/>
                <a:gd name="T6" fmla="*/ 0 w 49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3">
                  <a:moveTo>
                    <a:pt x="0" y="0"/>
                  </a:moveTo>
                  <a:cubicBezTo>
                    <a:pt x="4" y="29"/>
                    <a:pt x="13" y="60"/>
                    <a:pt x="34" y="62"/>
                  </a:cubicBezTo>
                  <a:cubicBezTo>
                    <a:pt x="39" y="63"/>
                    <a:pt x="44" y="62"/>
                    <a:pt x="49" y="59"/>
                  </a:cubicBezTo>
                  <a:cubicBezTo>
                    <a:pt x="47" y="18"/>
                    <a:pt x="18" y="5"/>
                    <a:pt x="0" y="0"/>
                  </a:cubicBezTo>
                </a:path>
              </a:pathLst>
            </a:custGeom>
            <a:solidFill>
              <a:srgbClr val="CE7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1547236" y="3005139"/>
              <a:ext cx="180975" cy="207963"/>
            </a:xfrm>
            <a:custGeom>
              <a:avLst/>
              <a:gdLst>
                <a:gd name="T0" fmla="*/ 96 w 96"/>
                <a:gd name="T1" fmla="*/ 24 h 110"/>
                <a:gd name="T2" fmla="*/ 1 w 96"/>
                <a:gd name="T3" fmla="*/ 0 h 110"/>
                <a:gd name="T4" fmla="*/ 3 w 96"/>
                <a:gd name="T5" fmla="*/ 51 h 110"/>
                <a:gd name="T6" fmla="*/ 52 w 96"/>
                <a:gd name="T7" fmla="*/ 110 h 110"/>
                <a:gd name="T8" fmla="*/ 96 w 96"/>
                <a:gd name="T9" fmla="*/ 2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0">
                  <a:moveTo>
                    <a:pt x="96" y="2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5"/>
                    <a:pt x="3" y="51"/>
                  </a:cubicBezTo>
                  <a:cubicBezTo>
                    <a:pt x="21" y="56"/>
                    <a:pt x="50" y="69"/>
                    <a:pt x="52" y="110"/>
                  </a:cubicBezTo>
                  <a:cubicBezTo>
                    <a:pt x="82" y="95"/>
                    <a:pt x="96" y="24"/>
                    <a:pt x="96" y="24"/>
                  </a:cubicBezTo>
                </a:path>
              </a:pathLst>
            </a:custGeom>
            <a:solidFill>
              <a:srgbClr val="7534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2350511" y="2189164"/>
              <a:ext cx="652463" cy="2236788"/>
            </a:xfrm>
            <a:custGeom>
              <a:avLst/>
              <a:gdLst>
                <a:gd name="T0" fmla="*/ 10 w 345"/>
                <a:gd name="T1" fmla="*/ 25 h 1184"/>
                <a:gd name="T2" fmla="*/ 272 w 345"/>
                <a:gd name="T3" fmla="*/ 589 h 1184"/>
                <a:gd name="T4" fmla="*/ 146 w 345"/>
                <a:gd name="T5" fmla="*/ 1161 h 1184"/>
                <a:gd name="T6" fmla="*/ 165 w 345"/>
                <a:gd name="T7" fmla="*/ 1170 h 1184"/>
                <a:gd name="T8" fmla="*/ 322 w 345"/>
                <a:gd name="T9" fmla="*/ 592 h 1184"/>
                <a:gd name="T10" fmla="*/ 29 w 345"/>
                <a:gd name="T11" fmla="*/ 25 h 1184"/>
                <a:gd name="T12" fmla="*/ 10 w 345"/>
                <a:gd name="T13" fmla="*/ 25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1184">
                  <a:moveTo>
                    <a:pt x="10" y="25"/>
                  </a:moveTo>
                  <a:cubicBezTo>
                    <a:pt x="10" y="25"/>
                    <a:pt x="263" y="322"/>
                    <a:pt x="272" y="589"/>
                  </a:cubicBezTo>
                  <a:cubicBezTo>
                    <a:pt x="282" y="857"/>
                    <a:pt x="159" y="1139"/>
                    <a:pt x="146" y="1161"/>
                  </a:cubicBezTo>
                  <a:cubicBezTo>
                    <a:pt x="133" y="1182"/>
                    <a:pt x="151" y="1184"/>
                    <a:pt x="165" y="1170"/>
                  </a:cubicBezTo>
                  <a:cubicBezTo>
                    <a:pt x="179" y="1156"/>
                    <a:pt x="345" y="837"/>
                    <a:pt x="322" y="592"/>
                  </a:cubicBezTo>
                  <a:cubicBezTo>
                    <a:pt x="298" y="346"/>
                    <a:pt x="59" y="51"/>
                    <a:pt x="29" y="25"/>
                  </a:cubicBezTo>
                  <a:cubicBezTo>
                    <a:pt x="0" y="0"/>
                    <a:pt x="10" y="25"/>
                    <a:pt x="10" y="25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1475798" y="2247901"/>
              <a:ext cx="1212850" cy="2128838"/>
            </a:xfrm>
            <a:custGeom>
              <a:avLst/>
              <a:gdLst>
                <a:gd name="T0" fmla="*/ 498 w 642"/>
                <a:gd name="T1" fmla="*/ 0 h 1127"/>
                <a:gd name="T2" fmla="*/ 27 w 642"/>
                <a:gd name="T3" fmla="*/ 658 h 1127"/>
                <a:gd name="T4" fmla="*/ 636 w 642"/>
                <a:gd name="T5" fmla="*/ 1127 h 1127"/>
                <a:gd name="T6" fmla="*/ 642 w 642"/>
                <a:gd name="T7" fmla="*/ 1116 h 1127"/>
                <a:gd name="T8" fmla="*/ 48 w 642"/>
                <a:gd name="T9" fmla="*/ 664 h 1127"/>
                <a:gd name="T10" fmla="*/ 504 w 642"/>
                <a:gd name="T11" fmla="*/ 7 h 1127"/>
                <a:gd name="T12" fmla="*/ 498 w 642"/>
                <a:gd name="T13" fmla="*/ 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2" h="1127">
                  <a:moveTo>
                    <a:pt x="498" y="0"/>
                  </a:moveTo>
                  <a:cubicBezTo>
                    <a:pt x="498" y="0"/>
                    <a:pt x="59" y="593"/>
                    <a:pt x="27" y="658"/>
                  </a:cubicBezTo>
                  <a:cubicBezTo>
                    <a:pt x="0" y="712"/>
                    <a:pt x="534" y="1064"/>
                    <a:pt x="636" y="1127"/>
                  </a:cubicBezTo>
                  <a:cubicBezTo>
                    <a:pt x="642" y="1116"/>
                    <a:pt x="642" y="1116"/>
                    <a:pt x="642" y="1116"/>
                  </a:cubicBezTo>
                  <a:cubicBezTo>
                    <a:pt x="642" y="1116"/>
                    <a:pt x="125" y="795"/>
                    <a:pt x="48" y="664"/>
                  </a:cubicBezTo>
                  <a:cubicBezTo>
                    <a:pt x="48" y="664"/>
                    <a:pt x="377" y="201"/>
                    <a:pt x="504" y="7"/>
                  </a:cubicBezTo>
                  <a:lnTo>
                    <a:pt x="49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1428173" y="3230564"/>
              <a:ext cx="1663700" cy="371475"/>
            </a:xfrm>
            <a:custGeom>
              <a:avLst/>
              <a:gdLst>
                <a:gd name="T0" fmla="*/ 106 w 880"/>
                <a:gd name="T1" fmla="*/ 136 h 197"/>
                <a:gd name="T2" fmla="*/ 880 w 880"/>
                <a:gd name="T3" fmla="*/ 0 h 197"/>
                <a:gd name="T4" fmla="*/ 880 w 880"/>
                <a:gd name="T5" fmla="*/ 27 h 197"/>
                <a:gd name="T6" fmla="*/ 111 w 880"/>
                <a:gd name="T7" fmla="*/ 164 h 197"/>
                <a:gd name="T8" fmla="*/ 24 w 880"/>
                <a:gd name="T9" fmla="*/ 197 h 197"/>
                <a:gd name="T10" fmla="*/ 36 w 880"/>
                <a:gd name="T11" fmla="*/ 158 h 197"/>
                <a:gd name="T12" fmla="*/ 0 w 880"/>
                <a:gd name="T13" fmla="*/ 125 h 197"/>
                <a:gd name="T14" fmla="*/ 106 w 880"/>
                <a:gd name="T15" fmla="*/ 13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0" h="197">
                  <a:moveTo>
                    <a:pt x="106" y="136"/>
                  </a:moveTo>
                  <a:cubicBezTo>
                    <a:pt x="106" y="136"/>
                    <a:pt x="850" y="8"/>
                    <a:pt x="880" y="0"/>
                  </a:cubicBezTo>
                  <a:cubicBezTo>
                    <a:pt x="880" y="27"/>
                    <a:pt x="880" y="27"/>
                    <a:pt x="880" y="27"/>
                  </a:cubicBezTo>
                  <a:cubicBezTo>
                    <a:pt x="111" y="164"/>
                    <a:pt x="111" y="164"/>
                    <a:pt x="111" y="164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0" y="125"/>
                    <a:pt x="0" y="125"/>
                    <a:pt x="0" y="125"/>
                  </a:cubicBezTo>
                  <a:lnTo>
                    <a:pt x="106" y="13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3169661" y="2938464"/>
              <a:ext cx="500063" cy="444500"/>
            </a:xfrm>
            <a:custGeom>
              <a:avLst/>
              <a:gdLst>
                <a:gd name="T0" fmla="*/ 0 w 264"/>
                <a:gd name="T1" fmla="*/ 132 h 235"/>
                <a:gd name="T2" fmla="*/ 65 w 264"/>
                <a:gd name="T3" fmla="*/ 85 h 235"/>
                <a:gd name="T4" fmla="*/ 209 w 264"/>
                <a:gd name="T5" fmla="*/ 54 h 235"/>
                <a:gd name="T6" fmla="*/ 223 w 264"/>
                <a:gd name="T7" fmla="*/ 204 h 235"/>
                <a:gd name="T8" fmla="*/ 99 w 264"/>
                <a:gd name="T9" fmla="*/ 210 h 235"/>
                <a:gd name="T10" fmla="*/ 8 w 264"/>
                <a:gd name="T11" fmla="*/ 191 h 235"/>
                <a:gd name="T12" fmla="*/ 0 w 264"/>
                <a:gd name="T13" fmla="*/ 1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35">
                  <a:moveTo>
                    <a:pt x="0" y="132"/>
                  </a:moveTo>
                  <a:cubicBezTo>
                    <a:pt x="0" y="132"/>
                    <a:pt x="52" y="104"/>
                    <a:pt x="65" y="85"/>
                  </a:cubicBezTo>
                  <a:cubicBezTo>
                    <a:pt x="79" y="65"/>
                    <a:pt x="154" y="0"/>
                    <a:pt x="209" y="54"/>
                  </a:cubicBezTo>
                  <a:cubicBezTo>
                    <a:pt x="264" y="107"/>
                    <a:pt x="247" y="178"/>
                    <a:pt x="223" y="204"/>
                  </a:cubicBezTo>
                  <a:cubicBezTo>
                    <a:pt x="209" y="219"/>
                    <a:pt x="168" y="235"/>
                    <a:pt x="99" y="210"/>
                  </a:cubicBezTo>
                  <a:cubicBezTo>
                    <a:pt x="30" y="185"/>
                    <a:pt x="8" y="191"/>
                    <a:pt x="8" y="191"/>
                  </a:cubicBezTo>
                  <a:lnTo>
                    <a:pt x="0" y="1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3161723" y="3101976"/>
              <a:ext cx="268288" cy="193675"/>
            </a:xfrm>
            <a:custGeom>
              <a:avLst/>
              <a:gdLst>
                <a:gd name="T0" fmla="*/ 0 w 142"/>
                <a:gd name="T1" fmla="*/ 62 h 103"/>
                <a:gd name="T2" fmla="*/ 58 w 142"/>
                <a:gd name="T3" fmla="*/ 49 h 103"/>
                <a:gd name="T4" fmla="*/ 106 w 142"/>
                <a:gd name="T5" fmla="*/ 4 h 103"/>
                <a:gd name="T6" fmla="*/ 100 w 142"/>
                <a:gd name="T7" fmla="*/ 33 h 103"/>
                <a:gd name="T8" fmla="*/ 132 w 142"/>
                <a:gd name="T9" fmla="*/ 49 h 103"/>
                <a:gd name="T10" fmla="*/ 105 w 142"/>
                <a:gd name="T11" fmla="*/ 67 h 103"/>
                <a:gd name="T12" fmla="*/ 128 w 142"/>
                <a:gd name="T13" fmla="*/ 90 h 103"/>
                <a:gd name="T14" fmla="*/ 66 w 142"/>
                <a:gd name="T15" fmla="*/ 73 h 103"/>
                <a:gd name="T16" fmla="*/ 5 w 142"/>
                <a:gd name="T17" fmla="*/ 83 h 103"/>
                <a:gd name="T18" fmla="*/ 0 w 142"/>
                <a:gd name="T19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03">
                  <a:moveTo>
                    <a:pt x="0" y="62"/>
                  </a:moveTo>
                  <a:cubicBezTo>
                    <a:pt x="2" y="64"/>
                    <a:pt x="44" y="64"/>
                    <a:pt x="58" y="49"/>
                  </a:cubicBezTo>
                  <a:cubicBezTo>
                    <a:pt x="73" y="34"/>
                    <a:pt x="90" y="0"/>
                    <a:pt x="106" y="4"/>
                  </a:cubicBezTo>
                  <a:cubicBezTo>
                    <a:pt x="123" y="9"/>
                    <a:pt x="107" y="34"/>
                    <a:pt x="100" y="33"/>
                  </a:cubicBezTo>
                  <a:cubicBezTo>
                    <a:pt x="100" y="33"/>
                    <a:pt x="130" y="32"/>
                    <a:pt x="132" y="49"/>
                  </a:cubicBezTo>
                  <a:cubicBezTo>
                    <a:pt x="134" y="66"/>
                    <a:pt x="105" y="67"/>
                    <a:pt x="105" y="67"/>
                  </a:cubicBezTo>
                  <a:cubicBezTo>
                    <a:pt x="105" y="67"/>
                    <a:pt x="142" y="78"/>
                    <a:pt x="128" y="90"/>
                  </a:cubicBezTo>
                  <a:cubicBezTo>
                    <a:pt x="114" y="103"/>
                    <a:pt x="82" y="75"/>
                    <a:pt x="66" y="73"/>
                  </a:cubicBezTo>
                  <a:cubicBezTo>
                    <a:pt x="50" y="70"/>
                    <a:pt x="5" y="83"/>
                    <a:pt x="5" y="83"/>
                  </a:cubicBezTo>
                  <a:lnTo>
                    <a:pt x="0" y="62"/>
                  </a:lnTo>
                  <a:close/>
                </a:path>
              </a:pathLst>
            </a:custGeom>
            <a:noFill/>
            <a:ln w="63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3390324" y="3005139"/>
              <a:ext cx="244475" cy="265113"/>
            </a:xfrm>
            <a:custGeom>
              <a:avLst/>
              <a:gdLst>
                <a:gd name="T0" fmla="*/ 61 w 130"/>
                <a:gd name="T1" fmla="*/ 23 h 140"/>
                <a:gd name="T2" fmla="*/ 2 w 130"/>
                <a:gd name="T3" fmla="*/ 44 h 140"/>
                <a:gd name="T4" fmla="*/ 50 w 130"/>
                <a:gd name="T5" fmla="*/ 81 h 140"/>
                <a:gd name="T6" fmla="*/ 84 w 130"/>
                <a:gd name="T7" fmla="*/ 138 h 140"/>
                <a:gd name="T8" fmla="*/ 61 w 130"/>
                <a:gd name="T9" fmla="*/ 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0">
                  <a:moveTo>
                    <a:pt x="61" y="23"/>
                  </a:moveTo>
                  <a:cubicBezTo>
                    <a:pt x="27" y="0"/>
                    <a:pt x="0" y="36"/>
                    <a:pt x="2" y="44"/>
                  </a:cubicBezTo>
                  <a:cubicBezTo>
                    <a:pt x="4" y="52"/>
                    <a:pt x="38" y="59"/>
                    <a:pt x="50" y="81"/>
                  </a:cubicBezTo>
                  <a:cubicBezTo>
                    <a:pt x="62" y="104"/>
                    <a:pt x="69" y="140"/>
                    <a:pt x="84" y="138"/>
                  </a:cubicBezTo>
                  <a:cubicBezTo>
                    <a:pt x="112" y="133"/>
                    <a:pt x="130" y="71"/>
                    <a:pt x="61" y="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3058536" y="3168651"/>
              <a:ext cx="134938" cy="166688"/>
            </a:xfrm>
            <a:custGeom>
              <a:avLst/>
              <a:gdLst>
                <a:gd name="T0" fmla="*/ 16 w 71"/>
                <a:gd name="T1" fmla="*/ 69 h 88"/>
                <a:gd name="T2" fmla="*/ 9 w 71"/>
                <a:gd name="T3" fmla="*/ 13 h 88"/>
                <a:gd name="T4" fmla="*/ 23 w 71"/>
                <a:gd name="T5" fmla="*/ 19 h 88"/>
                <a:gd name="T6" fmla="*/ 37 w 71"/>
                <a:gd name="T7" fmla="*/ 5 h 88"/>
                <a:gd name="T8" fmla="*/ 47 w 71"/>
                <a:gd name="T9" fmla="*/ 13 h 88"/>
                <a:gd name="T10" fmla="*/ 60 w 71"/>
                <a:gd name="T11" fmla="*/ 5 h 88"/>
                <a:gd name="T12" fmla="*/ 71 w 71"/>
                <a:gd name="T13" fmla="*/ 69 h 88"/>
                <a:gd name="T14" fmla="*/ 55 w 71"/>
                <a:gd name="T15" fmla="*/ 69 h 88"/>
                <a:gd name="T16" fmla="*/ 38 w 71"/>
                <a:gd name="T17" fmla="*/ 69 h 88"/>
                <a:gd name="T18" fmla="*/ 16 w 71"/>
                <a:gd name="T1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8">
                  <a:moveTo>
                    <a:pt x="16" y="69"/>
                  </a:moveTo>
                  <a:cubicBezTo>
                    <a:pt x="10" y="56"/>
                    <a:pt x="0" y="18"/>
                    <a:pt x="9" y="13"/>
                  </a:cubicBezTo>
                  <a:cubicBezTo>
                    <a:pt x="18" y="7"/>
                    <a:pt x="23" y="19"/>
                    <a:pt x="23" y="19"/>
                  </a:cubicBezTo>
                  <a:cubicBezTo>
                    <a:pt x="23" y="19"/>
                    <a:pt x="24" y="0"/>
                    <a:pt x="37" y="5"/>
                  </a:cubicBezTo>
                  <a:cubicBezTo>
                    <a:pt x="40" y="6"/>
                    <a:pt x="47" y="13"/>
                    <a:pt x="47" y="13"/>
                  </a:cubicBezTo>
                  <a:cubicBezTo>
                    <a:pt x="47" y="13"/>
                    <a:pt x="50" y="5"/>
                    <a:pt x="60" y="5"/>
                  </a:cubicBezTo>
                  <a:cubicBezTo>
                    <a:pt x="70" y="5"/>
                    <a:pt x="71" y="65"/>
                    <a:pt x="71" y="69"/>
                  </a:cubicBezTo>
                  <a:cubicBezTo>
                    <a:pt x="71" y="73"/>
                    <a:pt x="58" y="79"/>
                    <a:pt x="55" y="69"/>
                  </a:cubicBezTo>
                  <a:cubicBezTo>
                    <a:pt x="55" y="69"/>
                    <a:pt x="49" y="88"/>
                    <a:pt x="38" y="69"/>
                  </a:cubicBezTo>
                  <a:cubicBezTo>
                    <a:pt x="38" y="69"/>
                    <a:pt x="23" y="85"/>
                    <a:pt x="16" y="6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3107748" y="2897189"/>
              <a:ext cx="100013" cy="100013"/>
            </a:xfrm>
            <a:custGeom>
              <a:avLst/>
              <a:gdLst>
                <a:gd name="T0" fmla="*/ 48 w 53"/>
                <a:gd name="T1" fmla="*/ 41 h 53"/>
                <a:gd name="T2" fmla="*/ 10 w 53"/>
                <a:gd name="T3" fmla="*/ 4 h 53"/>
                <a:gd name="T4" fmla="*/ 3 w 53"/>
                <a:gd name="T5" fmla="*/ 10 h 53"/>
                <a:gd name="T6" fmla="*/ 42 w 53"/>
                <a:gd name="T7" fmla="*/ 49 h 53"/>
                <a:gd name="T8" fmla="*/ 48 w 53"/>
                <a:gd name="T9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48" y="41"/>
                  </a:moveTo>
                  <a:cubicBezTo>
                    <a:pt x="35" y="29"/>
                    <a:pt x="24" y="15"/>
                    <a:pt x="10" y="4"/>
                  </a:cubicBezTo>
                  <a:cubicBezTo>
                    <a:pt x="6" y="0"/>
                    <a:pt x="0" y="6"/>
                    <a:pt x="3" y="10"/>
                  </a:cubicBezTo>
                  <a:cubicBezTo>
                    <a:pt x="15" y="24"/>
                    <a:pt x="28" y="37"/>
                    <a:pt x="42" y="49"/>
                  </a:cubicBezTo>
                  <a:cubicBezTo>
                    <a:pt x="47" y="53"/>
                    <a:pt x="53" y="46"/>
                    <a:pt x="48" y="4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3366511" y="2735264"/>
              <a:ext cx="53975" cy="150813"/>
            </a:xfrm>
            <a:custGeom>
              <a:avLst/>
              <a:gdLst>
                <a:gd name="T0" fmla="*/ 27 w 28"/>
                <a:gd name="T1" fmla="*/ 73 h 80"/>
                <a:gd name="T2" fmla="*/ 10 w 28"/>
                <a:gd name="T3" fmla="*/ 5 h 80"/>
                <a:gd name="T4" fmla="*/ 2 w 28"/>
                <a:gd name="T5" fmla="*/ 9 h 80"/>
                <a:gd name="T6" fmla="*/ 18 w 28"/>
                <a:gd name="T7" fmla="*/ 75 h 80"/>
                <a:gd name="T8" fmla="*/ 27 w 28"/>
                <a:gd name="T9" fmla="*/ 7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0">
                  <a:moveTo>
                    <a:pt x="27" y="73"/>
                  </a:moveTo>
                  <a:cubicBezTo>
                    <a:pt x="22" y="50"/>
                    <a:pt x="20" y="27"/>
                    <a:pt x="10" y="5"/>
                  </a:cubicBezTo>
                  <a:cubicBezTo>
                    <a:pt x="8" y="0"/>
                    <a:pt x="0" y="3"/>
                    <a:pt x="2" y="9"/>
                  </a:cubicBezTo>
                  <a:cubicBezTo>
                    <a:pt x="7" y="31"/>
                    <a:pt x="11" y="53"/>
                    <a:pt x="18" y="75"/>
                  </a:cubicBezTo>
                  <a:cubicBezTo>
                    <a:pt x="19" y="80"/>
                    <a:pt x="28" y="78"/>
                    <a:pt x="27" y="7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3615749" y="2820989"/>
              <a:ext cx="100013" cy="96838"/>
            </a:xfrm>
            <a:custGeom>
              <a:avLst/>
              <a:gdLst>
                <a:gd name="T0" fmla="*/ 43 w 53"/>
                <a:gd name="T1" fmla="*/ 3 h 51"/>
                <a:gd name="T2" fmla="*/ 4 w 53"/>
                <a:gd name="T3" fmla="*/ 40 h 51"/>
                <a:gd name="T4" fmla="*/ 12 w 53"/>
                <a:gd name="T5" fmla="*/ 46 h 51"/>
                <a:gd name="T6" fmla="*/ 49 w 53"/>
                <a:gd name="T7" fmla="*/ 11 h 51"/>
                <a:gd name="T8" fmla="*/ 43 w 53"/>
                <a:gd name="T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43" y="3"/>
                  </a:moveTo>
                  <a:cubicBezTo>
                    <a:pt x="28" y="12"/>
                    <a:pt x="15" y="26"/>
                    <a:pt x="4" y="40"/>
                  </a:cubicBezTo>
                  <a:cubicBezTo>
                    <a:pt x="0" y="45"/>
                    <a:pt x="7" y="51"/>
                    <a:pt x="12" y="46"/>
                  </a:cubicBezTo>
                  <a:cubicBezTo>
                    <a:pt x="24" y="34"/>
                    <a:pt x="36" y="22"/>
                    <a:pt x="49" y="11"/>
                  </a:cubicBezTo>
                  <a:cubicBezTo>
                    <a:pt x="53" y="7"/>
                    <a:pt x="49" y="0"/>
                    <a:pt x="43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3742749" y="3157539"/>
              <a:ext cx="158750" cy="39688"/>
            </a:xfrm>
            <a:custGeom>
              <a:avLst/>
              <a:gdLst>
                <a:gd name="T0" fmla="*/ 78 w 84"/>
                <a:gd name="T1" fmla="*/ 2 h 21"/>
                <a:gd name="T2" fmla="*/ 7 w 84"/>
                <a:gd name="T3" fmla="*/ 10 h 21"/>
                <a:gd name="T4" fmla="*/ 7 w 84"/>
                <a:gd name="T5" fmla="*/ 20 h 21"/>
                <a:gd name="T6" fmla="*/ 77 w 84"/>
                <a:gd name="T7" fmla="*/ 12 h 21"/>
                <a:gd name="T8" fmla="*/ 78 w 84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1">
                  <a:moveTo>
                    <a:pt x="78" y="2"/>
                  </a:moveTo>
                  <a:cubicBezTo>
                    <a:pt x="54" y="0"/>
                    <a:pt x="30" y="6"/>
                    <a:pt x="7" y="10"/>
                  </a:cubicBezTo>
                  <a:cubicBezTo>
                    <a:pt x="0" y="11"/>
                    <a:pt x="1" y="21"/>
                    <a:pt x="7" y="20"/>
                  </a:cubicBezTo>
                  <a:cubicBezTo>
                    <a:pt x="31" y="19"/>
                    <a:pt x="54" y="15"/>
                    <a:pt x="77" y="12"/>
                  </a:cubicBezTo>
                  <a:cubicBezTo>
                    <a:pt x="83" y="12"/>
                    <a:pt x="84" y="3"/>
                    <a:pt x="78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650674" y="3379789"/>
              <a:ext cx="119063" cy="111125"/>
            </a:xfrm>
            <a:custGeom>
              <a:avLst/>
              <a:gdLst>
                <a:gd name="T0" fmla="*/ 60 w 63"/>
                <a:gd name="T1" fmla="*/ 49 h 59"/>
                <a:gd name="T2" fmla="*/ 10 w 63"/>
                <a:gd name="T3" fmla="*/ 3 h 59"/>
                <a:gd name="T4" fmla="*/ 5 w 63"/>
                <a:gd name="T5" fmla="*/ 12 h 59"/>
                <a:gd name="T6" fmla="*/ 53 w 63"/>
                <a:gd name="T7" fmla="*/ 56 h 59"/>
                <a:gd name="T8" fmla="*/ 60 w 63"/>
                <a:gd name="T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60" y="49"/>
                  </a:moveTo>
                  <a:cubicBezTo>
                    <a:pt x="47" y="31"/>
                    <a:pt x="29" y="15"/>
                    <a:pt x="10" y="3"/>
                  </a:cubicBezTo>
                  <a:cubicBezTo>
                    <a:pt x="5" y="0"/>
                    <a:pt x="0" y="9"/>
                    <a:pt x="5" y="12"/>
                  </a:cubicBezTo>
                  <a:cubicBezTo>
                    <a:pt x="22" y="25"/>
                    <a:pt x="37" y="41"/>
                    <a:pt x="53" y="56"/>
                  </a:cubicBezTo>
                  <a:cubicBezTo>
                    <a:pt x="57" y="59"/>
                    <a:pt x="63" y="54"/>
                    <a:pt x="60" y="4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447725" y="3481389"/>
              <a:ext cx="44450" cy="130175"/>
            </a:xfrm>
            <a:custGeom>
              <a:avLst/>
              <a:gdLst>
                <a:gd name="T0" fmla="*/ 13 w 24"/>
                <a:gd name="T1" fmla="*/ 7 h 69"/>
                <a:gd name="T2" fmla="*/ 2 w 24"/>
                <a:gd name="T3" fmla="*/ 61 h 69"/>
                <a:gd name="T4" fmla="*/ 10 w 24"/>
                <a:gd name="T5" fmla="*/ 64 h 69"/>
                <a:gd name="T6" fmla="*/ 23 w 24"/>
                <a:gd name="T7" fmla="*/ 9 h 69"/>
                <a:gd name="T8" fmla="*/ 13 w 24"/>
                <a:gd name="T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9">
                  <a:moveTo>
                    <a:pt x="13" y="7"/>
                  </a:moveTo>
                  <a:cubicBezTo>
                    <a:pt x="10" y="25"/>
                    <a:pt x="6" y="43"/>
                    <a:pt x="2" y="61"/>
                  </a:cubicBezTo>
                  <a:cubicBezTo>
                    <a:pt x="0" y="66"/>
                    <a:pt x="8" y="69"/>
                    <a:pt x="10" y="64"/>
                  </a:cubicBezTo>
                  <a:cubicBezTo>
                    <a:pt x="17" y="47"/>
                    <a:pt x="22" y="28"/>
                    <a:pt x="23" y="9"/>
                  </a:cubicBezTo>
                  <a:cubicBezTo>
                    <a:pt x="24" y="3"/>
                    <a:pt x="14" y="0"/>
                    <a:pt x="13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3183949" y="3411539"/>
              <a:ext cx="101600" cy="122238"/>
            </a:xfrm>
            <a:custGeom>
              <a:avLst/>
              <a:gdLst>
                <a:gd name="T0" fmla="*/ 43 w 54"/>
                <a:gd name="T1" fmla="*/ 4 h 65"/>
                <a:gd name="T2" fmla="*/ 3 w 54"/>
                <a:gd name="T3" fmla="*/ 54 h 65"/>
                <a:gd name="T4" fmla="*/ 11 w 54"/>
                <a:gd name="T5" fmla="*/ 60 h 65"/>
                <a:gd name="T6" fmla="*/ 51 w 54"/>
                <a:gd name="T7" fmla="*/ 9 h 65"/>
                <a:gd name="T8" fmla="*/ 43 w 54"/>
                <a:gd name="T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5">
                  <a:moveTo>
                    <a:pt x="43" y="4"/>
                  </a:moveTo>
                  <a:cubicBezTo>
                    <a:pt x="31" y="21"/>
                    <a:pt x="16" y="37"/>
                    <a:pt x="3" y="54"/>
                  </a:cubicBezTo>
                  <a:cubicBezTo>
                    <a:pt x="0" y="59"/>
                    <a:pt x="6" y="65"/>
                    <a:pt x="11" y="60"/>
                  </a:cubicBezTo>
                  <a:cubicBezTo>
                    <a:pt x="26" y="45"/>
                    <a:pt x="40" y="28"/>
                    <a:pt x="51" y="9"/>
                  </a:cubicBezTo>
                  <a:cubicBezTo>
                    <a:pt x="54" y="5"/>
                    <a:pt x="47" y="0"/>
                    <a:pt x="43" y="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2821998" y="3162301"/>
              <a:ext cx="182563" cy="107950"/>
            </a:xfrm>
            <a:custGeom>
              <a:avLst/>
              <a:gdLst>
                <a:gd name="T0" fmla="*/ 75 w 96"/>
                <a:gd name="T1" fmla="*/ 4 h 57"/>
                <a:gd name="T2" fmla="*/ 6 w 96"/>
                <a:gd name="T3" fmla="*/ 29 h 57"/>
                <a:gd name="T4" fmla="*/ 18 w 96"/>
                <a:gd name="T5" fmla="*/ 57 h 57"/>
                <a:gd name="T6" fmla="*/ 92 w 96"/>
                <a:gd name="T7" fmla="*/ 44 h 57"/>
                <a:gd name="T8" fmla="*/ 75 w 96"/>
                <a:gd name="T9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57">
                  <a:moveTo>
                    <a:pt x="75" y="4"/>
                  </a:moveTo>
                  <a:cubicBezTo>
                    <a:pt x="59" y="9"/>
                    <a:pt x="13" y="21"/>
                    <a:pt x="6" y="29"/>
                  </a:cubicBezTo>
                  <a:cubicBezTo>
                    <a:pt x="0" y="37"/>
                    <a:pt x="13" y="56"/>
                    <a:pt x="18" y="57"/>
                  </a:cubicBezTo>
                  <a:cubicBezTo>
                    <a:pt x="23" y="57"/>
                    <a:pt x="88" y="55"/>
                    <a:pt x="92" y="44"/>
                  </a:cubicBezTo>
                  <a:cubicBezTo>
                    <a:pt x="96" y="33"/>
                    <a:pt x="83" y="0"/>
                    <a:pt x="75" y="4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2820411" y="3300414"/>
              <a:ext cx="169863" cy="130175"/>
            </a:xfrm>
            <a:custGeom>
              <a:avLst/>
              <a:gdLst>
                <a:gd name="T0" fmla="*/ 11 w 90"/>
                <a:gd name="T1" fmla="*/ 7 h 69"/>
                <a:gd name="T2" fmla="*/ 88 w 90"/>
                <a:gd name="T3" fmla="*/ 6 h 69"/>
                <a:gd name="T4" fmla="*/ 87 w 90"/>
                <a:gd name="T5" fmla="*/ 28 h 69"/>
                <a:gd name="T6" fmla="*/ 76 w 90"/>
                <a:gd name="T7" fmla="*/ 39 h 69"/>
                <a:gd name="T8" fmla="*/ 73 w 90"/>
                <a:gd name="T9" fmla="*/ 67 h 69"/>
                <a:gd name="T10" fmla="*/ 13 w 90"/>
                <a:gd name="T11" fmla="*/ 62 h 69"/>
                <a:gd name="T12" fmla="*/ 8 w 90"/>
                <a:gd name="T13" fmla="*/ 35 h 69"/>
                <a:gd name="T14" fmla="*/ 11 w 90"/>
                <a:gd name="T15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69">
                  <a:moveTo>
                    <a:pt x="11" y="7"/>
                  </a:moveTo>
                  <a:cubicBezTo>
                    <a:pt x="14" y="7"/>
                    <a:pt x="87" y="0"/>
                    <a:pt x="88" y="6"/>
                  </a:cubicBezTo>
                  <a:cubicBezTo>
                    <a:pt x="89" y="12"/>
                    <a:pt x="90" y="20"/>
                    <a:pt x="87" y="28"/>
                  </a:cubicBezTo>
                  <a:cubicBezTo>
                    <a:pt x="84" y="36"/>
                    <a:pt x="76" y="39"/>
                    <a:pt x="76" y="39"/>
                  </a:cubicBezTo>
                  <a:cubicBezTo>
                    <a:pt x="76" y="39"/>
                    <a:pt x="79" y="65"/>
                    <a:pt x="73" y="67"/>
                  </a:cubicBezTo>
                  <a:cubicBezTo>
                    <a:pt x="68" y="69"/>
                    <a:pt x="21" y="63"/>
                    <a:pt x="13" y="62"/>
                  </a:cubicBezTo>
                  <a:cubicBezTo>
                    <a:pt x="5" y="61"/>
                    <a:pt x="8" y="35"/>
                    <a:pt x="8" y="35"/>
                  </a:cubicBezTo>
                  <a:cubicBezTo>
                    <a:pt x="8" y="35"/>
                    <a:pt x="0" y="9"/>
                    <a:pt x="11" y="7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Freeform 72"/>
            <p:cNvSpPr>
              <a:spLocks/>
            </p:cNvSpPr>
            <p:nvPr/>
          </p:nvSpPr>
          <p:spPr bwMode="auto">
            <a:xfrm>
              <a:off x="594736" y="3370264"/>
              <a:ext cx="771525" cy="239713"/>
            </a:xfrm>
            <a:custGeom>
              <a:avLst/>
              <a:gdLst>
                <a:gd name="T0" fmla="*/ 401 w 408"/>
                <a:gd name="T1" fmla="*/ 127 h 127"/>
                <a:gd name="T2" fmla="*/ 405 w 408"/>
                <a:gd name="T3" fmla="*/ 56 h 127"/>
                <a:gd name="T4" fmla="*/ 78 w 408"/>
                <a:gd name="T5" fmla="*/ 7 h 127"/>
                <a:gd name="T6" fmla="*/ 60 w 408"/>
                <a:gd name="T7" fmla="*/ 112 h 127"/>
                <a:gd name="T8" fmla="*/ 401 w 408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127">
                  <a:moveTo>
                    <a:pt x="401" y="127"/>
                  </a:moveTo>
                  <a:cubicBezTo>
                    <a:pt x="401" y="127"/>
                    <a:pt x="408" y="70"/>
                    <a:pt x="405" y="56"/>
                  </a:cubicBezTo>
                  <a:cubicBezTo>
                    <a:pt x="405" y="56"/>
                    <a:pt x="117" y="13"/>
                    <a:pt x="78" y="7"/>
                  </a:cubicBezTo>
                  <a:cubicBezTo>
                    <a:pt x="38" y="0"/>
                    <a:pt x="0" y="99"/>
                    <a:pt x="60" y="112"/>
                  </a:cubicBezTo>
                  <a:cubicBezTo>
                    <a:pt x="119" y="124"/>
                    <a:pt x="401" y="127"/>
                    <a:pt x="401" y="12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1326573" y="3373439"/>
              <a:ext cx="309563" cy="257175"/>
            </a:xfrm>
            <a:custGeom>
              <a:avLst/>
              <a:gdLst>
                <a:gd name="T0" fmla="*/ 16 w 164"/>
                <a:gd name="T1" fmla="*/ 56 h 136"/>
                <a:gd name="T2" fmla="*/ 43 w 164"/>
                <a:gd name="T3" fmla="*/ 2 h 136"/>
                <a:gd name="T4" fmla="*/ 64 w 164"/>
                <a:gd name="T5" fmla="*/ 7 h 136"/>
                <a:gd name="T6" fmla="*/ 64 w 164"/>
                <a:gd name="T7" fmla="*/ 48 h 136"/>
                <a:gd name="T8" fmla="*/ 148 w 164"/>
                <a:gd name="T9" fmla="*/ 38 h 136"/>
                <a:gd name="T10" fmla="*/ 151 w 164"/>
                <a:gd name="T11" fmla="*/ 60 h 136"/>
                <a:gd name="T12" fmla="*/ 102 w 164"/>
                <a:gd name="T13" fmla="*/ 74 h 136"/>
                <a:gd name="T14" fmla="*/ 157 w 164"/>
                <a:gd name="T15" fmla="*/ 88 h 136"/>
                <a:gd name="T16" fmla="*/ 152 w 164"/>
                <a:gd name="T17" fmla="*/ 111 h 136"/>
                <a:gd name="T18" fmla="*/ 98 w 164"/>
                <a:gd name="T19" fmla="*/ 116 h 136"/>
                <a:gd name="T20" fmla="*/ 113 w 164"/>
                <a:gd name="T21" fmla="*/ 115 h 136"/>
                <a:gd name="T22" fmla="*/ 107 w 164"/>
                <a:gd name="T23" fmla="*/ 135 h 136"/>
                <a:gd name="T24" fmla="*/ 8 w 164"/>
                <a:gd name="T25" fmla="*/ 119 h 136"/>
                <a:gd name="T26" fmla="*/ 16 w 164"/>
                <a:gd name="T27" fmla="*/ 5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136">
                  <a:moveTo>
                    <a:pt x="16" y="56"/>
                  </a:moveTo>
                  <a:cubicBezTo>
                    <a:pt x="16" y="56"/>
                    <a:pt x="41" y="11"/>
                    <a:pt x="43" y="2"/>
                  </a:cubicBezTo>
                  <a:cubicBezTo>
                    <a:pt x="43" y="2"/>
                    <a:pt x="62" y="0"/>
                    <a:pt x="64" y="7"/>
                  </a:cubicBezTo>
                  <a:cubicBezTo>
                    <a:pt x="66" y="14"/>
                    <a:pt x="59" y="34"/>
                    <a:pt x="64" y="48"/>
                  </a:cubicBezTo>
                  <a:cubicBezTo>
                    <a:pt x="66" y="54"/>
                    <a:pt x="140" y="32"/>
                    <a:pt x="148" y="38"/>
                  </a:cubicBezTo>
                  <a:cubicBezTo>
                    <a:pt x="164" y="49"/>
                    <a:pt x="152" y="58"/>
                    <a:pt x="151" y="60"/>
                  </a:cubicBezTo>
                  <a:cubicBezTo>
                    <a:pt x="150" y="62"/>
                    <a:pt x="112" y="67"/>
                    <a:pt x="102" y="74"/>
                  </a:cubicBezTo>
                  <a:cubicBezTo>
                    <a:pt x="91" y="82"/>
                    <a:pt x="150" y="86"/>
                    <a:pt x="157" y="88"/>
                  </a:cubicBezTo>
                  <a:cubicBezTo>
                    <a:pt x="164" y="91"/>
                    <a:pt x="157" y="109"/>
                    <a:pt x="152" y="111"/>
                  </a:cubicBezTo>
                  <a:cubicBezTo>
                    <a:pt x="147" y="114"/>
                    <a:pt x="103" y="113"/>
                    <a:pt x="98" y="116"/>
                  </a:cubicBezTo>
                  <a:cubicBezTo>
                    <a:pt x="98" y="116"/>
                    <a:pt x="113" y="112"/>
                    <a:pt x="113" y="115"/>
                  </a:cubicBezTo>
                  <a:cubicBezTo>
                    <a:pt x="114" y="117"/>
                    <a:pt x="111" y="134"/>
                    <a:pt x="107" y="135"/>
                  </a:cubicBezTo>
                  <a:cubicBezTo>
                    <a:pt x="103" y="136"/>
                    <a:pt x="16" y="130"/>
                    <a:pt x="8" y="119"/>
                  </a:cubicBezTo>
                  <a:cubicBezTo>
                    <a:pt x="0" y="108"/>
                    <a:pt x="16" y="56"/>
                    <a:pt x="16" y="56"/>
                  </a:cubicBezTo>
                </a:path>
              </a:pathLst>
            </a:custGeom>
            <a:solidFill>
              <a:srgbClr val="FFE1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861436" y="3400426"/>
              <a:ext cx="425450" cy="63500"/>
            </a:xfrm>
            <a:custGeom>
              <a:avLst/>
              <a:gdLst>
                <a:gd name="T0" fmla="*/ 225 w 225"/>
                <a:gd name="T1" fmla="*/ 34 h 34"/>
                <a:gd name="T2" fmla="*/ 0 w 225"/>
                <a:gd name="T3" fmla="*/ 0 h 34"/>
                <a:gd name="T4" fmla="*/ 225 w 225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5" h="34">
                  <a:moveTo>
                    <a:pt x="225" y="34"/>
                  </a:moveTo>
                  <a:cubicBezTo>
                    <a:pt x="225" y="34"/>
                    <a:pt x="42" y="6"/>
                    <a:pt x="0" y="0"/>
                  </a:cubicBezTo>
                  <a:cubicBezTo>
                    <a:pt x="0" y="0"/>
                    <a:pt x="172" y="8"/>
                    <a:pt x="225" y="34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81" name="Oval 80"/>
          <p:cNvSpPr/>
          <p:nvPr/>
        </p:nvSpPr>
        <p:spPr>
          <a:xfrm>
            <a:off x="4769115" y="1928752"/>
            <a:ext cx="1272166" cy="127216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89%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4769115" y="3486647"/>
            <a:ext cx="4233022" cy="877888"/>
            <a:chOff x="4769115" y="3486647"/>
            <a:chExt cx="4233022" cy="877888"/>
          </a:xfrm>
        </p:grpSpPr>
        <p:sp>
          <p:nvSpPr>
            <p:cNvPr id="83" name="Rounded Rectangle 82"/>
            <p:cNvSpPr/>
            <p:nvPr/>
          </p:nvSpPr>
          <p:spPr>
            <a:xfrm>
              <a:off x="4769115" y="3486647"/>
              <a:ext cx="4233022" cy="877888"/>
            </a:xfrm>
            <a:prstGeom prst="roundRect">
              <a:avLst>
                <a:gd name="adj" fmla="val 50000"/>
              </a:avLst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57030" y="3544538"/>
              <a:ext cx="11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Our Target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653824" y="3779038"/>
              <a:ext cx="306415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cons 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6" name="AutoShape 114"/>
            <p:cNvSpPr>
              <a:spLocks noChangeAspect="1"/>
            </p:cNvSpPr>
            <p:nvPr/>
          </p:nvSpPr>
          <p:spPr bwMode="auto">
            <a:xfrm>
              <a:off x="5144329" y="3695241"/>
              <a:ext cx="416022" cy="4179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Lato Regular"/>
                <a:ea typeface="+mn-ea"/>
                <a:cs typeface="Lato Regular"/>
                <a:sym typeface="Gill Sans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769115" y="4435552"/>
            <a:ext cx="4233022" cy="877888"/>
            <a:chOff x="4769115" y="4435552"/>
            <a:chExt cx="4233022" cy="877888"/>
          </a:xfrm>
        </p:grpSpPr>
        <p:sp>
          <p:nvSpPr>
            <p:cNvPr id="88" name="Rounded Rectangle 87"/>
            <p:cNvSpPr/>
            <p:nvPr/>
          </p:nvSpPr>
          <p:spPr>
            <a:xfrm>
              <a:off x="4769115" y="4435552"/>
              <a:ext cx="4233022" cy="87788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5657030" y="4492843"/>
              <a:ext cx="10775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Find Ideas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5653824" y="4727343"/>
              <a:ext cx="306415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cons 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1" name="AutoShape 115"/>
            <p:cNvSpPr>
              <a:spLocks noChangeAspect="1"/>
            </p:cNvSpPr>
            <p:nvPr/>
          </p:nvSpPr>
          <p:spPr bwMode="auto">
            <a:xfrm>
              <a:off x="5191028" y="4665664"/>
              <a:ext cx="394768" cy="3903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algn="l" defTabSz="4570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769115" y="5384458"/>
            <a:ext cx="4233022" cy="877888"/>
            <a:chOff x="4769115" y="5384458"/>
            <a:chExt cx="4233022" cy="877888"/>
          </a:xfrm>
        </p:grpSpPr>
        <p:sp>
          <p:nvSpPr>
            <p:cNvPr id="93" name="Rounded Rectangle 92"/>
            <p:cNvSpPr/>
            <p:nvPr/>
          </p:nvSpPr>
          <p:spPr>
            <a:xfrm>
              <a:off x="4769115" y="5384458"/>
              <a:ext cx="4233022" cy="87788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657030" y="5445928"/>
              <a:ext cx="14173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And Get Ideas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653824" y="5680428"/>
              <a:ext cx="306415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 cons ectetur dolor sit tedo amet.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6" name="Freeform 325"/>
            <p:cNvSpPr>
              <a:spLocks noChangeAspect="1" noChangeArrowheads="1"/>
            </p:cNvSpPr>
            <p:nvPr/>
          </p:nvSpPr>
          <p:spPr bwMode="auto">
            <a:xfrm>
              <a:off x="5178512" y="5543552"/>
              <a:ext cx="382300" cy="514706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SimSun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769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7" grpId="0" animBg="1"/>
          <p:bldP spid="23" grpId="0" animBg="1"/>
          <p:bldP spid="8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7" grpId="0" animBg="1"/>
          <p:bldP spid="23" grpId="0" animBg="1"/>
          <p:bldP spid="8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225730" y="1952869"/>
            <a:ext cx="1401733" cy="1482100"/>
            <a:chOff x="6874669" y="3021012"/>
            <a:chExt cx="1190625" cy="125888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874669" y="3021012"/>
              <a:ext cx="1190625" cy="1258888"/>
            </a:xfrm>
            <a:custGeom>
              <a:avLst/>
              <a:gdLst>
                <a:gd name="T0" fmla="*/ 363 w 493"/>
                <a:gd name="T1" fmla="*/ 464 h 521"/>
                <a:gd name="T2" fmla="*/ 493 w 493"/>
                <a:gd name="T3" fmla="*/ 246 h 521"/>
                <a:gd name="T4" fmla="*/ 247 w 493"/>
                <a:gd name="T5" fmla="*/ 0 h 521"/>
                <a:gd name="T6" fmla="*/ 0 w 493"/>
                <a:gd name="T7" fmla="*/ 246 h 521"/>
                <a:gd name="T8" fmla="*/ 247 w 493"/>
                <a:gd name="T9" fmla="*/ 493 h 521"/>
                <a:gd name="T10" fmla="*/ 271 w 493"/>
                <a:gd name="T11" fmla="*/ 492 h 521"/>
                <a:gd name="T12" fmla="*/ 456 w 493"/>
                <a:gd name="T13" fmla="*/ 521 h 521"/>
                <a:gd name="T14" fmla="*/ 363 w 493"/>
                <a:gd name="T15" fmla="*/ 464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3" h="521">
                  <a:moveTo>
                    <a:pt x="363" y="464"/>
                  </a:moveTo>
                  <a:cubicBezTo>
                    <a:pt x="445" y="420"/>
                    <a:pt x="493" y="334"/>
                    <a:pt x="493" y="246"/>
                  </a:cubicBezTo>
                  <a:cubicBezTo>
                    <a:pt x="493" y="110"/>
                    <a:pt x="383" y="0"/>
                    <a:pt x="247" y="0"/>
                  </a:cubicBezTo>
                  <a:cubicBezTo>
                    <a:pt x="111" y="0"/>
                    <a:pt x="0" y="110"/>
                    <a:pt x="0" y="246"/>
                  </a:cubicBezTo>
                  <a:cubicBezTo>
                    <a:pt x="0" y="383"/>
                    <a:pt x="111" y="493"/>
                    <a:pt x="247" y="493"/>
                  </a:cubicBezTo>
                  <a:cubicBezTo>
                    <a:pt x="255" y="493"/>
                    <a:pt x="262" y="493"/>
                    <a:pt x="271" y="492"/>
                  </a:cubicBezTo>
                  <a:cubicBezTo>
                    <a:pt x="332" y="501"/>
                    <a:pt x="394" y="511"/>
                    <a:pt x="456" y="521"/>
                  </a:cubicBezTo>
                  <a:cubicBezTo>
                    <a:pt x="363" y="464"/>
                    <a:pt x="394" y="483"/>
                    <a:pt x="363" y="46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208044" y="3282950"/>
              <a:ext cx="534988" cy="419100"/>
            </a:xfrm>
            <a:custGeom>
              <a:avLst/>
              <a:gdLst>
                <a:gd name="T0" fmla="*/ 83 w 222"/>
                <a:gd name="T1" fmla="*/ 48 h 174"/>
                <a:gd name="T2" fmla="*/ 120 w 222"/>
                <a:gd name="T3" fmla="*/ 48 h 174"/>
                <a:gd name="T4" fmla="*/ 2 w 222"/>
                <a:gd name="T5" fmla="*/ 160 h 174"/>
                <a:gd name="T6" fmla="*/ 188 w 222"/>
                <a:gd name="T7" fmla="*/ 55 h 174"/>
                <a:gd name="T8" fmla="*/ 191 w 222"/>
                <a:gd name="T9" fmla="*/ 48 h 174"/>
                <a:gd name="T10" fmla="*/ 222 w 222"/>
                <a:gd name="T11" fmla="*/ 48 h 174"/>
                <a:gd name="T12" fmla="*/ 152 w 222"/>
                <a:gd name="T13" fmla="*/ 0 h 174"/>
                <a:gd name="T14" fmla="*/ 100 w 222"/>
                <a:gd name="T15" fmla="*/ 36 h 174"/>
                <a:gd name="T16" fmla="*/ 83 w 222"/>
                <a:gd name="T17" fmla="*/ 4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74">
                  <a:moveTo>
                    <a:pt x="83" y="48"/>
                  </a:moveTo>
                  <a:cubicBezTo>
                    <a:pt x="120" y="48"/>
                    <a:pt x="120" y="48"/>
                    <a:pt x="120" y="48"/>
                  </a:cubicBezTo>
                  <a:cubicBezTo>
                    <a:pt x="138" y="113"/>
                    <a:pt x="0" y="159"/>
                    <a:pt x="2" y="160"/>
                  </a:cubicBezTo>
                  <a:cubicBezTo>
                    <a:pt x="82" y="174"/>
                    <a:pt x="173" y="118"/>
                    <a:pt x="188" y="55"/>
                  </a:cubicBezTo>
                  <a:cubicBezTo>
                    <a:pt x="189" y="53"/>
                    <a:pt x="189" y="49"/>
                    <a:pt x="191" y="4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20" y="45"/>
                    <a:pt x="161" y="4"/>
                    <a:pt x="152" y="0"/>
                  </a:cubicBezTo>
                  <a:cubicBezTo>
                    <a:pt x="149" y="0"/>
                    <a:pt x="109" y="29"/>
                    <a:pt x="100" y="36"/>
                  </a:cubicBezTo>
                  <a:lnTo>
                    <a:pt x="83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596981" y="3414712"/>
              <a:ext cx="88900" cy="415925"/>
            </a:xfrm>
            <a:custGeom>
              <a:avLst/>
              <a:gdLst>
                <a:gd name="T0" fmla="*/ 2 w 37"/>
                <a:gd name="T1" fmla="*/ 172 h 172"/>
                <a:gd name="T2" fmla="*/ 37 w 37"/>
                <a:gd name="T3" fmla="*/ 172 h 172"/>
                <a:gd name="T4" fmla="*/ 37 w 37"/>
                <a:gd name="T5" fmla="*/ 0 h 172"/>
                <a:gd name="T6" fmla="*/ 36 w 37"/>
                <a:gd name="T7" fmla="*/ 1 h 172"/>
                <a:gd name="T8" fmla="*/ 33 w 37"/>
                <a:gd name="T9" fmla="*/ 10 h 172"/>
                <a:gd name="T10" fmla="*/ 30 w 37"/>
                <a:gd name="T11" fmla="*/ 19 h 172"/>
                <a:gd name="T12" fmla="*/ 8 w 37"/>
                <a:gd name="T13" fmla="*/ 52 h 172"/>
                <a:gd name="T14" fmla="*/ 2 w 37"/>
                <a:gd name="T15" fmla="*/ 72 h 172"/>
                <a:gd name="T16" fmla="*/ 2 w 37"/>
                <a:gd name="T17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2">
                  <a:moveTo>
                    <a:pt x="2" y="172"/>
                  </a:moveTo>
                  <a:cubicBezTo>
                    <a:pt x="37" y="172"/>
                    <a:pt x="37" y="172"/>
                    <a:pt x="37" y="17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7" y="0"/>
                    <a:pt x="36" y="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3"/>
                    <a:pt x="31" y="16"/>
                    <a:pt x="30" y="19"/>
                  </a:cubicBezTo>
                  <a:cubicBezTo>
                    <a:pt x="25" y="30"/>
                    <a:pt x="16" y="42"/>
                    <a:pt x="8" y="52"/>
                  </a:cubicBezTo>
                  <a:cubicBezTo>
                    <a:pt x="0" y="61"/>
                    <a:pt x="2" y="55"/>
                    <a:pt x="2" y="72"/>
                  </a:cubicBezTo>
                  <a:cubicBezTo>
                    <a:pt x="2" y="105"/>
                    <a:pt x="2" y="139"/>
                    <a:pt x="2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471569" y="3594100"/>
              <a:ext cx="85725" cy="236538"/>
            </a:xfrm>
            <a:custGeom>
              <a:avLst/>
              <a:gdLst>
                <a:gd name="T0" fmla="*/ 0 w 36"/>
                <a:gd name="T1" fmla="*/ 98 h 98"/>
                <a:gd name="T2" fmla="*/ 36 w 36"/>
                <a:gd name="T3" fmla="*/ 98 h 98"/>
                <a:gd name="T4" fmla="*/ 36 w 36"/>
                <a:gd name="T5" fmla="*/ 0 h 98"/>
                <a:gd name="T6" fmla="*/ 27 w 36"/>
                <a:gd name="T7" fmla="*/ 6 h 98"/>
                <a:gd name="T8" fmla="*/ 0 w 36"/>
                <a:gd name="T9" fmla="*/ 20 h 98"/>
                <a:gd name="T10" fmla="*/ 0 w 36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98">
                  <a:moveTo>
                    <a:pt x="0" y="98"/>
                  </a:moveTo>
                  <a:cubicBezTo>
                    <a:pt x="36" y="98"/>
                    <a:pt x="36" y="98"/>
                    <a:pt x="36" y="9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1"/>
                    <a:pt x="28" y="5"/>
                    <a:pt x="27" y="6"/>
                  </a:cubicBezTo>
                  <a:cubicBezTo>
                    <a:pt x="17" y="12"/>
                    <a:pt x="11" y="15"/>
                    <a:pt x="0" y="20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7339806" y="3659187"/>
              <a:ext cx="87313" cy="171450"/>
            </a:xfrm>
            <a:custGeom>
              <a:avLst/>
              <a:gdLst>
                <a:gd name="T0" fmla="*/ 0 w 36"/>
                <a:gd name="T1" fmla="*/ 71 h 71"/>
                <a:gd name="T2" fmla="*/ 36 w 36"/>
                <a:gd name="T3" fmla="*/ 71 h 71"/>
                <a:gd name="T4" fmla="*/ 36 w 36"/>
                <a:gd name="T5" fmla="*/ 0 h 71"/>
                <a:gd name="T6" fmla="*/ 27 w 36"/>
                <a:gd name="T7" fmla="*/ 3 h 71"/>
                <a:gd name="T8" fmla="*/ 0 w 36"/>
                <a:gd name="T9" fmla="*/ 9 h 71"/>
                <a:gd name="T10" fmla="*/ 0 w 36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1">
                  <a:moveTo>
                    <a:pt x="0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1"/>
                    <a:pt x="30" y="2"/>
                    <a:pt x="27" y="3"/>
                  </a:cubicBezTo>
                  <a:cubicBezTo>
                    <a:pt x="16" y="6"/>
                    <a:pt x="11" y="7"/>
                    <a:pt x="0" y="9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209631" y="3687762"/>
              <a:ext cx="87313" cy="142875"/>
            </a:xfrm>
            <a:custGeom>
              <a:avLst/>
              <a:gdLst>
                <a:gd name="T0" fmla="*/ 0 w 36"/>
                <a:gd name="T1" fmla="*/ 59 h 59"/>
                <a:gd name="T2" fmla="*/ 36 w 36"/>
                <a:gd name="T3" fmla="*/ 59 h 59"/>
                <a:gd name="T4" fmla="*/ 36 w 36"/>
                <a:gd name="T5" fmla="*/ 0 h 59"/>
                <a:gd name="T6" fmla="*/ 18 w 36"/>
                <a:gd name="T7" fmla="*/ 1 h 59"/>
                <a:gd name="T8" fmla="*/ 0 w 36"/>
                <a:gd name="T9" fmla="*/ 1 h 59"/>
                <a:gd name="T10" fmla="*/ 0 w 36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9">
                  <a:moveTo>
                    <a:pt x="0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0" y="0"/>
                    <a:pt x="24" y="0"/>
                    <a:pt x="18" y="1"/>
                  </a:cubicBezTo>
                  <a:cubicBezTo>
                    <a:pt x="12" y="1"/>
                    <a:pt x="6" y="0"/>
                    <a:pt x="0" y="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025606" y="3767137"/>
              <a:ext cx="20638" cy="63500"/>
            </a:xfrm>
            <a:custGeom>
              <a:avLst/>
              <a:gdLst>
                <a:gd name="T0" fmla="*/ 8 w 8"/>
                <a:gd name="T1" fmla="*/ 0 h 26"/>
                <a:gd name="T2" fmla="*/ 0 w 8"/>
                <a:gd name="T3" fmla="*/ 26 h 26"/>
                <a:gd name="T4" fmla="*/ 8 w 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6">
                  <a:moveTo>
                    <a:pt x="8" y="0"/>
                  </a:moveTo>
                  <a:cubicBezTo>
                    <a:pt x="3" y="8"/>
                    <a:pt x="0" y="16"/>
                    <a:pt x="0" y="26"/>
                  </a:cubicBezTo>
                  <a:cubicBezTo>
                    <a:pt x="3" y="17"/>
                    <a:pt x="6" y="9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11264" y="3086405"/>
            <a:ext cx="8315080" cy="3771596"/>
            <a:chOff x="2564606" y="3654425"/>
            <a:chExt cx="7062788" cy="3203575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564606" y="6746875"/>
              <a:ext cx="7062788" cy="111125"/>
            </a:xfrm>
            <a:custGeom>
              <a:avLst/>
              <a:gdLst>
                <a:gd name="T0" fmla="*/ 2211 w 2925"/>
                <a:gd name="T1" fmla="*/ 2 h 46"/>
                <a:gd name="T2" fmla="*/ 2168 w 2925"/>
                <a:gd name="T3" fmla="*/ 18 h 46"/>
                <a:gd name="T4" fmla="*/ 2098 w 2925"/>
                <a:gd name="T5" fmla="*/ 13 h 46"/>
                <a:gd name="T6" fmla="*/ 2055 w 2925"/>
                <a:gd name="T7" fmla="*/ 20 h 46"/>
                <a:gd name="T8" fmla="*/ 2020 w 2925"/>
                <a:gd name="T9" fmla="*/ 18 h 46"/>
                <a:gd name="T10" fmla="*/ 2016 w 2925"/>
                <a:gd name="T11" fmla="*/ 20 h 46"/>
                <a:gd name="T12" fmla="*/ 1986 w 2925"/>
                <a:gd name="T13" fmla="*/ 20 h 46"/>
                <a:gd name="T14" fmla="*/ 1951 w 2925"/>
                <a:gd name="T15" fmla="*/ 20 h 46"/>
                <a:gd name="T16" fmla="*/ 1908 w 2925"/>
                <a:gd name="T17" fmla="*/ 20 h 46"/>
                <a:gd name="T18" fmla="*/ 1113 w 2925"/>
                <a:gd name="T19" fmla="*/ 20 h 46"/>
                <a:gd name="T20" fmla="*/ 1092 w 2925"/>
                <a:gd name="T21" fmla="*/ 20 h 46"/>
                <a:gd name="T22" fmla="*/ 1067 w 2925"/>
                <a:gd name="T23" fmla="*/ 20 h 46"/>
                <a:gd name="T24" fmla="*/ 1028 w 2925"/>
                <a:gd name="T25" fmla="*/ 20 h 46"/>
                <a:gd name="T26" fmla="*/ 1014 w 2925"/>
                <a:gd name="T27" fmla="*/ 20 h 46"/>
                <a:gd name="T28" fmla="*/ 582 w 2925"/>
                <a:gd name="T29" fmla="*/ 20 h 46"/>
                <a:gd name="T30" fmla="*/ 551 w 2925"/>
                <a:gd name="T31" fmla="*/ 20 h 46"/>
                <a:gd name="T32" fmla="*/ 533 w 2925"/>
                <a:gd name="T33" fmla="*/ 16 h 46"/>
                <a:gd name="T34" fmla="*/ 524 w 2925"/>
                <a:gd name="T35" fmla="*/ 20 h 46"/>
                <a:gd name="T36" fmla="*/ 472 w 2925"/>
                <a:gd name="T37" fmla="*/ 3 h 46"/>
                <a:gd name="T38" fmla="*/ 397 w 2925"/>
                <a:gd name="T39" fmla="*/ 20 h 46"/>
                <a:gd name="T40" fmla="*/ 300 w 2925"/>
                <a:gd name="T41" fmla="*/ 6 h 46"/>
                <a:gd name="T42" fmla="*/ 270 w 2925"/>
                <a:gd name="T43" fmla="*/ 7 h 46"/>
                <a:gd name="T44" fmla="*/ 172 w 2925"/>
                <a:gd name="T45" fmla="*/ 20 h 46"/>
                <a:gd name="T46" fmla="*/ 0 w 2925"/>
                <a:gd name="T47" fmla="*/ 21 h 46"/>
                <a:gd name="T48" fmla="*/ 2925 w 2925"/>
                <a:gd name="T49" fmla="*/ 21 h 46"/>
                <a:gd name="T50" fmla="*/ 2787 w 2925"/>
                <a:gd name="T51" fmla="*/ 23 h 46"/>
                <a:gd name="T52" fmla="*/ 2690 w 2925"/>
                <a:gd name="T53" fmla="*/ 8 h 46"/>
                <a:gd name="T54" fmla="*/ 2660 w 2925"/>
                <a:gd name="T55" fmla="*/ 7 h 46"/>
                <a:gd name="T56" fmla="*/ 2563 w 2925"/>
                <a:gd name="T57" fmla="*/ 23 h 46"/>
                <a:gd name="T58" fmla="*/ 2548 w 2925"/>
                <a:gd name="T59" fmla="*/ 4 h 46"/>
                <a:gd name="T60" fmla="*/ 2492 w 2925"/>
                <a:gd name="T61" fmla="*/ 23 h 46"/>
                <a:gd name="T62" fmla="*/ 2448 w 2925"/>
                <a:gd name="T63" fmla="*/ 16 h 46"/>
                <a:gd name="T64" fmla="*/ 2394 w 2925"/>
                <a:gd name="T65" fmla="*/ 22 h 46"/>
                <a:gd name="T66" fmla="*/ 2351 w 2925"/>
                <a:gd name="T67" fmla="*/ 23 h 46"/>
                <a:gd name="T68" fmla="*/ 2316 w 2925"/>
                <a:gd name="T69" fmla="*/ 23 h 46"/>
                <a:gd name="T70" fmla="*/ 2238 w 2925"/>
                <a:gd name="T71" fmla="*/ 11 h 46"/>
                <a:gd name="T72" fmla="*/ 2239 w 2925"/>
                <a:gd name="T7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25" h="46">
                  <a:moveTo>
                    <a:pt x="2211" y="0"/>
                  </a:moveTo>
                  <a:cubicBezTo>
                    <a:pt x="2211" y="1"/>
                    <a:pt x="2211" y="2"/>
                    <a:pt x="2211" y="2"/>
                  </a:cubicBezTo>
                  <a:cubicBezTo>
                    <a:pt x="2212" y="8"/>
                    <a:pt x="2212" y="8"/>
                    <a:pt x="2212" y="8"/>
                  </a:cubicBezTo>
                  <a:cubicBezTo>
                    <a:pt x="2212" y="8"/>
                    <a:pt x="2191" y="15"/>
                    <a:pt x="2168" y="18"/>
                  </a:cubicBezTo>
                  <a:cubicBezTo>
                    <a:pt x="2164" y="18"/>
                    <a:pt x="2149" y="20"/>
                    <a:pt x="2133" y="20"/>
                  </a:cubicBezTo>
                  <a:cubicBezTo>
                    <a:pt x="2120" y="20"/>
                    <a:pt x="2106" y="19"/>
                    <a:pt x="2098" y="13"/>
                  </a:cubicBezTo>
                  <a:cubicBezTo>
                    <a:pt x="2099" y="20"/>
                    <a:pt x="2099" y="20"/>
                    <a:pt x="2099" y="20"/>
                  </a:cubicBezTo>
                  <a:cubicBezTo>
                    <a:pt x="2055" y="20"/>
                    <a:pt x="2055" y="20"/>
                    <a:pt x="2055" y="20"/>
                  </a:cubicBezTo>
                  <a:cubicBezTo>
                    <a:pt x="2055" y="20"/>
                    <a:pt x="2055" y="16"/>
                    <a:pt x="2056" y="10"/>
                  </a:cubicBezTo>
                  <a:cubicBezTo>
                    <a:pt x="2047" y="13"/>
                    <a:pt x="2034" y="16"/>
                    <a:pt x="2020" y="18"/>
                  </a:cubicBezTo>
                  <a:cubicBezTo>
                    <a:pt x="2020" y="18"/>
                    <a:pt x="2018" y="18"/>
                    <a:pt x="2016" y="18"/>
                  </a:cubicBezTo>
                  <a:cubicBezTo>
                    <a:pt x="2016" y="20"/>
                    <a:pt x="2016" y="20"/>
                    <a:pt x="2016" y="20"/>
                  </a:cubicBezTo>
                  <a:cubicBezTo>
                    <a:pt x="2001" y="20"/>
                    <a:pt x="2001" y="20"/>
                    <a:pt x="2001" y="20"/>
                  </a:cubicBezTo>
                  <a:cubicBezTo>
                    <a:pt x="1996" y="20"/>
                    <a:pt x="1991" y="20"/>
                    <a:pt x="1986" y="20"/>
                  </a:cubicBezTo>
                  <a:cubicBezTo>
                    <a:pt x="1982" y="20"/>
                    <a:pt x="1977" y="20"/>
                    <a:pt x="1973" y="20"/>
                  </a:cubicBezTo>
                  <a:cubicBezTo>
                    <a:pt x="1951" y="20"/>
                    <a:pt x="1951" y="20"/>
                    <a:pt x="1951" y="20"/>
                  </a:cubicBezTo>
                  <a:cubicBezTo>
                    <a:pt x="1951" y="20"/>
                    <a:pt x="1951" y="20"/>
                    <a:pt x="1951" y="20"/>
                  </a:cubicBezTo>
                  <a:cubicBezTo>
                    <a:pt x="1908" y="20"/>
                    <a:pt x="1908" y="20"/>
                    <a:pt x="1908" y="20"/>
                  </a:cubicBezTo>
                  <a:cubicBezTo>
                    <a:pt x="1908" y="20"/>
                    <a:pt x="1908" y="20"/>
                    <a:pt x="1908" y="20"/>
                  </a:cubicBezTo>
                  <a:cubicBezTo>
                    <a:pt x="1113" y="20"/>
                    <a:pt x="1113" y="20"/>
                    <a:pt x="1113" y="20"/>
                  </a:cubicBezTo>
                  <a:cubicBezTo>
                    <a:pt x="1110" y="20"/>
                    <a:pt x="1106" y="20"/>
                    <a:pt x="1101" y="20"/>
                  </a:cubicBezTo>
                  <a:cubicBezTo>
                    <a:pt x="1098" y="20"/>
                    <a:pt x="1095" y="20"/>
                    <a:pt x="1092" y="20"/>
                  </a:cubicBezTo>
                  <a:cubicBezTo>
                    <a:pt x="1079" y="20"/>
                    <a:pt x="1079" y="20"/>
                    <a:pt x="1079" y="20"/>
                  </a:cubicBezTo>
                  <a:cubicBezTo>
                    <a:pt x="1076" y="20"/>
                    <a:pt x="1072" y="20"/>
                    <a:pt x="1067" y="20"/>
                  </a:cubicBezTo>
                  <a:cubicBezTo>
                    <a:pt x="1064" y="20"/>
                    <a:pt x="1061" y="20"/>
                    <a:pt x="1058" y="20"/>
                  </a:cubicBezTo>
                  <a:cubicBezTo>
                    <a:pt x="1028" y="20"/>
                    <a:pt x="1028" y="20"/>
                    <a:pt x="1028" y="20"/>
                  </a:cubicBezTo>
                  <a:cubicBezTo>
                    <a:pt x="1028" y="20"/>
                    <a:pt x="1027" y="20"/>
                    <a:pt x="1027" y="20"/>
                  </a:cubicBezTo>
                  <a:cubicBezTo>
                    <a:pt x="1027" y="20"/>
                    <a:pt x="1014" y="20"/>
                    <a:pt x="1014" y="20"/>
                  </a:cubicBezTo>
                  <a:cubicBezTo>
                    <a:pt x="1014" y="20"/>
                    <a:pt x="1014" y="20"/>
                    <a:pt x="1014" y="20"/>
                  </a:cubicBezTo>
                  <a:cubicBezTo>
                    <a:pt x="582" y="20"/>
                    <a:pt x="582" y="20"/>
                    <a:pt x="582" y="20"/>
                  </a:cubicBezTo>
                  <a:cubicBezTo>
                    <a:pt x="577" y="20"/>
                    <a:pt x="571" y="20"/>
                    <a:pt x="566" y="20"/>
                  </a:cubicBezTo>
                  <a:cubicBezTo>
                    <a:pt x="561" y="20"/>
                    <a:pt x="556" y="20"/>
                    <a:pt x="551" y="20"/>
                  </a:cubicBezTo>
                  <a:cubicBezTo>
                    <a:pt x="533" y="20"/>
                    <a:pt x="533" y="20"/>
                    <a:pt x="533" y="20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29" y="15"/>
                    <a:pt x="526" y="14"/>
                    <a:pt x="523" y="12"/>
                  </a:cubicBezTo>
                  <a:cubicBezTo>
                    <a:pt x="524" y="20"/>
                    <a:pt x="524" y="20"/>
                    <a:pt x="524" y="20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2" y="20"/>
                    <a:pt x="472" y="13"/>
                    <a:pt x="472" y="3"/>
                  </a:cubicBezTo>
                  <a:cubicBezTo>
                    <a:pt x="452" y="3"/>
                    <a:pt x="431" y="3"/>
                    <a:pt x="412" y="4"/>
                  </a:cubicBezTo>
                  <a:cubicBezTo>
                    <a:pt x="411" y="13"/>
                    <a:pt x="405" y="20"/>
                    <a:pt x="397" y="20"/>
                  </a:cubicBezTo>
                  <a:cubicBezTo>
                    <a:pt x="389" y="20"/>
                    <a:pt x="383" y="13"/>
                    <a:pt x="382" y="4"/>
                  </a:cubicBezTo>
                  <a:cubicBezTo>
                    <a:pt x="353" y="5"/>
                    <a:pt x="325" y="5"/>
                    <a:pt x="300" y="6"/>
                  </a:cubicBezTo>
                  <a:cubicBezTo>
                    <a:pt x="298" y="14"/>
                    <a:pt x="292" y="20"/>
                    <a:pt x="285" y="20"/>
                  </a:cubicBezTo>
                  <a:cubicBezTo>
                    <a:pt x="278" y="20"/>
                    <a:pt x="272" y="14"/>
                    <a:pt x="270" y="7"/>
                  </a:cubicBezTo>
                  <a:cubicBezTo>
                    <a:pt x="240" y="7"/>
                    <a:pt x="212" y="8"/>
                    <a:pt x="186" y="9"/>
                  </a:cubicBezTo>
                  <a:cubicBezTo>
                    <a:pt x="184" y="15"/>
                    <a:pt x="179" y="20"/>
                    <a:pt x="172" y="20"/>
                  </a:cubicBezTo>
                  <a:cubicBezTo>
                    <a:pt x="166" y="20"/>
                    <a:pt x="161" y="16"/>
                    <a:pt x="159" y="10"/>
                  </a:cubicBezTo>
                  <a:cubicBezTo>
                    <a:pt x="58" y="13"/>
                    <a:pt x="0" y="17"/>
                    <a:pt x="0" y="21"/>
                  </a:cubicBezTo>
                  <a:cubicBezTo>
                    <a:pt x="0" y="35"/>
                    <a:pt x="657" y="46"/>
                    <a:pt x="1463" y="46"/>
                  </a:cubicBezTo>
                  <a:cubicBezTo>
                    <a:pt x="2268" y="46"/>
                    <a:pt x="2925" y="35"/>
                    <a:pt x="2925" y="21"/>
                  </a:cubicBezTo>
                  <a:cubicBezTo>
                    <a:pt x="2925" y="17"/>
                    <a:pt x="2881" y="14"/>
                    <a:pt x="2802" y="11"/>
                  </a:cubicBezTo>
                  <a:cubicBezTo>
                    <a:pt x="2800" y="18"/>
                    <a:pt x="2794" y="23"/>
                    <a:pt x="2787" y="23"/>
                  </a:cubicBezTo>
                  <a:cubicBezTo>
                    <a:pt x="2780" y="23"/>
                    <a:pt x="2774" y="18"/>
                    <a:pt x="2773" y="10"/>
                  </a:cubicBezTo>
                  <a:cubicBezTo>
                    <a:pt x="2748" y="9"/>
                    <a:pt x="2720" y="8"/>
                    <a:pt x="2690" y="8"/>
                  </a:cubicBezTo>
                  <a:cubicBezTo>
                    <a:pt x="2689" y="16"/>
                    <a:pt x="2683" y="23"/>
                    <a:pt x="2675" y="23"/>
                  </a:cubicBezTo>
                  <a:cubicBezTo>
                    <a:pt x="2667" y="23"/>
                    <a:pt x="2661" y="16"/>
                    <a:pt x="2660" y="7"/>
                  </a:cubicBezTo>
                  <a:cubicBezTo>
                    <a:pt x="2634" y="6"/>
                    <a:pt x="2607" y="6"/>
                    <a:pt x="2578" y="5"/>
                  </a:cubicBezTo>
                  <a:cubicBezTo>
                    <a:pt x="2578" y="15"/>
                    <a:pt x="2572" y="23"/>
                    <a:pt x="2563" y="23"/>
                  </a:cubicBezTo>
                  <a:cubicBezTo>
                    <a:pt x="2555" y="23"/>
                    <a:pt x="2548" y="15"/>
                    <a:pt x="2548" y="5"/>
                  </a:cubicBezTo>
                  <a:cubicBezTo>
                    <a:pt x="2548" y="5"/>
                    <a:pt x="2548" y="5"/>
                    <a:pt x="2548" y="4"/>
                  </a:cubicBezTo>
                  <a:cubicBezTo>
                    <a:pt x="2529" y="4"/>
                    <a:pt x="2510" y="4"/>
                    <a:pt x="2491" y="3"/>
                  </a:cubicBezTo>
                  <a:cubicBezTo>
                    <a:pt x="2491" y="14"/>
                    <a:pt x="2492" y="23"/>
                    <a:pt x="2492" y="23"/>
                  </a:cubicBezTo>
                  <a:cubicBezTo>
                    <a:pt x="2448" y="23"/>
                    <a:pt x="2448" y="23"/>
                    <a:pt x="2448" y="23"/>
                  </a:cubicBezTo>
                  <a:cubicBezTo>
                    <a:pt x="2448" y="16"/>
                    <a:pt x="2448" y="16"/>
                    <a:pt x="2448" y="16"/>
                  </a:cubicBezTo>
                  <a:cubicBezTo>
                    <a:pt x="2440" y="22"/>
                    <a:pt x="2427" y="23"/>
                    <a:pt x="2413" y="23"/>
                  </a:cubicBezTo>
                  <a:cubicBezTo>
                    <a:pt x="2407" y="23"/>
                    <a:pt x="2400" y="23"/>
                    <a:pt x="2394" y="22"/>
                  </a:cubicBezTo>
                  <a:cubicBezTo>
                    <a:pt x="2394" y="23"/>
                    <a:pt x="2394" y="23"/>
                    <a:pt x="2394" y="23"/>
                  </a:cubicBezTo>
                  <a:cubicBezTo>
                    <a:pt x="2351" y="23"/>
                    <a:pt x="2351" y="23"/>
                    <a:pt x="2351" y="23"/>
                  </a:cubicBezTo>
                  <a:cubicBezTo>
                    <a:pt x="2351" y="16"/>
                    <a:pt x="2351" y="16"/>
                    <a:pt x="2351" y="16"/>
                  </a:cubicBezTo>
                  <a:cubicBezTo>
                    <a:pt x="2343" y="22"/>
                    <a:pt x="2330" y="23"/>
                    <a:pt x="2316" y="23"/>
                  </a:cubicBezTo>
                  <a:cubicBezTo>
                    <a:pt x="2300" y="23"/>
                    <a:pt x="2285" y="21"/>
                    <a:pt x="2282" y="20"/>
                  </a:cubicBezTo>
                  <a:cubicBezTo>
                    <a:pt x="2259" y="17"/>
                    <a:pt x="2238" y="11"/>
                    <a:pt x="2238" y="11"/>
                  </a:cubicBezTo>
                  <a:cubicBezTo>
                    <a:pt x="2239" y="5"/>
                    <a:pt x="2239" y="5"/>
                    <a:pt x="2239" y="5"/>
                  </a:cubicBezTo>
                  <a:cubicBezTo>
                    <a:pt x="2239" y="5"/>
                    <a:pt x="2238" y="2"/>
                    <a:pt x="2239" y="0"/>
                  </a:cubicBezTo>
                  <a:cubicBezTo>
                    <a:pt x="2230" y="0"/>
                    <a:pt x="2221" y="0"/>
                    <a:pt x="2211" y="0"/>
                  </a:cubicBezTo>
                </a:path>
              </a:pathLst>
            </a:custGeom>
            <a:solidFill>
              <a:srgbClr val="9EAA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704431" y="6635750"/>
              <a:ext cx="458788" cy="176213"/>
            </a:xfrm>
            <a:custGeom>
              <a:avLst/>
              <a:gdLst>
                <a:gd name="T0" fmla="*/ 1 w 190"/>
                <a:gd name="T1" fmla="*/ 11 h 73"/>
                <a:gd name="T2" fmla="*/ 0 w 190"/>
                <a:gd name="T3" fmla="*/ 66 h 73"/>
                <a:gd name="T4" fmla="*/ 52 w 190"/>
                <a:gd name="T5" fmla="*/ 66 h 73"/>
                <a:gd name="T6" fmla="*/ 51 w 190"/>
                <a:gd name="T7" fmla="*/ 58 h 73"/>
                <a:gd name="T8" fmla="*/ 135 w 190"/>
                <a:gd name="T9" fmla="*/ 63 h 73"/>
                <a:gd name="T10" fmla="*/ 187 w 190"/>
                <a:gd name="T11" fmla="*/ 51 h 73"/>
                <a:gd name="T12" fmla="*/ 186 w 190"/>
                <a:gd name="T13" fmla="*/ 44 h 73"/>
                <a:gd name="T14" fmla="*/ 181 w 190"/>
                <a:gd name="T15" fmla="*/ 36 h 73"/>
                <a:gd name="T16" fmla="*/ 83 w 190"/>
                <a:gd name="T17" fmla="*/ 2 h 73"/>
                <a:gd name="T18" fmla="*/ 1 w 190"/>
                <a:gd name="T19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73">
                  <a:moveTo>
                    <a:pt x="1" y="11"/>
                  </a:moveTo>
                  <a:cubicBezTo>
                    <a:pt x="1" y="14"/>
                    <a:pt x="0" y="66"/>
                    <a:pt x="0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73" y="73"/>
                    <a:pt x="127" y="64"/>
                    <a:pt x="135" y="63"/>
                  </a:cubicBezTo>
                  <a:cubicBezTo>
                    <a:pt x="162" y="59"/>
                    <a:pt x="187" y="51"/>
                    <a:pt x="187" y="51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6" y="44"/>
                    <a:pt x="190" y="36"/>
                    <a:pt x="181" y="36"/>
                  </a:cubicBezTo>
                  <a:cubicBezTo>
                    <a:pt x="116" y="33"/>
                    <a:pt x="86" y="20"/>
                    <a:pt x="83" y="2"/>
                  </a:cubicBezTo>
                  <a:cubicBezTo>
                    <a:pt x="82" y="0"/>
                    <a:pt x="1" y="11"/>
                    <a:pt x="1" y="11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987131" y="6672262"/>
              <a:ext cx="231775" cy="127000"/>
            </a:xfrm>
            <a:custGeom>
              <a:avLst/>
              <a:gdLst>
                <a:gd name="T0" fmla="*/ 33 w 96"/>
                <a:gd name="T1" fmla="*/ 17 h 53"/>
                <a:gd name="T2" fmla="*/ 9 w 96"/>
                <a:gd name="T3" fmla="*/ 1 h 53"/>
                <a:gd name="T4" fmla="*/ 7 w 96"/>
                <a:gd name="T5" fmla="*/ 27 h 53"/>
                <a:gd name="T6" fmla="*/ 11 w 96"/>
                <a:gd name="T7" fmla="*/ 32 h 53"/>
                <a:gd name="T8" fmla="*/ 11 w 96"/>
                <a:gd name="T9" fmla="*/ 51 h 53"/>
                <a:gd name="T10" fmla="*/ 24 w 96"/>
                <a:gd name="T11" fmla="*/ 51 h 53"/>
                <a:gd name="T12" fmla="*/ 24 w 96"/>
                <a:gd name="T13" fmla="*/ 36 h 53"/>
                <a:gd name="T14" fmla="*/ 25 w 96"/>
                <a:gd name="T15" fmla="*/ 34 h 53"/>
                <a:gd name="T16" fmla="*/ 25 w 96"/>
                <a:gd name="T17" fmla="*/ 34 h 53"/>
                <a:gd name="T18" fmla="*/ 30 w 96"/>
                <a:gd name="T19" fmla="*/ 35 h 53"/>
                <a:gd name="T20" fmla="*/ 47 w 96"/>
                <a:gd name="T21" fmla="*/ 49 h 53"/>
                <a:gd name="T22" fmla="*/ 77 w 96"/>
                <a:gd name="T23" fmla="*/ 51 h 53"/>
                <a:gd name="T24" fmla="*/ 93 w 96"/>
                <a:gd name="T25" fmla="*/ 42 h 53"/>
                <a:gd name="T26" fmla="*/ 36 w 96"/>
                <a:gd name="T27" fmla="*/ 1 h 53"/>
                <a:gd name="T28" fmla="*/ 33 w 96"/>
                <a:gd name="T29" fmla="*/ 1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53">
                  <a:moveTo>
                    <a:pt x="33" y="17"/>
                  </a:moveTo>
                  <a:cubicBezTo>
                    <a:pt x="21" y="19"/>
                    <a:pt x="23" y="1"/>
                    <a:pt x="9" y="1"/>
                  </a:cubicBezTo>
                  <a:cubicBezTo>
                    <a:pt x="9" y="1"/>
                    <a:pt x="0" y="19"/>
                    <a:pt x="7" y="27"/>
                  </a:cubicBezTo>
                  <a:cubicBezTo>
                    <a:pt x="9" y="28"/>
                    <a:pt x="8" y="32"/>
                    <a:pt x="11" y="3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24" y="51"/>
                    <a:pt x="24" y="51"/>
                  </a:cubicBezTo>
                  <a:cubicBezTo>
                    <a:pt x="25" y="51"/>
                    <a:pt x="24" y="39"/>
                    <a:pt x="24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7" y="34"/>
                    <a:pt x="29" y="35"/>
                    <a:pt x="30" y="35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0" y="53"/>
                    <a:pt x="70" y="51"/>
                    <a:pt x="77" y="51"/>
                  </a:cubicBezTo>
                  <a:cubicBezTo>
                    <a:pt x="83" y="51"/>
                    <a:pt x="96" y="43"/>
                    <a:pt x="93" y="42"/>
                  </a:cubicBezTo>
                  <a:cubicBezTo>
                    <a:pt x="63" y="35"/>
                    <a:pt x="45" y="12"/>
                    <a:pt x="36" y="1"/>
                  </a:cubicBezTo>
                  <a:cubicBezTo>
                    <a:pt x="36" y="0"/>
                    <a:pt x="40" y="14"/>
                    <a:pt x="33" y="17"/>
                  </a:cubicBezTo>
                </a:path>
              </a:pathLst>
            </a:custGeom>
            <a:solidFill>
              <a:srgbClr val="2924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061744" y="6673850"/>
              <a:ext cx="238125" cy="125413"/>
            </a:xfrm>
            <a:custGeom>
              <a:avLst/>
              <a:gdLst>
                <a:gd name="T0" fmla="*/ 38 w 99"/>
                <a:gd name="T1" fmla="*/ 16 h 52"/>
                <a:gd name="T2" fmla="*/ 12 w 99"/>
                <a:gd name="T3" fmla="*/ 0 h 52"/>
                <a:gd name="T4" fmla="*/ 7 w 99"/>
                <a:gd name="T5" fmla="*/ 30 h 52"/>
                <a:gd name="T6" fmla="*/ 14 w 99"/>
                <a:gd name="T7" fmla="*/ 31 h 52"/>
                <a:gd name="T8" fmla="*/ 14 w 99"/>
                <a:gd name="T9" fmla="*/ 50 h 52"/>
                <a:gd name="T10" fmla="*/ 27 w 99"/>
                <a:gd name="T11" fmla="*/ 50 h 52"/>
                <a:gd name="T12" fmla="*/ 27 w 99"/>
                <a:gd name="T13" fmla="*/ 35 h 52"/>
                <a:gd name="T14" fmla="*/ 28 w 99"/>
                <a:gd name="T15" fmla="*/ 33 h 52"/>
                <a:gd name="T16" fmla="*/ 33 w 99"/>
                <a:gd name="T17" fmla="*/ 34 h 52"/>
                <a:gd name="T18" fmla="*/ 50 w 99"/>
                <a:gd name="T19" fmla="*/ 48 h 52"/>
                <a:gd name="T20" fmla="*/ 80 w 99"/>
                <a:gd name="T21" fmla="*/ 50 h 52"/>
                <a:gd name="T22" fmla="*/ 96 w 99"/>
                <a:gd name="T23" fmla="*/ 41 h 52"/>
                <a:gd name="T24" fmla="*/ 42 w 99"/>
                <a:gd name="T25" fmla="*/ 1 h 52"/>
                <a:gd name="T26" fmla="*/ 38 w 99"/>
                <a:gd name="T27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52">
                  <a:moveTo>
                    <a:pt x="38" y="16"/>
                  </a:moveTo>
                  <a:cubicBezTo>
                    <a:pt x="27" y="18"/>
                    <a:pt x="26" y="0"/>
                    <a:pt x="12" y="0"/>
                  </a:cubicBezTo>
                  <a:cubicBezTo>
                    <a:pt x="12" y="0"/>
                    <a:pt x="0" y="21"/>
                    <a:pt x="7" y="30"/>
                  </a:cubicBezTo>
                  <a:cubicBezTo>
                    <a:pt x="9" y="30"/>
                    <a:pt x="11" y="31"/>
                    <a:pt x="14" y="3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26" y="50"/>
                    <a:pt x="27" y="50"/>
                  </a:cubicBezTo>
                  <a:cubicBezTo>
                    <a:pt x="28" y="50"/>
                    <a:pt x="26" y="40"/>
                    <a:pt x="27" y="35"/>
                  </a:cubicBezTo>
                  <a:cubicBezTo>
                    <a:pt x="27" y="35"/>
                    <a:pt x="28" y="34"/>
                    <a:pt x="28" y="33"/>
                  </a:cubicBezTo>
                  <a:cubicBezTo>
                    <a:pt x="30" y="33"/>
                    <a:pt x="32" y="34"/>
                    <a:pt x="33" y="34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63" y="52"/>
                    <a:pt x="73" y="50"/>
                    <a:pt x="80" y="50"/>
                  </a:cubicBezTo>
                  <a:cubicBezTo>
                    <a:pt x="86" y="50"/>
                    <a:pt x="99" y="42"/>
                    <a:pt x="96" y="41"/>
                  </a:cubicBezTo>
                  <a:cubicBezTo>
                    <a:pt x="66" y="34"/>
                    <a:pt x="51" y="12"/>
                    <a:pt x="42" y="1"/>
                  </a:cubicBezTo>
                  <a:cubicBezTo>
                    <a:pt x="41" y="0"/>
                    <a:pt x="45" y="13"/>
                    <a:pt x="38" y="16"/>
                  </a:cubicBezTo>
                </a:path>
              </a:pathLst>
            </a:custGeom>
            <a:solidFill>
              <a:srgbClr val="33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963694" y="6669087"/>
              <a:ext cx="381000" cy="144463"/>
            </a:xfrm>
            <a:custGeom>
              <a:avLst/>
              <a:gdLst>
                <a:gd name="T0" fmla="*/ 157 w 158"/>
                <a:gd name="T1" fmla="*/ 9 h 60"/>
                <a:gd name="T2" fmla="*/ 158 w 158"/>
                <a:gd name="T3" fmla="*/ 55 h 60"/>
                <a:gd name="T4" fmla="*/ 115 w 158"/>
                <a:gd name="T5" fmla="*/ 55 h 60"/>
                <a:gd name="T6" fmla="*/ 115 w 158"/>
                <a:gd name="T7" fmla="*/ 48 h 60"/>
                <a:gd name="T8" fmla="*/ 46 w 158"/>
                <a:gd name="T9" fmla="*/ 52 h 60"/>
                <a:gd name="T10" fmla="*/ 2 w 158"/>
                <a:gd name="T11" fmla="*/ 43 h 60"/>
                <a:gd name="T12" fmla="*/ 3 w 158"/>
                <a:gd name="T13" fmla="*/ 37 h 60"/>
                <a:gd name="T14" fmla="*/ 8 w 158"/>
                <a:gd name="T15" fmla="*/ 30 h 60"/>
                <a:gd name="T16" fmla="*/ 89 w 158"/>
                <a:gd name="T17" fmla="*/ 1 h 60"/>
                <a:gd name="T18" fmla="*/ 157 w 158"/>
                <a:gd name="T19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60">
                  <a:moveTo>
                    <a:pt x="157" y="9"/>
                  </a:moveTo>
                  <a:cubicBezTo>
                    <a:pt x="157" y="11"/>
                    <a:pt x="158" y="55"/>
                    <a:pt x="158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98" y="60"/>
                    <a:pt x="52" y="53"/>
                    <a:pt x="46" y="52"/>
                  </a:cubicBezTo>
                  <a:cubicBezTo>
                    <a:pt x="23" y="49"/>
                    <a:pt x="2" y="43"/>
                    <a:pt x="2" y="4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0" y="30"/>
                    <a:pt x="8" y="30"/>
                  </a:cubicBezTo>
                  <a:cubicBezTo>
                    <a:pt x="62" y="27"/>
                    <a:pt x="87" y="17"/>
                    <a:pt x="89" y="1"/>
                  </a:cubicBezTo>
                  <a:cubicBezTo>
                    <a:pt x="90" y="0"/>
                    <a:pt x="157" y="9"/>
                    <a:pt x="157" y="9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8197056" y="6669087"/>
              <a:ext cx="384175" cy="144463"/>
            </a:xfrm>
            <a:custGeom>
              <a:avLst/>
              <a:gdLst>
                <a:gd name="T0" fmla="*/ 157 w 159"/>
                <a:gd name="T1" fmla="*/ 9 h 60"/>
                <a:gd name="T2" fmla="*/ 159 w 159"/>
                <a:gd name="T3" fmla="*/ 55 h 60"/>
                <a:gd name="T4" fmla="*/ 115 w 159"/>
                <a:gd name="T5" fmla="*/ 55 h 60"/>
                <a:gd name="T6" fmla="*/ 115 w 159"/>
                <a:gd name="T7" fmla="*/ 48 h 60"/>
                <a:gd name="T8" fmla="*/ 46 w 159"/>
                <a:gd name="T9" fmla="*/ 52 h 60"/>
                <a:gd name="T10" fmla="*/ 2 w 159"/>
                <a:gd name="T11" fmla="*/ 43 h 60"/>
                <a:gd name="T12" fmla="*/ 3 w 159"/>
                <a:gd name="T13" fmla="*/ 37 h 60"/>
                <a:gd name="T14" fmla="*/ 8 w 159"/>
                <a:gd name="T15" fmla="*/ 30 h 60"/>
                <a:gd name="T16" fmla="*/ 90 w 159"/>
                <a:gd name="T17" fmla="*/ 1 h 60"/>
                <a:gd name="T18" fmla="*/ 157 w 159"/>
                <a:gd name="T19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9" h="60">
                  <a:moveTo>
                    <a:pt x="157" y="9"/>
                  </a:moveTo>
                  <a:cubicBezTo>
                    <a:pt x="157" y="11"/>
                    <a:pt x="159" y="55"/>
                    <a:pt x="159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98" y="60"/>
                    <a:pt x="52" y="53"/>
                    <a:pt x="46" y="52"/>
                  </a:cubicBezTo>
                  <a:cubicBezTo>
                    <a:pt x="23" y="49"/>
                    <a:pt x="2" y="43"/>
                    <a:pt x="2" y="4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0" y="30"/>
                    <a:pt x="8" y="30"/>
                  </a:cubicBezTo>
                  <a:cubicBezTo>
                    <a:pt x="62" y="27"/>
                    <a:pt x="87" y="17"/>
                    <a:pt x="90" y="1"/>
                  </a:cubicBezTo>
                  <a:cubicBezTo>
                    <a:pt x="90" y="0"/>
                    <a:pt x="157" y="9"/>
                    <a:pt x="157" y="9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670969" y="4224337"/>
              <a:ext cx="5075238" cy="2546350"/>
            </a:xfrm>
            <a:custGeom>
              <a:avLst/>
              <a:gdLst>
                <a:gd name="T0" fmla="*/ 309 w 2102"/>
                <a:gd name="T1" fmla="*/ 617 h 1055"/>
                <a:gd name="T2" fmla="*/ 359 w 2102"/>
                <a:gd name="T3" fmla="*/ 622 h 1055"/>
                <a:gd name="T4" fmla="*/ 489 w 2102"/>
                <a:gd name="T5" fmla="*/ 545 h 1055"/>
                <a:gd name="T6" fmla="*/ 313 w 2102"/>
                <a:gd name="T7" fmla="*/ 617 h 1055"/>
                <a:gd name="T8" fmla="*/ 930 w 2102"/>
                <a:gd name="T9" fmla="*/ 496 h 1055"/>
                <a:gd name="T10" fmla="*/ 660 w 2102"/>
                <a:gd name="T11" fmla="*/ 366 h 1055"/>
                <a:gd name="T12" fmla="*/ 608 w 2102"/>
                <a:gd name="T13" fmla="*/ 491 h 1055"/>
                <a:gd name="T14" fmla="*/ 636 w 2102"/>
                <a:gd name="T15" fmla="*/ 422 h 1055"/>
                <a:gd name="T16" fmla="*/ 266 w 2102"/>
                <a:gd name="T17" fmla="*/ 215 h 1055"/>
                <a:gd name="T18" fmla="*/ 400 w 2102"/>
                <a:gd name="T19" fmla="*/ 109 h 1055"/>
                <a:gd name="T20" fmla="*/ 252 w 2102"/>
                <a:gd name="T21" fmla="*/ 36 h 1055"/>
                <a:gd name="T22" fmla="*/ 116 w 2102"/>
                <a:gd name="T23" fmla="*/ 687 h 1055"/>
                <a:gd name="T24" fmla="*/ 74 w 2102"/>
                <a:gd name="T25" fmla="*/ 782 h 1055"/>
                <a:gd name="T26" fmla="*/ 165 w 2102"/>
                <a:gd name="T27" fmla="*/ 822 h 1055"/>
                <a:gd name="T28" fmla="*/ 171 w 2102"/>
                <a:gd name="T29" fmla="*/ 841 h 1055"/>
                <a:gd name="T30" fmla="*/ 229 w 2102"/>
                <a:gd name="T31" fmla="*/ 891 h 1055"/>
                <a:gd name="T32" fmla="*/ 113 w 2102"/>
                <a:gd name="T33" fmla="*/ 1046 h 1055"/>
                <a:gd name="T34" fmla="*/ 231 w 2102"/>
                <a:gd name="T35" fmla="*/ 1032 h 1055"/>
                <a:gd name="T36" fmla="*/ 253 w 2102"/>
                <a:gd name="T37" fmla="*/ 1025 h 1055"/>
                <a:gd name="T38" fmla="*/ 364 w 2102"/>
                <a:gd name="T39" fmla="*/ 1032 h 1055"/>
                <a:gd name="T40" fmla="*/ 327 w 2102"/>
                <a:gd name="T41" fmla="*/ 804 h 1055"/>
                <a:gd name="T42" fmla="*/ 429 w 2102"/>
                <a:gd name="T43" fmla="*/ 1010 h 1055"/>
                <a:gd name="T44" fmla="*/ 966 w 2102"/>
                <a:gd name="T45" fmla="*/ 1041 h 1055"/>
                <a:gd name="T46" fmla="*/ 1002 w 2102"/>
                <a:gd name="T47" fmla="*/ 1015 h 1055"/>
                <a:gd name="T48" fmla="*/ 1864 w 2102"/>
                <a:gd name="T49" fmla="*/ 1042 h 1055"/>
                <a:gd name="T50" fmla="*/ 2012 w 2102"/>
                <a:gd name="T51" fmla="*/ 1036 h 1055"/>
                <a:gd name="T52" fmla="*/ 1972 w 2102"/>
                <a:gd name="T53" fmla="*/ 675 h 1055"/>
                <a:gd name="T54" fmla="*/ 2042 w 2102"/>
                <a:gd name="T55" fmla="*/ 496 h 1055"/>
                <a:gd name="T56" fmla="*/ 2018 w 2102"/>
                <a:gd name="T57" fmla="*/ 478 h 1055"/>
                <a:gd name="T58" fmla="*/ 1801 w 2102"/>
                <a:gd name="T59" fmla="*/ 313 h 1055"/>
                <a:gd name="T60" fmla="*/ 1777 w 2102"/>
                <a:gd name="T61" fmla="*/ 309 h 1055"/>
                <a:gd name="T62" fmla="*/ 1810 w 2102"/>
                <a:gd name="T63" fmla="*/ 148 h 1055"/>
                <a:gd name="T64" fmla="*/ 1677 w 2102"/>
                <a:gd name="T65" fmla="*/ 64 h 1055"/>
                <a:gd name="T66" fmla="*/ 1548 w 2102"/>
                <a:gd name="T67" fmla="*/ 255 h 1055"/>
                <a:gd name="T68" fmla="*/ 1500 w 2102"/>
                <a:gd name="T69" fmla="*/ 264 h 1055"/>
                <a:gd name="T70" fmla="*/ 1495 w 2102"/>
                <a:gd name="T71" fmla="*/ 275 h 1055"/>
                <a:gd name="T72" fmla="*/ 1437 w 2102"/>
                <a:gd name="T73" fmla="*/ 332 h 1055"/>
                <a:gd name="T74" fmla="*/ 1403 w 2102"/>
                <a:gd name="T75" fmla="*/ 211 h 1055"/>
                <a:gd name="T76" fmla="*/ 1387 w 2102"/>
                <a:gd name="T77" fmla="*/ 155 h 1055"/>
                <a:gd name="T78" fmla="*/ 1363 w 2102"/>
                <a:gd name="T79" fmla="*/ 80 h 1055"/>
                <a:gd name="T80" fmla="*/ 1322 w 2102"/>
                <a:gd name="T81" fmla="*/ 65 h 1055"/>
                <a:gd name="T82" fmla="*/ 1291 w 2102"/>
                <a:gd name="T83" fmla="*/ 60 h 1055"/>
                <a:gd name="T84" fmla="*/ 1261 w 2102"/>
                <a:gd name="T85" fmla="*/ 86 h 1055"/>
                <a:gd name="T86" fmla="*/ 1238 w 2102"/>
                <a:gd name="T87" fmla="*/ 105 h 1055"/>
                <a:gd name="T88" fmla="*/ 1219 w 2102"/>
                <a:gd name="T89" fmla="*/ 141 h 1055"/>
                <a:gd name="T90" fmla="*/ 1209 w 2102"/>
                <a:gd name="T91" fmla="*/ 192 h 1055"/>
                <a:gd name="T92" fmla="*/ 1218 w 2102"/>
                <a:gd name="T93" fmla="*/ 233 h 1055"/>
                <a:gd name="T94" fmla="*/ 1142 w 2102"/>
                <a:gd name="T95" fmla="*/ 463 h 1055"/>
                <a:gd name="T96" fmla="*/ 1135 w 2102"/>
                <a:gd name="T97" fmla="*/ 403 h 1055"/>
                <a:gd name="T98" fmla="*/ 1134 w 2102"/>
                <a:gd name="T99" fmla="*/ 395 h 1055"/>
                <a:gd name="T100" fmla="*/ 1128 w 2102"/>
                <a:gd name="T101" fmla="*/ 401 h 1055"/>
                <a:gd name="T102" fmla="*/ 1120 w 2102"/>
                <a:gd name="T103" fmla="*/ 413 h 1055"/>
                <a:gd name="T104" fmla="*/ 1086 w 2102"/>
                <a:gd name="T105" fmla="*/ 463 h 1055"/>
                <a:gd name="T106" fmla="*/ 884 w 2102"/>
                <a:gd name="T107" fmla="*/ 289 h 1055"/>
                <a:gd name="T108" fmla="*/ 924 w 2102"/>
                <a:gd name="T109" fmla="*/ 142 h 1055"/>
                <a:gd name="T110" fmla="*/ 912 w 2102"/>
                <a:gd name="T111" fmla="*/ 75 h 1055"/>
                <a:gd name="T112" fmla="*/ 737 w 2102"/>
                <a:gd name="T113" fmla="*/ 258 h 1055"/>
                <a:gd name="T114" fmla="*/ 654 w 2102"/>
                <a:gd name="T115" fmla="*/ 263 h 1055"/>
                <a:gd name="T116" fmla="*/ 346 w 2102"/>
                <a:gd name="T117" fmla="*/ 303 h 1055"/>
                <a:gd name="T118" fmla="*/ 404 w 2102"/>
                <a:gd name="T119" fmla="*/ 160 h 1055"/>
                <a:gd name="T120" fmla="*/ 404 w 2102"/>
                <a:gd name="T121" fmla="*/ 84 h 1055"/>
                <a:gd name="T122" fmla="*/ 404 w 2102"/>
                <a:gd name="T123" fmla="*/ 54 h 1055"/>
                <a:gd name="T124" fmla="*/ 422 w 2102"/>
                <a:gd name="T125" fmla="*/ 69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2" h="1055">
                  <a:moveTo>
                    <a:pt x="413" y="763"/>
                  </a:moveTo>
                  <a:cubicBezTo>
                    <a:pt x="409" y="760"/>
                    <a:pt x="405" y="758"/>
                    <a:pt x="401" y="756"/>
                  </a:cubicBezTo>
                  <a:cubicBezTo>
                    <a:pt x="408" y="756"/>
                    <a:pt x="413" y="757"/>
                    <a:pt x="413" y="757"/>
                  </a:cubicBezTo>
                  <a:cubicBezTo>
                    <a:pt x="413" y="763"/>
                    <a:pt x="413" y="763"/>
                    <a:pt x="413" y="763"/>
                  </a:cubicBezTo>
                  <a:moveTo>
                    <a:pt x="312" y="617"/>
                  </a:moveTo>
                  <a:cubicBezTo>
                    <a:pt x="312" y="617"/>
                    <a:pt x="312" y="617"/>
                    <a:pt x="312" y="617"/>
                  </a:cubicBezTo>
                  <a:cubicBezTo>
                    <a:pt x="309" y="617"/>
                    <a:pt x="309" y="617"/>
                    <a:pt x="309" y="617"/>
                  </a:cubicBezTo>
                  <a:cubicBezTo>
                    <a:pt x="309" y="617"/>
                    <a:pt x="309" y="617"/>
                    <a:pt x="309" y="617"/>
                  </a:cubicBezTo>
                  <a:cubicBezTo>
                    <a:pt x="312" y="617"/>
                    <a:pt x="312" y="617"/>
                    <a:pt x="312" y="617"/>
                  </a:cubicBezTo>
                  <a:moveTo>
                    <a:pt x="491" y="496"/>
                  </a:moveTo>
                  <a:cubicBezTo>
                    <a:pt x="495" y="495"/>
                    <a:pt x="500" y="494"/>
                    <a:pt x="504" y="494"/>
                  </a:cubicBezTo>
                  <a:cubicBezTo>
                    <a:pt x="513" y="495"/>
                    <a:pt x="522" y="495"/>
                    <a:pt x="530" y="496"/>
                  </a:cubicBezTo>
                  <a:cubicBezTo>
                    <a:pt x="491" y="496"/>
                    <a:pt x="491" y="496"/>
                    <a:pt x="491" y="496"/>
                  </a:cubicBezTo>
                  <a:moveTo>
                    <a:pt x="359" y="622"/>
                  </a:moveTo>
                  <a:cubicBezTo>
                    <a:pt x="359" y="622"/>
                    <a:pt x="357" y="550"/>
                    <a:pt x="353" y="471"/>
                  </a:cubicBezTo>
                  <a:cubicBezTo>
                    <a:pt x="370" y="480"/>
                    <a:pt x="387" y="488"/>
                    <a:pt x="403" y="493"/>
                  </a:cubicBezTo>
                  <a:cubicBezTo>
                    <a:pt x="407" y="494"/>
                    <a:pt x="411" y="495"/>
                    <a:pt x="416" y="496"/>
                  </a:cubicBezTo>
                  <a:cubicBezTo>
                    <a:pt x="358" y="496"/>
                    <a:pt x="358" y="496"/>
                    <a:pt x="358" y="496"/>
                  </a:cubicBezTo>
                  <a:cubicBezTo>
                    <a:pt x="358" y="520"/>
                    <a:pt x="358" y="520"/>
                    <a:pt x="358" y="520"/>
                  </a:cubicBezTo>
                  <a:cubicBezTo>
                    <a:pt x="358" y="545"/>
                    <a:pt x="358" y="545"/>
                    <a:pt x="358" y="545"/>
                  </a:cubicBezTo>
                  <a:cubicBezTo>
                    <a:pt x="489" y="545"/>
                    <a:pt x="489" y="545"/>
                    <a:pt x="489" y="545"/>
                  </a:cubicBezTo>
                  <a:cubicBezTo>
                    <a:pt x="489" y="557"/>
                    <a:pt x="489" y="557"/>
                    <a:pt x="489" y="557"/>
                  </a:cubicBezTo>
                  <a:cubicBezTo>
                    <a:pt x="489" y="557"/>
                    <a:pt x="489" y="557"/>
                    <a:pt x="489" y="557"/>
                  </a:cubicBezTo>
                  <a:cubicBezTo>
                    <a:pt x="489" y="656"/>
                    <a:pt x="489" y="656"/>
                    <a:pt x="489" y="656"/>
                  </a:cubicBezTo>
                  <a:cubicBezTo>
                    <a:pt x="486" y="655"/>
                    <a:pt x="483" y="653"/>
                    <a:pt x="479" y="653"/>
                  </a:cubicBezTo>
                  <a:cubicBezTo>
                    <a:pt x="317" y="619"/>
                    <a:pt x="317" y="619"/>
                    <a:pt x="317" y="619"/>
                  </a:cubicBezTo>
                  <a:cubicBezTo>
                    <a:pt x="313" y="617"/>
                    <a:pt x="313" y="617"/>
                    <a:pt x="313" y="617"/>
                  </a:cubicBezTo>
                  <a:cubicBezTo>
                    <a:pt x="313" y="617"/>
                    <a:pt x="313" y="617"/>
                    <a:pt x="313" y="617"/>
                  </a:cubicBezTo>
                  <a:cubicBezTo>
                    <a:pt x="313" y="617"/>
                    <a:pt x="314" y="617"/>
                    <a:pt x="315" y="617"/>
                  </a:cubicBezTo>
                  <a:cubicBezTo>
                    <a:pt x="322" y="617"/>
                    <a:pt x="330" y="609"/>
                    <a:pt x="335" y="588"/>
                  </a:cubicBezTo>
                  <a:cubicBezTo>
                    <a:pt x="359" y="622"/>
                    <a:pt x="359" y="622"/>
                    <a:pt x="359" y="622"/>
                  </a:cubicBezTo>
                  <a:moveTo>
                    <a:pt x="930" y="496"/>
                  </a:moveTo>
                  <a:cubicBezTo>
                    <a:pt x="934" y="485"/>
                    <a:pt x="937" y="476"/>
                    <a:pt x="939" y="468"/>
                  </a:cubicBezTo>
                  <a:cubicBezTo>
                    <a:pt x="951" y="477"/>
                    <a:pt x="963" y="487"/>
                    <a:pt x="976" y="496"/>
                  </a:cubicBezTo>
                  <a:cubicBezTo>
                    <a:pt x="930" y="496"/>
                    <a:pt x="930" y="496"/>
                    <a:pt x="930" y="496"/>
                  </a:cubicBezTo>
                  <a:moveTo>
                    <a:pt x="1465" y="496"/>
                  </a:moveTo>
                  <a:cubicBezTo>
                    <a:pt x="1461" y="481"/>
                    <a:pt x="1456" y="464"/>
                    <a:pt x="1452" y="446"/>
                  </a:cubicBezTo>
                  <a:cubicBezTo>
                    <a:pt x="1456" y="439"/>
                    <a:pt x="1456" y="439"/>
                    <a:pt x="1456" y="439"/>
                  </a:cubicBezTo>
                  <a:cubicBezTo>
                    <a:pt x="1472" y="460"/>
                    <a:pt x="1489" y="482"/>
                    <a:pt x="1500" y="496"/>
                  </a:cubicBezTo>
                  <a:cubicBezTo>
                    <a:pt x="1465" y="496"/>
                    <a:pt x="1465" y="496"/>
                    <a:pt x="1465" y="496"/>
                  </a:cubicBezTo>
                  <a:moveTo>
                    <a:pt x="636" y="422"/>
                  </a:moveTo>
                  <a:cubicBezTo>
                    <a:pt x="644" y="407"/>
                    <a:pt x="653" y="388"/>
                    <a:pt x="660" y="366"/>
                  </a:cubicBezTo>
                  <a:cubicBezTo>
                    <a:pt x="677" y="496"/>
                    <a:pt x="677" y="496"/>
                    <a:pt x="677" y="496"/>
                  </a:cubicBezTo>
                  <a:cubicBezTo>
                    <a:pt x="575" y="496"/>
                    <a:pt x="575" y="496"/>
                    <a:pt x="575" y="496"/>
                  </a:cubicBezTo>
                  <a:cubicBezTo>
                    <a:pt x="589" y="495"/>
                    <a:pt x="598" y="494"/>
                    <a:pt x="598" y="494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2" y="491"/>
                    <a:pt x="602" y="491"/>
                    <a:pt x="602" y="491"/>
                  </a:cubicBezTo>
                  <a:cubicBezTo>
                    <a:pt x="603" y="491"/>
                    <a:pt x="603" y="491"/>
                    <a:pt x="603" y="491"/>
                  </a:cubicBezTo>
                  <a:cubicBezTo>
                    <a:pt x="604" y="491"/>
                    <a:pt x="605" y="491"/>
                    <a:pt x="608" y="491"/>
                  </a:cubicBezTo>
                  <a:cubicBezTo>
                    <a:pt x="608" y="491"/>
                    <a:pt x="608" y="491"/>
                    <a:pt x="608" y="491"/>
                  </a:cubicBezTo>
                  <a:cubicBezTo>
                    <a:pt x="608" y="491"/>
                    <a:pt x="608" y="491"/>
                    <a:pt x="608" y="491"/>
                  </a:cubicBezTo>
                  <a:cubicBezTo>
                    <a:pt x="611" y="491"/>
                    <a:pt x="615" y="491"/>
                    <a:pt x="620" y="491"/>
                  </a:cubicBezTo>
                  <a:cubicBezTo>
                    <a:pt x="636" y="491"/>
                    <a:pt x="657" y="490"/>
                    <a:pt x="660" y="485"/>
                  </a:cubicBezTo>
                  <a:cubicBezTo>
                    <a:pt x="664" y="478"/>
                    <a:pt x="661" y="441"/>
                    <a:pt x="651" y="428"/>
                  </a:cubicBezTo>
                  <a:cubicBezTo>
                    <a:pt x="648" y="422"/>
                    <a:pt x="644" y="421"/>
                    <a:pt x="641" y="421"/>
                  </a:cubicBezTo>
                  <a:cubicBezTo>
                    <a:pt x="639" y="421"/>
                    <a:pt x="637" y="421"/>
                    <a:pt x="636" y="422"/>
                  </a:cubicBezTo>
                  <a:moveTo>
                    <a:pt x="852" y="308"/>
                  </a:moveTo>
                  <a:cubicBezTo>
                    <a:pt x="851" y="307"/>
                    <a:pt x="851" y="307"/>
                    <a:pt x="851" y="307"/>
                  </a:cubicBezTo>
                  <a:cubicBezTo>
                    <a:pt x="851" y="306"/>
                    <a:pt x="851" y="305"/>
                    <a:pt x="851" y="305"/>
                  </a:cubicBezTo>
                  <a:cubicBezTo>
                    <a:pt x="851" y="305"/>
                    <a:pt x="851" y="306"/>
                    <a:pt x="852" y="308"/>
                  </a:cubicBezTo>
                  <a:moveTo>
                    <a:pt x="266" y="217"/>
                  </a:moveTo>
                  <a:cubicBezTo>
                    <a:pt x="265" y="216"/>
                    <a:pt x="265" y="216"/>
                    <a:pt x="265" y="216"/>
                  </a:cubicBezTo>
                  <a:cubicBezTo>
                    <a:pt x="266" y="215"/>
                    <a:pt x="266" y="215"/>
                    <a:pt x="266" y="215"/>
                  </a:cubicBezTo>
                  <a:cubicBezTo>
                    <a:pt x="266" y="215"/>
                    <a:pt x="266" y="216"/>
                    <a:pt x="266" y="217"/>
                  </a:cubicBezTo>
                  <a:moveTo>
                    <a:pt x="399" y="127"/>
                  </a:moveTo>
                  <a:cubicBezTo>
                    <a:pt x="398" y="126"/>
                    <a:pt x="397" y="125"/>
                    <a:pt x="396" y="123"/>
                  </a:cubicBezTo>
                  <a:cubicBezTo>
                    <a:pt x="396" y="122"/>
                    <a:pt x="396" y="122"/>
                    <a:pt x="396" y="122"/>
                  </a:cubicBezTo>
                  <a:cubicBezTo>
                    <a:pt x="399" y="122"/>
                    <a:pt x="399" y="122"/>
                    <a:pt x="399" y="122"/>
                  </a:cubicBezTo>
                  <a:cubicBezTo>
                    <a:pt x="399" y="127"/>
                    <a:pt x="399" y="127"/>
                    <a:pt x="399" y="127"/>
                  </a:cubicBezTo>
                  <a:moveTo>
                    <a:pt x="400" y="109"/>
                  </a:moveTo>
                  <a:cubicBezTo>
                    <a:pt x="400" y="109"/>
                    <a:pt x="400" y="109"/>
                    <a:pt x="400" y="109"/>
                  </a:cubicBezTo>
                  <a:cubicBezTo>
                    <a:pt x="400" y="109"/>
                    <a:pt x="400" y="109"/>
                    <a:pt x="400" y="109"/>
                  </a:cubicBezTo>
                  <a:cubicBezTo>
                    <a:pt x="400" y="112"/>
                    <a:pt x="400" y="112"/>
                    <a:pt x="400" y="112"/>
                  </a:cubicBezTo>
                  <a:cubicBezTo>
                    <a:pt x="398" y="112"/>
                    <a:pt x="398" y="112"/>
                    <a:pt x="398" y="112"/>
                  </a:cubicBezTo>
                  <a:cubicBezTo>
                    <a:pt x="399" y="111"/>
                    <a:pt x="399" y="110"/>
                    <a:pt x="400" y="109"/>
                  </a:cubicBezTo>
                  <a:moveTo>
                    <a:pt x="345" y="0"/>
                  </a:moveTo>
                  <a:cubicBezTo>
                    <a:pt x="305" y="0"/>
                    <a:pt x="261" y="18"/>
                    <a:pt x="252" y="36"/>
                  </a:cubicBezTo>
                  <a:cubicBezTo>
                    <a:pt x="228" y="36"/>
                    <a:pt x="210" y="102"/>
                    <a:pt x="227" y="149"/>
                  </a:cubicBezTo>
                  <a:cubicBezTo>
                    <a:pt x="235" y="173"/>
                    <a:pt x="255" y="206"/>
                    <a:pt x="255" y="209"/>
                  </a:cubicBezTo>
                  <a:cubicBezTo>
                    <a:pt x="255" y="210"/>
                    <a:pt x="255" y="211"/>
                    <a:pt x="256" y="212"/>
                  </a:cubicBezTo>
                  <a:cubicBezTo>
                    <a:pt x="250" y="210"/>
                    <a:pt x="250" y="210"/>
                    <a:pt x="250" y="210"/>
                  </a:cubicBezTo>
                  <a:cubicBezTo>
                    <a:pt x="250" y="210"/>
                    <a:pt x="248" y="218"/>
                    <a:pt x="245" y="225"/>
                  </a:cubicBezTo>
                  <a:cubicBezTo>
                    <a:pt x="240" y="223"/>
                    <a:pt x="237" y="222"/>
                    <a:pt x="237" y="222"/>
                  </a:cubicBezTo>
                  <a:cubicBezTo>
                    <a:pt x="190" y="364"/>
                    <a:pt x="160" y="569"/>
                    <a:pt x="116" y="687"/>
                  </a:cubicBezTo>
                  <a:cubicBezTo>
                    <a:pt x="116" y="687"/>
                    <a:pt x="146" y="695"/>
                    <a:pt x="179" y="701"/>
                  </a:cubicBezTo>
                  <a:cubicBezTo>
                    <a:pt x="182" y="706"/>
                    <a:pt x="185" y="710"/>
                    <a:pt x="189" y="714"/>
                  </a:cubicBezTo>
                  <a:cubicBezTo>
                    <a:pt x="159" y="718"/>
                    <a:pt x="134" y="727"/>
                    <a:pt x="103" y="744"/>
                  </a:cubicBezTo>
                  <a:cubicBezTo>
                    <a:pt x="113" y="670"/>
                    <a:pt x="90" y="259"/>
                    <a:pt x="15" y="259"/>
                  </a:cubicBezTo>
                  <a:cubicBezTo>
                    <a:pt x="6" y="259"/>
                    <a:pt x="0" y="270"/>
                    <a:pt x="2" y="280"/>
                  </a:cubicBezTo>
                  <a:cubicBezTo>
                    <a:pt x="65" y="768"/>
                    <a:pt x="65" y="768"/>
                    <a:pt x="65" y="768"/>
                  </a:cubicBezTo>
                  <a:cubicBezTo>
                    <a:pt x="65" y="774"/>
                    <a:pt x="69" y="780"/>
                    <a:pt x="74" y="782"/>
                  </a:cubicBezTo>
                  <a:cubicBezTo>
                    <a:pt x="74" y="783"/>
                    <a:pt x="74" y="783"/>
                    <a:pt x="74" y="783"/>
                  </a:cubicBezTo>
                  <a:cubicBezTo>
                    <a:pt x="74" y="795"/>
                    <a:pt x="82" y="804"/>
                    <a:pt x="91" y="804"/>
                  </a:cubicBezTo>
                  <a:cubicBezTo>
                    <a:pt x="155" y="804"/>
                    <a:pt x="155" y="804"/>
                    <a:pt x="155" y="804"/>
                  </a:cubicBezTo>
                  <a:cubicBezTo>
                    <a:pt x="158" y="807"/>
                    <a:pt x="168" y="810"/>
                    <a:pt x="182" y="813"/>
                  </a:cubicBezTo>
                  <a:cubicBezTo>
                    <a:pt x="182" y="816"/>
                    <a:pt x="182" y="816"/>
                    <a:pt x="182" y="816"/>
                  </a:cubicBezTo>
                  <a:cubicBezTo>
                    <a:pt x="172" y="825"/>
                    <a:pt x="172" y="825"/>
                    <a:pt x="172" y="825"/>
                  </a:cubicBezTo>
                  <a:cubicBezTo>
                    <a:pt x="170" y="823"/>
                    <a:pt x="168" y="822"/>
                    <a:pt x="165" y="822"/>
                  </a:cubicBezTo>
                  <a:cubicBezTo>
                    <a:pt x="164" y="822"/>
                    <a:pt x="162" y="823"/>
                    <a:pt x="160" y="824"/>
                  </a:cubicBezTo>
                  <a:cubicBezTo>
                    <a:pt x="145" y="838"/>
                    <a:pt x="145" y="838"/>
                    <a:pt x="145" y="838"/>
                  </a:cubicBezTo>
                  <a:cubicBezTo>
                    <a:pt x="141" y="841"/>
                    <a:pt x="140" y="848"/>
                    <a:pt x="143" y="853"/>
                  </a:cubicBezTo>
                  <a:cubicBezTo>
                    <a:pt x="143" y="853"/>
                    <a:pt x="143" y="853"/>
                    <a:pt x="143" y="853"/>
                  </a:cubicBezTo>
                  <a:cubicBezTo>
                    <a:pt x="145" y="856"/>
                    <a:pt x="148" y="857"/>
                    <a:pt x="151" y="857"/>
                  </a:cubicBezTo>
                  <a:cubicBezTo>
                    <a:pt x="152" y="857"/>
                    <a:pt x="154" y="856"/>
                    <a:pt x="156" y="855"/>
                  </a:cubicBezTo>
                  <a:cubicBezTo>
                    <a:pt x="171" y="841"/>
                    <a:pt x="171" y="841"/>
                    <a:pt x="171" y="841"/>
                  </a:cubicBezTo>
                  <a:cubicBezTo>
                    <a:pt x="174" y="838"/>
                    <a:pt x="175" y="833"/>
                    <a:pt x="174" y="828"/>
                  </a:cubicBezTo>
                  <a:cubicBezTo>
                    <a:pt x="185" y="819"/>
                    <a:pt x="185" y="819"/>
                    <a:pt x="185" y="819"/>
                  </a:cubicBezTo>
                  <a:cubicBezTo>
                    <a:pt x="185" y="818"/>
                    <a:pt x="185" y="818"/>
                    <a:pt x="185" y="818"/>
                  </a:cubicBezTo>
                  <a:cubicBezTo>
                    <a:pt x="185" y="817"/>
                    <a:pt x="185" y="817"/>
                    <a:pt x="185" y="817"/>
                  </a:cubicBezTo>
                  <a:cubicBezTo>
                    <a:pt x="186" y="813"/>
                    <a:pt x="186" y="813"/>
                    <a:pt x="186" y="813"/>
                  </a:cubicBezTo>
                  <a:cubicBezTo>
                    <a:pt x="198" y="815"/>
                    <a:pt x="212" y="816"/>
                    <a:pt x="229" y="817"/>
                  </a:cubicBezTo>
                  <a:cubicBezTo>
                    <a:pt x="229" y="891"/>
                    <a:pt x="229" y="891"/>
                    <a:pt x="229" y="891"/>
                  </a:cubicBezTo>
                  <a:cubicBezTo>
                    <a:pt x="221" y="891"/>
                    <a:pt x="221" y="891"/>
                    <a:pt x="221" y="891"/>
                  </a:cubicBezTo>
                  <a:cubicBezTo>
                    <a:pt x="221" y="999"/>
                    <a:pt x="221" y="999"/>
                    <a:pt x="221" y="999"/>
                  </a:cubicBezTo>
                  <a:cubicBezTo>
                    <a:pt x="130" y="1018"/>
                    <a:pt x="130" y="1018"/>
                    <a:pt x="130" y="1018"/>
                  </a:cubicBezTo>
                  <a:cubicBezTo>
                    <a:pt x="123" y="1019"/>
                    <a:pt x="118" y="1024"/>
                    <a:pt x="118" y="1032"/>
                  </a:cubicBezTo>
                  <a:cubicBezTo>
                    <a:pt x="118" y="1032"/>
                    <a:pt x="118" y="1032"/>
                    <a:pt x="118" y="1032"/>
                  </a:cubicBezTo>
                  <a:cubicBezTo>
                    <a:pt x="118" y="1033"/>
                    <a:pt x="118" y="1033"/>
                    <a:pt x="118" y="1033"/>
                  </a:cubicBezTo>
                  <a:cubicBezTo>
                    <a:pt x="115" y="1036"/>
                    <a:pt x="113" y="1041"/>
                    <a:pt x="113" y="1046"/>
                  </a:cubicBezTo>
                  <a:cubicBezTo>
                    <a:pt x="113" y="1049"/>
                    <a:pt x="114" y="1052"/>
                    <a:pt x="115" y="1055"/>
                  </a:cubicBezTo>
                  <a:cubicBezTo>
                    <a:pt x="124" y="1054"/>
                    <a:pt x="133" y="1054"/>
                    <a:pt x="142" y="1054"/>
                  </a:cubicBezTo>
                  <a:cubicBezTo>
                    <a:pt x="143" y="1052"/>
                    <a:pt x="144" y="1049"/>
                    <a:pt x="144" y="1046"/>
                  </a:cubicBezTo>
                  <a:cubicBezTo>
                    <a:pt x="144" y="1045"/>
                    <a:pt x="144" y="1044"/>
                    <a:pt x="143" y="1043"/>
                  </a:cubicBezTo>
                  <a:cubicBezTo>
                    <a:pt x="230" y="1025"/>
                    <a:pt x="230" y="1025"/>
                    <a:pt x="230" y="1025"/>
                  </a:cubicBezTo>
                  <a:cubicBezTo>
                    <a:pt x="230" y="1025"/>
                    <a:pt x="230" y="1025"/>
                    <a:pt x="230" y="1025"/>
                  </a:cubicBezTo>
                  <a:cubicBezTo>
                    <a:pt x="231" y="1032"/>
                    <a:pt x="231" y="1032"/>
                    <a:pt x="231" y="1032"/>
                  </a:cubicBezTo>
                  <a:cubicBezTo>
                    <a:pt x="227" y="1036"/>
                    <a:pt x="225" y="1041"/>
                    <a:pt x="225" y="1046"/>
                  </a:cubicBezTo>
                  <a:cubicBezTo>
                    <a:pt x="225" y="1048"/>
                    <a:pt x="226" y="1050"/>
                    <a:pt x="226" y="1052"/>
                  </a:cubicBezTo>
                  <a:cubicBezTo>
                    <a:pt x="236" y="1051"/>
                    <a:pt x="245" y="1051"/>
                    <a:pt x="256" y="1051"/>
                  </a:cubicBezTo>
                  <a:cubicBezTo>
                    <a:pt x="256" y="1049"/>
                    <a:pt x="256" y="1048"/>
                    <a:pt x="256" y="1046"/>
                  </a:cubicBezTo>
                  <a:cubicBezTo>
                    <a:pt x="256" y="1041"/>
                    <a:pt x="254" y="1036"/>
                    <a:pt x="251" y="1033"/>
                  </a:cubicBezTo>
                  <a:cubicBezTo>
                    <a:pt x="252" y="1025"/>
                    <a:pt x="252" y="1025"/>
                    <a:pt x="252" y="1025"/>
                  </a:cubicBezTo>
                  <a:cubicBezTo>
                    <a:pt x="253" y="1025"/>
                    <a:pt x="253" y="1025"/>
                    <a:pt x="253" y="1025"/>
                  </a:cubicBezTo>
                  <a:cubicBezTo>
                    <a:pt x="338" y="1042"/>
                    <a:pt x="338" y="1042"/>
                    <a:pt x="338" y="1042"/>
                  </a:cubicBezTo>
                  <a:cubicBezTo>
                    <a:pt x="337" y="1044"/>
                    <a:pt x="337" y="1045"/>
                    <a:pt x="337" y="1046"/>
                  </a:cubicBezTo>
                  <a:cubicBezTo>
                    <a:pt x="337" y="1047"/>
                    <a:pt x="337" y="1048"/>
                    <a:pt x="338" y="1049"/>
                  </a:cubicBezTo>
                  <a:cubicBezTo>
                    <a:pt x="348" y="1049"/>
                    <a:pt x="358" y="1049"/>
                    <a:pt x="368" y="1049"/>
                  </a:cubicBezTo>
                  <a:cubicBezTo>
                    <a:pt x="368" y="1048"/>
                    <a:pt x="368" y="1047"/>
                    <a:pt x="368" y="1046"/>
                  </a:cubicBezTo>
                  <a:cubicBezTo>
                    <a:pt x="368" y="1041"/>
                    <a:pt x="367" y="1037"/>
                    <a:pt x="364" y="1034"/>
                  </a:cubicBezTo>
                  <a:cubicBezTo>
                    <a:pt x="364" y="1033"/>
                    <a:pt x="364" y="1032"/>
                    <a:pt x="364" y="1032"/>
                  </a:cubicBezTo>
                  <a:cubicBezTo>
                    <a:pt x="364" y="1032"/>
                    <a:pt x="364" y="1032"/>
                    <a:pt x="364" y="1032"/>
                  </a:cubicBezTo>
                  <a:cubicBezTo>
                    <a:pt x="364" y="1024"/>
                    <a:pt x="359" y="1019"/>
                    <a:pt x="353" y="1018"/>
                  </a:cubicBezTo>
                  <a:cubicBezTo>
                    <a:pt x="261" y="999"/>
                    <a:pt x="261" y="999"/>
                    <a:pt x="261" y="999"/>
                  </a:cubicBezTo>
                  <a:cubicBezTo>
                    <a:pt x="261" y="891"/>
                    <a:pt x="261" y="891"/>
                    <a:pt x="261" y="891"/>
                  </a:cubicBezTo>
                  <a:cubicBezTo>
                    <a:pt x="254" y="891"/>
                    <a:pt x="254" y="891"/>
                    <a:pt x="254" y="891"/>
                  </a:cubicBezTo>
                  <a:cubicBezTo>
                    <a:pt x="254" y="817"/>
                    <a:pt x="254" y="817"/>
                    <a:pt x="254" y="817"/>
                  </a:cubicBezTo>
                  <a:cubicBezTo>
                    <a:pt x="291" y="816"/>
                    <a:pt x="321" y="811"/>
                    <a:pt x="327" y="804"/>
                  </a:cubicBezTo>
                  <a:cubicBezTo>
                    <a:pt x="391" y="804"/>
                    <a:pt x="391" y="804"/>
                    <a:pt x="391" y="804"/>
                  </a:cubicBezTo>
                  <a:cubicBezTo>
                    <a:pt x="401" y="804"/>
                    <a:pt x="408" y="795"/>
                    <a:pt x="408" y="783"/>
                  </a:cubicBezTo>
                  <a:cubicBezTo>
                    <a:pt x="408" y="783"/>
                    <a:pt x="408" y="783"/>
                    <a:pt x="408" y="783"/>
                  </a:cubicBezTo>
                  <a:cubicBezTo>
                    <a:pt x="410" y="781"/>
                    <a:pt x="412" y="779"/>
                    <a:pt x="413" y="777"/>
                  </a:cubicBezTo>
                  <a:cubicBezTo>
                    <a:pt x="421" y="1035"/>
                    <a:pt x="421" y="1035"/>
                    <a:pt x="421" y="1035"/>
                  </a:cubicBezTo>
                  <a:cubicBezTo>
                    <a:pt x="429" y="1035"/>
                    <a:pt x="429" y="1035"/>
                    <a:pt x="429" y="1035"/>
                  </a:cubicBezTo>
                  <a:cubicBezTo>
                    <a:pt x="429" y="1023"/>
                    <a:pt x="429" y="1011"/>
                    <a:pt x="429" y="1010"/>
                  </a:cubicBezTo>
                  <a:cubicBezTo>
                    <a:pt x="429" y="1010"/>
                    <a:pt x="500" y="1001"/>
                    <a:pt x="509" y="1001"/>
                  </a:cubicBezTo>
                  <a:cubicBezTo>
                    <a:pt x="510" y="1001"/>
                    <a:pt x="511" y="1001"/>
                    <a:pt x="511" y="1001"/>
                  </a:cubicBezTo>
                  <a:cubicBezTo>
                    <a:pt x="514" y="1019"/>
                    <a:pt x="544" y="1032"/>
                    <a:pt x="609" y="1035"/>
                  </a:cubicBezTo>
                  <a:cubicBezTo>
                    <a:pt x="618" y="1035"/>
                    <a:pt x="614" y="1043"/>
                    <a:pt x="614" y="1043"/>
                  </a:cubicBezTo>
                  <a:cubicBezTo>
                    <a:pt x="615" y="1045"/>
                    <a:pt x="615" y="1045"/>
                    <a:pt x="615" y="1045"/>
                  </a:cubicBezTo>
                  <a:cubicBezTo>
                    <a:pt x="723" y="1044"/>
                    <a:pt x="841" y="1043"/>
                    <a:pt x="967" y="1042"/>
                  </a:cubicBezTo>
                  <a:cubicBezTo>
                    <a:pt x="966" y="1042"/>
                    <a:pt x="966" y="1042"/>
                    <a:pt x="966" y="1041"/>
                  </a:cubicBezTo>
                  <a:cubicBezTo>
                    <a:pt x="959" y="1033"/>
                    <a:pt x="968" y="1015"/>
                    <a:pt x="968" y="1015"/>
                  </a:cubicBezTo>
                  <a:cubicBezTo>
                    <a:pt x="981" y="1015"/>
                    <a:pt x="980" y="1031"/>
                    <a:pt x="990" y="1031"/>
                  </a:cubicBezTo>
                  <a:cubicBezTo>
                    <a:pt x="990" y="1031"/>
                    <a:pt x="991" y="1031"/>
                    <a:pt x="992" y="1031"/>
                  </a:cubicBezTo>
                  <a:cubicBezTo>
                    <a:pt x="998" y="1028"/>
                    <a:pt x="995" y="1015"/>
                    <a:pt x="995" y="1015"/>
                  </a:cubicBezTo>
                  <a:cubicBezTo>
                    <a:pt x="995" y="1015"/>
                    <a:pt x="995" y="1015"/>
                    <a:pt x="995" y="1015"/>
                  </a:cubicBezTo>
                  <a:cubicBezTo>
                    <a:pt x="997" y="1016"/>
                    <a:pt x="998" y="1018"/>
                    <a:pt x="1000" y="1020"/>
                  </a:cubicBezTo>
                  <a:cubicBezTo>
                    <a:pt x="1001" y="1017"/>
                    <a:pt x="1002" y="1015"/>
                    <a:pt x="1002" y="1015"/>
                  </a:cubicBezTo>
                  <a:cubicBezTo>
                    <a:pt x="1015" y="1015"/>
                    <a:pt x="1017" y="1031"/>
                    <a:pt x="1026" y="1031"/>
                  </a:cubicBezTo>
                  <a:cubicBezTo>
                    <a:pt x="1027" y="1031"/>
                    <a:pt x="1027" y="1031"/>
                    <a:pt x="1028" y="1031"/>
                  </a:cubicBezTo>
                  <a:cubicBezTo>
                    <a:pt x="1035" y="1028"/>
                    <a:pt x="1032" y="1016"/>
                    <a:pt x="1032" y="1016"/>
                  </a:cubicBezTo>
                  <a:cubicBezTo>
                    <a:pt x="1032" y="1016"/>
                    <a:pt x="1032" y="1016"/>
                    <a:pt x="1032" y="1016"/>
                  </a:cubicBezTo>
                  <a:cubicBezTo>
                    <a:pt x="1037" y="1023"/>
                    <a:pt x="1045" y="1033"/>
                    <a:pt x="1057" y="1042"/>
                  </a:cubicBezTo>
                  <a:cubicBezTo>
                    <a:pt x="1172" y="1041"/>
                    <a:pt x="1294" y="1041"/>
                    <a:pt x="1419" y="1041"/>
                  </a:cubicBezTo>
                  <a:cubicBezTo>
                    <a:pt x="1574" y="1041"/>
                    <a:pt x="1724" y="1042"/>
                    <a:pt x="1864" y="1042"/>
                  </a:cubicBezTo>
                  <a:cubicBezTo>
                    <a:pt x="1865" y="1031"/>
                    <a:pt x="1865" y="1020"/>
                    <a:pt x="1865" y="1019"/>
                  </a:cubicBezTo>
                  <a:cubicBezTo>
                    <a:pt x="1865" y="1019"/>
                    <a:pt x="1924" y="1011"/>
                    <a:pt x="1932" y="1011"/>
                  </a:cubicBezTo>
                  <a:cubicBezTo>
                    <a:pt x="1932" y="1011"/>
                    <a:pt x="1933" y="1011"/>
                    <a:pt x="1933" y="1012"/>
                  </a:cubicBezTo>
                  <a:cubicBezTo>
                    <a:pt x="1935" y="1022"/>
                    <a:pt x="1947" y="1030"/>
                    <a:pt x="1972" y="1035"/>
                  </a:cubicBezTo>
                  <a:cubicBezTo>
                    <a:pt x="1972" y="801"/>
                    <a:pt x="1972" y="801"/>
                    <a:pt x="1972" y="801"/>
                  </a:cubicBezTo>
                  <a:cubicBezTo>
                    <a:pt x="2005" y="1038"/>
                    <a:pt x="2005" y="1038"/>
                    <a:pt x="2005" y="1038"/>
                  </a:cubicBezTo>
                  <a:cubicBezTo>
                    <a:pt x="2012" y="1036"/>
                    <a:pt x="2012" y="1036"/>
                    <a:pt x="2012" y="1036"/>
                  </a:cubicBezTo>
                  <a:cubicBezTo>
                    <a:pt x="2012" y="1028"/>
                    <a:pt x="2013" y="1020"/>
                    <a:pt x="2012" y="1019"/>
                  </a:cubicBezTo>
                  <a:cubicBezTo>
                    <a:pt x="2012" y="1019"/>
                    <a:pt x="2071" y="1011"/>
                    <a:pt x="2079" y="1011"/>
                  </a:cubicBezTo>
                  <a:cubicBezTo>
                    <a:pt x="2080" y="1011"/>
                    <a:pt x="2080" y="1011"/>
                    <a:pt x="2080" y="1012"/>
                  </a:cubicBezTo>
                  <a:cubicBezTo>
                    <a:pt x="2081" y="1013"/>
                    <a:pt x="2081" y="1015"/>
                    <a:pt x="2082" y="1017"/>
                  </a:cubicBezTo>
                  <a:cubicBezTo>
                    <a:pt x="2089" y="1015"/>
                    <a:pt x="2089" y="1015"/>
                    <a:pt x="2089" y="1015"/>
                  </a:cubicBezTo>
                  <a:cubicBezTo>
                    <a:pt x="2062" y="926"/>
                    <a:pt x="2039" y="714"/>
                    <a:pt x="2009" y="687"/>
                  </a:cubicBezTo>
                  <a:cubicBezTo>
                    <a:pt x="1972" y="675"/>
                    <a:pt x="1972" y="675"/>
                    <a:pt x="1972" y="675"/>
                  </a:cubicBezTo>
                  <a:cubicBezTo>
                    <a:pt x="1972" y="561"/>
                    <a:pt x="1972" y="561"/>
                    <a:pt x="1972" y="561"/>
                  </a:cubicBezTo>
                  <a:cubicBezTo>
                    <a:pt x="1972" y="557"/>
                    <a:pt x="1972" y="557"/>
                    <a:pt x="1972" y="557"/>
                  </a:cubicBezTo>
                  <a:cubicBezTo>
                    <a:pt x="1972" y="545"/>
                    <a:pt x="1972" y="545"/>
                    <a:pt x="1972" y="545"/>
                  </a:cubicBezTo>
                  <a:cubicBezTo>
                    <a:pt x="2102" y="545"/>
                    <a:pt x="2102" y="545"/>
                    <a:pt x="2102" y="545"/>
                  </a:cubicBezTo>
                  <a:cubicBezTo>
                    <a:pt x="2102" y="520"/>
                    <a:pt x="2102" y="520"/>
                    <a:pt x="2102" y="520"/>
                  </a:cubicBezTo>
                  <a:cubicBezTo>
                    <a:pt x="2102" y="496"/>
                    <a:pt x="2102" y="496"/>
                    <a:pt x="2102" y="496"/>
                  </a:cubicBezTo>
                  <a:cubicBezTo>
                    <a:pt x="2042" y="496"/>
                    <a:pt x="2042" y="496"/>
                    <a:pt x="2042" y="496"/>
                  </a:cubicBezTo>
                  <a:cubicBezTo>
                    <a:pt x="2046" y="496"/>
                    <a:pt x="2050" y="492"/>
                    <a:pt x="2050" y="487"/>
                  </a:cubicBezTo>
                  <a:cubicBezTo>
                    <a:pt x="2050" y="487"/>
                    <a:pt x="2050" y="487"/>
                    <a:pt x="2050" y="487"/>
                  </a:cubicBezTo>
                  <a:cubicBezTo>
                    <a:pt x="2050" y="487"/>
                    <a:pt x="2050" y="487"/>
                    <a:pt x="2050" y="487"/>
                  </a:cubicBezTo>
                  <a:cubicBezTo>
                    <a:pt x="2050" y="480"/>
                    <a:pt x="2050" y="480"/>
                    <a:pt x="2050" y="480"/>
                  </a:cubicBezTo>
                  <a:cubicBezTo>
                    <a:pt x="2050" y="479"/>
                    <a:pt x="2049" y="478"/>
                    <a:pt x="2048" y="478"/>
                  </a:cubicBezTo>
                  <a:cubicBezTo>
                    <a:pt x="2042" y="478"/>
                    <a:pt x="2042" y="478"/>
                    <a:pt x="2042" y="478"/>
                  </a:cubicBezTo>
                  <a:cubicBezTo>
                    <a:pt x="2018" y="478"/>
                    <a:pt x="2018" y="478"/>
                    <a:pt x="2018" y="478"/>
                  </a:cubicBezTo>
                  <a:cubicBezTo>
                    <a:pt x="2019" y="476"/>
                    <a:pt x="2019" y="474"/>
                    <a:pt x="2019" y="471"/>
                  </a:cubicBezTo>
                  <a:cubicBezTo>
                    <a:pt x="2019" y="334"/>
                    <a:pt x="2019" y="334"/>
                    <a:pt x="2019" y="334"/>
                  </a:cubicBezTo>
                  <a:cubicBezTo>
                    <a:pt x="2019" y="328"/>
                    <a:pt x="2014" y="322"/>
                    <a:pt x="2009" y="322"/>
                  </a:cubicBezTo>
                  <a:cubicBezTo>
                    <a:pt x="1840" y="322"/>
                    <a:pt x="1840" y="322"/>
                    <a:pt x="1840" y="322"/>
                  </a:cubicBezTo>
                  <a:cubicBezTo>
                    <a:pt x="1835" y="322"/>
                    <a:pt x="1830" y="328"/>
                    <a:pt x="1830" y="334"/>
                  </a:cubicBezTo>
                  <a:cubicBezTo>
                    <a:pt x="1830" y="365"/>
                    <a:pt x="1830" y="365"/>
                    <a:pt x="1830" y="365"/>
                  </a:cubicBezTo>
                  <a:cubicBezTo>
                    <a:pt x="1813" y="337"/>
                    <a:pt x="1801" y="313"/>
                    <a:pt x="1801" y="313"/>
                  </a:cubicBezTo>
                  <a:cubicBezTo>
                    <a:pt x="1799" y="310"/>
                    <a:pt x="1796" y="309"/>
                    <a:pt x="1793" y="308"/>
                  </a:cubicBezTo>
                  <a:cubicBezTo>
                    <a:pt x="1793" y="308"/>
                    <a:pt x="1793" y="308"/>
                    <a:pt x="1793" y="308"/>
                  </a:cubicBezTo>
                  <a:cubicBezTo>
                    <a:pt x="1793" y="308"/>
                    <a:pt x="1793" y="308"/>
                    <a:pt x="1793" y="308"/>
                  </a:cubicBezTo>
                  <a:cubicBezTo>
                    <a:pt x="1791" y="307"/>
                    <a:pt x="1789" y="307"/>
                    <a:pt x="1788" y="307"/>
                  </a:cubicBezTo>
                  <a:cubicBezTo>
                    <a:pt x="1784" y="307"/>
                    <a:pt x="1781" y="308"/>
                    <a:pt x="1777" y="309"/>
                  </a:cubicBezTo>
                  <a:cubicBezTo>
                    <a:pt x="1777" y="309"/>
                    <a:pt x="1777" y="309"/>
                    <a:pt x="1777" y="309"/>
                  </a:cubicBezTo>
                  <a:cubicBezTo>
                    <a:pt x="1777" y="309"/>
                    <a:pt x="1777" y="309"/>
                    <a:pt x="1777" y="309"/>
                  </a:cubicBezTo>
                  <a:cubicBezTo>
                    <a:pt x="1791" y="301"/>
                    <a:pt x="1805" y="299"/>
                    <a:pt x="1813" y="286"/>
                  </a:cubicBezTo>
                  <a:cubicBezTo>
                    <a:pt x="1823" y="270"/>
                    <a:pt x="1825" y="242"/>
                    <a:pt x="1822" y="221"/>
                  </a:cubicBezTo>
                  <a:cubicBezTo>
                    <a:pt x="1828" y="217"/>
                    <a:pt x="1836" y="211"/>
                    <a:pt x="1835" y="206"/>
                  </a:cubicBezTo>
                  <a:cubicBezTo>
                    <a:pt x="1833" y="196"/>
                    <a:pt x="1824" y="187"/>
                    <a:pt x="1809" y="167"/>
                  </a:cubicBezTo>
                  <a:cubicBezTo>
                    <a:pt x="1809" y="165"/>
                    <a:pt x="1809" y="160"/>
                    <a:pt x="1809" y="154"/>
                  </a:cubicBezTo>
                  <a:cubicBezTo>
                    <a:pt x="1810" y="154"/>
                    <a:pt x="1810" y="154"/>
                    <a:pt x="1810" y="154"/>
                  </a:cubicBezTo>
                  <a:cubicBezTo>
                    <a:pt x="1811" y="151"/>
                    <a:pt x="1810" y="150"/>
                    <a:pt x="1810" y="148"/>
                  </a:cubicBezTo>
                  <a:cubicBezTo>
                    <a:pt x="1810" y="141"/>
                    <a:pt x="1810" y="134"/>
                    <a:pt x="1809" y="129"/>
                  </a:cubicBezTo>
                  <a:cubicBezTo>
                    <a:pt x="1809" y="129"/>
                    <a:pt x="1809" y="129"/>
                    <a:pt x="1809" y="129"/>
                  </a:cubicBezTo>
                  <a:cubicBezTo>
                    <a:pt x="1816" y="140"/>
                    <a:pt x="1814" y="159"/>
                    <a:pt x="1814" y="161"/>
                  </a:cubicBezTo>
                  <a:cubicBezTo>
                    <a:pt x="1813" y="161"/>
                    <a:pt x="1813" y="161"/>
                    <a:pt x="1813" y="161"/>
                  </a:cubicBezTo>
                  <a:cubicBezTo>
                    <a:pt x="1814" y="161"/>
                    <a:pt x="1824" y="140"/>
                    <a:pt x="1825" y="127"/>
                  </a:cubicBezTo>
                  <a:cubicBezTo>
                    <a:pt x="1829" y="69"/>
                    <a:pt x="1785" y="43"/>
                    <a:pt x="1741" y="43"/>
                  </a:cubicBezTo>
                  <a:cubicBezTo>
                    <a:pt x="1718" y="43"/>
                    <a:pt x="1694" y="50"/>
                    <a:pt x="1677" y="64"/>
                  </a:cubicBezTo>
                  <a:cubicBezTo>
                    <a:pt x="1657" y="81"/>
                    <a:pt x="1648" y="96"/>
                    <a:pt x="1648" y="96"/>
                  </a:cubicBezTo>
                  <a:cubicBezTo>
                    <a:pt x="1648" y="96"/>
                    <a:pt x="1634" y="104"/>
                    <a:pt x="1628" y="127"/>
                  </a:cubicBezTo>
                  <a:cubicBezTo>
                    <a:pt x="1621" y="149"/>
                    <a:pt x="1625" y="204"/>
                    <a:pt x="1636" y="229"/>
                  </a:cubicBezTo>
                  <a:cubicBezTo>
                    <a:pt x="1646" y="250"/>
                    <a:pt x="1667" y="293"/>
                    <a:pt x="1678" y="308"/>
                  </a:cubicBezTo>
                  <a:cubicBezTo>
                    <a:pt x="1675" y="308"/>
                    <a:pt x="1672" y="309"/>
                    <a:pt x="1671" y="310"/>
                  </a:cubicBezTo>
                  <a:cubicBezTo>
                    <a:pt x="1671" y="310"/>
                    <a:pt x="1671" y="310"/>
                    <a:pt x="1671" y="310"/>
                  </a:cubicBezTo>
                  <a:cubicBezTo>
                    <a:pt x="1643" y="276"/>
                    <a:pt x="1603" y="255"/>
                    <a:pt x="1548" y="255"/>
                  </a:cubicBezTo>
                  <a:cubicBezTo>
                    <a:pt x="1536" y="255"/>
                    <a:pt x="1522" y="256"/>
                    <a:pt x="1508" y="259"/>
                  </a:cubicBezTo>
                  <a:cubicBezTo>
                    <a:pt x="1507" y="259"/>
                    <a:pt x="1506" y="259"/>
                    <a:pt x="1505" y="259"/>
                  </a:cubicBezTo>
                  <a:cubicBezTo>
                    <a:pt x="1504" y="260"/>
                    <a:pt x="1504" y="260"/>
                    <a:pt x="1504" y="260"/>
                  </a:cubicBezTo>
                  <a:cubicBezTo>
                    <a:pt x="1504" y="260"/>
                    <a:pt x="1503" y="260"/>
                    <a:pt x="1503" y="261"/>
                  </a:cubicBezTo>
                  <a:cubicBezTo>
                    <a:pt x="1502" y="262"/>
                    <a:pt x="1502" y="262"/>
                    <a:pt x="1502" y="262"/>
                  </a:cubicBezTo>
                  <a:cubicBezTo>
                    <a:pt x="1501" y="262"/>
                    <a:pt x="1501" y="262"/>
                    <a:pt x="1500" y="263"/>
                  </a:cubicBezTo>
                  <a:cubicBezTo>
                    <a:pt x="1500" y="264"/>
                    <a:pt x="1500" y="264"/>
                    <a:pt x="1500" y="264"/>
                  </a:cubicBezTo>
                  <a:cubicBezTo>
                    <a:pt x="1499" y="264"/>
                    <a:pt x="1499" y="265"/>
                    <a:pt x="1498" y="265"/>
                  </a:cubicBezTo>
                  <a:cubicBezTo>
                    <a:pt x="1498" y="266"/>
                    <a:pt x="1498" y="266"/>
                    <a:pt x="1498" y="266"/>
                  </a:cubicBezTo>
                  <a:cubicBezTo>
                    <a:pt x="1497" y="267"/>
                    <a:pt x="1497" y="268"/>
                    <a:pt x="1496" y="269"/>
                  </a:cubicBezTo>
                  <a:cubicBezTo>
                    <a:pt x="1496" y="269"/>
                    <a:pt x="1496" y="269"/>
                    <a:pt x="1496" y="269"/>
                  </a:cubicBezTo>
                  <a:cubicBezTo>
                    <a:pt x="1496" y="270"/>
                    <a:pt x="1496" y="271"/>
                    <a:pt x="1495" y="272"/>
                  </a:cubicBezTo>
                  <a:cubicBezTo>
                    <a:pt x="1495" y="274"/>
                    <a:pt x="1495" y="274"/>
                    <a:pt x="1495" y="274"/>
                  </a:cubicBezTo>
                  <a:cubicBezTo>
                    <a:pt x="1495" y="274"/>
                    <a:pt x="1495" y="275"/>
                    <a:pt x="1495" y="275"/>
                  </a:cubicBezTo>
                  <a:cubicBezTo>
                    <a:pt x="1495" y="275"/>
                    <a:pt x="1495" y="275"/>
                    <a:pt x="1495" y="275"/>
                  </a:cubicBezTo>
                  <a:cubicBezTo>
                    <a:pt x="1495" y="277"/>
                    <a:pt x="1495" y="279"/>
                    <a:pt x="1495" y="280"/>
                  </a:cubicBezTo>
                  <a:cubicBezTo>
                    <a:pt x="1515" y="434"/>
                    <a:pt x="1515" y="434"/>
                    <a:pt x="1515" y="434"/>
                  </a:cubicBezTo>
                  <a:cubicBezTo>
                    <a:pt x="1503" y="417"/>
                    <a:pt x="1491" y="401"/>
                    <a:pt x="1482" y="389"/>
                  </a:cubicBezTo>
                  <a:cubicBezTo>
                    <a:pt x="1484" y="385"/>
                    <a:pt x="1484" y="385"/>
                    <a:pt x="1484" y="385"/>
                  </a:cubicBezTo>
                  <a:cubicBezTo>
                    <a:pt x="1478" y="275"/>
                    <a:pt x="1478" y="275"/>
                    <a:pt x="1478" y="275"/>
                  </a:cubicBezTo>
                  <a:cubicBezTo>
                    <a:pt x="1437" y="332"/>
                    <a:pt x="1437" y="332"/>
                    <a:pt x="1437" y="332"/>
                  </a:cubicBezTo>
                  <a:cubicBezTo>
                    <a:pt x="1433" y="328"/>
                    <a:pt x="1433" y="328"/>
                    <a:pt x="1433" y="328"/>
                  </a:cubicBezTo>
                  <a:cubicBezTo>
                    <a:pt x="1430" y="328"/>
                    <a:pt x="1415" y="324"/>
                    <a:pt x="1401" y="320"/>
                  </a:cubicBezTo>
                  <a:cubicBezTo>
                    <a:pt x="1397" y="306"/>
                    <a:pt x="1394" y="295"/>
                    <a:pt x="1391" y="288"/>
                  </a:cubicBezTo>
                  <a:cubicBezTo>
                    <a:pt x="1388" y="283"/>
                    <a:pt x="1385" y="278"/>
                    <a:pt x="1382" y="274"/>
                  </a:cubicBezTo>
                  <a:cubicBezTo>
                    <a:pt x="1389" y="262"/>
                    <a:pt x="1394" y="249"/>
                    <a:pt x="1396" y="234"/>
                  </a:cubicBezTo>
                  <a:cubicBezTo>
                    <a:pt x="1403" y="230"/>
                    <a:pt x="1410" y="224"/>
                    <a:pt x="1411" y="221"/>
                  </a:cubicBezTo>
                  <a:cubicBezTo>
                    <a:pt x="1411" y="219"/>
                    <a:pt x="1408" y="215"/>
                    <a:pt x="1403" y="211"/>
                  </a:cubicBezTo>
                  <a:cubicBezTo>
                    <a:pt x="1403" y="207"/>
                    <a:pt x="1403" y="202"/>
                    <a:pt x="1403" y="197"/>
                  </a:cubicBezTo>
                  <a:cubicBezTo>
                    <a:pt x="1401" y="178"/>
                    <a:pt x="1397" y="163"/>
                    <a:pt x="1393" y="163"/>
                  </a:cubicBezTo>
                  <a:cubicBezTo>
                    <a:pt x="1393" y="163"/>
                    <a:pt x="1393" y="163"/>
                    <a:pt x="1393" y="163"/>
                  </a:cubicBezTo>
                  <a:cubicBezTo>
                    <a:pt x="1392" y="163"/>
                    <a:pt x="1391" y="164"/>
                    <a:pt x="1391" y="165"/>
                  </a:cubicBezTo>
                  <a:cubicBezTo>
                    <a:pt x="1391" y="165"/>
                    <a:pt x="1391" y="165"/>
                    <a:pt x="1391" y="165"/>
                  </a:cubicBezTo>
                  <a:cubicBezTo>
                    <a:pt x="1391" y="165"/>
                    <a:pt x="1391" y="165"/>
                    <a:pt x="1391" y="165"/>
                  </a:cubicBezTo>
                  <a:cubicBezTo>
                    <a:pt x="1392" y="160"/>
                    <a:pt x="1390" y="156"/>
                    <a:pt x="1387" y="155"/>
                  </a:cubicBezTo>
                  <a:cubicBezTo>
                    <a:pt x="1383" y="146"/>
                    <a:pt x="1378" y="137"/>
                    <a:pt x="1372" y="129"/>
                  </a:cubicBezTo>
                  <a:cubicBezTo>
                    <a:pt x="1377" y="127"/>
                    <a:pt x="1381" y="119"/>
                    <a:pt x="1380" y="111"/>
                  </a:cubicBezTo>
                  <a:cubicBezTo>
                    <a:pt x="1380" y="109"/>
                    <a:pt x="1380" y="108"/>
                    <a:pt x="1380" y="106"/>
                  </a:cubicBezTo>
                  <a:cubicBezTo>
                    <a:pt x="1382" y="103"/>
                    <a:pt x="1383" y="98"/>
                    <a:pt x="1382" y="93"/>
                  </a:cubicBezTo>
                  <a:cubicBezTo>
                    <a:pt x="1382" y="83"/>
                    <a:pt x="1376" y="76"/>
                    <a:pt x="1370" y="76"/>
                  </a:cubicBezTo>
                  <a:cubicBezTo>
                    <a:pt x="1370" y="76"/>
                    <a:pt x="1370" y="76"/>
                    <a:pt x="1369" y="76"/>
                  </a:cubicBezTo>
                  <a:cubicBezTo>
                    <a:pt x="1367" y="77"/>
                    <a:pt x="1365" y="78"/>
                    <a:pt x="1363" y="80"/>
                  </a:cubicBezTo>
                  <a:cubicBezTo>
                    <a:pt x="1363" y="73"/>
                    <a:pt x="1357" y="68"/>
                    <a:pt x="1351" y="68"/>
                  </a:cubicBezTo>
                  <a:cubicBezTo>
                    <a:pt x="1351" y="68"/>
                    <a:pt x="1350" y="68"/>
                    <a:pt x="1350" y="68"/>
                  </a:cubicBezTo>
                  <a:cubicBezTo>
                    <a:pt x="1348" y="68"/>
                    <a:pt x="1347" y="69"/>
                    <a:pt x="1345" y="70"/>
                  </a:cubicBezTo>
                  <a:cubicBezTo>
                    <a:pt x="1343" y="66"/>
                    <a:pt x="1340" y="64"/>
                    <a:pt x="1336" y="64"/>
                  </a:cubicBezTo>
                  <a:cubicBezTo>
                    <a:pt x="1336" y="64"/>
                    <a:pt x="1335" y="64"/>
                    <a:pt x="1335" y="64"/>
                  </a:cubicBezTo>
                  <a:cubicBezTo>
                    <a:pt x="1332" y="65"/>
                    <a:pt x="1329" y="67"/>
                    <a:pt x="1328" y="69"/>
                  </a:cubicBezTo>
                  <a:cubicBezTo>
                    <a:pt x="1326" y="66"/>
                    <a:pt x="1324" y="65"/>
                    <a:pt x="1322" y="65"/>
                  </a:cubicBezTo>
                  <a:cubicBezTo>
                    <a:pt x="1321" y="65"/>
                    <a:pt x="1321" y="65"/>
                    <a:pt x="1321" y="65"/>
                  </a:cubicBezTo>
                  <a:cubicBezTo>
                    <a:pt x="1317" y="65"/>
                    <a:pt x="1314" y="69"/>
                    <a:pt x="1314" y="74"/>
                  </a:cubicBezTo>
                  <a:cubicBezTo>
                    <a:pt x="1314" y="74"/>
                    <a:pt x="1313" y="74"/>
                    <a:pt x="1313" y="74"/>
                  </a:cubicBezTo>
                  <a:cubicBezTo>
                    <a:pt x="1311" y="69"/>
                    <a:pt x="1307" y="65"/>
                    <a:pt x="1302" y="65"/>
                  </a:cubicBezTo>
                  <a:cubicBezTo>
                    <a:pt x="1302" y="65"/>
                    <a:pt x="1301" y="65"/>
                    <a:pt x="1301" y="65"/>
                  </a:cubicBezTo>
                  <a:cubicBezTo>
                    <a:pt x="1300" y="65"/>
                    <a:pt x="1299" y="65"/>
                    <a:pt x="1298" y="65"/>
                  </a:cubicBezTo>
                  <a:cubicBezTo>
                    <a:pt x="1297" y="62"/>
                    <a:pt x="1294" y="60"/>
                    <a:pt x="1291" y="60"/>
                  </a:cubicBezTo>
                  <a:cubicBezTo>
                    <a:pt x="1290" y="60"/>
                    <a:pt x="1290" y="60"/>
                    <a:pt x="1290" y="60"/>
                  </a:cubicBezTo>
                  <a:cubicBezTo>
                    <a:pt x="1285" y="61"/>
                    <a:pt x="1282" y="66"/>
                    <a:pt x="1282" y="71"/>
                  </a:cubicBezTo>
                  <a:cubicBezTo>
                    <a:pt x="1281" y="71"/>
                    <a:pt x="1279" y="71"/>
                    <a:pt x="1278" y="71"/>
                  </a:cubicBezTo>
                  <a:cubicBezTo>
                    <a:pt x="1278" y="71"/>
                    <a:pt x="1277" y="71"/>
                    <a:pt x="1277" y="71"/>
                  </a:cubicBezTo>
                  <a:cubicBezTo>
                    <a:pt x="1271" y="71"/>
                    <a:pt x="1266" y="78"/>
                    <a:pt x="1267" y="85"/>
                  </a:cubicBezTo>
                  <a:cubicBezTo>
                    <a:pt x="1267" y="86"/>
                    <a:pt x="1267" y="86"/>
                    <a:pt x="1267" y="87"/>
                  </a:cubicBezTo>
                  <a:cubicBezTo>
                    <a:pt x="1265" y="86"/>
                    <a:pt x="1263" y="86"/>
                    <a:pt x="1261" y="86"/>
                  </a:cubicBezTo>
                  <a:cubicBezTo>
                    <a:pt x="1261" y="86"/>
                    <a:pt x="1260" y="86"/>
                    <a:pt x="1260" y="86"/>
                  </a:cubicBezTo>
                  <a:cubicBezTo>
                    <a:pt x="1256" y="86"/>
                    <a:pt x="1253" y="88"/>
                    <a:pt x="1251" y="91"/>
                  </a:cubicBezTo>
                  <a:cubicBezTo>
                    <a:pt x="1250" y="91"/>
                    <a:pt x="1249" y="90"/>
                    <a:pt x="1248" y="90"/>
                  </a:cubicBezTo>
                  <a:cubicBezTo>
                    <a:pt x="1248" y="90"/>
                    <a:pt x="1247" y="90"/>
                    <a:pt x="1247" y="90"/>
                  </a:cubicBezTo>
                  <a:cubicBezTo>
                    <a:pt x="1242" y="91"/>
                    <a:pt x="1238" y="98"/>
                    <a:pt x="1239" y="105"/>
                  </a:cubicBezTo>
                  <a:cubicBezTo>
                    <a:pt x="1239" y="105"/>
                    <a:pt x="1239" y="105"/>
                    <a:pt x="1239" y="105"/>
                  </a:cubicBezTo>
                  <a:cubicBezTo>
                    <a:pt x="1238" y="105"/>
                    <a:pt x="1238" y="105"/>
                    <a:pt x="1238" y="105"/>
                  </a:cubicBezTo>
                  <a:cubicBezTo>
                    <a:pt x="1233" y="106"/>
                    <a:pt x="1230" y="111"/>
                    <a:pt x="1230" y="116"/>
                  </a:cubicBezTo>
                  <a:cubicBezTo>
                    <a:pt x="1231" y="118"/>
                    <a:pt x="1232" y="120"/>
                    <a:pt x="1233" y="122"/>
                  </a:cubicBezTo>
                  <a:cubicBezTo>
                    <a:pt x="1233" y="122"/>
                    <a:pt x="1233" y="122"/>
                    <a:pt x="1233" y="122"/>
                  </a:cubicBezTo>
                  <a:cubicBezTo>
                    <a:pt x="1231" y="120"/>
                    <a:pt x="1229" y="119"/>
                    <a:pt x="1227" y="119"/>
                  </a:cubicBezTo>
                  <a:cubicBezTo>
                    <a:pt x="1227" y="119"/>
                    <a:pt x="1226" y="119"/>
                    <a:pt x="1226" y="119"/>
                  </a:cubicBezTo>
                  <a:cubicBezTo>
                    <a:pt x="1220" y="120"/>
                    <a:pt x="1216" y="126"/>
                    <a:pt x="1217" y="134"/>
                  </a:cubicBezTo>
                  <a:cubicBezTo>
                    <a:pt x="1217" y="136"/>
                    <a:pt x="1218" y="139"/>
                    <a:pt x="1219" y="141"/>
                  </a:cubicBezTo>
                  <a:cubicBezTo>
                    <a:pt x="1218" y="140"/>
                    <a:pt x="1217" y="140"/>
                    <a:pt x="1215" y="140"/>
                  </a:cubicBezTo>
                  <a:cubicBezTo>
                    <a:pt x="1215" y="140"/>
                    <a:pt x="1214" y="140"/>
                    <a:pt x="1214" y="140"/>
                  </a:cubicBezTo>
                  <a:cubicBezTo>
                    <a:pt x="1207" y="141"/>
                    <a:pt x="1202" y="148"/>
                    <a:pt x="1203" y="155"/>
                  </a:cubicBezTo>
                  <a:cubicBezTo>
                    <a:pt x="1203" y="159"/>
                    <a:pt x="1205" y="162"/>
                    <a:pt x="1207" y="164"/>
                  </a:cubicBezTo>
                  <a:cubicBezTo>
                    <a:pt x="1204" y="166"/>
                    <a:pt x="1202" y="170"/>
                    <a:pt x="1203" y="174"/>
                  </a:cubicBezTo>
                  <a:cubicBezTo>
                    <a:pt x="1201" y="176"/>
                    <a:pt x="1200" y="179"/>
                    <a:pt x="1200" y="182"/>
                  </a:cubicBezTo>
                  <a:cubicBezTo>
                    <a:pt x="1201" y="188"/>
                    <a:pt x="1205" y="192"/>
                    <a:pt x="1209" y="192"/>
                  </a:cubicBezTo>
                  <a:cubicBezTo>
                    <a:pt x="1209" y="192"/>
                    <a:pt x="1209" y="192"/>
                    <a:pt x="1210" y="192"/>
                  </a:cubicBezTo>
                  <a:cubicBezTo>
                    <a:pt x="1210" y="192"/>
                    <a:pt x="1211" y="192"/>
                    <a:pt x="1211" y="192"/>
                  </a:cubicBezTo>
                  <a:cubicBezTo>
                    <a:pt x="1211" y="192"/>
                    <a:pt x="1211" y="193"/>
                    <a:pt x="1211" y="194"/>
                  </a:cubicBezTo>
                  <a:cubicBezTo>
                    <a:pt x="1206" y="196"/>
                    <a:pt x="1203" y="201"/>
                    <a:pt x="1203" y="206"/>
                  </a:cubicBezTo>
                  <a:cubicBezTo>
                    <a:pt x="1204" y="210"/>
                    <a:pt x="1206" y="213"/>
                    <a:pt x="1210" y="215"/>
                  </a:cubicBezTo>
                  <a:cubicBezTo>
                    <a:pt x="1208" y="217"/>
                    <a:pt x="1206" y="220"/>
                    <a:pt x="1207" y="223"/>
                  </a:cubicBezTo>
                  <a:cubicBezTo>
                    <a:pt x="1207" y="229"/>
                    <a:pt x="1212" y="233"/>
                    <a:pt x="1218" y="233"/>
                  </a:cubicBezTo>
                  <a:cubicBezTo>
                    <a:pt x="1218" y="233"/>
                    <a:pt x="1218" y="233"/>
                    <a:pt x="1219" y="233"/>
                  </a:cubicBezTo>
                  <a:cubicBezTo>
                    <a:pt x="1219" y="233"/>
                    <a:pt x="1219" y="233"/>
                    <a:pt x="1219" y="233"/>
                  </a:cubicBezTo>
                  <a:cubicBezTo>
                    <a:pt x="1183" y="243"/>
                    <a:pt x="1156" y="264"/>
                    <a:pt x="1155" y="291"/>
                  </a:cubicBezTo>
                  <a:cubicBezTo>
                    <a:pt x="1154" y="305"/>
                    <a:pt x="1171" y="414"/>
                    <a:pt x="1184" y="496"/>
                  </a:cubicBezTo>
                  <a:cubicBezTo>
                    <a:pt x="1122" y="496"/>
                    <a:pt x="1122" y="496"/>
                    <a:pt x="1122" y="496"/>
                  </a:cubicBezTo>
                  <a:cubicBezTo>
                    <a:pt x="1122" y="495"/>
                    <a:pt x="1123" y="494"/>
                    <a:pt x="1123" y="494"/>
                  </a:cubicBezTo>
                  <a:cubicBezTo>
                    <a:pt x="1134" y="490"/>
                    <a:pt x="1142" y="477"/>
                    <a:pt x="1142" y="463"/>
                  </a:cubicBezTo>
                  <a:cubicBezTo>
                    <a:pt x="1142" y="448"/>
                    <a:pt x="1133" y="436"/>
                    <a:pt x="1121" y="432"/>
                  </a:cubicBezTo>
                  <a:cubicBezTo>
                    <a:pt x="1134" y="407"/>
                    <a:pt x="1134" y="407"/>
                    <a:pt x="1134" y="407"/>
                  </a:cubicBezTo>
                  <a:cubicBezTo>
                    <a:pt x="1134" y="407"/>
                    <a:pt x="1134" y="407"/>
                    <a:pt x="1134" y="407"/>
                  </a:cubicBezTo>
                  <a:cubicBezTo>
                    <a:pt x="1135" y="406"/>
                    <a:pt x="1135" y="406"/>
                    <a:pt x="1135" y="406"/>
                  </a:cubicBezTo>
                  <a:cubicBezTo>
                    <a:pt x="1135" y="406"/>
                    <a:pt x="1135" y="406"/>
                    <a:pt x="1135" y="406"/>
                  </a:cubicBezTo>
                  <a:cubicBezTo>
                    <a:pt x="1135" y="404"/>
                    <a:pt x="1135" y="404"/>
                    <a:pt x="1135" y="404"/>
                  </a:cubicBezTo>
                  <a:cubicBezTo>
                    <a:pt x="1135" y="403"/>
                    <a:pt x="1135" y="403"/>
                    <a:pt x="1135" y="403"/>
                  </a:cubicBezTo>
                  <a:cubicBezTo>
                    <a:pt x="1135" y="402"/>
                    <a:pt x="1135" y="402"/>
                    <a:pt x="1135" y="402"/>
                  </a:cubicBezTo>
                  <a:cubicBezTo>
                    <a:pt x="1134" y="402"/>
                    <a:pt x="1134" y="402"/>
                    <a:pt x="1134" y="402"/>
                  </a:cubicBezTo>
                  <a:cubicBezTo>
                    <a:pt x="1136" y="398"/>
                    <a:pt x="1136" y="398"/>
                    <a:pt x="1136" y="398"/>
                  </a:cubicBezTo>
                  <a:cubicBezTo>
                    <a:pt x="1136" y="397"/>
                    <a:pt x="1136" y="397"/>
                    <a:pt x="1136" y="396"/>
                  </a:cubicBezTo>
                  <a:cubicBezTo>
                    <a:pt x="1135" y="396"/>
                    <a:pt x="1135" y="396"/>
                    <a:pt x="1135" y="396"/>
                  </a:cubicBezTo>
                  <a:cubicBezTo>
                    <a:pt x="1135" y="396"/>
                    <a:pt x="1135" y="396"/>
                    <a:pt x="1135" y="396"/>
                  </a:cubicBezTo>
                  <a:cubicBezTo>
                    <a:pt x="1134" y="395"/>
                    <a:pt x="1134" y="395"/>
                    <a:pt x="1134" y="395"/>
                  </a:cubicBezTo>
                  <a:cubicBezTo>
                    <a:pt x="1134" y="395"/>
                    <a:pt x="1134" y="395"/>
                    <a:pt x="1134" y="395"/>
                  </a:cubicBezTo>
                  <a:cubicBezTo>
                    <a:pt x="1134" y="395"/>
                    <a:pt x="1133" y="395"/>
                    <a:pt x="1133" y="396"/>
                  </a:cubicBezTo>
                  <a:cubicBezTo>
                    <a:pt x="1131" y="400"/>
                    <a:pt x="1131" y="400"/>
                    <a:pt x="1131" y="400"/>
                  </a:cubicBezTo>
                  <a:cubicBezTo>
                    <a:pt x="1130" y="399"/>
                    <a:pt x="1130" y="399"/>
                    <a:pt x="1130" y="399"/>
                  </a:cubicBezTo>
                  <a:cubicBezTo>
                    <a:pt x="1129" y="399"/>
                    <a:pt x="1129" y="399"/>
                    <a:pt x="1129" y="399"/>
                  </a:cubicBezTo>
                  <a:cubicBezTo>
                    <a:pt x="1128" y="399"/>
                    <a:pt x="1128" y="399"/>
                    <a:pt x="1128" y="399"/>
                  </a:cubicBezTo>
                  <a:cubicBezTo>
                    <a:pt x="1128" y="401"/>
                    <a:pt x="1128" y="401"/>
                    <a:pt x="1128" y="401"/>
                  </a:cubicBezTo>
                  <a:cubicBezTo>
                    <a:pt x="1127" y="400"/>
                    <a:pt x="1127" y="400"/>
                    <a:pt x="1127" y="400"/>
                  </a:cubicBezTo>
                  <a:cubicBezTo>
                    <a:pt x="1127" y="400"/>
                    <a:pt x="1127" y="400"/>
                    <a:pt x="1126" y="400"/>
                  </a:cubicBezTo>
                  <a:cubicBezTo>
                    <a:pt x="1126" y="400"/>
                    <a:pt x="1126" y="400"/>
                    <a:pt x="1126" y="400"/>
                  </a:cubicBezTo>
                  <a:cubicBezTo>
                    <a:pt x="1117" y="418"/>
                    <a:pt x="1117" y="418"/>
                    <a:pt x="1117" y="418"/>
                  </a:cubicBezTo>
                  <a:cubicBezTo>
                    <a:pt x="1117" y="420"/>
                    <a:pt x="1117" y="420"/>
                    <a:pt x="1117" y="420"/>
                  </a:cubicBezTo>
                  <a:cubicBezTo>
                    <a:pt x="1120" y="414"/>
                    <a:pt x="1120" y="414"/>
                    <a:pt x="1120" y="414"/>
                  </a:cubicBezTo>
                  <a:cubicBezTo>
                    <a:pt x="1120" y="413"/>
                    <a:pt x="1120" y="413"/>
                    <a:pt x="1120" y="413"/>
                  </a:cubicBezTo>
                  <a:cubicBezTo>
                    <a:pt x="1126" y="402"/>
                    <a:pt x="1126" y="402"/>
                    <a:pt x="1126" y="402"/>
                  </a:cubicBezTo>
                  <a:cubicBezTo>
                    <a:pt x="1126" y="401"/>
                    <a:pt x="1126" y="401"/>
                    <a:pt x="1127" y="401"/>
                  </a:cubicBezTo>
                  <a:cubicBezTo>
                    <a:pt x="1127" y="401"/>
                    <a:pt x="1127" y="401"/>
                    <a:pt x="1127" y="401"/>
                  </a:cubicBezTo>
                  <a:cubicBezTo>
                    <a:pt x="1127" y="402"/>
                    <a:pt x="1127" y="402"/>
                    <a:pt x="1127" y="402"/>
                  </a:cubicBezTo>
                  <a:cubicBezTo>
                    <a:pt x="1127" y="403"/>
                    <a:pt x="1127" y="403"/>
                    <a:pt x="1127" y="403"/>
                  </a:cubicBezTo>
                  <a:cubicBezTo>
                    <a:pt x="1112" y="431"/>
                    <a:pt x="1112" y="431"/>
                    <a:pt x="1112" y="431"/>
                  </a:cubicBezTo>
                  <a:cubicBezTo>
                    <a:pt x="1098" y="432"/>
                    <a:pt x="1086" y="446"/>
                    <a:pt x="1086" y="463"/>
                  </a:cubicBezTo>
                  <a:cubicBezTo>
                    <a:pt x="1086" y="464"/>
                    <a:pt x="1086" y="466"/>
                    <a:pt x="1086" y="467"/>
                  </a:cubicBezTo>
                  <a:cubicBezTo>
                    <a:pt x="1081" y="472"/>
                    <a:pt x="1074" y="475"/>
                    <a:pt x="1065" y="475"/>
                  </a:cubicBezTo>
                  <a:cubicBezTo>
                    <a:pt x="1056" y="475"/>
                    <a:pt x="1046" y="472"/>
                    <a:pt x="1032" y="464"/>
                  </a:cubicBezTo>
                  <a:cubicBezTo>
                    <a:pt x="975" y="431"/>
                    <a:pt x="906" y="336"/>
                    <a:pt x="906" y="336"/>
                  </a:cubicBezTo>
                  <a:cubicBezTo>
                    <a:pt x="903" y="333"/>
                    <a:pt x="900" y="332"/>
                    <a:pt x="896" y="331"/>
                  </a:cubicBezTo>
                  <a:cubicBezTo>
                    <a:pt x="879" y="322"/>
                    <a:pt x="879" y="322"/>
                    <a:pt x="879" y="322"/>
                  </a:cubicBezTo>
                  <a:cubicBezTo>
                    <a:pt x="883" y="312"/>
                    <a:pt x="885" y="300"/>
                    <a:pt x="884" y="289"/>
                  </a:cubicBezTo>
                  <a:cubicBezTo>
                    <a:pt x="885" y="288"/>
                    <a:pt x="886" y="288"/>
                    <a:pt x="886" y="287"/>
                  </a:cubicBezTo>
                  <a:cubicBezTo>
                    <a:pt x="916" y="270"/>
                    <a:pt x="938" y="239"/>
                    <a:pt x="933" y="200"/>
                  </a:cubicBezTo>
                  <a:cubicBezTo>
                    <a:pt x="939" y="196"/>
                    <a:pt x="947" y="190"/>
                    <a:pt x="946" y="185"/>
                  </a:cubicBezTo>
                  <a:cubicBezTo>
                    <a:pt x="943" y="175"/>
                    <a:pt x="936" y="174"/>
                    <a:pt x="921" y="154"/>
                  </a:cubicBezTo>
                  <a:cubicBezTo>
                    <a:pt x="921" y="153"/>
                    <a:pt x="921" y="151"/>
                    <a:pt x="921" y="148"/>
                  </a:cubicBezTo>
                  <a:cubicBezTo>
                    <a:pt x="922" y="146"/>
                    <a:pt x="924" y="144"/>
                    <a:pt x="924" y="142"/>
                  </a:cubicBezTo>
                  <a:cubicBezTo>
                    <a:pt x="924" y="142"/>
                    <a:pt x="924" y="142"/>
                    <a:pt x="924" y="142"/>
                  </a:cubicBezTo>
                  <a:cubicBezTo>
                    <a:pt x="924" y="142"/>
                    <a:pt x="923" y="143"/>
                    <a:pt x="921" y="144"/>
                  </a:cubicBezTo>
                  <a:cubicBezTo>
                    <a:pt x="921" y="142"/>
                    <a:pt x="921" y="138"/>
                    <a:pt x="921" y="135"/>
                  </a:cubicBezTo>
                  <a:cubicBezTo>
                    <a:pt x="922" y="135"/>
                    <a:pt x="923" y="135"/>
                    <a:pt x="923" y="135"/>
                  </a:cubicBezTo>
                  <a:cubicBezTo>
                    <a:pt x="924" y="131"/>
                    <a:pt x="923" y="130"/>
                    <a:pt x="922" y="129"/>
                  </a:cubicBezTo>
                  <a:cubicBezTo>
                    <a:pt x="922" y="124"/>
                    <a:pt x="921" y="119"/>
                    <a:pt x="920" y="115"/>
                  </a:cubicBezTo>
                  <a:cubicBezTo>
                    <a:pt x="918" y="107"/>
                    <a:pt x="915" y="99"/>
                    <a:pt x="912" y="92"/>
                  </a:cubicBezTo>
                  <a:cubicBezTo>
                    <a:pt x="912" y="86"/>
                    <a:pt x="912" y="80"/>
                    <a:pt x="912" y="75"/>
                  </a:cubicBezTo>
                  <a:cubicBezTo>
                    <a:pt x="933" y="99"/>
                    <a:pt x="928" y="111"/>
                    <a:pt x="926" y="141"/>
                  </a:cubicBezTo>
                  <a:cubicBezTo>
                    <a:pt x="936" y="104"/>
                    <a:pt x="937" y="89"/>
                    <a:pt x="919" y="62"/>
                  </a:cubicBezTo>
                  <a:cubicBezTo>
                    <a:pt x="913" y="54"/>
                    <a:pt x="909" y="50"/>
                    <a:pt x="906" y="48"/>
                  </a:cubicBezTo>
                  <a:cubicBezTo>
                    <a:pt x="890" y="26"/>
                    <a:pt x="868" y="16"/>
                    <a:pt x="843" y="16"/>
                  </a:cubicBezTo>
                  <a:cubicBezTo>
                    <a:pt x="770" y="16"/>
                    <a:pt x="682" y="106"/>
                    <a:pt x="733" y="235"/>
                  </a:cubicBezTo>
                  <a:cubicBezTo>
                    <a:pt x="736" y="243"/>
                    <a:pt x="739" y="251"/>
                    <a:pt x="742" y="259"/>
                  </a:cubicBezTo>
                  <a:cubicBezTo>
                    <a:pt x="740" y="259"/>
                    <a:pt x="739" y="259"/>
                    <a:pt x="737" y="258"/>
                  </a:cubicBezTo>
                  <a:cubicBezTo>
                    <a:pt x="726" y="256"/>
                    <a:pt x="715" y="255"/>
                    <a:pt x="702" y="255"/>
                  </a:cubicBezTo>
                  <a:cubicBezTo>
                    <a:pt x="690" y="255"/>
                    <a:pt x="676" y="256"/>
                    <a:pt x="662" y="259"/>
                  </a:cubicBezTo>
                  <a:cubicBezTo>
                    <a:pt x="661" y="259"/>
                    <a:pt x="660" y="259"/>
                    <a:pt x="659" y="259"/>
                  </a:cubicBezTo>
                  <a:cubicBezTo>
                    <a:pt x="659" y="260"/>
                    <a:pt x="659" y="260"/>
                    <a:pt x="659" y="260"/>
                  </a:cubicBezTo>
                  <a:cubicBezTo>
                    <a:pt x="658" y="260"/>
                    <a:pt x="657" y="260"/>
                    <a:pt x="657" y="261"/>
                  </a:cubicBezTo>
                  <a:cubicBezTo>
                    <a:pt x="656" y="262"/>
                    <a:pt x="656" y="262"/>
                    <a:pt x="656" y="262"/>
                  </a:cubicBezTo>
                  <a:cubicBezTo>
                    <a:pt x="655" y="262"/>
                    <a:pt x="655" y="262"/>
                    <a:pt x="654" y="263"/>
                  </a:cubicBezTo>
                  <a:cubicBezTo>
                    <a:pt x="654" y="264"/>
                    <a:pt x="654" y="264"/>
                    <a:pt x="654" y="264"/>
                  </a:cubicBezTo>
                  <a:cubicBezTo>
                    <a:pt x="653" y="264"/>
                    <a:pt x="653" y="265"/>
                    <a:pt x="653" y="265"/>
                  </a:cubicBezTo>
                  <a:cubicBezTo>
                    <a:pt x="604" y="265"/>
                    <a:pt x="604" y="265"/>
                    <a:pt x="604" y="265"/>
                  </a:cubicBezTo>
                  <a:cubicBezTo>
                    <a:pt x="603" y="318"/>
                    <a:pt x="575" y="384"/>
                    <a:pt x="558" y="424"/>
                  </a:cubicBezTo>
                  <a:cubicBezTo>
                    <a:pt x="549" y="427"/>
                    <a:pt x="538" y="430"/>
                    <a:pt x="525" y="433"/>
                  </a:cubicBezTo>
                  <a:cubicBezTo>
                    <a:pt x="495" y="430"/>
                    <a:pt x="460" y="423"/>
                    <a:pt x="437" y="409"/>
                  </a:cubicBezTo>
                  <a:cubicBezTo>
                    <a:pt x="404" y="390"/>
                    <a:pt x="369" y="341"/>
                    <a:pt x="346" y="303"/>
                  </a:cubicBezTo>
                  <a:cubicBezTo>
                    <a:pt x="346" y="300"/>
                    <a:pt x="346" y="297"/>
                    <a:pt x="346" y="295"/>
                  </a:cubicBezTo>
                  <a:cubicBezTo>
                    <a:pt x="345" y="278"/>
                    <a:pt x="337" y="271"/>
                    <a:pt x="337" y="270"/>
                  </a:cubicBezTo>
                  <a:cubicBezTo>
                    <a:pt x="335" y="258"/>
                    <a:pt x="335" y="248"/>
                    <a:pt x="335" y="248"/>
                  </a:cubicBezTo>
                  <a:cubicBezTo>
                    <a:pt x="326" y="244"/>
                    <a:pt x="326" y="244"/>
                    <a:pt x="326" y="244"/>
                  </a:cubicBezTo>
                  <a:cubicBezTo>
                    <a:pt x="327" y="242"/>
                    <a:pt x="327" y="240"/>
                    <a:pt x="327" y="237"/>
                  </a:cubicBezTo>
                  <a:cubicBezTo>
                    <a:pt x="335" y="239"/>
                    <a:pt x="342" y="240"/>
                    <a:pt x="350" y="240"/>
                  </a:cubicBezTo>
                  <a:cubicBezTo>
                    <a:pt x="381" y="240"/>
                    <a:pt x="406" y="219"/>
                    <a:pt x="404" y="160"/>
                  </a:cubicBezTo>
                  <a:cubicBezTo>
                    <a:pt x="411" y="157"/>
                    <a:pt x="419" y="153"/>
                    <a:pt x="418" y="149"/>
                  </a:cubicBezTo>
                  <a:cubicBezTo>
                    <a:pt x="417" y="141"/>
                    <a:pt x="411" y="142"/>
                    <a:pt x="402" y="131"/>
                  </a:cubicBezTo>
                  <a:cubicBezTo>
                    <a:pt x="403" y="112"/>
                    <a:pt x="403" y="112"/>
                    <a:pt x="403" y="112"/>
                  </a:cubicBezTo>
                  <a:cubicBezTo>
                    <a:pt x="403" y="112"/>
                    <a:pt x="403" y="112"/>
                    <a:pt x="403" y="112"/>
                  </a:cubicBezTo>
                  <a:cubicBezTo>
                    <a:pt x="403" y="104"/>
                    <a:pt x="403" y="104"/>
                    <a:pt x="403" y="104"/>
                  </a:cubicBezTo>
                  <a:cubicBezTo>
                    <a:pt x="402" y="104"/>
                    <a:pt x="402" y="104"/>
                    <a:pt x="402" y="104"/>
                  </a:cubicBezTo>
                  <a:cubicBezTo>
                    <a:pt x="404" y="98"/>
                    <a:pt x="405" y="91"/>
                    <a:pt x="404" y="84"/>
                  </a:cubicBezTo>
                  <a:cubicBezTo>
                    <a:pt x="403" y="79"/>
                    <a:pt x="402" y="74"/>
                    <a:pt x="401" y="69"/>
                  </a:cubicBezTo>
                  <a:cubicBezTo>
                    <a:pt x="403" y="65"/>
                    <a:pt x="405" y="61"/>
                    <a:pt x="404" y="58"/>
                  </a:cubicBezTo>
                  <a:cubicBezTo>
                    <a:pt x="404" y="56"/>
                    <a:pt x="404" y="55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04" y="54"/>
                    <a:pt x="404" y="54"/>
                    <a:pt x="404" y="54"/>
                  </a:cubicBezTo>
                  <a:cubicBezTo>
                    <a:pt x="412" y="58"/>
                    <a:pt x="421" y="65"/>
                    <a:pt x="422" y="69"/>
                  </a:cubicBezTo>
                  <a:cubicBezTo>
                    <a:pt x="422" y="69"/>
                    <a:pt x="422" y="69"/>
                    <a:pt x="422" y="69"/>
                  </a:cubicBezTo>
                  <a:cubicBezTo>
                    <a:pt x="423" y="69"/>
                    <a:pt x="422" y="42"/>
                    <a:pt x="409" y="29"/>
                  </a:cubicBezTo>
                  <a:cubicBezTo>
                    <a:pt x="397" y="8"/>
                    <a:pt x="372" y="0"/>
                    <a:pt x="345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2948781" y="6737350"/>
              <a:ext cx="4483100" cy="57150"/>
            </a:xfrm>
            <a:custGeom>
              <a:avLst/>
              <a:gdLst>
                <a:gd name="T0" fmla="*/ 926 w 1857"/>
                <a:gd name="T1" fmla="*/ 22 h 24"/>
                <a:gd name="T2" fmla="*/ 921 w 1857"/>
                <a:gd name="T3" fmla="*/ 24 h 24"/>
                <a:gd name="T4" fmla="*/ 920 w 1857"/>
                <a:gd name="T5" fmla="*/ 24 h 24"/>
                <a:gd name="T6" fmla="*/ 933 w 1857"/>
                <a:gd name="T7" fmla="*/ 24 h 24"/>
                <a:gd name="T8" fmla="*/ 926 w 1857"/>
                <a:gd name="T9" fmla="*/ 22 h 24"/>
                <a:gd name="T10" fmla="*/ 1857 w 1857"/>
                <a:gd name="T11" fmla="*/ 22 h 24"/>
                <a:gd name="T12" fmla="*/ 1842 w 1857"/>
                <a:gd name="T13" fmla="*/ 24 h 24"/>
                <a:gd name="T14" fmla="*/ 1857 w 1857"/>
                <a:gd name="T15" fmla="*/ 24 h 24"/>
                <a:gd name="T16" fmla="*/ 1857 w 1857"/>
                <a:gd name="T17" fmla="*/ 22 h 24"/>
                <a:gd name="T18" fmla="*/ 374 w 1857"/>
                <a:gd name="T19" fmla="*/ 20 h 24"/>
                <a:gd name="T20" fmla="*/ 374 w 1857"/>
                <a:gd name="T21" fmla="*/ 24 h 24"/>
                <a:gd name="T22" fmla="*/ 392 w 1857"/>
                <a:gd name="T23" fmla="*/ 24 h 24"/>
                <a:gd name="T24" fmla="*/ 374 w 1857"/>
                <a:gd name="T25" fmla="*/ 20 h 24"/>
                <a:gd name="T26" fmla="*/ 1792 w 1857"/>
                <a:gd name="T27" fmla="*/ 17 h 24"/>
                <a:gd name="T28" fmla="*/ 1792 w 1857"/>
                <a:gd name="T29" fmla="*/ 24 h 24"/>
                <a:gd name="T30" fmla="*/ 1814 w 1857"/>
                <a:gd name="T31" fmla="*/ 24 h 24"/>
                <a:gd name="T32" fmla="*/ 1792 w 1857"/>
                <a:gd name="T33" fmla="*/ 17 h 24"/>
                <a:gd name="T34" fmla="*/ 27 w 1857"/>
                <a:gd name="T35" fmla="*/ 13 h 24"/>
                <a:gd name="T36" fmla="*/ 0 w 1857"/>
                <a:gd name="T37" fmla="*/ 14 h 24"/>
                <a:gd name="T38" fmla="*/ 13 w 1857"/>
                <a:gd name="T39" fmla="*/ 24 h 24"/>
                <a:gd name="T40" fmla="*/ 27 w 1857"/>
                <a:gd name="T41" fmla="*/ 13 h 24"/>
                <a:gd name="T42" fmla="*/ 141 w 1857"/>
                <a:gd name="T43" fmla="*/ 10 h 24"/>
                <a:gd name="T44" fmla="*/ 111 w 1857"/>
                <a:gd name="T45" fmla="*/ 11 h 24"/>
                <a:gd name="T46" fmla="*/ 126 w 1857"/>
                <a:gd name="T47" fmla="*/ 24 h 24"/>
                <a:gd name="T48" fmla="*/ 141 w 1857"/>
                <a:gd name="T49" fmla="*/ 10 h 24"/>
                <a:gd name="T50" fmla="*/ 253 w 1857"/>
                <a:gd name="T51" fmla="*/ 8 h 24"/>
                <a:gd name="T52" fmla="*/ 223 w 1857"/>
                <a:gd name="T53" fmla="*/ 8 h 24"/>
                <a:gd name="T54" fmla="*/ 238 w 1857"/>
                <a:gd name="T55" fmla="*/ 24 h 24"/>
                <a:gd name="T56" fmla="*/ 253 w 1857"/>
                <a:gd name="T57" fmla="*/ 8 h 24"/>
                <a:gd name="T58" fmla="*/ 869 w 1857"/>
                <a:gd name="T59" fmla="*/ 7 h 24"/>
                <a:gd name="T60" fmla="*/ 869 w 1857"/>
                <a:gd name="T61" fmla="*/ 7 h 24"/>
                <a:gd name="T62" fmla="*/ 869 w 1857"/>
                <a:gd name="T63" fmla="*/ 7 h 24"/>
                <a:gd name="T64" fmla="*/ 869 w 1857"/>
                <a:gd name="T65" fmla="*/ 7 h 24"/>
                <a:gd name="T66" fmla="*/ 868 w 1857"/>
                <a:gd name="T67" fmla="*/ 9 h 24"/>
                <a:gd name="T68" fmla="*/ 869 w 1857"/>
                <a:gd name="T69" fmla="*/ 24 h 24"/>
                <a:gd name="T70" fmla="*/ 899 w 1857"/>
                <a:gd name="T71" fmla="*/ 24 h 24"/>
                <a:gd name="T72" fmla="*/ 899 w 1857"/>
                <a:gd name="T73" fmla="*/ 24 h 24"/>
                <a:gd name="T74" fmla="*/ 889 w 1857"/>
                <a:gd name="T75" fmla="*/ 24 h 24"/>
                <a:gd name="T76" fmla="*/ 889 w 1857"/>
                <a:gd name="T77" fmla="*/ 20 h 24"/>
                <a:gd name="T78" fmla="*/ 874 w 1857"/>
                <a:gd name="T79" fmla="*/ 8 h 24"/>
                <a:gd name="T80" fmla="*/ 869 w 1857"/>
                <a:gd name="T81" fmla="*/ 7 h 24"/>
                <a:gd name="T82" fmla="*/ 852 w 1857"/>
                <a:gd name="T83" fmla="*/ 1 h 24"/>
                <a:gd name="T84" fmla="*/ 500 w 1857"/>
                <a:gd name="T85" fmla="*/ 4 h 24"/>
                <a:gd name="T86" fmla="*/ 500 w 1857"/>
                <a:gd name="T87" fmla="*/ 9 h 24"/>
                <a:gd name="T88" fmla="*/ 448 w 1857"/>
                <a:gd name="T89" fmla="*/ 21 h 24"/>
                <a:gd name="T90" fmla="*/ 423 w 1857"/>
                <a:gd name="T91" fmla="*/ 24 h 24"/>
                <a:gd name="T92" fmla="*/ 855 w 1857"/>
                <a:gd name="T93" fmla="*/ 24 h 24"/>
                <a:gd name="T94" fmla="*/ 855 w 1857"/>
                <a:gd name="T95" fmla="*/ 5 h 24"/>
                <a:gd name="T96" fmla="*/ 852 w 1857"/>
                <a:gd name="T97" fmla="*/ 1 h 24"/>
                <a:gd name="T98" fmla="*/ 1304 w 1857"/>
                <a:gd name="T99" fmla="*/ 0 h 24"/>
                <a:gd name="T100" fmla="*/ 942 w 1857"/>
                <a:gd name="T101" fmla="*/ 1 h 24"/>
                <a:gd name="T102" fmla="*/ 971 w 1857"/>
                <a:gd name="T103" fmla="*/ 15 h 24"/>
                <a:gd name="T104" fmla="*/ 955 w 1857"/>
                <a:gd name="T105" fmla="*/ 24 h 24"/>
                <a:gd name="T106" fmla="*/ 954 w 1857"/>
                <a:gd name="T107" fmla="*/ 24 h 24"/>
                <a:gd name="T108" fmla="*/ 1749 w 1857"/>
                <a:gd name="T109" fmla="*/ 24 h 24"/>
                <a:gd name="T110" fmla="*/ 1749 w 1857"/>
                <a:gd name="T111" fmla="*/ 1 h 24"/>
                <a:gd name="T112" fmla="*/ 1304 w 1857"/>
                <a:gd name="T1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7" h="24">
                  <a:moveTo>
                    <a:pt x="926" y="22"/>
                  </a:moveTo>
                  <a:cubicBezTo>
                    <a:pt x="924" y="23"/>
                    <a:pt x="922" y="24"/>
                    <a:pt x="921" y="24"/>
                  </a:cubicBezTo>
                  <a:cubicBezTo>
                    <a:pt x="921" y="24"/>
                    <a:pt x="920" y="24"/>
                    <a:pt x="920" y="24"/>
                  </a:cubicBezTo>
                  <a:cubicBezTo>
                    <a:pt x="933" y="24"/>
                    <a:pt x="933" y="24"/>
                    <a:pt x="933" y="24"/>
                  </a:cubicBezTo>
                  <a:cubicBezTo>
                    <a:pt x="931" y="24"/>
                    <a:pt x="929" y="23"/>
                    <a:pt x="926" y="22"/>
                  </a:cubicBezTo>
                  <a:moveTo>
                    <a:pt x="1857" y="22"/>
                  </a:moveTo>
                  <a:cubicBezTo>
                    <a:pt x="1853" y="23"/>
                    <a:pt x="1848" y="23"/>
                    <a:pt x="1842" y="24"/>
                  </a:cubicBezTo>
                  <a:cubicBezTo>
                    <a:pt x="1857" y="24"/>
                    <a:pt x="1857" y="24"/>
                    <a:pt x="1857" y="24"/>
                  </a:cubicBezTo>
                  <a:cubicBezTo>
                    <a:pt x="1857" y="22"/>
                    <a:pt x="1857" y="22"/>
                    <a:pt x="1857" y="22"/>
                  </a:cubicBezTo>
                  <a:moveTo>
                    <a:pt x="374" y="20"/>
                  </a:moveTo>
                  <a:cubicBezTo>
                    <a:pt x="374" y="24"/>
                    <a:pt x="374" y="24"/>
                    <a:pt x="374" y="24"/>
                  </a:cubicBezTo>
                  <a:cubicBezTo>
                    <a:pt x="392" y="24"/>
                    <a:pt x="392" y="24"/>
                    <a:pt x="392" y="24"/>
                  </a:cubicBezTo>
                  <a:cubicBezTo>
                    <a:pt x="386" y="23"/>
                    <a:pt x="379" y="22"/>
                    <a:pt x="374" y="20"/>
                  </a:cubicBezTo>
                  <a:moveTo>
                    <a:pt x="1792" y="17"/>
                  </a:moveTo>
                  <a:cubicBezTo>
                    <a:pt x="1792" y="24"/>
                    <a:pt x="1792" y="24"/>
                    <a:pt x="1792" y="24"/>
                  </a:cubicBezTo>
                  <a:cubicBezTo>
                    <a:pt x="1814" y="24"/>
                    <a:pt x="1814" y="24"/>
                    <a:pt x="1814" y="24"/>
                  </a:cubicBezTo>
                  <a:cubicBezTo>
                    <a:pt x="1805" y="23"/>
                    <a:pt x="1797" y="21"/>
                    <a:pt x="1792" y="17"/>
                  </a:cubicBezTo>
                  <a:moveTo>
                    <a:pt x="27" y="13"/>
                  </a:moveTo>
                  <a:cubicBezTo>
                    <a:pt x="18" y="13"/>
                    <a:pt x="9" y="13"/>
                    <a:pt x="0" y="14"/>
                  </a:cubicBezTo>
                  <a:cubicBezTo>
                    <a:pt x="2" y="20"/>
                    <a:pt x="7" y="24"/>
                    <a:pt x="13" y="24"/>
                  </a:cubicBezTo>
                  <a:cubicBezTo>
                    <a:pt x="20" y="24"/>
                    <a:pt x="25" y="19"/>
                    <a:pt x="27" y="13"/>
                  </a:cubicBezTo>
                  <a:moveTo>
                    <a:pt x="141" y="10"/>
                  </a:moveTo>
                  <a:cubicBezTo>
                    <a:pt x="130" y="10"/>
                    <a:pt x="121" y="10"/>
                    <a:pt x="111" y="11"/>
                  </a:cubicBezTo>
                  <a:cubicBezTo>
                    <a:pt x="113" y="18"/>
                    <a:pt x="119" y="24"/>
                    <a:pt x="126" y="24"/>
                  </a:cubicBezTo>
                  <a:cubicBezTo>
                    <a:pt x="133" y="24"/>
                    <a:pt x="139" y="18"/>
                    <a:pt x="141" y="10"/>
                  </a:cubicBezTo>
                  <a:moveTo>
                    <a:pt x="253" y="8"/>
                  </a:moveTo>
                  <a:cubicBezTo>
                    <a:pt x="243" y="8"/>
                    <a:pt x="233" y="8"/>
                    <a:pt x="223" y="8"/>
                  </a:cubicBezTo>
                  <a:cubicBezTo>
                    <a:pt x="224" y="17"/>
                    <a:pt x="230" y="24"/>
                    <a:pt x="238" y="24"/>
                  </a:cubicBezTo>
                  <a:cubicBezTo>
                    <a:pt x="246" y="24"/>
                    <a:pt x="252" y="17"/>
                    <a:pt x="253" y="8"/>
                  </a:cubicBezTo>
                  <a:moveTo>
                    <a:pt x="869" y="7"/>
                  </a:moveTo>
                  <a:cubicBezTo>
                    <a:pt x="869" y="7"/>
                    <a:pt x="869" y="7"/>
                    <a:pt x="869" y="7"/>
                  </a:cubicBezTo>
                  <a:cubicBezTo>
                    <a:pt x="869" y="7"/>
                    <a:pt x="869" y="7"/>
                    <a:pt x="869" y="7"/>
                  </a:cubicBezTo>
                  <a:cubicBezTo>
                    <a:pt x="869" y="7"/>
                    <a:pt x="869" y="7"/>
                    <a:pt x="869" y="7"/>
                  </a:cubicBezTo>
                  <a:cubicBezTo>
                    <a:pt x="869" y="7"/>
                    <a:pt x="869" y="8"/>
                    <a:pt x="868" y="9"/>
                  </a:cubicBezTo>
                  <a:cubicBezTo>
                    <a:pt x="868" y="12"/>
                    <a:pt x="869" y="21"/>
                    <a:pt x="869" y="24"/>
                  </a:cubicBezTo>
                  <a:cubicBezTo>
                    <a:pt x="899" y="24"/>
                    <a:pt x="899" y="24"/>
                    <a:pt x="899" y="24"/>
                  </a:cubicBezTo>
                  <a:cubicBezTo>
                    <a:pt x="899" y="24"/>
                    <a:pt x="899" y="24"/>
                    <a:pt x="899" y="24"/>
                  </a:cubicBezTo>
                  <a:cubicBezTo>
                    <a:pt x="895" y="24"/>
                    <a:pt x="889" y="24"/>
                    <a:pt x="889" y="24"/>
                  </a:cubicBezTo>
                  <a:cubicBezTo>
                    <a:pt x="889" y="20"/>
                    <a:pt x="889" y="20"/>
                    <a:pt x="889" y="20"/>
                  </a:cubicBezTo>
                  <a:cubicBezTo>
                    <a:pt x="874" y="8"/>
                    <a:pt x="874" y="8"/>
                    <a:pt x="874" y="8"/>
                  </a:cubicBezTo>
                  <a:cubicBezTo>
                    <a:pt x="873" y="8"/>
                    <a:pt x="871" y="7"/>
                    <a:pt x="869" y="7"/>
                  </a:cubicBezTo>
                  <a:moveTo>
                    <a:pt x="852" y="1"/>
                  </a:moveTo>
                  <a:cubicBezTo>
                    <a:pt x="726" y="2"/>
                    <a:pt x="608" y="3"/>
                    <a:pt x="500" y="4"/>
                  </a:cubicBezTo>
                  <a:cubicBezTo>
                    <a:pt x="500" y="9"/>
                    <a:pt x="500" y="9"/>
                    <a:pt x="500" y="9"/>
                  </a:cubicBezTo>
                  <a:cubicBezTo>
                    <a:pt x="500" y="9"/>
                    <a:pt x="475" y="17"/>
                    <a:pt x="448" y="21"/>
                  </a:cubicBezTo>
                  <a:cubicBezTo>
                    <a:pt x="445" y="21"/>
                    <a:pt x="435" y="23"/>
                    <a:pt x="423" y="24"/>
                  </a:cubicBezTo>
                  <a:cubicBezTo>
                    <a:pt x="855" y="24"/>
                    <a:pt x="855" y="24"/>
                    <a:pt x="855" y="24"/>
                  </a:cubicBezTo>
                  <a:cubicBezTo>
                    <a:pt x="855" y="5"/>
                    <a:pt x="855" y="5"/>
                    <a:pt x="855" y="5"/>
                  </a:cubicBezTo>
                  <a:cubicBezTo>
                    <a:pt x="853" y="5"/>
                    <a:pt x="853" y="3"/>
                    <a:pt x="852" y="1"/>
                  </a:cubicBezTo>
                  <a:moveTo>
                    <a:pt x="1304" y="0"/>
                  </a:moveTo>
                  <a:cubicBezTo>
                    <a:pt x="1179" y="0"/>
                    <a:pt x="1057" y="0"/>
                    <a:pt x="942" y="1"/>
                  </a:cubicBezTo>
                  <a:cubicBezTo>
                    <a:pt x="949" y="7"/>
                    <a:pt x="959" y="12"/>
                    <a:pt x="971" y="15"/>
                  </a:cubicBezTo>
                  <a:cubicBezTo>
                    <a:pt x="974" y="16"/>
                    <a:pt x="961" y="24"/>
                    <a:pt x="955" y="24"/>
                  </a:cubicBezTo>
                  <a:cubicBezTo>
                    <a:pt x="955" y="24"/>
                    <a:pt x="954" y="24"/>
                    <a:pt x="954" y="24"/>
                  </a:cubicBezTo>
                  <a:cubicBezTo>
                    <a:pt x="1749" y="24"/>
                    <a:pt x="1749" y="24"/>
                    <a:pt x="1749" y="24"/>
                  </a:cubicBezTo>
                  <a:cubicBezTo>
                    <a:pt x="1749" y="21"/>
                    <a:pt x="1749" y="11"/>
                    <a:pt x="1749" y="1"/>
                  </a:cubicBezTo>
                  <a:cubicBezTo>
                    <a:pt x="1609" y="1"/>
                    <a:pt x="1459" y="0"/>
                    <a:pt x="1304" y="0"/>
                  </a:cubicBezTo>
                </a:path>
              </a:pathLst>
            </a:custGeom>
            <a:solidFill>
              <a:srgbClr val="8D9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706019" y="6640512"/>
              <a:ext cx="457200" cy="153988"/>
            </a:xfrm>
            <a:custGeom>
              <a:avLst/>
              <a:gdLst>
                <a:gd name="T0" fmla="*/ 80 w 189"/>
                <a:gd name="T1" fmla="*/ 0 h 64"/>
                <a:gd name="T2" fmla="*/ 0 w 189"/>
                <a:gd name="T3" fmla="*/ 9 h 64"/>
                <a:gd name="T4" fmla="*/ 0 w 189"/>
                <a:gd name="T5" fmla="*/ 34 h 64"/>
                <a:gd name="T6" fmla="*/ 60 w 189"/>
                <a:gd name="T7" fmla="*/ 36 h 64"/>
                <a:gd name="T8" fmla="*/ 60 w 189"/>
                <a:gd name="T9" fmla="*/ 60 h 64"/>
                <a:gd name="T10" fmla="*/ 78 w 189"/>
                <a:gd name="T11" fmla="*/ 64 h 64"/>
                <a:gd name="T12" fmla="*/ 109 w 189"/>
                <a:gd name="T13" fmla="*/ 64 h 64"/>
                <a:gd name="T14" fmla="*/ 134 w 189"/>
                <a:gd name="T15" fmla="*/ 61 h 64"/>
                <a:gd name="T16" fmla="*/ 186 w 189"/>
                <a:gd name="T17" fmla="*/ 49 h 64"/>
                <a:gd name="T18" fmla="*/ 186 w 189"/>
                <a:gd name="T19" fmla="*/ 44 h 64"/>
                <a:gd name="T20" fmla="*/ 185 w 189"/>
                <a:gd name="T21" fmla="*/ 42 h 64"/>
                <a:gd name="T22" fmla="*/ 180 w 189"/>
                <a:gd name="T23" fmla="*/ 34 h 64"/>
                <a:gd name="T24" fmla="*/ 82 w 189"/>
                <a:gd name="T25" fmla="*/ 0 h 64"/>
                <a:gd name="T26" fmla="*/ 80 w 189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64">
                  <a:moveTo>
                    <a:pt x="80" y="0"/>
                  </a:moveTo>
                  <a:cubicBezTo>
                    <a:pt x="71" y="0"/>
                    <a:pt x="0" y="9"/>
                    <a:pt x="0" y="9"/>
                  </a:cubicBezTo>
                  <a:cubicBezTo>
                    <a:pt x="0" y="10"/>
                    <a:pt x="0" y="22"/>
                    <a:pt x="0" y="34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5" y="62"/>
                    <a:pt x="72" y="63"/>
                    <a:pt x="78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21" y="63"/>
                    <a:pt x="131" y="61"/>
                    <a:pt x="134" y="61"/>
                  </a:cubicBezTo>
                  <a:cubicBezTo>
                    <a:pt x="161" y="57"/>
                    <a:pt x="186" y="49"/>
                    <a:pt x="186" y="49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5" y="42"/>
                    <a:pt x="189" y="34"/>
                    <a:pt x="180" y="34"/>
                  </a:cubicBezTo>
                  <a:cubicBezTo>
                    <a:pt x="115" y="31"/>
                    <a:pt x="85" y="18"/>
                    <a:pt x="82" y="0"/>
                  </a:cubicBezTo>
                  <a:cubicBezTo>
                    <a:pt x="82" y="0"/>
                    <a:pt x="81" y="0"/>
                    <a:pt x="80" y="0"/>
                  </a:cubicBezTo>
                </a:path>
              </a:pathLst>
            </a:custGeom>
            <a:solidFill>
              <a:srgbClr val="23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4987131" y="6673850"/>
              <a:ext cx="196850" cy="120650"/>
            </a:xfrm>
            <a:custGeom>
              <a:avLst/>
              <a:gdLst>
                <a:gd name="T0" fmla="*/ 59 w 82"/>
                <a:gd name="T1" fmla="*/ 33 h 50"/>
                <a:gd name="T2" fmla="*/ 58 w 82"/>
                <a:gd name="T3" fmla="*/ 35 h 50"/>
                <a:gd name="T4" fmla="*/ 58 w 82"/>
                <a:gd name="T5" fmla="*/ 50 h 50"/>
                <a:gd name="T6" fmla="*/ 55 w 82"/>
                <a:gd name="T7" fmla="*/ 50 h 50"/>
                <a:gd name="T8" fmla="*/ 55 w 82"/>
                <a:gd name="T9" fmla="*/ 50 h 50"/>
                <a:gd name="T10" fmla="*/ 76 w 82"/>
                <a:gd name="T11" fmla="*/ 50 h 50"/>
                <a:gd name="T12" fmla="*/ 77 w 82"/>
                <a:gd name="T13" fmla="*/ 50 h 50"/>
                <a:gd name="T14" fmla="*/ 82 w 82"/>
                <a:gd name="T15" fmla="*/ 48 h 50"/>
                <a:gd name="T16" fmla="*/ 81 w 82"/>
                <a:gd name="T17" fmla="*/ 48 h 50"/>
                <a:gd name="T18" fmla="*/ 64 w 82"/>
                <a:gd name="T19" fmla="*/ 34 h 50"/>
                <a:gd name="T20" fmla="*/ 59 w 82"/>
                <a:gd name="T21" fmla="*/ 33 h 50"/>
                <a:gd name="T22" fmla="*/ 36 w 82"/>
                <a:gd name="T23" fmla="*/ 0 h 50"/>
                <a:gd name="T24" fmla="*/ 33 w 82"/>
                <a:gd name="T25" fmla="*/ 16 h 50"/>
                <a:gd name="T26" fmla="*/ 31 w 82"/>
                <a:gd name="T27" fmla="*/ 16 h 50"/>
                <a:gd name="T28" fmla="*/ 9 w 82"/>
                <a:gd name="T29" fmla="*/ 0 h 50"/>
                <a:gd name="T30" fmla="*/ 7 w 82"/>
                <a:gd name="T31" fmla="*/ 26 h 50"/>
                <a:gd name="T32" fmla="*/ 8 w 82"/>
                <a:gd name="T33" fmla="*/ 27 h 50"/>
                <a:gd name="T34" fmla="*/ 11 w 82"/>
                <a:gd name="T35" fmla="*/ 31 h 50"/>
                <a:gd name="T36" fmla="*/ 11 w 82"/>
                <a:gd name="T37" fmla="*/ 50 h 50"/>
                <a:gd name="T38" fmla="*/ 25 w 82"/>
                <a:gd name="T39" fmla="*/ 50 h 50"/>
                <a:gd name="T40" fmla="*/ 24 w 82"/>
                <a:gd name="T41" fmla="*/ 35 h 50"/>
                <a:gd name="T42" fmla="*/ 25 w 82"/>
                <a:gd name="T43" fmla="*/ 33 h 50"/>
                <a:gd name="T44" fmla="*/ 25 w 82"/>
                <a:gd name="T45" fmla="*/ 33 h 50"/>
                <a:gd name="T46" fmla="*/ 25 w 82"/>
                <a:gd name="T47" fmla="*/ 33 h 50"/>
                <a:gd name="T48" fmla="*/ 25 w 82"/>
                <a:gd name="T49" fmla="*/ 33 h 50"/>
                <a:gd name="T50" fmla="*/ 30 w 82"/>
                <a:gd name="T51" fmla="*/ 34 h 50"/>
                <a:gd name="T52" fmla="*/ 45 w 82"/>
                <a:gd name="T53" fmla="*/ 46 h 50"/>
                <a:gd name="T54" fmla="*/ 45 w 82"/>
                <a:gd name="T55" fmla="*/ 31 h 50"/>
                <a:gd name="T56" fmla="*/ 38 w 82"/>
                <a:gd name="T57" fmla="*/ 30 h 50"/>
                <a:gd name="T58" fmla="*/ 41 w 82"/>
                <a:gd name="T59" fmla="*/ 5 h 50"/>
                <a:gd name="T60" fmla="*/ 36 w 82"/>
                <a:gd name="T61" fmla="*/ 0 h 50"/>
                <a:gd name="T62" fmla="*/ 36 w 82"/>
                <a:gd name="T6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50">
                  <a:moveTo>
                    <a:pt x="59" y="33"/>
                  </a:moveTo>
                  <a:cubicBezTo>
                    <a:pt x="59" y="34"/>
                    <a:pt x="58" y="35"/>
                    <a:pt x="58" y="35"/>
                  </a:cubicBezTo>
                  <a:cubicBezTo>
                    <a:pt x="57" y="40"/>
                    <a:pt x="59" y="50"/>
                    <a:pt x="58" y="50"/>
                  </a:cubicBezTo>
                  <a:cubicBezTo>
                    <a:pt x="58" y="50"/>
                    <a:pt x="57" y="50"/>
                    <a:pt x="55" y="5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0"/>
                    <a:pt x="77" y="50"/>
                    <a:pt x="77" y="50"/>
                  </a:cubicBezTo>
                  <a:cubicBezTo>
                    <a:pt x="78" y="50"/>
                    <a:pt x="80" y="49"/>
                    <a:pt x="82" y="48"/>
                  </a:cubicBezTo>
                  <a:cubicBezTo>
                    <a:pt x="82" y="48"/>
                    <a:pt x="82" y="48"/>
                    <a:pt x="81" y="48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3" y="34"/>
                    <a:pt x="61" y="33"/>
                    <a:pt x="59" y="33"/>
                  </a:cubicBezTo>
                  <a:moveTo>
                    <a:pt x="36" y="0"/>
                  </a:moveTo>
                  <a:cubicBezTo>
                    <a:pt x="36" y="0"/>
                    <a:pt x="39" y="13"/>
                    <a:pt x="33" y="16"/>
                  </a:cubicBezTo>
                  <a:cubicBezTo>
                    <a:pt x="32" y="16"/>
                    <a:pt x="31" y="16"/>
                    <a:pt x="31" y="16"/>
                  </a:cubicBezTo>
                  <a:cubicBezTo>
                    <a:pt x="21" y="16"/>
                    <a:pt x="22" y="0"/>
                    <a:pt x="9" y="0"/>
                  </a:cubicBezTo>
                  <a:cubicBezTo>
                    <a:pt x="9" y="0"/>
                    <a:pt x="0" y="18"/>
                    <a:pt x="7" y="26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9" y="29"/>
                    <a:pt x="9" y="31"/>
                    <a:pt x="11" y="3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7"/>
                    <a:pt x="24" y="38"/>
                    <a:pt x="24" y="35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3"/>
                    <a:pt x="29" y="34"/>
                    <a:pt x="30" y="34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3" y="24"/>
                    <a:pt x="37" y="12"/>
                    <a:pt x="41" y="5"/>
                  </a:cubicBezTo>
                  <a:cubicBezTo>
                    <a:pt x="39" y="3"/>
                    <a:pt x="38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211D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066506" y="6673850"/>
              <a:ext cx="233363" cy="120650"/>
            </a:xfrm>
            <a:custGeom>
              <a:avLst/>
              <a:gdLst>
                <a:gd name="T0" fmla="*/ 10 w 97"/>
                <a:gd name="T1" fmla="*/ 0 h 50"/>
                <a:gd name="T2" fmla="*/ 8 w 97"/>
                <a:gd name="T3" fmla="*/ 5 h 50"/>
                <a:gd name="T4" fmla="*/ 5 w 97"/>
                <a:gd name="T5" fmla="*/ 30 h 50"/>
                <a:gd name="T6" fmla="*/ 12 w 97"/>
                <a:gd name="T7" fmla="*/ 31 h 50"/>
                <a:gd name="T8" fmla="*/ 12 w 97"/>
                <a:gd name="T9" fmla="*/ 46 h 50"/>
                <a:gd name="T10" fmla="*/ 12 w 97"/>
                <a:gd name="T11" fmla="*/ 50 h 50"/>
                <a:gd name="T12" fmla="*/ 22 w 97"/>
                <a:gd name="T13" fmla="*/ 50 h 50"/>
                <a:gd name="T14" fmla="*/ 25 w 97"/>
                <a:gd name="T15" fmla="*/ 50 h 50"/>
                <a:gd name="T16" fmla="*/ 25 w 97"/>
                <a:gd name="T17" fmla="*/ 35 h 50"/>
                <a:gd name="T18" fmla="*/ 26 w 97"/>
                <a:gd name="T19" fmla="*/ 33 h 50"/>
                <a:gd name="T20" fmla="*/ 31 w 97"/>
                <a:gd name="T21" fmla="*/ 34 h 50"/>
                <a:gd name="T22" fmla="*/ 48 w 97"/>
                <a:gd name="T23" fmla="*/ 48 h 50"/>
                <a:gd name="T24" fmla="*/ 49 w 97"/>
                <a:gd name="T25" fmla="*/ 48 h 50"/>
                <a:gd name="T26" fmla="*/ 56 w 97"/>
                <a:gd name="T27" fmla="*/ 50 h 50"/>
                <a:gd name="T28" fmla="*/ 77 w 97"/>
                <a:gd name="T29" fmla="*/ 50 h 50"/>
                <a:gd name="T30" fmla="*/ 78 w 97"/>
                <a:gd name="T31" fmla="*/ 50 h 50"/>
                <a:gd name="T32" fmla="*/ 94 w 97"/>
                <a:gd name="T33" fmla="*/ 41 h 50"/>
                <a:gd name="T34" fmla="*/ 65 w 97"/>
                <a:gd name="T35" fmla="*/ 27 h 50"/>
                <a:gd name="T36" fmla="*/ 40 w 97"/>
                <a:gd name="T37" fmla="*/ 1 h 50"/>
                <a:gd name="T38" fmla="*/ 40 w 97"/>
                <a:gd name="T39" fmla="*/ 1 h 50"/>
                <a:gd name="T40" fmla="*/ 36 w 97"/>
                <a:gd name="T41" fmla="*/ 16 h 50"/>
                <a:gd name="T42" fmla="*/ 34 w 97"/>
                <a:gd name="T43" fmla="*/ 16 h 50"/>
                <a:gd name="T44" fmla="*/ 10 w 97"/>
                <a:gd name="T4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50">
                  <a:moveTo>
                    <a:pt x="10" y="0"/>
                  </a:moveTo>
                  <a:cubicBezTo>
                    <a:pt x="10" y="0"/>
                    <a:pt x="9" y="2"/>
                    <a:pt x="8" y="5"/>
                  </a:cubicBezTo>
                  <a:cubicBezTo>
                    <a:pt x="4" y="12"/>
                    <a:pt x="0" y="24"/>
                    <a:pt x="5" y="30"/>
                  </a:cubicBezTo>
                  <a:cubicBezTo>
                    <a:pt x="7" y="30"/>
                    <a:pt x="9" y="31"/>
                    <a:pt x="12" y="31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8" y="50"/>
                    <a:pt x="22" y="50"/>
                  </a:cubicBezTo>
                  <a:cubicBezTo>
                    <a:pt x="24" y="50"/>
                    <a:pt x="25" y="50"/>
                    <a:pt x="25" y="50"/>
                  </a:cubicBezTo>
                  <a:cubicBezTo>
                    <a:pt x="26" y="50"/>
                    <a:pt x="24" y="40"/>
                    <a:pt x="25" y="35"/>
                  </a:cubicBezTo>
                  <a:cubicBezTo>
                    <a:pt x="25" y="35"/>
                    <a:pt x="26" y="34"/>
                    <a:pt x="26" y="33"/>
                  </a:cubicBezTo>
                  <a:cubicBezTo>
                    <a:pt x="28" y="33"/>
                    <a:pt x="30" y="34"/>
                    <a:pt x="31" y="3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2" y="49"/>
                    <a:pt x="54" y="50"/>
                    <a:pt x="56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8" y="50"/>
                    <a:pt x="78" y="50"/>
                  </a:cubicBezTo>
                  <a:cubicBezTo>
                    <a:pt x="84" y="50"/>
                    <a:pt x="97" y="42"/>
                    <a:pt x="94" y="41"/>
                  </a:cubicBezTo>
                  <a:cubicBezTo>
                    <a:pt x="82" y="38"/>
                    <a:pt x="72" y="33"/>
                    <a:pt x="65" y="27"/>
                  </a:cubicBezTo>
                  <a:cubicBezTo>
                    <a:pt x="53" y="18"/>
                    <a:pt x="45" y="8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3" y="13"/>
                    <a:pt x="36" y="16"/>
                  </a:cubicBezTo>
                  <a:cubicBezTo>
                    <a:pt x="35" y="16"/>
                    <a:pt x="35" y="16"/>
                    <a:pt x="34" y="16"/>
                  </a:cubicBezTo>
                  <a:cubicBezTo>
                    <a:pt x="25" y="16"/>
                    <a:pt x="23" y="0"/>
                    <a:pt x="10" y="0"/>
                  </a:cubicBezTo>
                </a:path>
              </a:pathLst>
            </a:custGeom>
            <a:solidFill>
              <a:srgbClr val="2A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528719" y="6664325"/>
              <a:ext cx="169863" cy="60325"/>
            </a:xfrm>
            <a:custGeom>
              <a:avLst/>
              <a:gdLst>
                <a:gd name="T0" fmla="*/ 67 w 70"/>
                <a:gd name="T1" fmla="*/ 0 h 25"/>
                <a:gd name="T2" fmla="*/ 0 w 70"/>
                <a:gd name="T3" fmla="*/ 8 h 25"/>
                <a:gd name="T4" fmla="*/ 0 w 70"/>
                <a:gd name="T5" fmla="*/ 25 h 25"/>
                <a:gd name="T6" fmla="*/ 70 w 70"/>
                <a:gd name="T7" fmla="*/ 6 h 25"/>
                <a:gd name="T8" fmla="*/ 68 w 70"/>
                <a:gd name="T9" fmla="*/ 1 h 25"/>
                <a:gd name="T10" fmla="*/ 67 w 7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5">
                  <a:moveTo>
                    <a:pt x="67" y="0"/>
                  </a:moveTo>
                  <a:cubicBezTo>
                    <a:pt x="59" y="0"/>
                    <a:pt x="0" y="8"/>
                    <a:pt x="0" y="8"/>
                  </a:cubicBezTo>
                  <a:cubicBezTo>
                    <a:pt x="1" y="9"/>
                    <a:pt x="0" y="17"/>
                    <a:pt x="0" y="2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4"/>
                    <a:pt x="69" y="2"/>
                    <a:pt x="68" y="1"/>
                  </a:cubicBezTo>
                  <a:cubicBezTo>
                    <a:pt x="68" y="0"/>
                    <a:pt x="68" y="0"/>
                    <a:pt x="67" y="0"/>
                  </a:cubicBezTo>
                </a:path>
              </a:pathLst>
            </a:custGeom>
            <a:solidFill>
              <a:srgbClr val="23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171531" y="6664325"/>
              <a:ext cx="260350" cy="130175"/>
            </a:xfrm>
            <a:custGeom>
              <a:avLst/>
              <a:gdLst>
                <a:gd name="T0" fmla="*/ 68 w 108"/>
                <a:gd name="T1" fmla="*/ 0 h 54"/>
                <a:gd name="T2" fmla="*/ 1 w 108"/>
                <a:gd name="T3" fmla="*/ 8 h 54"/>
                <a:gd name="T4" fmla="*/ 0 w 108"/>
                <a:gd name="T5" fmla="*/ 31 h 54"/>
                <a:gd name="T6" fmla="*/ 0 w 108"/>
                <a:gd name="T7" fmla="*/ 54 h 54"/>
                <a:gd name="T8" fmla="*/ 43 w 108"/>
                <a:gd name="T9" fmla="*/ 54 h 54"/>
                <a:gd name="T10" fmla="*/ 43 w 108"/>
                <a:gd name="T11" fmla="*/ 47 h 54"/>
                <a:gd name="T12" fmla="*/ 65 w 108"/>
                <a:gd name="T13" fmla="*/ 54 h 54"/>
                <a:gd name="T14" fmla="*/ 93 w 108"/>
                <a:gd name="T15" fmla="*/ 54 h 54"/>
                <a:gd name="T16" fmla="*/ 108 w 108"/>
                <a:gd name="T17" fmla="*/ 52 h 54"/>
                <a:gd name="T18" fmla="*/ 108 w 108"/>
                <a:gd name="T19" fmla="*/ 24 h 54"/>
                <a:gd name="T20" fmla="*/ 69 w 108"/>
                <a:gd name="T21" fmla="*/ 1 h 54"/>
                <a:gd name="T22" fmla="*/ 68 w 108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54">
                  <a:moveTo>
                    <a:pt x="68" y="0"/>
                  </a:moveTo>
                  <a:cubicBezTo>
                    <a:pt x="60" y="0"/>
                    <a:pt x="1" y="8"/>
                    <a:pt x="1" y="8"/>
                  </a:cubicBezTo>
                  <a:cubicBezTo>
                    <a:pt x="1" y="9"/>
                    <a:pt x="1" y="20"/>
                    <a:pt x="0" y="31"/>
                  </a:cubicBezTo>
                  <a:cubicBezTo>
                    <a:pt x="0" y="41"/>
                    <a:pt x="0" y="51"/>
                    <a:pt x="0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8" y="51"/>
                    <a:pt x="56" y="53"/>
                    <a:pt x="65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9" y="53"/>
                    <a:pt x="104" y="53"/>
                    <a:pt x="108" y="5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83" y="19"/>
                    <a:pt x="71" y="11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</a:path>
              </a:pathLst>
            </a:custGeom>
            <a:solidFill>
              <a:srgbClr val="23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365206" y="3654425"/>
              <a:ext cx="1406525" cy="3055938"/>
            </a:xfrm>
            <a:custGeom>
              <a:avLst/>
              <a:gdLst>
                <a:gd name="T0" fmla="*/ 502 w 583"/>
                <a:gd name="T1" fmla="*/ 1266 h 1266"/>
                <a:gd name="T2" fmla="*/ 502 w 583"/>
                <a:gd name="T3" fmla="*/ 1265 h 1266"/>
                <a:gd name="T4" fmla="*/ 493 w 583"/>
                <a:gd name="T5" fmla="*/ 457 h 1266"/>
                <a:gd name="T6" fmla="*/ 495 w 583"/>
                <a:gd name="T7" fmla="*/ 506 h 1266"/>
                <a:gd name="T8" fmla="*/ 282 w 583"/>
                <a:gd name="T9" fmla="*/ 47 h 1266"/>
                <a:gd name="T10" fmla="*/ 274 w 583"/>
                <a:gd name="T11" fmla="*/ 75 h 1266"/>
                <a:gd name="T12" fmla="*/ 286 w 583"/>
                <a:gd name="T13" fmla="*/ 117 h 1266"/>
                <a:gd name="T14" fmla="*/ 295 w 583"/>
                <a:gd name="T15" fmla="*/ 107 h 1266"/>
                <a:gd name="T16" fmla="*/ 293 w 583"/>
                <a:gd name="T17" fmla="*/ 202 h 1266"/>
                <a:gd name="T18" fmla="*/ 318 w 583"/>
                <a:gd name="T19" fmla="*/ 214 h 1266"/>
                <a:gd name="T20" fmla="*/ 358 w 583"/>
                <a:gd name="T21" fmla="*/ 275 h 1266"/>
                <a:gd name="T22" fmla="*/ 373 w 583"/>
                <a:gd name="T23" fmla="*/ 278 h 1266"/>
                <a:gd name="T24" fmla="*/ 336 w 583"/>
                <a:gd name="T25" fmla="*/ 299 h 1266"/>
                <a:gd name="T26" fmla="*/ 336 w 583"/>
                <a:gd name="T27" fmla="*/ 299 h 1266"/>
                <a:gd name="T28" fmla="*/ 293 w 583"/>
                <a:gd name="T29" fmla="*/ 409 h 1266"/>
                <a:gd name="T30" fmla="*/ 216 w 583"/>
                <a:gd name="T31" fmla="*/ 391 h 1266"/>
                <a:gd name="T32" fmla="*/ 147 w 583"/>
                <a:gd name="T33" fmla="*/ 403 h 1266"/>
                <a:gd name="T34" fmla="*/ 106 w 583"/>
                <a:gd name="T35" fmla="*/ 371 h 1266"/>
                <a:gd name="T36" fmla="*/ 92 w 583"/>
                <a:gd name="T37" fmla="*/ 358 h 1266"/>
                <a:gd name="T38" fmla="*/ 62 w 583"/>
                <a:gd name="T39" fmla="*/ 337 h 1266"/>
                <a:gd name="T40" fmla="*/ 70 w 583"/>
                <a:gd name="T41" fmla="*/ 362 h 1266"/>
                <a:gd name="T42" fmla="*/ 22 w 583"/>
                <a:gd name="T43" fmla="*/ 343 h 1266"/>
                <a:gd name="T44" fmla="*/ 13 w 583"/>
                <a:gd name="T45" fmla="*/ 339 h 1266"/>
                <a:gd name="T46" fmla="*/ 9 w 583"/>
                <a:gd name="T47" fmla="*/ 350 h 1266"/>
                <a:gd name="T48" fmla="*/ 3 w 583"/>
                <a:gd name="T49" fmla="*/ 349 h 1266"/>
                <a:gd name="T50" fmla="*/ 5 w 583"/>
                <a:gd name="T51" fmla="*/ 361 h 1266"/>
                <a:gd name="T52" fmla="*/ 5 w 583"/>
                <a:gd name="T53" fmla="*/ 361 h 1266"/>
                <a:gd name="T54" fmla="*/ 2 w 583"/>
                <a:gd name="T55" fmla="*/ 362 h 1266"/>
                <a:gd name="T56" fmla="*/ 12 w 583"/>
                <a:gd name="T57" fmla="*/ 376 h 1266"/>
                <a:gd name="T58" fmla="*/ 7 w 583"/>
                <a:gd name="T59" fmla="*/ 378 h 1266"/>
                <a:gd name="T60" fmla="*/ 30 w 583"/>
                <a:gd name="T61" fmla="*/ 396 h 1266"/>
                <a:gd name="T62" fmla="*/ 78 w 583"/>
                <a:gd name="T63" fmla="*/ 413 h 1266"/>
                <a:gd name="T64" fmla="*/ 79 w 583"/>
                <a:gd name="T65" fmla="*/ 443 h 1266"/>
                <a:gd name="T66" fmla="*/ 284 w 583"/>
                <a:gd name="T67" fmla="*/ 579 h 1266"/>
                <a:gd name="T68" fmla="*/ 312 w 583"/>
                <a:gd name="T69" fmla="*/ 569 h 1266"/>
                <a:gd name="T70" fmla="*/ 328 w 583"/>
                <a:gd name="T71" fmla="*/ 1255 h 1266"/>
                <a:gd name="T72" fmla="*/ 337 w 583"/>
                <a:gd name="T73" fmla="*/ 1250 h 1266"/>
                <a:gd name="T74" fmla="*/ 405 w 583"/>
                <a:gd name="T75" fmla="*/ 1258 h 1266"/>
                <a:gd name="T76" fmla="*/ 408 w 583"/>
                <a:gd name="T77" fmla="*/ 1260 h 1266"/>
                <a:gd name="T78" fmla="*/ 400 w 583"/>
                <a:gd name="T79" fmla="*/ 802 h 1266"/>
                <a:gd name="T80" fmla="*/ 423 w 583"/>
                <a:gd name="T81" fmla="*/ 1259 h 1266"/>
                <a:gd name="T82" fmla="*/ 435 w 583"/>
                <a:gd name="T83" fmla="*/ 1250 h 1266"/>
                <a:gd name="T84" fmla="*/ 501 w 583"/>
                <a:gd name="T85" fmla="*/ 1258 h 1266"/>
                <a:gd name="T86" fmla="*/ 489 w 583"/>
                <a:gd name="T87" fmla="*/ 719 h 1266"/>
                <a:gd name="T88" fmla="*/ 501 w 583"/>
                <a:gd name="T89" fmla="*/ 580 h 1266"/>
                <a:gd name="T90" fmla="*/ 506 w 583"/>
                <a:gd name="T91" fmla="*/ 303 h 1266"/>
                <a:gd name="T92" fmla="*/ 468 w 583"/>
                <a:gd name="T93" fmla="*/ 261 h 1266"/>
                <a:gd name="T94" fmla="*/ 450 w 583"/>
                <a:gd name="T95" fmla="*/ 238 h 1266"/>
                <a:gd name="T96" fmla="*/ 443 w 583"/>
                <a:gd name="T97" fmla="*/ 227 h 1266"/>
                <a:gd name="T98" fmla="*/ 452 w 583"/>
                <a:gd name="T99" fmla="*/ 211 h 1266"/>
                <a:gd name="T100" fmla="*/ 451 w 583"/>
                <a:gd name="T101" fmla="*/ 39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83" h="1266">
                  <a:moveTo>
                    <a:pt x="502" y="1265"/>
                  </a:moveTo>
                  <a:cubicBezTo>
                    <a:pt x="502" y="1266"/>
                    <a:pt x="502" y="1266"/>
                    <a:pt x="502" y="1266"/>
                  </a:cubicBezTo>
                  <a:cubicBezTo>
                    <a:pt x="503" y="1266"/>
                    <a:pt x="503" y="1266"/>
                    <a:pt x="503" y="1266"/>
                  </a:cubicBezTo>
                  <a:cubicBezTo>
                    <a:pt x="503" y="1266"/>
                    <a:pt x="503" y="1266"/>
                    <a:pt x="502" y="1265"/>
                  </a:cubicBezTo>
                  <a:moveTo>
                    <a:pt x="495" y="506"/>
                  </a:moveTo>
                  <a:cubicBezTo>
                    <a:pt x="494" y="489"/>
                    <a:pt x="494" y="473"/>
                    <a:pt x="493" y="457"/>
                  </a:cubicBezTo>
                  <a:cubicBezTo>
                    <a:pt x="497" y="473"/>
                    <a:pt x="500" y="489"/>
                    <a:pt x="500" y="503"/>
                  </a:cubicBezTo>
                  <a:cubicBezTo>
                    <a:pt x="499" y="504"/>
                    <a:pt x="497" y="505"/>
                    <a:pt x="495" y="506"/>
                  </a:cubicBezTo>
                  <a:moveTo>
                    <a:pt x="389" y="0"/>
                  </a:moveTo>
                  <a:cubicBezTo>
                    <a:pt x="349" y="0"/>
                    <a:pt x="301" y="16"/>
                    <a:pt x="282" y="47"/>
                  </a:cubicBezTo>
                  <a:cubicBezTo>
                    <a:pt x="280" y="56"/>
                    <a:pt x="277" y="64"/>
                    <a:pt x="274" y="73"/>
                  </a:cubicBezTo>
                  <a:cubicBezTo>
                    <a:pt x="274" y="73"/>
                    <a:pt x="274" y="74"/>
                    <a:pt x="274" y="75"/>
                  </a:cubicBezTo>
                  <a:cubicBezTo>
                    <a:pt x="273" y="97"/>
                    <a:pt x="286" y="118"/>
                    <a:pt x="287" y="118"/>
                  </a:cubicBezTo>
                  <a:cubicBezTo>
                    <a:pt x="287" y="118"/>
                    <a:pt x="287" y="118"/>
                    <a:pt x="286" y="117"/>
                  </a:cubicBezTo>
                  <a:cubicBezTo>
                    <a:pt x="285" y="113"/>
                    <a:pt x="285" y="104"/>
                    <a:pt x="288" y="89"/>
                  </a:cubicBezTo>
                  <a:cubicBezTo>
                    <a:pt x="289" y="96"/>
                    <a:pt x="291" y="102"/>
                    <a:pt x="295" y="107"/>
                  </a:cubicBezTo>
                  <a:cubicBezTo>
                    <a:pt x="295" y="121"/>
                    <a:pt x="298" y="135"/>
                    <a:pt x="303" y="148"/>
                  </a:cubicBezTo>
                  <a:cubicBezTo>
                    <a:pt x="310" y="162"/>
                    <a:pt x="294" y="195"/>
                    <a:pt x="293" y="202"/>
                  </a:cubicBezTo>
                  <a:cubicBezTo>
                    <a:pt x="293" y="212"/>
                    <a:pt x="299" y="214"/>
                    <a:pt x="310" y="214"/>
                  </a:cubicBezTo>
                  <a:cubicBezTo>
                    <a:pt x="313" y="214"/>
                    <a:pt x="316" y="214"/>
                    <a:pt x="318" y="214"/>
                  </a:cubicBezTo>
                  <a:cubicBezTo>
                    <a:pt x="322" y="234"/>
                    <a:pt x="333" y="254"/>
                    <a:pt x="344" y="270"/>
                  </a:cubicBezTo>
                  <a:cubicBezTo>
                    <a:pt x="347" y="274"/>
                    <a:pt x="352" y="275"/>
                    <a:pt x="358" y="275"/>
                  </a:cubicBezTo>
                  <a:cubicBezTo>
                    <a:pt x="365" y="275"/>
                    <a:pt x="374" y="273"/>
                    <a:pt x="381" y="272"/>
                  </a:cubicBezTo>
                  <a:cubicBezTo>
                    <a:pt x="373" y="278"/>
                    <a:pt x="373" y="278"/>
                    <a:pt x="373" y="278"/>
                  </a:cubicBezTo>
                  <a:cubicBezTo>
                    <a:pt x="362" y="280"/>
                    <a:pt x="350" y="284"/>
                    <a:pt x="344" y="289"/>
                  </a:cubicBezTo>
                  <a:cubicBezTo>
                    <a:pt x="341" y="291"/>
                    <a:pt x="338" y="295"/>
                    <a:pt x="336" y="299"/>
                  </a:cubicBezTo>
                  <a:cubicBezTo>
                    <a:pt x="336" y="299"/>
                    <a:pt x="336" y="299"/>
                    <a:pt x="336" y="299"/>
                  </a:cubicBezTo>
                  <a:cubicBezTo>
                    <a:pt x="336" y="299"/>
                    <a:pt x="336" y="299"/>
                    <a:pt x="336" y="299"/>
                  </a:cubicBezTo>
                  <a:cubicBezTo>
                    <a:pt x="330" y="309"/>
                    <a:pt x="326" y="324"/>
                    <a:pt x="324" y="341"/>
                  </a:cubicBezTo>
                  <a:cubicBezTo>
                    <a:pt x="316" y="363"/>
                    <a:pt x="306" y="388"/>
                    <a:pt x="293" y="409"/>
                  </a:cubicBezTo>
                  <a:cubicBezTo>
                    <a:pt x="255" y="367"/>
                    <a:pt x="255" y="367"/>
                    <a:pt x="255" y="367"/>
                  </a:cubicBezTo>
                  <a:cubicBezTo>
                    <a:pt x="216" y="391"/>
                    <a:pt x="216" y="391"/>
                    <a:pt x="216" y="391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47" y="403"/>
                    <a:pt x="147" y="403"/>
                    <a:pt x="147" y="403"/>
                  </a:cubicBezTo>
                  <a:cubicBezTo>
                    <a:pt x="123" y="387"/>
                    <a:pt x="106" y="371"/>
                    <a:pt x="106" y="371"/>
                  </a:cubicBezTo>
                  <a:cubicBezTo>
                    <a:pt x="106" y="371"/>
                    <a:pt x="106" y="371"/>
                    <a:pt x="106" y="371"/>
                  </a:cubicBezTo>
                  <a:cubicBezTo>
                    <a:pt x="103" y="376"/>
                    <a:pt x="103" y="376"/>
                    <a:pt x="103" y="376"/>
                  </a:cubicBezTo>
                  <a:cubicBezTo>
                    <a:pt x="100" y="369"/>
                    <a:pt x="96" y="361"/>
                    <a:pt x="92" y="358"/>
                  </a:cubicBezTo>
                  <a:cubicBezTo>
                    <a:pt x="84" y="353"/>
                    <a:pt x="68" y="337"/>
                    <a:pt x="62" y="337"/>
                  </a:cubicBezTo>
                  <a:cubicBezTo>
                    <a:pt x="62" y="337"/>
                    <a:pt x="62" y="337"/>
                    <a:pt x="62" y="337"/>
                  </a:cubicBezTo>
                  <a:cubicBezTo>
                    <a:pt x="58" y="339"/>
                    <a:pt x="62" y="347"/>
                    <a:pt x="63" y="351"/>
                  </a:cubicBezTo>
                  <a:cubicBezTo>
                    <a:pt x="65" y="355"/>
                    <a:pt x="70" y="362"/>
                    <a:pt x="70" y="362"/>
                  </a:cubicBezTo>
                  <a:cubicBezTo>
                    <a:pt x="46" y="352"/>
                    <a:pt x="46" y="352"/>
                    <a:pt x="46" y="352"/>
                  </a:cubicBezTo>
                  <a:cubicBezTo>
                    <a:pt x="46" y="352"/>
                    <a:pt x="26" y="345"/>
                    <a:pt x="22" y="343"/>
                  </a:cubicBezTo>
                  <a:cubicBezTo>
                    <a:pt x="18" y="341"/>
                    <a:pt x="14" y="339"/>
                    <a:pt x="13" y="339"/>
                  </a:cubicBezTo>
                  <a:cubicBezTo>
                    <a:pt x="13" y="339"/>
                    <a:pt x="13" y="339"/>
                    <a:pt x="13" y="339"/>
                  </a:cubicBezTo>
                  <a:cubicBezTo>
                    <a:pt x="12" y="339"/>
                    <a:pt x="11" y="340"/>
                    <a:pt x="9" y="344"/>
                  </a:cubicBezTo>
                  <a:cubicBezTo>
                    <a:pt x="7" y="348"/>
                    <a:pt x="9" y="350"/>
                    <a:pt x="9" y="350"/>
                  </a:cubicBezTo>
                  <a:cubicBezTo>
                    <a:pt x="9" y="350"/>
                    <a:pt x="7" y="348"/>
                    <a:pt x="5" y="348"/>
                  </a:cubicBezTo>
                  <a:cubicBezTo>
                    <a:pt x="4" y="348"/>
                    <a:pt x="4" y="349"/>
                    <a:pt x="3" y="349"/>
                  </a:cubicBezTo>
                  <a:cubicBezTo>
                    <a:pt x="1" y="351"/>
                    <a:pt x="0" y="352"/>
                    <a:pt x="0" y="356"/>
                  </a:cubicBezTo>
                  <a:cubicBezTo>
                    <a:pt x="1" y="358"/>
                    <a:pt x="3" y="360"/>
                    <a:pt x="5" y="361"/>
                  </a:cubicBezTo>
                  <a:cubicBezTo>
                    <a:pt x="6" y="361"/>
                    <a:pt x="8" y="362"/>
                    <a:pt x="8" y="362"/>
                  </a:cubicBezTo>
                  <a:cubicBezTo>
                    <a:pt x="8" y="362"/>
                    <a:pt x="7" y="362"/>
                    <a:pt x="5" y="361"/>
                  </a:cubicBezTo>
                  <a:cubicBezTo>
                    <a:pt x="5" y="361"/>
                    <a:pt x="4" y="361"/>
                    <a:pt x="4" y="361"/>
                  </a:cubicBezTo>
                  <a:cubicBezTo>
                    <a:pt x="3" y="361"/>
                    <a:pt x="2" y="361"/>
                    <a:pt x="2" y="362"/>
                  </a:cubicBezTo>
                  <a:cubicBezTo>
                    <a:pt x="0" y="365"/>
                    <a:pt x="0" y="366"/>
                    <a:pt x="2" y="369"/>
                  </a:cubicBezTo>
                  <a:cubicBezTo>
                    <a:pt x="3" y="372"/>
                    <a:pt x="12" y="376"/>
                    <a:pt x="12" y="376"/>
                  </a:cubicBezTo>
                  <a:cubicBezTo>
                    <a:pt x="12" y="376"/>
                    <a:pt x="11" y="376"/>
                    <a:pt x="10" y="376"/>
                  </a:cubicBezTo>
                  <a:cubicBezTo>
                    <a:pt x="9" y="376"/>
                    <a:pt x="7" y="377"/>
                    <a:pt x="7" y="378"/>
                  </a:cubicBezTo>
                  <a:cubicBezTo>
                    <a:pt x="7" y="381"/>
                    <a:pt x="5" y="381"/>
                    <a:pt x="8" y="384"/>
                  </a:cubicBezTo>
                  <a:cubicBezTo>
                    <a:pt x="11" y="387"/>
                    <a:pt x="25" y="394"/>
                    <a:pt x="30" y="396"/>
                  </a:cubicBezTo>
                  <a:cubicBezTo>
                    <a:pt x="36" y="398"/>
                    <a:pt x="47" y="404"/>
                    <a:pt x="53" y="407"/>
                  </a:cubicBezTo>
                  <a:cubicBezTo>
                    <a:pt x="57" y="410"/>
                    <a:pt x="68" y="412"/>
                    <a:pt x="78" y="413"/>
                  </a:cubicBezTo>
                  <a:cubicBezTo>
                    <a:pt x="68" y="426"/>
                    <a:pt x="68" y="426"/>
                    <a:pt x="68" y="426"/>
                  </a:cubicBezTo>
                  <a:cubicBezTo>
                    <a:pt x="68" y="438"/>
                    <a:pt x="71" y="438"/>
                    <a:pt x="79" y="443"/>
                  </a:cubicBezTo>
                  <a:cubicBezTo>
                    <a:pt x="99" y="456"/>
                    <a:pt x="161" y="494"/>
                    <a:pt x="221" y="508"/>
                  </a:cubicBezTo>
                  <a:cubicBezTo>
                    <a:pt x="284" y="579"/>
                    <a:pt x="284" y="579"/>
                    <a:pt x="284" y="579"/>
                  </a:cubicBezTo>
                  <a:cubicBezTo>
                    <a:pt x="303" y="567"/>
                    <a:pt x="303" y="567"/>
                    <a:pt x="303" y="567"/>
                  </a:cubicBezTo>
                  <a:cubicBezTo>
                    <a:pt x="306" y="568"/>
                    <a:pt x="310" y="569"/>
                    <a:pt x="312" y="569"/>
                  </a:cubicBezTo>
                  <a:cubicBezTo>
                    <a:pt x="307" y="630"/>
                    <a:pt x="301" y="706"/>
                    <a:pt x="314" y="723"/>
                  </a:cubicBezTo>
                  <a:cubicBezTo>
                    <a:pt x="309" y="866"/>
                    <a:pt x="325" y="1180"/>
                    <a:pt x="328" y="1255"/>
                  </a:cubicBezTo>
                  <a:cubicBezTo>
                    <a:pt x="330" y="1257"/>
                    <a:pt x="331" y="1258"/>
                    <a:pt x="333" y="1259"/>
                  </a:cubicBezTo>
                  <a:cubicBezTo>
                    <a:pt x="335" y="1256"/>
                    <a:pt x="337" y="1253"/>
                    <a:pt x="337" y="1250"/>
                  </a:cubicBezTo>
                  <a:cubicBezTo>
                    <a:pt x="337" y="1250"/>
                    <a:pt x="338" y="1250"/>
                    <a:pt x="338" y="1250"/>
                  </a:cubicBezTo>
                  <a:cubicBezTo>
                    <a:pt x="347" y="1250"/>
                    <a:pt x="405" y="1258"/>
                    <a:pt x="405" y="1258"/>
                  </a:cubicBezTo>
                  <a:cubicBezTo>
                    <a:pt x="405" y="1258"/>
                    <a:pt x="405" y="1259"/>
                    <a:pt x="405" y="1260"/>
                  </a:cubicBezTo>
                  <a:cubicBezTo>
                    <a:pt x="406" y="1260"/>
                    <a:pt x="407" y="1260"/>
                    <a:pt x="408" y="1260"/>
                  </a:cubicBezTo>
                  <a:cubicBezTo>
                    <a:pt x="400" y="1212"/>
                    <a:pt x="367" y="802"/>
                    <a:pt x="399" y="802"/>
                  </a:cubicBezTo>
                  <a:cubicBezTo>
                    <a:pt x="399" y="802"/>
                    <a:pt x="400" y="802"/>
                    <a:pt x="400" y="802"/>
                  </a:cubicBezTo>
                  <a:cubicBezTo>
                    <a:pt x="416" y="807"/>
                    <a:pt x="430" y="1180"/>
                    <a:pt x="419" y="1259"/>
                  </a:cubicBezTo>
                  <a:cubicBezTo>
                    <a:pt x="420" y="1259"/>
                    <a:pt x="422" y="1259"/>
                    <a:pt x="423" y="1259"/>
                  </a:cubicBezTo>
                  <a:cubicBezTo>
                    <a:pt x="425" y="1259"/>
                    <a:pt x="427" y="1259"/>
                    <a:pt x="430" y="1259"/>
                  </a:cubicBezTo>
                  <a:cubicBezTo>
                    <a:pt x="432" y="1257"/>
                    <a:pt x="434" y="1254"/>
                    <a:pt x="435" y="1250"/>
                  </a:cubicBezTo>
                  <a:cubicBezTo>
                    <a:pt x="435" y="1250"/>
                    <a:pt x="435" y="1250"/>
                    <a:pt x="435" y="1250"/>
                  </a:cubicBezTo>
                  <a:cubicBezTo>
                    <a:pt x="443" y="1250"/>
                    <a:pt x="494" y="1257"/>
                    <a:pt x="501" y="1258"/>
                  </a:cubicBezTo>
                  <a:cubicBezTo>
                    <a:pt x="493" y="1187"/>
                    <a:pt x="470" y="790"/>
                    <a:pt x="485" y="749"/>
                  </a:cubicBezTo>
                  <a:cubicBezTo>
                    <a:pt x="488" y="740"/>
                    <a:pt x="490" y="730"/>
                    <a:pt x="489" y="719"/>
                  </a:cubicBezTo>
                  <a:cubicBezTo>
                    <a:pt x="507" y="713"/>
                    <a:pt x="521" y="707"/>
                    <a:pt x="521" y="707"/>
                  </a:cubicBezTo>
                  <a:cubicBezTo>
                    <a:pt x="514" y="674"/>
                    <a:pt x="507" y="629"/>
                    <a:pt x="501" y="580"/>
                  </a:cubicBezTo>
                  <a:cubicBezTo>
                    <a:pt x="520" y="575"/>
                    <a:pt x="538" y="567"/>
                    <a:pt x="551" y="555"/>
                  </a:cubicBezTo>
                  <a:cubicBezTo>
                    <a:pt x="583" y="525"/>
                    <a:pt x="520" y="347"/>
                    <a:pt x="506" y="303"/>
                  </a:cubicBezTo>
                  <a:cubicBezTo>
                    <a:pt x="503" y="285"/>
                    <a:pt x="492" y="276"/>
                    <a:pt x="480" y="273"/>
                  </a:cubicBezTo>
                  <a:cubicBezTo>
                    <a:pt x="477" y="267"/>
                    <a:pt x="473" y="263"/>
                    <a:pt x="468" y="261"/>
                  </a:cubicBezTo>
                  <a:cubicBezTo>
                    <a:pt x="468" y="261"/>
                    <a:pt x="465" y="262"/>
                    <a:pt x="461" y="263"/>
                  </a:cubicBezTo>
                  <a:cubicBezTo>
                    <a:pt x="461" y="263"/>
                    <a:pt x="452" y="244"/>
                    <a:pt x="450" y="238"/>
                  </a:cubicBezTo>
                  <a:cubicBezTo>
                    <a:pt x="443" y="243"/>
                    <a:pt x="443" y="243"/>
                    <a:pt x="443" y="243"/>
                  </a:cubicBezTo>
                  <a:cubicBezTo>
                    <a:pt x="442" y="237"/>
                    <a:pt x="443" y="232"/>
                    <a:pt x="443" y="227"/>
                  </a:cubicBezTo>
                  <a:cubicBezTo>
                    <a:pt x="445" y="225"/>
                    <a:pt x="446" y="223"/>
                    <a:pt x="448" y="218"/>
                  </a:cubicBezTo>
                  <a:cubicBezTo>
                    <a:pt x="451" y="211"/>
                    <a:pt x="452" y="211"/>
                    <a:pt x="452" y="211"/>
                  </a:cubicBezTo>
                  <a:cubicBezTo>
                    <a:pt x="450" y="228"/>
                    <a:pt x="450" y="228"/>
                    <a:pt x="450" y="228"/>
                  </a:cubicBezTo>
                  <a:cubicBezTo>
                    <a:pt x="478" y="199"/>
                    <a:pt x="479" y="75"/>
                    <a:pt x="451" y="39"/>
                  </a:cubicBezTo>
                  <a:cubicBezTo>
                    <a:pt x="453" y="12"/>
                    <a:pt x="424" y="0"/>
                    <a:pt x="389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8168481" y="6672262"/>
              <a:ext cx="174625" cy="42863"/>
            </a:xfrm>
            <a:custGeom>
              <a:avLst/>
              <a:gdLst>
                <a:gd name="T0" fmla="*/ 5 w 72"/>
                <a:gd name="T1" fmla="*/ 0 h 18"/>
                <a:gd name="T2" fmla="*/ 4 w 72"/>
                <a:gd name="T3" fmla="*/ 0 h 18"/>
                <a:gd name="T4" fmla="*/ 0 w 72"/>
                <a:gd name="T5" fmla="*/ 9 h 18"/>
                <a:gd name="T6" fmla="*/ 20 w 72"/>
                <a:gd name="T7" fmla="*/ 18 h 18"/>
                <a:gd name="T8" fmla="*/ 72 w 72"/>
                <a:gd name="T9" fmla="*/ 10 h 18"/>
                <a:gd name="T10" fmla="*/ 72 w 72"/>
                <a:gd name="T11" fmla="*/ 8 h 18"/>
                <a:gd name="T12" fmla="*/ 5 w 7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8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9" y="16"/>
                    <a:pt x="14" y="18"/>
                    <a:pt x="20" y="18"/>
                  </a:cubicBezTo>
                  <a:cubicBezTo>
                    <a:pt x="29" y="18"/>
                    <a:pt x="39" y="12"/>
                    <a:pt x="72" y="10"/>
                  </a:cubicBezTo>
                  <a:cubicBezTo>
                    <a:pt x="72" y="9"/>
                    <a:pt x="72" y="8"/>
                    <a:pt x="72" y="8"/>
                  </a:cubicBezTo>
                  <a:cubicBezTo>
                    <a:pt x="72" y="8"/>
                    <a:pt x="14" y="0"/>
                    <a:pt x="5" y="0"/>
                  </a:cubicBezTo>
                </a:path>
              </a:pathLst>
            </a:custGeom>
            <a:solidFill>
              <a:srgbClr val="1D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403431" y="6672262"/>
              <a:ext cx="173038" cy="38100"/>
            </a:xfrm>
            <a:custGeom>
              <a:avLst/>
              <a:gdLst>
                <a:gd name="T0" fmla="*/ 5 w 72"/>
                <a:gd name="T1" fmla="*/ 0 h 16"/>
                <a:gd name="T2" fmla="*/ 5 w 72"/>
                <a:gd name="T3" fmla="*/ 0 h 16"/>
                <a:gd name="T4" fmla="*/ 0 w 72"/>
                <a:gd name="T5" fmla="*/ 9 h 16"/>
                <a:gd name="T6" fmla="*/ 33 w 72"/>
                <a:gd name="T7" fmla="*/ 13 h 16"/>
                <a:gd name="T8" fmla="*/ 70 w 72"/>
                <a:gd name="T9" fmla="*/ 16 h 16"/>
                <a:gd name="T10" fmla="*/ 72 w 72"/>
                <a:gd name="T11" fmla="*/ 16 h 16"/>
                <a:gd name="T12" fmla="*/ 72 w 72"/>
                <a:gd name="T13" fmla="*/ 15 h 16"/>
                <a:gd name="T14" fmla="*/ 71 w 72"/>
                <a:gd name="T15" fmla="*/ 8 h 16"/>
                <a:gd name="T16" fmla="*/ 5 w 7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7"/>
                    <a:pt x="0" y="9"/>
                  </a:cubicBezTo>
                  <a:cubicBezTo>
                    <a:pt x="11" y="10"/>
                    <a:pt x="22" y="11"/>
                    <a:pt x="33" y="13"/>
                  </a:cubicBezTo>
                  <a:cubicBezTo>
                    <a:pt x="47" y="15"/>
                    <a:pt x="60" y="16"/>
                    <a:pt x="70" y="16"/>
                  </a:cubicBezTo>
                  <a:cubicBezTo>
                    <a:pt x="71" y="16"/>
                    <a:pt x="72" y="16"/>
                    <a:pt x="72" y="16"/>
                  </a:cubicBezTo>
                  <a:cubicBezTo>
                    <a:pt x="72" y="16"/>
                    <a:pt x="72" y="16"/>
                    <a:pt x="72" y="15"/>
                  </a:cubicBezTo>
                  <a:cubicBezTo>
                    <a:pt x="72" y="14"/>
                    <a:pt x="72" y="11"/>
                    <a:pt x="71" y="8"/>
                  </a:cubicBezTo>
                  <a:cubicBezTo>
                    <a:pt x="64" y="7"/>
                    <a:pt x="13" y="0"/>
                    <a:pt x="5" y="0"/>
                  </a:cubicBezTo>
                </a:path>
              </a:pathLst>
            </a:custGeom>
            <a:solidFill>
              <a:srgbClr val="232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8600281" y="4856162"/>
              <a:ext cx="1003300" cy="1917700"/>
            </a:xfrm>
            <a:custGeom>
              <a:avLst/>
              <a:gdLst>
                <a:gd name="T0" fmla="*/ 312 w 415"/>
                <a:gd name="T1" fmla="*/ 486 h 794"/>
                <a:gd name="T2" fmla="*/ 0 w 415"/>
                <a:gd name="T3" fmla="*/ 506 h 794"/>
                <a:gd name="T4" fmla="*/ 7 w 415"/>
                <a:gd name="T5" fmla="*/ 525 h 794"/>
                <a:gd name="T6" fmla="*/ 88 w 415"/>
                <a:gd name="T7" fmla="*/ 546 h 794"/>
                <a:gd name="T8" fmla="*/ 162 w 415"/>
                <a:gd name="T9" fmla="*/ 633 h 794"/>
                <a:gd name="T10" fmla="*/ 155 w 415"/>
                <a:gd name="T11" fmla="*/ 741 h 794"/>
                <a:gd name="T12" fmla="*/ 52 w 415"/>
                <a:gd name="T13" fmla="*/ 773 h 794"/>
                <a:gd name="T14" fmla="*/ 52 w 415"/>
                <a:gd name="T15" fmla="*/ 775 h 794"/>
                <a:gd name="T16" fmla="*/ 78 w 415"/>
                <a:gd name="T17" fmla="*/ 788 h 794"/>
                <a:gd name="T18" fmla="*/ 78 w 415"/>
                <a:gd name="T19" fmla="*/ 784 h 794"/>
                <a:gd name="T20" fmla="*/ 164 w 415"/>
                <a:gd name="T21" fmla="*/ 767 h 794"/>
                <a:gd name="T22" fmla="*/ 160 w 415"/>
                <a:gd name="T23" fmla="*/ 788 h 794"/>
                <a:gd name="T24" fmla="*/ 190 w 415"/>
                <a:gd name="T25" fmla="*/ 791 h 794"/>
                <a:gd name="T26" fmla="*/ 185 w 415"/>
                <a:gd name="T27" fmla="*/ 774 h 794"/>
                <a:gd name="T28" fmla="*/ 186 w 415"/>
                <a:gd name="T29" fmla="*/ 767 h 794"/>
                <a:gd name="T30" fmla="*/ 272 w 415"/>
                <a:gd name="T31" fmla="*/ 788 h 794"/>
                <a:gd name="T32" fmla="*/ 302 w 415"/>
                <a:gd name="T33" fmla="*/ 794 h 794"/>
                <a:gd name="T34" fmla="*/ 298 w 415"/>
                <a:gd name="T35" fmla="*/ 774 h 794"/>
                <a:gd name="T36" fmla="*/ 298 w 415"/>
                <a:gd name="T37" fmla="*/ 773 h 794"/>
                <a:gd name="T38" fmla="*/ 194 w 415"/>
                <a:gd name="T39" fmla="*/ 741 h 794"/>
                <a:gd name="T40" fmla="*/ 187 w 415"/>
                <a:gd name="T41" fmla="*/ 633 h 794"/>
                <a:gd name="T42" fmla="*/ 230 w 415"/>
                <a:gd name="T43" fmla="*/ 555 h 794"/>
                <a:gd name="T44" fmla="*/ 231 w 415"/>
                <a:gd name="T45" fmla="*/ 560 h 794"/>
                <a:gd name="T46" fmla="*/ 242 w 415"/>
                <a:gd name="T47" fmla="*/ 570 h 794"/>
                <a:gd name="T48" fmla="*/ 260 w 415"/>
                <a:gd name="T49" fmla="*/ 597 h 794"/>
                <a:gd name="T50" fmla="*/ 272 w 415"/>
                <a:gd name="T51" fmla="*/ 595 h 794"/>
                <a:gd name="T52" fmla="*/ 271 w 415"/>
                <a:gd name="T53" fmla="*/ 579 h 794"/>
                <a:gd name="T54" fmla="*/ 250 w 415"/>
                <a:gd name="T55" fmla="*/ 564 h 794"/>
                <a:gd name="T56" fmla="*/ 234 w 415"/>
                <a:gd name="T57" fmla="*/ 558 h 794"/>
                <a:gd name="T58" fmla="*/ 261 w 415"/>
                <a:gd name="T59" fmla="*/ 546 h 794"/>
                <a:gd name="T60" fmla="*/ 342 w 415"/>
                <a:gd name="T61" fmla="*/ 525 h 794"/>
                <a:gd name="T62" fmla="*/ 351 w 415"/>
                <a:gd name="T63" fmla="*/ 509 h 794"/>
                <a:gd name="T64" fmla="*/ 401 w 415"/>
                <a:gd name="T65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5" h="794">
                  <a:moveTo>
                    <a:pt x="401" y="0"/>
                  </a:moveTo>
                  <a:cubicBezTo>
                    <a:pt x="326" y="0"/>
                    <a:pt x="303" y="411"/>
                    <a:pt x="312" y="486"/>
                  </a:cubicBezTo>
                  <a:cubicBezTo>
                    <a:pt x="266" y="459"/>
                    <a:pt x="233" y="452"/>
                    <a:pt x="174" y="452"/>
                  </a:cubicBezTo>
                  <a:cubicBezTo>
                    <a:pt x="114" y="452"/>
                    <a:pt x="52" y="472"/>
                    <a:pt x="0" y="506"/>
                  </a:cubicBezTo>
                  <a:cubicBezTo>
                    <a:pt x="0" y="515"/>
                    <a:pt x="3" y="522"/>
                    <a:pt x="7" y="524"/>
                  </a:cubicBezTo>
                  <a:cubicBezTo>
                    <a:pt x="7" y="525"/>
                    <a:pt x="7" y="525"/>
                    <a:pt x="7" y="525"/>
                  </a:cubicBezTo>
                  <a:cubicBezTo>
                    <a:pt x="7" y="536"/>
                    <a:pt x="15" y="546"/>
                    <a:pt x="24" y="546"/>
                  </a:cubicBezTo>
                  <a:cubicBezTo>
                    <a:pt x="88" y="546"/>
                    <a:pt x="88" y="546"/>
                    <a:pt x="88" y="546"/>
                  </a:cubicBezTo>
                  <a:cubicBezTo>
                    <a:pt x="95" y="552"/>
                    <a:pt x="125" y="557"/>
                    <a:pt x="162" y="558"/>
                  </a:cubicBezTo>
                  <a:cubicBezTo>
                    <a:pt x="162" y="633"/>
                    <a:pt x="162" y="633"/>
                    <a:pt x="162" y="633"/>
                  </a:cubicBezTo>
                  <a:cubicBezTo>
                    <a:pt x="155" y="633"/>
                    <a:pt x="155" y="633"/>
                    <a:pt x="155" y="633"/>
                  </a:cubicBezTo>
                  <a:cubicBezTo>
                    <a:pt x="155" y="741"/>
                    <a:pt x="155" y="741"/>
                    <a:pt x="155" y="741"/>
                  </a:cubicBezTo>
                  <a:cubicBezTo>
                    <a:pt x="63" y="759"/>
                    <a:pt x="63" y="759"/>
                    <a:pt x="63" y="759"/>
                  </a:cubicBezTo>
                  <a:cubicBezTo>
                    <a:pt x="57" y="761"/>
                    <a:pt x="52" y="766"/>
                    <a:pt x="52" y="773"/>
                  </a:cubicBezTo>
                  <a:cubicBezTo>
                    <a:pt x="52" y="773"/>
                    <a:pt x="52" y="773"/>
                    <a:pt x="52" y="773"/>
                  </a:cubicBezTo>
                  <a:cubicBezTo>
                    <a:pt x="52" y="774"/>
                    <a:pt x="52" y="775"/>
                    <a:pt x="52" y="775"/>
                  </a:cubicBezTo>
                  <a:cubicBezTo>
                    <a:pt x="49" y="779"/>
                    <a:pt x="48" y="783"/>
                    <a:pt x="48" y="787"/>
                  </a:cubicBezTo>
                  <a:cubicBezTo>
                    <a:pt x="58" y="788"/>
                    <a:pt x="68" y="788"/>
                    <a:pt x="78" y="788"/>
                  </a:cubicBezTo>
                  <a:cubicBezTo>
                    <a:pt x="78" y="788"/>
                    <a:pt x="78" y="788"/>
                    <a:pt x="78" y="788"/>
                  </a:cubicBezTo>
                  <a:cubicBezTo>
                    <a:pt x="78" y="787"/>
                    <a:pt x="78" y="785"/>
                    <a:pt x="78" y="784"/>
                  </a:cubicBezTo>
                  <a:cubicBezTo>
                    <a:pt x="163" y="767"/>
                    <a:pt x="163" y="767"/>
                    <a:pt x="163" y="767"/>
                  </a:cubicBezTo>
                  <a:cubicBezTo>
                    <a:pt x="164" y="767"/>
                    <a:pt x="164" y="767"/>
                    <a:pt x="164" y="767"/>
                  </a:cubicBezTo>
                  <a:cubicBezTo>
                    <a:pt x="164" y="775"/>
                    <a:pt x="164" y="775"/>
                    <a:pt x="164" y="775"/>
                  </a:cubicBezTo>
                  <a:cubicBezTo>
                    <a:pt x="162" y="778"/>
                    <a:pt x="160" y="783"/>
                    <a:pt x="160" y="788"/>
                  </a:cubicBezTo>
                  <a:cubicBezTo>
                    <a:pt x="160" y="789"/>
                    <a:pt x="160" y="789"/>
                    <a:pt x="160" y="790"/>
                  </a:cubicBezTo>
                  <a:cubicBezTo>
                    <a:pt x="170" y="790"/>
                    <a:pt x="180" y="790"/>
                    <a:pt x="190" y="791"/>
                  </a:cubicBezTo>
                  <a:cubicBezTo>
                    <a:pt x="190" y="790"/>
                    <a:pt x="190" y="789"/>
                    <a:pt x="190" y="788"/>
                  </a:cubicBezTo>
                  <a:cubicBezTo>
                    <a:pt x="190" y="782"/>
                    <a:pt x="188" y="777"/>
                    <a:pt x="185" y="774"/>
                  </a:cubicBezTo>
                  <a:cubicBezTo>
                    <a:pt x="186" y="767"/>
                    <a:pt x="186" y="767"/>
                    <a:pt x="186" y="767"/>
                  </a:cubicBezTo>
                  <a:cubicBezTo>
                    <a:pt x="186" y="767"/>
                    <a:pt x="186" y="767"/>
                    <a:pt x="186" y="767"/>
                  </a:cubicBezTo>
                  <a:cubicBezTo>
                    <a:pt x="272" y="784"/>
                    <a:pt x="272" y="784"/>
                    <a:pt x="272" y="784"/>
                  </a:cubicBezTo>
                  <a:cubicBezTo>
                    <a:pt x="272" y="785"/>
                    <a:pt x="272" y="787"/>
                    <a:pt x="272" y="788"/>
                  </a:cubicBezTo>
                  <a:cubicBezTo>
                    <a:pt x="272" y="790"/>
                    <a:pt x="272" y="791"/>
                    <a:pt x="273" y="793"/>
                  </a:cubicBezTo>
                  <a:cubicBezTo>
                    <a:pt x="283" y="793"/>
                    <a:pt x="293" y="794"/>
                    <a:pt x="302" y="794"/>
                  </a:cubicBezTo>
                  <a:cubicBezTo>
                    <a:pt x="303" y="792"/>
                    <a:pt x="303" y="790"/>
                    <a:pt x="303" y="788"/>
                  </a:cubicBezTo>
                  <a:cubicBezTo>
                    <a:pt x="303" y="782"/>
                    <a:pt x="301" y="778"/>
                    <a:pt x="298" y="774"/>
                  </a:cubicBezTo>
                  <a:cubicBezTo>
                    <a:pt x="298" y="773"/>
                    <a:pt x="298" y="773"/>
                    <a:pt x="298" y="773"/>
                  </a:cubicBezTo>
                  <a:cubicBezTo>
                    <a:pt x="298" y="773"/>
                    <a:pt x="298" y="773"/>
                    <a:pt x="298" y="773"/>
                  </a:cubicBezTo>
                  <a:cubicBezTo>
                    <a:pt x="298" y="766"/>
                    <a:pt x="292" y="761"/>
                    <a:pt x="286" y="759"/>
                  </a:cubicBezTo>
                  <a:cubicBezTo>
                    <a:pt x="194" y="741"/>
                    <a:pt x="194" y="741"/>
                    <a:pt x="194" y="741"/>
                  </a:cubicBezTo>
                  <a:cubicBezTo>
                    <a:pt x="194" y="633"/>
                    <a:pt x="194" y="633"/>
                    <a:pt x="194" y="633"/>
                  </a:cubicBezTo>
                  <a:cubicBezTo>
                    <a:pt x="187" y="633"/>
                    <a:pt x="187" y="633"/>
                    <a:pt x="187" y="633"/>
                  </a:cubicBezTo>
                  <a:cubicBezTo>
                    <a:pt x="187" y="558"/>
                    <a:pt x="187" y="558"/>
                    <a:pt x="187" y="558"/>
                  </a:cubicBezTo>
                  <a:cubicBezTo>
                    <a:pt x="203" y="558"/>
                    <a:pt x="218" y="557"/>
                    <a:pt x="230" y="555"/>
                  </a:cubicBezTo>
                  <a:cubicBezTo>
                    <a:pt x="231" y="559"/>
                    <a:pt x="231" y="559"/>
                    <a:pt x="231" y="559"/>
                  </a:cubicBezTo>
                  <a:cubicBezTo>
                    <a:pt x="231" y="560"/>
                    <a:pt x="231" y="560"/>
                    <a:pt x="231" y="560"/>
                  </a:cubicBezTo>
                  <a:cubicBezTo>
                    <a:pt x="231" y="560"/>
                    <a:pt x="231" y="560"/>
                    <a:pt x="231" y="560"/>
                  </a:cubicBezTo>
                  <a:cubicBezTo>
                    <a:pt x="242" y="570"/>
                    <a:pt x="242" y="570"/>
                    <a:pt x="242" y="570"/>
                  </a:cubicBezTo>
                  <a:cubicBezTo>
                    <a:pt x="240" y="574"/>
                    <a:pt x="241" y="580"/>
                    <a:pt x="245" y="583"/>
                  </a:cubicBezTo>
                  <a:cubicBezTo>
                    <a:pt x="260" y="597"/>
                    <a:pt x="260" y="597"/>
                    <a:pt x="260" y="597"/>
                  </a:cubicBezTo>
                  <a:cubicBezTo>
                    <a:pt x="262" y="598"/>
                    <a:pt x="263" y="599"/>
                    <a:pt x="265" y="599"/>
                  </a:cubicBezTo>
                  <a:cubicBezTo>
                    <a:pt x="268" y="599"/>
                    <a:pt x="271" y="597"/>
                    <a:pt x="272" y="595"/>
                  </a:cubicBezTo>
                  <a:cubicBezTo>
                    <a:pt x="272" y="595"/>
                    <a:pt x="272" y="595"/>
                    <a:pt x="272" y="595"/>
                  </a:cubicBezTo>
                  <a:cubicBezTo>
                    <a:pt x="275" y="590"/>
                    <a:pt x="275" y="583"/>
                    <a:pt x="271" y="579"/>
                  </a:cubicBezTo>
                  <a:cubicBezTo>
                    <a:pt x="256" y="566"/>
                    <a:pt x="256" y="566"/>
                    <a:pt x="256" y="566"/>
                  </a:cubicBezTo>
                  <a:cubicBezTo>
                    <a:pt x="254" y="564"/>
                    <a:pt x="252" y="564"/>
                    <a:pt x="250" y="564"/>
                  </a:cubicBezTo>
                  <a:cubicBezTo>
                    <a:pt x="248" y="564"/>
                    <a:pt x="246" y="565"/>
                    <a:pt x="244" y="566"/>
                  </a:cubicBezTo>
                  <a:cubicBezTo>
                    <a:pt x="234" y="558"/>
                    <a:pt x="234" y="558"/>
                    <a:pt x="234" y="558"/>
                  </a:cubicBezTo>
                  <a:cubicBezTo>
                    <a:pt x="234" y="554"/>
                    <a:pt x="234" y="554"/>
                    <a:pt x="234" y="554"/>
                  </a:cubicBezTo>
                  <a:cubicBezTo>
                    <a:pt x="248" y="552"/>
                    <a:pt x="257" y="549"/>
                    <a:pt x="261" y="546"/>
                  </a:cubicBezTo>
                  <a:cubicBezTo>
                    <a:pt x="325" y="546"/>
                    <a:pt x="325" y="546"/>
                    <a:pt x="325" y="546"/>
                  </a:cubicBezTo>
                  <a:cubicBezTo>
                    <a:pt x="334" y="546"/>
                    <a:pt x="342" y="536"/>
                    <a:pt x="342" y="525"/>
                  </a:cubicBezTo>
                  <a:cubicBezTo>
                    <a:pt x="342" y="525"/>
                    <a:pt x="342" y="524"/>
                    <a:pt x="342" y="524"/>
                  </a:cubicBezTo>
                  <a:cubicBezTo>
                    <a:pt x="347" y="521"/>
                    <a:pt x="350" y="516"/>
                    <a:pt x="351" y="509"/>
                  </a:cubicBezTo>
                  <a:cubicBezTo>
                    <a:pt x="414" y="22"/>
                    <a:pt x="414" y="22"/>
                    <a:pt x="414" y="22"/>
                  </a:cubicBezTo>
                  <a:cubicBezTo>
                    <a:pt x="415" y="12"/>
                    <a:pt x="409" y="0"/>
                    <a:pt x="401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8716169" y="6756400"/>
              <a:ext cx="614363" cy="46038"/>
            </a:xfrm>
            <a:custGeom>
              <a:avLst/>
              <a:gdLst>
                <a:gd name="T0" fmla="*/ 225 w 254"/>
                <a:gd name="T1" fmla="*/ 6 h 19"/>
                <a:gd name="T2" fmla="*/ 239 w 254"/>
                <a:gd name="T3" fmla="*/ 19 h 19"/>
                <a:gd name="T4" fmla="*/ 254 w 254"/>
                <a:gd name="T5" fmla="*/ 7 h 19"/>
                <a:gd name="T6" fmla="*/ 225 w 254"/>
                <a:gd name="T7" fmla="*/ 6 h 19"/>
                <a:gd name="T8" fmla="*/ 112 w 254"/>
                <a:gd name="T9" fmla="*/ 3 h 19"/>
                <a:gd name="T10" fmla="*/ 127 w 254"/>
                <a:gd name="T11" fmla="*/ 19 h 19"/>
                <a:gd name="T12" fmla="*/ 142 w 254"/>
                <a:gd name="T13" fmla="*/ 4 h 19"/>
                <a:gd name="T14" fmla="*/ 112 w 254"/>
                <a:gd name="T15" fmla="*/ 3 h 19"/>
                <a:gd name="T16" fmla="*/ 0 w 254"/>
                <a:gd name="T17" fmla="*/ 0 h 19"/>
                <a:gd name="T18" fmla="*/ 0 w 254"/>
                <a:gd name="T19" fmla="*/ 1 h 19"/>
                <a:gd name="T20" fmla="*/ 15 w 254"/>
                <a:gd name="T21" fmla="*/ 19 h 19"/>
                <a:gd name="T22" fmla="*/ 30 w 254"/>
                <a:gd name="T23" fmla="*/ 1 h 19"/>
                <a:gd name="T24" fmla="*/ 0 w 25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19">
                  <a:moveTo>
                    <a:pt x="225" y="6"/>
                  </a:moveTo>
                  <a:cubicBezTo>
                    <a:pt x="226" y="14"/>
                    <a:pt x="232" y="19"/>
                    <a:pt x="239" y="19"/>
                  </a:cubicBezTo>
                  <a:cubicBezTo>
                    <a:pt x="246" y="19"/>
                    <a:pt x="252" y="14"/>
                    <a:pt x="254" y="7"/>
                  </a:cubicBezTo>
                  <a:cubicBezTo>
                    <a:pt x="245" y="7"/>
                    <a:pt x="235" y="6"/>
                    <a:pt x="225" y="6"/>
                  </a:cubicBezTo>
                  <a:moveTo>
                    <a:pt x="112" y="3"/>
                  </a:moveTo>
                  <a:cubicBezTo>
                    <a:pt x="113" y="12"/>
                    <a:pt x="119" y="19"/>
                    <a:pt x="127" y="19"/>
                  </a:cubicBezTo>
                  <a:cubicBezTo>
                    <a:pt x="135" y="19"/>
                    <a:pt x="141" y="12"/>
                    <a:pt x="142" y="4"/>
                  </a:cubicBezTo>
                  <a:cubicBezTo>
                    <a:pt x="132" y="3"/>
                    <a:pt x="122" y="3"/>
                    <a:pt x="112" y="3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1"/>
                    <a:pt x="7" y="19"/>
                    <a:pt x="15" y="19"/>
                  </a:cubicBezTo>
                  <a:cubicBezTo>
                    <a:pt x="24" y="19"/>
                    <a:pt x="30" y="11"/>
                    <a:pt x="30" y="1"/>
                  </a:cubicBezTo>
                  <a:cubicBezTo>
                    <a:pt x="20" y="1"/>
                    <a:pt x="10" y="1"/>
                    <a:pt x="0" y="0"/>
                  </a:cubicBezTo>
                </a:path>
              </a:pathLst>
            </a:custGeom>
            <a:solidFill>
              <a:srgbClr val="8D9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088981" y="5305425"/>
              <a:ext cx="457200" cy="325438"/>
            </a:xfrm>
            <a:custGeom>
              <a:avLst/>
              <a:gdLst>
                <a:gd name="T0" fmla="*/ 10 w 189"/>
                <a:gd name="T1" fmla="*/ 0 h 135"/>
                <a:gd name="T2" fmla="*/ 179 w 189"/>
                <a:gd name="T3" fmla="*/ 0 h 135"/>
                <a:gd name="T4" fmla="*/ 189 w 189"/>
                <a:gd name="T5" fmla="*/ 10 h 135"/>
                <a:gd name="T6" fmla="*/ 189 w 189"/>
                <a:gd name="T7" fmla="*/ 124 h 135"/>
                <a:gd name="T8" fmla="*/ 179 w 189"/>
                <a:gd name="T9" fmla="*/ 135 h 135"/>
                <a:gd name="T10" fmla="*/ 10 w 189"/>
                <a:gd name="T11" fmla="*/ 135 h 135"/>
                <a:gd name="T12" fmla="*/ 0 w 189"/>
                <a:gd name="T13" fmla="*/ 124 h 135"/>
                <a:gd name="T14" fmla="*/ 0 w 189"/>
                <a:gd name="T15" fmla="*/ 10 h 135"/>
                <a:gd name="T16" fmla="*/ 10 w 189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35">
                  <a:moveTo>
                    <a:pt x="1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4" y="0"/>
                    <a:pt x="189" y="5"/>
                    <a:pt x="189" y="10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30"/>
                    <a:pt x="184" y="135"/>
                    <a:pt x="179" y="135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5" y="135"/>
                    <a:pt x="0" y="130"/>
                    <a:pt x="0" y="12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7114381" y="5329237"/>
              <a:ext cx="407988" cy="274638"/>
            </a:xfrm>
            <a:prstGeom prst="rect">
              <a:avLst/>
            </a:prstGeom>
            <a:solidFill>
              <a:srgbClr val="839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014369" y="5619750"/>
              <a:ext cx="606425" cy="33338"/>
            </a:xfrm>
            <a:custGeom>
              <a:avLst/>
              <a:gdLst>
                <a:gd name="T0" fmla="*/ 8 w 251"/>
                <a:gd name="T1" fmla="*/ 0 h 14"/>
                <a:gd name="T2" fmla="*/ 243 w 251"/>
                <a:gd name="T3" fmla="*/ 0 h 14"/>
                <a:gd name="T4" fmla="*/ 251 w 251"/>
                <a:gd name="T5" fmla="*/ 7 h 14"/>
                <a:gd name="T6" fmla="*/ 243 w 251"/>
                <a:gd name="T7" fmla="*/ 14 h 14"/>
                <a:gd name="T8" fmla="*/ 8 w 251"/>
                <a:gd name="T9" fmla="*/ 14 h 14"/>
                <a:gd name="T10" fmla="*/ 0 w 251"/>
                <a:gd name="T11" fmla="*/ 7 h 14"/>
                <a:gd name="T12" fmla="*/ 8 w 25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4">
                  <a:moveTo>
                    <a:pt x="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7" y="0"/>
                    <a:pt x="251" y="3"/>
                    <a:pt x="251" y="7"/>
                  </a:cubicBezTo>
                  <a:cubicBezTo>
                    <a:pt x="251" y="11"/>
                    <a:pt x="247" y="14"/>
                    <a:pt x="243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7311231" y="5311775"/>
              <a:ext cx="12700" cy="11113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014369" y="5619750"/>
              <a:ext cx="606425" cy="15875"/>
            </a:xfrm>
            <a:custGeom>
              <a:avLst/>
              <a:gdLst>
                <a:gd name="T0" fmla="*/ 0 w 251"/>
                <a:gd name="T1" fmla="*/ 7 h 7"/>
                <a:gd name="T2" fmla="*/ 251 w 251"/>
                <a:gd name="T3" fmla="*/ 7 h 7"/>
                <a:gd name="T4" fmla="*/ 251 w 251"/>
                <a:gd name="T5" fmla="*/ 1 h 7"/>
                <a:gd name="T6" fmla="*/ 249 w 251"/>
                <a:gd name="T7" fmla="*/ 0 h 7"/>
                <a:gd name="T8" fmla="*/ 2 w 251"/>
                <a:gd name="T9" fmla="*/ 0 h 7"/>
                <a:gd name="T10" fmla="*/ 0 w 251"/>
                <a:gd name="T11" fmla="*/ 1 h 7"/>
                <a:gd name="T12" fmla="*/ 0 w 25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7">
                  <a:moveTo>
                    <a:pt x="0" y="7"/>
                  </a:moveTo>
                  <a:cubicBezTo>
                    <a:pt x="251" y="7"/>
                    <a:pt x="251" y="7"/>
                    <a:pt x="251" y="7"/>
                  </a:cubicBezTo>
                  <a:cubicBezTo>
                    <a:pt x="251" y="1"/>
                    <a:pt x="251" y="1"/>
                    <a:pt x="251" y="1"/>
                  </a:cubicBezTo>
                  <a:cubicBezTo>
                    <a:pt x="251" y="0"/>
                    <a:pt x="250" y="0"/>
                    <a:pt x="24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244556" y="5619750"/>
              <a:ext cx="146050" cy="4763"/>
            </a:xfrm>
            <a:custGeom>
              <a:avLst/>
              <a:gdLst>
                <a:gd name="T0" fmla="*/ 0 w 61"/>
                <a:gd name="T1" fmla="*/ 0 h 2"/>
                <a:gd name="T2" fmla="*/ 61 w 61"/>
                <a:gd name="T3" fmla="*/ 0 h 2"/>
                <a:gd name="T4" fmla="*/ 61 w 61"/>
                <a:gd name="T5" fmla="*/ 0 h 2"/>
                <a:gd name="T6" fmla="*/ 60 w 61"/>
                <a:gd name="T7" fmla="*/ 2 h 2"/>
                <a:gd name="T8" fmla="*/ 1 w 61"/>
                <a:gd name="T9" fmla="*/ 2 h 2"/>
                <a:gd name="T10" fmla="*/ 0 w 6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">
                  <a:moveTo>
                    <a:pt x="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2"/>
                    <a:pt x="6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7314406" y="5314950"/>
              <a:ext cx="6350" cy="4763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7114381" y="5329237"/>
              <a:ext cx="407988" cy="274638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7115969" y="5332412"/>
              <a:ext cx="403225" cy="2714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7168356" y="5413375"/>
              <a:ext cx="22225" cy="82550"/>
            </a:xfrm>
            <a:prstGeom prst="rect">
              <a:avLst/>
            </a:pr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7203281" y="5380037"/>
              <a:ext cx="20638" cy="115888"/>
            </a:xfrm>
            <a:prstGeom prst="rect">
              <a:avLst/>
            </a:pr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7239794" y="5397500"/>
              <a:ext cx="19050" cy="98425"/>
            </a:xfrm>
            <a:prstGeom prst="rect">
              <a:avLst/>
            </a:pr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7273131" y="5421312"/>
              <a:ext cx="22225" cy="74613"/>
            </a:xfrm>
            <a:custGeom>
              <a:avLst/>
              <a:gdLst>
                <a:gd name="T0" fmla="*/ 0 w 14"/>
                <a:gd name="T1" fmla="*/ 0 h 47"/>
                <a:gd name="T2" fmla="*/ 12 w 14"/>
                <a:gd name="T3" fmla="*/ 0 h 47"/>
                <a:gd name="T4" fmla="*/ 14 w 14"/>
                <a:gd name="T5" fmla="*/ 47 h 47"/>
                <a:gd name="T6" fmla="*/ 0 w 14"/>
                <a:gd name="T7" fmla="*/ 47 h 47"/>
                <a:gd name="T8" fmla="*/ 0 w 1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7">
                  <a:moveTo>
                    <a:pt x="0" y="0"/>
                  </a:moveTo>
                  <a:lnTo>
                    <a:pt x="12" y="0"/>
                  </a:lnTo>
                  <a:lnTo>
                    <a:pt x="14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7306469" y="5397500"/>
              <a:ext cx="22225" cy="98425"/>
            </a:xfrm>
            <a:prstGeom prst="rect">
              <a:avLst/>
            </a:pr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7339806" y="5378450"/>
              <a:ext cx="22225" cy="117475"/>
            </a:xfrm>
            <a:custGeom>
              <a:avLst/>
              <a:gdLst>
                <a:gd name="T0" fmla="*/ 0 w 14"/>
                <a:gd name="T1" fmla="*/ 0 h 74"/>
                <a:gd name="T2" fmla="*/ 14 w 14"/>
                <a:gd name="T3" fmla="*/ 0 h 74"/>
                <a:gd name="T4" fmla="*/ 14 w 14"/>
                <a:gd name="T5" fmla="*/ 74 h 74"/>
                <a:gd name="T6" fmla="*/ 2 w 14"/>
                <a:gd name="T7" fmla="*/ 74 h 74"/>
                <a:gd name="T8" fmla="*/ 0 w 14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4">
                  <a:moveTo>
                    <a:pt x="0" y="0"/>
                  </a:moveTo>
                  <a:lnTo>
                    <a:pt x="14" y="0"/>
                  </a:lnTo>
                  <a:lnTo>
                    <a:pt x="14" y="74"/>
                  </a:lnTo>
                  <a:lnTo>
                    <a:pt x="2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7376319" y="5356225"/>
              <a:ext cx="19050" cy="139700"/>
            </a:xfrm>
            <a:prstGeom prst="rect">
              <a:avLst/>
            </a:pr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7411244" y="5384800"/>
              <a:ext cx="20638" cy="111125"/>
            </a:xfrm>
            <a:prstGeom prst="rect">
              <a:avLst/>
            </a:pr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7444581" y="5407025"/>
              <a:ext cx="22225" cy="88900"/>
            </a:xfrm>
            <a:prstGeom prst="rect">
              <a:avLst/>
            </a:pr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235031" y="5518150"/>
              <a:ext cx="19050" cy="33338"/>
            </a:xfrm>
            <a:custGeom>
              <a:avLst/>
              <a:gdLst>
                <a:gd name="T0" fmla="*/ 0 w 8"/>
                <a:gd name="T1" fmla="*/ 14 h 14"/>
                <a:gd name="T2" fmla="*/ 8 w 8"/>
                <a:gd name="T3" fmla="*/ 3 h 14"/>
                <a:gd name="T4" fmla="*/ 1 w 8"/>
                <a:gd name="T5" fmla="*/ 0 h 14"/>
                <a:gd name="T6" fmla="*/ 1 w 8"/>
                <a:gd name="T7" fmla="*/ 0 h 14"/>
                <a:gd name="T8" fmla="*/ 0 w 8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0" y="14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7203281" y="5518150"/>
              <a:ext cx="33338" cy="33338"/>
            </a:xfrm>
            <a:custGeom>
              <a:avLst/>
              <a:gdLst>
                <a:gd name="T0" fmla="*/ 13 w 14"/>
                <a:gd name="T1" fmla="*/ 14 h 14"/>
                <a:gd name="T2" fmla="*/ 14 w 14"/>
                <a:gd name="T3" fmla="*/ 0 h 14"/>
                <a:gd name="T4" fmla="*/ 0 w 14"/>
                <a:gd name="T5" fmla="*/ 13 h 14"/>
                <a:gd name="T6" fmla="*/ 13 w 14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13" y="1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lnTo>
                    <a:pt x="13" y="14"/>
                  </a:lnTo>
                  <a:close/>
                </a:path>
              </a:pathLst>
            </a:cu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203281" y="5524500"/>
              <a:ext cx="65088" cy="58738"/>
            </a:xfrm>
            <a:custGeom>
              <a:avLst/>
              <a:gdLst>
                <a:gd name="T0" fmla="*/ 13 w 27"/>
                <a:gd name="T1" fmla="*/ 11 h 24"/>
                <a:gd name="T2" fmla="*/ 0 w 27"/>
                <a:gd name="T3" fmla="*/ 10 h 24"/>
                <a:gd name="T4" fmla="*/ 13 w 27"/>
                <a:gd name="T5" fmla="*/ 24 h 24"/>
                <a:gd name="T6" fmla="*/ 27 w 27"/>
                <a:gd name="T7" fmla="*/ 11 h 24"/>
                <a:gd name="T8" fmla="*/ 21 w 27"/>
                <a:gd name="T9" fmla="*/ 0 h 24"/>
                <a:gd name="T10" fmla="*/ 13 w 27"/>
                <a:gd name="T1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4">
                  <a:moveTo>
                    <a:pt x="13" y="1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8"/>
                    <a:pt x="5" y="24"/>
                    <a:pt x="13" y="24"/>
                  </a:cubicBezTo>
                  <a:cubicBezTo>
                    <a:pt x="20" y="24"/>
                    <a:pt x="27" y="19"/>
                    <a:pt x="27" y="11"/>
                  </a:cubicBezTo>
                  <a:cubicBezTo>
                    <a:pt x="27" y="6"/>
                    <a:pt x="25" y="2"/>
                    <a:pt x="21" y="0"/>
                  </a:cubicBezTo>
                  <a:cubicBezTo>
                    <a:pt x="13" y="11"/>
                    <a:pt x="13" y="11"/>
                    <a:pt x="13" y="11"/>
                  </a:cubicBezTo>
                  <a:close/>
                </a:path>
              </a:pathLst>
            </a:cu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366794" y="5518150"/>
              <a:ext cx="65088" cy="65088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27 h 27"/>
                <a:gd name="T4" fmla="*/ 27 w 27"/>
                <a:gd name="T5" fmla="*/ 14 h 27"/>
                <a:gd name="T6" fmla="*/ 21 w 27"/>
                <a:gd name="T7" fmla="*/ 3 h 27"/>
                <a:gd name="T8" fmla="*/ 14 w 27"/>
                <a:gd name="T9" fmla="*/ 0 h 27"/>
                <a:gd name="T10" fmla="*/ 14 w 27"/>
                <a:gd name="T11" fmla="*/ 0 h 27"/>
                <a:gd name="T12" fmla="*/ 0 w 27"/>
                <a:gd name="T1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21"/>
                    <a:pt x="6" y="27"/>
                    <a:pt x="13" y="27"/>
                  </a:cubicBezTo>
                  <a:cubicBezTo>
                    <a:pt x="21" y="27"/>
                    <a:pt x="27" y="22"/>
                    <a:pt x="27" y="14"/>
                  </a:cubicBezTo>
                  <a:cubicBezTo>
                    <a:pt x="27" y="9"/>
                    <a:pt x="25" y="5"/>
                    <a:pt x="21" y="3"/>
                  </a:cubicBezTo>
                  <a:cubicBezTo>
                    <a:pt x="19" y="1"/>
                    <a:pt x="17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7401719" y="5532437"/>
              <a:ext cx="30163" cy="50800"/>
            </a:xfrm>
            <a:custGeom>
              <a:avLst/>
              <a:gdLst>
                <a:gd name="T0" fmla="*/ 11 w 13"/>
                <a:gd name="T1" fmla="*/ 0 h 21"/>
                <a:gd name="T2" fmla="*/ 0 w 13"/>
                <a:gd name="T3" fmla="*/ 8 h 21"/>
                <a:gd name="T4" fmla="*/ 3 w 13"/>
                <a:gd name="T5" fmla="*/ 21 h 21"/>
                <a:gd name="T6" fmla="*/ 13 w 13"/>
                <a:gd name="T7" fmla="*/ 8 h 21"/>
                <a:gd name="T8" fmla="*/ 11 w 1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1">
                  <a:moveTo>
                    <a:pt x="1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9" y="19"/>
                    <a:pt x="13" y="14"/>
                    <a:pt x="13" y="8"/>
                  </a:cubicBezTo>
                  <a:cubicBezTo>
                    <a:pt x="13" y="5"/>
                    <a:pt x="12" y="3"/>
                    <a:pt x="11" y="0"/>
                  </a:cubicBezTo>
                  <a:close/>
                </a:path>
              </a:pathLst>
            </a:cu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7379494" y="5518150"/>
              <a:ext cx="47625" cy="33338"/>
            </a:xfrm>
            <a:custGeom>
              <a:avLst/>
              <a:gdLst>
                <a:gd name="T0" fmla="*/ 9 w 20"/>
                <a:gd name="T1" fmla="*/ 14 h 14"/>
                <a:gd name="T2" fmla="*/ 20 w 20"/>
                <a:gd name="T3" fmla="*/ 6 h 14"/>
                <a:gd name="T4" fmla="*/ 9 w 20"/>
                <a:gd name="T5" fmla="*/ 0 h 14"/>
                <a:gd name="T6" fmla="*/ 0 w 20"/>
                <a:gd name="T7" fmla="*/ 3 h 14"/>
                <a:gd name="T8" fmla="*/ 9 w 2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9" y="14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8" y="3"/>
                    <a:pt x="14" y="0"/>
                    <a:pt x="9" y="0"/>
                  </a:cubicBezTo>
                  <a:cubicBezTo>
                    <a:pt x="5" y="0"/>
                    <a:pt x="2" y="1"/>
                    <a:pt x="0" y="3"/>
                  </a:cubicBezTo>
                  <a:cubicBezTo>
                    <a:pt x="9" y="14"/>
                    <a:pt x="9" y="14"/>
                    <a:pt x="9" y="14"/>
                  </a:cubicBezTo>
                  <a:close/>
                </a:path>
              </a:pathLst>
            </a:cu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285831" y="5518150"/>
              <a:ext cx="65088" cy="65088"/>
            </a:xfrm>
            <a:custGeom>
              <a:avLst/>
              <a:gdLst>
                <a:gd name="T0" fmla="*/ 0 w 27"/>
                <a:gd name="T1" fmla="*/ 13 h 27"/>
                <a:gd name="T2" fmla="*/ 13 w 27"/>
                <a:gd name="T3" fmla="*/ 27 h 27"/>
                <a:gd name="T4" fmla="*/ 27 w 27"/>
                <a:gd name="T5" fmla="*/ 14 h 27"/>
                <a:gd name="T6" fmla="*/ 21 w 27"/>
                <a:gd name="T7" fmla="*/ 3 h 27"/>
                <a:gd name="T8" fmla="*/ 14 w 27"/>
                <a:gd name="T9" fmla="*/ 0 h 27"/>
                <a:gd name="T10" fmla="*/ 14 w 27"/>
                <a:gd name="T11" fmla="*/ 0 h 27"/>
                <a:gd name="T12" fmla="*/ 0 w 27"/>
                <a:gd name="T1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7">
                  <a:moveTo>
                    <a:pt x="0" y="13"/>
                  </a:moveTo>
                  <a:cubicBezTo>
                    <a:pt x="0" y="21"/>
                    <a:pt x="6" y="27"/>
                    <a:pt x="13" y="27"/>
                  </a:cubicBezTo>
                  <a:cubicBezTo>
                    <a:pt x="21" y="27"/>
                    <a:pt x="27" y="22"/>
                    <a:pt x="27" y="14"/>
                  </a:cubicBezTo>
                  <a:cubicBezTo>
                    <a:pt x="27" y="9"/>
                    <a:pt x="25" y="5"/>
                    <a:pt x="21" y="3"/>
                  </a:cubicBezTo>
                  <a:cubicBezTo>
                    <a:pt x="19" y="1"/>
                    <a:pt x="17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6D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7285831" y="5519737"/>
              <a:ext cx="33338" cy="31750"/>
            </a:xfrm>
            <a:custGeom>
              <a:avLst/>
              <a:gdLst>
                <a:gd name="T0" fmla="*/ 0 w 14"/>
                <a:gd name="T1" fmla="*/ 12 h 13"/>
                <a:gd name="T2" fmla="*/ 14 w 14"/>
                <a:gd name="T3" fmla="*/ 13 h 13"/>
                <a:gd name="T4" fmla="*/ 14 w 14"/>
                <a:gd name="T5" fmla="*/ 13 h 13"/>
                <a:gd name="T6" fmla="*/ 14 w 14"/>
                <a:gd name="T7" fmla="*/ 13 h 13"/>
                <a:gd name="T8" fmla="*/ 10 w 14"/>
                <a:gd name="T9" fmla="*/ 0 h 13"/>
                <a:gd name="T10" fmla="*/ 0 w 14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12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EFA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7309644" y="5518150"/>
              <a:ext cx="41275" cy="57150"/>
            </a:xfrm>
            <a:custGeom>
              <a:avLst/>
              <a:gdLst>
                <a:gd name="T0" fmla="*/ 0 w 17"/>
                <a:gd name="T1" fmla="*/ 1 h 24"/>
                <a:gd name="T2" fmla="*/ 4 w 17"/>
                <a:gd name="T3" fmla="*/ 14 h 24"/>
                <a:gd name="T4" fmla="*/ 4 w 17"/>
                <a:gd name="T5" fmla="*/ 14 h 24"/>
                <a:gd name="T6" fmla="*/ 13 w 17"/>
                <a:gd name="T7" fmla="*/ 24 h 24"/>
                <a:gd name="T8" fmla="*/ 17 w 17"/>
                <a:gd name="T9" fmla="*/ 14 h 24"/>
                <a:gd name="T10" fmla="*/ 12 w 17"/>
                <a:gd name="T11" fmla="*/ 3 h 24"/>
                <a:gd name="T12" fmla="*/ 4 w 17"/>
                <a:gd name="T13" fmla="*/ 0 h 24"/>
                <a:gd name="T14" fmla="*/ 0 w 17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4">
                  <a:moveTo>
                    <a:pt x="0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5" y="21"/>
                    <a:pt x="17" y="18"/>
                    <a:pt x="17" y="14"/>
                  </a:cubicBezTo>
                  <a:cubicBezTo>
                    <a:pt x="17" y="10"/>
                    <a:pt x="15" y="6"/>
                    <a:pt x="12" y="3"/>
                  </a:cubicBezTo>
                  <a:cubicBezTo>
                    <a:pt x="10" y="1"/>
                    <a:pt x="7" y="0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B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151981" y="5257800"/>
              <a:ext cx="969963" cy="433388"/>
            </a:xfrm>
            <a:custGeom>
              <a:avLst/>
              <a:gdLst>
                <a:gd name="T0" fmla="*/ 64 w 402"/>
                <a:gd name="T1" fmla="*/ 13 h 180"/>
                <a:gd name="T2" fmla="*/ 229 w 402"/>
                <a:gd name="T3" fmla="*/ 118 h 180"/>
                <a:gd name="T4" fmla="*/ 379 w 402"/>
                <a:gd name="T5" fmla="*/ 98 h 180"/>
                <a:gd name="T6" fmla="*/ 402 w 402"/>
                <a:gd name="T7" fmla="*/ 141 h 180"/>
                <a:gd name="T8" fmla="*/ 204 w 402"/>
                <a:gd name="T9" fmla="*/ 162 h 180"/>
                <a:gd name="T10" fmla="*/ 34 w 402"/>
                <a:gd name="T11" fmla="*/ 75 h 180"/>
                <a:gd name="T12" fmla="*/ 64 w 402"/>
                <a:gd name="T13" fmla="*/ 1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180">
                  <a:moveTo>
                    <a:pt x="64" y="13"/>
                  </a:moveTo>
                  <a:cubicBezTo>
                    <a:pt x="64" y="13"/>
                    <a:pt x="167" y="103"/>
                    <a:pt x="229" y="118"/>
                  </a:cubicBezTo>
                  <a:cubicBezTo>
                    <a:pt x="284" y="131"/>
                    <a:pt x="379" y="98"/>
                    <a:pt x="379" y="98"/>
                  </a:cubicBezTo>
                  <a:cubicBezTo>
                    <a:pt x="402" y="141"/>
                    <a:pt x="402" y="141"/>
                    <a:pt x="402" y="141"/>
                  </a:cubicBezTo>
                  <a:cubicBezTo>
                    <a:pt x="401" y="142"/>
                    <a:pt x="280" y="180"/>
                    <a:pt x="204" y="162"/>
                  </a:cubicBezTo>
                  <a:cubicBezTo>
                    <a:pt x="134" y="145"/>
                    <a:pt x="35" y="75"/>
                    <a:pt x="34" y="75"/>
                  </a:cubicBezTo>
                  <a:cubicBezTo>
                    <a:pt x="0" y="56"/>
                    <a:pt x="34" y="0"/>
                    <a:pt x="64" y="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457031" y="5045075"/>
              <a:ext cx="681038" cy="796925"/>
            </a:xfrm>
            <a:custGeom>
              <a:avLst/>
              <a:gdLst>
                <a:gd name="T0" fmla="*/ 282 w 282"/>
                <a:gd name="T1" fmla="*/ 301 h 330"/>
                <a:gd name="T2" fmla="*/ 237 w 282"/>
                <a:gd name="T3" fmla="*/ 80 h 330"/>
                <a:gd name="T4" fmla="*/ 1 w 282"/>
                <a:gd name="T5" fmla="*/ 82 h 330"/>
                <a:gd name="T6" fmla="*/ 46 w 282"/>
                <a:gd name="T7" fmla="*/ 330 h 330"/>
                <a:gd name="T8" fmla="*/ 282 w 282"/>
                <a:gd name="T9" fmla="*/ 30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30">
                  <a:moveTo>
                    <a:pt x="282" y="301"/>
                  </a:moveTo>
                  <a:cubicBezTo>
                    <a:pt x="282" y="301"/>
                    <a:pt x="259" y="121"/>
                    <a:pt x="237" y="80"/>
                  </a:cubicBezTo>
                  <a:cubicBezTo>
                    <a:pt x="192" y="0"/>
                    <a:pt x="5" y="22"/>
                    <a:pt x="1" y="82"/>
                  </a:cubicBezTo>
                  <a:cubicBezTo>
                    <a:pt x="0" y="102"/>
                    <a:pt x="46" y="330"/>
                    <a:pt x="46" y="330"/>
                  </a:cubicBezTo>
                  <a:lnTo>
                    <a:pt x="282" y="30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55469" y="5276850"/>
              <a:ext cx="561975" cy="595313"/>
            </a:xfrm>
            <a:custGeom>
              <a:avLst/>
              <a:gdLst>
                <a:gd name="T0" fmla="*/ 233 w 233"/>
                <a:gd name="T1" fmla="*/ 211 h 247"/>
                <a:gd name="T2" fmla="*/ 151 w 233"/>
                <a:gd name="T3" fmla="*/ 10 h 247"/>
                <a:gd name="T4" fmla="*/ 31 w 233"/>
                <a:gd name="T5" fmla="*/ 27 h 247"/>
                <a:gd name="T6" fmla="*/ 59 w 233"/>
                <a:gd name="T7" fmla="*/ 247 h 247"/>
                <a:gd name="T8" fmla="*/ 233 w 233"/>
                <a:gd name="T9" fmla="*/ 2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47">
                  <a:moveTo>
                    <a:pt x="233" y="211"/>
                  </a:moveTo>
                  <a:cubicBezTo>
                    <a:pt x="233" y="211"/>
                    <a:pt x="153" y="21"/>
                    <a:pt x="151" y="10"/>
                  </a:cubicBezTo>
                  <a:cubicBezTo>
                    <a:pt x="149" y="0"/>
                    <a:pt x="62" y="6"/>
                    <a:pt x="31" y="27"/>
                  </a:cubicBezTo>
                  <a:cubicBezTo>
                    <a:pt x="0" y="48"/>
                    <a:pt x="59" y="247"/>
                    <a:pt x="59" y="247"/>
                  </a:cubicBezTo>
                  <a:lnTo>
                    <a:pt x="233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965031" y="5278437"/>
              <a:ext cx="474663" cy="461963"/>
            </a:xfrm>
            <a:custGeom>
              <a:avLst/>
              <a:gdLst>
                <a:gd name="T0" fmla="*/ 69 w 197"/>
                <a:gd name="T1" fmla="*/ 16 h 191"/>
                <a:gd name="T2" fmla="*/ 1 w 197"/>
                <a:gd name="T3" fmla="*/ 0 h 191"/>
                <a:gd name="T4" fmla="*/ 0 w 197"/>
                <a:gd name="T5" fmla="*/ 20 h 191"/>
                <a:gd name="T6" fmla="*/ 45 w 197"/>
                <a:gd name="T7" fmla="*/ 104 h 191"/>
                <a:gd name="T8" fmla="*/ 71 w 197"/>
                <a:gd name="T9" fmla="*/ 191 h 191"/>
                <a:gd name="T10" fmla="*/ 114 w 197"/>
                <a:gd name="T11" fmla="*/ 191 h 191"/>
                <a:gd name="T12" fmla="*/ 83 w 197"/>
                <a:gd name="T13" fmla="*/ 99 h 191"/>
                <a:gd name="T14" fmla="*/ 146 w 197"/>
                <a:gd name="T15" fmla="*/ 166 h 191"/>
                <a:gd name="T16" fmla="*/ 197 w 197"/>
                <a:gd name="T17" fmla="*/ 159 h 191"/>
                <a:gd name="T18" fmla="*/ 104 w 197"/>
                <a:gd name="T19" fmla="*/ 52 h 191"/>
                <a:gd name="T20" fmla="*/ 69 w 197"/>
                <a:gd name="T21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91">
                  <a:moveTo>
                    <a:pt x="69" y="16"/>
                  </a:moveTo>
                  <a:cubicBezTo>
                    <a:pt x="61" y="16"/>
                    <a:pt x="1" y="0"/>
                    <a:pt x="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31" y="65"/>
                    <a:pt x="45" y="104"/>
                  </a:cubicBezTo>
                  <a:cubicBezTo>
                    <a:pt x="60" y="143"/>
                    <a:pt x="71" y="191"/>
                    <a:pt x="71" y="191"/>
                  </a:cubicBezTo>
                  <a:cubicBezTo>
                    <a:pt x="114" y="191"/>
                    <a:pt x="114" y="191"/>
                    <a:pt x="114" y="191"/>
                  </a:cubicBezTo>
                  <a:cubicBezTo>
                    <a:pt x="114" y="191"/>
                    <a:pt x="95" y="143"/>
                    <a:pt x="83" y="99"/>
                  </a:cubicBezTo>
                  <a:cubicBezTo>
                    <a:pt x="111" y="129"/>
                    <a:pt x="146" y="166"/>
                    <a:pt x="146" y="166"/>
                  </a:cubicBezTo>
                  <a:cubicBezTo>
                    <a:pt x="146" y="166"/>
                    <a:pt x="197" y="162"/>
                    <a:pt x="197" y="159"/>
                  </a:cubicBezTo>
                  <a:cubicBezTo>
                    <a:pt x="197" y="155"/>
                    <a:pt x="104" y="52"/>
                    <a:pt x="104" y="52"/>
                  </a:cubicBezTo>
                  <a:lnTo>
                    <a:pt x="69" y="1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961856" y="5322887"/>
              <a:ext cx="190500" cy="390525"/>
            </a:xfrm>
            <a:custGeom>
              <a:avLst/>
              <a:gdLst>
                <a:gd name="T0" fmla="*/ 0 w 79"/>
                <a:gd name="T1" fmla="*/ 0 h 162"/>
                <a:gd name="T2" fmla="*/ 55 w 79"/>
                <a:gd name="T3" fmla="*/ 16 h 162"/>
                <a:gd name="T4" fmla="*/ 57 w 79"/>
                <a:gd name="T5" fmla="*/ 80 h 162"/>
                <a:gd name="T6" fmla="*/ 69 w 79"/>
                <a:gd name="T7" fmla="*/ 74 h 162"/>
                <a:gd name="T8" fmla="*/ 79 w 79"/>
                <a:gd name="T9" fmla="*/ 160 h 162"/>
                <a:gd name="T10" fmla="*/ 69 w 79"/>
                <a:gd name="T11" fmla="*/ 156 h 162"/>
                <a:gd name="T12" fmla="*/ 32 w 79"/>
                <a:gd name="T13" fmla="*/ 61 h 162"/>
                <a:gd name="T14" fmla="*/ 0 w 79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62">
                  <a:moveTo>
                    <a:pt x="0" y="0"/>
                  </a:moveTo>
                  <a:cubicBezTo>
                    <a:pt x="6" y="2"/>
                    <a:pt x="55" y="16"/>
                    <a:pt x="55" y="16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60"/>
                    <a:pt x="74" y="162"/>
                    <a:pt x="69" y="156"/>
                  </a:cubicBezTo>
                  <a:cubicBezTo>
                    <a:pt x="65" y="150"/>
                    <a:pt x="41" y="86"/>
                    <a:pt x="32" y="61"/>
                  </a:cubicBezTo>
                  <a:cubicBezTo>
                    <a:pt x="23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928519" y="5353050"/>
              <a:ext cx="185738" cy="422275"/>
            </a:xfrm>
            <a:custGeom>
              <a:avLst/>
              <a:gdLst>
                <a:gd name="T0" fmla="*/ 0 w 77"/>
                <a:gd name="T1" fmla="*/ 4 h 175"/>
                <a:gd name="T2" fmla="*/ 32 w 77"/>
                <a:gd name="T3" fmla="*/ 158 h 175"/>
                <a:gd name="T4" fmla="*/ 71 w 77"/>
                <a:gd name="T5" fmla="*/ 175 h 175"/>
                <a:gd name="T6" fmla="*/ 77 w 77"/>
                <a:gd name="T7" fmla="*/ 151 h 175"/>
                <a:gd name="T8" fmla="*/ 13 w 77"/>
                <a:gd name="T9" fmla="*/ 0 h 175"/>
                <a:gd name="T10" fmla="*/ 0 w 77"/>
                <a:gd name="T1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75">
                  <a:moveTo>
                    <a:pt x="0" y="4"/>
                  </a:moveTo>
                  <a:cubicBezTo>
                    <a:pt x="0" y="4"/>
                    <a:pt x="32" y="156"/>
                    <a:pt x="32" y="158"/>
                  </a:cubicBezTo>
                  <a:cubicBezTo>
                    <a:pt x="32" y="160"/>
                    <a:pt x="71" y="175"/>
                    <a:pt x="71" y="175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5793581" y="5237162"/>
              <a:ext cx="163513" cy="106363"/>
            </a:xfrm>
            <a:custGeom>
              <a:avLst/>
              <a:gdLst>
                <a:gd name="T0" fmla="*/ 58 w 68"/>
                <a:gd name="T1" fmla="*/ 0 h 44"/>
                <a:gd name="T2" fmla="*/ 68 w 68"/>
                <a:gd name="T3" fmla="*/ 30 h 44"/>
                <a:gd name="T4" fmla="*/ 60 w 68"/>
                <a:gd name="T5" fmla="*/ 43 h 44"/>
                <a:gd name="T6" fmla="*/ 22 w 68"/>
                <a:gd name="T7" fmla="*/ 39 h 44"/>
                <a:gd name="T8" fmla="*/ 1 w 68"/>
                <a:gd name="T9" fmla="*/ 27 h 44"/>
                <a:gd name="T10" fmla="*/ 1 w 68"/>
                <a:gd name="T11" fmla="*/ 8 h 44"/>
                <a:gd name="T12" fmla="*/ 58 w 68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4">
                  <a:moveTo>
                    <a:pt x="58" y="0"/>
                  </a:move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2" y="41"/>
                    <a:pt x="60" y="43"/>
                  </a:cubicBezTo>
                  <a:cubicBezTo>
                    <a:pt x="58" y="44"/>
                    <a:pt x="29" y="41"/>
                    <a:pt x="22" y="39"/>
                  </a:cubicBezTo>
                  <a:cubicBezTo>
                    <a:pt x="15" y="37"/>
                    <a:pt x="0" y="28"/>
                    <a:pt x="1" y="27"/>
                  </a:cubicBezTo>
                  <a:cubicBezTo>
                    <a:pt x="1" y="26"/>
                    <a:pt x="1" y="8"/>
                    <a:pt x="1" y="8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5515769" y="5311775"/>
              <a:ext cx="390525" cy="463550"/>
            </a:xfrm>
            <a:custGeom>
              <a:avLst/>
              <a:gdLst>
                <a:gd name="T0" fmla="*/ 154 w 162"/>
                <a:gd name="T1" fmla="*/ 177 h 192"/>
                <a:gd name="T2" fmla="*/ 154 w 162"/>
                <a:gd name="T3" fmla="*/ 62 h 192"/>
                <a:gd name="T4" fmla="*/ 140 w 162"/>
                <a:gd name="T5" fmla="*/ 14 h 192"/>
                <a:gd name="T6" fmla="*/ 111 w 162"/>
                <a:gd name="T7" fmla="*/ 0 h 192"/>
                <a:gd name="T8" fmla="*/ 34 w 162"/>
                <a:gd name="T9" fmla="*/ 28 h 192"/>
                <a:gd name="T10" fmla="*/ 0 w 162"/>
                <a:gd name="T11" fmla="*/ 170 h 192"/>
                <a:gd name="T12" fmla="*/ 52 w 162"/>
                <a:gd name="T13" fmla="*/ 187 h 192"/>
                <a:gd name="T14" fmla="*/ 71 w 162"/>
                <a:gd name="T15" fmla="*/ 106 h 192"/>
                <a:gd name="T16" fmla="*/ 98 w 162"/>
                <a:gd name="T17" fmla="*/ 192 h 192"/>
                <a:gd name="T18" fmla="*/ 154 w 162"/>
                <a:gd name="T19" fmla="*/ 17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92">
                  <a:moveTo>
                    <a:pt x="154" y="177"/>
                  </a:moveTo>
                  <a:cubicBezTo>
                    <a:pt x="154" y="177"/>
                    <a:pt x="162" y="89"/>
                    <a:pt x="154" y="62"/>
                  </a:cubicBezTo>
                  <a:cubicBezTo>
                    <a:pt x="147" y="35"/>
                    <a:pt x="140" y="20"/>
                    <a:pt x="140" y="14"/>
                  </a:cubicBezTo>
                  <a:cubicBezTo>
                    <a:pt x="141" y="9"/>
                    <a:pt x="111" y="0"/>
                    <a:pt x="111" y="0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56" y="191"/>
                    <a:pt x="52" y="187"/>
                  </a:cubicBezTo>
                  <a:cubicBezTo>
                    <a:pt x="49" y="182"/>
                    <a:pt x="71" y="106"/>
                    <a:pt x="71" y="106"/>
                  </a:cubicBezTo>
                  <a:cubicBezTo>
                    <a:pt x="71" y="106"/>
                    <a:pt x="95" y="192"/>
                    <a:pt x="98" y="192"/>
                  </a:cubicBezTo>
                  <a:cubicBezTo>
                    <a:pt x="101" y="192"/>
                    <a:pt x="154" y="177"/>
                    <a:pt x="154" y="17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5734844" y="5302250"/>
              <a:ext cx="190500" cy="417513"/>
            </a:xfrm>
            <a:custGeom>
              <a:avLst/>
              <a:gdLst>
                <a:gd name="T0" fmla="*/ 42 w 79"/>
                <a:gd name="T1" fmla="*/ 0 h 173"/>
                <a:gd name="T2" fmla="*/ 0 w 79"/>
                <a:gd name="T3" fmla="*/ 40 h 173"/>
                <a:gd name="T4" fmla="*/ 62 w 79"/>
                <a:gd name="T5" fmla="*/ 104 h 173"/>
                <a:gd name="T6" fmla="*/ 40 w 79"/>
                <a:gd name="T7" fmla="*/ 99 h 173"/>
                <a:gd name="T8" fmla="*/ 68 w 79"/>
                <a:gd name="T9" fmla="*/ 168 h 173"/>
                <a:gd name="T10" fmla="*/ 79 w 79"/>
                <a:gd name="T11" fmla="*/ 166 h 173"/>
                <a:gd name="T12" fmla="*/ 63 w 79"/>
                <a:gd name="T13" fmla="*/ 66 h 173"/>
                <a:gd name="T14" fmla="*/ 42 w 79"/>
                <a:gd name="T1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73">
                  <a:moveTo>
                    <a:pt x="42" y="0"/>
                  </a:moveTo>
                  <a:cubicBezTo>
                    <a:pt x="38" y="5"/>
                    <a:pt x="0" y="40"/>
                    <a:pt x="0" y="4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68" y="168"/>
                    <a:pt x="78" y="173"/>
                    <a:pt x="79" y="166"/>
                  </a:cubicBezTo>
                  <a:cubicBezTo>
                    <a:pt x="79" y="159"/>
                    <a:pt x="68" y="92"/>
                    <a:pt x="63" y="66"/>
                  </a:cubicBezTo>
                  <a:cubicBezTo>
                    <a:pt x="58" y="40"/>
                    <a:pt x="42" y="0"/>
                    <a:pt x="4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938044" y="5211762"/>
              <a:ext cx="315913" cy="349250"/>
            </a:xfrm>
            <a:custGeom>
              <a:avLst/>
              <a:gdLst>
                <a:gd name="T0" fmla="*/ 0 w 199"/>
                <a:gd name="T1" fmla="*/ 220 h 220"/>
                <a:gd name="T2" fmla="*/ 190 w 199"/>
                <a:gd name="T3" fmla="*/ 0 h 220"/>
                <a:gd name="T4" fmla="*/ 199 w 199"/>
                <a:gd name="T5" fmla="*/ 138 h 220"/>
                <a:gd name="T6" fmla="*/ 0 w 199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20">
                  <a:moveTo>
                    <a:pt x="0" y="220"/>
                  </a:moveTo>
                  <a:lnTo>
                    <a:pt x="190" y="0"/>
                  </a:lnTo>
                  <a:lnTo>
                    <a:pt x="199" y="138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5D8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6014244" y="5267325"/>
              <a:ext cx="207963" cy="473075"/>
            </a:xfrm>
            <a:custGeom>
              <a:avLst/>
              <a:gdLst>
                <a:gd name="T0" fmla="*/ 86 w 86"/>
                <a:gd name="T1" fmla="*/ 74 h 196"/>
                <a:gd name="T2" fmla="*/ 83 w 86"/>
                <a:gd name="T3" fmla="*/ 0 h 196"/>
                <a:gd name="T4" fmla="*/ 0 w 86"/>
                <a:gd name="T5" fmla="*/ 109 h 196"/>
                <a:gd name="T6" fmla="*/ 2 w 86"/>
                <a:gd name="T7" fmla="*/ 196 h 196"/>
                <a:gd name="T8" fmla="*/ 86 w 86"/>
                <a:gd name="T9" fmla="*/ 7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96">
                  <a:moveTo>
                    <a:pt x="86" y="74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" y="196"/>
                    <a:pt x="2" y="196"/>
                    <a:pt x="2" y="196"/>
                  </a:cubicBezTo>
                  <a:cubicBezTo>
                    <a:pt x="29" y="152"/>
                    <a:pt x="55" y="116"/>
                    <a:pt x="86" y="74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5744369" y="5370512"/>
              <a:ext cx="509588" cy="430213"/>
            </a:xfrm>
            <a:custGeom>
              <a:avLst/>
              <a:gdLst>
                <a:gd name="T0" fmla="*/ 148 w 321"/>
                <a:gd name="T1" fmla="*/ 0 h 271"/>
                <a:gd name="T2" fmla="*/ 321 w 321"/>
                <a:gd name="T3" fmla="*/ 38 h 271"/>
                <a:gd name="T4" fmla="*/ 174 w 321"/>
                <a:gd name="T5" fmla="*/ 271 h 271"/>
                <a:gd name="T6" fmla="*/ 0 w 321"/>
                <a:gd name="T7" fmla="*/ 231 h 271"/>
                <a:gd name="T8" fmla="*/ 148 w 321"/>
                <a:gd name="T9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271">
                  <a:moveTo>
                    <a:pt x="148" y="0"/>
                  </a:moveTo>
                  <a:lnTo>
                    <a:pt x="321" y="38"/>
                  </a:lnTo>
                  <a:lnTo>
                    <a:pt x="174" y="271"/>
                  </a:lnTo>
                  <a:lnTo>
                    <a:pt x="0" y="23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63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5892006" y="5514975"/>
              <a:ext cx="277813" cy="227013"/>
            </a:xfrm>
            <a:custGeom>
              <a:avLst/>
              <a:gdLst>
                <a:gd name="T0" fmla="*/ 0 w 115"/>
                <a:gd name="T1" fmla="*/ 72 h 94"/>
                <a:gd name="T2" fmla="*/ 55 w 115"/>
                <a:gd name="T3" fmla="*/ 39 h 94"/>
                <a:gd name="T4" fmla="*/ 79 w 115"/>
                <a:gd name="T5" fmla="*/ 2 h 94"/>
                <a:gd name="T6" fmla="*/ 78 w 115"/>
                <a:gd name="T7" fmla="*/ 38 h 94"/>
                <a:gd name="T8" fmla="*/ 111 w 115"/>
                <a:gd name="T9" fmla="*/ 27 h 94"/>
                <a:gd name="T10" fmla="*/ 115 w 115"/>
                <a:gd name="T11" fmla="*/ 45 h 94"/>
                <a:gd name="T12" fmla="*/ 97 w 115"/>
                <a:gd name="T13" fmla="*/ 78 h 94"/>
                <a:gd name="T14" fmla="*/ 60 w 115"/>
                <a:gd name="T15" fmla="*/ 85 h 94"/>
                <a:gd name="T16" fmla="*/ 37 w 115"/>
                <a:gd name="T17" fmla="*/ 93 h 94"/>
                <a:gd name="T18" fmla="*/ 0 w 115"/>
                <a:gd name="T19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4">
                  <a:moveTo>
                    <a:pt x="0" y="72"/>
                  </a:moveTo>
                  <a:cubicBezTo>
                    <a:pt x="0" y="72"/>
                    <a:pt x="50" y="50"/>
                    <a:pt x="55" y="39"/>
                  </a:cubicBezTo>
                  <a:cubicBezTo>
                    <a:pt x="59" y="28"/>
                    <a:pt x="71" y="0"/>
                    <a:pt x="79" y="2"/>
                  </a:cubicBezTo>
                  <a:cubicBezTo>
                    <a:pt x="87" y="3"/>
                    <a:pt x="75" y="39"/>
                    <a:pt x="78" y="38"/>
                  </a:cubicBezTo>
                  <a:cubicBezTo>
                    <a:pt x="82" y="37"/>
                    <a:pt x="111" y="27"/>
                    <a:pt x="111" y="27"/>
                  </a:cubicBezTo>
                  <a:cubicBezTo>
                    <a:pt x="111" y="27"/>
                    <a:pt x="115" y="33"/>
                    <a:pt x="115" y="45"/>
                  </a:cubicBezTo>
                  <a:cubicBezTo>
                    <a:pt x="115" y="57"/>
                    <a:pt x="103" y="73"/>
                    <a:pt x="97" y="78"/>
                  </a:cubicBezTo>
                  <a:cubicBezTo>
                    <a:pt x="91" y="83"/>
                    <a:pt x="68" y="85"/>
                    <a:pt x="60" y="85"/>
                  </a:cubicBezTo>
                  <a:cubicBezTo>
                    <a:pt x="53" y="86"/>
                    <a:pt x="40" y="92"/>
                    <a:pt x="37" y="93"/>
                  </a:cubicBezTo>
                  <a:cubicBezTo>
                    <a:pt x="33" y="94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5776119" y="5264150"/>
              <a:ext cx="138113" cy="123825"/>
            </a:xfrm>
            <a:custGeom>
              <a:avLst/>
              <a:gdLst>
                <a:gd name="T0" fmla="*/ 0 w 57"/>
                <a:gd name="T1" fmla="*/ 0 h 51"/>
                <a:gd name="T2" fmla="*/ 0 w 57"/>
                <a:gd name="T3" fmla="*/ 24 h 51"/>
                <a:gd name="T4" fmla="*/ 40 w 57"/>
                <a:gd name="T5" fmla="*/ 51 h 51"/>
                <a:gd name="T6" fmla="*/ 57 w 57"/>
                <a:gd name="T7" fmla="*/ 28 h 51"/>
                <a:gd name="T8" fmla="*/ 0 w 57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1">
                  <a:moveTo>
                    <a:pt x="0" y="0"/>
                  </a:moveTo>
                  <a:cubicBezTo>
                    <a:pt x="0" y="0"/>
                    <a:pt x="0" y="24"/>
                    <a:pt x="0" y="24"/>
                  </a:cubicBezTo>
                  <a:cubicBezTo>
                    <a:pt x="1" y="24"/>
                    <a:pt x="40" y="51"/>
                    <a:pt x="40" y="51"/>
                  </a:cubicBezTo>
                  <a:cubicBezTo>
                    <a:pt x="57" y="28"/>
                    <a:pt x="57" y="28"/>
                    <a:pt x="57" y="2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5938044" y="5241925"/>
              <a:ext cx="55563" cy="106363"/>
            </a:xfrm>
            <a:custGeom>
              <a:avLst/>
              <a:gdLst>
                <a:gd name="T0" fmla="*/ 23 w 23"/>
                <a:gd name="T1" fmla="*/ 44 h 44"/>
                <a:gd name="T2" fmla="*/ 0 w 23"/>
                <a:gd name="T3" fmla="*/ 33 h 44"/>
                <a:gd name="T4" fmla="*/ 1 w 23"/>
                <a:gd name="T5" fmla="*/ 0 h 44"/>
                <a:gd name="T6" fmla="*/ 16 w 23"/>
                <a:gd name="T7" fmla="*/ 16 h 44"/>
                <a:gd name="T8" fmla="*/ 23 w 23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4">
                  <a:moveTo>
                    <a:pt x="23" y="44"/>
                  </a:moveTo>
                  <a:cubicBezTo>
                    <a:pt x="21" y="43"/>
                    <a:pt x="0" y="33"/>
                    <a:pt x="0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23" y="4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2670969" y="5176837"/>
              <a:ext cx="1004888" cy="1057275"/>
            </a:xfrm>
            <a:custGeom>
              <a:avLst/>
              <a:gdLst>
                <a:gd name="T0" fmla="*/ 103 w 416"/>
                <a:gd name="T1" fmla="*/ 404 h 438"/>
                <a:gd name="T2" fmla="*/ 242 w 416"/>
                <a:gd name="T3" fmla="*/ 376 h 438"/>
                <a:gd name="T4" fmla="*/ 416 w 416"/>
                <a:gd name="T5" fmla="*/ 421 h 438"/>
                <a:gd name="T6" fmla="*/ 405 w 416"/>
                <a:gd name="T7" fmla="*/ 437 h 438"/>
                <a:gd name="T8" fmla="*/ 83 w 416"/>
                <a:gd name="T9" fmla="*/ 437 h 438"/>
                <a:gd name="T10" fmla="*/ 65 w 416"/>
                <a:gd name="T11" fmla="*/ 424 h 438"/>
                <a:gd name="T12" fmla="*/ 2 w 416"/>
                <a:gd name="T13" fmla="*/ 18 h 438"/>
                <a:gd name="T14" fmla="*/ 15 w 416"/>
                <a:gd name="T15" fmla="*/ 0 h 438"/>
                <a:gd name="T16" fmla="*/ 103 w 416"/>
                <a:gd name="T17" fmla="*/ 40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6" h="438">
                  <a:moveTo>
                    <a:pt x="103" y="404"/>
                  </a:moveTo>
                  <a:cubicBezTo>
                    <a:pt x="150" y="382"/>
                    <a:pt x="183" y="376"/>
                    <a:pt x="242" y="376"/>
                  </a:cubicBezTo>
                  <a:cubicBezTo>
                    <a:pt x="301" y="376"/>
                    <a:pt x="364" y="392"/>
                    <a:pt x="416" y="421"/>
                  </a:cubicBezTo>
                  <a:cubicBezTo>
                    <a:pt x="416" y="430"/>
                    <a:pt x="411" y="437"/>
                    <a:pt x="405" y="437"/>
                  </a:cubicBezTo>
                  <a:cubicBezTo>
                    <a:pt x="83" y="437"/>
                    <a:pt x="83" y="437"/>
                    <a:pt x="83" y="437"/>
                  </a:cubicBezTo>
                  <a:cubicBezTo>
                    <a:pt x="74" y="438"/>
                    <a:pt x="66" y="432"/>
                    <a:pt x="65" y="4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0"/>
                    <a:pt x="6" y="0"/>
                    <a:pt x="15" y="0"/>
                  </a:cubicBezTo>
                  <a:cubicBezTo>
                    <a:pt x="90" y="0"/>
                    <a:pt x="113" y="342"/>
                    <a:pt x="103" y="40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3009106" y="6264275"/>
              <a:ext cx="112713" cy="117475"/>
            </a:xfrm>
            <a:custGeom>
              <a:avLst/>
              <a:gdLst>
                <a:gd name="T0" fmla="*/ 34 w 47"/>
                <a:gd name="T1" fmla="*/ 24 h 49"/>
                <a:gd name="T2" fmla="*/ 31 w 47"/>
                <a:gd name="T3" fmla="*/ 35 h 49"/>
                <a:gd name="T4" fmla="*/ 16 w 47"/>
                <a:gd name="T5" fmla="*/ 46 h 49"/>
                <a:gd name="T6" fmla="*/ 3 w 47"/>
                <a:gd name="T7" fmla="*/ 44 h 49"/>
                <a:gd name="T8" fmla="*/ 5 w 47"/>
                <a:gd name="T9" fmla="*/ 32 h 49"/>
                <a:gd name="T10" fmla="*/ 20 w 47"/>
                <a:gd name="T11" fmla="*/ 20 h 49"/>
                <a:gd name="T12" fmla="*/ 32 w 47"/>
                <a:gd name="T13" fmla="*/ 21 h 49"/>
                <a:gd name="T14" fmla="*/ 42 w 47"/>
                <a:gd name="T15" fmla="*/ 14 h 49"/>
                <a:gd name="T16" fmla="*/ 43 w 47"/>
                <a:gd name="T17" fmla="*/ 0 h 49"/>
                <a:gd name="T18" fmla="*/ 47 w 47"/>
                <a:gd name="T19" fmla="*/ 0 h 49"/>
                <a:gd name="T20" fmla="*/ 45 w 47"/>
                <a:gd name="T21" fmla="*/ 15 h 49"/>
                <a:gd name="T22" fmla="*/ 45 w 47"/>
                <a:gd name="T23" fmla="*/ 15 h 49"/>
                <a:gd name="T24" fmla="*/ 45 w 47"/>
                <a:gd name="T25" fmla="*/ 16 h 49"/>
                <a:gd name="T26" fmla="*/ 34 w 47"/>
                <a:gd name="T2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49">
                  <a:moveTo>
                    <a:pt x="34" y="24"/>
                  </a:moveTo>
                  <a:cubicBezTo>
                    <a:pt x="35" y="27"/>
                    <a:pt x="34" y="32"/>
                    <a:pt x="31" y="3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2" y="49"/>
                    <a:pt x="6" y="48"/>
                    <a:pt x="3" y="44"/>
                  </a:cubicBezTo>
                  <a:cubicBezTo>
                    <a:pt x="0" y="40"/>
                    <a:pt x="1" y="35"/>
                    <a:pt x="5" y="3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4" y="18"/>
                    <a:pt x="28" y="18"/>
                    <a:pt x="32" y="2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223419" y="6246812"/>
              <a:ext cx="60325" cy="246063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253581" y="6246812"/>
              <a:ext cx="30163" cy="246063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2850356" y="6227762"/>
              <a:ext cx="806450" cy="69850"/>
            </a:xfrm>
            <a:custGeom>
              <a:avLst/>
              <a:gdLst>
                <a:gd name="T0" fmla="*/ 334 w 334"/>
                <a:gd name="T1" fmla="*/ 0 h 29"/>
                <a:gd name="T2" fmla="*/ 334 w 334"/>
                <a:gd name="T3" fmla="*/ 2 h 29"/>
                <a:gd name="T4" fmla="*/ 317 w 334"/>
                <a:gd name="T5" fmla="*/ 19 h 29"/>
                <a:gd name="T6" fmla="*/ 253 w 334"/>
                <a:gd name="T7" fmla="*/ 19 h 29"/>
                <a:gd name="T8" fmla="*/ 167 w 334"/>
                <a:gd name="T9" fmla="*/ 29 h 29"/>
                <a:gd name="T10" fmla="*/ 81 w 334"/>
                <a:gd name="T11" fmla="*/ 19 h 29"/>
                <a:gd name="T12" fmla="*/ 17 w 334"/>
                <a:gd name="T13" fmla="*/ 19 h 29"/>
                <a:gd name="T14" fmla="*/ 0 w 334"/>
                <a:gd name="T15" fmla="*/ 2 h 29"/>
                <a:gd name="T16" fmla="*/ 0 w 334"/>
                <a:gd name="T17" fmla="*/ 0 h 29"/>
                <a:gd name="T18" fmla="*/ 334 w 334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4" h="29">
                  <a:moveTo>
                    <a:pt x="334" y="0"/>
                  </a:moveTo>
                  <a:cubicBezTo>
                    <a:pt x="334" y="0"/>
                    <a:pt x="334" y="1"/>
                    <a:pt x="334" y="2"/>
                  </a:cubicBezTo>
                  <a:cubicBezTo>
                    <a:pt x="334" y="11"/>
                    <a:pt x="327" y="19"/>
                    <a:pt x="317" y="19"/>
                  </a:cubicBezTo>
                  <a:cubicBezTo>
                    <a:pt x="253" y="19"/>
                    <a:pt x="253" y="19"/>
                    <a:pt x="253" y="19"/>
                  </a:cubicBezTo>
                  <a:cubicBezTo>
                    <a:pt x="246" y="25"/>
                    <a:pt x="210" y="29"/>
                    <a:pt x="167" y="29"/>
                  </a:cubicBezTo>
                  <a:cubicBezTo>
                    <a:pt x="124" y="29"/>
                    <a:pt x="88" y="25"/>
                    <a:pt x="81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8" y="19"/>
                    <a:pt x="0" y="1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2955131" y="6446837"/>
              <a:ext cx="595313" cy="311150"/>
            </a:xfrm>
            <a:custGeom>
              <a:avLst/>
              <a:gdLst>
                <a:gd name="T0" fmla="*/ 103 w 246"/>
                <a:gd name="T1" fmla="*/ 0 h 129"/>
                <a:gd name="T2" fmla="*/ 143 w 246"/>
                <a:gd name="T3" fmla="*/ 0 h 129"/>
                <a:gd name="T4" fmla="*/ 143 w 246"/>
                <a:gd name="T5" fmla="*/ 90 h 129"/>
                <a:gd name="T6" fmla="*/ 235 w 246"/>
                <a:gd name="T7" fmla="*/ 105 h 129"/>
                <a:gd name="T8" fmla="*/ 246 w 246"/>
                <a:gd name="T9" fmla="*/ 117 h 129"/>
                <a:gd name="T10" fmla="*/ 235 w 246"/>
                <a:gd name="T11" fmla="*/ 128 h 129"/>
                <a:gd name="T12" fmla="*/ 135 w 246"/>
                <a:gd name="T13" fmla="*/ 111 h 129"/>
                <a:gd name="T14" fmla="*/ 112 w 246"/>
                <a:gd name="T15" fmla="*/ 111 h 129"/>
                <a:gd name="T16" fmla="*/ 12 w 246"/>
                <a:gd name="T17" fmla="*/ 128 h 129"/>
                <a:gd name="T18" fmla="*/ 0 w 246"/>
                <a:gd name="T19" fmla="*/ 117 h 129"/>
                <a:gd name="T20" fmla="*/ 12 w 246"/>
                <a:gd name="T21" fmla="*/ 105 h 129"/>
                <a:gd name="T22" fmla="*/ 103 w 246"/>
                <a:gd name="T23" fmla="*/ 90 h 129"/>
                <a:gd name="T24" fmla="*/ 103 w 24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9">
                  <a:moveTo>
                    <a:pt x="10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41" y="106"/>
                    <a:pt x="246" y="111"/>
                    <a:pt x="246" y="117"/>
                  </a:cubicBezTo>
                  <a:cubicBezTo>
                    <a:pt x="246" y="123"/>
                    <a:pt x="241" y="129"/>
                    <a:pt x="235" y="128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5" y="129"/>
                    <a:pt x="0" y="123"/>
                    <a:pt x="0" y="117"/>
                  </a:cubicBezTo>
                  <a:cubicBezTo>
                    <a:pt x="0" y="111"/>
                    <a:pt x="5" y="106"/>
                    <a:pt x="12" y="105"/>
                  </a:cubicBezTo>
                  <a:cubicBezTo>
                    <a:pt x="103" y="90"/>
                    <a:pt x="103" y="90"/>
                    <a:pt x="103" y="90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0" name="Oval 79"/>
            <p:cNvSpPr>
              <a:spLocks noChangeArrowheads="1"/>
            </p:cNvSpPr>
            <p:nvPr/>
          </p:nvSpPr>
          <p:spPr bwMode="auto">
            <a:xfrm>
              <a:off x="2944019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1" name="Oval 80"/>
            <p:cNvSpPr>
              <a:spLocks noChangeArrowheads="1"/>
            </p:cNvSpPr>
            <p:nvPr/>
          </p:nvSpPr>
          <p:spPr bwMode="auto">
            <a:xfrm>
              <a:off x="3485356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218656" y="6664325"/>
              <a:ext cx="68263" cy="96838"/>
            </a:xfrm>
            <a:custGeom>
              <a:avLst/>
              <a:gdLst>
                <a:gd name="T0" fmla="*/ 0 w 43"/>
                <a:gd name="T1" fmla="*/ 0 h 61"/>
                <a:gd name="T2" fmla="*/ 22 w 43"/>
                <a:gd name="T3" fmla="*/ 0 h 61"/>
                <a:gd name="T4" fmla="*/ 43 w 43"/>
                <a:gd name="T5" fmla="*/ 0 h 61"/>
                <a:gd name="T6" fmla="*/ 35 w 43"/>
                <a:gd name="T7" fmla="*/ 61 h 61"/>
                <a:gd name="T8" fmla="*/ 22 w 43"/>
                <a:gd name="T9" fmla="*/ 61 h 61"/>
                <a:gd name="T10" fmla="*/ 8 w 43"/>
                <a:gd name="T11" fmla="*/ 61 h 61"/>
                <a:gd name="T12" fmla="*/ 0 w 4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1">
                  <a:moveTo>
                    <a:pt x="0" y="0"/>
                  </a:moveTo>
                  <a:lnTo>
                    <a:pt x="22" y="0"/>
                  </a:lnTo>
                  <a:lnTo>
                    <a:pt x="43" y="0"/>
                  </a:lnTo>
                  <a:lnTo>
                    <a:pt x="35" y="61"/>
                  </a:lnTo>
                  <a:lnTo>
                    <a:pt x="22" y="61"/>
                  </a:lnTo>
                  <a:lnTo>
                    <a:pt x="8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3213894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074194" y="5897562"/>
              <a:ext cx="852488" cy="844550"/>
            </a:xfrm>
            <a:custGeom>
              <a:avLst/>
              <a:gdLst>
                <a:gd name="T0" fmla="*/ 6 w 353"/>
                <a:gd name="T1" fmla="*/ 3 h 350"/>
                <a:gd name="T2" fmla="*/ 10 w 353"/>
                <a:gd name="T3" fmla="*/ 54 h 350"/>
                <a:gd name="T4" fmla="*/ 70 w 353"/>
                <a:gd name="T5" fmla="*/ 98 h 350"/>
                <a:gd name="T6" fmla="*/ 246 w 353"/>
                <a:gd name="T7" fmla="*/ 117 h 350"/>
                <a:gd name="T8" fmla="*/ 254 w 353"/>
                <a:gd name="T9" fmla="*/ 347 h 350"/>
                <a:gd name="T10" fmla="*/ 346 w 353"/>
                <a:gd name="T11" fmla="*/ 350 h 350"/>
                <a:gd name="T12" fmla="*/ 272 w 353"/>
                <a:gd name="T13" fmla="*/ 38 h 350"/>
                <a:gd name="T14" fmla="*/ 146 w 353"/>
                <a:gd name="T15" fmla="*/ 0 h 350"/>
                <a:gd name="T16" fmla="*/ 6 w 353"/>
                <a:gd name="T17" fmla="*/ 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350">
                  <a:moveTo>
                    <a:pt x="6" y="3"/>
                  </a:moveTo>
                  <a:cubicBezTo>
                    <a:pt x="0" y="16"/>
                    <a:pt x="2" y="29"/>
                    <a:pt x="10" y="54"/>
                  </a:cubicBezTo>
                  <a:cubicBezTo>
                    <a:pt x="19" y="78"/>
                    <a:pt x="38" y="93"/>
                    <a:pt x="70" y="98"/>
                  </a:cubicBezTo>
                  <a:cubicBezTo>
                    <a:pt x="102" y="103"/>
                    <a:pt x="246" y="117"/>
                    <a:pt x="246" y="117"/>
                  </a:cubicBezTo>
                  <a:cubicBezTo>
                    <a:pt x="254" y="347"/>
                    <a:pt x="254" y="347"/>
                    <a:pt x="254" y="347"/>
                  </a:cubicBezTo>
                  <a:cubicBezTo>
                    <a:pt x="346" y="350"/>
                    <a:pt x="346" y="350"/>
                    <a:pt x="346" y="350"/>
                  </a:cubicBezTo>
                  <a:cubicBezTo>
                    <a:pt x="341" y="281"/>
                    <a:pt x="353" y="55"/>
                    <a:pt x="272" y="38"/>
                  </a:cubicBezTo>
                  <a:cubicBezTo>
                    <a:pt x="146" y="0"/>
                    <a:pt x="146" y="0"/>
                    <a:pt x="146" y="0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056731" y="5897562"/>
              <a:ext cx="1052513" cy="858838"/>
            </a:xfrm>
            <a:custGeom>
              <a:avLst/>
              <a:gdLst>
                <a:gd name="T0" fmla="*/ 6 w 436"/>
                <a:gd name="T1" fmla="*/ 2 h 356"/>
                <a:gd name="T2" fmla="*/ 10 w 436"/>
                <a:gd name="T3" fmla="*/ 53 h 356"/>
                <a:gd name="T4" fmla="*/ 70 w 436"/>
                <a:gd name="T5" fmla="*/ 97 h 356"/>
                <a:gd name="T6" fmla="*/ 295 w 436"/>
                <a:gd name="T7" fmla="*/ 113 h 356"/>
                <a:gd name="T8" fmla="*/ 363 w 436"/>
                <a:gd name="T9" fmla="*/ 356 h 356"/>
                <a:gd name="T10" fmla="*/ 436 w 436"/>
                <a:gd name="T11" fmla="*/ 348 h 356"/>
                <a:gd name="T12" fmla="*/ 319 w 436"/>
                <a:gd name="T13" fmla="*/ 30 h 356"/>
                <a:gd name="T14" fmla="*/ 145 w 436"/>
                <a:gd name="T15" fmla="*/ 0 h 356"/>
                <a:gd name="T16" fmla="*/ 6 w 436"/>
                <a:gd name="T17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356">
                  <a:moveTo>
                    <a:pt x="6" y="2"/>
                  </a:moveTo>
                  <a:cubicBezTo>
                    <a:pt x="0" y="16"/>
                    <a:pt x="2" y="28"/>
                    <a:pt x="10" y="53"/>
                  </a:cubicBezTo>
                  <a:cubicBezTo>
                    <a:pt x="18" y="78"/>
                    <a:pt x="38" y="93"/>
                    <a:pt x="70" y="97"/>
                  </a:cubicBezTo>
                  <a:cubicBezTo>
                    <a:pt x="102" y="102"/>
                    <a:pt x="295" y="113"/>
                    <a:pt x="295" y="113"/>
                  </a:cubicBezTo>
                  <a:cubicBezTo>
                    <a:pt x="363" y="356"/>
                    <a:pt x="363" y="356"/>
                    <a:pt x="363" y="356"/>
                  </a:cubicBezTo>
                  <a:cubicBezTo>
                    <a:pt x="436" y="348"/>
                    <a:pt x="436" y="348"/>
                    <a:pt x="436" y="348"/>
                  </a:cubicBezTo>
                  <a:cubicBezTo>
                    <a:pt x="432" y="280"/>
                    <a:pt x="401" y="47"/>
                    <a:pt x="319" y="30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6" name="Rectangle 85"/>
            <p:cNvSpPr>
              <a:spLocks noChangeArrowheads="1"/>
            </p:cNvSpPr>
            <p:nvPr/>
          </p:nvSpPr>
          <p:spPr bwMode="auto">
            <a:xfrm>
              <a:off x="3852069" y="5775325"/>
              <a:ext cx="3579813" cy="101917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5080794" y="6022975"/>
              <a:ext cx="198438" cy="738188"/>
            </a:xfrm>
            <a:custGeom>
              <a:avLst/>
              <a:gdLst>
                <a:gd name="T0" fmla="*/ 7 w 82"/>
                <a:gd name="T1" fmla="*/ 17 h 306"/>
                <a:gd name="T2" fmla="*/ 10 w 82"/>
                <a:gd name="T3" fmla="*/ 109 h 306"/>
                <a:gd name="T4" fmla="*/ 9 w 82"/>
                <a:gd name="T5" fmla="*/ 251 h 306"/>
                <a:gd name="T6" fmla="*/ 6 w 82"/>
                <a:gd name="T7" fmla="*/ 299 h 306"/>
                <a:gd name="T8" fmla="*/ 32 w 82"/>
                <a:gd name="T9" fmla="*/ 300 h 306"/>
                <a:gd name="T10" fmla="*/ 34 w 82"/>
                <a:gd name="T11" fmla="*/ 271 h 306"/>
                <a:gd name="T12" fmla="*/ 38 w 82"/>
                <a:gd name="T13" fmla="*/ 227 h 306"/>
                <a:gd name="T14" fmla="*/ 69 w 82"/>
                <a:gd name="T15" fmla="*/ 94 h 306"/>
                <a:gd name="T16" fmla="*/ 67 w 82"/>
                <a:gd name="T17" fmla="*/ 20 h 306"/>
                <a:gd name="T18" fmla="*/ 7 w 82"/>
                <a:gd name="T19" fmla="*/ 1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306">
                  <a:moveTo>
                    <a:pt x="7" y="17"/>
                  </a:moveTo>
                  <a:cubicBezTo>
                    <a:pt x="2" y="39"/>
                    <a:pt x="2" y="57"/>
                    <a:pt x="10" y="109"/>
                  </a:cubicBezTo>
                  <a:cubicBezTo>
                    <a:pt x="0" y="147"/>
                    <a:pt x="9" y="247"/>
                    <a:pt x="9" y="251"/>
                  </a:cubicBezTo>
                  <a:cubicBezTo>
                    <a:pt x="7" y="267"/>
                    <a:pt x="4" y="290"/>
                    <a:pt x="6" y="299"/>
                  </a:cubicBezTo>
                  <a:cubicBezTo>
                    <a:pt x="7" y="306"/>
                    <a:pt x="32" y="300"/>
                    <a:pt x="32" y="300"/>
                  </a:cubicBezTo>
                  <a:cubicBezTo>
                    <a:pt x="32" y="300"/>
                    <a:pt x="43" y="298"/>
                    <a:pt x="34" y="271"/>
                  </a:cubicBezTo>
                  <a:cubicBezTo>
                    <a:pt x="29" y="255"/>
                    <a:pt x="33" y="243"/>
                    <a:pt x="38" y="227"/>
                  </a:cubicBezTo>
                  <a:cubicBezTo>
                    <a:pt x="53" y="185"/>
                    <a:pt x="72" y="128"/>
                    <a:pt x="69" y="94"/>
                  </a:cubicBezTo>
                  <a:cubicBezTo>
                    <a:pt x="71" y="58"/>
                    <a:pt x="82" y="38"/>
                    <a:pt x="67" y="20"/>
                  </a:cubicBezTo>
                  <a:cubicBezTo>
                    <a:pt x="67" y="0"/>
                    <a:pt x="7" y="17"/>
                    <a:pt x="7" y="17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4895056" y="6029325"/>
              <a:ext cx="203200" cy="727075"/>
            </a:xfrm>
            <a:custGeom>
              <a:avLst/>
              <a:gdLst>
                <a:gd name="T0" fmla="*/ 71 w 84"/>
                <a:gd name="T1" fmla="*/ 14 h 301"/>
                <a:gd name="T2" fmla="*/ 67 w 84"/>
                <a:gd name="T3" fmla="*/ 106 h 301"/>
                <a:gd name="T4" fmla="*/ 74 w 84"/>
                <a:gd name="T5" fmla="*/ 267 h 301"/>
                <a:gd name="T6" fmla="*/ 76 w 84"/>
                <a:gd name="T7" fmla="*/ 287 h 301"/>
                <a:gd name="T8" fmla="*/ 50 w 84"/>
                <a:gd name="T9" fmla="*/ 288 h 301"/>
                <a:gd name="T10" fmla="*/ 48 w 84"/>
                <a:gd name="T11" fmla="*/ 273 h 301"/>
                <a:gd name="T12" fmla="*/ 18 w 84"/>
                <a:gd name="T13" fmla="*/ 109 h 301"/>
                <a:gd name="T14" fmla="*/ 0 w 84"/>
                <a:gd name="T15" fmla="*/ 19 h 301"/>
                <a:gd name="T16" fmla="*/ 71 w 84"/>
                <a:gd name="T17" fmla="*/ 1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01">
                  <a:moveTo>
                    <a:pt x="71" y="14"/>
                  </a:moveTo>
                  <a:cubicBezTo>
                    <a:pt x="76" y="36"/>
                    <a:pt x="76" y="54"/>
                    <a:pt x="67" y="106"/>
                  </a:cubicBezTo>
                  <a:cubicBezTo>
                    <a:pt x="84" y="165"/>
                    <a:pt x="73" y="210"/>
                    <a:pt x="74" y="267"/>
                  </a:cubicBezTo>
                  <a:cubicBezTo>
                    <a:pt x="76" y="283"/>
                    <a:pt x="78" y="278"/>
                    <a:pt x="76" y="287"/>
                  </a:cubicBezTo>
                  <a:cubicBezTo>
                    <a:pt x="75" y="294"/>
                    <a:pt x="50" y="288"/>
                    <a:pt x="50" y="288"/>
                  </a:cubicBezTo>
                  <a:cubicBezTo>
                    <a:pt x="50" y="288"/>
                    <a:pt x="39" y="301"/>
                    <a:pt x="48" y="273"/>
                  </a:cubicBezTo>
                  <a:cubicBezTo>
                    <a:pt x="54" y="256"/>
                    <a:pt x="12" y="158"/>
                    <a:pt x="18" y="109"/>
                  </a:cubicBezTo>
                  <a:cubicBezTo>
                    <a:pt x="22" y="72"/>
                    <a:pt x="0" y="42"/>
                    <a:pt x="0" y="19"/>
                  </a:cubicBezTo>
                  <a:cubicBezTo>
                    <a:pt x="0" y="0"/>
                    <a:pt x="71" y="14"/>
                    <a:pt x="71" y="14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3852069" y="5740400"/>
              <a:ext cx="3579813" cy="4603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3534569" y="5653087"/>
              <a:ext cx="4211638" cy="98425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3534569" y="5653087"/>
              <a:ext cx="4211638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6596856" y="4735512"/>
              <a:ext cx="506413" cy="598488"/>
            </a:xfrm>
            <a:custGeom>
              <a:avLst/>
              <a:gdLst>
                <a:gd name="T0" fmla="*/ 62 w 210"/>
                <a:gd name="T1" fmla="*/ 28 h 248"/>
                <a:gd name="T2" fmla="*/ 183 w 210"/>
                <a:gd name="T3" fmla="*/ 75 h 248"/>
                <a:gd name="T4" fmla="*/ 183 w 210"/>
                <a:gd name="T5" fmla="*/ 107 h 248"/>
                <a:gd name="T6" fmla="*/ 209 w 210"/>
                <a:gd name="T7" fmla="*/ 140 h 248"/>
                <a:gd name="T8" fmla="*/ 196 w 210"/>
                <a:gd name="T9" fmla="*/ 152 h 248"/>
                <a:gd name="T10" fmla="*/ 187 w 210"/>
                <a:gd name="T11" fmla="*/ 206 h 248"/>
                <a:gd name="T12" fmla="*/ 151 w 210"/>
                <a:gd name="T13" fmla="*/ 225 h 248"/>
                <a:gd name="T14" fmla="*/ 24 w 210"/>
                <a:gd name="T15" fmla="*/ 164 h 248"/>
                <a:gd name="T16" fmla="*/ 62 w 210"/>
                <a:gd name="T17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248">
                  <a:moveTo>
                    <a:pt x="62" y="28"/>
                  </a:moveTo>
                  <a:cubicBezTo>
                    <a:pt x="120" y="0"/>
                    <a:pt x="160" y="11"/>
                    <a:pt x="183" y="75"/>
                  </a:cubicBezTo>
                  <a:cubicBezTo>
                    <a:pt x="186" y="84"/>
                    <a:pt x="182" y="103"/>
                    <a:pt x="183" y="107"/>
                  </a:cubicBezTo>
                  <a:cubicBezTo>
                    <a:pt x="198" y="124"/>
                    <a:pt x="207" y="132"/>
                    <a:pt x="209" y="140"/>
                  </a:cubicBezTo>
                  <a:cubicBezTo>
                    <a:pt x="210" y="144"/>
                    <a:pt x="202" y="149"/>
                    <a:pt x="196" y="152"/>
                  </a:cubicBezTo>
                  <a:cubicBezTo>
                    <a:pt x="199" y="169"/>
                    <a:pt x="197" y="193"/>
                    <a:pt x="187" y="206"/>
                  </a:cubicBezTo>
                  <a:cubicBezTo>
                    <a:pt x="179" y="217"/>
                    <a:pt x="165" y="219"/>
                    <a:pt x="151" y="225"/>
                  </a:cubicBezTo>
                  <a:cubicBezTo>
                    <a:pt x="106" y="248"/>
                    <a:pt x="48" y="216"/>
                    <a:pt x="24" y="164"/>
                  </a:cubicBezTo>
                  <a:cubicBezTo>
                    <a:pt x="0" y="111"/>
                    <a:pt x="17" y="51"/>
                    <a:pt x="62" y="28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6944519" y="4919662"/>
              <a:ext cx="103188" cy="88900"/>
            </a:xfrm>
            <a:custGeom>
              <a:avLst/>
              <a:gdLst>
                <a:gd name="T0" fmla="*/ 40 w 43"/>
                <a:gd name="T1" fmla="*/ 20 h 37"/>
                <a:gd name="T2" fmla="*/ 1 w 43"/>
                <a:gd name="T3" fmla="*/ 37 h 37"/>
                <a:gd name="T4" fmla="*/ 40 w 43"/>
                <a:gd name="T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7">
                  <a:moveTo>
                    <a:pt x="40" y="20"/>
                  </a:moveTo>
                  <a:cubicBezTo>
                    <a:pt x="43" y="0"/>
                    <a:pt x="0" y="30"/>
                    <a:pt x="1" y="37"/>
                  </a:cubicBezTo>
                  <a:cubicBezTo>
                    <a:pt x="15" y="28"/>
                    <a:pt x="24" y="22"/>
                    <a:pt x="40" y="20"/>
                  </a:cubicBezTo>
                  <a:close/>
                </a:path>
              </a:pathLst>
            </a:custGeom>
            <a:solidFill>
              <a:srgbClr val="745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6584156" y="4706937"/>
              <a:ext cx="508000" cy="590550"/>
            </a:xfrm>
            <a:custGeom>
              <a:avLst/>
              <a:gdLst>
                <a:gd name="T0" fmla="*/ 204 w 210"/>
                <a:gd name="T1" fmla="*/ 86 h 245"/>
                <a:gd name="T2" fmla="*/ 193 w 210"/>
                <a:gd name="T3" fmla="*/ 115 h 245"/>
                <a:gd name="T4" fmla="*/ 188 w 210"/>
                <a:gd name="T5" fmla="*/ 88 h 245"/>
                <a:gd name="T6" fmla="*/ 141 w 210"/>
                <a:gd name="T7" fmla="*/ 123 h 245"/>
                <a:gd name="T8" fmla="*/ 150 w 210"/>
                <a:gd name="T9" fmla="*/ 178 h 245"/>
                <a:gd name="T10" fmla="*/ 142 w 210"/>
                <a:gd name="T11" fmla="*/ 186 h 245"/>
                <a:gd name="T12" fmla="*/ 132 w 210"/>
                <a:gd name="T13" fmla="*/ 142 h 245"/>
                <a:gd name="T14" fmla="*/ 114 w 210"/>
                <a:gd name="T15" fmla="*/ 136 h 245"/>
                <a:gd name="T16" fmla="*/ 97 w 210"/>
                <a:gd name="T17" fmla="*/ 165 h 245"/>
                <a:gd name="T18" fmla="*/ 127 w 210"/>
                <a:gd name="T19" fmla="*/ 197 h 245"/>
                <a:gd name="T20" fmla="*/ 120 w 210"/>
                <a:gd name="T21" fmla="*/ 225 h 245"/>
                <a:gd name="T22" fmla="*/ 95 w 210"/>
                <a:gd name="T23" fmla="*/ 244 h 245"/>
                <a:gd name="T24" fmla="*/ 61 w 210"/>
                <a:gd name="T25" fmla="*/ 240 h 245"/>
                <a:gd name="T26" fmla="*/ 15 w 210"/>
                <a:gd name="T27" fmla="*/ 170 h 245"/>
                <a:gd name="T28" fmla="*/ 7 w 210"/>
                <a:gd name="T29" fmla="*/ 86 h 245"/>
                <a:gd name="T30" fmla="*/ 27 w 210"/>
                <a:gd name="T31" fmla="*/ 60 h 245"/>
                <a:gd name="T32" fmla="*/ 56 w 210"/>
                <a:gd name="T33" fmla="*/ 34 h 245"/>
                <a:gd name="T34" fmla="*/ 204 w 210"/>
                <a:gd name="T35" fmla="*/ 8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245">
                  <a:moveTo>
                    <a:pt x="204" y="86"/>
                  </a:moveTo>
                  <a:cubicBezTo>
                    <a:pt x="203" y="98"/>
                    <a:pt x="192" y="116"/>
                    <a:pt x="193" y="115"/>
                  </a:cubicBezTo>
                  <a:cubicBezTo>
                    <a:pt x="193" y="113"/>
                    <a:pt x="195" y="97"/>
                    <a:pt x="188" y="88"/>
                  </a:cubicBezTo>
                  <a:cubicBezTo>
                    <a:pt x="181" y="99"/>
                    <a:pt x="141" y="123"/>
                    <a:pt x="141" y="123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42" y="186"/>
                    <a:pt x="142" y="186"/>
                    <a:pt x="142" y="186"/>
                  </a:cubicBezTo>
                  <a:cubicBezTo>
                    <a:pt x="142" y="186"/>
                    <a:pt x="138" y="148"/>
                    <a:pt x="132" y="142"/>
                  </a:cubicBezTo>
                  <a:cubicBezTo>
                    <a:pt x="126" y="136"/>
                    <a:pt x="127" y="134"/>
                    <a:pt x="114" y="136"/>
                  </a:cubicBezTo>
                  <a:cubicBezTo>
                    <a:pt x="101" y="138"/>
                    <a:pt x="95" y="151"/>
                    <a:pt x="97" y="165"/>
                  </a:cubicBezTo>
                  <a:cubicBezTo>
                    <a:pt x="99" y="179"/>
                    <a:pt x="127" y="197"/>
                    <a:pt x="127" y="197"/>
                  </a:cubicBezTo>
                  <a:cubicBezTo>
                    <a:pt x="127" y="197"/>
                    <a:pt x="129" y="213"/>
                    <a:pt x="120" y="225"/>
                  </a:cubicBezTo>
                  <a:cubicBezTo>
                    <a:pt x="111" y="238"/>
                    <a:pt x="95" y="244"/>
                    <a:pt x="95" y="244"/>
                  </a:cubicBezTo>
                  <a:cubicBezTo>
                    <a:pt x="95" y="244"/>
                    <a:pt x="69" y="245"/>
                    <a:pt x="61" y="240"/>
                  </a:cubicBezTo>
                  <a:cubicBezTo>
                    <a:pt x="53" y="235"/>
                    <a:pt x="27" y="191"/>
                    <a:pt x="15" y="170"/>
                  </a:cubicBezTo>
                  <a:cubicBezTo>
                    <a:pt x="4" y="150"/>
                    <a:pt x="0" y="105"/>
                    <a:pt x="7" y="86"/>
                  </a:cubicBezTo>
                  <a:cubicBezTo>
                    <a:pt x="13" y="67"/>
                    <a:pt x="27" y="60"/>
                    <a:pt x="27" y="60"/>
                  </a:cubicBezTo>
                  <a:cubicBezTo>
                    <a:pt x="27" y="60"/>
                    <a:pt x="36" y="48"/>
                    <a:pt x="56" y="34"/>
                  </a:cubicBezTo>
                  <a:cubicBezTo>
                    <a:pt x="105" y="0"/>
                    <a:pt x="210" y="12"/>
                    <a:pt x="204" y="8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7108031" y="6034087"/>
              <a:ext cx="239713" cy="684213"/>
            </a:xfrm>
            <a:custGeom>
              <a:avLst/>
              <a:gdLst>
                <a:gd name="T0" fmla="*/ 0 w 151"/>
                <a:gd name="T1" fmla="*/ 0 h 431"/>
                <a:gd name="T2" fmla="*/ 35 w 151"/>
                <a:gd name="T3" fmla="*/ 431 h 431"/>
                <a:gd name="T4" fmla="*/ 151 w 151"/>
                <a:gd name="T5" fmla="*/ 406 h 431"/>
                <a:gd name="T6" fmla="*/ 121 w 151"/>
                <a:gd name="T7" fmla="*/ 8 h 431"/>
                <a:gd name="T8" fmla="*/ 0 w 151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431">
                  <a:moveTo>
                    <a:pt x="0" y="0"/>
                  </a:moveTo>
                  <a:lnTo>
                    <a:pt x="35" y="431"/>
                  </a:lnTo>
                  <a:lnTo>
                    <a:pt x="151" y="406"/>
                  </a:lnTo>
                  <a:lnTo>
                    <a:pt x="121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6841331" y="5935662"/>
              <a:ext cx="873125" cy="806450"/>
            </a:xfrm>
            <a:custGeom>
              <a:avLst/>
              <a:gdLst>
                <a:gd name="T0" fmla="*/ 4 w 362"/>
                <a:gd name="T1" fmla="*/ 2 h 334"/>
                <a:gd name="T2" fmla="*/ 8 w 362"/>
                <a:gd name="T3" fmla="*/ 53 h 334"/>
                <a:gd name="T4" fmla="*/ 57 w 362"/>
                <a:gd name="T5" fmla="*/ 97 h 334"/>
                <a:gd name="T6" fmla="*/ 241 w 362"/>
                <a:gd name="T7" fmla="*/ 113 h 334"/>
                <a:gd name="T8" fmla="*/ 278 w 362"/>
                <a:gd name="T9" fmla="*/ 334 h 334"/>
                <a:gd name="T10" fmla="*/ 362 w 362"/>
                <a:gd name="T11" fmla="*/ 315 h 334"/>
                <a:gd name="T12" fmla="*/ 282 w 362"/>
                <a:gd name="T13" fmla="*/ 43 h 334"/>
                <a:gd name="T14" fmla="*/ 119 w 362"/>
                <a:gd name="T15" fmla="*/ 0 h 334"/>
                <a:gd name="T16" fmla="*/ 4 w 362"/>
                <a:gd name="T17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334">
                  <a:moveTo>
                    <a:pt x="4" y="2"/>
                  </a:moveTo>
                  <a:cubicBezTo>
                    <a:pt x="0" y="16"/>
                    <a:pt x="2" y="28"/>
                    <a:pt x="8" y="53"/>
                  </a:cubicBezTo>
                  <a:cubicBezTo>
                    <a:pt x="15" y="78"/>
                    <a:pt x="31" y="93"/>
                    <a:pt x="57" y="97"/>
                  </a:cubicBezTo>
                  <a:cubicBezTo>
                    <a:pt x="83" y="102"/>
                    <a:pt x="241" y="113"/>
                    <a:pt x="241" y="113"/>
                  </a:cubicBezTo>
                  <a:cubicBezTo>
                    <a:pt x="278" y="334"/>
                    <a:pt x="278" y="334"/>
                    <a:pt x="278" y="334"/>
                  </a:cubicBezTo>
                  <a:cubicBezTo>
                    <a:pt x="362" y="315"/>
                    <a:pt x="362" y="315"/>
                    <a:pt x="362" y="315"/>
                  </a:cubicBezTo>
                  <a:cubicBezTo>
                    <a:pt x="335" y="241"/>
                    <a:pt x="312" y="65"/>
                    <a:pt x="282" y="43"/>
                  </a:cubicBezTo>
                  <a:cubicBezTo>
                    <a:pt x="119" y="0"/>
                    <a:pt x="119" y="0"/>
                    <a:pt x="119" y="0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6676231" y="5267325"/>
              <a:ext cx="554038" cy="841375"/>
            </a:xfrm>
            <a:custGeom>
              <a:avLst/>
              <a:gdLst>
                <a:gd name="T0" fmla="*/ 12 w 229"/>
                <a:gd name="T1" fmla="*/ 6 h 349"/>
                <a:gd name="T2" fmla="*/ 103 w 229"/>
                <a:gd name="T3" fmla="*/ 6 h 349"/>
                <a:gd name="T4" fmla="*/ 134 w 229"/>
                <a:gd name="T5" fmla="*/ 4 h 349"/>
                <a:gd name="T6" fmla="*/ 153 w 229"/>
                <a:gd name="T7" fmla="*/ 32 h 349"/>
                <a:gd name="T8" fmla="*/ 224 w 229"/>
                <a:gd name="T9" fmla="*/ 320 h 349"/>
                <a:gd name="T10" fmla="*/ 14 w 229"/>
                <a:gd name="T11" fmla="*/ 326 h 349"/>
                <a:gd name="T12" fmla="*/ 12 w 229"/>
                <a:gd name="T13" fmla="*/ 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349">
                  <a:moveTo>
                    <a:pt x="12" y="6"/>
                  </a:moveTo>
                  <a:cubicBezTo>
                    <a:pt x="21" y="0"/>
                    <a:pt x="96" y="7"/>
                    <a:pt x="103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75" y="77"/>
                    <a:pt x="229" y="317"/>
                    <a:pt x="224" y="320"/>
                  </a:cubicBezTo>
                  <a:cubicBezTo>
                    <a:pt x="173" y="349"/>
                    <a:pt x="27" y="337"/>
                    <a:pt x="14" y="326"/>
                  </a:cubicBezTo>
                  <a:cubicBezTo>
                    <a:pt x="0" y="315"/>
                    <a:pt x="12" y="6"/>
                    <a:pt x="1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6277769" y="5078412"/>
              <a:ext cx="1001713" cy="1155700"/>
            </a:xfrm>
            <a:custGeom>
              <a:avLst/>
              <a:gdLst>
                <a:gd name="T0" fmla="*/ 241 w 415"/>
                <a:gd name="T1" fmla="*/ 417 h 479"/>
                <a:gd name="T2" fmla="*/ 415 w 415"/>
                <a:gd name="T3" fmla="*/ 462 h 479"/>
                <a:gd name="T4" fmla="*/ 404 w 415"/>
                <a:gd name="T5" fmla="*/ 478 h 479"/>
                <a:gd name="T6" fmla="*/ 82 w 415"/>
                <a:gd name="T7" fmla="*/ 478 h 479"/>
                <a:gd name="T8" fmla="*/ 64 w 415"/>
                <a:gd name="T9" fmla="*/ 465 h 479"/>
                <a:gd name="T10" fmla="*/ 1 w 415"/>
                <a:gd name="T11" fmla="*/ 59 h 479"/>
                <a:gd name="T12" fmla="*/ 14 w 415"/>
                <a:gd name="T13" fmla="*/ 41 h 479"/>
                <a:gd name="T14" fmla="*/ 241 w 415"/>
                <a:gd name="T15" fmla="*/ 41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" h="479">
                  <a:moveTo>
                    <a:pt x="241" y="417"/>
                  </a:moveTo>
                  <a:cubicBezTo>
                    <a:pt x="247" y="418"/>
                    <a:pt x="395" y="413"/>
                    <a:pt x="415" y="462"/>
                  </a:cubicBezTo>
                  <a:cubicBezTo>
                    <a:pt x="415" y="471"/>
                    <a:pt x="410" y="478"/>
                    <a:pt x="404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73" y="479"/>
                    <a:pt x="65" y="473"/>
                    <a:pt x="64" y="465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1"/>
                    <a:pt x="6" y="43"/>
                    <a:pt x="14" y="41"/>
                  </a:cubicBezTo>
                  <a:cubicBezTo>
                    <a:pt x="314" y="0"/>
                    <a:pt x="235" y="416"/>
                    <a:pt x="241" y="41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6280944" y="5078412"/>
              <a:ext cx="998538" cy="1144588"/>
            </a:xfrm>
            <a:custGeom>
              <a:avLst/>
              <a:gdLst>
                <a:gd name="T0" fmla="*/ 240 w 414"/>
                <a:gd name="T1" fmla="*/ 417 h 474"/>
                <a:gd name="T2" fmla="*/ 414 w 414"/>
                <a:gd name="T3" fmla="*/ 462 h 474"/>
                <a:gd name="T4" fmla="*/ 410 w 414"/>
                <a:gd name="T5" fmla="*/ 474 h 474"/>
                <a:gd name="T6" fmla="*/ 357 w 414"/>
                <a:gd name="T7" fmla="*/ 446 h 474"/>
                <a:gd name="T8" fmla="*/ 221 w 414"/>
                <a:gd name="T9" fmla="*/ 436 h 474"/>
                <a:gd name="T10" fmla="*/ 227 w 414"/>
                <a:gd name="T11" fmla="*/ 397 h 474"/>
                <a:gd name="T12" fmla="*/ 204 w 414"/>
                <a:gd name="T13" fmla="*/ 168 h 474"/>
                <a:gd name="T14" fmla="*/ 103 w 414"/>
                <a:gd name="T15" fmla="*/ 58 h 474"/>
                <a:gd name="T16" fmla="*/ 0 w 414"/>
                <a:gd name="T17" fmla="*/ 55 h 474"/>
                <a:gd name="T18" fmla="*/ 13 w 414"/>
                <a:gd name="T19" fmla="*/ 41 h 474"/>
                <a:gd name="T20" fmla="*/ 240 w 414"/>
                <a:gd name="T21" fmla="*/ 41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4" h="474">
                  <a:moveTo>
                    <a:pt x="240" y="417"/>
                  </a:moveTo>
                  <a:cubicBezTo>
                    <a:pt x="246" y="418"/>
                    <a:pt x="394" y="413"/>
                    <a:pt x="414" y="462"/>
                  </a:cubicBezTo>
                  <a:cubicBezTo>
                    <a:pt x="414" y="467"/>
                    <a:pt x="412" y="471"/>
                    <a:pt x="410" y="474"/>
                  </a:cubicBezTo>
                  <a:cubicBezTo>
                    <a:pt x="399" y="466"/>
                    <a:pt x="381" y="454"/>
                    <a:pt x="357" y="446"/>
                  </a:cubicBezTo>
                  <a:cubicBezTo>
                    <a:pt x="318" y="432"/>
                    <a:pt x="221" y="436"/>
                    <a:pt x="221" y="436"/>
                  </a:cubicBezTo>
                  <a:cubicBezTo>
                    <a:pt x="221" y="436"/>
                    <a:pt x="223" y="415"/>
                    <a:pt x="227" y="397"/>
                  </a:cubicBezTo>
                  <a:cubicBezTo>
                    <a:pt x="231" y="378"/>
                    <a:pt x="221" y="217"/>
                    <a:pt x="204" y="168"/>
                  </a:cubicBezTo>
                  <a:cubicBezTo>
                    <a:pt x="187" y="118"/>
                    <a:pt x="141" y="67"/>
                    <a:pt x="103" y="58"/>
                  </a:cubicBezTo>
                  <a:cubicBezTo>
                    <a:pt x="65" y="49"/>
                    <a:pt x="0" y="55"/>
                    <a:pt x="0" y="55"/>
                  </a:cubicBezTo>
                  <a:cubicBezTo>
                    <a:pt x="1" y="48"/>
                    <a:pt x="6" y="42"/>
                    <a:pt x="13" y="41"/>
                  </a:cubicBezTo>
                  <a:cubicBezTo>
                    <a:pt x="313" y="0"/>
                    <a:pt x="234" y="416"/>
                    <a:pt x="240" y="41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6615906" y="6264275"/>
              <a:ext cx="111125" cy="117475"/>
            </a:xfrm>
            <a:custGeom>
              <a:avLst/>
              <a:gdLst>
                <a:gd name="T0" fmla="*/ 33 w 46"/>
                <a:gd name="T1" fmla="*/ 24 h 49"/>
                <a:gd name="T2" fmla="*/ 30 w 46"/>
                <a:gd name="T3" fmla="*/ 35 h 49"/>
                <a:gd name="T4" fmla="*/ 15 w 46"/>
                <a:gd name="T5" fmla="*/ 46 h 49"/>
                <a:gd name="T6" fmla="*/ 3 w 46"/>
                <a:gd name="T7" fmla="*/ 44 h 49"/>
                <a:gd name="T8" fmla="*/ 4 w 46"/>
                <a:gd name="T9" fmla="*/ 32 h 49"/>
                <a:gd name="T10" fmla="*/ 19 w 46"/>
                <a:gd name="T11" fmla="*/ 20 h 49"/>
                <a:gd name="T12" fmla="*/ 31 w 46"/>
                <a:gd name="T13" fmla="*/ 21 h 49"/>
                <a:gd name="T14" fmla="*/ 41 w 46"/>
                <a:gd name="T15" fmla="*/ 14 h 49"/>
                <a:gd name="T16" fmla="*/ 42 w 46"/>
                <a:gd name="T17" fmla="*/ 0 h 49"/>
                <a:gd name="T18" fmla="*/ 46 w 46"/>
                <a:gd name="T19" fmla="*/ 0 h 49"/>
                <a:gd name="T20" fmla="*/ 44 w 46"/>
                <a:gd name="T21" fmla="*/ 15 h 49"/>
                <a:gd name="T22" fmla="*/ 44 w 46"/>
                <a:gd name="T23" fmla="*/ 15 h 49"/>
                <a:gd name="T24" fmla="*/ 44 w 46"/>
                <a:gd name="T25" fmla="*/ 16 h 49"/>
                <a:gd name="T26" fmla="*/ 33 w 46"/>
                <a:gd name="T2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9">
                  <a:moveTo>
                    <a:pt x="33" y="24"/>
                  </a:moveTo>
                  <a:cubicBezTo>
                    <a:pt x="35" y="27"/>
                    <a:pt x="34" y="32"/>
                    <a:pt x="30" y="3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1" y="49"/>
                    <a:pt x="5" y="48"/>
                    <a:pt x="3" y="44"/>
                  </a:cubicBezTo>
                  <a:cubicBezTo>
                    <a:pt x="0" y="40"/>
                    <a:pt x="0" y="35"/>
                    <a:pt x="4" y="3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8"/>
                    <a:pt x="28" y="18"/>
                    <a:pt x="31" y="21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>
              <a:spLocks noChangeArrowheads="1"/>
            </p:cNvSpPr>
            <p:nvPr/>
          </p:nvSpPr>
          <p:spPr bwMode="auto">
            <a:xfrm>
              <a:off x="6828631" y="6246812"/>
              <a:ext cx="60325" cy="246063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2" name="Rectangle 101"/>
            <p:cNvSpPr>
              <a:spLocks noChangeArrowheads="1"/>
            </p:cNvSpPr>
            <p:nvPr/>
          </p:nvSpPr>
          <p:spPr bwMode="auto">
            <a:xfrm>
              <a:off x="6857206" y="6246812"/>
              <a:ext cx="31750" cy="246063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6453981" y="6227762"/>
              <a:ext cx="809625" cy="69850"/>
            </a:xfrm>
            <a:custGeom>
              <a:avLst/>
              <a:gdLst>
                <a:gd name="T0" fmla="*/ 334 w 335"/>
                <a:gd name="T1" fmla="*/ 0 h 29"/>
                <a:gd name="T2" fmla="*/ 335 w 335"/>
                <a:gd name="T3" fmla="*/ 2 h 29"/>
                <a:gd name="T4" fmla="*/ 317 w 335"/>
                <a:gd name="T5" fmla="*/ 19 h 29"/>
                <a:gd name="T6" fmla="*/ 254 w 335"/>
                <a:gd name="T7" fmla="*/ 19 h 29"/>
                <a:gd name="T8" fmla="*/ 167 w 335"/>
                <a:gd name="T9" fmla="*/ 29 h 29"/>
                <a:gd name="T10" fmla="*/ 81 w 335"/>
                <a:gd name="T11" fmla="*/ 19 h 29"/>
                <a:gd name="T12" fmla="*/ 17 w 335"/>
                <a:gd name="T13" fmla="*/ 19 h 29"/>
                <a:gd name="T14" fmla="*/ 0 w 335"/>
                <a:gd name="T15" fmla="*/ 2 h 29"/>
                <a:gd name="T16" fmla="*/ 0 w 335"/>
                <a:gd name="T17" fmla="*/ 0 h 29"/>
                <a:gd name="T18" fmla="*/ 334 w 33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29">
                  <a:moveTo>
                    <a:pt x="334" y="0"/>
                  </a:moveTo>
                  <a:cubicBezTo>
                    <a:pt x="335" y="0"/>
                    <a:pt x="335" y="1"/>
                    <a:pt x="335" y="2"/>
                  </a:cubicBezTo>
                  <a:cubicBezTo>
                    <a:pt x="335" y="11"/>
                    <a:pt x="327" y="19"/>
                    <a:pt x="317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46" y="25"/>
                    <a:pt x="210" y="29"/>
                    <a:pt x="167" y="29"/>
                  </a:cubicBezTo>
                  <a:cubicBezTo>
                    <a:pt x="124" y="29"/>
                    <a:pt x="88" y="25"/>
                    <a:pt x="81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8" y="19"/>
                    <a:pt x="0" y="1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33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560344" y="6446837"/>
              <a:ext cx="593725" cy="311150"/>
            </a:xfrm>
            <a:custGeom>
              <a:avLst/>
              <a:gdLst>
                <a:gd name="T0" fmla="*/ 104 w 246"/>
                <a:gd name="T1" fmla="*/ 0 h 129"/>
                <a:gd name="T2" fmla="*/ 143 w 246"/>
                <a:gd name="T3" fmla="*/ 0 h 129"/>
                <a:gd name="T4" fmla="*/ 143 w 246"/>
                <a:gd name="T5" fmla="*/ 90 h 129"/>
                <a:gd name="T6" fmla="*/ 235 w 246"/>
                <a:gd name="T7" fmla="*/ 105 h 129"/>
                <a:gd name="T8" fmla="*/ 246 w 246"/>
                <a:gd name="T9" fmla="*/ 117 h 129"/>
                <a:gd name="T10" fmla="*/ 235 w 246"/>
                <a:gd name="T11" fmla="*/ 128 h 129"/>
                <a:gd name="T12" fmla="*/ 135 w 246"/>
                <a:gd name="T13" fmla="*/ 111 h 129"/>
                <a:gd name="T14" fmla="*/ 112 w 246"/>
                <a:gd name="T15" fmla="*/ 111 h 129"/>
                <a:gd name="T16" fmla="*/ 12 w 246"/>
                <a:gd name="T17" fmla="*/ 128 h 129"/>
                <a:gd name="T18" fmla="*/ 0 w 246"/>
                <a:gd name="T19" fmla="*/ 117 h 129"/>
                <a:gd name="T20" fmla="*/ 12 w 246"/>
                <a:gd name="T21" fmla="*/ 105 h 129"/>
                <a:gd name="T22" fmla="*/ 104 w 246"/>
                <a:gd name="T23" fmla="*/ 90 h 129"/>
                <a:gd name="T24" fmla="*/ 104 w 24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9">
                  <a:moveTo>
                    <a:pt x="104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41" y="106"/>
                    <a:pt x="246" y="111"/>
                    <a:pt x="246" y="117"/>
                  </a:cubicBezTo>
                  <a:cubicBezTo>
                    <a:pt x="246" y="123"/>
                    <a:pt x="241" y="129"/>
                    <a:pt x="235" y="128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6" y="129"/>
                    <a:pt x="0" y="123"/>
                    <a:pt x="0" y="117"/>
                  </a:cubicBezTo>
                  <a:cubicBezTo>
                    <a:pt x="0" y="111"/>
                    <a:pt x="6" y="106"/>
                    <a:pt x="12" y="105"/>
                  </a:cubicBezTo>
                  <a:cubicBezTo>
                    <a:pt x="104" y="90"/>
                    <a:pt x="104" y="90"/>
                    <a:pt x="104" y="9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5" name="Oval 104"/>
            <p:cNvSpPr>
              <a:spLocks noChangeArrowheads="1"/>
            </p:cNvSpPr>
            <p:nvPr/>
          </p:nvSpPr>
          <p:spPr bwMode="auto">
            <a:xfrm>
              <a:off x="6549231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6" name="Oval 105"/>
            <p:cNvSpPr>
              <a:spLocks noChangeArrowheads="1"/>
            </p:cNvSpPr>
            <p:nvPr/>
          </p:nvSpPr>
          <p:spPr bwMode="auto">
            <a:xfrm>
              <a:off x="7092156" y="6723062"/>
              <a:ext cx="71438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823869" y="6664325"/>
              <a:ext cx="68263" cy="96838"/>
            </a:xfrm>
            <a:custGeom>
              <a:avLst/>
              <a:gdLst>
                <a:gd name="T0" fmla="*/ 0 w 43"/>
                <a:gd name="T1" fmla="*/ 0 h 61"/>
                <a:gd name="T2" fmla="*/ 21 w 43"/>
                <a:gd name="T3" fmla="*/ 0 h 61"/>
                <a:gd name="T4" fmla="*/ 43 w 43"/>
                <a:gd name="T5" fmla="*/ 0 h 61"/>
                <a:gd name="T6" fmla="*/ 35 w 43"/>
                <a:gd name="T7" fmla="*/ 61 h 61"/>
                <a:gd name="T8" fmla="*/ 21 w 43"/>
                <a:gd name="T9" fmla="*/ 61 h 61"/>
                <a:gd name="T10" fmla="*/ 9 w 43"/>
                <a:gd name="T11" fmla="*/ 61 h 61"/>
                <a:gd name="T12" fmla="*/ 0 w 4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1">
                  <a:moveTo>
                    <a:pt x="0" y="0"/>
                  </a:moveTo>
                  <a:lnTo>
                    <a:pt x="21" y="0"/>
                  </a:lnTo>
                  <a:lnTo>
                    <a:pt x="43" y="0"/>
                  </a:lnTo>
                  <a:lnTo>
                    <a:pt x="35" y="61"/>
                  </a:lnTo>
                  <a:lnTo>
                    <a:pt x="21" y="61"/>
                  </a:lnTo>
                  <a:lnTo>
                    <a:pt x="9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8" name="Oval 107"/>
            <p:cNvSpPr>
              <a:spLocks noChangeArrowheads="1"/>
            </p:cNvSpPr>
            <p:nvPr/>
          </p:nvSpPr>
          <p:spPr bwMode="auto">
            <a:xfrm>
              <a:off x="6819106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2982119" y="5056187"/>
              <a:ext cx="588963" cy="847725"/>
            </a:xfrm>
            <a:custGeom>
              <a:avLst/>
              <a:gdLst>
                <a:gd name="T0" fmla="*/ 159 w 244"/>
                <a:gd name="T1" fmla="*/ 35 h 351"/>
                <a:gd name="T2" fmla="*/ 80 w 244"/>
                <a:gd name="T3" fmla="*/ 150 h 351"/>
                <a:gd name="T4" fmla="*/ 37 w 244"/>
                <a:gd name="T5" fmla="*/ 351 h 351"/>
                <a:gd name="T6" fmla="*/ 184 w 244"/>
                <a:gd name="T7" fmla="*/ 348 h 351"/>
                <a:gd name="T8" fmla="*/ 210 w 244"/>
                <a:gd name="T9" fmla="*/ 270 h 351"/>
                <a:gd name="T10" fmla="*/ 159 w 244"/>
                <a:gd name="T11" fmla="*/ 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351">
                  <a:moveTo>
                    <a:pt x="159" y="35"/>
                  </a:moveTo>
                  <a:cubicBezTo>
                    <a:pt x="159" y="35"/>
                    <a:pt x="96" y="0"/>
                    <a:pt x="80" y="150"/>
                  </a:cubicBezTo>
                  <a:cubicBezTo>
                    <a:pt x="72" y="227"/>
                    <a:pt x="0" y="350"/>
                    <a:pt x="37" y="351"/>
                  </a:cubicBezTo>
                  <a:cubicBezTo>
                    <a:pt x="184" y="348"/>
                    <a:pt x="184" y="348"/>
                    <a:pt x="184" y="348"/>
                  </a:cubicBezTo>
                  <a:cubicBezTo>
                    <a:pt x="196" y="351"/>
                    <a:pt x="213" y="330"/>
                    <a:pt x="210" y="270"/>
                  </a:cubicBezTo>
                  <a:cubicBezTo>
                    <a:pt x="206" y="180"/>
                    <a:pt x="244" y="48"/>
                    <a:pt x="1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463131" y="5199062"/>
              <a:ext cx="74613" cy="708025"/>
            </a:xfrm>
            <a:custGeom>
              <a:avLst/>
              <a:gdLst>
                <a:gd name="T0" fmla="*/ 8 w 31"/>
                <a:gd name="T1" fmla="*/ 0 h 293"/>
                <a:gd name="T2" fmla="*/ 18 w 31"/>
                <a:gd name="T3" fmla="*/ 21 h 293"/>
                <a:gd name="T4" fmla="*/ 31 w 31"/>
                <a:gd name="T5" fmla="*/ 293 h 293"/>
                <a:gd name="T6" fmla="*/ 0 w 31"/>
                <a:gd name="T7" fmla="*/ 258 h 293"/>
                <a:gd name="T8" fmla="*/ 1 w 31"/>
                <a:gd name="T9" fmla="*/ 3 h 293"/>
                <a:gd name="T10" fmla="*/ 8 w 31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93">
                  <a:moveTo>
                    <a:pt x="8" y="0"/>
                  </a:moveTo>
                  <a:cubicBezTo>
                    <a:pt x="8" y="1"/>
                    <a:pt x="17" y="6"/>
                    <a:pt x="18" y="21"/>
                  </a:cubicBezTo>
                  <a:cubicBezTo>
                    <a:pt x="22" y="93"/>
                    <a:pt x="31" y="293"/>
                    <a:pt x="31" y="293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3310731" y="5051425"/>
              <a:ext cx="161925" cy="144463"/>
            </a:xfrm>
            <a:custGeom>
              <a:avLst/>
              <a:gdLst>
                <a:gd name="T0" fmla="*/ 67 w 67"/>
                <a:gd name="T1" fmla="*/ 19 h 60"/>
                <a:gd name="T2" fmla="*/ 58 w 67"/>
                <a:gd name="T3" fmla="*/ 60 h 60"/>
                <a:gd name="T4" fmla="*/ 0 w 67"/>
                <a:gd name="T5" fmla="*/ 38 h 60"/>
                <a:gd name="T6" fmla="*/ 12 w 67"/>
                <a:gd name="T7" fmla="*/ 0 h 60"/>
                <a:gd name="T8" fmla="*/ 67 w 67"/>
                <a:gd name="T9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0">
                  <a:moveTo>
                    <a:pt x="67" y="19"/>
                  </a:moveTo>
                  <a:cubicBezTo>
                    <a:pt x="64" y="22"/>
                    <a:pt x="58" y="60"/>
                    <a:pt x="58" y="6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7" y="19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3199606" y="4648200"/>
              <a:ext cx="482600" cy="620713"/>
            </a:xfrm>
            <a:custGeom>
              <a:avLst/>
              <a:gdLst>
                <a:gd name="T0" fmla="*/ 70 w 200"/>
                <a:gd name="T1" fmla="*/ 16 h 257"/>
                <a:gd name="T2" fmla="*/ 185 w 200"/>
                <a:gd name="T3" fmla="*/ 74 h 257"/>
                <a:gd name="T4" fmla="*/ 177 w 200"/>
                <a:gd name="T5" fmla="*/ 107 h 257"/>
                <a:gd name="T6" fmla="*/ 199 w 200"/>
                <a:gd name="T7" fmla="*/ 128 h 257"/>
                <a:gd name="T8" fmla="*/ 185 w 200"/>
                <a:gd name="T9" fmla="*/ 138 h 257"/>
                <a:gd name="T10" fmla="*/ 17 w 200"/>
                <a:gd name="T11" fmla="*/ 136 h 257"/>
                <a:gd name="T12" fmla="*/ 70 w 200"/>
                <a:gd name="T13" fmla="*/ 1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257">
                  <a:moveTo>
                    <a:pt x="70" y="16"/>
                  </a:moveTo>
                  <a:cubicBezTo>
                    <a:pt x="116" y="0"/>
                    <a:pt x="177" y="21"/>
                    <a:pt x="185" y="74"/>
                  </a:cubicBezTo>
                  <a:cubicBezTo>
                    <a:pt x="187" y="89"/>
                    <a:pt x="176" y="99"/>
                    <a:pt x="177" y="107"/>
                  </a:cubicBezTo>
                  <a:cubicBezTo>
                    <a:pt x="190" y="123"/>
                    <a:pt x="198" y="120"/>
                    <a:pt x="199" y="128"/>
                  </a:cubicBezTo>
                  <a:cubicBezTo>
                    <a:pt x="200" y="131"/>
                    <a:pt x="192" y="135"/>
                    <a:pt x="185" y="138"/>
                  </a:cubicBezTo>
                  <a:cubicBezTo>
                    <a:pt x="189" y="257"/>
                    <a:pt x="36" y="190"/>
                    <a:pt x="17" y="136"/>
                  </a:cubicBezTo>
                  <a:cubicBezTo>
                    <a:pt x="0" y="86"/>
                    <a:pt x="24" y="32"/>
                    <a:pt x="70" y="16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3177381" y="4610100"/>
              <a:ext cx="514350" cy="506413"/>
            </a:xfrm>
            <a:custGeom>
              <a:avLst/>
              <a:gdLst>
                <a:gd name="T0" fmla="*/ 199 w 213"/>
                <a:gd name="T1" fmla="*/ 45 h 210"/>
                <a:gd name="T2" fmla="*/ 212 w 213"/>
                <a:gd name="T3" fmla="*/ 78 h 210"/>
                <a:gd name="T4" fmla="*/ 194 w 213"/>
                <a:gd name="T5" fmla="*/ 65 h 210"/>
                <a:gd name="T6" fmla="*/ 194 w 213"/>
                <a:gd name="T7" fmla="*/ 69 h 210"/>
                <a:gd name="T8" fmla="*/ 181 w 213"/>
                <a:gd name="T9" fmla="*/ 91 h 210"/>
                <a:gd name="T10" fmla="*/ 177 w 213"/>
                <a:gd name="T11" fmla="*/ 81 h 210"/>
                <a:gd name="T12" fmla="*/ 170 w 213"/>
                <a:gd name="T13" fmla="*/ 75 h 210"/>
                <a:gd name="T14" fmla="*/ 166 w 213"/>
                <a:gd name="T15" fmla="*/ 77 h 210"/>
                <a:gd name="T16" fmla="*/ 161 w 213"/>
                <a:gd name="T17" fmla="*/ 86 h 210"/>
                <a:gd name="T18" fmla="*/ 139 w 213"/>
                <a:gd name="T19" fmla="*/ 103 h 210"/>
                <a:gd name="T20" fmla="*/ 141 w 213"/>
                <a:gd name="T21" fmla="*/ 86 h 210"/>
                <a:gd name="T22" fmla="*/ 126 w 213"/>
                <a:gd name="T23" fmla="*/ 91 h 210"/>
                <a:gd name="T24" fmla="*/ 93 w 213"/>
                <a:gd name="T25" fmla="*/ 103 h 210"/>
                <a:gd name="T26" fmla="*/ 96 w 213"/>
                <a:gd name="T27" fmla="*/ 159 h 210"/>
                <a:gd name="T28" fmla="*/ 84 w 213"/>
                <a:gd name="T29" fmla="*/ 159 h 210"/>
                <a:gd name="T30" fmla="*/ 78 w 213"/>
                <a:gd name="T31" fmla="*/ 115 h 210"/>
                <a:gd name="T32" fmla="*/ 52 w 213"/>
                <a:gd name="T33" fmla="*/ 112 h 210"/>
                <a:gd name="T34" fmla="*/ 65 w 213"/>
                <a:gd name="T35" fmla="*/ 166 h 210"/>
                <a:gd name="T36" fmla="*/ 67 w 213"/>
                <a:gd name="T37" fmla="*/ 199 h 210"/>
                <a:gd name="T38" fmla="*/ 57 w 213"/>
                <a:gd name="T39" fmla="*/ 209 h 210"/>
                <a:gd name="T40" fmla="*/ 56 w 213"/>
                <a:gd name="T41" fmla="*/ 199 h 210"/>
                <a:gd name="T42" fmla="*/ 50 w 213"/>
                <a:gd name="T43" fmla="*/ 205 h 210"/>
                <a:gd name="T44" fmla="*/ 45 w 213"/>
                <a:gd name="T45" fmla="*/ 194 h 210"/>
                <a:gd name="T46" fmla="*/ 17 w 213"/>
                <a:gd name="T47" fmla="*/ 144 h 210"/>
                <a:gd name="T48" fmla="*/ 42 w 213"/>
                <a:gd name="T49" fmla="*/ 50 h 210"/>
                <a:gd name="T50" fmla="*/ 199 w 213"/>
                <a:gd name="T51" fmla="*/ 4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210">
                  <a:moveTo>
                    <a:pt x="199" y="45"/>
                  </a:moveTo>
                  <a:cubicBezTo>
                    <a:pt x="213" y="56"/>
                    <a:pt x="213" y="81"/>
                    <a:pt x="212" y="78"/>
                  </a:cubicBezTo>
                  <a:cubicBezTo>
                    <a:pt x="211" y="74"/>
                    <a:pt x="202" y="69"/>
                    <a:pt x="194" y="65"/>
                  </a:cubicBezTo>
                  <a:cubicBezTo>
                    <a:pt x="194" y="66"/>
                    <a:pt x="194" y="62"/>
                    <a:pt x="194" y="69"/>
                  </a:cubicBezTo>
                  <a:cubicBezTo>
                    <a:pt x="195" y="76"/>
                    <a:pt x="181" y="91"/>
                    <a:pt x="181" y="91"/>
                  </a:cubicBezTo>
                  <a:cubicBezTo>
                    <a:pt x="181" y="91"/>
                    <a:pt x="179" y="86"/>
                    <a:pt x="177" y="81"/>
                  </a:cubicBezTo>
                  <a:cubicBezTo>
                    <a:pt x="174" y="76"/>
                    <a:pt x="173" y="76"/>
                    <a:pt x="170" y="75"/>
                  </a:cubicBezTo>
                  <a:cubicBezTo>
                    <a:pt x="169" y="76"/>
                    <a:pt x="168" y="76"/>
                    <a:pt x="166" y="77"/>
                  </a:cubicBezTo>
                  <a:cubicBezTo>
                    <a:pt x="166" y="79"/>
                    <a:pt x="168" y="79"/>
                    <a:pt x="161" y="86"/>
                  </a:cubicBezTo>
                  <a:cubicBezTo>
                    <a:pt x="154" y="94"/>
                    <a:pt x="137" y="104"/>
                    <a:pt x="139" y="103"/>
                  </a:cubicBezTo>
                  <a:cubicBezTo>
                    <a:pt x="140" y="102"/>
                    <a:pt x="149" y="94"/>
                    <a:pt x="141" y="86"/>
                  </a:cubicBezTo>
                  <a:cubicBezTo>
                    <a:pt x="136" y="88"/>
                    <a:pt x="138" y="88"/>
                    <a:pt x="126" y="91"/>
                  </a:cubicBezTo>
                  <a:cubicBezTo>
                    <a:pt x="115" y="93"/>
                    <a:pt x="98" y="92"/>
                    <a:pt x="93" y="103"/>
                  </a:cubicBezTo>
                  <a:cubicBezTo>
                    <a:pt x="89" y="113"/>
                    <a:pt x="100" y="159"/>
                    <a:pt x="96" y="159"/>
                  </a:cubicBezTo>
                  <a:cubicBezTo>
                    <a:pt x="93" y="159"/>
                    <a:pt x="84" y="159"/>
                    <a:pt x="84" y="159"/>
                  </a:cubicBezTo>
                  <a:cubicBezTo>
                    <a:pt x="84" y="159"/>
                    <a:pt x="83" y="126"/>
                    <a:pt x="78" y="115"/>
                  </a:cubicBezTo>
                  <a:cubicBezTo>
                    <a:pt x="72" y="104"/>
                    <a:pt x="66" y="101"/>
                    <a:pt x="52" y="112"/>
                  </a:cubicBezTo>
                  <a:cubicBezTo>
                    <a:pt x="32" y="127"/>
                    <a:pt x="47" y="154"/>
                    <a:pt x="65" y="166"/>
                  </a:cubicBezTo>
                  <a:cubicBezTo>
                    <a:pt x="65" y="166"/>
                    <a:pt x="70" y="194"/>
                    <a:pt x="67" y="199"/>
                  </a:cubicBezTo>
                  <a:cubicBezTo>
                    <a:pt x="64" y="204"/>
                    <a:pt x="56" y="210"/>
                    <a:pt x="57" y="209"/>
                  </a:cubicBezTo>
                  <a:cubicBezTo>
                    <a:pt x="58" y="208"/>
                    <a:pt x="56" y="199"/>
                    <a:pt x="56" y="199"/>
                  </a:cubicBezTo>
                  <a:cubicBezTo>
                    <a:pt x="50" y="205"/>
                    <a:pt x="50" y="205"/>
                    <a:pt x="50" y="205"/>
                  </a:cubicBezTo>
                  <a:cubicBezTo>
                    <a:pt x="50" y="205"/>
                    <a:pt x="45" y="196"/>
                    <a:pt x="45" y="194"/>
                  </a:cubicBezTo>
                  <a:cubicBezTo>
                    <a:pt x="45" y="192"/>
                    <a:pt x="25" y="164"/>
                    <a:pt x="17" y="144"/>
                  </a:cubicBezTo>
                  <a:cubicBezTo>
                    <a:pt x="0" y="105"/>
                    <a:pt x="18" y="50"/>
                    <a:pt x="42" y="50"/>
                  </a:cubicBezTo>
                  <a:cubicBezTo>
                    <a:pt x="57" y="25"/>
                    <a:pt x="169" y="0"/>
                    <a:pt x="199" y="4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3344069" y="4868862"/>
              <a:ext cx="300038" cy="107950"/>
            </a:xfrm>
            <a:custGeom>
              <a:avLst/>
              <a:gdLst>
                <a:gd name="T0" fmla="*/ 124 w 124"/>
                <a:gd name="T1" fmla="*/ 0 h 45"/>
                <a:gd name="T2" fmla="*/ 121 w 124"/>
                <a:gd name="T3" fmla="*/ 0 h 45"/>
                <a:gd name="T4" fmla="*/ 121 w 124"/>
                <a:gd name="T5" fmla="*/ 6 h 45"/>
                <a:gd name="T6" fmla="*/ 2 w 124"/>
                <a:gd name="T7" fmla="*/ 3 h 45"/>
                <a:gd name="T8" fmla="*/ 3 w 124"/>
                <a:gd name="T9" fmla="*/ 7 h 45"/>
                <a:gd name="T10" fmla="*/ 120 w 124"/>
                <a:gd name="T11" fmla="*/ 15 h 45"/>
                <a:gd name="T12" fmla="*/ 118 w 124"/>
                <a:gd name="T13" fmla="*/ 45 h 45"/>
                <a:gd name="T14" fmla="*/ 122 w 124"/>
                <a:gd name="T15" fmla="*/ 45 h 45"/>
                <a:gd name="T16" fmla="*/ 124 w 124"/>
                <a:gd name="T17" fmla="*/ 7 h 45"/>
                <a:gd name="T18" fmla="*/ 124 w 124"/>
                <a:gd name="T19" fmla="*/ 7 h 45"/>
                <a:gd name="T20" fmla="*/ 124 w 124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45">
                  <a:moveTo>
                    <a:pt x="124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01" y="5"/>
                    <a:pt x="3" y="1"/>
                    <a:pt x="2" y="3"/>
                  </a:cubicBezTo>
                  <a:cubicBezTo>
                    <a:pt x="0" y="5"/>
                    <a:pt x="3" y="7"/>
                    <a:pt x="3" y="7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22" y="45"/>
                    <a:pt x="122" y="45"/>
                    <a:pt x="122" y="45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7"/>
                    <a:pt x="124" y="7"/>
                    <a:pt x="124" y="7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3264694" y="4851400"/>
              <a:ext cx="134938" cy="168275"/>
            </a:xfrm>
            <a:custGeom>
              <a:avLst/>
              <a:gdLst>
                <a:gd name="T0" fmla="*/ 17 w 56"/>
                <a:gd name="T1" fmla="*/ 4 h 70"/>
                <a:gd name="T2" fmla="*/ 50 w 56"/>
                <a:gd name="T3" fmla="*/ 28 h 70"/>
                <a:gd name="T4" fmla="*/ 38 w 56"/>
                <a:gd name="T5" fmla="*/ 66 h 70"/>
                <a:gd name="T6" fmla="*/ 6 w 56"/>
                <a:gd name="T7" fmla="*/ 43 h 70"/>
                <a:gd name="T8" fmla="*/ 17 w 56"/>
                <a:gd name="T9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0">
                  <a:moveTo>
                    <a:pt x="17" y="4"/>
                  </a:moveTo>
                  <a:cubicBezTo>
                    <a:pt x="30" y="0"/>
                    <a:pt x="44" y="11"/>
                    <a:pt x="50" y="28"/>
                  </a:cubicBezTo>
                  <a:cubicBezTo>
                    <a:pt x="56" y="45"/>
                    <a:pt x="51" y="62"/>
                    <a:pt x="38" y="66"/>
                  </a:cubicBezTo>
                  <a:cubicBezTo>
                    <a:pt x="26" y="70"/>
                    <a:pt x="12" y="60"/>
                    <a:pt x="6" y="43"/>
                  </a:cubicBezTo>
                  <a:cubicBezTo>
                    <a:pt x="0" y="26"/>
                    <a:pt x="5" y="8"/>
                    <a:pt x="17" y="4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3288506" y="4883150"/>
              <a:ext cx="87313" cy="103188"/>
            </a:xfrm>
            <a:custGeom>
              <a:avLst/>
              <a:gdLst>
                <a:gd name="T0" fmla="*/ 17 w 36"/>
                <a:gd name="T1" fmla="*/ 0 h 43"/>
                <a:gd name="T2" fmla="*/ 3 w 36"/>
                <a:gd name="T3" fmla="*/ 10 h 43"/>
                <a:gd name="T4" fmla="*/ 13 w 36"/>
                <a:gd name="T5" fmla="*/ 39 h 43"/>
                <a:gd name="T6" fmla="*/ 31 w 36"/>
                <a:gd name="T7" fmla="*/ 38 h 43"/>
                <a:gd name="T8" fmla="*/ 30 w 36"/>
                <a:gd name="T9" fmla="*/ 27 h 43"/>
                <a:gd name="T10" fmla="*/ 21 w 36"/>
                <a:gd name="T11" fmla="*/ 21 h 43"/>
                <a:gd name="T12" fmla="*/ 26 w 36"/>
                <a:gd name="T13" fmla="*/ 15 h 43"/>
                <a:gd name="T14" fmla="*/ 21 w 36"/>
                <a:gd name="T15" fmla="*/ 3 h 43"/>
                <a:gd name="T16" fmla="*/ 17 w 36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3">
                  <a:moveTo>
                    <a:pt x="17" y="0"/>
                  </a:moveTo>
                  <a:cubicBezTo>
                    <a:pt x="16" y="1"/>
                    <a:pt x="7" y="2"/>
                    <a:pt x="3" y="10"/>
                  </a:cubicBezTo>
                  <a:cubicBezTo>
                    <a:pt x="0" y="18"/>
                    <a:pt x="7" y="36"/>
                    <a:pt x="13" y="39"/>
                  </a:cubicBezTo>
                  <a:cubicBezTo>
                    <a:pt x="19" y="43"/>
                    <a:pt x="27" y="43"/>
                    <a:pt x="31" y="38"/>
                  </a:cubicBezTo>
                  <a:cubicBezTo>
                    <a:pt x="35" y="33"/>
                    <a:pt x="36" y="28"/>
                    <a:pt x="30" y="27"/>
                  </a:cubicBezTo>
                  <a:cubicBezTo>
                    <a:pt x="25" y="25"/>
                    <a:pt x="21" y="24"/>
                    <a:pt x="21" y="21"/>
                  </a:cubicBezTo>
                  <a:cubicBezTo>
                    <a:pt x="22" y="18"/>
                    <a:pt x="25" y="18"/>
                    <a:pt x="26" y="15"/>
                  </a:cubicBezTo>
                  <a:cubicBezTo>
                    <a:pt x="27" y="13"/>
                    <a:pt x="24" y="7"/>
                    <a:pt x="21" y="3"/>
                  </a:cubicBezTo>
                  <a:cubicBezTo>
                    <a:pt x="19" y="0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3250406" y="5080000"/>
              <a:ext cx="250825" cy="184150"/>
            </a:xfrm>
            <a:custGeom>
              <a:avLst/>
              <a:gdLst>
                <a:gd name="T0" fmla="*/ 0 w 104"/>
                <a:gd name="T1" fmla="*/ 22 h 76"/>
                <a:gd name="T2" fmla="*/ 10 w 104"/>
                <a:gd name="T3" fmla="*/ 0 h 76"/>
                <a:gd name="T4" fmla="*/ 95 w 104"/>
                <a:gd name="T5" fmla="*/ 32 h 76"/>
                <a:gd name="T6" fmla="*/ 101 w 104"/>
                <a:gd name="T7" fmla="*/ 75 h 76"/>
                <a:gd name="T8" fmla="*/ 0 w 104"/>
                <a:gd name="T9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76">
                  <a:moveTo>
                    <a:pt x="0" y="22"/>
                  </a:moveTo>
                  <a:cubicBezTo>
                    <a:pt x="3" y="19"/>
                    <a:pt x="10" y="0"/>
                    <a:pt x="10" y="0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9" y="76"/>
                    <a:pt x="101" y="75"/>
                  </a:cubicBezTo>
                  <a:cubicBezTo>
                    <a:pt x="104" y="73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2950369" y="5105400"/>
              <a:ext cx="579438" cy="992188"/>
            </a:xfrm>
            <a:custGeom>
              <a:avLst/>
              <a:gdLst>
                <a:gd name="T0" fmla="*/ 0 w 240"/>
                <a:gd name="T1" fmla="*/ 387 h 411"/>
                <a:gd name="T2" fmla="*/ 147 w 240"/>
                <a:gd name="T3" fmla="*/ 407 h 411"/>
                <a:gd name="T4" fmla="*/ 215 w 240"/>
                <a:gd name="T5" fmla="*/ 207 h 411"/>
                <a:gd name="T6" fmla="*/ 189 w 240"/>
                <a:gd name="T7" fmla="*/ 19 h 411"/>
                <a:gd name="T8" fmla="*/ 121 w 240"/>
                <a:gd name="T9" fmla="*/ 0 h 411"/>
                <a:gd name="T10" fmla="*/ 0 w 240"/>
                <a:gd name="T11" fmla="*/ 387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411">
                  <a:moveTo>
                    <a:pt x="0" y="387"/>
                  </a:moveTo>
                  <a:cubicBezTo>
                    <a:pt x="0" y="387"/>
                    <a:pt x="119" y="411"/>
                    <a:pt x="147" y="407"/>
                  </a:cubicBezTo>
                  <a:cubicBezTo>
                    <a:pt x="176" y="403"/>
                    <a:pt x="207" y="236"/>
                    <a:pt x="215" y="207"/>
                  </a:cubicBezTo>
                  <a:cubicBezTo>
                    <a:pt x="224" y="174"/>
                    <a:pt x="240" y="33"/>
                    <a:pt x="189" y="19"/>
                  </a:cubicBezTo>
                  <a:cubicBezTo>
                    <a:pt x="172" y="15"/>
                    <a:pt x="121" y="0"/>
                    <a:pt x="121" y="0"/>
                  </a:cubicBezTo>
                  <a:cubicBezTo>
                    <a:pt x="74" y="118"/>
                    <a:pt x="44" y="288"/>
                    <a:pt x="0" y="38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3972719" y="5191125"/>
              <a:ext cx="333375" cy="396875"/>
            </a:xfrm>
            <a:custGeom>
              <a:avLst/>
              <a:gdLst>
                <a:gd name="T0" fmla="*/ 76 w 138"/>
                <a:gd name="T1" fmla="*/ 158 h 164"/>
                <a:gd name="T2" fmla="*/ 123 w 138"/>
                <a:gd name="T3" fmla="*/ 78 h 164"/>
                <a:gd name="T4" fmla="*/ 138 w 138"/>
                <a:gd name="T5" fmla="*/ 0 h 164"/>
                <a:gd name="T6" fmla="*/ 65 w 138"/>
                <a:gd name="T7" fmla="*/ 0 h 164"/>
                <a:gd name="T8" fmla="*/ 4 w 138"/>
                <a:gd name="T9" fmla="*/ 161 h 164"/>
                <a:gd name="T10" fmla="*/ 76 w 138"/>
                <a:gd name="T11" fmla="*/ 15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64">
                  <a:moveTo>
                    <a:pt x="76" y="158"/>
                  </a:moveTo>
                  <a:cubicBezTo>
                    <a:pt x="79" y="151"/>
                    <a:pt x="109" y="121"/>
                    <a:pt x="123" y="78"/>
                  </a:cubicBezTo>
                  <a:cubicBezTo>
                    <a:pt x="137" y="35"/>
                    <a:pt x="138" y="0"/>
                    <a:pt x="13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3" y="67"/>
                    <a:pt x="0" y="159"/>
                    <a:pt x="4" y="161"/>
                  </a:cubicBezTo>
                  <a:cubicBezTo>
                    <a:pt x="8" y="164"/>
                    <a:pt x="76" y="158"/>
                    <a:pt x="76" y="1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104481" y="5491162"/>
              <a:ext cx="169863" cy="157163"/>
            </a:xfrm>
            <a:custGeom>
              <a:avLst/>
              <a:gdLst>
                <a:gd name="T0" fmla="*/ 0 w 70"/>
                <a:gd name="T1" fmla="*/ 23 h 65"/>
                <a:gd name="T2" fmla="*/ 20 w 70"/>
                <a:gd name="T3" fmla="*/ 6 h 65"/>
                <a:gd name="T4" fmla="*/ 36 w 70"/>
                <a:gd name="T5" fmla="*/ 8 h 65"/>
                <a:gd name="T6" fmla="*/ 57 w 70"/>
                <a:gd name="T7" fmla="*/ 11 h 65"/>
                <a:gd name="T8" fmla="*/ 66 w 70"/>
                <a:gd name="T9" fmla="*/ 59 h 65"/>
                <a:gd name="T10" fmla="*/ 9 w 70"/>
                <a:gd name="T11" fmla="*/ 63 h 65"/>
                <a:gd name="T12" fmla="*/ 0 w 70"/>
                <a:gd name="T13" fmla="*/ 2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5">
                  <a:moveTo>
                    <a:pt x="0" y="23"/>
                  </a:moveTo>
                  <a:cubicBezTo>
                    <a:pt x="4" y="22"/>
                    <a:pt x="16" y="8"/>
                    <a:pt x="20" y="6"/>
                  </a:cubicBezTo>
                  <a:cubicBezTo>
                    <a:pt x="25" y="4"/>
                    <a:pt x="35" y="8"/>
                    <a:pt x="36" y="8"/>
                  </a:cubicBezTo>
                  <a:cubicBezTo>
                    <a:pt x="38" y="8"/>
                    <a:pt x="48" y="0"/>
                    <a:pt x="57" y="11"/>
                  </a:cubicBezTo>
                  <a:cubicBezTo>
                    <a:pt x="67" y="22"/>
                    <a:pt x="70" y="53"/>
                    <a:pt x="66" y="59"/>
                  </a:cubicBezTo>
                  <a:cubicBezTo>
                    <a:pt x="62" y="65"/>
                    <a:pt x="16" y="64"/>
                    <a:pt x="9" y="63"/>
                  </a:cubicBezTo>
                  <a:cubicBezTo>
                    <a:pt x="2" y="6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4074319" y="5537200"/>
              <a:ext cx="65088" cy="107950"/>
            </a:xfrm>
            <a:custGeom>
              <a:avLst/>
              <a:gdLst>
                <a:gd name="T0" fmla="*/ 0 w 27"/>
                <a:gd name="T1" fmla="*/ 4 h 45"/>
                <a:gd name="T2" fmla="*/ 20 w 27"/>
                <a:gd name="T3" fmla="*/ 1 h 45"/>
                <a:gd name="T4" fmla="*/ 27 w 27"/>
                <a:gd name="T5" fmla="*/ 45 h 45"/>
                <a:gd name="T6" fmla="*/ 9 w 27"/>
                <a:gd name="T7" fmla="*/ 44 h 45"/>
                <a:gd name="T8" fmla="*/ 0 w 27"/>
                <a:gd name="T9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5">
                  <a:moveTo>
                    <a:pt x="0" y="4"/>
                  </a:moveTo>
                  <a:cubicBezTo>
                    <a:pt x="1" y="4"/>
                    <a:pt x="20" y="0"/>
                    <a:pt x="20" y="1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9" y="44"/>
                    <a:pt x="9" y="44"/>
                    <a:pt x="9" y="4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3226594" y="5119687"/>
              <a:ext cx="889000" cy="557213"/>
            </a:xfrm>
            <a:custGeom>
              <a:avLst/>
              <a:gdLst>
                <a:gd name="T0" fmla="*/ 87 w 368"/>
                <a:gd name="T1" fmla="*/ 20 h 231"/>
                <a:gd name="T2" fmla="*/ 207 w 368"/>
                <a:gd name="T3" fmla="*/ 149 h 231"/>
                <a:gd name="T4" fmla="*/ 360 w 368"/>
                <a:gd name="T5" fmla="*/ 173 h 231"/>
                <a:gd name="T6" fmla="*/ 368 w 368"/>
                <a:gd name="T7" fmla="*/ 220 h 231"/>
                <a:gd name="T8" fmla="*/ 176 w 368"/>
                <a:gd name="T9" fmla="*/ 197 h 231"/>
                <a:gd name="T10" fmla="*/ 29 w 368"/>
                <a:gd name="T11" fmla="*/ 76 h 231"/>
                <a:gd name="T12" fmla="*/ 87 w 368"/>
                <a:gd name="T13" fmla="*/ 2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231">
                  <a:moveTo>
                    <a:pt x="87" y="20"/>
                  </a:moveTo>
                  <a:cubicBezTo>
                    <a:pt x="88" y="20"/>
                    <a:pt x="149" y="121"/>
                    <a:pt x="207" y="149"/>
                  </a:cubicBezTo>
                  <a:cubicBezTo>
                    <a:pt x="258" y="174"/>
                    <a:pt x="360" y="172"/>
                    <a:pt x="360" y="173"/>
                  </a:cubicBezTo>
                  <a:cubicBezTo>
                    <a:pt x="368" y="220"/>
                    <a:pt x="368" y="220"/>
                    <a:pt x="368" y="220"/>
                  </a:cubicBezTo>
                  <a:cubicBezTo>
                    <a:pt x="368" y="220"/>
                    <a:pt x="246" y="231"/>
                    <a:pt x="176" y="197"/>
                  </a:cubicBezTo>
                  <a:cubicBezTo>
                    <a:pt x="112" y="165"/>
                    <a:pt x="29" y="76"/>
                    <a:pt x="29" y="76"/>
                  </a:cubicBezTo>
                  <a:cubicBezTo>
                    <a:pt x="0" y="49"/>
                    <a:pt x="62" y="0"/>
                    <a:pt x="87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450556" y="4708525"/>
              <a:ext cx="506413" cy="582613"/>
            </a:xfrm>
            <a:custGeom>
              <a:avLst/>
              <a:gdLst>
                <a:gd name="T0" fmla="*/ 63 w 210"/>
                <a:gd name="T1" fmla="*/ 28 h 241"/>
                <a:gd name="T2" fmla="*/ 183 w 210"/>
                <a:gd name="T3" fmla="*/ 75 h 241"/>
                <a:gd name="T4" fmla="*/ 184 w 210"/>
                <a:gd name="T5" fmla="*/ 108 h 241"/>
                <a:gd name="T6" fmla="*/ 209 w 210"/>
                <a:gd name="T7" fmla="*/ 133 h 241"/>
                <a:gd name="T8" fmla="*/ 196 w 210"/>
                <a:gd name="T9" fmla="*/ 146 h 241"/>
                <a:gd name="T10" fmla="*/ 149 w 210"/>
                <a:gd name="T11" fmla="*/ 218 h 241"/>
                <a:gd name="T12" fmla="*/ 24 w 210"/>
                <a:gd name="T13" fmla="*/ 164 h 241"/>
                <a:gd name="T14" fmla="*/ 63 w 210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241">
                  <a:moveTo>
                    <a:pt x="63" y="28"/>
                  </a:moveTo>
                  <a:cubicBezTo>
                    <a:pt x="120" y="0"/>
                    <a:pt x="161" y="11"/>
                    <a:pt x="183" y="75"/>
                  </a:cubicBezTo>
                  <a:cubicBezTo>
                    <a:pt x="186" y="84"/>
                    <a:pt x="183" y="103"/>
                    <a:pt x="184" y="108"/>
                  </a:cubicBezTo>
                  <a:cubicBezTo>
                    <a:pt x="199" y="124"/>
                    <a:pt x="206" y="125"/>
                    <a:pt x="209" y="133"/>
                  </a:cubicBezTo>
                  <a:cubicBezTo>
                    <a:pt x="210" y="137"/>
                    <a:pt x="202" y="142"/>
                    <a:pt x="196" y="146"/>
                  </a:cubicBezTo>
                  <a:cubicBezTo>
                    <a:pt x="201" y="178"/>
                    <a:pt x="179" y="204"/>
                    <a:pt x="149" y="218"/>
                  </a:cubicBezTo>
                  <a:cubicBezTo>
                    <a:pt x="104" y="241"/>
                    <a:pt x="48" y="216"/>
                    <a:pt x="24" y="164"/>
                  </a:cubicBezTo>
                  <a:cubicBezTo>
                    <a:pt x="0" y="111"/>
                    <a:pt x="18" y="51"/>
                    <a:pt x="63" y="28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825206" y="4892675"/>
              <a:ext cx="79375" cy="66675"/>
            </a:xfrm>
            <a:custGeom>
              <a:avLst/>
              <a:gdLst>
                <a:gd name="T0" fmla="*/ 31 w 33"/>
                <a:gd name="T1" fmla="*/ 15 h 28"/>
                <a:gd name="T2" fmla="*/ 1 w 33"/>
                <a:gd name="T3" fmla="*/ 28 h 28"/>
                <a:gd name="T4" fmla="*/ 31 w 33"/>
                <a:gd name="T5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8">
                  <a:moveTo>
                    <a:pt x="31" y="15"/>
                  </a:moveTo>
                  <a:cubicBezTo>
                    <a:pt x="33" y="0"/>
                    <a:pt x="0" y="23"/>
                    <a:pt x="1" y="28"/>
                  </a:cubicBezTo>
                  <a:cubicBezTo>
                    <a:pt x="11" y="21"/>
                    <a:pt x="19" y="16"/>
                    <a:pt x="31" y="15"/>
                  </a:cubicBezTo>
                  <a:close/>
                </a:path>
              </a:pathLst>
            </a:custGeom>
            <a:solidFill>
              <a:srgbClr val="F8A7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4553744" y="5927725"/>
              <a:ext cx="704850" cy="341313"/>
            </a:xfrm>
            <a:custGeom>
              <a:avLst/>
              <a:gdLst>
                <a:gd name="T0" fmla="*/ 65 w 292"/>
                <a:gd name="T1" fmla="*/ 1 h 141"/>
                <a:gd name="T2" fmla="*/ 137 w 292"/>
                <a:gd name="T3" fmla="*/ 15 h 141"/>
                <a:gd name="T4" fmla="*/ 290 w 292"/>
                <a:gd name="T5" fmla="*/ 58 h 141"/>
                <a:gd name="T6" fmla="*/ 263 w 292"/>
                <a:gd name="T7" fmla="*/ 111 h 141"/>
                <a:gd name="T8" fmla="*/ 36 w 292"/>
                <a:gd name="T9" fmla="*/ 109 h 141"/>
                <a:gd name="T10" fmla="*/ 65 w 292"/>
                <a:gd name="T11" fmla="*/ 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141">
                  <a:moveTo>
                    <a:pt x="65" y="1"/>
                  </a:moveTo>
                  <a:cubicBezTo>
                    <a:pt x="72" y="0"/>
                    <a:pt x="108" y="8"/>
                    <a:pt x="137" y="15"/>
                  </a:cubicBezTo>
                  <a:cubicBezTo>
                    <a:pt x="166" y="23"/>
                    <a:pt x="292" y="38"/>
                    <a:pt x="290" y="58"/>
                  </a:cubicBezTo>
                  <a:cubicBezTo>
                    <a:pt x="289" y="79"/>
                    <a:pt x="278" y="98"/>
                    <a:pt x="263" y="111"/>
                  </a:cubicBezTo>
                  <a:cubicBezTo>
                    <a:pt x="249" y="124"/>
                    <a:pt x="72" y="141"/>
                    <a:pt x="36" y="109"/>
                  </a:cubicBezTo>
                  <a:cubicBezTo>
                    <a:pt x="0" y="76"/>
                    <a:pt x="65" y="1"/>
                    <a:pt x="65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507706" y="5268912"/>
              <a:ext cx="434975" cy="741363"/>
            </a:xfrm>
            <a:custGeom>
              <a:avLst/>
              <a:gdLst>
                <a:gd name="T0" fmla="*/ 0 w 180"/>
                <a:gd name="T1" fmla="*/ 7 h 307"/>
                <a:gd name="T2" fmla="*/ 83 w 180"/>
                <a:gd name="T3" fmla="*/ 0 h 307"/>
                <a:gd name="T4" fmla="*/ 145 w 180"/>
                <a:gd name="T5" fmla="*/ 27 h 307"/>
                <a:gd name="T6" fmla="*/ 180 w 180"/>
                <a:gd name="T7" fmla="*/ 118 h 307"/>
                <a:gd name="T8" fmla="*/ 161 w 180"/>
                <a:gd name="T9" fmla="*/ 180 h 307"/>
                <a:gd name="T10" fmla="*/ 156 w 180"/>
                <a:gd name="T11" fmla="*/ 288 h 307"/>
                <a:gd name="T12" fmla="*/ 37 w 180"/>
                <a:gd name="T13" fmla="*/ 296 h 307"/>
                <a:gd name="T14" fmla="*/ 0 w 180"/>
                <a:gd name="T15" fmla="*/ 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307">
                  <a:moveTo>
                    <a:pt x="0" y="7"/>
                  </a:moveTo>
                  <a:cubicBezTo>
                    <a:pt x="8" y="1"/>
                    <a:pt x="83" y="0"/>
                    <a:pt x="83" y="0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80" y="100"/>
                    <a:pt x="180" y="118"/>
                  </a:cubicBezTo>
                  <a:cubicBezTo>
                    <a:pt x="180" y="136"/>
                    <a:pt x="173" y="150"/>
                    <a:pt x="161" y="180"/>
                  </a:cubicBezTo>
                  <a:cubicBezTo>
                    <a:pt x="149" y="210"/>
                    <a:pt x="157" y="281"/>
                    <a:pt x="156" y="288"/>
                  </a:cubicBezTo>
                  <a:cubicBezTo>
                    <a:pt x="155" y="296"/>
                    <a:pt x="51" y="307"/>
                    <a:pt x="37" y="296"/>
                  </a:cubicBezTo>
                  <a:cubicBezTo>
                    <a:pt x="24" y="285"/>
                    <a:pt x="0" y="7"/>
                    <a:pt x="0" y="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5396706" y="5453062"/>
              <a:ext cx="17463" cy="19050"/>
            </a:xfrm>
            <a:custGeom>
              <a:avLst/>
              <a:gdLst>
                <a:gd name="T0" fmla="*/ 3 w 7"/>
                <a:gd name="T1" fmla="*/ 8 h 8"/>
                <a:gd name="T2" fmla="*/ 0 w 7"/>
                <a:gd name="T3" fmla="*/ 7 h 8"/>
                <a:gd name="T4" fmla="*/ 4 w 7"/>
                <a:gd name="T5" fmla="*/ 0 h 8"/>
                <a:gd name="T6" fmla="*/ 5 w 7"/>
                <a:gd name="T7" fmla="*/ 0 h 8"/>
                <a:gd name="T8" fmla="*/ 7 w 7"/>
                <a:gd name="T9" fmla="*/ 1 h 8"/>
                <a:gd name="T10" fmla="*/ 7 w 7"/>
                <a:gd name="T11" fmla="*/ 2 h 8"/>
                <a:gd name="T12" fmla="*/ 3 w 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5404644" y="5453062"/>
              <a:ext cx="9525" cy="14288"/>
            </a:xfrm>
            <a:custGeom>
              <a:avLst/>
              <a:gdLst>
                <a:gd name="T0" fmla="*/ 3 w 4"/>
                <a:gd name="T1" fmla="*/ 0 h 6"/>
                <a:gd name="T2" fmla="*/ 4 w 4"/>
                <a:gd name="T3" fmla="*/ 1 h 6"/>
                <a:gd name="T4" fmla="*/ 4 w 4"/>
                <a:gd name="T5" fmla="*/ 2 h 6"/>
                <a:gd name="T6" fmla="*/ 2 w 4"/>
                <a:gd name="T7" fmla="*/ 5 h 6"/>
                <a:gd name="T8" fmla="*/ 0 w 4"/>
                <a:gd name="T9" fmla="*/ 6 h 6"/>
                <a:gd name="T10" fmla="*/ 0 w 4"/>
                <a:gd name="T11" fmla="*/ 4 h 6"/>
                <a:gd name="T12" fmla="*/ 3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5387181" y="5459412"/>
              <a:ext cx="23813" cy="23813"/>
            </a:xfrm>
            <a:custGeom>
              <a:avLst/>
              <a:gdLst>
                <a:gd name="T0" fmla="*/ 11 w 15"/>
                <a:gd name="T1" fmla="*/ 15 h 15"/>
                <a:gd name="T2" fmla="*/ 0 w 15"/>
                <a:gd name="T3" fmla="*/ 9 h 15"/>
                <a:gd name="T4" fmla="*/ 5 w 15"/>
                <a:gd name="T5" fmla="*/ 0 h 15"/>
                <a:gd name="T6" fmla="*/ 6 w 15"/>
                <a:gd name="T7" fmla="*/ 0 h 15"/>
                <a:gd name="T8" fmla="*/ 8 w 15"/>
                <a:gd name="T9" fmla="*/ 0 h 15"/>
                <a:gd name="T10" fmla="*/ 15 w 15"/>
                <a:gd name="T11" fmla="*/ 5 h 15"/>
                <a:gd name="T12" fmla="*/ 15 w 15"/>
                <a:gd name="T13" fmla="*/ 6 h 15"/>
                <a:gd name="T14" fmla="*/ 15 w 15"/>
                <a:gd name="T15" fmla="*/ 6 h 15"/>
                <a:gd name="T16" fmla="*/ 11 w 15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5" y="5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1" y="15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5396706" y="5462587"/>
              <a:ext cx="14288" cy="20638"/>
            </a:xfrm>
            <a:custGeom>
              <a:avLst/>
              <a:gdLst>
                <a:gd name="T0" fmla="*/ 5 w 9"/>
                <a:gd name="T1" fmla="*/ 0 h 13"/>
                <a:gd name="T2" fmla="*/ 5 w 9"/>
                <a:gd name="T3" fmla="*/ 0 h 13"/>
                <a:gd name="T4" fmla="*/ 8 w 9"/>
                <a:gd name="T5" fmla="*/ 1 h 13"/>
                <a:gd name="T6" fmla="*/ 9 w 9"/>
                <a:gd name="T7" fmla="*/ 3 h 13"/>
                <a:gd name="T8" fmla="*/ 9 w 9"/>
                <a:gd name="T9" fmla="*/ 4 h 13"/>
                <a:gd name="T10" fmla="*/ 9 w 9"/>
                <a:gd name="T11" fmla="*/ 4 h 13"/>
                <a:gd name="T12" fmla="*/ 5 w 9"/>
                <a:gd name="T13" fmla="*/ 13 h 13"/>
                <a:gd name="T14" fmla="*/ 0 w 9"/>
                <a:gd name="T15" fmla="*/ 7 h 13"/>
                <a:gd name="T16" fmla="*/ 5 w 9"/>
                <a:gd name="T17" fmla="*/ 0 h 13"/>
                <a:gd name="T18" fmla="*/ 5 w 9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3">
                  <a:moveTo>
                    <a:pt x="5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5" y="13"/>
                  </a:lnTo>
                  <a:lnTo>
                    <a:pt x="0" y="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5309394" y="5464175"/>
              <a:ext cx="100013" cy="142875"/>
            </a:xfrm>
            <a:custGeom>
              <a:avLst/>
              <a:gdLst>
                <a:gd name="T0" fmla="*/ 0 w 63"/>
                <a:gd name="T1" fmla="*/ 84 h 90"/>
                <a:gd name="T2" fmla="*/ 52 w 63"/>
                <a:gd name="T3" fmla="*/ 0 h 90"/>
                <a:gd name="T4" fmla="*/ 63 w 63"/>
                <a:gd name="T5" fmla="*/ 6 h 90"/>
                <a:gd name="T6" fmla="*/ 11 w 63"/>
                <a:gd name="T7" fmla="*/ 90 h 90"/>
                <a:gd name="T8" fmla="*/ 0 w 63"/>
                <a:gd name="T9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0">
                  <a:moveTo>
                    <a:pt x="0" y="84"/>
                  </a:moveTo>
                  <a:lnTo>
                    <a:pt x="52" y="0"/>
                  </a:lnTo>
                  <a:lnTo>
                    <a:pt x="63" y="6"/>
                  </a:lnTo>
                  <a:lnTo>
                    <a:pt x="11" y="9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5318919" y="5468937"/>
              <a:ext cx="90488" cy="138113"/>
            </a:xfrm>
            <a:custGeom>
              <a:avLst/>
              <a:gdLst>
                <a:gd name="T0" fmla="*/ 0 w 57"/>
                <a:gd name="T1" fmla="*/ 84 h 87"/>
                <a:gd name="T2" fmla="*/ 51 w 57"/>
                <a:gd name="T3" fmla="*/ 0 h 87"/>
                <a:gd name="T4" fmla="*/ 57 w 57"/>
                <a:gd name="T5" fmla="*/ 3 h 87"/>
                <a:gd name="T6" fmla="*/ 5 w 57"/>
                <a:gd name="T7" fmla="*/ 87 h 87"/>
                <a:gd name="T8" fmla="*/ 0 w 57"/>
                <a:gd name="T9" fmla="*/ 8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87">
                  <a:moveTo>
                    <a:pt x="0" y="84"/>
                  </a:moveTo>
                  <a:lnTo>
                    <a:pt x="51" y="0"/>
                  </a:lnTo>
                  <a:lnTo>
                    <a:pt x="57" y="3"/>
                  </a:lnTo>
                  <a:lnTo>
                    <a:pt x="5" y="87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5368131" y="5459412"/>
              <a:ext cx="42863" cy="44450"/>
            </a:xfrm>
            <a:custGeom>
              <a:avLst/>
              <a:gdLst>
                <a:gd name="T0" fmla="*/ 17 w 18"/>
                <a:gd name="T1" fmla="*/ 7 h 18"/>
                <a:gd name="T2" fmla="*/ 18 w 18"/>
                <a:gd name="T3" fmla="*/ 6 h 18"/>
                <a:gd name="T4" fmla="*/ 10 w 18"/>
                <a:gd name="T5" fmla="*/ 1 h 18"/>
                <a:gd name="T6" fmla="*/ 9 w 18"/>
                <a:gd name="T7" fmla="*/ 1 h 18"/>
                <a:gd name="T8" fmla="*/ 0 w 18"/>
                <a:gd name="T9" fmla="*/ 16 h 18"/>
                <a:gd name="T10" fmla="*/ 0 w 18"/>
                <a:gd name="T11" fmla="*/ 18 h 18"/>
                <a:gd name="T12" fmla="*/ 3 w 18"/>
                <a:gd name="T13" fmla="*/ 13 h 18"/>
                <a:gd name="T14" fmla="*/ 3 w 18"/>
                <a:gd name="T15" fmla="*/ 12 h 18"/>
                <a:gd name="T16" fmla="*/ 9 w 18"/>
                <a:gd name="T17" fmla="*/ 2 h 18"/>
                <a:gd name="T18" fmla="*/ 10 w 18"/>
                <a:gd name="T19" fmla="*/ 2 h 18"/>
                <a:gd name="T20" fmla="*/ 17 w 18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7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0"/>
                    <a:pt x="9" y="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lnTo>
                    <a:pt x="17" y="7"/>
                  </a:lnTo>
                  <a:close/>
                </a:path>
              </a:pathLst>
            </a:custGeom>
            <a:solidFill>
              <a:srgbClr val="ABA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5404644" y="5453062"/>
              <a:ext cx="9525" cy="11113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2 w 4"/>
                <a:gd name="T7" fmla="*/ 5 h 5"/>
                <a:gd name="T8" fmla="*/ 1 w 4"/>
                <a:gd name="T9" fmla="*/ 5 h 5"/>
                <a:gd name="T10" fmla="*/ 0 w 4"/>
                <a:gd name="T11" fmla="*/ 4 h 5"/>
                <a:gd name="T12" fmla="*/ 3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A7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5" name="Oval 134"/>
            <p:cNvSpPr>
              <a:spLocks noChangeArrowheads="1"/>
            </p:cNvSpPr>
            <p:nvPr/>
          </p:nvSpPr>
          <p:spPr bwMode="auto">
            <a:xfrm>
              <a:off x="5293519" y="5524500"/>
              <a:ext cx="134938" cy="128588"/>
            </a:xfrm>
            <a:prstGeom prst="ellipse">
              <a:avLst/>
            </a:pr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4687094" y="5286375"/>
              <a:ext cx="731838" cy="477838"/>
            </a:xfrm>
            <a:custGeom>
              <a:avLst/>
              <a:gdLst>
                <a:gd name="T0" fmla="*/ 71 w 303"/>
                <a:gd name="T1" fmla="*/ 20 h 198"/>
                <a:gd name="T2" fmla="*/ 197 w 303"/>
                <a:gd name="T3" fmla="*/ 126 h 198"/>
                <a:gd name="T4" fmla="*/ 265 w 303"/>
                <a:gd name="T5" fmla="*/ 115 h 198"/>
                <a:gd name="T6" fmla="*/ 278 w 303"/>
                <a:gd name="T7" fmla="*/ 161 h 198"/>
                <a:gd name="T8" fmla="*/ 163 w 303"/>
                <a:gd name="T9" fmla="*/ 164 h 198"/>
                <a:gd name="T10" fmla="*/ 29 w 303"/>
                <a:gd name="T11" fmla="*/ 74 h 198"/>
                <a:gd name="T12" fmla="*/ 71 w 303"/>
                <a:gd name="T13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198">
                  <a:moveTo>
                    <a:pt x="71" y="20"/>
                  </a:moveTo>
                  <a:cubicBezTo>
                    <a:pt x="71" y="20"/>
                    <a:pt x="140" y="98"/>
                    <a:pt x="197" y="126"/>
                  </a:cubicBezTo>
                  <a:cubicBezTo>
                    <a:pt x="248" y="151"/>
                    <a:pt x="258" y="118"/>
                    <a:pt x="265" y="115"/>
                  </a:cubicBezTo>
                  <a:cubicBezTo>
                    <a:pt x="294" y="102"/>
                    <a:pt x="303" y="144"/>
                    <a:pt x="278" y="161"/>
                  </a:cubicBezTo>
                  <a:cubicBezTo>
                    <a:pt x="278" y="162"/>
                    <a:pt x="233" y="198"/>
                    <a:pt x="163" y="164"/>
                  </a:cubicBezTo>
                  <a:cubicBezTo>
                    <a:pt x="99" y="133"/>
                    <a:pt x="29" y="75"/>
                    <a:pt x="29" y="74"/>
                  </a:cubicBezTo>
                  <a:cubicBezTo>
                    <a:pt x="0" y="48"/>
                    <a:pt x="45" y="0"/>
                    <a:pt x="71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4275931" y="4583112"/>
              <a:ext cx="657225" cy="806450"/>
            </a:xfrm>
            <a:custGeom>
              <a:avLst/>
              <a:gdLst>
                <a:gd name="T0" fmla="*/ 241 w 272"/>
                <a:gd name="T1" fmla="*/ 71 h 334"/>
                <a:gd name="T2" fmla="*/ 254 w 272"/>
                <a:gd name="T3" fmla="*/ 83 h 334"/>
                <a:gd name="T4" fmla="*/ 261 w 272"/>
                <a:gd name="T5" fmla="*/ 149 h 334"/>
                <a:gd name="T6" fmla="*/ 247 w 272"/>
                <a:gd name="T7" fmla="*/ 94 h 334"/>
                <a:gd name="T8" fmla="*/ 246 w 272"/>
                <a:gd name="T9" fmla="*/ 117 h 334"/>
                <a:gd name="T10" fmla="*/ 214 w 272"/>
                <a:gd name="T11" fmla="*/ 198 h 334"/>
                <a:gd name="T12" fmla="*/ 191 w 272"/>
                <a:gd name="T13" fmla="*/ 320 h 334"/>
                <a:gd name="T14" fmla="*/ 190 w 272"/>
                <a:gd name="T15" fmla="*/ 304 h 334"/>
                <a:gd name="T16" fmla="*/ 186 w 272"/>
                <a:gd name="T17" fmla="*/ 285 h 334"/>
                <a:gd name="T18" fmla="*/ 179 w 272"/>
                <a:gd name="T19" fmla="*/ 307 h 334"/>
                <a:gd name="T20" fmla="*/ 164 w 272"/>
                <a:gd name="T21" fmla="*/ 325 h 334"/>
                <a:gd name="T22" fmla="*/ 170 w 272"/>
                <a:gd name="T23" fmla="*/ 299 h 334"/>
                <a:gd name="T24" fmla="*/ 140 w 272"/>
                <a:gd name="T25" fmla="*/ 330 h 334"/>
                <a:gd name="T26" fmla="*/ 139 w 272"/>
                <a:gd name="T27" fmla="*/ 303 h 334"/>
                <a:gd name="T28" fmla="*/ 116 w 272"/>
                <a:gd name="T29" fmla="*/ 331 h 334"/>
                <a:gd name="T30" fmla="*/ 120 w 272"/>
                <a:gd name="T31" fmla="*/ 302 h 334"/>
                <a:gd name="T32" fmla="*/ 89 w 272"/>
                <a:gd name="T33" fmla="*/ 332 h 334"/>
                <a:gd name="T34" fmla="*/ 92 w 272"/>
                <a:gd name="T35" fmla="*/ 298 h 334"/>
                <a:gd name="T36" fmla="*/ 68 w 272"/>
                <a:gd name="T37" fmla="*/ 227 h 334"/>
                <a:gd name="T38" fmla="*/ 241 w 272"/>
                <a:gd name="T39" fmla="*/ 7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2" h="334">
                  <a:moveTo>
                    <a:pt x="241" y="71"/>
                  </a:moveTo>
                  <a:cubicBezTo>
                    <a:pt x="244" y="73"/>
                    <a:pt x="248" y="77"/>
                    <a:pt x="254" y="83"/>
                  </a:cubicBezTo>
                  <a:cubicBezTo>
                    <a:pt x="272" y="105"/>
                    <a:pt x="271" y="118"/>
                    <a:pt x="261" y="149"/>
                  </a:cubicBezTo>
                  <a:cubicBezTo>
                    <a:pt x="263" y="124"/>
                    <a:pt x="268" y="114"/>
                    <a:pt x="247" y="94"/>
                  </a:cubicBezTo>
                  <a:cubicBezTo>
                    <a:pt x="248" y="101"/>
                    <a:pt x="247" y="108"/>
                    <a:pt x="246" y="117"/>
                  </a:cubicBezTo>
                  <a:cubicBezTo>
                    <a:pt x="240" y="147"/>
                    <a:pt x="223" y="169"/>
                    <a:pt x="214" y="198"/>
                  </a:cubicBezTo>
                  <a:cubicBezTo>
                    <a:pt x="203" y="236"/>
                    <a:pt x="246" y="292"/>
                    <a:pt x="191" y="320"/>
                  </a:cubicBezTo>
                  <a:cubicBezTo>
                    <a:pt x="191" y="320"/>
                    <a:pt x="191" y="314"/>
                    <a:pt x="190" y="304"/>
                  </a:cubicBezTo>
                  <a:cubicBezTo>
                    <a:pt x="189" y="293"/>
                    <a:pt x="186" y="285"/>
                    <a:pt x="186" y="285"/>
                  </a:cubicBezTo>
                  <a:cubicBezTo>
                    <a:pt x="186" y="285"/>
                    <a:pt x="188" y="290"/>
                    <a:pt x="179" y="307"/>
                  </a:cubicBezTo>
                  <a:cubicBezTo>
                    <a:pt x="170" y="323"/>
                    <a:pt x="159" y="327"/>
                    <a:pt x="164" y="325"/>
                  </a:cubicBezTo>
                  <a:cubicBezTo>
                    <a:pt x="169" y="322"/>
                    <a:pt x="170" y="299"/>
                    <a:pt x="170" y="299"/>
                  </a:cubicBezTo>
                  <a:cubicBezTo>
                    <a:pt x="170" y="299"/>
                    <a:pt x="138" y="333"/>
                    <a:pt x="140" y="330"/>
                  </a:cubicBezTo>
                  <a:cubicBezTo>
                    <a:pt x="142" y="327"/>
                    <a:pt x="142" y="301"/>
                    <a:pt x="139" y="303"/>
                  </a:cubicBezTo>
                  <a:cubicBezTo>
                    <a:pt x="137" y="305"/>
                    <a:pt x="112" y="334"/>
                    <a:pt x="116" y="331"/>
                  </a:cubicBezTo>
                  <a:cubicBezTo>
                    <a:pt x="119" y="328"/>
                    <a:pt x="120" y="302"/>
                    <a:pt x="120" y="302"/>
                  </a:cubicBezTo>
                  <a:cubicBezTo>
                    <a:pt x="89" y="332"/>
                    <a:pt x="89" y="332"/>
                    <a:pt x="89" y="332"/>
                  </a:cubicBezTo>
                  <a:cubicBezTo>
                    <a:pt x="89" y="332"/>
                    <a:pt x="93" y="313"/>
                    <a:pt x="92" y="298"/>
                  </a:cubicBezTo>
                  <a:cubicBezTo>
                    <a:pt x="91" y="283"/>
                    <a:pt x="80" y="252"/>
                    <a:pt x="68" y="227"/>
                  </a:cubicBezTo>
                  <a:cubicBezTo>
                    <a:pt x="0" y="84"/>
                    <a:pt x="179" y="0"/>
                    <a:pt x="241" y="7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4236244" y="5078412"/>
              <a:ext cx="1001713" cy="1155700"/>
            </a:xfrm>
            <a:custGeom>
              <a:avLst/>
              <a:gdLst>
                <a:gd name="T0" fmla="*/ 241 w 415"/>
                <a:gd name="T1" fmla="*/ 417 h 479"/>
                <a:gd name="T2" fmla="*/ 415 w 415"/>
                <a:gd name="T3" fmla="*/ 462 h 479"/>
                <a:gd name="T4" fmla="*/ 404 w 415"/>
                <a:gd name="T5" fmla="*/ 478 h 479"/>
                <a:gd name="T6" fmla="*/ 82 w 415"/>
                <a:gd name="T7" fmla="*/ 478 h 479"/>
                <a:gd name="T8" fmla="*/ 64 w 415"/>
                <a:gd name="T9" fmla="*/ 465 h 479"/>
                <a:gd name="T10" fmla="*/ 1 w 415"/>
                <a:gd name="T11" fmla="*/ 59 h 479"/>
                <a:gd name="T12" fmla="*/ 14 w 415"/>
                <a:gd name="T13" fmla="*/ 41 h 479"/>
                <a:gd name="T14" fmla="*/ 241 w 415"/>
                <a:gd name="T15" fmla="*/ 41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5" h="479">
                  <a:moveTo>
                    <a:pt x="241" y="417"/>
                  </a:moveTo>
                  <a:cubicBezTo>
                    <a:pt x="248" y="418"/>
                    <a:pt x="395" y="413"/>
                    <a:pt x="415" y="462"/>
                  </a:cubicBezTo>
                  <a:cubicBezTo>
                    <a:pt x="415" y="471"/>
                    <a:pt x="410" y="478"/>
                    <a:pt x="404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73" y="479"/>
                    <a:pt x="65" y="473"/>
                    <a:pt x="64" y="465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1"/>
                    <a:pt x="6" y="43"/>
                    <a:pt x="14" y="41"/>
                  </a:cubicBezTo>
                  <a:cubicBezTo>
                    <a:pt x="314" y="0"/>
                    <a:pt x="235" y="416"/>
                    <a:pt x="241" y="417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4237831" y="5078412"/>
              <a:ext cx="1000125" cy="1144588"/>
            </a:xfrm>
            <a:custGeom>
              <a:avLst/>
              <a:gdLst>
                <a:gd name="T0" fmla="*/ 240 w 414"/>
                <a:gd name="T1" fmla="*/ 417 h 474"/>
                <a:gd name="T2" fmla="*/ 414 w 414"/>
                <a:gd name="T3" fmla="*/ 462 h 474"/>
                <a:gd name="T4" fmla="*/ 410 w 414"/>
                <a:gd name="T5" fmla="*/ 474 h 474"/>
                <a:gd name="T6" fmla="*/ 357 w 414"/>
                <a:gd name="T7" fmla="*/ 446 h 474"/>
                <a:gd name="T8" fmla="*/ 222 w 414"/>
                <a:gd name="T9" fmla="*/ 436 h 474"/>
                <a:gd name="T10" fmla="*/ 227 w 414"/>
                <a:gd name="T11" fmla="*/ 397 h 474"/>
                <a:gd name="T12" fmla="*/ 204 w 414"/>
                <a:gd name="T13" fmla="*/ 168 h 474"/>
                <a:gd name="T14" fmla="*/ 103 w 414"/>
                <a:gd name="T15" fmla="*/ 58 h 474"/>
                <a:gd name="T16" fmla="*/ 0 w 414"/>
                <a:gd name="T17" fmla="*/ 55 h 474"/>
                <a:gd name="T18" fmla="*/ 13 w 414"/>
                <a:gd name="T19" fmla="*/ 41 h 474"/>
                <a:gd name="T20" fmla="*/ 240 w 414"/>
                <a:gd name="T21" fmla="*/ 417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4" h="474">
                  <a:moveTo>
                    <a:pt x="240" y="417"/>
                  </a:moveTo>
                  <a:cubicBezTo>
                    <a:pt x="247" y="418"/>
                    <a:pt x="394" y="413"/>
                    <a:pt x="414" y="462"/>
                  </a:cubicBezTo>
                  <a:cubicBezTo>
                    <a:pt x="414" y="467"/>
                    <a:pt x="412" y="471"/>
                    <a:pt x="410" y="474"/>
                  </a:cubicBezTo>
                  <a:cubicBezTo>
                    <a:pt x="400" y="466"/>
                    <a:pt x="381" y="454"/>
                    <a:pt x="357" y="446"/>
                  </a:cubicBezTo>
                  <a:cubicBezTo>
                    <a:pt x="318" y="432"/>
                    <a:pt x="222" y="436"/>
                    <a:pt x="222" y="436"/>
                  </a:cubicBezTo>
                  <a:cubicBezTo>
                    <a:pt x="222" y="436"/>
                    <a:pt x="223" y="415"/>
                    <a:pt x="227" y="397"/>
                  </a:cubicBezTo>
                  <a:cubicBezTo>
                    <a:pt x="231" y="378"/>
                    <a:pt x="221" y="217"/>
                    <a:pt x="204" y="168"/>
                  </a:cubicBezTo>
                  <a:cubicBezTo>
                    <a:pt x="187" y="118"/>
                    <a:pt x="141" y="67"/>
                    <a:pt x="103" y="58"/>
                  </a:cubicBezTo>
                  <a:cubicBezTo>
                    <a:pt x="65" y="49"/>
                    <a:pt x="0" y="55"/>
                    <a:pt x="0" y="55"/>
                  </a:cubicBezTo>
                  <a:cubicBezTo>
                    <a:pt x="1" y="48"/>
                    <a:pt x="6" y="42"/>
                    <a:pt x="13" y="41"/>
                  </a:cubicBezTo>
                  <a:cubicBezTo>
                    <a:pt x="313" y="0"/>
                    <a:pt x="234" y="416"/>
                    <a:pt x="240" y="417"/>
                  </a:cubicBezTo>
                  <a:close/>
                </a:path>
              </a:pathLst>
            </a:custGeom>
            <a:solidFill>
              <a:srgbClr val="3D4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4572794" y="6264275"/>
              <a:ext cx="111125" cy="117475"/>
            </a:xfrm>
            <a:custGeom>
              <a:avLst/>
              <a:gdLst>
                <a:gd name="T0" fmla="*/ 33 w 46"/>
                <a:gd name="T1" fmla="*/ 24 h 49"/>
                <a:gd name="T2" fmla="*/ 30 w 46"/>
                <a:gd name="T3" fmla="*/ 35 h 49"/>
                <a:gd name="T4" fmla="*/ 15 w 46"/>
                <a:gd name="T5" fmla="*/ 46 h 49"/>
                <a:gd name="T6" fmla="*/ 3 w 46"/>
                <a:gd name="T7" fmla="*/ 44 h 49"/>
                <a:gd name="T8" fmla="*/ 4 w 46"/>
                <a:gd name="T9" fmla="*/ 32 h 49"/>
                <a:gd name="T10" fmla="*/ 19 w 46"/>
                <a:gd name="T11" fmla="*/ 20 h 49"/>
                <a:gd name="T12" fmla="*/ 31 w 46"/>
                <a:gd name="T13" fmla="*/ 21 h 49"/>
                <a:gd name="T14" fmla="*/ 41 w 46"/>
                <a:gd name="T15" fmla="*/ 14 h 49"/>
                <a:gd name="T16" fmla="*/ 43 w 46"/>
                <a:gd name="T17" fmla="*/ 0 h 49"/>
                <a:gd name="T18" fmla="*/ 46 w 46"/>
                <a:gd name="T19" fmla="*/ 0 h 49"/>
                <a:gd name="T20" fmla="*/ 44 w 46"/>
                <a:gd name="T21" fmla="*/ 15 h 49"/>
                <a:gd name="T22" fmla="*/ 44 w 46"/>
                <a:gd name="T23" fmla="*/ 15 h 49"/>
                <a:gd name="T24" fmla="*/ 44 w 46"/>
                <a:gd name="T25" fmla="*/ 16 h 49"/>
                <a:gd name="T26" fmla="*/ 33 w 46"/>
                <a:gd name="T2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9">
                  <a:moveTo>
                    <a:pt x="33" y="24"/>
                  </a:moveTo>
                  <a:cubicBezTo>
                    <a:pt x="35" y="27"/>
                    <a:pt x="34" y="32"/>
                    <a:pt x="30" y="3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1" y="49"/>
                    <a:pt x="6" y="48"/>
                    <a:pt x="3" y="44"/>
                  </a:cubicBezTo>
                  <a:cubicBezTo>
                    <a:pt x="0" y="40"/>
                    <a:pt x="0" y="35"/>
                    <a:pt x="4" y="3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3" y="18"/>
                    <a:pt x="28" y="18"/>
                    <a:pt x="31" y="21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4785519" y="6246812"/>
              <a:ext cx="60325" cy="246063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2" name="Rectangle 141"/>
            <p:cNvSpPr>
              <a:spLocks noChangeArrowheads="1"/>
            </p:cNvSpPr>
            <p:nvPr/>
          </p:nvSpPr>
          <p:spPr bwMode="auto">
            <a:xfrm>
              <a:off x="4815681" y="6246812"/>
              <a:ext cx="30163" cy="246063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4412456" y="6227762"/>
              <a:ext cx="808038" cy="69850"/>
            </a:xfrm>
            <a:custGeom>
              <a:avLst/>
              <a:gdLst>
                <a:gd name="T0" fmla="*/ 335 w 335"/>
                <a:gd name="T1" fmla="*/ 0 h 29"/>
                <a:gd name="T2" fmla="*/ 335 w 335"/>
                <a:gd name="T3" fmla="*/ 2 h 29"/>
                <a:gd name="T4" fmla="*/ 318 w 335"/>
                <a:gd name="T5" fmla="*/ 19 h 29"/>
                <a:gd name="T6" fmla="*/ 254 w 335"/>
                <a:gd name="T7" fmla="*/ 19 h 29"/>
                <a:gd name="T8" fmla="*/ 167 w 335"/>
                <a:gd name="T9" fmla="*/ 29 h 29"/>
                <a:gd name="T10" fmla="*/ 81 w 335"/>
                <a:gd name="T11" fmla="*/ 19 h 29"/>
                <a:gd name="T12" fmla="*/ 17 w 335"/>
                <a:gd name="T13" fmla="*/ 19 h 29"/>
                <a:gd name="T14" fmla="*/ 0 w 335"/>
                <a:gd name="T15" fmla="*/ 2 h 29"/>
                <a:gd name="T16" fmla="*/ 0 w 335"/>
                <a:gd name="T17" fmla="*/ 0 h 29"/>
                <a:gd name="T18" fmla="*/ 335 w 33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29">
                  <a:moveTo>
                    <a:pt x="335" y="0"/>
                  </a:moveTo>
                  <a:cubicBezTo>
                    <a:pt x="335" y="0"/>
                    <a:pt x="335" y="1"/>
                    <a:pt x="335" y="2"/>
                  </a:cubicBezTo>
                  <a:cubicBezTo>
                    <a:pt x="335" y="11"/>
                    <a:pt x="327" y="19"/>
                    <a:pt x="318" y="1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46" y="25"/>
                    <a:pt x="211" y="29"/>
                    <a:pt x="167" y="29"/>
                  </a:cubicBezTo>
                  <a:cubicBezTo>
                    <a:pt x="124" y="29"/>
                    <a:pt x="89" y="25"/>
                    <a:pt x="81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8" y="19"/>
                    <a:pt x="0" y="1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4518819" y="6446837"/>
              <a:ext cx="593725" cy="311150"/>
            </a:xfrm>
            <a:custGeom>
              <a:avLst/>
              <a:gdLst>
                <a:gd name="T0" fmla="*/ 104 w 246"/>
                <a:gd name="T1" fmla="*/ 0 h 129"/>
                <a:gd name="T2" fmla="*/ 143 w 246"/>
                <a:gd name="T3" fmla="*/ 0 h 129"/>
                <a:gd name="T4" fmla="*/ 143 w 246"/>
                <a:gd name="T5" fmla="*/ 90 h 129"/>
                <a:gd name="T6" fmla="*/ 235 w 246"/>
                <a:gd name="T7" fmla="*/ 105 h 129"/>
                <a:gd name="T8" fmla="*/ 246 w 246"/>
                <a:gd name="T9" fmla="*/ 117 h 129"/>
                <a:gd name="T10" fmla="*/ 235 w 246"/>
                <a:gd name="T11" fmla="*/ 128 h 129"/>
                <a:gd name="T12" fmla="*/ 135 w 246"/>
                <a:gd name="T13" fmla="*/ 111 h 129"/>
                <a:gd name="T14" fmla="*/ 112 w 246"/>
                <a:gd name="T15" fmla="*/ 111 h 129"/>
                <a:gd name="T16" fmla="*/ 12 w 246"/>
                <a:gd name="T17" fmla="*/ 128 h 129"/>
                <a:gd name="T18" fmla="*/ 0 w 246"/>
                <a:gd name="T19" fmla="*/ 117 h 129"/>
                <a:gd name="T20" fmla="*/ 12 w 246"/>
                <a:gd name="T21" fmla="*/ 105 h 129"/>
                <a:gd name="T22" fmla="*/ 104 w 246"/>
                <a:gd name="T23" fmla="*/ 90 h 129"/>
                <a:gd name="T24" fmla="*/ 104 w 24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9">
                  <a:moveTo>
                    <a:pt x="104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41" y="106"/>
                    <a:pt x="246" y="111"/>
                    <a:pt x="246" y="117"/>
                  </a:cubicBezTo>
                  <a:cubicBezTo>
                    <a:pt x="246" y="123"/>
                    <a:pt x="241" y="129"/>
                    <a:pt x="235" y="128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6" y="129"/>
                    <a:pt x="0" y="123"/>
                    <a:pt x="0" y="117"/>
                  </a:cubicBezTo>
                  <a:cubicBezTo>
                    <a:pt x="0" y="111"/>
                    <a:pt x="6" y="106"/>
                    <a:pt x="12" y="105"/>
                  </a:cubicBezTo>
                  <a:cubicBezTo>
                    <a:pt x="104" y="90"/>
                    <a:pt x="104" y="90"/>
                    <a:pt x="104" y="90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5" name="Oval 144"/>
            <p:cNvSpPr>
              <a:spLocks noChangeArrowheads="1"/>
            </p:cNvSpPr>
            <p:nvPr/>
          </p:nvSpPr>
          <p:spPr bwMode="auto">
            <a:xfrm>
              <a:off x="4506119" y="6723062"/>
              <a:ext cx="74613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6" name="Oval 145"/>
            <p:cNvSpPr>
              <a:spLocks noChangeArrowheads="1"/>
            </p:cNvSpPr>
            <p:nvPr/>
          </p:nvSpPr>
          <p:spPr bwMode="auto">
            <a:xfrm>
              <a:off x="5049044" y="6723062"/>
              <a:ext cx="73025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4783931" y="6664325"/>
              <a:ext cx="65088" cy="96838"/>
            </a:xfrm>
            <a:custGeom>
              <a:avLst/>
              <a:gdLst>
                <a:gd name="T0" fmla="*/ 0 w 41"/>
                <a:gd name="T1" fmla="*/ 0 h 61"/>
                <a:gd name="T2" fmla="*/ 20 w 41"/>
                <a:gd name="T3" fmla="*/ 0 h 61"/>
                <a:gd name="T4" fmla="*/ 41 w 41"/>
                <a:gd name="T5" fmla="*/ 0 h 61"/>
                <a:gd name="T6" fmla="*/ 33 w 41"/>
                <a:gd name="T7" fmla="*/ 61 h 61"/>
                <a:gd name="T8" fmla="*/ 20 w 41"/>
                <a:gd name="T9" fmla="*/ 61 h 61"/>
                <a:gd name="T10" fmla="*/ 7 w 41"/>
                <a:gd name="T11" fmla="*/ 61 h 61"/>
                <a:gd name="T12" fmla="*/ 0 w 4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1">
                  <a:moveTo>
                    <a:pt x="0" y="0"/>
                  </a:moveTo>
                  <a:lnTo>
                    <a:pt x="20" y="0"/>
                  </a:lnTo>
                  <a:lnTo>
                    <a:pt x="41" y="0"/>
                  </a:lnTo>
                  <a:lnTo>
                    <a:pt x="33" y="61"/>
                  </a:lnTo>
                  <a:lnTo>
                    <a:pt x="20" y="61"/>
                  </a:lnTo>
                  <a:lnTo>
                    <a:pt x="7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8" name="Oval 147"/>
            <p:cNvSpPr>
              <a:spLocks noChangeArrowheads="1"/>
            </p:cNvSpPr>
            <p:nvPr/>
          </p:nvSpPr>
          <p:spPr bwMode="auto">
            <a:xfrm>
              <a:off x="4779169" y="6723062"/>
              <a:ext cx="71438" cy="71438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4860131" y="4943475"/>
              <a:ext cx="41275" cy="57150"/>
            </a:xfrm>
            <a:custGeom>
              <a:avLst/>
              <a:gdLst>
                <a:gd name="T0" fmla="*/ 4 w 17"/>
                <a:gd name="T1" fmla="*/ 6 h 24"/>
                <a:gd name="T2" fmla="*/ 17 w 17"/>
                <a:gd name="T3" fmla="*/ 1 h 24"/>
                <a:gd name="T4" fmla="*/ 11 w 17"/>
                <a:gd name="T5" fmla="*/ 9 h 24"/>
                <a:gd name="T6" fmla="*/ 9 w 17"/>
                <a:gd name="T7" fmla="*/ 10 h 24"/>
                <a:gd name="T8" fmla="*/ 10 w 17"/>
                <a:gd name="T9" fmla="*/ 14 h 24"/>
                <a:gd name="T10" fmla="*/ 6 w 17"/>
                <a:gd name="T11" fmla="*/ 24 h 24"/>
                <a:gd name="T12" fmla="*/ 0 w 17"/>
                <a:gd name="T13" fmla="*/ 16 h 24"/>
                <a:gd name="T14" fmla="*/ 2 w 17"/>
                <a:gd name="T15" fmla="*/ 7 h 24"/>
                <a:gd name="T16" fmla="*/ 2 w 17"/>
                <a:gd name="T17" fmla="*/ 7 h 24"/>
                <a:gd name="T18" fmla="*/ 4 w 17"/>
                <a:gd name="T1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4">
                  <a:moveTo>
                    <a:pt x="4" y="6"/>
                  </a:moveTo>
                  <a:cubicBezTo>
                    <a:pt x="11" y="5"/>
                    <a:pt x="17" y="0"/>
                    <a:pt x="17" y="1"/>
                  </a:cubicBezTo>
                  <a:cubicBezTo>
                    <a:pt x="17" y="2"/>
                    <a:pt x="14" y="6"/>
                    <a:pt x="11" y="9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1"/>
                    <a:pt x="10" y="13"/>
                    <a:pt x="10" y="14"/>
                  </a:cubicBezTo>
                  <a:cubicBezTo>
                    <a:pt x="11" y="19"/>
                    <a:pt x="9" y="23"/>
                    <a:pt x="6" y="24"/>
                  </a:cubicBezTo>
                  <a:cubicBezTo>
                    <a:pt x="3" y="24"/>
                    <a:pt x="1" y="20"/>
                    <a:pt x="0" y="16"/>
                  </a:cubicBezTo>
                  <a:cubicBezTo>
                    <a:pt x="0" y="12"/>
                    <a:pt x="0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5641181" y="4848225"/>
              <a:ext cx="417513" cy="454025"/>
            </a:xfrm>
            <a:custGeom>
              <a:avLst/>
              <a:gdLst>
                <a:gd name="T0" fmla="*/ 77 w 173"/>
                <a:gd name="T1" fmla="*/ 5 h 188"/>
                <a:gd name="T2" fmla="*/ 168 w 173"/>
                <a:gd name="T3" fmla="*/ 86 h 188"/>
                <a:gd name="T4" fmla="*/ 95 w 173"/>
                <a:gd name="T5" fmla="*/ 183 h 188"/>
                <a:gd name="T6" fmla="*/ 5 w 173"/>
                <a:gd name="T7" fmla="*/ 103 h 188"/>
                <a:gd name="T8" fmla="*/ 77 w 173"/>
                <a:gd name="T9" fmla="*/ 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88">
                  <a:moveTo>
                    <a:pt x="77" y="5"/>
                  </a:moveTo>
                  <a:cubicBezTo>
                    <a:pt x="122" y="0"/>
                    <a:pt x="163" y="37"/>
                    <a:pt x="168" y="86"/>
                  </a:cubicBezTo>
                  <a:cubicBezTo>
                    <a:pt x="173" y="135"/>
                    <a:pt x="140" y="179"/>
                    <a:pt x="95" y="183"/>
                  </a:cubicBezTo>
                  <a:cubicBezTo>
                    <a:pt x="50" y="188"/>
                    <a:pt x="10" y="152"/>
                    <a:pt x="5" y="103"/>
                  </a:cubicBezTo>
                  <a:cubicBezTo>
                    <a:pt x="0" y="53"/>
                    <a:pt x="32" y="9"/>
                    <a:pt x="77" y="5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5865019" y="4949825"/>
              <a:ext cx="101600" cy="115888"/>
            </a:xfrm>
            <a:custGeom>
              <a:avLst/>
              <a:gdLst>
                <a:gd name="T0" fmla="*/ 42 w 42"/>
                <a:gd name="T1" fmla="*/ 22 h 48"/>
                <a:gd name="T2" fmla="*/ 2 w 42"/>
                <a:gd name="T3" fmla="*/ 48 h 48"/>
                <a:gd name="T4" fmla="*/ 42 w 42"/>
                <a:gd name="T5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8">
                  <a:moveTo>
                    <a:pt x="42" y="22"/>
                  </a:moveTo>
                  <a:cubicBezTo>
                    <a:pt x="41" y="0"/>
                    <a:pt x="0" y="40"/>
                    <a:pt x="2" y="48"/>
                  </a:cubicBezTo>
                  <a:cubicBezTo>
                    <a:pt x="15" y="36"/>
                    <a:pt x="24" y="27"/>
                    <a:pt x="42" y="22"/>
                  </a:cubicBezTo>
                  <a:close/>
                </a:path>
              </a:pathLst>
            </a:custGeom>
            <a:solidFill>
              <a:srgbClr val="C9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5568156" y="4778375"/>
              <a:ext cx="441325" cy="463550"/>
            </a:xfrm>
            <a:custGeom>
              <a:avLst/>
              <a:gdLst>
                <a:gd name="T0" fmla="*/ 86 w 183"/>
                <a:gd name="T1" fmla="*/ 147 h 192"/>
                <a:gd name="T2" fmla="*/ 33 w 183"/>
                <a:gd name="T3" fmla="*/ 137 h 192"/>
                <a:gd name="T4" fmla="*/ 53 w 183"/>
                <a:gd name="T5" fmla="*/ 189 h 192"/>
                <a:gd name="T6" fmla="*/ 40 w 183"/>
                <a:gd name="T7" fmla="*/ 181 h 192"/>
                <a:gd name="T8" fmla="*/ 32 w 183"/>
                <a:gd name="T9" fmla="*/ 174 h 192"/>
                <a:gd name="T10" fmla="*/ 28 w 183"/>
                <a:gd name="T11" fmla="*/ 166 h 192"/>
                <a:gd name="T12" fmla="*/ 27 w 183"/>
                <a:gd name="T13" fmla="*/ 165 h 192"/>
                <a:gd name="T14" fmla="*/ 19 w 183"/>
                <a:gd name="T15" fmla="*/ 145 h 192"/>
                <a:gd name="T16" fmla="*/ 7 w 183"/>
                <a:gd name="T17" fmla="*/ 136 h 192"/>
                <a:gd name="T18" fmla="*/ 3 w 183"/>
                <a:gd name="T19" fmla="*/ 122 h 192"/>
                <a:gd name="T20" fmla="*/ 11 w 183"/>
                <a:gd name="T21" fmla="*/ 110 h 192"/>
                <a:gd name="T22" fmla="*/ 0 w 183"/>
                <a:gd name="T23" fmla="*/ 102 h 192"/>
                <a:gd name="T24" fmla="*/ 7 w 183"/>
                <a:gd name="T25" fmla="*/ 87 h 192"/>
                <a:gd name="T26" fmla="*/ 14 w 183"/>
                <a:gd name="T27" fmla="*/ 67 h 192"/>
                <a:gd name="T28" fmla="*/ 17 w 183"/>
                <a:gd name="T29" fmla="*/ 62 h 192"/>
                <a:gd name="T30" fmla="*/ 33 w 183"/>
                <a:gd name="T31" fmla="*/ 52 h 192"/>
                <a:gd name="T32" fmla="*/ 30 w 183"/>
                <a:gd name="T33" fmla="*/ 47 h 192"/>
                <a:gd name="T34" fmla="*/ 39 w 183"/>
                <a:gd name="T35" fmla="*/ 38 h 192"/>
                <a:gd name="T36" fmla="*/ 47 w 183"/>
                <a:gd name="T37" fmla="*/ 26 h 192"/>
                <a:gd name="T38" fmla="*/ 60 w 183"/>
                <a:gd name="T39" fmla="*/ 22 h 192"/>
                <a:gd name="T40" fmla="*/ 67 w 183"/>
                <a:gd name="T41" fmla="*/ 21 h 192"/>
                <a:gd name="T42" fmla="*/ 82 w 183"/>
                <a:gd name="T43" fmla="*/ 10 h 192"/>
                <a:gd name="T44" fmla="*/ 98 w 183"/>
                <a:gd name="T45" fmla="*/ 5 h 192"/>
                <a:gd name="T46" fmla="*/ 113 w 183"/>
                <a:gd name="T47" fmla="*/ 12 h 192"/>
                <a:gd name="T48" fmla="*/ 121 w 183"/>
                <a:gd name="T49" fmla="*/ 4 h 192"/>
                <a:gd name="T50" fmla="*/ 135 w 183"/>
                <a:gd name="T51" fmla="*/ 4 h 192"/>
                <a:gd name="T52" fmla="*/ 150 w 183"/>
                <a:gd name="T53" fmla="*/ 7 h 192"/>
                <a:gd name="T54" fmla="*/ 169 w 183"/>
                <a:gd name="T55" fmla="*/ 14 h 192"/>
                <a:gd name="T56" fmla="*/ 180 w 183"/>
                <a:gd name="T57" fmla="*/ 39 h 192"/>
                <a:gd name="T58" fmla="*/ 169 w 183"/>
                <a:gd name="T59" fmla="*/ 59 h 192"/>
                <a:gd name="T60" fmla="*/ 153 w 183"/>
                <a:gd name="T61" fmla="*/ 65 h 192"/>
                <a:gd name="T62" fmla="*/ 136 w 183"/>
                <a:gd name="T63" fmla="*/ 74 h 192"/>
                <a:gd name="T64" fmla="*/ 114 w 183"/>
                <a:gd name="T65" fmla="*/ 65 h 192"/>
                <a:gd name="T66" fmla="*/ 101 w 183"/>
                <a:gd name="T67" fmla="*/ 81 h 192"/>
                <a:gd name="T68" fmla="*/ 83 w 183"/>
                <a:gd name="T69" fmla="*/ 86 h 192"/>
                <a:gd name="T70" fmla="*/ 70 w 183"/>
                <a:gd name="T71" fmla="*/ 91 h 192"/>
                <a:gd name="T72" fmla="*/ 68 w 183"/>
                <a:gd name="T73" fmla="*/ 101 h 192"/>
                <a:gd name="T74" fmla="*/ 77 w 183"/>
                <a:gd name="T75" fmla="*/ 12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3" h="192">
                  <a:moveTo>
                    <a:pt x="77" y="121"/>
                  </a:moveTo>
                  <a:cubicBezTo>
                    <a:pt x="104" y="143"/>
                    <a:pt x="86" y="148"/>
                    <a:pt x="86" y="147"/>
                  </a:cubicBezTo>
                  <a:cubicBezTo>
                    <a:pt x="84" y="143"/>
                    <a:pt x="66" y="121"/>
                    <a:pt x="50" y="120"/>
                  </a:cubicBezTo>
                  <a:cubicBezTo>
                    <a:pt x="34" y="120"/>
                    <a:pt x="33" y="127"/>
                    <a:pt x="33" y="137"/>
                  </a:cubicBezTo>
                  <a:cubicBezTo>
                    <a:pt x="34" y="147"/>
                    <a:pt x="63" y="191"/>
                    <a:pt x="62" y="189"/>
                  </a:cubicBezTo>
                  <a:cubicBezTo>
                    <a:pt x="61" y="188"/>
                    <a:pt x="57" y="192"/>
                    <a:pt x="53" y="189"/>
                  </a:cubicBezTo>
                  <a:cubicBezTo>
                    <a:pt x="52" y="190"/>
                    <a:pt x="52" y="186"/>
                    <a:pt x="48" y="186"/>
                  </a:cubicBezTo>
                  <a:cubicBezTo>
                    <a:pt x="45" y="187"/>
                    <a:pt x="40" y="185"/>
                    <a:pt x="40" y="181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6" y="182"/>
                    <a:pt x="33" y="178"/>
                    <a:pt x="32" y="174"/>
                  </a:cubicBezTo>
                  <a:cubicBezTo>
                    <a:pt x="32" y="174"/>
                    <a:pt x="32" y="173"/>
                    <a:pt x="32" y="173"/>
                  </a:cubicBezTo>
                  <a:cubicBezTo>
                    <a:pt x="30" y="172"/>
                    <a:pt x="28" y="169"/>
                    <a:pt x="28" y="166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1" y="165"/>
                    <a:pt x="16" y="161"/>
                    <a:pt x="15" y="155"/>
                  </a:cubicBezTo>
                  <a:cubicBezTo>
                    <a:pt x="15" y="151"/>
                    <a:pt x="16" y="147"/>
                    <a:pt x="19" y="145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3" y="144"/>
                    <a:pt x="7" y="141"/>
                    <a:pt x="7" y="136"/>
                  </a:cubicBezTo>
                  <a:cubicBezTo>
                    <a:pt x="6" y="133"/>
                    <a:pt x="8" y="131"/>
                    <a:pt x="10" y="129"/>
                  </a:cubicBezTo>
                  <a:cubicBezTo>
                    <a:pt x="6" y="128"/>
                    <a:pt x="4" y="125"/>
                    <a:pt x="3" y="122"/>
                  </a:cubicBezTo>
                  <a:cubicBezTo>
                    <a:pt x="3" y="117"/>
                    <a:pt x="6" y="113"/>
                    <a:pt x="11" y="112"/>
                  </a:cubicBezTo>
                  <a:cubicBezTo>
                    <a:pt x="11" y="111"/>
                    <a:pt x="11" y="110"/>
                    <a:pt x="11" y="110"/>
                  </a:cubicBezTo>
                  <a:cubicBezTo>
                    <a:pt x="11" y="110"/>
                    <a:pt x="10" y="110"/>
                    <a:pt x="10" y="110"/>
                  </a:cubicBezTo>
                  <a:cubicBezTo>
                    <a:pt x="5" y="111"/>
                    <a:pt x="1" y="107"/>
                    <a:pt x="0" y="102"/>
                  </a:cubicBezTo>
                  <a:cubicBezTo>
                    <a:pt x="0" y="99"/>
                    <a:pt x="1" y="97"/>
                    <a:pt x="3" y="95"/>
                  </a:cubicBezTo>
                  <a:cubicBezTo>
                    <a:pt x="2" y="92"/>
                    <a:pt x="4" y="89"/>
                    <a:pt x="7" y="87"/>
                  </a:cubicBezTo>
                  <a:cubicBezTo>
                    <a:pt x="5" y="85"/>
                    <a:pt x="3" y="83"/>
                    <a:pt x="3" y="80"/>
                  </a:cubicBezTo>
                  <a:cubicBezTo>
                    <a:pt x="2" y="73"/>
                    <a:pt x="7" y="68"/>
                    <a:pt x="14" y="67"/>
                  </a:cubicBezTo>
                  <a:cubicBezTo>
                    <a:pt x="16" y="67"/>
                    <a:pt x="18" y="67"/>
                    <a:pt x="19" y="68"/>
                  </a:cubicBezTo>
                  <a:cubicBezTo>
                    <a:pt x="18" y="66"/>
                    <a:pt x="17" y="64"/>
                    <a:pt x="17" y="62"/>
                  </a:cubicBezTo>
                  <a:cubicBezTo>
                    <a:pt x="16" y="56"/>
                    <a:pt x="20" y="50"/>
                    <a:pt x="26" y="50"/>
                  </a:cubicBezTo>
                  <a:cubicBezTo>
                    <a:pt x="29" y="49"/>
                    <a:pt x="31" y="50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1" y="49"/>
                    <a:pt x="30" y="47"/>
                  </a:cubicBezTo>
                  <a:cubicBezTo>
                    <a:pt x="30" y="42"/>
                    <a:pt x="33" y="39"/>
                    <a:pt x="38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2"/>
                    <a:pt x="42" y="26"/>
                    <a:pt x="47" y="26"/>
                  </a:cubicBezTo>
                  <a:cubicBezTo>
                    <a:pt x="48" y="25"/>
                    <a:pt x="50" y="26"/>
                    <a:pt x="51" y="26"/>
                  </a:cubicBezTo>
                  <a:cubicBezTo>
                    <a:pt x="53" y="24"/>
                    <a:pt x="56" y="22"/>
                    <a:pt x="60" y="22"/>
                  </a:cubicBezTo>
                  <a:cubicBezTo>
                    <a:pt x="62" y="21"/>
                    <a:pt x="65" y="22"/>
                    <a:pt x="67" y="23"/>
                  </a:cubicBezTo>
                  <a:cubicBezTo>
                    <a:pt x="67" y="22"/>
                    <a:pt x="67" y="22"/>
                    <a:pt x="67" y="21"/>
                  </a:cubicBezTo>
                  <a:cubicBezTo>
                    <a:pt x="66" y="15"/>
                    <a:pt x="71" y="10"/>
                    <a:pt x="77" y="9"/>
                  </a:cubicBezTo>
                  <a:cubicBezTo>
                    <a:pt x="79" y="9"/>
                    <a:pt x="80" y="9"/>
                    <a:pt x="82" y="10"/>
                  </a:cubicBezTo>
                  <a:cubicBezTo>
                    <a:pt x="82" y="5"/>
                    <a:pt x="85" y="1"/>
                    <a:pt x="90" y="0"/>
                  </a:cubicBezTo>
                  <a:cubicBezTo>
                    <a:pt x="93" y="0"/>
                    <a:pt x="96" y="2"/>
                    <a:pt x="98" y="5"/>
                  </a:cubicBezTo>
                  <a:cubicBezTo>
                    <a:pt x="99" y="5"/>
                    <a:pt x="100" y="4"/>
                    <a:pt x="101" y="4"/>
                  </a:cubicBezTo>
                  <a:cubicBezTo>
                    <a:pt x="106" y="4"/>
                    <a:pt x="111" y="7"/>
                    <a:pt x="113" y="12"/>
                  </a:cubicBezTo>
                  <a:cubicBezTo>
                    <a:pt x="113" y="12"/>
                    <a:pt x="114" y="12"/>
                    <a:pt x="114" y="12"/>
                  </a:cubicBezTo>
                  <a:cubicBezTo>
                    <a:pt x="114" y="8"/>
                    <a:pt x="117" y="5"/>
                    <a:pt x="121" y="4"/>
                  </a:cubicBezTo>
                  <a:cubicBezTo>
                    <a:pt x="124" y="4"/>
                    <a:pt x="126" y="5"/>
                    <a:pt x="128" y="8"/>
                  </a:cubicBezTo>
                  <a:cubicBezTo>
                    <a:pt x="129" y="6"/>
                    <a:pt x="132" y="4"/>
                    <a:pt x="135" y="4"/>
                  </a:cubicBezTo>
                  <a:cubicBezTo>
                    <a:pt x="139" y="4"/>
                    <a:pt x="143" y="5"/>
                    <a:pt x="145" y="8"/>
                  </a:cubicBezTo>
                  <a:cubicBezTo>
                    <a:pt x="147" y="8"/>
                    <a:pt x="148" y="7"/>
                    <a:pt x="150" y="7"/>
                  </a:cubicBezTo>
                  <a:cubicBezTo>
                    <a:pt x="156" y="6"/>
                    <a:pt x="162" y="11"/>
                    <a:pt x="163" y="17"/>
                  </a:cubicBezTo>
                  <a:cubicBezTo>
                    <a:pt x="165" y="15"/>
                    <a:pt x="167" y="14"/>
                    <a:pt x="169" y="14"/>
                  </a:cubicBezTo>
                  <a:cubicBezTo>
                    <a:pt x="176" y="13"/>
                    <a:pt x="182" y="19"/>
                    <a:pt x="182" y="28"/>
                  </a:cubicBezTo>
                  <a:cubicBezTo>
                    <a:pt x="183" y="32"/>
                    <a:pt x="182" y="36"/>
                    <a:pt x="180" y="39"/>
                  </a:cubicBezTo>
                  <a:cubicBezTo>
                    <a:pt x="180" y="40"/>
                    <a:pt x="180" y="41"/>
                    <a:pt x="180" y="43"/>
                  </a:cubicBezTo>
                  <a:cubicBezTo>
                    <a:pt x="181" y="51"/>
                    <a:pt x="176" y="58"/>
                    <a:pt x="169" y="59"/>
                  </a:cubicBezTo>
                  <a:cubicBezTo>
                    <a:pt x="166" y="59"/>
                    <a:pt x="164" y="59"/>
                    <a:pt x="162" y="58"/>
                  </a:cubicBezTo>
                  <a:cubicBezTo>
                    <a:pt x="160" y="61"/>
                    <a:pt x="157" y="64"/>
                    <a:pt x="153" y="65"/>
                  </a:cubicBezTo>
                  <a:cubicBezTo>
                    <a:pt x="152" y="65"/>
                    <a:pt x="151" y="65"/>
                    <a:pt x="150" y="64"/>
                  </a:cubicBezTo>
                  <a:cubicBezTo>
                    <a:pt x="148" y="70"/>
                    <a:pt x="143" y="74"/>
                    <a:pt x="136" y="74"/>
                  </a:cubicBezTo>
                  <a:cubicBezTo>
                    <a:pt x="128" y="75"/>
                    <a:pt x="121" y="71"/>
                    <a:pt x="118" y="64"/>
                  </a:cubicBezTo>
                  <a:cubicBezTo>
                    <a:pt x="117" y="65"/>
                    <a:pt x="115" y="65"/>
                    <a:pt x="114" y="65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74"/>
                    <a:pt x="108" y="81"/>
                    <a:pt x="101" y="81"/>
                  </a:cubicBezTo>
                  <a:cubicBezTo>
                    <a:pt x="98" y="82"/>
                    <a:pt x="96" y="81"/>
                    <a:pt x="93" y="80"/>
                  </a:cubicBezTo>
                  <a:cubicBezTo>
                    <a:pt x="91" y="83"/>
                    <a:pt x="87" y="85"/>
                    <a:pt x="83" y="86"/>
                  </a:cubicBezTo>
                  <a:cubicBezTo>
                    <a:pt x="81" y="86"/>
                    <a:pt x="78" y="86"/>
                    <a:pt x="76" y="85"/>
                  </a:cubicBezTo>
                  <a:cubicBezTo>
                    <a:pt x="75" y="87"/>
                    <a:pt x="73" y="90"/>
                    <a:pt x="70" y="91"/>
                  </a:cubicBezTo>
                  <a:cubicBezTo>
                    <a:pt x="71" y="92"/>
                    <a:pt x="72" y="93"/>
                    <a:pt x="72" y="94"/>
                  </a:cubicBezTo>
                  <a:cubicBezTo>
                    <a:pt x="72" y="96"/>
                    <a:pt x="71" y="99"/>
                    <a:pt x="68" y="101"/>
                  </a:cubicBezTo>
                  <a:cubicBezTo>
                    <a:pt x="69" y="103"/>
                    <a:pt x="70" y="105"/>
                    <a:pt x="71" y="107"/>
                  </a:cubicBezTo>
                  <a:cubicBezTo>
                    <a:pt x="77" y="121"/>
                    <a:pt x="77" y="121"/>
                    <a:pt x="77" y="1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5682456" y="4986337"/>
              <a:ext cx="377825" cy="180975"/>
            </a:xfrm>
            <a:custGeom>
              <a:avLst/>
              <a:gdLst>
                <a:gd name="T0" fmla="*/ 113 w 157"/>
                <a:gd name="T1" fmla="*/ 10 h 75"/>
                <a:gd name="T2" fmla="*/ 127 w 157"/>
                <a:gd name="T3" fmla="*/ 18 h 75"/>
                <a:gd name="T4" fmla="*/ 130 w 157"/>
                <a:gd name="T5" fmla="*/ 14 h 75"/>
                <a:gd name="T6" fmla="*/ 134 w 157"/>
                <a:gd name="T7" fmla="*/ 12 h 75"/>
                <a:gd name="T8" fmla="*/ 138 w 157"/>
                <a:gd name="T9" fmla="*/ 12 h 75"/>
                <a:gd name="T10" fmla="*/ 141 w 157"/>
                <a:gd name="T11" fmla="*/ 13 h 75"/>
                <a:gd name="T12" fmla="*/ 146 w 157"/>
                <a:gd name="T13" fmla="*/ 0 h 75"/>
                <a:gd name="T14" fmla="*/ 156 w 157"/>
                <a:gd name="T15" fmla="*/ 28 h 75"/>
                <a:gd name="T16" fmla="*/ 152 w 157"/>
                <a:gd name="T17" fmla="*/ 57 h 75"/>
                <a:gd name="T18" fmla="*/ 142 w 157"/>
                <a:gd name="T19" fmla="*/ 29 h 75"/>
                <a:gd name="T20" fmla="*/ 141 w 157"/>
                <a:gd name="T21" fmla="*/ 18 h 75"/>
                <a:gd name="T22" fmla="*/ 130 w 157"/>
                <a:gd name="T23" fmla="*/ 23 h 75"/>
                <a:gd name="T24" fmla="*/ 136 w 157"/>
                <a:gd name="T25" fmla="*/ 40 h 75"/>
                <a:gd name="T26" fmla="*/ 119 w 157"/>
                <a:gd name="T27" fmla="*/ 74 h 75"/>
                <a:gd name="T28" fmla="*/ 96 w 157"/>
                <a:gd name="T29" fmla="*/ 44 h 75"/>
                <a:gd name="T30" fmla="*/ 97 w 157"/>
                <a:gd name="T31" fmla="*/ 29 h 75"/>
                <a:gd name="T32" fmla="*/ 0 w 157"/>
                <a:gd name="T33" fmla="*/ 42 h 75"/>
                <a:gd name="T34" fmla="*/ 0 w 157"/>
                <a:gd name="T35" fmla="*/ 37 h 75"/>
                <a:gd name="T36" fmla="*/ 98 w 157"/>
                <a:gd name="T37" fmla="*/ 25 h 75"/>
                <a:gd name="T38" fmla="*/ 113 w 157"/>
                <a:gd name="T39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75">
                  <a:moveTo>
                    <a:pt x="113" y="10"/>
                  </a:moveTo>
                  <a:cubicBezTo>
                    <a:pt x="118" y="9"/>
                    <a:pt x="123" y="12"/>
                    <a:pt x="127" y="18"/>
                  </a:cubicBezTo>
                  <a:cubicBezTo>
                    <a:pt x="128" y="16"/>
                    <a:pt x="129" y="15"/>
                    <a:pt x="130" y="14"/>
                  </a:cubicBezTo>
                  <a:cubicBezTo>
                    <a:pt x="131" y="13"/>
                    <a:pt x="132" y="12"/>
                    <a:pt x="134" y="12"/>
                  </a:cubicBezTo>
                  <a:cubicBezTo>
                    <a:pt x="135" y="11"/>
                    <a:pt x="137" y="11"/>
                    <a:pt x="138" y="12"/>
                  </a:cubicBezTo>
                  <a:cubicBezTo>
                    <a:pt x="139" y="12"/>
                    <a:pt x="140" y="13"/>
                    <a:pt x="141" y="13"/>
                  </a:cubicBezTo>
                  <a:cubicBezTo>
                    <a:pt x="142" y="5"/>
                    <a:pt x="143" y="0"/>
                    <a:pt x="146" y="0"/>
                  </a:cubicBezTo>
                  <a:cubicBezTo>
                    <a:pt x="150" y="0"/>
                    <a:pt x="154" y="12"/>
                    <a:pt x="156" y="28"/>
                  </a:cubicBezTo>
                  <a:cubicBezTo>
                    <a:pt x="157" y="44"/>
                    <a:pt x="156" y="57"/>
                    <a:pt x="152" y="57"/>
                  </a:cubicBezTo>
                  <a:cubicBezTo>
                    <a:pt x="148" y="58"/>
                    <a:pt x="143" y="45"/>
                    <a:pt x="142" y="29"/>
                  </a:cubicBezTo>
                  <a:cubicBezTo>
                    <a:pt x="141" y="25"/>
                    <a:pt x="141" y="21"/>
                    <a:pt x="141" y="18"/>
                  </a:cubicBezTo>
                  <a:cubicBezTo>
                    <a:pt x="137" y="14"/>
                    <a:pt x="132" y="17"/>
                    <a:pt x="130" y="23"/>
                  </a:cubicBezTo>
                  <a:cubicBezTo>
                    <a:pt x="133" y="27"/>
                    <a:pt x="135" y="33"/>
                    <a:pt x="136" y="40"/>
                  </a:cubicBezTo>
                  <a:cubicBezTo>
                    <a:pt x="137" y="58"/>
                    <a:pt x="130" y="73"/>
                    <a:pt x="119" y="74"/>
                  </a:cubicBezTo>
                  <a:cubicBezTo>
                    <a:pt x="108" y="75"/>
                    <a:pt x="98" y="62"/>
                    <a:pt x="96" y="44"/>
                  </a:cubicBezTo>
                  <a:cubicBezTo>
                    <a:pt x="96" y="39"/>
                    <a:pt x="96" y="34"/>
                    <a:pt x="97" y="29"/>
                  </a:cubicBezTo>
                  <a:cubicBezTo>
                    <a:pt x="82" y="31"/>
                    <a:pt x="0" y="42"/>
                    <a:pt x="0" y="4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84" y="27"/>
                    <a:pt x="98" y="25"/>
                  </a:cubicBezTo>
                  <a:cubicBezTo>
                    <a:pt x="100" y="17"/>
                    <a:pt x="106" y="11"/>
                    <a:pt x="113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5915819" y="5013325"/>
              <a:ext cx="93663" cy="149225"/>
            </a:xfrm>
            <a:custGeom>
              <a:avLst/>
              <a:gdLst>
                <a:gd name="T0" fmla="*/ 16 w 39"/>
                <a:gd name="T1" fmla="*/ 1 h 62"/>
                <a:gd name="T2" fmla="*/ 37 w 39"/>
                <a:gd name="T3" fmla="*/ 29 h 62"/>
                <a:gd name="T4" fmla="*/ 23 w 39"/>
                <a:gd name="T5" fmla="*/ 61 h 62"/>
                <a:gd name="T6" fmla="*/ 2 w 39"/>
                <a:gd name="T7" fmla="*/ 33 h 62"/>
                <a:gd name="T8" fmla="*/ 16 w 39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62">
                  <a:moveTo>
                    <a:pt x="16" y="1"/>
                  </a:moveTo>
                  <a:cubicBezTo>
                    <a:pt x="26" y="0"/>
                    <a:pt x="36" y="13"/>
                    <a:pt x="37" y="29"/>
                  </a:cubicBezTo>
                  <a:cubicBezTo>
                    <a:pt x="39" y="46"/>
                    <a:pt x="32" y="60"/>
                    <a:pt x="23" y="61"/>
                  </a:cubicBezTo>
                  <a:cubicBezTo>
                    <a:pt x="13" y="62"/>
                    <a:pt x="4" y="50"/>
                    <a:pt x="2" y="33"/>
                  </a:cubicBezTo>
                  <a:cubicBezTo>
                    <a:pt x="0" y="16"/>
                    <a:pt x="7" y="2"/>
                    <a:pt x="16" y="1"/>
                  </a:cubicBezTo>
                  <a:close/>
                </a:path>
              </a:pathLst>
            </a:custGeom>
            <a:solidFill>
              <a:srgbClr val="D4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5622131" y="5064125"/>
              <a:ext cx="122238" cy="125413"/>
            </a:xfrm>
            <a:custGeom>
              <a:avLst/>
              <a:gdLst>
                <a:gd name="T0" fmla="*/ 23 w 51"/>
                <a:gd name="T1" fmla="*/ 2 h 52"/>
                <a:gd name="T2" fmla="*/ 49 w 51"/>
                <a:gd name="T3" fmla="*/ 24 h 52"/>
                <a:gd name="T4" fmla="*/ 28 w 51"/>
                <a:gd name="T5" fmla="*/ 51 h 52"/>
                <a:gd name="T6" fmla="*/ 2 w 51"/>
                <a:gd name="T7" fmla="*/ 29 h 52"/>
                <a:gd name="T8" fmla="*/ 23 w 51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2">
                  <a:moveTo>
                    <a:pt x="23" y="2"/>
                  </a:moveTo>
                  <a:cubicBezTo>
                    <a:pt x="36" y="0"/>
                    <a:pt x="48" y="10"/>
                    <a:pt x="49" y="24"/>
                  </a:cubicBezTo>
                  <a:cubicBezTo>
                    <a:pt x="51" y="38"/>
                    <a:pt x="41" y="50"/>
                    <a:pt x="28" y="51"/>
                  </a:cubicBezTo>
                  <a:cubicBezTo>
                    <a:pt x="15" y="52"/>
                    <a:pt x="3" y="42"/>
                    <a:pt x="2" y="29"/>
                  </a:cubicBezTo>
                  <a:cubicBezTo>
                    <a:pt x="0" y="15"/>
                    <a:pt x="10" y="3"/>
                    <a:pt x="23" y="2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5638006" y="5083175"/>
              <a:ext cx="73025" cy="88900"/>
            </a:xfrm>
            <a:custGeom>
              <a:avLst/>
              <a:gdLst>
                <a:gd name="T0" fmla="*/ 5 w 30"/>
                <a:gd name="T1" fmla="*/ 8 h 37"/>
                <a:gd name="T2" fmla="*/ 7 w 30"/>
                <a:gd name="T3" fmla="*/ 29 h 37"/>
                <a:gd name="T4" fmla="*/ 25 w 30"/>
                <a:gd name="T5" fmla="*/ 32 h 37"/>
                <a:gd name="T6" fmla="*/ 26 w 30"/>
                <a:gd name="T7" fmla="*/ 20 h 37"/>
                <a:gd name="T8" fmla="*/ 17 w 30"/>
                <a:gd name="T9" fmla="*/ 13 h 37"/>
                <a:gd name="T10" fmla="*/ 23 w 30"/>
                <a:gd name="T11" fmla="*/ 8 h 37"/>
                <a:gd name="T12" fmla="*/ 18 w 30"/>
                <a:gd name="T13" fmla="*/ 2 h 37"/>
                <a:gd name="T14" fmla="*/ 5 w 30"/>
                <a:gd name="T15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7">
                  <a:moveTo>
                    <a:pt x="5" y="8"/>
                  </a:moveTo>
                  <a:cubicBezTo>
                    <a:pt x="0" y="15"/>
                    <a:pt x="2" y="24"/>
                    <a:pt x="7" y="29"/>
                  </a:cubicBezTo>
                  <a:cubicBezTo>
                    <a:pt x="13" y="34"/>
                    <a:pt x="19" y="37"/>
                    <a:pt x="25" y="32"/>
                  </a:cubicBezTo>
                  <a:cubicBezTo>
                    <a:pt x="30" y="27"/>
                    <a:pt x="30" y="20"/>
                    <a:pt x="26" y="20"/>
                  </a:cubicBezTo>
                  <a:cubicBezTo>
                    <a:pt x="21" y="19"/>
                    <a:pt x="15" y="16"/>
                    <a:pt x="17" y="13"/>
                  </a:cubicBezTo>
                  <a:cubicBezTo>
                    <a:pt x="19" y="10"/>
                    <a:pt x="22" y="12"/>
                    <a:pt x="23" y="8"/>
                  </a:cubicBezTo>
                  <a:cubicBezTo>
                    <a:pt x="24" y="5"/>
                    <a:pt x="18" y="2"/>
                    <a:pt x="18" y="2"/>
                  </a:cubicBezTo>
                  <a:cubicBezTo>
                    <a:pt x="19" y="2"/>
                    <a:pt x="10" y="0"/>
                    <a:pt x="5" y="8"/>
                  </a:cubicBezTo>
                  <a:close/>
                </a:path>
              </a:pathLst>
            </a:custGeom>
            <a:solidFill>
              <a:srgbClr val="F7A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5647531" y="5086350"/>
              <a:ext cx="63500" cy="79375"/>
            </a:xfrm>
            <a:custGeom>
              <a:avLst/>
              <a:gdLst>
                <a:gd name="T0" fmla="*/ 20 w 26"/>
                <a:gd name="T1" fmla="*/ 31 h 33"/>
                <a:gd name="T2" fmla="*/ 21 w 26"/>
                <a:gd name="T3" fmla="*/ 31 h 33"/>
                <a:gd name="T4" fmla="*/ 22 w 26"/>
                <a:gd name="T5" fmla="*/ 19 h 33"/>
                <a:gd name="T6" fmla="*/ 13 w 26"/>
                <a:gd name="T7" fmla="*/ 12 h 33"/>
                <a:gd name="T8" fmla="*/ 16 w 26"/>
                <a:gd name="T9" fmla="*/ 10 h 33"/>
                <a:gd name="T10" fmla="*/ 19 w 26"/>
                <a:gd name="T11" fmla="*/ 8 h 33"/>
                <a:gd name="T12" fmla="*/ 19 w 26"/>
                <a:gd name="T13" fmla="*/ 7 h 33"/>
                <a:gd name="T14" fmla="*/ 14 w 26"/>
                <a:gd name="T15" fmla="*/ 1 h 33"/>
                <a:gd name="T16" fmla="*/ 7 w 26"/>
                <a:gd name="T17" fmla="*/ 2 h 33"/>
                <a:gd name="T18" fmla="*/ 4 w 26"/>
                <a:gd name="T19" fmla="*/ 5 h 33"/>
                <a:gd name="T20" fmla="*/ 6 w 26"/>
                <a:gd name="T21" fmla="*/ 26 h 33"/>
                <a:gd name="T22" fmla="*/ 20 w 26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3">
                  <a:moveTo>
                    <a:pt x="20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6" y="26"/>
                    <a:pt x="26" y="19"/>
                    <a:pt x="22" y="19"/>
                  </a:cubicBezTo>
                  <a:cubicBezTo>
                    <a:pt x="17" y="18"/>
                    <a:pt x="11" y="15"/>
                    <a:pt x="13" y="12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7" y="9"/>
                    <a:pt x="18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4"/>
                    <a:pt x="14" y="1"/>
                    <a:pt x="14" y="1"/>
                  </a:cubicBezTo>
                  <a:cubicBezTo>
                    <a:pt x="14" y="1"/>
                    <a:pt x="11" y="0"/>
                    <a:pt x="7" y="2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0" y="12"/>
                    <a:pt x="1" y="21"/>
                    <a:pt x="6" y="26"/>
                  </a:cubicBezTo>
                  <a:cubicBezTo>
                    <a:pt x="11" y="30"/>
                    <a:pt x="16" y="33"/>
                    <a:pt x="20" y="31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6026944" y="4994275"/>
              <a:ext cx="33338" cy="130175"/>
            </a:xfrm>
            <a:custGeom>
              <a:avLst/>
              <a:gdLst>
                <a:gd name="T0" fmla="*/ 4 w 14"/>
                <a:gd name="T1" fmla="*/ 0 h 54"/>
                <a:gd name="T2" fmla="*/ 13 w 14"/>
                <a:gd name="T3" fmla="*/ 26 h 54"/>
                <a:gd name="T4" fmla="*/ 10 w 14"/>
                <a:gd name="T5" fmla="*/ 53 h 54"/>
                <a:gd name="T6" fmla="*/ 1 w 14"/>
                <a:gd name="T7" fmla="*/ 27 h 54"/>
                <a:gd name="T8" fmla="*/ 4 w 1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4">
                  <a:moveTo>
                    <a:pt x="4" y="0"/>
                  </a:moveTo>
                  <a:cubicBezTo>
                    <a:pt x="7" y="0"/>
                    <a:pt x="11" y="11"/>
                    <a:pt x="13" y="26"/>
                  </a:cubicBezTo>
                  <a:cubicBezTo>
                    <a:pt x="14" y="41"/>
                    <a:pt x="13" y="53"/>
                    <a:pt x="10" y="53"/>
                  </a:cubicBezTo>
                  <a:cubicBezTo>
                    <a:pt x="7" y="54"/>
                    <a:pt x="3" y="42"/>
                    <a:pt x="1" y="27"/>
                  </a:cubicBezTo>
                  <a:cubicBezTo>
                    <a:pt x="0" y="1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D4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6009481" y="5049837"/>
              <a:ext cx="68263" cy="96838"/>
            </a:xfrm>
            <a:custGeom>
              <a:avLst/>
              <a:gdLst>
                <a:gd name="T0" fmla="*/ 0 w 28"/>
                <a:gd name="T1" fmla="*/ 0 h 40"/>
                <a:gd name="T2" fmla="*/ 28 w 28"/>
                <a:gd name="T3" fmla="*/ 22 h 40"/>
                <a:gd name="T4" fmla="*/ 1 w 28"/>
                <a:gd name="T5" fmla="*/ 40 h 40"/>
                <a:gd name="T6" fmla="*/ 0 w 28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cubicBezTo>
                    <a:pt x="0" y="0"/>
                    <a:pt x="28" y="17"/>
                    <a:pt x="28" y="22"/>
                  </a:cubicBezTo>
                  <a:cubicBezTo>
                    <a:pt x="27" y="27"/>
                    <a:pt x="1" y="40"/>
                    <a:pt x="1" y="4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5915819" y="5013325"/>
              <a:ext cx="82550" cy="144463"/>
            </a:xfrm>
            <a:custGeom>
              <a:avLst/>
              <a:gdLst>
                <a:gd name="T0" fmla="*/ 15 w 34"/>
                <a:gd name="T1" fmla="*/ 60 h 60"/>
                <a:gd name="T2" fmla="*/ 34 w 34"/>
                <a:gd name="T3" fmla="*/ 17 h 60"/>
                <a:gd name="T4" fmla="*/ 16 w 34"/>
                <a:gd name="T5" fmla="*/ 1 h 60"/>
                <a:gd name="T6" fmla="*/ 2 w 34"/>
                <a:gd name="T7" fmla="*/ 33 h 60"/>
                <a:gd name="T8" fmla="*/ 15 w 3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0">
                  <a:moveTo>
                    <a:pt x="15" y="60"/>
                  </a:moveTo>
                  <a:cubicBezTo>
                    <a:pt x="15" y="43"/>
                    <a:pt x="22" y="28"/>
                    <a:pt x="34" y="17"/>
                  </a:cubicBezTo>
                  <a:cubicBezTo>
                    <a:pt x="30" y="7"/>
                    <a:pt x="24" y="0"/>
                    <a:pt x="16" y="1"/>
                  </a:cubicBezTo>
                  <a:cubicBezTo>
                    <a:pt x="7" y="2"/>
                    <a:pt x="0" y="16"/>
                    <a:pt x="2" y="33"/>
                  </a:cubicBezTo>
                  <a:cubicBezTo>
                    <a:pt x="3" y="45"/>
                    <a:pt x="9" y="56"/>
                    <a:pt x="15" y="60"/>
                  </a:cubicBezTo>
                  <a:close/>
                </a:path>
              </a:pathLst>
            </a:custGeom>
            <a:solidFill>
              <a:srgbClr val="F4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6030119" y="4994275"/>
              <a:ext cx="20638" cy="38100"/>
            </a:xfrm>
            <a:custGeom>
              <a:avLst/>
              <a:gdLst>
                <a:gd name="T0" fmla="*/ 1 w 9"/>
                <a:gd name="T1" fmla="*/ 2 h 16"/>
                <a:gd name="T2" fmla="*/ 0 w 9"/>
                <a:gd name="T3" fmla="*/ 16 h 16"/>
                <a:gd name="T4" fmla="*/ 5 w 9"/>
                <a:gd name="T5" fmla="*/ 13 h 16"/>
                <a:gd name="T6" fmla="*/ 9 w 9"/>
                <a:gd name="T7" fmla="*/ 12 h 16"/>
                <a:gd name="T8" fmla="*/ 3 w 9"/>
                <a:gd name="T9" fmla="*/ 0 h 16"/>
                <a:gd name="T10" fmla="*/ 1 w 9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6">
                  <a:moveTo>
                    <a:pt x="1" y="2"/>
                  </a:moveTo>
                  <a:cubicBezTo>
                    <a:pt x="0" y="5"/>
                    <a:pt x="0" y="10"/>
                    <a:pt x="0" y="16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6" y="13"/>
                    <a:pt x="8" y="12"/>
                    <a:pt x="9" y="12"/>
                  </a:cubicBezTo>
                  <a:cubicBezTo>
                    <a:pt x="7" y="4"/>
                    <a:pt x="5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F4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5893594" y="5318125"/>
              <a:ext cx="76200" cy="66675"/>
            </a:xfrm>
            <a:custGeom>
              <a:avLst/>
              <a:gdLst>
                <a:gd name="T0" fmla="*/ 40 w 48"/>
                <a:gd name="T1" fmla="*/ 0 h 42"/>
                <a:gd name="T2" fmla="*/ 28 w 48"/>
                <a:gd name="T3" fmla="*/ 3 h 42"/>
                <a:gd name="T4" fmla="*/ 11 w 48"/>
                <a:gd name="T5" fmla="*/ 9 h 42"/>
                <a:gd name="T6" fmla="*/ 0 w 48"/>
                <a:gd name="T7" fmla="*/ 27 h 42"/>
                <a:gd name="T8" fmla="*/ 25 w 48"/>
                <a:gd name="T9" fmla="*/ 42 h 42"/>
                <a:gd name="T10" fmla="*/ 43 w 48"/>
                <a:gd name="T11" fmla="*/ 36 h 42"/>
                <a:gd name="T12" fmla="*/ 48 w 48"/>
                <a:gd name="T13" fmla="*/ 12 h 42"/>
                <a:gd name="T14" fmla="*/ 40 w 48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2">
                  <a:moveTo>
                    <a:pt x="40" y="0"/>
                  </a:moveTo>
                  <a:lnTo>
                    <a:pt x="28" y="3"/>
                  </a:lnTo>
                  <a:lnTo>
                    <a:pt x="11" y="9"/>
                  </a:lnTo>
                  <a:lnTo>
                    <a:pt x="0" y="27"/>
                  </a:lnTo>
                  <a:lnTo>
                    <a:pt x="25" y="42"/>
                  </a:lnTo>
                  <a:lnTo>
                    <a:pt x="43" y="36"/>
                  </a:lnTo>
                  <a:lnTo>
                    <a:pt x="48" y="1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3" name="Oval 162"/>
            <p:cNvSpPr>
              <a:spLocks noChangeArrowheads="1"/>
            </p:cNvSpPr>
            <p:nvPr/>
          </p:nvSpPr>
          <p:spPr bwMode="auto">
            <a:xfrm>
              <a:off x="7301706" y="5486400"/>
              <a:ext cx="133350" cy="128588"/>
            </a:xfrm>
            <a:prstGeom prst="ellipse">
              <a:avLst/>
            </a:pr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6836569" y="5240337"/>
              <a:ext cx="668338" cy="465138"/>
            </a:xfrm>
            <a:custGeom>
              <a:avLst/>
              <a:gdLst>
                <a:gd name="T0" fmla="*/ 76 w 277"/>
                <a:gd name="T1" fmla="*/ 20 h 193"/>
                <a:gd name="T2" fmla="*/ 164 w 277"/>
                <a:gd name="T3" fmla="*/ 121 h 193"/>
                <a:gd name="T4" fmla="*/ 219 w 277"/>
                <a:gd name="T5" fmla="*/ 125 h 193"/>
                <a:gd name="T6" fmla="*/ 256 w 277"/>
                <a:gd name="T7" fmla="*/ 162 h 193"/>
                <a:gd name="T8" fmla="*/ 136 w 277"/>
                <a:gd name="T9" fmla="*/ 159 h 193"/>
                <a:gd name="T10" fmla="*/ 24 w 277"/>
                <a:gd name="T11" fmla="*/ 69 h 193"/>
                <a:gd name="T12" fmla="*/ 76 w 277"/>
                <a:gd name="T13" fmla="*/ 2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193">
                  <a:moveTo>
                    <a:pt x="76" y="20"/>
                  </a:moveTo>
                  <a:cubicBezTo>
                    <a:pt x="77" y="20"/>
                    <a:pt x="117" y="93"/>
                    <a:pt x="164" y="121"/>
                  </a:cubicBezTo>
                  <a:cubicBezTo>
                    <a:pt x="207" y="146"/>
                    <a:pt x="213" y="128"/>
                    <a:pt x="219" y="125"/>
                  </a:cubicBezTo>
                  <a:cubicBezTo>
                    <a:pt x="244" y="112"/>
                    <a:pt x="277" y="145"/>
                    <a:pt x="256" y="162"/>
                  </a:cubicBezTo>
                  <a:cubicBezTo>
                    <a:pt x="256" y="162"/>
                    <a:pt x="195" y="193"/>
                    <a:pt x="136" y="159"/>
                  </a:cubicBezTo>
                  <a:cubicBezTo>
                    <a:pt x="83" y="128"/>
                    <a:pt x="24" y="69"/>
                    <a:pt x="24" y="69"/>
                  </a:cubicBezTo>
                  <a:cubicBezTo>
                    <a:pt x="0" y="43"/>
                    <a:pt x="55" y="0"/>
                    <a:pt x="76" y="2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7528719" y="4776787"/>
              <a:ext cx="844550" cy="450850"/>
            </a:xfrm>
            <a:custGeom>
              <a:avLst/>
              <a:gdLst>
                <a:gd name="T0" fmla="*/ 268 w 350"/>
                <a:gd name="T1" fmla="*/ 4 h 187"/>
                <a:gd name="T2" fmla="*/ 171 w 350"/>
                <a:gd name="T3" fmla="*/ 125 h 187"/>
                <a:gd name="T4" fmla="*/ 38 w 350"/>
                <a:gd name="T5" fmla="*/ 64 h 187"/>
                <a:gd name="T6" fmla="*/ 0 w 350"/>
                <a:gd name="T7" fmla="*/ 110 h 187"/>
                <a:gd name="T8" fmla="*/ 11 w 350"/>
                <a:gd name="T9" fmla="*/ 123 h 187"/>
                <a:gd name="T10" fmla="*/ 182 w 350"/>
                <a:gd name="T11" fmla="*/ 182 h 187"/>
                <a:gd name="T12" fmla="*/ 312 w 350"/>
                <a:gd name="T13" fmla="*/ 56 h 187"/>
                <a:gd name="T14" fmla="*/ 268 w 350"/>
                <a:gd name="T15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87">
                  <a:moveTo>
                    <a:pt x="268" y="4"/>
                  </a:moveTo>
                  <a:cubicBezTo>
                    <a:pt x="267" y="4"/>
                    <a:pt x="234" y="130"/>
                    <a:pt x="171" y="125"/>
                  </a:cubicBezTo>
                  <a:cubicBezTo>
                    <a:pt x="114" y="121"/>
                    <a:pt x="38" y="64"/>
                    <a:pt x="38" y="6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9"/>
                    <a:pt x="3" y="119"/>
                    <a:pt x="11" y="123"/>
                  </a:cubicBezTo>
                  <a:cubicBezTo>
                    <a:pt x="34" y="136"/>
                    <a:pt x="115" y="177"/>
                    <a:pt x="182" y="182"/>
                  </a:cubicBezTo>
                  <a:cubicBezTo>
                    <a:pt x="253" y="187"/>
                    <a:pt x="311" y="56"/>
                    <a:pt x="312" y="56"/>
                  </a:cubicBezTo>
                  <a:cubicBezTo>
                    <a:pt x="350" y="48"/>
                    <a:pt x="300" y="0"/>
                    <a:pt x="268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8065294" y="4738687"/>
              <a:ext cx="323850" cy="927100"/>
            </a:xfrm>
            <a:custGeom>
              <a:avLst/>
              <a:gdLst>
                <a:gd name="T0" fmla="*/ 113 w 134"/>
                <a:gd name="T1" fmla="*/ 354 h 384"/>
                <a:gd name="T2" fmla="*/ 27 w 134"/>
                <a:gd name="T3" fmla="*/ 374 h 384"/>
                <a:gd name="T4" fmla="*/ 28 w 134"/>
                <a:gd name="T5" fmla="*/ 180 h 384"/>
                <a:gd name="T6" fmla="*/ 54 w 134"/>
                <a:gd name="T7" fmla="*/ 11 h 384"/>
                <a:gd name="T8" fmla="*/ 113 w 134"/>
                <a:gd name="T9" fmla="*/ 0 h 384"/>
                <a:gd name="T10" fmla="*/ 113 w 134"/>
                <a:gd name="T11" fmla="*/ 35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384">
                  <a:moveTo>
                    <a:pt x="113" y="354"/>
                  </a:moveTo>
                  <a:cubicBezTo>
                    <a:pt x="113" y="354"/>
                    <a:pt x="54" y="384"/>
                    <a:pt x="27" y="374"/>
                  </a:cubicBezTo>
                  <a:cubicBezTo>
                    <a:pt x="0" y="364"/>
                    <a:pt x="30" y="210"/>
                    <a:pt x="28" y="180"/>
                  </a:cubicBezTo>
                  <a:cubicBezTo>
                    <a:pt x="25" y="146"/>
                    <a:pt x="24" y="31"/>
                    <a:pt x="54" y="11"/>
                  </a:cubicBezTo>
                  <a:cubicBezTo>
                    <a:pt x="68" y="2"/>
                    <a:pt x="113" y="0"/>
                    <a:pt x="113" y="0"/>
                  </a:cubicBezTo>
                  <a:cubicBezTo>
                    <a:pt x="134" y="125"/>
                    <a:pt x="91" y="249"/>
                    <a:pt x="113" y="35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8093869" y="5483225"/>
              <a:ext cx="485775" cy="1268413"/>
            </a:xfrm>
            <a:custGeom>
              <a:avLst/>
              <a:gdLst>
                <a:gd name="T0" fmla="*/ 175 w 201"/>
                <a:gd name="T1" fmla="*/ 6 h 525"/>
                <a:gd name="T2" fmla="*/ 183 w 201"/>
                <a:gd name="T3" fmla="*/ 85 h 525"/>
                <a:gd name="T4" fmla="*/ 201 w 201"/>
                <a:gd name="T5" fmla="*/ 515 h 525"/>
                <a:gd name="T6" fmla="*/ 117 w 201"/>
                <a:gd name="T7" fmla="*/ 509 h 525"/>
                <a:gd name="T8" fmla="*/ 98 w 201"/>
                <a:gd name="T9" fmla="*/ 129 h 525"/>
                <a:gd name="T10" fmla="*/ 106 w 201"/>
                <a:gd name="T11" fmla="*/ 509 h 525"/>
                <a:gd name="T12" fmla="*/ 26 w 201"/>
                <a:gd name="T13" fmla="*/ 506 h 525"/>
                <a:gd name="T14" fmla="*/ 17 w 201"/>
                <a:gd name="T15" fmla="*/ 12 h 525"/>
                <a:gd name="T16" fmla="*/ 175 w 201"/>
                <a:gd name="T17" fmla="*/ 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525">
                  <a:moveTo>
                    <a:pt x="175" y="6"/>
                  </a:moveTo>
                  <a:cubicBezTo>
                    <a:pt x="183" y="26"/>
                    <a:pt x="193" y="63"/>
                    <a:pt x="183" y="85"/>
                  </a:cubicBezTo>
                  <a:cubicBezTo>
                    <a:pt x="167" y="121"/>
                    <a:pt x="194" y="487"/>
                    <a:pt x="201" y="515"/>
                  </a:cubicBezTo>
                  <a:cubicBezTo>
                    <a:pt x="180" y="515"/>
                    <a:pt x="143" y="508"/>
                    <a:pt x="117" y="509"/>
                  </a:cubicBezTo>
                  <a:cubicBezTo>
                    <a:pt x="128" y="443"/>
                    <a:pt x="114" y="133"/>
                    <a:pt x="98" y="129"/>
                  </a:cubicBezTo>
                  <a:cubicBezTo>
                    <a:pt x="64" y="121"/>
                    <a:pt x="98" y="469"/>
                    <a:pt x="106" y="509"/>
                  </a:cubicBezTo>
                  <a:cubicBezTo>
                    <a:pt x="46" y="512"/>
                    <a:pt x="58" y="525"/>
                    <a:pt x="26" y="506"/>
                  </a:cubicBezTo>
                  <a:cubicBezTo>
                    <a:pt x="23" y="430"/>
                    <a:pt x="0" y="70"/>
                    <a:pt x="17" y="12"/>
                  </a:cubicBezTo>
                  <a:cubicBezTo>
                    <a:pt x="19" y="3"/>
                    <a:pt x="147" y="0"/>
                    <a:pt x="175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8076406" y="4722812"/>
              <a:ext cx="454025" cy="842963"/>
            </a:xfrm>
            <a:custGeom>
              <a:avLst/>
              <a:gdLst>
                <a:gd name="T0" fmla="*/ 61 w 188"/>
                <a:gd name="T1" fmla="*/ 22 h 349"/>
                <a:gd name="T2" fmla="*/ 114 w 188"/>
                <a:gd name="T3" fmla="*/ 7 h 349"/>
                <a:gd name="T4" fmla="*/ 161 w 188"/>
                <a:gd name="T5" fmla="*/ 19 h 349"/>
                <a:gd name="T6" fmla="*/ 169 w 188"/>
                <a:gd name="T7" fmla="*/ 229 h 349"/>
                <a:gd name="T8" fmla="*/ 168 w 188"/>
                <a:gd name="T9" fmla="*/ 331 h 349"/>
                <a:gd name="T10" fmla="*/ 39 w 188"/>
                <a:gd name="T11" fmla="*/ 337 h 349"/>
                <a:gd name="T12" fmla="*/ 61 w 188"/>
                <a:gd name="T13" fmla="*/ 2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49">
                  <a:moveTo>
                    <a:pt x="61" y="22"/>
                  </a:moveTo>
                  <a:cubicBezTo>
                    <a:pt x="64" y="19"/>
                    <a:pt x="83" y="0"/>
                    <a:pt x="114" y="7"/>
                  </a:cubicBezTo>
                  <a:cubicBezTo>
                    <a:pt x="145" y="13"/>
                    <a:pt x="152" y="10"/>
                    <a:pt x="161" y="19"/>
                  </a:cubicBezTo>
                  <a:cubicBezTo>
                    <a:pt x="170" y="28"/>
                    <a:pt x="188" y="161"/>
                    <a:pt x="169" y="229"/>
                  </a:cubicBezTo>
                  <a:cubicBezTo>
                    <a:pt x="149" y="298"/>
                    <a:pt x="180" y="320"/>
                    <a:pt x="168" y="331"/>
                  </a:cubicBezTo>
                  <a:cubicBezTo>
                    <a:pt x="157" y="342"/>
                    <a:pt x="69" y="349"/>
                    <a:pt x="39" y="337"/>
                  </a:cubicBezTo>
                  <a:cubicBezTo>
                    <a:pt x="0" y="320"/>
                    <a:pt x="64" y="29"/>
                    <a:pt x="61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8209756" y="4672012"/>
              <a:ext cx="171450" cy="160338"/>
            </a:xfrm>
            <a:custGeom>
              <a:avLst/>
              <a:gdLst>
                <a:gd name="T0" fmla="*/ 64 w 71"/>
                <a:gd name="T1" fmla="*/ 0 h 66"/>
                <a:gd name="T2" fmla="*/ 69 w 71"/>
                <a:gd name="T3" fmla="*/ 12 h 66"/>
                <a:gd name="T4" fmla="*/ 0 w 71"/>
                <a:gd name="T5" fmla="*/ 66 h 66"/>
                <a:gd name="T6" fmla="*/ 10 w 71"/>
                <a:gd name="T7" fmla="*/ 39 h 66"/>
                <a:gd name="T8" fmla="*/ 64 w 7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64" y="0"/>
                  </a:moveTo>
                  <a:cubicBezTo>
                    <a:pt x="67" y="5"/>
                    <a:pt x="71" y="11"/>
                    <a:pt x="69" y="1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39"/>
                    <a:pt x="10" y="39"/>
                    <a:pt x="10" y="39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8157369" y="4768850"/>
              <a:ext cx="134938" cy="714375"/>
            </a:xfrm>
            <a:custGeom>
              <a:avLst/>
              <a:gdLst>
                <a:gd name="T0" fmla="*/ 33 w 56"/>
                <a:gd name="T1" fmla="*/ 23 h 296"/>
                <a:gd name="T2" fmla="*/ 0 w 56"/>
                <a:gd name="T3" fmla="*/ 248 h 296"/>
                <a:gd name="T4" fmla="*/ 12 w 56"/>
                <a:gd name="T5" fmla="*/ 296 h 296"/>
                <a:gd name="T6" fmla="*/ 43 w 56"/>
                <a:gd name="T7" fmla="*/ 261 h 296"/>
                <a:gd name="T8" fmla="*/ 49 w 56"/>
                <a:gd name="T9" fmla="*/ 30 h 296"/>
                <a:gd name="T10" fmla="*/ 56 w 56"/>
                <a:gd name="T11" fmla="*/ 16 h 296"/>
                <a:gd name="T12" fmla="*/ 56 w 56"/>
                <a:gd name="T13" fmla="*/ 1 h 296"/>
                <a:gd name="T14" fmla="*/ 36 w 56"/>
                <a:gd name="T15" fmla="*/ 0 h 296"/>
                <a:gd name="T16" fmla="*/ 32 w 56"/>
                <a:gd name="T17" fmla="*/ 13 h 296"/>
                <a:gd name="T18" fmla="*/ 33 w 56"/>
                <a:gd name="T19" fmla="*/ 23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96">
                  <a:moveTo>
                    <a:pt x="33" y="23"/>
                  </a:moveTo>
                  <a:cubicBezTo>
                    <a:pt x="28" y="93"/>
                    <a:pt x="10" y="178"/>
                    <a:pt x="0" y="248"/>
                  </a:cubicBezTo>
                  <a:cubicBezTo>
                    <a:pt x="5" y="272"/>
                    <a:pt x="12" y="296"/>
                    <a:pt x="12" y="296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2" y="27"/>
                    <a:pt x="56" y="17"/>
                    <a:pt x="56" y="16"/>
                  </a:cubicBezTo>
                  <a:cubicBezTo>
                    <a:pt x="56" y="15"/>
                    <a:pt x="56" y="1"/>
                    <a:pt x="5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3" y="2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8047831" y="4214812"/>
              <a:ext cx="473075" cy="595313"/>
            </a:xfrm>
            <a:custGeom>
              <a:avLst/>
              <a:gdLst>
                <a:gd name="T0" fmla="*/ 62 w 196"/>
                <a:gd name="T1" fmla="*/ 8 h 247"/>
                <a:gd name="T2" fmla="*/ 20 w 196"/>
                <a:gd name="T3" fmla="*/ 111 h 247"/>
                <a:gd name="T4" fmla="*/ 10 w 196"/>
                <a:gd name="T5" fmla="*/ 157 h 247"/>
                <a:gd name="T6" fmla="*/ 35 w 196"/>
                <a:gd name="T7" fmla="*/ 166 h 247"/>
                <a:gd name="T8" fmla="*/ 61 w 196"/>
                <a:gd name="T9" fmla="*/ 213 h 247"/>
                <a:gd name="T10" fmla="*/ 105 w 196"/>
                <a:gd name="T11" fmla="*/ 213 h 247"/>
                <a:gd name="T12" fmla="*/ 107 w 196"/>
                <a:gd name="T13" fmla="*/ 247 h 247"/>
                <a:gd name="T14" fmla="*/ 167 w 196"/>
                <a:gd name="T15" fmla="*/ 222 h 247"/>
                <a:gd name="T16" fmla="*/ 173 w 196"/>
                <a:gd name="T17" fmla="*/ 72 h 247"/>
                <a:gd name="T18" fmla="*/ 62 w 196"/>
                <a:gd name="T19" fmla="*/ 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247">
                  <a:moveTo>
                    <a:pt x="62" y="8"/>
                  </a:moveTo>
                  <a:cubicBezTo>
                    <a:pt x="16" y="16"/>
                    <a:pt x="0" y="74"/>
                    <a:pt x="20" y="111"/>
                  </a:cubicBezTo>
                  <a:cubicBezTo>
                    <a:pt x="27" y="123"/>
                    <a:pt x="11" y="150"/>
                    <a:pt x="10" y="157"/>
                  </a:cubicBezTo>
                  <a:cubicBezTo>
                    <a:pt x="10" y="166"/>
                    <a:pt x="19" y="167"/>
                    <a:pt x="35" y="166"/>
                  </a:cubicBezTo>
                  <a:cubicBezTo>
                    <a:pt x="39" y="183"/>
                    <a:pt x="50" y="199"/>
                    <a:pt x="61" y="213"/>
                  </a:cubicBezTo>
                  <a:cubicBezTo>
                    <a:pt x="68" y="221"/>
                    <a:pt x="91" y="215"/>
                    <a:pt x="105" y="213"/>
                  </a:cubicBezTo>
                  <a:cubicBezTo>
                    <a:pt x="108" y="229"/>
                    <a:pt x="107" y="247"/>
                    <a:pt x="107" y="247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40" y="147"/>
                    <a:pt x="196" y="150"/>
                    <a:pt x="173" y="72"/>
                  </a:cubicBezTo>
                  <a:cubicBezTo>
                    <a:pt x="155" y="11"/>
                    <a:pt x="108" y="0"/>
                    <a:pt x="62" y="8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8024019" y="4133850"/>
              <a:ext cx="496888" cy="519113"/>
            </a:xfrm>
            <a:custGeom>
              <a:avLst/>
              <a:gdLst>
                <a:gd name="T0" fmla="*/ 144 w 206"/>
                <a:gd name="T1" fmla="*/ 112 h 215"/>
                <a:gd name="T2" fmla="*/ 142 w 206"/>
                <a:gd name="T3" fmla="*/ 132 h 215"/>
                <a:gd name="T4" fmla="*/ 166 w 206"/>
                <a:gd name="T5" fmla="*/ 175 h 215"/>
                <a:gd name="T6" fmla="*/ 164 w 206"/>
                <a:gd name="T7" fmla="*/ 188 h 215"/>
                <a:gd name="T8" fmla="*/ 162 w 206"/>
                <a:gd name="T9" fmla="*/ 199 h 215"/>
                <a:gd name="T10" fmla="*/ 170 w 206"/>
                <a:gd name="T11" fmla="*/ 191 h 215"/>
                <a:gd name="T12" fmla="*/ 168 w 206"/>
                <a:gd name="T13" fmla="*/ 212 h 215"/>
                <a:gd name="T14" fmla="*/ 175 w 206"/>
                <a:gd name="T15" fmla="*/ 203 h 215"/>
                <a:gd name="T16" fmla="*/ 179 w 206"/>
                <a:gd name="T17" fmla="*/ 196 h 215"/>
                <a:gd name="T18" fmla="*/ 177 w 206"/>
                <a:gd name="T19" fmla="*/ 211 h 215"/>
                <a:gd name="T20" fmla="*/ 178 w 206"/>
                <a:gd name="T21" fmla="*/ 53 h 215"/>
                <a:gd name="T22" fmla="*/ 1 w 206"/>
                <a:gd name="T23" fmla="*/ 84 h 215"/>
                <a:gd name="T24" fmla="*/ 13 w 206"/>
                <a:gd name="T25" fmla="*/ 119 h 215"/>
                <a:gd name="T26" fmla="*/ 15 w 206"/>
                <a:gd name="T27" fmla="*/ 95 h 215"/>
                <a:gd name="T28" fmla="*/ 47 w 206"/>
                <a:gd name="T29" fmla="*/ 121 h 215"/>
                <a:gd name="T30" fmla="*/ 31 w 206"/>
                <a:gd name="T31" fmla="*/ 97 h 215"/>
                <a:gd name="T32" fmla="*/ 82 w 206"/>
                <a:gd name="T33" fmla="*/ 113 h 215"/>
                <a:gd name="T34" fmla="*/ 67 w 206"/>
                <a:gd name="T35" fmla="*/ 95 h 215"/>
                <a:gd name="T36" fmla="*/ 112 w 206"/>
                <a:gd name="T37" fmla="*/ 111 h 215"/>
                <a:gd name="T38" fmla="*/ 108 w 206"/>
                <a:gd name="T39" fmla="*/ 90 h 215"/>
                <a:gd name="T40" fmla="*/ 127 w 206"/>
                <a:gd name="T41" fmla="*/ 117 h 215"/>
                <a:gd name="T42" fmla="*/ 125 w 206"/>
                <a:gd name="T43" fmla="*/ 155 h 215"/>
                <a:gd name="T44" fmla="*/ 133 w 206"/>
                <a:gd name="T45" fmla="*/ 182 h 215"/>
                <a:gd name="T46" fmla="*/ 137 w 206"/>
                <a:gd name="T47" fmla="*/ 164 h 215"/>
                <a:gd name="T48" fmla="*/ 137 w 206"/>
                <a:gd name="T49" fmla="*/ 132 h 215"/>
                <a:gd name="T50" fmla="*/ 144 w 206"/>
                <a:gd name="T51" fmla="*/ 11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6" h="215">
                  <a:moveTo>
                    <a:pt x="144" y="112"/>
                  </a:moveTo>
                  <a:cubicBezTo>
                    <a:pt x="147" y="123"/>
                    <a:pt x="142" y="132"/>
                    <a:pt x="142" y="132"/>
                  </a:cubicBezTo>
                  <a:cubicBezTo>
                    <a:pt x="154" y="143"/>
                    <a:pt x="161" y="162"/>
                    <a:pt x="166" y="175"/>
                  </a:cubicBezTo>
                  <a:cubicBezTo>
                    <a:pt x="165" y="180"/>
                    <a:pt x="165" y="185"/>
                    <a:pt x="164" y="188"/>
                  </a:cubicBezTo>
                  <a:cubicBezTo>
                    <a:pt x="163" y="193"/>
                    <a:pt x="159" y="200"/>
                    <a:pt x="162" y="199"/>
                  </a:cubicBezTo>
                  <a:cubicBezTo>
                    <a:pt x="164" y="197"/>
                    <a:pt x="170" y="191"/>
                    <a:pt x="170" y="191"/>
                  </a:cubicBezTo>
                  <a:cubicBezTo>
                    <a:pt x="171" y="192"/>
                    <a:pt x="167" y="215"/>
                    <a:pt x="168" y="212"/>
                  </a:cubicBezTo>
                  <a:cubicBezTo>
                    <a:pt x="170" y="210"/>
                    <a:pt x="173" y="209"/>
                    <a:pt x="175" y="203"/>
                  </a:cubicBezTo>
                  <a:cubicBezTo>
                    <a:pt x="178" y="197"/>
                    <a:pt x="179" y="196"/>
                    <a:pt x="179" y="196"/>
                  </a:cubicBezTo>
                  <a:cubicBezTo>
                    <a:pt x="177" y="211"/>
                    <a:pt x="177" y="211"/>
                    <a:pt x="177" y="211"/>
                  </a:cubicBezTo>
                  <a:cubicBezTo>
                    <a:pt x="205" y="187"/>
                    <a:pt x="206" y="83"/>
                    <a:pt x="178" y="53"/>
                  </a:cubicBezTo>
                  <a:cubicBezTo>
                    <a:pt x="182" y="0"/>
                    <a:pt x="2" y="15"/>
                    <a:pt x="1" y="84"/>
                  </a:cubicBezTo>
                  <a:cubicBezTo>
                    <a:pt x="0" y="104"/>
                    <a:pt x="15" y="122"/>
                    <a:pt x="13" y="119"/>
                  </a:cubicBezTo>
                  <a:cubicBezTo>
                    <a:pt x="12" y="115"/>
                    <a:pt x="12" y="108"/>
                    <a:pt x="15" y="95"/>
                  </a:cubicBezTo>
                  <a:cubicBezTo>
                    <a:pt x="17" y="113"/>
                    <a:pt x="31" y="119"/>
                    <a:pt x="47" y="121"/>
                  </a:cubicBezTo>
                  <a:cubicBezTo>
                    <a:pt x="45" y="118"/>
                    <a:pt x="31" y="97"/>
                    <a:pt x="31" y="97"/>
                  </a:cubicBezTo>
                  <a:cubicBezTo>
                    <a:pt x="47" y="110"/>
                    <a:pt x="56" y="114"/>
                    <a:pt x="82" y="113"/>
                  </a:cubicBezTo>
                  <a:cubicBezTo>
                    <a:pt x="79" y="110"/>
                    <a:pt x="67" y="95"/>
                    <a:pt x="67" y="95"/>
                  </a:cubicBezTo>
                  <a:cubicBezTo>
                    <a:pt x="83" y="107"/>
                    <a:pt x="113" y="112"/>
                    <a:pt x="112" y="111"/>
                  </a:cubicBezTo>
                  <a:cubicBezTo>
                    <a:pt x="107" y="104"/>
                    <a:pt x="107" y="95"/>
                    <a:pt x="108" y="90"/>
                  </a:cubicBezTo>
                  <a:cubicBezTo>
                    <a:pt x="114" y="94"/>
                    <a:pt x="123" y="103"/>
                    <a:pt x="127" y="117"/>
                  </a:cubicBezTo>
                  <a:cubicBezTo>
                    <a:pt x="130" y="130"/>
                    <a:pt x="126" y="141"/>
                    <a:pt x="125" y="155"/>
                  </a:cubicBezTo>
                  <a:cubicBezTo>
                    <a:pt x="124" y="165"/>
                    <a:pt x="133" y="182"/>
                    <a:pt x="133" y="182"/>
                  </a:cubicBezTo>
                  <a:cubicBezTo>
                    <a:pt x="137" y="164"/>
                    <a:pt x="137" y="164"/>
                    <a:pt x="137" y="164"/>
                  </a:cubicBezTo>
                  <a:cubicBezTo>
                    <a:pt x="137" y="164"/>
                    <a:pt x="135" y="151"/>
                    <a:pt x="137" y="132"/>
                  </a:cubicBezTo>
                  <a:cubicBezTo>
                    <a:pt x="138" y="120"/>
                    <a:pt x="140" y="115"/>
                    <a:pt x="144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8343106" y="4379912"/>
              <a:ext cx="131763" cy="155575"/>
            </a:xfrm>
            <a:custGeom>
              <a:avLst/>
              <a:gdLst>
                <a:gd name="T0" fmla="*/ 32 w 55"/>
                <a:gd name="T1" fmla="*/ 2 h 64"/>
                <a:gd name="T2" fmla="*/ 3 w 55"/>
                <a:gd name="T3" fmla="*/ 28 h 64"/>
                <a:gd name="T4" fmla="*/ 23 w 55"/>
                <a:gd name="T5" fmla="*/ 62 h 64"/>
                <a:gd name="T6" fmla="*/ 52 w 55"/>
                <a:gd name="T7" fmla="*/ 36 h 64"/>
                <a:gd name="T8" fmla="*/ 32 w 55"/>
                <a:gd name="T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4">
                  <a:moveTo>
                    <a:pt x="32" y="2"/>
                  </a:moveTo>
                  <a:cubicBezTo>
                    <a:pt x="19" y="0"/>
                    <a:pt x="6" y="12"/>
                    <a:pt x="3" y="28"/>
                  </a:cubicBezTo>
                  <a:cubicBezTo>
                    <a:pt x="0" y="45"/>
                    <a:pt x="9" y="60"/>
                    <a:pt x="23" y="62"/>
                  </a:cubicBezTo>
                  <a:cubicBezTo>
                    <a:pt x="36" y="64"/>
                    <a:pt x="49" y="53"/>
                    <a:pt x="52" y="36"/>
                  </a:cubicBezTo>
                  <a:cubicBezTo>
                    <a:pt x="55" y="20"/>
                    <a:pt x="46" y="4"/>
                    <a:pt x="32" y="2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8376444" y="4386262"/>
              <a:ext cx="79375" cy="131763"/>
            </a:xfrm>
            <a:custGeom>
              <a:avLst/>
              <a:gdLst>
                <a:gd name="T0" fmla="*/ 7 w 33"/>
                <a:gd name="T1" fmla="*/ 9 h 55"/>
                <a:gd name="T2" fmla="*/ 26 w 33"/>
                <a:gd name="T3" fmla="*/ 38 h 55"/>
                <a:gd name="T4" fmla="*/ 13 w 33"/>
                <a:gd name="T5" fmla="*/ 53 h 55"/>
                <a:gd name="T6" fmla="*/ 1 w 33"/>
                <a:gd name="T7" fmla="*/ 48 h 55"/>
                <a:gd name="T8" fmla="*/ 7 w 33"/>
                <a:gd name="T9" fmla="*/ 35 h 55"/>
                <a:gd name="T10" fmla="*/ 4 w 33"/>
                <a:gd name="T11" fmla="*/ 25 h 55"/>
                <a:gd name="T12" fmla="*/ 2 w 33"/>
                <a:gd name="T13" fmla="*/ 16 h 55"/>
                <a:gd name="T14" fmla="*/ 7 w 33"/>
                <a:gd name="T15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5">
                  <a:moveTo>
                    <a:pt x="7" y="9"/>
                  </a:moveTo>
                  <a:cubicBezTo>
                    <a:pt x="22" y="0"/>
                    <a:pt x="33" y="21"/>
                    <a:pt x="26" y="38"/>
                  </a:cubicBezTo>
                  <a:cubicBezTo>
                    <a:pt x="23" y="45"/>
                    <a:pt x="17" y="52"/>
                    <a:pt x="13" y="53"/>
                  </a:cubicBezTo>
                  <a:cubicBezTo>
                    <a:pt x="8" y="55"/>
                    <a:pt x="2" y="54"/>
                    <a:pt x="1" y="48"/>
                  </a:cubicBezTo>
                  <a:cubicBezTo>
                    <a:pt x="0" y="42"/>
                    <a:pt x="6" y="41"/>
                    <a:pt x="7" y="35"/>
                  </a:cubicBezTo>
                  <a:cubicBezTo>
                    <a:pt x="9" y="30"/>
                    <a:pt x="8" y="28"/>
                    <a:pt x="4" y="25"/>
                  </a:cubicBezTo>
                  <a:cubicBezTo>
                    <a:pt x="0" y="22"/>
                    <a:pt x="0" y="21"/>
                    <a:pt x="2" y="16"/>
                  </a:cubicBezTo>
                  <a:cubicBezTo>
                    <a:pt x="3" y="11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8297069" y="4708525"/>
              <a:ext cx="325438" cy="963613"/>
            </a:xfrm>
            <a:custGeom>
              <a:avLst/>
              <a:gdLst>
                <a:gd name="T0" fmla="*/ 135 w 135"/>
                <a:gd name="T1" fmla="*/ 371 h 399"/>
                <a:gd name="T2" fmla="*/ 31 w 135"/>
                <a:gd name="T3" fmla="*/ 389 h 399"/>
                <a:gd name="T4" fmla="*/ 3 w 135"/>
                <a:gd name="T5" fmla="*/ 191 h 399"/>
                <a:gd name="T6" fmla="*/ 18 w 135"/>
                <a:gd name="T7" fmla="*/ 17 h 399"/>
                <a:gd name="T8" fmla="*/ 82 w 135"/>
                <a:gd name="T9" fmla="*/ 0 h 399"/>
                <a:gd name="T10" fmla="*/ 109 w 135"/>
                <a:gd name="T11" fmla="*/ 206 h 399"/>
                <a:gd name="T12" fmla="*/ 135 w 135"/>
                <a:gd name="T13" fmla="*/ 3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99">
                  <a:moveTo>
                    <a:pt x="135" y="371"/>
                  </a:moveTo>
                  <a:cubicBezTo>
                    <a:pt x="135" y="371"/>
                    <a:pt x="58" y="399"/>
                    <a:pt x="31" y="389"/>
                  </a:cubicBezTo>
                  <a:cubicBezTo>
                    <a:pt x="5" y="379"/>
                    <a:pt x="5" y="222"/>
                    <a:pt x="3" y="191"/>
                  </a:cubicBezTo>
                  <a:cubicBezTo>
                    <a:pt x="0" y="158"/>
                    <a:pt x="2" y="20"/>
                    <a:pt x="18" y="17"/>
                  </a:cubicBezTo>
                  <a:cubicBezTo>
                    <a:pt x="32" y="15"/>
                    <a:pt x="82" y="0"/>
                    <a:pt x="82" y="0"/>
                  </a:cubicBezTo>
                  <a:cubicBezTo>
                    <a:pt x="115" y="10"/>
                    <a:pt x="103" y="106"/>
                    <a:pt x="109" y="206"/>
                  </a:cubicBezTo>
                  <a:cubicBezTo>
                    <a:pt x="113" y="267"/>
                    <a:pt x="126" y="331"/>
                    <a:pt x="135" y="37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8206581" y="4702175"/>
              <a:ext cx="565150" cy="695325"/>
            </a:xfrm>
            <a:custGeom>
              <a:avLst/>
              <a:gdLst>
                <a:gd name="T0" fmla="*/ 89 w 234"/>
                <a:gd name="T1" fmla="*/ 41 h 288"/>
                <a:gd name="T2" fmla="*/ 151 w 234"/>
                <a:gd name="T3" fmla="*/ 204 h 288"/>
                <a:gd name="T4" fmla="*/ 13 w 234"/>
                <a:gd name="T5" fmla="*/ 231 h 288"/>
                <a:gd name="T6" fmla="*/ 27 w 234"/>
                <a:gd name="T7" fmla="*/ 284 h 288"/>
                <a:gd name="T8" fmla="*/ 202 w 234"/>
                <a:gd name="T9" fmla="*/ 248 h 288"/>
                <a:gd name="T10" fmla="*/ 157 w 234"/>
                <a:gd name="T11" fmla="*/ 38 h 288"/>
                <a:gd name="T12" fmla="*/ 89 w 234"/>
                <a:gd name="T13" fmla="*/ 4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88">
                  <a:moveTo>
                    <a:pt x="89" y="41"/>
                  </a:moveTo>
                  <a:cubicBezTo>
                    <a:pt x="89" y="41"/>
                    <a:pt x="148" y="144"/>
                    <a:pt x="151" y="204"/>
                  </a:cubicBezTo>
                  <a:cubicBezTo>
                    <a:pt x="109" y="229"/>
                    <a:pt x="13" y="231"/>
                    <a:pt x="13" y="231"/>
                  </a:cubicBezTo>
                  <a:cubicBezTo>
                    <a:pt x="12" y="244"/>
                    <a:pt x="0" y="288"/>
                    <a:pt x="27" y="284"/>
                  </a:cubicBezTo>
                  <a:cubicBezTo>
                    <a:pt x="79" y="275"/>
                    <a:pt x="163" y="278"/>
                    <a:pt x="202" y="248"/>
                  </a:cubicBezTo>
                  <a:cubicBezTo>
                    <a:pt x="234" y="223"/>
                    <a:pt x="171" y="75"/>
                    <a:pt x="157" y="38"/>
                  </a:cubicBezTo>
                  <a:cubicBezTo>
                    <a:pt x="149" y="0"/>
                    <a:pt x="85" y="9"/>
                    <a:pt x="89" y="4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8279606" y="4662487"/>
              <a:ext cx="198438" cy="180975"/>
            </a:xfrm>
            <a:custGeom>
              <a:avLst/>
              <a:gdLst>
                <a:gd name="T0" fmla="*/ 71 w 82"/>
                <a:gd name="T1" fmla="*/ 0 h 75"/>
                <a:gd name="T2" fmla="*/ 82 w 82"/>
                <a:gd name="T3" fmla="*/ 21 h 75"/>
                <a:gd name="T4" fmla="*/ 18 w 82"/>
                <a:gd name="T5" fmla="*/ 75 h 75"/>
                <a:gd name="T6" fmla="*/ 0 w 82"/>
                <a:gd name="T7" fmla="*/ 44 h 75"/>
                <a:gd name="T8" fmla="*/ 71 w 8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5">
                  <a:moveTo>
                    <a:pt x="71" y="0"/>
                  </a:moveTo>
                  <a:cubicBezTo>
                    <a:pt x="73" y="5"/>
                    <a:pt x="82" y="21"/>
                    <a:pt x="82" y="21"/>
                  </a:cubicBezTo>
                  <a:cubicBezTo>
                    <a:pt x="82" y="21"/>
                    <a:pt x="16" y="74"/>
                    <a:pt x="18" y="75"/>
                  </a:cubicBezTo>
                  <a:cubicBezTo>
                    <a:pt x="20" y="75"/>
                    <a:pt x="0" y="44"/>
                    <a:pt x="0" y="44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7687469" y="4833937"/>
              <a:ext cx="382588" cy="261938"/>
            </a:xfrm>
            <a:custGeom>
              <a:avLst/>
              <a:gdLst>
                <a:gd name="T0" fmla="*/ 241 w 241"/>
                <a:gd name="T1" fmla="*/ 165 h 165"/>
                <a:gd name="T2" fmla="*/ 0 w 241"/>
                <a:gd name="T3" fmla="*/ 0 h 165"/>
                <a:gd name="T4" fmla="*/ 28 w 241"/>
                <a:gd name="T5" fmla="*/ 136 h 165"/>
                <a:gd name="T6" fmla="*/ 241 w 241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65">
                  <a:moveTo>
                    <a:pt x="241" y="165"/>
                  </a:moveTo>
                  <a:lnTo>
                    <a:pt x="0" y="0"/>
                  </a:lnTo>
                  <a:lnTo>
                    <a:pt x="28" y="136"/>
                  </a:lnTo>
                  <a:lnTo>
                    <a:pt x="241" y="165"/>
                  </a:lnTo>
                  <a:close/>
                </a:path>
              </a:pathLst>
            </a:custGeom>
            <a:solidFill>
              <a:srgbClr val="5D8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7727156" y="4879975"/>
              <a:ext cx="309563" cy="411163"/>
            </a:xfrm>
            <a:custGeom>
              <a:avLst/>
              <a:gdLst>
                <a:gd name="T0" fmla="*/ 15 w 128"/>
                <a:gd name="T1" fmla="*/ 72 h 170"/>
                <a:gd name="T2" fmla="*/ 0 w 128"/>
                <a:gd name="T3" fmla="*/ 0 h 170"/>
                <a:gd name="T4" fmla="*/ 108 w 128"/>
                <a:gd name="T5" fmla="*/ 85 h 170"/>
                <a:gd name="T6" fmla="*/ 128 w 128"/>
                <a:gd name="T7" fmla="*/ 170 h 170"/>
                <a:gd name="T8" fmla="*/ 15 w 128"/>
                <a:gd name="T9" fmla="*/ 7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70">
                  <a:moveTo>
                    <a:pt x="15" y="7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90" y="134"/>
                    <a:pt x="57" y="105"/>
                    <a:pt x="15" y="7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7731919" y="4921250"/>
              <a:ext cx="569913" cy="425450"/>
            </a:xfrm>
            <a:custGeom>
              <a:avLst/>
              <a:gdLst>
                <a:gd name="T0" fmla="*/ 157 w 359"/>
                <a:gd name="T1" fmla="*/ 0 h 268"/>
                <a:gd name="T2" fmla="*/ 0 w 359"/>
                <a:gd name="T3" fmla="*/ 81 h 268"/>
                <a:gd name="T4" fmla="*/ 201 w 359"/>
                <a:gd name="T5" fmla="*/ 268 h 268"/>
                <a:gd name="T6" fmla="*/ 359 w 359"/>
                <a:gd name="T7" fmla="*/ 187 h 268"/>
                <a:gd name="T8" fmla="*/ 157 w 359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268">
                  <a:moveTo>
                    <a:pt x="157" y="0"/>
                  </a:moveTo>
                  <a:lnTo>
                    <a:pt x="0" y="81"/>
                  </a:lnTo>
                  <a:lnTo>
                    <a:pt x="201" y="268"/>
                  </a:lnTo>
                  <a:lnTo>
                    <a:pt x="359" y="18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63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8236744" y="5254625"/>
              <a:ext cx="42863" cy="133350"/>
            </a:xfrm>
            <a:custGeom>
              <a:avLst/>
              <a:gdLst>
                <a:gd name="T0" fmla="*/ 0 w 18"/>
                <a:gd name="T1" fmla="*/ 7 h 55"/>
                <a:gd name="T2" fmla="*/ 10 w 18"/>
                <a:gd name="T3" fmla="*/ 4 h 55"/>
                <a:gd name="T4" fmla="*/ 8 w 18"/>
                <a:gd name="T5" fmla="*/ 52 h 55"/>
                <a:gd name="T6" fmla="*/ 0 w 18"/>
                <a:gd name="T7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5">
                  <a:moveTo>
                    <a:pt x="0" y="7"/>
                  </a:moveTo>
                  <a:cubicBezTo>
                    <a:pt x="2" y="6"/>
                    <a:pt x="7" y="0"/>
                    <a:pt x="10" y="4"/>
                  </a:cubicBezTo>
                  <a:cubicBezTo>
                    <a:pt x="18" y="15"/>
                    <a:pt x="12" y="55"/>
                    <a:pt x="8" y="52"/>
                  </a:cubicBezTo>
                  <a:cubicBezTo>
                    <a:pt x="5" y="5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8036719" y="5172075"/>
              <a:ext cx="233363" cy="176213"/>
            </a:xfrm>
            <a:custGeom>
              <a:avLst/>
              <a:gdLst>
                <a:gd name="T0" fmla="*/ 89 w 97"/>
                <a:gd name="T1" fmla="*/ 34 h 73"/>
                <a:gd name="T2" fmla="*/ 60 w 97"/>
                <a:gd name="T3" fmla="*/ 15 h 73"/>
                <a:gd name="T4" fmla="*/ 18 w 97"/>
                <a:gd name="T5" fmla="*/ 2 h 73"/>
                <a:gd name="T6" fmla="*/ 16 w 97"/>
                <a:gd name="T7" fmla="*/ 11 h 73"/>
                <a:gd name="T8" fmla="*/ 45 w 97"/>
                <a:gd name="T9" fmla="*/ 26 h 73"/>
                <a:gd name="T10" fmla="*/ 12 w 97"/>
                <a:gd name="T11" fmla="*/ 18 h 73"/>
                <a:gd name="T12" fmla="*/ 6 w 97"/>
                <a:gd name="T13" fmla="*/ 21 h 73"/>
                <a:gd name="T14" fmla="*/ 11 w 97"/>
                <a:gd name="T15" fmla="*/ 28 h 73"/>
                <a:gd name="T16" fmla="*/ 40 w 97"/>
                <a:gd name="T17" fmla="*/ 41 h 73"/>
                <a:gd name="T18" fmla="*/ 6 w 97"/>
                <a:gd name="T19" fmla="*/ 33 h 73"/>
                <a:gd name="T20" fmla="*/ 4 w 97"/>
                <a:gd name="T21" fmla="*/ 41 h 73"/>
                <a:gd name="T22" fmla="*/ 34 w 97"/>
                <a:gd name="T23" fmla="*/ 53 h 73"/>
                <a:gd name="T24" fmla="*/ 11 w 97"/>
                <a:gd name="T25" fmla="*/ 53 h 73"/>
                <a:gd name="T26" fmla="*/ 39 w 97"/>
                <a:gd name="T27" fmla="*/ 65 h 73"/>
                <a:gd name="T28" fmla="*/ 67 w 97"/>
                <a:gd name="T29" fmla="*/ 71 h 73"/>
                <a:gd name="T30" fmla="*/ 84 w 97"/>
                <a:gd name="T31" fmla="*/ 64 h 73"/>
                <a:gd name="T32" fmla="*/ 84 w 97"/>
                <a:gd name="T33" fmla="*/ 64 h 73"/>
                <a:gd name="T34" fmla="*/ 92 w 97"/>
                <a:gd name="T35" fmla="*/ 66 h 73"/>
                <a:gd name="T36" fmla="*/ 96 w 97"/>
                <a:gd name="T37" fmla="*/ 67 h 73"/>
                <a:gd name="T38" fmla="*/ 95 w 97"/>
                <a:gd name="T39" fmla="*/ 36 h 73"/>
                <a:gd name="T40" fmla="*/ 92 w 97"/>
                <a:gd name="T41" fmla="*/ 35 h 73"/>
                <a:gd name="T42" fmla="*/ 89 w 97"/>
                <a:gd name="T43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73">
                  <a:moveTo>
                    <a:pt x="89" y="34"/>
                  </a:moveTo>
                  <a:cubicBezTo>
                    <a:pt x="84" y="29"/>
                    <a:pt x="74" y="21"/>
                    <a:pt x="60" y="15"/>
                  </a:cubicBezTo>
                  <a:cubicBezTo>
                    <a:pt x="41" y="7"/>
                    <a:pt x="22" y="0"/>
                    <a:pt x="18" y="2"/>
                  </a:cubicBezTo>
                  <a:cubicBezTo>
                    <a:pt x="15" y="4"/>
                    <a:pt x="14" y="8"/>
                    <a:pt x="16" y="11"/>
                  </a:cubicBezTo>
                  <a:cubicBezTo>
                    <a:pt x="19" y="13"/>
                    <a:pt x="44" y="22"/>
                    <a:pt x="45" y="26"/>
                  </a:cubicBezTo>
                  <a:cubicBezTo>
                    <a:pt x="45" y="29"/>
                    <a:pt x="15" y="17"/>
                    <a:pt x="12" y="18"/>
                  </a:cubicBezTo>
                  <a:cubicBezTo>
                    <a:pt x="9" y="18"/>
                    <a:pt x="8" y="17"/>
                    <a:pt x="6" y="21"/>
                  </a:cubicBezTo>
                  <a:cubicBezTo>
                    <a:pt x="5" y="25"/>
                    <a:pt x="8" y="25"/>
                    <a:pt x="11" y="28"/>
                  </a:cubicBezTo>
                  <a:cubicBezTo>
                    <a:pt x="14" y="30"/>
                    <a:pt x="41" y="36"/>
                    <a:pt x="40" y="41"/>
                  </a:cubicBezTo>
                  <a:cubicBezTo>
                    <a:pt x="39" y="45"/>
                    <a:pt x="11" y="34"/>
                    <a:pt x="6" y="33"/>
                  </a:cubicBezTo>
                  <a:cubicBezTo>
                    <a:pt x="2" y="33"/>
                    <a:pt x="0" y="38"/>
                    <a:pt x="4" y="41"/>
                  </a:cubicBezTo>
                  <a:cubicBezTo>
                    <a:pt x="8" y="44"/>
                    <a:pt x="35" y="51"/>
                    <a:pt x="34" y="53"/>
                  </a:cubicBezTo>
                  <a:cubicBezTo>
                    <a:pt x="34" y="55"/>
                    <a:pt x="12" y="49"/>
                    <a:pt x="11" y="53"/>
                  </a:cubicBezTo>
                  <a:cubicBezTo>
                    <a:pt x="8" y="62"/>
                    <a:pt x="35" y="64"/>
                    <a:pt x="39" y="65"/>
                  </a:cubicBezTo>
                  <a:cubicBezTo>
                    <a:pt x="48" y="67"/>
                    <a:pt x="56" y="73"/>
                    <a:pt x="67" y="71"/>
                  </a:cubicBezTo>
                  <a:cubicBezTo>
                    <a:pt x="73" y="71"/>
                    <a:pt x="79" y="68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6" y="65"/>
                    <a:pt x="89" y="66"/>
                    <a:pt x="92" y="66"/>
                  </a:cubicBezTo>
                  <a:cubicBezTo>
                    <a:pt x="93" y="66"/>
                    <a:pt x="95" y="67"/>
                    <a:pt x="96" y="67"/>
                  </a:cubicBezTo>
                  <a:cubicBezTo>
                    <a:pt x="97" y="56"/>
                    <a:pt x="97" y="44"/>
                    <a:pt x="95" y="36"/>
                  </a:cubicBezTo>
                  <a:cubicBezTo>
                    <a:pt x="92" y="35"/>
                    <a:pt x="92" y="35"/>
                    <a:pt x="92" y="35"/>
                  </a:cubicBezTo>
                  <a:lnTo>
                    <a:pt x="89" y="34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7533481" y="4940300"/>
              <a:ext cx="101600" cy="130175"/>
            </a:xfrm>
            <a:custGeom>
              <a:avLst/>
              <a:gdLst>
                <a:gd name="T0" fmla="*/ 30 w 42"/>
                <a:gd name="T1" fmla="*/ 1 h 54"/>
                <a:gd name="T2" fmla="*/ 42 w 42"/>
                <a:gd name="T3" fmla="*/ 5 h 54"/>
                <a:gd name="T4" fmla="*/ 1 w 42"/>
                <a:gd name="T5" fmla="*/ 48 h 54"/>
                <a:gd name="T6" fmla="*/ 30 w 42"/>
                <a:gd name="T7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54">
                  <a:moveTo>
                    <a:pt x="30" y="1"/>
                  </a:moveTo>
                  <a:cubicBezTo>
                    <a:pt x="33" y="1"/>
                    <a:pt x="42" y="0"/>
                    <a:pt x="42" y="5"/>
                  </a:cubicBezTo>
                  <a:cubicBezTo>
                    <a:pt x="40" y="22"/>
                    <a:pt x="3" y="54"/>
                    <a:pt x="1" y="48"/>
                  </a:cubicBezTo>
                  <a:cubicBezTo>
                    <a:pt x="0" y="45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7365206" y="4859337"/>
              <a:ext cx="261938" cy="158750"/>
            </a:xfrm>
            <a:custGeom>
              <a:avLst/>
              <a:gdLst>
                <a:gd name="T0" fmla="*/ 109 w 109"/>
                <a:gd name="T1" fmla="*/ 47 h 66"/>
                <a:gd name="T2" fmla="*/ 92 w 109"/>
                <a:gd name="T3" fmla="*/ 19 h 66"/>
                <a:gd name="T4" fmla="*/ 62 w 109"/>
                <a:gd name="T5" fmla="*/ 2 h 66"/>
                <a:gd name="T6" fmla="*/ 63 w 109"/>
                <a:gd name="T7" fmla="*/ 13 h 66"/>
                <a:gd name="T8" fmla="*/ 70 w 109"/>
                <a:gd name="T9" fmla="*/ 22 h 66"/>
                <a:gd name="T10" fmla="*/ 46 w 109"/>
                <a:gd name="T11" fmla="*/ 14 h 66"/>
                <a:gd name="T12" fmla="*/ 22 w 109"/>
                <a:gd name="T13" fmla="*/ 6 h 66"/>
                <a:gd name="T14" fmla="*/ 13 w 109"/>
                <a:gd name="T15" fmla="*/ 3 h 66"/>
                <a:gd name="T16" fmla="*/ 9 w 109"/>
                <a:gd name="T17" fmla="*/ 7 h 66"/>
                <a:gd name="T18" fmla="*/ 10 w 109"/>
                <a:gd name="T19" fmla="*/ 12 h 66"/>
                <a:gd name="T20" fmla="*/ 3 w 109"/>
                <a:gd name="T21" fmla="*/ 12 h 66"/>
                <a:gd name="T22" fmla="*/ 0 w 109"/>
                <a:gd name="T23" fmla="*/ 17 h 66"/>
                <a:gd name="T24" fmla="*/ 8 w 109"/>
                <a:gd name="T25" fmla="*/ 22 h 66"/>
                <a:gd name="T26" fmla="*/ 2 w 109"/>
                <a:gd name="T27" fmla="*/ 22 h 66"/>
                <a:gd name="T28" fmla="*/ 2 w 109"/>
                <a:gd name="T29" fmla="*/ 28 h 66"/>
                <a:gd name="T30" fmla="*/ 12 w 109"/>
                <a:gd name="T31" fmla="*/ 34 h 66"/>
                <a:gd name="T32" fmla="*/ 7 w 109"/>
                <a:gd name="T33" fmla="*/ 36 h 66"/>
                <a:gd name="T34" fmla="*/ 8 w 109"/>
                <a:gd name="T35" fmla="*/ 41 h 66"/>
                <a:gd name="T36" fmla="*/ 30 w 109"/>
                <a:gd name="T37" fmla="*/ 51 h 66"/>
                <a:gd name="T38" fmla="*/ 53 w 109"/>
                <a:gd name="T39" fmla="*/ 60 h 66"/>
                <a:gd name="T40" fmla="*/ 94 w 109"/>
                <a:gd name="T41" fmla="*/ 64 h 66"/>
                <a:gd name="T42" fmla="*/ 109 w 109"/>
                <a:gd name="T43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66">
                  <a:moveTo>
                    <a:pt x="109" y="47"/>
                  </a:moveTo>
                  <a:cubicBezTo>
                    <a:pt x="107" y="42"/>
                    <a:pt x="99" y="23"/>
                    <a:pt x="92" y="19"/>
                  </a:cubicBezTo>
                  <a:cubicBezTo>
                    <a:pt x="84" y="14"/>
                    <a:pt x="66" y="0"/>
                    <a:pt x="62" y="2"/>
                  </a:cubicBezTo>
                  <a:cubicBezTo>
                    <a:pt x="58" y="3"/>
                    <a:pt x="62" y="10"/>
                    <a:pt x="63" y="13"/>
                  </a:cubicBezTo>
                  <a:cubicBezTo>
                    <a:pt x="65" y="16"/>
                    <a:pt x="70" y="22"/>
                    <a:pt x="70" y="22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26" y="8"/>
                    <a:pt x="22" y="6"/>
                  </a:cubicBezTo>
                  <a:cubicBezTo>
                    <a:pt x="18" y="4"/>
                    <a:pt x="14" y="3"/>
                    <a:pt x="13" y="3"/>
                  </a:cubicBezTo>
                  <a:cubicBezTo>
                    <a:pt x="12" y="3"/>
                    <a:pt x="11" y="3"/>
                    <a:pt x="9" y="7"/>
                  </a:cubicBezTo>
                  <a:cubicBezTo>
                    <a:pt x="6" y="11"/>
                    <a:pt x="10" y="12"/>
                    <a:pt x="10" y="12"/>
                  </a:cubicBezTo>
                  <a:cubicBezTo>
                    <a:pt x="10" y="12"/>
                    <a:pt x="5" y="10"/>
                    <a:pt x="3" y="12"/>
                  </a:cubicBezTo>
                  <a:cubicBezTo>
                    <a:pt x="1" y="13"/>
                    <a:pt x="0" y="14"/>
                    <a:pt x="0" y="17"/>
                  </a:cubicBezTo>
                  <a:cubicBezTo>
                    <a:pt x="1" y="20"/>
                    <a:pt x="8" y="22"/>
                    <a:pt x="8" y="22"/>
                  </a:cubicBezTo>
                  <a:cubicBezTo>
                    <a:pt x="8" y="22"/>
                    <a:pt x="3" y="20"/>
                    <a:pt x="2" y="22"/>
                  </a:cubicBezTo>
                  <a:cubicBezTo>
                    <a:pt x="0" y="25"/>
                    <a:pt x="0" y="26"/>
                    <a:pt x="2" y="28"/>
                  </a:cubicBezTo>
                  <a:cubicBezTo>
                    <a:pt x="3" y="30"/>
                    <a:pt x="12" y="34"/>
                    <a:pt x="12" y="34"/>
                  </a:cubicBezTo>
                  <a:cubicBezTo>
                    <a:pt x="12" y="34"/>
                    <a:pt x="8" y="33"/>
                    <a:pt x="7" y="36"/>
                  </a:cubicBezTo>
                  <a:cubicBezTo>
                    <a:pt x="7" y="38"/>
                    <a:pt x="5" y="38"/>
                    <a:pt x="8" y="41"/>
                  </a:cubicBezTo>
                  <a:cubicBezTo>
                    <a:pt x="11" y="43"/>
                    <a:pt x="25" y="49"/>
                    <a:pt x="30" y="51"/>
                  </a:cubicBezTo>
                  <a:cubicBezTo>
                    <a:pt x="36" y="52"/>
                    <a:pt x="47" y="57"/>
                    <a:pt x="53" y="60"/>
                  </a:cubicBezTo>
                  <a:cubicBezTo>
                    <a:pt x="59" y="63"/>
                    <a:pt x="82" y="66"/>
                    <a:pt x="94" y="64"/>
                  </a:cubicBezTo>
                  <a:cubicBezTo>
                    <a:pt x="105" y="61"/>
                    <a:pt x="109" y="47"/>
                    <a:pt x="109" y="47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8600281" y="5184775"/>
              <a:ext cx="1003300" cy="1057275"/>
            </a:xfrm>
            <a:custGeom>
              <a:avLst/>
              <a:gdLst>
                <a:gd name="T0" fmla="*/ 312 w 415"/>
                <a:gd name="T1" fmla="*/ 404 h 438"/>
                <a:gd name="T2" fmla="*/ 174 w 415"/>
                <a:gd name="T3" fmla="*/ 376 h 438"/>
                <a:gd name="T4" fmla="*/ 0 w 415"/>
                <a:gd name="T5" fmla="*/ 421 h 438"/>
                <a:gd name="T6" fmla="*/ 11 w 415"/>
                <a:gd name="T7" fmla="*/ 437 h 438"/>
                <a:gd name="T8" fmla="*/ 333 w 415"/>
                <a:gd name="T9" fmla="*/ 437 h 438"/>
                <a:gd name="T10" fmla="*/ 351 w 415"/>
                <a:gd name="T11" fmla="*/ 424 h 438"/>
                <a:gd name="T12" fmla="*/ 414 w 415"/>
                <a:gd name="T13" fmla="*/ 18 h 438"/>
                <a:gd name="T14" fmla="*/ 401 w 415"/>
                <a:gd name="T15" fmla="*/ 0 h 438"/>
                <a:gd name="T16" fmla="*/ 312 w 415"/>
                <a:gd name="T17" fmla="*/ 40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438">
                  <a:moveTo>
                    <a:pt x="312" y="404"/>
                  </a:moveTo>
                  <a:cubicBezTo>
                    <a:pt x="266" y="382"/>
                    <a:pt x="233" y="376"/>
                    <a:pt x="174" y="376"/>
                  </a:cubicBezTo>
                  <a:cubicBezTo>
                    <a:pt x="114" y="376"/>
                    <a:pt x="52" y="392"/>
                    <a:pt x="0" y="421"/>
                  </a:cubicBezTo>
                  <a:cubicBezTo>
                    <a:pt x="0" y="430"/>
                    <a:pt x="5" y="437"/>
                    <a:pt x="11" y="437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42" y="438"/>
                    <a:pt x="350" y="432"/>
                    <a:pt x="351" y="424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15" y="10"/>
                    <a:pt x="409" y="0"/>
                    <a:pt x="401" y="0"/>
                  </a:cubicBezTo>
                  <a:cubicBezTo>
                    <a:pt x="326" y="0"/>
                    <a:pt x="303" y="342"/>
                    <a:pt x="312" y="404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9154319" y="6270625"/>
              <a:ext cx="111125" cy="119063"/>
            </a:xfrm>
            <a:custGeom>
              <a:avLst/>
              <a:gdLst>
                <a:gd name="T0" fmla="*/ 13 w 46"/>
                <a:gd name="T1" fmla="*/ 24 h 49"/>
                <a:gd name="T2" fmla="*/ 16 w 46"/>
                <a:gd name="T3" fmla="*/ 35 h 49"/>
                <a:gd name="T4" fmla="*/ 31 w 46"/>
                <a:gd name="T5" fmla="*/ 46 h 49"/>
                <a:gd name="T6" fmla="*/ 43 w 46"/>
                <a:gd name="T7" fmla="*/ 44 h 49"/>
                <a:gd name="T8" fmla="*/ 43 w 46"/>
                <a:gd name="T9" fmla="*/ 44 h 49"/>
                <a:gd name="T10" fmla="*/ 42 w 46"/>
                <a:gd name="T11" fmla="*/ 32 h 49"/>
                <a:gd name="T12" fmla="*/ 27 w 46"/>
                <a:gd name="T13" fmla="*/ 20 h 49"/>
                <a:gd name="T14" fmla="*/ 15 w 46"/>
                <a:gd name="T15" fmla="*/ 21 h 49"/>
                <a:gd name="T16" fmla="*/ 5 w 46"/>
                <a:gd name="T17" fmla="*/ 14 h 49"/>
                <a:gd name="T18" fmla="*/ 4 w 46"/>
                <a:gd name="T19" fmla="*/ 0 h 49"/>
                <a:gd name="T20" fmla="*/ 0 w 46"/>
                <a:gd name="T21" fmla="*/ 0 h 49"/>
                <a:gd name="T22" fmla="*/ 2 w 46"/>
                <a:gd name="T23" fmla="*/ 15 h 49"/>
                <a:gd name="T24" fmla="*/ 2 w 46"/>
                <a:gd name="T25" fmla="*/ 15 h 49"/>
                <a:gd name="T26" fmla="*/ 2 w 46"/>
                <a:gd name="T27" fmla="*/ 16 h 49"/>
                <a:gd name="T28" fmla="*/ 13 w 46"/>
                <a:gd name="T2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49">
                  <a:moveTo>
                    <a:pt x="13" y="24"/>
                  </a:moveTo>
                  <a:cubicBezTo>
                    <a:pt x="11" y="27"/>
                    <a:pt x="12" y="32"/>
                    <a:pt x="16" y="3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5" y="49"/>
                    <a:pt x="41" y="4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6" y="40"/>
                    <a:pt x="46" y="35"/>
                    <a:pt x="42" y="3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3" y="18"/>
                    <a:pt x="18" y="18"/>
                    <a:pt x="15" y="2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7" name="Rectangle 186"/>
            <p:cNvSpPr>
              <a:spLocks noChangeArrowheads="1"/>
            </p:cNvSpPr>
            <p:nvPr/>
          </p:nvSpPr>
          <p:spPr bwMode="auto">
            <a:xfrm>
              <a:off x="8992394" y="6254750"/>
              <a:ext cx="60325" cy="246063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8" name="Rectangle 187"/>
            <p:cNvSpPr>
              <a:spLocks noChangeArrowheads="1"/>
            </p:cNvSpPr>
            <p:nvPr/>
          </p:nvSpPr>
          <p:spPr bwMode="auto">
            <a:xfrm>
              <a:off x="8992394" y="6254750"/>
              <a:ext cx="31750" cy="246063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8617744" y="6234112"/>
              <a:ext cx="809625" cy="71438"/>
            </a:xfrm>
            <a:custGeom>
              <a:avLst/>
              <a:gdLst>
                <a:gd name="T0" fmla="*/ 0 w 335"/>
                <a:gd name="T1" fmla="*/ 0 h 29"/>
                <a:gd name="T2" fmla="*/ 0 w 335"/>
                <a:gd name="T3" fmla="*/ 2 h 29"/>
                <a:gd name="T4" fmla="*/ 17 w 335"/>
                <a:gd name="T5" fmla="*/ 19 h 29"/>
                <a:gd name="T6" fmla="*/ 81 w 335"/>
                <a:gd name="T7" fmla="*/ 19 h 29"/>
                <a:gd name="T8" fmla="*/ 168 w 335"/>
                <a:gd name="T9" fmla="*/ 29 h 29"/>
                <a:gd name="T10" fmla="*/ 254 w 335"/>
                <a:gd name="T11" fmla="*/ 19 h 29"/>
                <a:gd name="T12" fmla="*/ 318 w 335"/>
                <a:gd name="T13" fmla="*/ 19 h 29"/>
                <a:gd name="T14" fmla="*/ 335 w 335"/>
                <a:gd name="T15" fmla="*/ 2 h 29"/>
                <a:gd name="T16" fmla="*/ 335 w 335"/>
                <a:gd name="T17" fmla="*/ 0 h 29"/>
                <a:gd name="T18" fmla="*/ 0 w 33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29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1"/>
                    <a:pt x="8" y="19"/>
                    <a:pt x="17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9" y="25"/>
                    <a:pt x="125" y="29"/>
                    <a:pt x="168" y="29"/>
                  </a:cubicBezTo>
                  <a:cubicBezTo>
                    <a:pt x="211" y="29"/>
                    <a:pt x="247" y="25"/>
                    <a:pt x="254" y="19"/>
                  </a:cubicBezTo>
                  <a:cubicBezTo>
                    <a:pt x="318" y="19"/>
                    <a:pt x="318" y="19"/>
                    <a:pt x="318" y="19"/>
                  </a:cubicBezTo>
                  <a:cubicBezTo>
                    <a:pt x="327" y="19"/>
                    <a:pt x="335" y="11"/>
                    <a:pt x="335" y="2"/>
                  </a:cubicBezTo>
                  <a:cubicBezTo>
                    <a:pt x="335" y="1"/>
                    <a:pt x="335" y="0"/>
                    <a:pt x="33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8725694" y="6454775"/>
              <a:ext cx="595313" cy="311150"/>
            </a:xfrm>
            <a:custGeom>
              <a:avLst/>
              <a:gdLst>
                <a:gd name="T0" fmla="*/ 142 w 246"/>
                <a:gd name="T1" fmla="*/ 0 h 129"/>
                <a:gd name="T2" fmla="*/ 103 w 246"/>
                <a:gd name="T3" fmla="*/ 0 h 129"/>
                <a:gd name="T4" fmla="*/ 103 w 246"/>
                <a:gd name="T5" fmla="*/ 90 h 129"/>
                <a:gd name="T6" fmla="*/ 11 w 246"/>
                <a:gd name="T7" fmla="*/ 105 h 129"/>
                <a:gd name="T8" fmla="*/ 0 w 246"/>
                <a:gd name="T9" fmla="*/ 117 h 129"/>
                <a:gd name="T10" fmla="*/ 11 w 246"/>
                <a:gd name="T11" fmla="*/ 128 h 129"/>
                <a:gd name="T12" fmla="*/ 111 w 246"/>
                <a:gd name="T13" fmla="*/ 111 h 129"/>
                <a:gd name="T14" fmla="*/ 134 w 246"/>
                <a:gd name="T15" fmla="*/ 111 h 129"/>
                <a:gd name="T16" fmla="*/ 234 w 246"/>
                <a:gd name="T17" fmla="*/ 128 h 129"/>
                <a:gd name="T18" fmla="*/ 246 w 246"/>
                <a:gd name="T19" fmla="*/ 117 h 129"/>
                <a:gd name="T20" fmla="*/ 234 w 246"/>
                <a:gd name="T21" fmla="*/ 105 h 129"/>
                <a:gd name="T22" fmla="*/ 142 w 246"/>
                <a:gd name="T23" fmla="*/ 90 h 129"/>
                <a:gd name="T24" fmla="*/ 142 w 246"/>
                <a:gd name="T2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29">
                  <a:moveTo>
                    <a:pt x="142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5" y="106"/>
                    <a:pt x="0" y="111"/>
                    <a:pt x="0" y="117"/>
                  </a:cubicBezTo>
                  <a:cubicBezTo>
                    <a:pt x="0" y="123"/>
                    <a:pt x="5" y="129"/>
                    <a:pt x="11" y="128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234" y="128"/>
                    <a:pt x="234" y="128"/>
                    <a:pt x="234" y="128"/>
                  </a:cubicBezTo>
                  <a:cubicBezTo>
                    <a:pt x="240" y="129"/>
                    <a:pt x="246" y="123"/>
                    <a:pt x="246" y="117"/>
                  </a:cubicBezTo>
                  <a:cubicBezTo>
                    <a:pt x="246" y="111"/>
                    <a:pt x="240" y="106"/>
                    <a:pt x="234" y="105"/>
                  </a:cubicBezTo>
                  <a:cubicBezTo>
                    <a:pt x="142" y="90"/>
                    <a:pt x="142" y="90"/>
                    <a:pt x="142" y="90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1" name="Oval 190"/>
            <p:cNvSpPr>
              <a:spLocks noChangeArrowheads="1"/>
            </p:cNvSpPr>
            <p:nvPr/>
          </p:nvSpPr>
          <p:spPr bwMode="auto">
            <a:xfrm>
              <a:off x="9257506" y="6729412"/>
              <a:ext cx="74613" cy="730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2" name="Oval 191"/>
            <p:cNvSpPr>
              <a:spLocks noChangeArrowheads="1"/>
            </p:cNvSpPr>
            <p:nvPr/>
          </p:nvSpPr>
          <p:spPr bwMode="auto">
            <a:xfrm>
              <a:off x="8716169" y="6729412"/>
              <a:ext cx="73025" cy="730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8989219" y="6672262"/>
              <a:ext cx="68263" cy="95250"/>
            </a:xfrm>
            <a:custGeom>
              <a:avLst/>
              <a:gdLst>
                <a:gd name="T0" fmla="*/ 43 w 43"/>
                <a:gd name="T1" fmla="*/ 0 h 60"/>
                <a:gd name="T2" fmla="*/ 22 w 43"/>
                <a:gd name="T3" fmla="*/ 0 h 60"/>
                <a:gd name="T4" fmla="*/ 0 w 43"/>
                <a:gd name="T5" fmla="*/ 0 h 60"/>
                <a:gd name="T6" fmla="*/ 8 w 43"/>
                <a:gd name="T7" fmla="*/ 60 h 60"/>
                <a:gd name="T8" fmla="*/ 22 w 43"/>
                <a:gd name="T9" fmla="*/ 60 h 60"/>
                <a:gd name="T10" fmla="*/ 34 w 43"/>
                <a:gd name="T11" fmla="*/ 60 h 60"/>
                <a:gd name="T12" fmla="*/ 43 w 43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0">
                  <a:moveTo>
                    <a:pt x="43" y="0"/>
                  </a:moveTo>
                  <a:lnTo>
                    <a:pt x="22" y="0"/>
                  </a:lnTo>
                  <a:lnTo>
                    <a:pt x="0" y="0"/>
                  </a:lnTo>
                  <a:lnTo>
                    <a:pt x="8" y="60"/>
                  </a:lnTo>
                  <a:lnTo>
                    <a:pt x="22" y="60"/>
                  </a:lnTo>
                  <a:lnTo>
                    <a:pt x="34" y="6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4" name="Oval 193"/>
            <p:cNvSpPr>
              <a:spLocks noChangeArrowheads="1"/>
            </p:cNvSpPr>
            <p:nvPr/>
          </p:nvSpPr>
          <p:spPr bwMode="auto">
            <a:xfrm>
              <a:off x="8987631" y="6729412"/>
              <a:ext cx="71438" cy="730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8136731" y="4491037"/>
              <a:ext cx="39688" cy="41275"/>
            </a:xfrm>
            <a:custGeom>
              <a:avLst/>
              <a:gdLst>
                <a:gd name="T0" fmla="*/ 6 w 16"/>
                <a:gd name="T1" fmla="*/ 0 h 17"/>
                <a:gd name="T2" fmla="*/ 15 w 16"/>
                <a:gd name="T3" fmla="*/ 9 h 17"/>
                <a:gd name="T4" fmla="*/ 11 w 16"/>
                <a:gd name="T5" fmla="*/ 17 h 17"/>
                <a:gd name="T6" fmla="*/ 2 w 16"/>
                <a:gd name="T7" fmla="*/ 9 h 17"/>
                <a:gd name="T8" fmla="*/ 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6" y="0"/>
                  </a:moveTo>
                  <a:cubicBezTo>
                    <a:pt x="9" y="0"/>
                    <a:pt x="13" y="4"/>
                    <a:pt x="15" y="9"/>
                  </a:cubicBezTo>
                  <a:cubicBezTo>
                    <a:pt x="16" y="13"/>
                    <a:pt x="14" y="17"/>
                    <a:pt x="11" y="17"/>
                  </a:cubicBezTo>
                  <a:cubicBezTo>
                    <a:pt x="7" y="17"/>
                    <a:pt x="3" y="13"/>
                    <a:pt x="2" y="9"/>
                  </a:cubicBezTo>
                  <a:cubicBezTo>
                    <a:pt x="0" y="4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6998494" y="4975225"/>
              <a:ext cx="33338" cy="47625"/>
            </a:xfrm>
            <a:custGeom>
              <a:avLst/>
              <a:gdLst>
                <a:gd name="T0" fmla="*/ 9 w 14"/>
                <a:gd name="T1" fmla="*/ 2 h 20"/>
                <a:gd name="T2" fmla="*/ 12 w 14"/>
                <a:gd name="T3" fmla="*/ 14 h 20"/>
                <a:gd name="T4" fmla="*/ 5 w 14"/>
                <a:gd name="T5" fmla="*/ 18 h 20"/>
                <a:gd name="T6" fmla="*/ 2 w 14"/>
                <a:gd name="T7" fmla="*/ 7 h 20"/>
                <a:gd name="T8" fmla="*/ 9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9" y="2"/>
                  </a:moveTo>
                  <a:cubicBezTo>
                    <a:pt x="12" y="4"/>
                    <a:pt x="14" y="9"/>
                    <a:pt x="12" y="14"/>
                  </a:cubicBezTo>
                  <a:cubicBezTo>
                    <a:pt x="11" y="18"/>
                    <a:pt x="8" y="20"/>
                    <a:pt x="5" y="18"/>
                  </a:cubicBezTo>
                  <a:cubicBezTo>
                    <a:pt x="2" y="17"/>
                    <a:pt x="0" y="11"/>
                    <a:pt x="2" y="7"/>
                  </a:cubicBezTo>
                  <a:cubicBezTo>
                    <a:pt x="3" y="2"/>
                    <a:pt x="6" y="0"/>
                    <a:pt x="9" y="2"/>
                  </a:cubicBezTo>
                  <a:close/>
                </a:path>
              </a:pathLst>
            </a:custGeom>
            <a:solidFill>
              <a:srgbClr val="745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7" name="Freeform 196"/>
            <p:cNvSpPr>
              <a:spLocks/>
            </p:cNvSpPr>
            <p:nvPr/>
          </p:nvSpPr>
          <p:spPr bwMode="auto">
            <a:xfrm>
              <a:off x="5993606" y="4959350"/>
              <a:ext cx="42863" cy="34925"/>
            </a:xfrm>
            <a:custGeom>
              <a:avLst/>
              <a:gdLst>
                <a:gd name="T0" fmla="*/ 6 w 18"/>
                <a:gd name="T1" fmla="*/ 14 h 14"/>
                <a:gd name="T2" fmla="*/ 15 w 18"/>
                <a:gd name="T3" fmla="*/ 12 h 14"/>
                <a:gd name="T4" fmla="*/ 6 w 18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4">
                  <a:moveTo>
                    <a:pt x="6" y="14"/>
                  </a:moveTo>
                  <a:cubicBezTo>
                    <a:pt x="0" y="0"/>
                    <a:pt x="18" y="2"/>
                    <a:pt x="15" y="12"/>
                  </a:cubicBezTo>
                  <a:cubicBezTo>
                    <a:pt x="9" y="12"/>
                    <a:pt x="9" y="14"/>
                    <a:pt x="6" y="14"/>
                  </a:cubicBezTo>
                  <a:close/>
                </a:path>
              </a:pathLst>
            </a:custGeom>
            <a:solidFill>
              <a:srgbClr val="C96E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8084344" y="4440237"/>
              <a:ext cx="133350" cy="39688"/>
            </a:xfrm>
            <a:custGeom>
              <a:avLst/>
              <a:gdLst>
                <a:gd name="T0" fmla="*/ 14 w 55"/>
                <a:gd name="T1" fmla="*/ 16 h 16"/>
                <a:gd name="T2" fmla="*/ 55 w 55"/>
                <a:gd name="T3" fmla="*/ 6 h 16"/>
                <a:gd name="T4" fmla="*/ 14 w 55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16">
                  <a:moveTo>
                    <a:pt x="14" y="16"/>
                  </a:moveTo>
                  <a:cubicBezTo>
                    <a:pt x="0" y="2"/>
                    <a:pt x="52" y="0"/>
                    <a:pt x="55" y="6"/>
                  </a:cubicBezTo>
                  <a:cubicBezTo>
                    <a:pt x="39" y="7"/>
                    <a:pt x="28" y="8"/>
                    <a:pt x="14" y="16"/>
                  </a:cubicBez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7527131" y="6662737"/>
              <a:ext cx="381000" cy="146050"/>
            </a:xfrm>
            <a:custGeom>
              <a:avLst/>
              <a:gdLst>
                <a:gd name="T0" fmla="*/ 1 w 158"/>
                <a:gd name="T1" fmla="*/ 9 h 61"/>
                <a:gd name="T2" fmla="*/ 0 w 158"/>
                <a:gd name="T3" fmla="*/ 55 h 61"/>
                <a:gd name="T4" fmla="*/ 44 w 158"/>
                <a:gd name="T5" fmla="*/ 55 h 61"/>
                <a:gd name="T6" fmla="*/ 43 w 158"/>
                <a:gd name="T7" fmla="*/ 48 h 61"/>
                <a:gd name="T8" fmla="*/ 113 w 158"/>
                <a:gd name="T9" fmla="*/ 53 h 61"/>
                <a:gd name="T10" fmla="*/ 157 w 158"/>
                <a:gd name="T11" fmla="*/ 43 h 61"/>
                <a:gd name="T12" fmla="*/ 156 w 158"/>
                <a:gd name="T13" fmla="*/ 37 h 61"/>
                <a:gd name="T14" fmla="*/ 151 w 158"/>
                <a:gd name="T15" fmla="*/ 30 h 61"/>
                <a:gd name="T16" fmla="*/ 69 w 158"/>
                <a:gd name="T17" fmla="*/ 2 h 61"/>
                <a:gd name="T18" fmla="*/ 1 w 158"/>
                <a:gd name="T1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61">
                  <a:moveTo>
                    <a:pt x="1" y="9"/>
                  </a:moveTo>
                  <a:cubicBezTo>
                    <a:pt x="2" y="12"/>
                    <a:pt x="0" y="55"/>
                    <a:pt x="0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61" y="61"/>
                    <a:pt x="107" y="53"/>
                    <a:pt x="113" y="53"/>
                  </a:cubicBezTo>
                  <a:cubicBezTo>
                    <a:pt x="136" y="50"/>
                    <a:pt x="157" y="43"/>
                    <a:pt x="157" y="43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37"/>
                    <a:pt x="158" y="30"/>
                    <a:pt x="151" y="30"/>
                  </a:cubicBezTo>
                  <a:cubicBezTo>
                    <a:pt x="97" y="27"/>
                    <a:pt x="72" y="17"/>
                    <a:pt x="69" y="2"/>
                  </a:cubicBezTo>
                  <a:cubicBezTo>
                    <a:pt x="69" y="0"/>
                    <a:pt x="1" y="9"/>
                    <a:pt x="1" y="9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7171531" y="6662737"/>
              <a:ext cx="381000" cy="146050"/>
            </a:xfrm>
            <a:custGeom>
              <a:avLst/>
              <a:gdLst>
                <a:gd name="T0" fmla="*/ 1 w 158"/>
                <a:gd name="T1" fmla="*/ 9 h 61"/>
                <a:gd name="T2" fmla="*/ 0 w 158"/>
                <a:gd name="T3" fmla="*/ 55 h 61"/>
                <a:gd name="T4" fmla="*/ 43 w 158"/>
                <a:gd name="T5" fmla="*/ 55 h 61"/>
                <a:gd name="T6" fmla="*/ 43 w 158"/>
                <a:gd name="T7" fmla="*/ 48 h 61"/>
                <a:gd name="T8" fmla="*/ 112 w 158"/>
                <a:gd name="T9" fmla="*/ 53 h 61"/>
                <a:gd name="T10" fmla="*/ 156 w 158"/>
                <a:gd name="T11" fmla="*/ 43 h 61"/>
                <a:gd name="T12" fmla="*/ 155 w 158"/>
                <a:gd name="T13" fmla="*/ 37 h 61"/>
                <a:gd name="T14" fmla="*/ 151 w 158"/>
                <a:gd name="T15" fmla="*/ 30 h 61"/>
                <a:gd name="T16" fmla="*/ 69 w 158"/>
                <a:gd name="T17" fmla="*/ 2 h 61"/>
                <a:gd name="T18" fmla="*/ 1 w 158"/>
                <a:gd name="T1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61">
                  <a:moveTo>
                    <a:pt x="1" y="9"/>
                  </a:moveTo>
                  <a:cubicBezTo>
                    <a:pt x="1" y="12"/>
                    <a:pt x="0" y="55"/>
                    <a:pt x="0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60" y="61"/>
                    <a:pt x="106" y="53"/>
                    <a:pt x="112" y="53"/>
                  </a:cubicBezTo>
                  <a:cubicBezTo>
                    <a:pt x="135" y="50"/>
                    <a:pt x="156" y="43"/>
                    <a:pt x="156" y="43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5" y="37"/>
                    <a:pt x="158" y="30"/>
                    <a:pt x="151" y="30"/>
                  </a:cubicBezTo>
                  <a:cubicBezTo>
                    <a:pt x="97" y="27"/>
                    <a:pt x="72" y="17"/>
                    <a:pt x="69" y="2"/>
                  </a:cubicBezTo>
                  <a:cubicBezTo>
                    <a:pt x="69" y="0"/>
                    <a:pt x="1" y="9"/>
                    <a:pt x="1" y="9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201" name="TextBox 200"/>
          <p:cNvSpPr txBox="1"/>
          <p:nvPr/>
        </p:nvSpPr>
        <p:spPr>
          <a:xfrm flipH="1">
            <a:off x="2139048" y="2428848"/>
            <a:ext cx="4847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Lorem ipsum dolor sit amet, consectetur adipiscing elit. Pellentesque bibendum risus eu neque maximus maximus. Phasellus euismod metus sed turpis aliquam tincidunt Duis posuere aliquam suscipit..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02" name="TextBox 201"/>
          <p:cNvSpPr txBox="1"/>
          <p:nvPr/>
        </p:nvSpPr>
        <p:spPr>
          <a:xfrm flipH="1">
            <a:off x="3495473" y="2080827"/>
            <a:ext cx="3491176" cy="387780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Lato Light"/>
                <a:ea typeface="+mn-ea"/>
                <a:cs typeface="Lato Regular"/>
              </a:rPr>
              <a:t>We Can Grow Profits More And More</a:t>
            </a:r>
            <a:endParaRPr kumimoji="0" lang="id-ID" sz="1600" b="1" i="0" u="none" strike="noStrike" kern="1200" cap="none" spc="0" normalizeH="0" baseline="0" noProof="0">
              <a:ln>
                <a:noFill/>
              </a:ln>
              <a:solidFill>
                <a:srgbClr val="7FD7C7"/>
              </a:solidFill>
              <a:effectLst/>
              <a:uLnTx/>
              <a:uFillTx/>
              <a:latin typeface="Lato Light"/>
              <a:ea typeface="+mn-ea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2207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1" grpId="0"/>
          <p:bldP spid="20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1" grpId="0"/>
          <p:bldP spid="20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281771" y="442109"/>
            <a:ext cx="3628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+mn-cs"/>
              </a:rPr>
              <a:t>Socata Presentation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Bebas Neue Regular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778079" y="1367373"/>
            <a:ext cx="635842" cy="96244"/>
            <a:chOff x="5925320" y="1387851"/>
            <a:chExt cx="585169" cy="88574"/>
          </a:xfrm>
        </p:grpSpPr>
        <p:sp>
          <p:nvSpPr>
            <p:cNvPr id="12" name="Diamond 11"/>
            <p:cNvSpPr/>
            <p:nvPr/>
          </p:nvSpPr>
          <p:spPr>
            <a:xfrm flipV="1">
              <a:off x="5925320" y="1387851"/>
              <a:ext cx="88574" cy="88574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3" name="Diamond 12"/>
            <p:cNvSpPr/>
            <p:nvPr/>
          </p:nvSpPr>
          <p:spPr>
            <a:xfrm flipV="1">
              <a:off x="6049469" y="1387851"/>
              <a:ext cx="88574" cy="88574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4" name="Diamond 13"/>
            <p:cNvSpPr/>
            <p:nvPr/>
          </p:nvSpPr>
          <p:spPr>
            <a:xfrm flipV="1">
              <a:off x="6173618" y="1387851"/>
              <a:ext cx="88574" cy="88574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5" name="Diamond 14"/>
            <p:cNvSpPr/>
            <p:nvPr/>
          </p:nvSpPr>
          <p:spPr>
            <a:xfrm flipV="1">
              <a:off x="6297767" y="1387851"/>
              <a:ext cx="88574" cy="88574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16" name="Diamond 15"/>
            <p:cNvSpPr/>
            <p:nvPr/>
          </p:nvSpPr>
          <p:spPr>
            <a:xfrm flipV="1">
              <a:off x="6421915" y="1387851"/>
              <a:ext cx="88574" cy="88574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150360" y="1002749"/>
            <a:ext cx="1891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Give You The Best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278497" y="1856349"/>
            <a:ext cx="3655597" cy="3065371"/>
            <a:chOff x="4278497" y="1856349"/>
            <a:chExt cx="3655597" cy="3065371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4981496" y="2615003"/>
              <a:ext cx="2128038" cy="212657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4802817" y="2434859"/>
              <a:ext cx="2485396" cy="2486861"/>
            </a:xfrm>
            <a:custGeom>
              <a:avLst/>
              <a:gdLst>
                <a:gd name="T0" fmla="*/ 1180 w 1435"/>
                <a:gd name="T1" fmla="*/ 256 h 1436"/>
                <a:gd name="T2" fmla="*/ 255 w 1435"/>
                <a:gd name="T3" fmla="*/ 256 h 1436"/>
                <a:gd name="T4" fmla="*/ 255 w 1435"/>
                <a:gd name="T5" fmla="*/ 1181 h 1436"/>
                <a:gd name="T6" fmla="*/ 1180 w 1435"/>
                <a:gd name="T7" fmla="*/ 1181 h 1436"/>
                <a:gd name="T8" fmla="*/ 1180 w 1435"/>
                <a:gd name="T9" fmla="*/ 256 h 1436"/>
                <a:gd name="T10" fmla="*/ 283 w 1435"/>
                <a:gd name="T11" fmla="*/ 1152 h 1436"/>
                <a:gd name="T12" fmla="*/ 283 w 1435"/>
                <a:gd name="T13" fmla="*/ 284 h 1436"/>
                <a:gd name="T14" fmla="*/ 1152 w 1435"/>
                <a:gd name="T15" fmla="*/ 284 h 1436"/>
                <a:gd name="T16" fmla="*/ 1152 w 1435"/>
                <a:gd name="T17" fmla="*/ 1152 h 1436"/>
                <a:gd name="T18" fmla="*/ 283 w 1435"/>
                <a:gd name="T19" fmla="*/ 1152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5" h="1436">
                  <a:moveTo>
                    <a:pt x="1180" y="256"/>
                  </a:moveTo>
                  <a:cubicBezTo>
                    <a:pt x="925" y="0"/>
                    <a:pt x="510" y="0"/>
                    <a:pt x="255" y="256"/>
                  </a:cubicBezTo>
                  <a:cubicBezTo>
                    <a:pt x="0" y="511"/>
                    <a:pt x="0" y="926"/>
                    <a:pt x="255" y="1181"/>
                  </a:cubicBezTo>
                  <a:cubicBezTo>
                    <a:pt x="510" y="1436"/>
                    <a:pt x="925" y="1436"/>
                    <a:pt x="1180" y="1181"/>
                  </a:cubicBezTo>
                  <a:cubicBezTo>
                    <a:pt x="1435" y="926"/>
                    <a:pt x="1435" y="511"/>
                    <a:pt x="1180" y="256"/>
                  </a:cubicBezTo>
                  <a:moveTo>
                    <a:pt x="283" y="1152"/>
                  </a:moveTo>
                  <a:cubicBezTo>
                    <a:pt x="44" y="913"/>
                    <a:pt x="44" y="523"/>
                    <a:pt x="283" y="284"/>
                  </a:cubicBezTo>
                  <a:cubicBezTo>
                    <a:pt x="523" y="44"/>
                    <a:pt x="912" y="44"/>
                    <a:pt x="1152" y="284"/>
                  </a:cubicBezTo>
                  <a:cubicBezTo>
                    <a:pt x="1391" y="523"/>
                    <a:pt x="1391" y="913"/>
                    <a:pt x="1152" y="1152"/>
                  </a:cubicBezTo>
                  <a:cubicBezTo>
                    <a:pt x="912" y="1392"/>
                    <a:pt x="523" y="1392"/>
                    <a:pt x="283" y="115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4963921" y="2597428"/>
              <a:ext cx="744740" cy="743276"/>
            </a:xfrm>
            <a:custGeom>
              <a:avLst/>
              <a:gdLst>
                <a:gd name="T0" fmla="*/ 71 w 430"/>
                <a:gd name="T1" fmla="*/ 359 h 429"/>
                <a:gd name="T2" fmla="*/ 190 w 430"/>
                <a:gd name="T3" fmla="*/ 190 h 429"/>
                <a:gd name="T4" fmla="*/ 359 w 430"/>
                <a:gd name="T5" fmla="*/ 70 h 429"/>
                <a:gd name="T6" fmla="*/ 430 w 430"/>
                <a:gd name="T7" fmla="*/ 0 h 429"/>
                <a:gd name="T8" fmla="*/ 162 w 430"/>
                <a:gd name="T9" fmla="*/ 162 h 429"/>
                <a:gd name="T10" fmla="*/ 0 w 430"/>
                <a:gd name="T11" fmla="*/ 429 h 429"/>
                <a:gd name="T12" fmla="*/ 71 w 430"/>
                <a:gd name="T13" fmla="*/ 35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29">
                  <a:moveTo>
                    <a:pt x="71" y="359"/>
                  </a:moveTo>
                  <a:cubicBezTo>
                    <a:pt x="100" y="298"/>
                    <a:pt x="140" y="240"/>
                    <a:pt x="190" y="190"/>
                  </a:cubicBezTo>
                  <a:cubicBezTo>
                    <a:pt x="241" y="139"/>
                    <a:pt x="298" y="100"/>
                    <a:pt x="359" y="7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332" y="30"/>
                    <a:pt x="239" y="84"/>
                    <a:pt x="162" y="162"/>
                  </a:cubicBezTo>
                  <a:cubicBezTo>
                    <a:pt x="84" y="239"/>
                    <a:pt x="30" y="331"/>
                    <a:pt x="0" y="429"/>
                  </a:cubicBezTo>
                  <a:cubicBezTo>
                    <a:pt x="71" y="359"/>
                    <a:pt x="71" y="359"/>
                    <a:pt x="71" y="359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6041122" y="2547632"/>
              <a:ext cx="351500" cy="109112"/>
            </a:xfrm>
            <a:custGeom>
              <a:avLst/>
              <a:gdLst>
                <a:gd name="T0" fmla="*/ 203 w 203"/>
                <a:gd name="T1" fmla="*/ 30 h 63"/>
                <a:gd name="T2" fmla="*/ 39 w 203"/>
                <a:gd name="T3" fmla="*/ 0 h 63"/>
                <a:gd name="T4" fmla="*/ 0 w 203"/>
                <a:gd name="T5" fmla="*/ 39 h 63"/>
                <a:gd name="T6" fmla="*/ 171 w 203"/>
                <a:gd name="T7" fmla="*/ 63 h 63"/>
                <a:gd name="T8" fmla="*/ 203 w 203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3">
                  <a:moveTo>
                    <a:pt x="203" y="30"/>
                  </a:moveTo>
                  <a:cubicBezTo>
                    <a:pt x="150" y="13"/>
                    <a:pt x="95" y="3"/>
                    <a:pt x="39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58" y="39"/>
                    <a:pt x="115" y="47"/>
                    <a:pt x="171" y="63"/>
                  </a:cubicBezTo>
                  <a:cubicBezTo>
                    <a:pt x="203" y="30"/>
                    <a:pt x="203" y="30"/>
                    <a:pt x="203" y="3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4915590" y="3674628"/>
              <a:ext cx="107647" cy="351500"/>
            </a:xfrm>
            <a:custGeom>
              <a:avLst/>
              <a:gdLst>
                <a:gd name="T0" fmla="*/ 62 w 62"/>
                <a:gd name="T1" fmla="*/ 170 h 203"/>
                <a:gd name="T2" fmla="*/ 39 w 62"/>
                <a:gd name="T3" fmla="*/ 0 h 203"/>
                <a:gd name="T4" fmla="*/ 0 w 62"/>
                <a:gd name="T5" fmla="*/ 39 h 203"/>
                <a:gd name="T6" fmla="*/ 30 w 62"/>
                <a:gd name="T7" fmla="*/ 203 h 203"/>
                <a:gd name="T8" fmla="*/ 62 w 62"/>
                <a:gd name="T9" fmla="*/ 1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03">
                  <a:moveTo>
                    <a:pt x="62" y="170"/>
                  </a:moveTo>
                  <a:cubicBezTo>
                    <a:pt x="46" y="115"/>
                    <a:pt x="39" y="57"/>
                    <a:pt x="39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94"/>
                    <a:pt x="13" y="149"/>
                    <a:pt x="30" y="203"/>
                  </a:cubicBezTo>
                  <a:cubicBezTo>
                    <a:pt x="62" y="170"/>
                    <a:pt x="62" y="170"/>
                    <a:pt x="62" y="170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5163104" y="2796611"/>
              <a:ext cx="2125108" cy="2125109"/>
            </a:xfrm>
            <a:custGeom>
              <a:avLst/>
              <a:gdLst>
                <a:gd name="T0" fmla="*/ 972 w 1227"/>
                <a:gd name="T1" fmla="*/ 47 h 1227"/>
                <a:gd name="T2" fmla="*/ 920 w 1227"/>
                <a:gd name="T3" fmla="*/ 0 h 1227"/>
                <a:gd name="T4" fmla="*/ 892 w 1227"/>
                <a:gd name="T5" fmla="*/ 29 h 1227"/>
                <a:gd name="T6" fmla="*/ 944 w 1227"/>
                <a:gd name="T7" fmla="*/ 75 h 1227"/>
                <a:gd name="T8" fmla="*/ 944 w 1227"/>
                <a:gd name="T9" fmla="*/ 943 h 1227"/>
                <a:gd name="T10" fmla="*/ 75 w 1227"/>
                <a:gd name="T11" fmla="*/ 943 h 1227"/>
                <a:gd name="T12" fmla="*/ 29 w 1227"/>
                <a:gd name="T13" fmla="*/ 891 h 1227"/>
                <a:gd name="T14" fmla="*/ 0 w 1227"/>
                <a:gd name="T15" fmla="*/ 920 h 1227"/>
                <a:gd name="T16" fmla="*/ 47 w 1227"/>
                <a:gd name="T17" fmla="*/ 972 h 1227"/>
                <a:gd name="T18" fmla="*/ 972 w 1227"/>
                <a:gd name="T19" fmla="*/ 972 h 1227"/>
                <a:gd name="T20" fmla="*/ 972 w 1227"/>
                <a:gd name="T21" fmla="*/ 47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7" h="1227">
                  <a:moveTo>
                    <a:pt x="972" y="47"/>
                  </a:moveTo>
                  <a:cubicBezTo>
                    <a:pt x="955" y="30"/>
                    <a:pt x="938" y="14"/>
                    <a:pt x="920" y="0"/>
                  </a:cubicBezTo>
                  <a:cubicBezTo>
                    <a:pt x="892" y="29"/>
                    <a:pt x="892" y="29"/>
                    <a:pt x="892" y="29"/>
                  </a:cubicBezTo>
                  <a:cubicBezTo>
                    <a:pt x="910" y="43"/>
                    <a:pt x="927" y="58"/>
                    <a:pt x="944" y="75"/>
                  </a:cubicBezTo>
                  <a:cubicBezTo>
                    <a:pt x="1183" y="314"/>
                    <a:pt x="1183" y="704"/>
                    <a:pt x="944" y="943"/>
                  </a:cubicBezTo>
                  <a:cubicBezTo>
                    <a:pt x="704" y="1183"/>
                    <a:pt x="315" y="1183"/>
                    <a:pt x="75" y="943"/>
                  </a:cubicBezTo>
                  <a:cubicBezTo>
                    <a:pt x="59" y="927"/>
                    <a:pt x="43" y="909"/>
                    <a:pt x="29" y="891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15" y="938"/>
                    <a:pt x="30" y="955"/>
                    <a:pt x="47" y="972"/>
                  </a:cubicBezTo>
                  <a:cubicBezTo>
                    <a:pt x="302" y="1227"/>
                    <a:pt x="717" y="1227"/>
                    <a:pt x="972" y="972"/>
                  </a:cubicBezTo>
                  <a:cubicBezTo>
                    <a:pt x="1227" y="717"/>
                    <a:pt x="1227" y="302"/>
                    <a:pt x="972" y="4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5190932" y="2822973"/>
              <a:ext cx="1709167" cy="17106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5398902" y="3032409"/>
              <a:ext cx="1293226" cy="12917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5608337" y="3240379"/>
              <a:ext cx="874355" cy="8758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8" name="Oval 21"/>
            <p:cNvSpPr>
              <a:spLocks noChangeArrowheads="1"/>
            </p:cNvSpPr>
            <p:nvPr/>
          </p:nvSpPr>
          <p:spPr bwMode="auto">
            <a:xfrm>
              <a:off x="5816308" y="3449815"/>
              <a:ext cx="459147" cy="45841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9" name="Freeform 45"/>
            <p:cNvSpPr>
              <a:spLocks/>
            </p:cNvSpPr>
            <p:nvPr/>
          </p:nvSpPr>
          <p:spPr bwMode="auto">
            <a:xfrm>
              <a:off x="7042163" y="2540309"/>
              <a:ext cx="701535" cy="445233"/>
            </a:xfrm>
            <a:custGeom>
              <a:avLst/>
              <a:gdLst>
                <a:gd name="T0" fmla="*/ 336 w 405"/>
                <a:gd name="T1" fmla="*/ 165 h 257"/>
                <a:gd name="T2" fmla="*/ 405 w 405"/>
                <a:gd name="T3" fmla="*/ 4 h 257"/>
                <a:gd name="T4" fmla="*/ 127 w 405"/>
                <a:gd name="T5" fmla="*/ 257 h 257"/>
                <a:gd name="T6" fmla="*/ 336 w 405"/>
                <a:gd name="T7" fmla="*/ 16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257">
                  <a:moveTo>
                    <a:pt x="336" y="165"/>
                  </a:moveTo>
                  <a:cubicBezTo>
                    <a:pt x="336" y="165"/>
                    <a:pt x="333" y="54"/>
                    <a:pt x="405" y="4"/>
                  </a:cubicBezTo>
                  <a:cubicBezTo>
                    <a:pt x="404" y="0"/>
                    <a:pt x="0" y="118"/>
                    <a:pt x="127" y="257"/>
                  </a:cubicBezTo>
                  <a:cubicBezTo>
                    <a:pt x="196" y="225"/>
                    <a:pt x="266" y="194"/>
                    <a:pt x="336" y="1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0" name="Freeform 46"/>
            <p:cNvSpPr>
              <a:spLocks/>
            </p:cNvSpPr>
            <p:nvPr/>
          </p:nvSpPr>
          <p:spPr bwMode="auto">
            <a:xfrm>
              <a:off x="7300662" y="2913045"/>
              <a:ext cx="633432" cy="467202"/>
            </a:xfrm>
            <a:custGeom>
              <a:avLst/>
              <a:gdLst>
                <a:gd name="T0" fmla="*/ 208 w 366"/>
                <a:gd name="T1" fmla="*/ 0 h 270"/>
                <a:gd name="T2" fmla="*/ 366 w 366"/>
                <a:gd name="T3" fmla="*/ 69 h 270"/>
                <a:gd name="T4" fmla="*/ 0 w 366"/>
                <a:gd name="T5" fmla="*/ 91 h 270"/>
                <a:gd name="T6" fmla="*/ 208 w 366"/>
                <a:gd name="T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270">
                  <a:moveTo>
                    <a:pt x="208" y="0"/>
                  </a:moveTo>
                  <a:cubicBezTo>
                    <a:pt x="208" y="0"/>
                    <a:pt x="284" y="80"/>
                    <a:pt x="366" y="69"/>
                  </a:cubicBezTo>
                  <a:cubicBezTo>
                    <a:pt x="363" y="66"/>
                    <a:pt x="24" y="270"/>
                    <a:pt x="0" y="91"/>
                  </a:cubicBezTo>
                  <a:cubicBezTo>
                    <a:pt x="69" y="59"/>
                    <a:pt x="138" y="29"/>
                    <a:pt x="2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1" name="Freeform 47"/>
            <p:cNvSpPr>
              <a:spLocks/>
            </p:cNvSpPr>
            <p:nvPr/>
          </p:nvSpPr>
          <p:spPr bwMode="auto">
            <a:xfrm>
              <a:off x="6029405" y="2800273"/>
              <a:ext cx="1681340" cy="935136"/>
            </a:xfrm>
            <a:custGeom>
              <a:avLst/>
              <a:gdLst>
                <a:gd name="T0" fmla="*/ 10 w 971"/>
                <a:gd name="T1" fmla="*/ 519 h 540"/>
                <a:gd name="T2" fmla="*/ 22 w 971"/>
                <a:gd name="T3" fmla="*/ 469 h 540"/>
                <a:gd name="T4" fmla="*/ 916 w 971"/>
                <a:gd name="T5" fmla="*/ 8 h 540"/>
                <a:gd name="T6" fmla="*/ 964 w 971"/>
                <a:gd name="T7" fmla="*/ 27 h 540"/>
                <a:gd name="T8" fmla="*/ 944 w 971"/>
                <a:gd name="T9" fmla="*/ 73 h 540"/>
                <a:gd name="T10" fmla="*/ 60 w 971"/>
                <a:gd name="T11" fmla="*/ 529 h 540"/>
                <a:gd name="T12" fmla="*/ 10 w 971"/>
                <a:gd name="T13" fmla="*/ 51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1" h="540">
                  <a:moveTo>
                    <a:pt x="10" y="519"/>
                  </a:moveTo>
                  <a:cubicBezTo>
                    <a:pt x="0" y="502"/>
                    <a:pt x="5" y="480"/>
                    <a:pt x="22" y="469"/>
                  </a:cubicBezTo>
                  <a:cubicBezTo>
                    <a:pt x="307" y="291"/>
                    <a:pt x="606" y="137"/>
                    <a:pt x="916" y="8"/>
                  </a:cubicBezTo>
                  <a:cubicBezTo>
                    <a:pt x="935" y="0"/>
                    <a:pt x="956" y="9"/>
                    <a:pt x="964" y="27"/>
                  </a:cubicBezTo>
                  <a:cubicBezTo>
                    <a:pt x="971" y="45"/>
                    <a:pt x="962" y="66"/>
                    <a:pt x="944" y="73"/>
                  </a:cubicBezTo>
                  <a:cubicBezTo>
                    <a:pt x="637" y="201"/>
                    <a:pt x="342" y="354"/>
                    <a:pt x="60" y="529"/>
                  </a:cubicBezTo>
                  <a:cubicBezTo>
                    <a:pt x="43" y="540"/>
                    <a:pt x="21" y="535"/>
                    <a:pt x="10" y="5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2" name="Freeform 48"/>
            <p:cNvSpPr>
              <a:spLocks/>
            </p:cNvSpPr>
            <p:nvPr/>
          </p:nvSpPr>
          <p:spPr bwMode="auto">
            <a:xfrm>
              <a:off x="5175554" y="1856349"/>
              <a:ext cx="540431" cy="629038"/>
            </a:xfrm>
            <a:custGeom>
              <a:avLst/>
              <a:gdLst>
                <a:gd name="T0" fmla="*/ 0 w 312"/>
                <a:gd name="T1" fmla="*/ 176 h 363"/>
                <a:gd name="T2" fmla="*/ 25 w 312"/>
                <a:gd name="T3" fmla="*/ 3 h 363"/>
                <a:gd name="T4" fmla="*/ 131 w 312"/>
                <a:gd name="T5" fmla="*/ 363 h 363"/>
                <a:gd name="T6" fmla="*/ 0 w 312"/>
                <a:gd name="T7" fmla="*/ 176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363">
                  <a:moveTo>
                    <a:pt x="0" y="176"/>
                  </a:moveTo>
                  <a:cubicBezTo>
                    <a:pt x="0" y="176"/>
                    <a:pt x="60" y="83"/>
                    <a:pt x="25" y="3"/>
                  </a:cubicBezTo>
                  <a:cubicBezTo>
                    <a:pt x="28" y="0"/>
                    <a:pt x="312" y="311"/>
                    <a:pt x="131" y="363"/>
                  </a:cubicBezTo>
                  <a:cubicBezTo>
                    <a:pt x="89" y="300"/>
                    <a:pt x="45" y="237"/>
                    <a:pt x="0" y="1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3" name="Freeform 49"/>
            <p:cNvSpPr>
              <a:spLocks/>
            </p:cNvSpPr>
            <p:nvPr/>
          </p:nvSpPr>
          <p:spPr bwMode="auto">
            <a:xfrm>
              <a:off x="4805014" y="2173431"/>
              <a:ext cx="519195" cy="607802"/>
            </a:xfrm>
            <a:custGeom>
              <a:avLst/>
              <a:gdLst>
                <a:gd name="T0" fmla="*/ 170 w 300"/>
                <a:gd name="T1" fmla="*/ 25 h 351"/>
                <a:gd name="T2" fmla="*/ 0 w 300"/>
                <a:gd name="T3" fmla="*/ 1 h 351"/>
                <a:gd name="T4" fmla="*/ 300 w 300"/>
                <a:gd name="T5" fmla="*/ 210 h 351"/>
                <a:gd name="T6" fmla="*/ 170 w 300"/>
                <a:gd name="T7" fmla="*/ 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351">
                  <a:moveTo>
                    <a:pt x="170" y="25"/>
                  </a:moveTo>
                  <a:cubicBezTo>
                    <a:pt x="170" y="25"/>
                    <a:pt x="64" y="53"/>
                    <a:pt x="0" y="1"/>
                  </a:cubicBezTo>
                  <a:cubicBezTo>
                    <a:pt x="3" y="0"/>
                    <a:pt x="187" y="351"/>
                    <a:pt x="300" y="210"/>
                  </a:cubicBezTo>
                  <a:cubicBezTo>
                    <a:pt x="258" y="148"/>
                    <a:pt x="215" y="86"/>
                    <a:pt x="170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4" name="Freeform 50"/>
            <p:cNvSpPr>
              <a:spLocks/>
            </p:cNvSpPr>
            <p:nvPr/>
          </p:nvSpPr>
          <p:spPr bwMode="auto">
            <a:xfrm>
              <a:off x="5069371" y="2119974"/>
              <a:ext cx="1042782" cy="1620561"/>
            </a:xfrm>
            <a:custGeom>
              <a:avLst/>
              <a:gdLst>
                <a:gd name="T0" fmla="*/ 577 w 602"/>
                <a:gd name="T1" fmla="*/ 927 h 936"/>
                <a:gd name="T2" fmla="*/ 593 w 602"/>
                <a:gd name="T3" fmla="*/ 879 h 936"/>
                <a:gd name="T4" fmla="*/ 69 w 602"/>
                <a:gd name="T5" fmla="*/ 20 h 936"/>
                <a:gd name="T6" fmla="*/ 18 w 602"/>
                <a:gd name="T7" fmla="*/ 11 h 936"/>
                <a:gd name="T8" fmla="*/ 11 w 602"/>
                <a:gd name="T9" fmla="*/ 62 h 936"/>
                <a:gd name="T10" fmla="*/ 529 w 602"/>
                <a:gd name="T11" fmla="*/ 911 h 936"/>
                <a:gd name="T12" fmla="*/ 577 w 602"/>
                <a:gd name="T13" fmla="*/ 927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936">
                  <a:moveTo>
                    <a:pt x="577" y="927"/>
                  </a:moveTo>
                  <a:cubicBezTo>
                    <a:pt x="595" y="919"/>
                    <a:pt x="602" y="897"/>
                    <a:pt x="593" y="879"/>
                  </a:cubicBezTo>
                  <a:cubicBezTo>
                    <a:pt x="441" y="579"/>
                    <a:pt x="266" y="292"/>
                    <a:pt x="69" y="20"/>
                  </a:cubicBezTo>
                  <a:cubicBezTo>
                    <a:pt x="57" y="4"/>
                    <a:pt x="34" y="0"/>
                    <a:pt x="18" y="11"/>
                  </a:cubicBezTo>
                  <a:cubicBezTo>
                    <a:pt x="3" y="23"/>
                    <a:pt x="0" y="45"/>
                    <a:pt x="11" y="62"/>
                  </a:cubicBezTo>
                  <a:cubicBezTo>
                    <a:pt x="207" y="330"/>
                    <a:pt x="380" y="614"/>
                    <a:pt x="529" y="911"/>
                  </a:cubicBezTo>
                  <a:cubicBezTo>
                    <a:pt x="538" y="929"/>
                    <a:pt x="560" y="936"/>
                    <a:pt x="577" y="9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5" name="Freeform 51"/>
            <p:cNvSpPr>
              <a:spLocks/>
            </p:cNvSpPr>
            <p:nvPr/>
          </p:nvSpPr>
          <p:spPr bwMode="auto">
            <a:xfrm>
              <a:off x="4515759" y="2419481"/>
              <a:ext cx="678834" cy="488438"/>
            </a:xfrm>
            <a:custGeom>
              <a:avLst/>
              <a:gdLst>
                <a:gd name="T0" fmla="*/ 52 w 392"/>
                <a:gd name="T1" fmla="*/ 171 h 282"/>
                <a:gd name="T2" fmla="*/ 0 w 392"/>
                <a:gd name="T3" fmla="*/ 4 h 282"/>
                <a:gd name="T4" fmla="*/ 252 w 392"/>
                <a:gd name="T5" fmla="*/ 282 h 282"/>
                <a:gd name="T6" fmla="*/ 52 w 392"/>
                <a:gd name="T7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2" h="282">
                  <a:moveTo>
                    <a:pt x="52" y="171"/>
                  </a:moveTo>
                  <a:cubicBezTo>
                    <a:pt x="53" y="171"/>
                    <a:pt x="66" y="61"/>
                    <a:pt x="0" y="4"/>
                  </a:cubicBezTo>
                  <a:cubicBezTo>
                    <a:pt x="1" y="0"/>
                    <a:pt x="392" y="157"/>
                    <a:pt x="252" y="282"/>
                  </a:cubicBezTo>
                  <a:cubicBezTo>
                    <a:pt x="186" y="244"/>
                    <a:pt x="120" y="207"/>
                    <a:pt x="52" y="1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6" name="Freeform 52"/>
            <p:cNvSpPr>
              <a:spLocks/>
            </p:cNvSpPr>
            <p:nvPr/>
          </p:nvSpPr>
          <p:spPr bwMode="auto">
            <a:xfrm>
              <a:off x="4278497" y="2796611"/>
              <a:ext cx="624644" cy="497226"/>
            </a:xfrm>
            <a:custGeom>
              <a:avLst/>
              <a:gdLst>
                <a:gd name="T0" fmla="*/ 164 w 361"/>
                <a:gd name="T1" fmla="*/ 0 h 287"/>
                <a:gd name="T2" fmla="*/ 0 w 361"/>
                <a:gd name="T3" fmla="*/ 53 h 287"/>
                <a:gd name="T4" fmla="*/ 361 w 361"/>
                <a:gd name="T5" fmla="*/ 111 h 287"/>
                <a:gd name="T6" fmla="*/ 164 w 361"/>
                <a:gd name="T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287">
                  <a:moveTo>
                    <a:pt x="164" y="0"/>
                  </a:moveTo>
                  <a:cubicBezTo>
                    <a:pt x="164" y="0"/>
                    <a:pt x="80" y="72"/>
                    <a:pt x="0" y="53"/>
                  </a:cubicBezTo>
                  <a:cubicBezTo>
                    <a:pt x="2" y="50"/>
                    <a:pt x="320" y="287"/>
                    <a:pt x="361" y="111"/>
                  </a:cubicBezTo>
                  <a:cubicBezTo>
                    <a:pt x="296" y="73"/>
                    <a:pt x="230" y="36"/>
                    <a:pt x="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37" name="Freeform 53"/>
            <p:cNvSpPr>
              <a:spLocks/>
            </p:cNvSpPr>
            <p:nvPr/>
          </p:nvSpPr>
          <p:spPr bwMode="auto">
            <a:xfrm>
              <a:off x="4513563" y="2686035"/>
              <a:ext cx="1597127" cy="1082326"/>
            </a:xfrm>
            <a:custGeom>
              <a:avLst/>
              <a:gdLst>
                <a:gd name="T0" fmla="*/ 910 w 922"/>
                <a:gd name="T1" fmla="*/ 607 h 625"/>
                <a:gd name="T2" fmla="*/ 903 w 922"/>
                <a:gd name="T3" fmla="*/ 557 h 625"/>
                <a:gd name="T4" fmla="*/ 59 w 922"/>
                <a:gd name="T5" fmla="*/ 10 h 625"/>
                <a:gd name="T6" fmla="*/ 10 w 922"/>
                <a:gd name="T7" fmla="*/ 24 h 625"/>
                <a:gd name="T8" fmla="*/ 25 w 922"/>
                <a:gd name="T9" fmla="*/ 72 h 625"/>
                <a:gd name="T10" fmla="*/ 860 w 922"/>
                <a:gd name="T11" fmla="*/ 613 h 625"/>
                <a:gd name="T12" fmla="*/ 910 w 922"/>
                <a:gd name="T13" fmla="*/ 607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2" h="625">
                  <a:moveTo>
                    <a:pt x="910" y="607"/>
                  </a:moveTo>
                  <a:cubicBezTo>
                    <a:pt x="922" y="592"/>
                    <a:pt x="919" y="569"/>
                    <a:pt x="903" y="557"/>
                  </a:cubicBezTo>
                  <a:cubicBezTo>
                    <a:pt x="637" y="352"/>
                    <a:pt x="354" y="169"/>
                    <a:pt x="59" y="10"/>
                  </a:cubicBezTo>
                  <a:cubicBezTo>
                    <a:pt x="41" y="0"/>
                    <a:pt x="19" y="7"/>
                    <a:pt x="10" y="24"/>
                  </a:cubicBezTo>
                  <a:cubicBezTo>
                    <a:pt x="0" y="41"/>
                    <a:pt x="7" y="63"/>
                    <a:pt x="25" y="72"/>
                  </a:cubicBezTo>
                  <a:cubicBezTo>
                    <a:pt x="317" y="229"/>
                    <a:pt x="597" y="410"/>
                    <a:pt x="860" y="613"/>
                  </a:cubicBezTo>
                  <a:cubicBezTo>
                    <a:pt x="876" y="625"/>
                    <a:pt x="898" y="622"/>
                    <a:pt x="910" y="60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41868" y="4458912"/>
            <a:ext cx="1792648" cy="2386538"/>
            <a:chOff x="5141868" y="4458912"/>
            <a:chExt cx="1792648" cy="2386538"/>
          </a:xfrm>
        </p:grpSpPr>
        <p:sp>
          <p:nvSpPr>
            <p:cNvPr id="39" name="Rectangle 38"/>
            <p:cNvSpPr/>
            <p:nvPr/>
          </p:nvSpPr>
          <p:spPr>
            <a:xfrm>
              <a:off x="5141868" y="6715834"/>
              <a:ext cx="1792648" cy="12961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5232672" y="4523354"/>
              <a:ext cx="252641" cy="191860"/>
            </a:xfrm>
            <a:custGeom>
              <a:avLst/>
              <a:gdLst>
                <a:gd name="T0" fmla="*/ 105 w 146"/>
                <a:gd name="T1" fmla="*/ 111 h 111"/>
                <a:gd name="T2" fmla="*/ 25 w 146"/>
                <a:gd name="T3" fmla="*/ 25 h 111"/>
                <a:gd name="T4" fmla="*/ 34 w 146"/>
                <a:gd name="T5" fmla="*/ 0 h 111"/>
                <a:gd name="T6" fmla="*/ 143 w 146"/>
                <a:gd name="T7" fmla="*/ 65 h 111"/>
                <a:gd name="T8" fmla="*/ 136 w 146"/>
                <a:gd name="T9" fmla="*/ 91 h 111"/>
                <a:gd name="T10" fmla="*/ 144 w 146"/>
                <a:gd name="T11" fmla="*/ 106 h 111"/>
                <a:gd name="T12" fmla="*/ 105 w 146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1">
                  <a:moveTo>
                    <a:pt x="105" y="111"/>
                  </a:moveTo>
                  <a:cubicBezTo>
                    <a:pt x="105" y="111"/>
                    <a:pt x="92" y="55"/>
                    <a:pt x="25" y="25"/>
                  </a:cubicBezTo>
                  <a:cubicBezTo>
                    <a:pt x="25" y="25"/>
                    <a:pt x="0" y="9"/>
                    <a:pt x="34" y="0"/>
                  </a:cubicBezTo>
                  <a:cubicBezTo>
                    <a:pt x="34" y="0"/>
                    <a:pt x="140" y="49"/>
                    <a:pt x="143" y="65"/>
                  </a:cubicBezTo>
                  <a:cubicBezTo>
                    <a:pt x="146" y="81"/>
                    <a:pt x="136" y="91"/>
                    <a:pt x="136" y="91"/>
                  </a:cubicBezTo>
                  <a:cubicBezTo>
                    <a:pt x="144" y="106"/>
                    <a:pt x="144" y="106"/>
                    <a:pt x="144" y="106"/>
                  </a:cubicBezTo>
                  <a:lnTo>
                    <a:pt x="105" y="111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6605718" y="4523354"/>
              <a:ext cx="253373" cy="191860"/>
            </a:xfrm>
            <a:custGeom>
              <a:avLst/>
              <a:gdLst>
                <a:gd name="T0" fmla="*/ 41 w 146"/>
                <a:gd name="T1" fmla="*/ 111 h 111"/>
                <a:gd name="T2" fmla="*/ 121 w 146"/>
                <a:gd name="T3" fmla="*/ 25 h 111"/>
                <a:gd name="T4" fmla="*/ 112 w 146"/>
                <a:gd name="T5" fmla="*/ 0 h 111"/>
                <a:gd name="T6" fmla="*/ 3 w 146"/>
                <a:gd name="T7" fmla="*/ 65 h 111"/>
                <a:gd name="T8" fmla="*/ 10 w 146"/>
                <a:gd name="T9" fmla="*/ 91 h 111"/>
                <a:gd name="T10" fmla="*/ 2 w 146"/>
                <a:gd name="T11" fmla="*/ 106 h 111"/>
                <a:gd name="T12" fmla="*/ 41 w 146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1">
                  <a:moveTo>
                    <a:pt x="41" y="111"/>
                  </a:moveTo>
                  <a:cubicBezTo>
                    <a:pt x="41" y="111"/>
                    <a:pt x="53" y="55"/>
                    <a:pt x="121" y="25"/>
                  </a:cubicBezTo>
                  <a:cubicBezTo>
                    <a:pt x="121" y="25"/>
                    <a:pt x="146" y="9"/>
                    <a:pt x="112" y="0"/>
                  </a:cubicBezTo>
                  <a:cubicBezTo>
                    <a:pt x="112" y="0"/>
                    <a:pt x="6" y="49"/>
                    <a:pt x="3" y="65"/>
                  </a:cubicBezTo>
                  <a:cubicBezTo>
                    <a:pt x="0" y="81"/>
                    <a:pt x="10" y="91"/>
                    <a:pt x="10" y="91"/>
                  </a:cubicBezTo>
                  <a:cubicBezTo>
                    <a:pt x="2" y="106"/>
                    <a:pt x="2" y="106"/>
                    <a:pt x="2" y="106"/>
                  </a:cubicBezTo>
                  <a:lnTo>
                    <a:pt x="41" y="111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631039" y="4458912"/>
              <a:ext cx="841403" cy="923419"/>
            </a:xfrm>
            <a:custGeom>
              <a:avLst/>
              <a:gdLst>
                <a:gd name="T0" fmla="*/ 169 w 486"/>
                <a:gd name="T1" fmla="*/ 517 h 533"/>
                <a:gd name="T2" fmla="*/ 48 w 486"/>
                <a:gd name="T3" fmla="*/ 234 h 533"/>
                <a:gd name="T4" fmla="*/ 81 w 486"/>
                <a:gd name="T5" fmla="*/ 34 h 533"/>
                <a:gd name="T6" fmla="*/ 96 w 486"/>
                <a:gd name="T7" fmla="*/ 85 h 533"/>
                <a:gd name="T8" fmla="*/ 169 w 486"/>
                <a:gd name="T9" fmla="*/ 18 h 533"/>
                <a:gd name="T10" fmla="*/ 180 w 486"/>
                <a:gd name="T11" fmla="*/ 86 h 533"/>
                <a:gd name="T12" fmla="*/ 346 w 486"/>
                <a:gd name="T13" fmla="*/ 0 h 533"/>
                <a:gd name="T14" fmla="*/ 329 w 486"/>
                <a:gd name="T15" fmla="*/ 97 h 533"/>
                <a:gd name="T16" fmla="*/ 429 w 486"/>
                <a:gd name="T17" fmla="*/ 48 h 533"/>
                <a:gd name="T18" fmla="*/ 407 w 486"/>
                <a:gd name="T19" fmla="*/ 124 h 533"/>
                <a:gd name="T20" fmla="*/ 469 w 486"/>
                <a:gd name="T21" fmla="*/ 86 h 533"/>
                <a:gd name="T22" fmla="*/ 428 w 486"/>
                <a:gd name="T23" fmla="*/ 251 h 533"/>
                <a:gd name="T24" fmla="*/ 302 w 486"/>
                <a:gd name="T25" fmla="*/ 521 h 533"/>
                <a:gd name="T26" fmla="*/ 278 w 486"/>
                <a:gd name="T27" fmla="*/ 508 h 533"/>
                <a:gd name="T28" fmla="*/ 267 w 486"/>
                <a:gd name="T29" fmla="*/ 523 h 533"/>
                <a:gd name="T30" fmla="*/ 244 w 486"/>
                <a:gd name="T31" fmla="*/ 508 h 533"/>
                <a:gd name="T32" fmla="*/ 221 w 486"/>
                <a:gd name="T33" fmla="*/ 523 h 533"/>
                <a:gd name="T34" fmla="*/ 198 w 486"/>
                <a:gd name="T35" fmla="*/ 503 h 533"/>
                <a:gd name="T36" fmla="*/ 190 w 486"/>
                <a:gd name="T37" fmla="*/ 533 h 533"/>
                <a:gd name="T38" fmla="*/ 177 w 486"/>
                <a:gd name="T39" fmla="*/ 506 h 533"/>
                <a:gd name="T40" fmla="*/ 169 w 486"/>
                <a:gd name="T41" fmla="*/ 51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6" h="533">
                  <a:moveTo>
                    <a:pt x="169" y="517"/>
                  </a:moveTo>
                  <a:cubicBezTo>
                    <a:pt x="172" y="501"/>
                    <a:pt x="96" y="309"/>
                    <a:pt x="48" y="234"/>
                  </a:cubicBezTo>
                  <a:cubicBezTo>
                    <a:pt x="0" y="158"/>
                    <a:pt x="32" y="84"/>
                    <a:pt x="81" y="34"/>
                  </a:cubicBezTo>
                  <a:cubicBezTo>
                    <a:pt x="81" y="34"/>
                    <a:pt x="85" y="72"/>
                    <a:pt x="96" y="85"/>
                  </a:cubicBezTo>
                  <a:cubicBezTo>
                    <a:pt x="96" y="85"/>
                    <a:pt x="155" y="65"/>
                    <a:pt x="169" y="18"/>
                  </a:cubicBezTo>
                  <a:cubicBezTo>
                    <a:pt x="169" y="18"/>
                    <a:pt x="188" y="66"/>
                    <a:pt x="180" y="86"/>
                  </a:cubicBezTo>
                  <a:cubicBezTo>
                    <a:pt x="180" y="86"/>
                    <a:pt x="300" y="60"/>
                    <a:pt x="346" y="0"/>
                  </a:cubicBezTo>
                  <a:cubicBezTo>
                    <a:pt x="346" y="0"/>
                    <a:pt x="354" y="79"/>
                    <a:pt x="329" y="97"/>
                  </a:cubicBezTo>
                  <a:cubicBezTo>
                    <a:pt x="329" y="97"/>
                    <a:pt x="403" y="98"/>
                    <a:pt x="429" y="48"/>
                  </a:cubicBezTo>
                  <a:cubicBezTo>
                    <a:pt x="429" y="48"/>
                    <a:pt x="424" y="113"/>
                    <a:pt x="407" y="124"/>
                  </a:cubicBezTo>
                  <a:cubicBezTo>
                    <a:pt x="407" y="124"/>
                    <a:pt x="450" y="121"/>
                    <a:pt x="469" y="86"/>
                  </a:cubicBezTo>
                  <a:cubicBezTo>
                    <a:pt x="469" y="86"/>
                    <a:pt x="486" y="202"/>
                    <a:pt x="428" y="251"/>
                  </a:cubicBezTo>
                  <a:cubicBezTo>
                    <a:pt x="373" y="298"/>
                    <a:pt x="295" y="465"/>
                    <a:pt x="302" y="521"/>
                  </a:cubicBezTo>
                  <a:cubicBezTo>
                    <a:pt x="278" y="508"/>
                    <a:pt x="278" y="508"/>
                    <a:pt x="278" y="508"/>
                  </a:cubicBezTo>
                  <a:cubicBezTo>
                    <a:pt x="267" y="523"/>
                    <a:pt x="267" y="523"/>
                    <a:pt x="267" y="523"/>
                  </a:cubicBezTo>
                  <a:cubicBezTo>
                    <a:pt x="244" y="508"/>
                    <a:pt x="244" y="508"/>
                    <a:pt x="244" y="508"/>
                  </a:cubicBezTo>
                  <a:cubicBezTo>
                    <a:pt x="221" y="523"/>
                    <a:pt x="221" y="523"/>
                    <a:pt x="221" y="523"/>
                  </a:cubicBezTo>
                  <a:cubicBezTo>
                    <a:pt x="198" y="503"/>
                    <a:pt x="198" y="503"/>
                    <a:pt x="198" y="503"/>
                  </a:cubicBezTo>
                  <a:cubicBezTo>
                    <a:pt x="190" y="533"/>
                    <a:pt x="190" y="533"/>
                    <a:pt x="190" y="533"/>
                  </a:cubicBezTo>
                  <a:cubicBezTo>
                    <a:pt x="177" y="506"/>
                    <a:pt x="177" y="506"/>
                    <a:pt x="177" y="506"/>
                  </a:cubicBezTo>
                  <a:lnTo>
                    <a:pt x="169" y="5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5732827" y="5941069"/>
              <a:ext cx="625376" cy="790142"/>
            </a:xfrm>
            <a:custGeom>
              <a:avLst/>
              <a:gdLst>
                <a:gd name="T0" fmla="*/ 180 w 361"/>
                <a:gd name="T1" fmla="*/ 42 h 456"/>
                <a:gd name="T2" fmla="*/ 0 w 361"/>
                <a:gd name="T3" fmla="*/ 0 h 456"/>
                <a:gd name="T4" fmla="*/ 0 w 361"/>
                <a:gd name="T5" fmla="*/ 456 h 456"/>
                <a:gd name="T6" fmla="*/ 52 w 361"/>
                <a:gd name="T7" fmla="*/ 456 h 456"/>
                <a:gd name="T8" fmla="*/ 68 w 361"/>
                <a:gd name="T9" fmla="*/ 191 h 456"/>
                <a:gd name="T10" fmla="*/ 180 w 361"/>
                <a:gd name="T11" fmla="*/ 205 h 456"/>
                <a:gd name="T12" fmla="*/ 293 w 361"/>
                <a:gd name="T13" fmla="*/ 191 h 456"/>
                <a:gd name="T14" fmla="*/ 309 w 361"/>
                <a:gd name="T15" fmla="*/ 456 h 456"/>
                <a:gd name="T16" fmla="*/ 361 w 361"/>
                <a:gd name="T17" fmla="*/ 456 h 456"/>
                <a:gd name="T18" fmla="*/ 361 w 361"/>
                <a:gd name="T19" fmla="*/ 0 h 456"/>
                <a:gd name="T20" fmla="*/ 180 w 361"/>
                <a:gd name="T21" fmla="*/ 4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1" h="456">
                  <a:moveTo>
                    <a:pt x="18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52" y="456"/>
                    <a:pt x="52" y="456"/>
                    <a:pt x="52" y="456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110" y="205"/>
                    <a:pt x="180" y="205"/>
                  </a:cubicBezTo>
                  <a:cubicBezTo>
                    <a:pt x="251" y="205"/>
                    <a:pt x="293" y="191"/>
                    <a:pt x="293" y="191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61" y="456"/>
                    <a:pt x="361" y="456"/>
                    <a:pt x="361" y="456"/>
                  </a:cubicBezTo>
                  <a:cubicBezTo>
                    <a:pt x="361" y="0"/>
                    <a:pt x="361" y="0"/>
                    <a:pt x="361" y="0"/>
                  </a:cubicBezTo>
                  <a:lnTo>
                    <a:pt x="180" y="4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5400367" y="4674206"/>
              <a:ext cx="1290297" cy="1374511"/>
            </a:xfrm>
            <a:custGeom>
              <a:avLst/>
              <a:gdLst>
                <a:gd name="T0" fmla="*/ 745 w 745"/>
                <a:gd name="T1" fmla="*/ 28 h 794"/>
                <a:gd name="T2" fmla="*/ 692 w 745"/>
                <a:gd name="T3" fmla="*/ 0 h 794"/>
                <a:gd name="T4" fmla="*/ 527 w 745"/>
                <a:gd name="T5" fmla="*/ 384 h 794"/>
                <a:gd name="T6" fmla="*/ 372 w 745"/>
                <a:gd name="T7" fmla="*/ 454 h 794"/>
                <a:gd name="T8" fmla="*/ 218 w 745"/>
                <a:gd name="T9" fmla="*/ 384 h 794"/>
                <a:gd name="T10" fmla="*/ 53 w 745"/>
                <a:gd name="T11" fmla="*/ 0 h 794"/>
                <a:gd name="T12" fmla="*/ 0 w 745"/>
                <a:gd name="T13" fmla="*/ 28 h 794"/>
                <a:gd name="T14" fmla="*/ 163 w 745"/>
                <a:gd name="T15" fmla="*/ 408 h 794"/>
                <a:gd name="T16" fmla="*/ 163 w 745"/>
                <a:gd name="T17" fmla="*/ 758 h 794"/>
                <a:gd name="T18" fmla="*/ 372 w 745"/>
                <a:gd name="T19" fmla="*/ 794 h 794"/>
                <a:gd name="T20" fmla="*/ 582 w 745"/>
                <a:gd name="T21" fmla="*/ 758 h 794"/>
                <a:gd name="T22" fmla="*/ 582 w 745"/>
                <a:gd name="T23" fmla="*/ 408 h 794"/>
                <a:gd name="T24" fmla="*/ 745 w 745"/>
                <a:gd name="T25" fmla="*/ 28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5" h="794">
                  <a:moveTo>
                    <a:pt x="745" y="28"/>
                  </a:moveTo>
                  <a:cubicBezTo>
                    <a:pt x="692" y="0"/>
                    <a:pt x="692" y="0"/>
                    <a:pt x="692" y="0"/>
                  </a:cubicBezTo>
                  <a:cubicBezTo>
                    <a:pt x="687" y="9"/>
                    <a:pt x="591" y="194"/>
                    <a:pt x="527" y="384"/>
                  </a:cubicBezTo>
                  <a:cubicBezTo>
                    <a:pt x="527" y="384"/>
                    <a:pt x="499" y="422"/>
                    <a:pt x="372" y="454"/>
                  </a:cubicBezTo>
                  <a:cubicBezTo>
                    <a:pt x="246" y="422"/>
                    <a:pt x="218" y="384"/>
                    <a:pt x="218" y="384"/>
                  </a:cubicBezTo>
                  <a:cubicBezTo>
                    <a:pt x="154" y="194"/>
                    <a:pt x="58" y="9"/>
                    <a:pt x="53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30"/>
                    <a:pt x="100" y="220"/>
                    <a:pt x="163" y="408"/>
                  </a:cubicBezTo>
                  <a:cubicBezTo>
                    <a:pt x="196" y="517"/>
                    <a:pt x="163" y="758"/>
                    <a:pt x="163" y="758"/>
                  </a:cubicBezTo>
                  <a:cubicBezTo>
                    <a:pt x="270" y="794"/>
                    <a:pt x="372" y="794"/>
                    <a:pt x="372" y="794"/>
                  </a:cubicBezTo>
                  <a:cubicBezTo>
                    <a:pt x="372" y="794"/>
                    <a:pt x="475" y="794"/>
                    <a:pt x="582" y="758"/>
                  </a:cubicBezTo>
                  <a:cubicBezTo>
                    <a:pt x="582" y="758"/>
                    <a:pt x="549" y="517"/>
                    <a:pt x="582" y="408"/>
                  </a:cubicBezTo>
                  <a:cubicBezTo>
                    <a:pt x="645" y="220"/>
                    <a:pt x="744" y="30"/>
                    <a:pt x="745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5973751" y="5511947"/>
              <a:ext cx="143529" cy="502352"/>
            </a:xfrm>
            <a:custGeom>
              <a:avLst/>
              <a:gdLst>
                <a:gd name="T0" fmla="*/ 142 w 196"/>
                <a:gd name="T1" fmla="*/ 28 h 686"/>
                <a:gd name="T2" fmla="*/ 97 w 196"/>
                <a:gd name="T3" fmla="*/ 0 h 686"/>
                <a:gd name="T4" fmla="*/ 54 w 196"/>
                <a:gd name="T5" fmla="*/ 28 h 686"/>
                <a:gd name="T6" fmla="*/ 0 w 196"/>
                <a:gd name="T7" fmla="*/ 591 h 686"/>
                <a:gd name="T8" fmla="*/ 97 w 196"/>
                <a:gd name="T9" fmla="*/ 686 h 686"/>
                <a:gd name="T10" fmla="*/ 196 w 196"/>
                <a:gd name="T11" fmla="*/ 591 h 686"/>
                <a:gd name="T12" fmla="*/ 142 w 196"/>
                <a:gd name="T13" fmla="*/ 2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686">
                  <a:moveTo>
                    <a:pt x="142" y="28"/>
                  </a:moveTo>
                  <a:lnTo>
                    <a:pt x="97" y="0"/>
                  </a:lnTo>
                  <a:lnTo>
                    <a:pt x="54" y="28"/>
                  </a:lnTo>
                  <a:lnTo>
                    <a:pt x="0" y="591"/>
                  </a:lnTo>
                  <a:lnTo>
                    <a:pt x="97" y="686"/>
                  </a:lnTo>
                  <a:lnTo>
                    <a:pt x="196" y="591"/>
                  </a:lnTo>
                  <a:lnTo>
                    <a:pt x="142" y="2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5987664" y="5459954"/>
              <a:ext cx="115702" cy="84946"/>
            </a:xfrm>
            <a:custGeom>
              <a:avLst/>
              <a:gdLst>
                <a:gd name="T0" fmla="*/ 78 w 158"/>
                <a:gd name="T1" fmla="*/ 0 h 116"/>
                <a:gd name="T2" fmla="*/ 0 w 158"/>
                <a:gd name="T3" fmla="*/ 24 h 116"/>
                <a:gd name="T4" fmla="*/ 35 w 158"/>
                <a:gd name="T5" fmla="*/ 99 h 116"/>
                <a:gd name="T6" fmla="*/ 78 w 158"/>
                <a:gd name="T7" fmla="*/ 116 h 116"/>
                <a:gd name="T8" fmla="*/ 123 w 158"/>
                <a:gd name="T9" fmla="*/ 99 h 116"/>
                <a:gd name="T10" fmla="*/ 158 w 158"/>
                <a:gd name="T11" fmla="*/ 24 h 116"/>
                <a:gd name="T12" fmla="*/ 78 w 158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6">
                  <a:moveTo>
                    <a:pt x="78" y="0"/>
                  </a:moveTo>
                  <a:lnTo>
                    <a:pt x="0" y="24"/>
                  </a:lnTo>
                  <a:lnTo>
                    <a:pt x="35" y="99"/>
                  </a:lnTo>
                  <a:lnTo>
                    <a:pt x="78" y="116"/>
                  </a:lnTo>
                  <a:lnTo>
                    <a:pt x="123" y="99"/>
                  </a:lnTo>
                  <a:lnTo>
                    <a:pt x="158" y="24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5987664" y="5271023"/>
              <a:ext cx="115702" cy="188931"/>
            </a:xfrm>
            <a:prstGeom prst="rect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8" name="Oval 28"/>
            <p:cNvSpPr>
              <a:spLocks noChangeArrowheads="1"/>
            </p:cNvSpPr>
            <p:nvPr/>
          </p:nvSpPr>
          <p:spPr bwMode="auto">
            <a:xfrm>
              <a:off x="5666921" y="4910736"/>
              <a:ext cx="130348" cy="131812"/>
            </a:xfrm>
            <a:prstGeom prst="ellipse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49" name="Oval 29"/>
            <p:cNvSpPr>
              <a:spLocks noChangeArrowheads="1"/>
            </p:cNvSpPr>
            <p:nvPr/>
          </p:nvSpPr>
          <p:spPr bwMode="auto">
            <a:xfrm>
              <a:off x="6294494" y="4910736"/>
              <a:ext cx="129616" cy="131812"/>
            </a:xfrm>
            <a:prstGeom prst="ellipse">
              <a:avLst/>
            </a:prstGeom>
            <a:solidFill>
              <a:srgbClr val="FEC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5760654" y="4698371"/>
              <a:ext cx="569722" cy="633432"/>
            </a:xfrm>
            <a:custGeom>
              <a:avLst/>
              <a:gdLst>
                <a:gd name="T0" fmla="*/ 329 w 329"/>
                <a:gd name="T1" fmla="*/ 44 h 366"/>
                <a:gd name="T2" fmla="*/ 289 w 329"/>
                <a:gd name="T3" fmla="*/ 0 h 366"/>
                <a:gd name="T4" fmla="*/ 284 w 329"/>
                <a:gd name="T5" fmla="*/ 0 h 366"/>
                <a:gd name="T6" fmla="*/ 45 w 329"/>
                <a:gd name="T7" fmla="*/ 0 h 366"/>
                <a:gd name="T8" fmla="*/ 45 w 329"/>
                <a:gd name="T9" fmla="*/ 0 h 366"/>
                <a:gd name="T10" fmla="*/ 13 w 329"/>
                <a:gd name="T11" fmla="*/ 13 h 366"/>
                <a:gd name="T12" fmla="*/ 0 w 329"/>
                <a:gd name="T13" fmla="*/ 44 h 366"/>
                <a:gd name="T14" fmla="*/ 0 w 329"/>
                <a:gd name="T15" fmla="*/ 225 h 366"/>
                <a:gd name="T16" fmla="*/ 0 w 329"/>
                <a:gd name="T17" fmla="*/ 225 h 366"/>
                <a:gd name="T18" fmla="*/ 38 w 329"/>
                <a:gd name="T19" fmla="*/ 344 h 366"/>
                <a:gd name="T20" fmla="*/ 45 w 329"/>
                <a:gd name="T21" fmla="*/ 349 h 366"/>
                <a:gd name="T22" fmla="*/ 45 w 329"/>
                <a:gd name="T23" fmla="*/ 349 h 366"/>
                <a:gd name="T24" fmla="*/ 164 w 329"/>
                <a:gd name="T25" fmla="*/ 365 h 366"/>
                <a:gd name="T26" fmla="*/ 284 w 329"/>
                <a:gd name="T27" fmla="*/ 349 h 366"/>
                <a:gd name="T28" fmla="*/ 291 w 329"/>
                <a:gd name="T29" fmla="*/ 344 h 366"/>
                <a:gd name="T30" fmla="*/ 329 w 329"/>
                <a:gd name="T31" fmla="*/ 225 h 366"/>
                <a:gd name="T32" fmla="*/ 329 w 329"/>
                <a:gd name="T33" fmla="*/ 225 h 366"/>
                <a:gd name="T34" fmla="*/ 329 w 329"/>
                <a:gd name="T35" fmla="*/ 4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9" h="366">
                  <a:moveTo>
                    <a:pt x="329" y="44"/>
                  </a:moveTo>
                  <a:cubicBezTo>
                    <a:pt x="329" y="21"/>
                    <a:pt x="311" y="2"/>
                    <a:pt x="289" y="0"/>
                  </a:cubicBezTo>
                  <a:cubicBezTo>
                    <a:pt x="287" y="0"/>
                    <a:pt x="286" y="0"/>
                    <a:pt x="28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2" y="0"/>
                    <a:pt x="21" y="5"/>
                    <a:pt x="13" y="13"/>
                  </a:cubicBezTo>
                  <a:cubicBezTo>
                    <a:pt x="5" y="21"/>
                    <a:pt x="0" y="32"/>
                    <a:pt x="0" y="4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48"/>
                    <a:pt x="4" y="314"/>
                    <a:pt x="38" y="344"/>
                  </a:cubicBezTo>
                  <a:cubicBezTo>
                    <a:pt x="40" y="346"/>
                    <a:pt x="42" y="348"/>
                    <a:pt x="45" y="349"/>
                  </a:cubicBezTo>
                  <a:cubicBezTo>
                    <a:pt x="45" y="349"/>
                    <a:pt x="45" y="349"/>
                    <a:pt x="45" y="349"/>
                  </a:cubicBezTo>
                  <a:cubicBezTo>
                    <a:pt x="64" y="362"/>
                    <a:pt x="114" y="366"/>
                    <a:pt x="164" y="365"/>
                  </a:cubicBezTo>
                  <a:cubicBezTo>
                    <a:pt x="214" y="366"/>
                    <a:pt x="265" y="362"/>
                    <a:pt x="284" y="349"/>
                  </a:cubicBezTo>
                  <a:cubicBezTo>
                    <a:pt x="287" y="348"/>
                    <a:pt x="289" y="346"/>
                    <a:pt x="291" y="344"/>
                  </a:cubicBezTo>
                  <a:cubicBezTo>
                    <a:pt x="325" y="314"/>
                    <a:pt x="329" y="249"/>
                    <a:pt x="329" y="225"/>
                  </a:cubicBezTo>
                  <a:cubicBezTo>
                    <a:pt x="329" y="225"/>
                    <a:pt x="329" y="225"/>
                    <a:pt x="329" y="225"/>
                  </a:cubicBezTo>
                  <a:lnTo>
                    <a:pt x="329" y="44"/>
                  </a:lnTo>
                  <a:close/>
                </a:path>
              </a:pathLst>
            </a:custGeom>
            <a:solidFill>
              <a:srgbClr val="FED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5959837" y="5161911"/>
              <a:ext cx="171356" cy="83481"/>
            </a:xfrm>
            <a:custGeom>
              <a:avLst/>
              <a:gdLst>
                <a:gd name="T0" fmla="*/ 0 w 99"/>
                <a:gd name="T1" fmla="*/ 0 h 48"/>
                <a:gd name="T2" fmla="*/ 49 w 99"/>
                <a:gd name="T3" fmla="*/ 48 h 48"/>
                <a:gd name="T4" fmla="*/ 99 w 99"/>
                <a:gd name="T5" fmla="*/ 0 h 48"/>
                <a:gd name="T6" fmla="*/ 0 w 9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48">
                  <a:moveTo>
                    <a:pt x="0" y="0"/>
                  </a:moveTo>
                  <a:cubicBezTo>
                    <a:pt x="1" y="27"/>
                    <a:pt x="23" y="48"/>
                    <a:pt x="49" y="48"/>
                  </a:cubicBezTo>
                  <a:cubicBezTo>
                    <a:pt x="76" y="48"/>
                    <a:pt x="98" y="27"/>
                    <a:pt x="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044783" y="5435788"/>
              <a:ext cx="86410" cy="96662"/>
            </a:xfrm>
            <a:custGeom>
              <a:avLst/>
              <a:gdLst>
                <a:gd name="T0" fmla="*/ 0 w 50"/>
                <a:gd name="T1" fmla="*/ 14 h 56"/>
                <a:gd name="T2" fmla="*/ 37 w 50"/>
                <a:gd name="T3" fmla="*/ 56 h 56"/>
                <a:gd name="T4" fmla="*/ 50 w 50"/>
                <a:gd name="T5" fmla="*/ 11 h 56"/>
                <a:gd name="T6" fmla="*/ 34 w 50"/>
                <a:gd name="T7" fmla="*/ 1 h 56"/>
                <a:gd name="T8" fmla="*/ 0 w 50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6">
                  <a:moveTo>
                    <a:pt x="0" y="14"/>
                  </a:moveTo>
                  <a:cubicBezTo>
                    <a:pt x="0" y="14"/>
                    <a:pt x="32" y="32"/>
                    <a:pt x="37" y="5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43" y="0"/>
                    <a:pt x="34" y="1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5959837" y="5435788"/>
              <a:ext cx="84946" cy="96662"/>
            </a:xfrm>
            <a:custGeom>
              <a:avLst/>
              <a:gdLst>
                <a:gd name="T0" fmla="*/ 49 w 49"/>
                <a:gd name="T1" fmla="*/ 14 h 56"/>
                <a:gd name="T2" fmla="*/ 13 w 49"/>
                <a:gd name="T3" fmla="*/ 56 h 56"/>
                <a:gd name="T4" fmla="*/ 0 w 49"/>
                <a:gd name="T5" fmla="*/ 11 h 56"/>
                <a:gd name="T6" fmla="*/ 16 w 49"/>
                <a:gd name="T7" fmla="*/ 1 h 56"/>
                <a:gd name="T8" fmla="*/ 49 w 49"/>
                <a:gd name="T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49" y="14"/>
                  </a:moveTo>
                  <a:cubicBezTo>
                    <a:pt x="49" y="14"/>
                    <a:pt x="18" y="32"/>
                    <a:pt x="13" y="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7" y="0"/>
                    <a:pt x="16" y="1"/>
                  </a:cubicBezTo>
                  <a:lnTo>
                    <a:pt x="49" y="1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5606873" y="6703385"/>
              <a:ext cx="223349" cy="76158"/>
            </a:xfrm>
            <a:custGeom>
              <a:avLst/>
              <a:gdLst>
                <a:gd name="T0" fmla="*/ 128 w 129"/>
                <a:gd name="T1" fmla="*/ 44 h 44"/>
                <a:gd name="T2" fmla="*/ 129 w 129"/>
                <a:gd name="T3" fmla="*/ 30 h 44"/>
                <a:gd name="T4" fmla="*/ 99 w 129"/>
                <a:gd name="T5" fmla="*/ 0 h 44"/>
                <a:gd name="T6" fmla="*/ 30 w 129"/>
                <a:gd name="T7" fmla="*/ 0 h 44"/>
                <a:gd name="T8" fmla="*/ 0 w 129"/>
                <a:gd name="T9" fmla="*/ 30 h 44"/>
                <a:gd name="T10" fmla="*/ 1 w 129"/>
                <a:gd name="T11" fmla="*/ 44 h 44"/>
                <a:gd name="T12" fmla="*/ 128 w 129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44">
                  <a:moveTo>
                    <a:pt x="128" y="44"/>
                  </a:moveTo>
                  <a:cubicBezTo>
                    <a:pt x="128" y="42"/>
                    <a:pt x="129" y="32"/>
                    <a:pt x="129" y="30"/>
                  </a:cubicBezTo>
                  <a:cubicBezTo>
                    <a:pt x="129" y="13"/>
                    <a:pt x="115" y="0"/>
                    <a:pt x="9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2"/>
                    <a:pt x="1" y="42"/>
                    <a:pt x="1" y="44"/>
                  </a:cubicBezTo>
                  <a:lnTo>
                    <a:pt x="128" y="4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6261541" y="6703385"/>
              <a:ext cx="223349" cy="76158"/>
            </a:xfrm>
            <a:custGeom>
              <a:avLst/>
              <a:gdLst>
                <a:gd name="T0" fmla="*/ 1 w 129"/>
                <a:gd name="T1" fmla="*/ 44 h 44"/>
                <a:gd name="T2" fmla="*/ 0 w 129"/>
                <a:gd name="T3" fmla="*/ 30 h 44"/>
                <a:gd name="T4" fmla="*/ 30 w 129"/>
                <a:gd name="T5" fmla="*/ 0 h 44"/>
                <a:gd name="T6" fmla="*/ 99 w 129"/>
                <a:gd name="T7" fmla="*/ 0 h 44"/>
                <a:gd name="T8" fmla="*/ 129 w 129"/>
                <a:gd name="T9" fmla="*/ 30 h 44"/>
                <a:gd name="T10" fmla="*/ 128 w 129"/>
                <a:gd name="T11" fmla="*/ 44 h 44"/>
                <a:gd name="T12" fmla="*/ 1 w 129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44">
                  <a:moveTo>
                    <a:pt x="1" y="44"/>
                  </a:moveTo>
                  <a:cubicBezTo>
                    <a:pt x="1" y="42"/>
                    <a:pt x="0" y="32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5" y="0"/>
                    <a:pt x="129" y="13"/>
                    <a:pt x="129" y="30"/>
                  </a:cubicBezTo>
                  <a:cubicBezTo>
                    <a:pt x="129" y="32"/>
                    <a:pt x="128" y="42"/>
                    <a:pt x="128" y="44"/>
                  </a:cubicBezTo>
                  <a:lnTo>
                    <a:pt x="1" y="4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5696945" y="4655166"/>
              <a:ext cx="664920" cy="262893"/>
            </a:xfrm>
            <a:custGeom>
              <a:avLst/>
              <a:gdLst>
                <a:gd name="T0" fmla="*/ 37 w 384"/>
                <a:gd name="T1" fmla="*/ 152 h 152"/>
                <a:gd name="T2" fmla="*/ 79 w 384"/>
                <a:gd name="T3" fmla="*/ 90 h 152"/>
                <a:gd name="T4" fmla="*/ 333 w 384"/>
                <a:gd name="T5" fmla="*/ 80 h 152"/>
                <a:gd name="T6" fmla="*/ 366 w 384"/>
                <a:gd name="T7" fmla="*/ 152 h 152"/>
                <a:gd name="T8" fmla="*/ 366 w 384"/>
                <a:gd name="T9" fmla="*/ 28 h 152"/>
                <a:gd name="T10" fmla="*/ 33 w 384"/>
                <a:gd name="T11" fmla="*/ 25 h 152"/>
                <a:gd name="T12" fmla="*/ 37 w 384"/>
                <a:gd name="T1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152">
                  <a:moveTo>
                    <a:pt x="37" y="152"/>
                  </a:moveTo>
                  <a:cubicBezTo>
                    <a:pt x="37" y="152"/>
                    <a:pt x="70" y="124"/>
                    <a:pt x="79" y="90"/>
                  </a:cubicBezTo>
                  <a:cubicBezTo>
                    <a:pt x="79" y="90"/>
                    <a:pt x="195" y="137"/>
                    <a:pt x="333" y="80"/>
                  </a:cubicBezTo>
                  <a:cubicBezTo>
                    <a:pt x="333" y="80"/>
                    <a:pt x="345" y="142"/>
                    <a:pt x="366" y="152"/>
                  </a:cubicBezTo>
                  <a:cubicBezTo>
                    <a:pt x="366" y="152"/>
                    <a:pt x="384" y="38"/>
                    <a:pt x="366" y="28"/>
                  </a:cubicBezTo>
                  <a:cubicBezTo>
                    <a:pt x="347" y="18"/>
                    <a:pt x="66" y="0"/>
                    <a:pt x="33" y="25"/>
                  </a:cubicBezTo>
                  <a:cubicBezTo>
                    <a:pt x="0" y="50"/>
                    <a:pt x="37" y="152"/>
                    <a:pt x="37" y="15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7" name="Oval 37"/>
            <p:cNvSpPr>
              <a:spLocks noChangeArrowheads="1"/>
            </p:cNvSpPr>
            <p:nvPr/>
          </p:nvSpPr>
          <p:spPr bwMode="auto">
            <a:xfrm>
              <a:off x="5902718" y="4928311"/>
              <a:ext cx="34418" cy="4027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8" name="Oval 38"/>
            <p:cNvSpPr>
              <a:spLocks noChangeArrowheads="1"/>
            </p:cNvSpPr>
            <p:nvPr/>
          </p:nvSpPr>
          <p:spPr bwMode="auto">
            <a:xfrm>
              <a:off x="6153894" y="4928311"/>
              <a:ext cx="32953" cy="40276"/>
            </a:xfrm>
            <a:prstGeom prst="ellipse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59" name="Oval 39"/>
            <p:cNvSpPr>
              <a:spLocks noChangeArrowheads="1"/>
            </p:cNvSpPr>
            <p:nvPr/>
          </p:nvSpPr>
          <p:spPr bwMode="auto">
            <a:xfrm>
              <a:off x="5918097" y="4935634"/>
              <a:ext cx="12449" cy="11717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0" name="Oval 40"/>
            <p:cNvSpPr>
              <a:spLocks noChangeArrowheads="1"/>
            </p:cNvSpPr>
            <p:nvPr/>
          </p:nvSpPr>
          <p:spPr bwMode="auto">
            <a:xfrm>
              <a:off x="6171469" y="4935634"/>
              <a:ext cx="11717" cy="11717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1" name="Oval 41"/>
            <p:cNvSpPr>
              <a:spLocks noChangeArrowheads="1"/>
            </p:cNvSpPr>
            <p:nvPr/>
          </p:nvSpPr>
          <p:spPr bwMode="auto">
            <a:xfrm>
              <a:off x="5912970" y="4957602"/>
              <a:ext cx="5126" cy="3662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6162682" y="4957602"/>
              <a:ext cx="3662" cy="3662"/>
            </a:xfrm>
            <a:prstGeom prst="ellipse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5866104" y="4853617"/>
              <a:ext cx="93733" cy="22701"/>
            </a:xfrm>
            <a:custGeom>
              <a:avLst/>
              <a:gdLst>
                <a:gd name="T0" fmla="*/ 0 w 54"/>
                <a:gd name="T1" fmla="*/ 12 h 13"/>
                <a:gd name="T2" fmla="*/ 8 w 54"/>
                <a:gd name="T3" fmla="*/ 7 h 13"/>
                <a:gd name="T4" fmla="*/ 17 w 54"/>
                <a:gd name="T5" fmla="*/ 4 h 13"/>
                <a:gd name="T6" fmla="*/ 27 w 54"/>
                <a:gd name="T7" fmla="*/ 1 h 13"/>
                <a:gd name="T8" fmla="*/ 33 w 54"/>
                <a:gd name="T9" fmla="*/ 0 h 13"/>
                <a:gd name="T10" fmla="*/ 38 w 54"/>
                <a:gd name="T11" fmla="*/ 0 h 13"/>
                <a:gd name="T12" fmla="*/ 44 w 54"/>
                <a:gd name="T13" fmla="*/ 2 h 13"/>
                <a:gd name="T14" fmla="*/ 48 w 54"/>
                <a:gd name="T15" fmla="*/ 4 h 13"/>
                <a:gd name="T16" fmla="*/ 51 w 54"/>
                <a:gd name="T17" fmla="*/ 7 h 13"/>
                <a:gd name="T18" fmla="*/ 53 w 54"/>
                <a:gd name="T19" fmla="*/ 10 h 13"/>
                <a:gd name="T20" fmla="*/ 54 w 54"/>
                <a:gd name="T21" fmla="*/ 12 h 13"/>
                <a:gd name="T22" fmla="*/ 54 w 54"/>
                <a:gd name="T23" fmla="*/ 13 h 13"/>
                <a:gd name="T24" fmla="*/ 51 w 54"/>
                <a:gd name="T25" fmla="*/ 13 h 13"/>
                <a:gd name="T26" fmla="*/ 48 w 54"/>
                <a:gd name="T27" fmla="*/ 13 h 13"/>
                <a:gd name="T28" fmla="*/ 44 w 54"/>
                <a:gd name="T29" fmla="*/ 13 h 13"/>
                <a:gd name="T30" fmla="*/ 41 w 54"/>
                <a:gd name="T31" fmla="*/ 13 h 13"/>
                <a:gd name="T32" fmla="*/ 36 w 54"/>
                <a:gd name="T33" fmla="*/ 13 h 13"/>
                <a:gd name="T34" fmla="*/ 32 w 54"/>
                <a:gd name="T35" fmla="*/ 12 h 13"/>
                <a:gd name="T36" fmla="*/ 27 w 54"/>
                <a:gd name="T37" fmla="*/ 11 h 13"/>
                <a:gd name="T38" fmla="*/ 18 w 54"/>
                <a:gd name="T39" fmla="*/ 11 h 13"/>
                <a:gd name="T40" fmla="*/ 9 w 54"/>
                <a:gd name="T41" fmla="*/ 11 h 13"/>
                <a:gd name="T42" fmla="*/ 1 w 54"/>
                <a:gd name="T43" fmla="*/ 13 h 13"/>
                <a:gd name="T44" fmla="*/ 0 w 54"/>
                <a:gd name="T4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13">
                  <a:moveTo>
                    <a:pt x="0" y="12"/>
                  </a:moveTo>
                  <a:cubicBezTo>
                    <a:pt x="0" y="12"/>
                    <a:pt x="3" y="10"/>
                    <a:pt x="8" y="7"/>
                  </a:cubicBezTo>
                  <a:cubicBezTo>
                    <a:pt x="10" y="6"/>
                    <a:pt x="13" y="5"/>
                    <a:pt x="17" y="4"/>
                  </a:cubicBezTo>
                  <a:cubicBezTo>
                    <a:pt x="20" y="3"/>
                    <a:pt x="23" y="2"/>
                    <a:pt x="27" y="1"/>
                  </a:cubicBezTo>
                  <a:cubicBezTo>
                    <a:pt x="29" y="1"/>
                    <a:pt x="31" y="1"/>
                    <a:pt x="33" y="0"/>
                  </a:cubicBezTo>
                  <a:cubicBezTo>
                    <a:pt x="35" y="0"/>
                    <a:pt x="37" y="0"/>
                    <a:pt x="38" y="0"/>
                  </a:cubicBezTo>
                  <a:cubicBezTo>
                    <a:pt x="40" y="1"/>
                    <a:pt x="42" y="1"/>
                    <a:pt x="44" y="2"/>
                  </a:cubicBezTo>
                  <a:cubicBezTo>
                    <a:pt x="45" y="3"/>
                    <a:pt x="47" y="3"/>
                    <a:pt x="48" y="4"/>
                  </a:cubicBezTo>
                  <a:cubicBezTo>
                    <a:pt x="49" y="5"/>
                    <a:pt x="50" y="6"/>
                    <a:pt x="51" y="7"/>
                  </a:cubicBezTo>
                  <a:cubicBezTo>
                    <a:pt x="52" y="8"/>
                    <a:pt x="52" y="9"/>
                    <a:pt x="53" y="10"/>
                  </a:cubicBezTo>
                  <a:cubicBezTo>
                    <a:pt x="54" y="11"/>
                    <a:pt x="54" y="12"/>
                    <a:pt x="54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2" y="13"/>
                    <a:pt x="51" y="13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7" y="13"/>
                    <a:pt x="46" y="13"/>
                    <a:pt x="44" y="13"/>
                  </a:cubicBezTo>
                  <a:cubicBezTo>
                    <a:pt x="43" y="13"/>
                    <a:pt x="42" y="13"/>
                    <a:pt x="41" y="13"/>
                  </a:cubicBezTo>
                  <a:cubicBezTo>
                    <a:pt x="39" y="13"/>
                    <a:pt x="38" y="13"/>
                    <a:pt x="36" y="13"/>
                  </a:cubicBezTo>
                  <a:cubicBezTo>
                    <a:pt x="35" y="12"/>
                    <a:pt x="34" y="12"/>
                    <a:pt x="32" y="12"/>
                  </a:cubicBezTo>
                  <a:cubicBezTo>
                    <a:pt x="31" y="11"/>
                    <a:pt x="29" y="11"/>
                    <a:pt x="27" y="11"/>
                  </a:cubicBezTo>
                  <a:cubicBezTo>
                    <a:pt x="24" y="11"/>
                    <a:pt x="21" y="11"/>
                    <a:pt x="18" y="11"/>
                  </a:cubicBezTo>
                  <a:cubicBezTo>
                    <a:pt x="15" y="11"/>
                    <a:pt x="12" y="11"/>
                    <a:pt x="9" y="11"/>
                  </a:cubicBezTo>
                  <a:cubicBezTo>
                    <a:pt x="4" y="12"/>
                    <a:pt x="1" y="13"/>
                    <a:pt x="1" y="1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131193" y="4853617"/>
              <a:ext cx="93733" cy="22701"/>
            </a:xfrm>
            <a:custGeom>
              <a:avLst/>
              <a:gdLst>
                <a:gd name="T0" fmla="*/ 53 w 54"/>
                <a:gd name="T1" fmla="*/ 13 h 13"/>
                <a:gd name="T2" fmla="*/ 45 w 54"/>
                <a:gd name="T3" fmla="*/ 11 h 13"/>
                <a:gd name="T4" fmla="*/ 36 w 54"/>
                <a:gd name="T5" fmla="*/ 11 h 13"/>
                <a:gd name="T6" fmla="*/ 26 w 54"/>
                <a:gd name="T7" fmla="*/ 11 h 13"/>
                <a:gd name="T8" fmla="*/ 22 w 54"/>
                <a:gd name="T9" fmla="*/ 12 h 13"/>
                <a:gd name="T10" fmla="*/ 17 w 54"/>
                <a:gd name="T11" fmla="*/ 13 h 13"/>
                <a:gd name="T12" fmla="*/ 13 w 54"/>
                <a:gd name="T13" fmla="*/ 13 h 13"/>
                <a:gd name="T14" fmla="*/ 10 w 54"/>
                <a:gd name="T15" fmla="*/ 13 h 13"/>
                <a:gd name="T16" fmla="*/ 6 w 54"/>
                <a:gd name="T17" fmla="*/ 13 h 13"/>
                <a:gd name="T18" fmla="*/ 3 w 54"/>
                <a:gd name="T19" fmla="*/ 13 h 13"/>
                <a:gd name="T20" fmla="*/ 0 w 54"/>
                <a:gd name="T21" fmla="*/ 13 h 13"/>
                <a:gd name="T22" fmla="*/ 0 w 54"/>
                <a:gd name="T23" fmla="*/ 12 h 13"/>
                <a:gd name="T24" fmla="*/ 1 w 54"/>
                <a:gd name="T25" fmla="*/ 10 h 13"/>
                <a:gd name="T26" fmla="*/ 3 w 54"/>
                <a:gd name="T27" fmla="*/ 7 h 13"/>
                <a:gd name="T28" fmla="*/ 6 w 54"/>
                <a:gd name="T29" fmla="*/ 4 h 13"/>
                <a:gd name="T30" fmla="*/ 10 w 54"/>
                <a:gd name="T31" fmla="*/ 2 h 13"/>
                <a:gd name="T32" fmla="*/ 16 w 54"/>
                <a:gd name="T33" fmla="*/ 0 h 13"/>
                <a:gd name="T34" fmla="*/ 21 w 54"/>
                <a:gd name="T35" fmla="*/ 0 h 13"/>
                <a:gd name="T36" fmla="*/ 27 w 54"/>
                <a:gd name="T37" fmla="*/ 1 h 13"/>
                <a:gd name="T38" fmla="*/ 37 w 54"/>
                <a:gd name="T39" fmla="*/ 4 h 13"/>
                <a:gd name="T40" fmla="*/ 46 w 54"/>
                <a:gd name="T41" fmla="*/ 7 h 13"/>
                <a:gd name="T42" fmla="*/ 54 w 54"/>
                <a:gd name="T43" fmla="*/ 12 h 13"/>
                <a:gd name="T44" fmla="*/ 53 w 54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13">
                  <a:moveTo>
                    <a:pt x="53" y="13"/>
                  </a:moveTo>
                  <a:cubicBezTo>
                    <a:pt x="53" y="13"/>
                    <a:pt x="50" y="12"/>
                    <a:pt x="45" y="11"/>
                  </a:cubicBezTo>
                  <a:cubicBezTo>
                    <a:pt x="42" y="11"/>
                    <a:pt x="39" y="11"/>
                    <a:pt x="36" y="11"/>
                  </a:cubicBezTo>
                  <a:cubicBezTo>
                    <a:pt x="33" y="11"/>
                    <a:pt x="30" y="11"/>
                    <a:pt x="26" y="11"/>
                  </a:cubicBezTo>
                  <a:cubicBezTo>
                    <a:pt x="25" y="11"/>
                    <a:pt x="23" y="11"/>
                    <a:pt x="22" y="12"/>
                  </a:cubicBezTo>
                  <a:cubicBezTo>
                    <a:pt x="20" y="12"/>
                    <a:pt x="19" y="12"/>
                    <a:pt x="17" y="13"/>
                  </a:cubicBezTo>
                  <a:cubicBezTo>
                    <a:pt x="16" y="13"/>
                    <a:pt x="15" y="13"/>
                    <a:pt x="13" y="13"/>
                  </a:cubicBezTo>
                  <a:cubicBezTo>
                    <a:pt x="12" y="13"/>
                    <a:pt x="11" y="13"/>
                    <a:pt x="10" y="13"/>
                  </a:cubicBezTo>
                  <a:cubicBezTo>
                    <a:pt x="8" y="13"/>
                    <a:pt x="7" y="13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12" y="1"/>
                    <a:pt x="14" y="1"/>
                    <a:pt x="16" y="0"/>
                  </a:cubicBezTo>
                  <a:cubicBezTo>
                    <a:pt x="17" y="0"/>
                    <a:pt x="19" y="0"/>
                    <a:pt x="21" y="0"/>
                  </a:cubicBezTo>
                  <a:cubicBezTo>
                    <a:pt x="23" y="1"/>
                    <a:pt x="25" y="1"/>
                    <a:pt x="27" y="1"/>
                  </a:cubicBezTo>
                  <a:cubicBezTo>
                    <a:pt x="31" y="2"/>
                    <a:pt x="34" y="3"/>
                    <a:pt x="37" y="4"/>
                  </a:cubicBezTo>
                  <a:cubicBezTo>
                    <a:pt x="41" y="5"/>
                    <a:pt x="44" y="6"/>
                    <a:pt x="46" y="7"/>
                  </a:cubicBezTo>
                  <a:cubicBezTo>
                    <a:pt x="51" y="10"/>
                    <a:pt x="54" y="12"/>
                    <a:pt x="54" y="12"/>
                  </a:cubicBezTo>
                  <a:lnTo>
                    <a:pt x="53" y="1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349718" y="2214912"/>
            <a:ext cx="990363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Target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66" name="Freeform 11"/>
          <p:cNvSpPr>
            <a:spLocks noEditPoints="1"/>
          </p:cNvSpPr>
          <p:nvPr/>
        </p:nvSpPr>
        <p:spPr bwMode="auto">
          <a:xfrm>
            <a:off x="891843" y="2201770"/>
            <a:ext cx="417999" cy="417999"/>
          </a:xfrm>
          <a:custGeom>
            <a:avLst/>
            <a:gdLst>
              <a:gd name="T0" fmla="*/ 845 w 889"/>
              <a:gd name="T1" fmla="*/ 400 h 889"/>
              <a:gd name="T2" fmla="*/ 808 w 889"/>
              <a:gd name="T3" fmla="*/ 400 h 889"/>
              <a:gd name="T4" fmla="*/ 489 w 889"/>
              <a:gd name="T5" fmla="*/ 81 h 889"/>
              <a:gd name="T6" fmla="*/ 489 w 889"/>
              <a:gd name="T7" fmla="*/ 45 h 889"/>
              <a:gd name="T8" fmla="*/ 445 w 889"/>
              <a:gd name="T9" fmla="*/ 0 h 889"/>
              <a:gd name="T10" fmla="*/ 400 w 889"/>
              <a:gd name="T11" fmla="*/ 45 h 889"/>
              <a:gd name="T12" fmla="*/ 400 w 889"/>
              <a:gd name="T13" fmla="*/ 81 h 889"/>
              <a:gd name="T14" fmla="*/ 81 w 889"/>
              <a:gd name="T15" fmla="*/ 400 h 889"/>
              <a:gd name="T16" fmla="*/ 45 w 889"/>
              <a:gd name="T17" fmla="*/ 400 h 889"/>
              <a:gd name="T18" fmla="*/ 0 w 889"/>
              <a:gd name="T19" fmla="*/ 445 h 889"/>
              <a:gd name="T20" fmla="*/ 45 w 889"/>
              <a:gd name="T21" fmla="*/ 489 h 889"/>
              <a:gd name="T22" fmla="*/ 81 w 889"/>
              <a:gd name="T23" fmla="*/ 489 h 889"/>
              <a:gd name="T24" fmla="*/ 400 w 889"/>
              <a:gd name="T25" fmla="*/ 808 h 889"/>
              <a:gd name="T26" fmla="*/ 400 w 889"/>
              <a:gd name="T27" fmla="*/ 845 h 889"/>
              <a:gd name="T28" fmla="*/ 445 w 889"/>
              <a:gd name="T29" fmla="*/ 889 h 889"/>
              <a:gd name="T30" fmla="*/ 489 w 889"/>
              <a:gd name="T31" fmla="*/ 845 h 889"/>
              <a:gd name="T32" fmla="*/ 489 w 889"/>
              <a:gd name="T33" fmla="*/ 808 h 889"/>
              <a:gd name="T34" fmla="*/ 808 w 889"/>
              <a:gd name="T35" fmla="*/ 489 h 889"/>
              <a:gd name="T36" fmla="*/ 845 w 889"/>
              <a:gd name="T37" fmla="*/ 489 h 889"/>
              <a:gd name="T38" fmla="*/ 889 w 889"/>
              <a:gd name="T39" fmla="*/ 445 h 889"/>
              <a:gd name="T40" fmla="*/ 845 w 889"/>
              <a:gd name="T41" fmla="*/ 400 h 889"/>
              <a:gd name="T42" fmla="*/ 718 w 889"/>
              <a:gd name="T43" fmla="*/ 400 h 889"/>
              <a:gd name="T44" fmla="*/ 603 w 889"/>
              <a:gd name="T45" fmla="*/ 400 h 889"/>
              <a:gd name="T46" fmla="*/ 489 w 889"/>
              <a:gd name="T47" fmla="*/ 286 h 889"/>
              <a:gd name="T48" fmla="*/ 489 w 889"/>
              <a:gd name="T49" fmla="*/ 172 h 889"/>
              <a:gd name="T50" fmla="*/ 718 w 889"/>
              <a:gd name="T51" fmla="*/ 400 h 889"/>
              <a:gd name="T52" fmla="*/ 400 w 889"/>
              <a:gd name="T53" fmla="*/ 172 h 889"/>
              <a:gd name="T54" fmla="*/ 400 w 889"/>
              <a:gd name="T55" fmla="*/ 286 h 889"/>
              <a:gd name="T56" fmla="*/ 286 w 889"/>
              <a:gd name="T57" fmla="*/ 400 h 889"/>
              <a:gd name="T58" fmla="*/ 172 w 889"/>
              <a:gd name="T59" fmla="*/ 400 h 889"/>
              <a:gd name="T60" fmla="*/ 400 w 889"/>
              <a:gd name="T61" fmla="*/ 172 h 889"/>
              <a:gd name="T62" fmla="*/ 172 w 889"/>
              <a:gd name="T63" fmla="*/ 489 h 889"/>
              <a:gd name="T64" fmla="*/ 286 w 889"/>
              <a:gd name="T65" fmla="*/ 489 h 889"/>
              <a:gd name="T66" fmla="*/ 400 w 889"/>
              <a:gd name="T67" fmla="*/ 603 h 889"/>
              <a:gd name="T68" fmla="*/ 400 w 889"/>
              <a:gd name="T69" fmla="*/ 718 h 889"/>
              <a:gd name="T70" fmla="*/ 172 w 889"/>
              <a:gd name="T71" fmla="*/ 489 h 889"/>
              <a:gd name="T72" fmla="*/ 489 w 889"/>
              <a:gd name="T73" fmla="*/ 718 h 889"/>
              <a:gd name="T74" fmla="*/ 489 w 889"/>
              <a:gd name="T75" fmla="*/ 603 h 889"/>
              <a:gd name="T76" fmla="*/ 603 w 889"/>
              <a:gd name="T77" fmla="*/ 489 h 889"/>
              <a:gd name="T78" fmla="*/ 718 w 889"/>
              <a:gd name="T79" fmla="*/ 489 h 889"/>
              <a:gd name="T80" fmla="*/ 489 w 889"/>
              <a:gd name="T81" fmla="*/ 718 h 889"/>
              <a:gd name="T82" fmla="*/ 489 w 889"/>
              <a:gd name="T83" fmla="*/ 718 h 889"/>
              <a:gd name="T84" fmla="*/ 489 w 889"/>
              <a:gd name="T85" fmla="*/ 718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89" h="889">
                <a:moveTo>
                  <a:pt x="845" y="400"/>
                </a:moveTo>
                <a:cubicBezTo>
                  <a:pt x="808" y="400"/>
                  <a:pt x="808" y="400"/>
                  <a:pt x="808" y="400"/>
                </a:cubicBezTo>
                <a:cubicBezTo>
                  <a:pt x="788" y="234"/>
                  <a:pt x="656" y="102"/>
                  <a:pt x="489" y="81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9" y="20"/>
                  <a:pt x="469" y="0"/>
                  <a:pt x="445" y="0"/>
                </a:cubicBezTo>
                <a:cubicBezTo>
                  <a:pt x="420" y="0"/>
                  <a:pt x="400" y="20"/>
                  <a:pt x="400" y="45"/>
                </a:cubicBezTo>
                <a:cubicBezTo>
                  <a:pt x="400" y="81"/>
                  <a:pt x="400" y="81"/>
                  <a:pt x="400" y="81"/>
                </a:cubicBezTo>
                <a:cubicBezTo>
                  <a:pt x="234" y="102"/>
                  <a:pt x="102" y="234"/>
                  <a:pt x="81" y="400"/>
                </a:cubicBezTo>
                <a:cubicBezTo>
                  <a:pt x="45" y="400"/>
                  <a:pt x="45" y="400"/>
                  <a:pt x="45" y="400"/>
                </a:cubicBezTo>
                <a:cubicBezTo>
                  <a:pt x="20" y="400"/>
                  <a:pt x="0" y="420"/>
                  <a:pt x="0" y="445"/>
                </a:cubicBezTo>
                <a:cubicBezTo>
                  <a:pt x="0" y="469"/>
                  <a:pt x="20" y="489"/>
                  <a:pt x="45" y="489"/>
                </a:cubicBezTo>
                <a:cubicBezTo>
                  <a:pt x="81" y="489"/>
                  <a:pt x="81" y="489"/>
                  <a:pt x="81" y="489"/>
                </a:cubicBezTo>
                <a:cubicBezTo>
                  <a:pt x="102" y="656"/>
                  <a:pt x="234" y="788"/>
                  <a:pt x="400" y="808"/>
                </a:cubicBezTo>
                <a:cubicBezTo>
                  <a:pt x="400" y="845"/>
                  <a:pt x="400" y="845"/>
                  <a:pt x="400" y="845"/>
                </a:cubicBezTo>
                <a:cubicBezTo>
                  <a:pt x="400" y="869"/>
                  <a:pt x="420" y="889"/>
                  <a:pt x="445" y="889"/>
                </a:cubicBezTo>
                <a:cubicBezTo>
                  <a:pt x="469" y="889"/>
                  <a:pt x="489" y="869"/>
                  <a:pt x="489" y="845"/>
                </a:cubicBezTo>
                <a:cubicBezTo>
                  <a:pt x="489" y="808"/>
                  <a:pt x="489" y="808"/>
                  <a:pt x="489" y="808"/>
                </a:cubicBezTo>
                <a:cubicBezTo>
                  <a:pt x="656" y="788"/>
                  <a:pt x="788" y="656"/>
                  <a:pt x="808" y="489"/>
                </a:cubicBezTo>
                <a:cubicBezTo>
                  <a:pt x="845" y="489"/>
                  <a:pt x="845" y="489"/>
                  <a:pt x="845" y="489"/>
                </a:cubicBezTo>
                <a:cubicBezTo>
                  <a:pt x="869" y="489"/>
                  <a:pt x="889" y="469"/>
                  <a:pt x="889" y="445"/>
                </a:cubicBezTo>
                <a:cubicBezTo>
                  <a:pt x="889" y="420"/>
                  <a:pt x="869" y="400"/>
                  <a:pt x="845" y="400"/>
                </a:cubicBezTo>
                <a:close/>
                <a:moveTo>
                  <a:pt x="718" y="400"/>
                </a:moveTo>
                <a:cubicBezTo>
                  <a:pt x="603" y="400"/>
                  <a:pt x="603" y="400"/>
                  <a:pt x="603" y="400"/>
                </a:cubicBezTo>
                <a:cubicBezTo>
                  <a:pt x="587" y="345"/>
                  <a:pt x="544" y="302"/>
                  <a:pt x="489" y="286"/>
                </a:cubicBezTo>
                <a:cubicBezTo>
                  <a:pt x="489" y="172"/>
                  <a:pt x="489" y="172"/>
                  <a:pt x="489" y="172"/>
                </a:cubicBezTo>
                <a:cubicBezTo>
                  <a:pt x="606" y="191"/>
                  <a:pt x="699" y="283"/>
                  <a:pt x="718" y="400"/>
                </a:cubicBezTo>
                <a:close/>
                <a:moveTo>
                  <a:pt x="400" y="172"/>
                </a:moveTo>
                <a:cubicBezTo>
                  <a:pt x="400" y="286"/>
                  <a:pt x="400" y="286"/>
                  <a:pt x="400" y="286"/>
                </a:cubicBezTo>
                <a:cubicBezTo>
                  <a:pt x="345" y="302"/>
                  <a:pt x="302" y="345"/>
                  <a:pt x="286" y="400"/>
                </a:cubicBezTo>
                <a:cubicBezTo>
                  <a:pt x="172" y="400"/>
                  <a:pt x="172" y="400"/>
                  <a:pt x="172" y="400"/>
                </a:cubicBezTo>
                <a:cubicBezTo>
                  <a:pt x="191" y="283"/>
                  <a:pt x="283" y="191"/>
                  <a:pt x="400" y="172"/>
                </a:cubicBezTo>
                <a:close/>
                <a:moveTo>
                  <a:pt x="172" y="489"/>
                </a:moveTo>
                <a:cubicBezTo>
                  <a:pt x="286" y="489"/>
                  <a:pt x="286" y="489"/>
                  <a:pt x="286" y="489"/>
                </a:cubicBezTo>
                <a:cubicBezTo>
                  <a:pt x="302" y="544"/>
                  <a:pt x="345" y="587"/>
                  <a:pt x="400" y="603"/>
                </a:cubicBezTo>
                <a:cubicBezTo>
                  <a:pt x="400" y="718"/>
                  <a:pt x="400" y="718"/>
                  <a:pt x="400" y="718"/>
                </a:cubicBezTo>
                <a:cubicBezTo>
                  <a:pt x="283" y="699"/>
                  <a:pt x="191" y="606"/>
                  <a:pt x="172" y="489"/>
                </a:cubicBezTo>
                <a:close/>
                <a:moveTo>
                  <a:pt x="489" y="718"/>
                </a:moveTo>
                <a:cubicBezTo>
                  <a:pt x="489" y="603"/>
                  <a:pt x="489" y="603"/>
                  <a:pt x="489" y="603"/>
                </a:cubicBezTo>
                <a:cubicBezTo>
                  <a:pt x="544" y="587"/>
                  <a:pt x="587" y="544"/>
                  <a:pt x="603" y="489"/>
                </a:cubicBezTo>
                <a:cubicBezTo>
                  <a:pt x="718" y="489"/>
                  <a:pt x="718" y="489"/>
                  <a:pt x="718" y="489"/>
                </a:cubicBezTo>
                <a:cubicBezTo>
                  <a:pt x="699" y="606"/>
                  <a:pt x="606" y="699"/>
                  <a:pt x="489" y="718"/>
                </a:cubicBezTo>
                <a:close/>
                <a:moveTo>
                  <a:pt x="489" y="718"/>
                </a:moveTo>
                <a:cubicBezTo>
                  <a:pt x="489" y="718"/>
                  <a:pt x="489" y="718"/>
                  <a:pt x="489" y="71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17738" y="2644753"/>
            <a:ext cx="2827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neque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maximus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349718" y="4341486"/>
            <a:ext cx="1165667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Success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17738" y="4771327"/>
            <a:ext cx="2827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neque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maximus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096501" y="2214912"/>
            <a:ext cx="1322762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Get Cups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564521" y="2644753"/>
            <a:ext cx="2827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neque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maximus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96501" y="4341486"/>
            <a:ext cx="1398103" cy="400091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en Sans"/>
                <a:ea typeface="+mn-ea"/>
                <a:cs typeface="Lato Regular"/>
              </a:rPr>
              <a:t>Get Titles</a:t>
            </a:r>
            <a:endParaRPr kumimoji="0" lang="id-ID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Open Sans"/>
              <a:ea typeface="+mn-ea"/>
              <a:cs typeface="Lato Regular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564521" y="4771327"/>
            <a:ext cx="28273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Lorem ipsum dolor sit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amet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consectetur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adipiscing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Pellentesque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bibendum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risus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eu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neque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maximus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74" name="AutoShape 123"/>
          <p:cNvSpPr>
            <a:spLocks noChangeAspect="1"/>
          </p:cNvSpPr>
          <p:nvPr/>
        </p:nvSpPr>
        <p:spPr bwMode="auto">
          <a:xfrm>
            <a:off x="8653735" y="2201770"/>
            <a:ext cx="389089" cy="4281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marL="0" marR="0" lvl="0" indent="0" algn="l" defTabSz="4570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75" name="Group 4681"/>
          <p:cNvGrpSpPr>
            <a:grpSpLocks noChangeAspect="1"/>
          </p:cNvGrpSpPr>
          <p:nvPr/>
        </p:nvGrpSpPr>
        <p:grpSpPr bwMode="auto">
          <a:xfrm>
            <a:off x="8655349" y="4284883"/>
            <a:ext cx="371137" cy="486444"/>
            <a:chOff x="4576763" y="2300287"/>
            <a:chExt cx="276225" cy="361950"/>
          </a:xfrm>
          <a:solidFill>
            <a:schemeClr val="accent4"/>
          </a:solidFill>
        </p:grpSpPr>
        <p:sp>
          <p:nvSpPr>
            <p:cNvPr id="76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7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8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79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0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1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2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3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4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85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</p:grpSp>
      <p:sp>
        <p:nvSpPr>
          <p:cNvPr id="86" name="Freeform 85"/>
          <p:cNvSpPr>
            <a:spLocks noChangeAspect="1" noChangeArrowheads="1"/>
          </p:cNvSpPr>
          <p:nvPr/>
        </p:nvSpPr>
        <p:spPr bwMode="auto">
          <a:xfrm>
            <a:off x="887677" y="4299006"/>
            <a:ext cx="392026" cy="469197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/>
              <a:ea typeface="SimSun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75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65" grpId="0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06075" y="395385"/>
            <a:ext cx="6179850" cy="1049786"/>
            <a:chOff x="6095803" y="340861"/>
            <a:chExt cx="12359700" cy="2099571"/>
          </a:xfrm>
        </p:grpSpPr>
        <p:sp>
          <p:nvSpPr>
            <p:cNvPr id="3" name="TextBox 2"/>
            <p:cNvSpPr txBox="1"/>
            <p:nvPr/>
          </p:nvSpPr>
          <p:spPr>
            <a:xfrm>
              <a:off x="6095803" y="340861"/>
              <a:ext cx="12359700" cy="1569643"/>
            </a:xfrm>
            <a:prstGeom prst="rect">
              <a:avLst/>
            </a:prstGeom>
            <a:noFill/>
          </p:spPr>
          <p:txBody>
            <a:bodyPr wrap="square" lIns="45711" tIns="22856" rIns="45711" bIns="22856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Mango</a:t>
              </a:r>
              <a:r>
                <a:rPr kumimoji="0" lang="vi-VN" sz="48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 </a:t>
              </a:r>
              <a:r>
                <a:rPr kumimoji="0" 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Bebas Neue Regular"/>
                  <a:ea typeface="+mn-ea"/>
                  <a:cs typeface="Lato Regular"/>
                </a:rPr>
                <a:t>Presentation</a:t>
              </a:r>
              <a:endParaRPr kumimoji="0" lang="id-ID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ebas Neue Regular"/>
                <a:ea typeface="+mn-ea"/>
                <a:cs typeface="Lato Regular"/>
              </a:endParaRPr>
            </a:p>
          </p:txBody>
        </p:sp>
        <p:sp>
          <p:nvSpPr>
            <p:cNvPr id="4" name="Subtitle 2"/>
            <p:cNvSpPr txBox="1">
              <a:spLocks/>
            </p:cNvSpPr>
            <p:nvPr/>
          </p:nvSpPr>
          <p:spPr>
            <a:xfrm>
              <a:off x="6448061" y="1601316"/>
              <a:ext cx="11655186" cy="839116"/>
            </a:xfrm>
            <a:prstGeom prst="rect">
              <a:avLst/>
            </a:prstGeom>
          </p:spPr>
          <p:txBody>
            <a:bodyPr vert="horz" lIns="108745" tIns="54373" rIns="108745" bIns="54373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87636" rtl="0" eaLnBrk="1" fontAlgn="auto" latinLnBrk="0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155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Lato Light"/>
                </a:rPr>
                <a:t>PUT YOUR GREAT SUBTITLE</a:t>
              </a:r>
              <a:endParaRPr kumimoji="0" lang="en-US" sz="15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Lato Light"/>
                <a:ea typeface="+mn-ea"/>
                <a:cs typeface="Lato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683964" y="2148073"/>
            <a:ext cx="1041766" cy="2192538"/>
            <a:chOff x="8683964" y="2148073"/>
            <a:chExt cx="1041766" cy="2192538"/>
          </a:xfrm>
        </p:grpSpPr>
        <p:sp>
          <p:nvSpPr>
            <p:cNvPr id="6" name="Freeform 197"/>
            <p:cNvSpPr>
              <a:spLocks/>
            </p:cNvSpPr>
            <p:nvPr/>
          </p:nvSpPr>
          <p:spPr bwMode="auto">
            <a:xfrm>
              <a:off x="8691750" y="2148073"/>
              <a:ext cx="1024638" cy="1041766"/>
            </a:xfrm>
            <a:custGeom>
              <a:avLst/>
              <a:gdLst>
                <a:gd name="T0" fmla="*/ 0 w 481"/>
                <a:gd name="T1" fmla="*/ 366 h 489"/>
                <a:gd name="T2" fmla="*/ 115 w 481"/>
                <a:gd name="T3" fmla="*/ 485 h 489"/>
                <a:gd name="T4" fmla="*/ 115 w 481"/>
                <a:gd name="T5" fmla="*/ 489 h 489"/>
                <a:gd name="T6" fmla="*/ 481 w 481"/>
                <a:gd name="T7" fmla="*/ 489 h 489"/>
                <a:gd name="T8" fmla="*/ 481 w 481"/>
                <a:gd name="T9" fmla="*/ 485 h 489"/>
                <a:gd name="T10" fmla="*/ 0 w 481"/>
                <a:gd name="T11" fmla="*/ 0 h 489"/>
                <a:gd name="T12" fmla="*/ 0 w 481"/>
                <a:gd name="T13" fmla="*/ 36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489">
                  <a:moveTo>
                    <a:pt x="0" y="366"/>
                  </a:moveTo>
                  <a:cubicBezTo>
                    <a:pt x="64" y="368"/>
                    <a:pt x="115" y="420"/>
                    <a:pt x="115" y="485"/>
                  </a:cubicBezTo>
                  <a:cubicBezTo>
                    <a:pt x="115" y="486"/>
                    <a:pt x="115" y="487"/>
                    <a:pt x="115" y="489"/>
                  </a:cubicBezTo>
                  <a:cubicBezTo>
                    <a:pt x="481" y="489"/>
                    <a:pt x="481" y="489"/>
                    <a:pt x="481" y="489"/>
                  </a:cubicBezTo>
                  <a:cubicBezTo>
                    <a:pt x="481" y="487"/>
                    <a:pt x="481" y="486"/>
                    <a:pt x="481" y="485"/>
                  </a:cubicBezTo>
                  <a:cubicBezTo>
                    <a:pt x="481" y="218"/>
                    <a:pt x="266" y="2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" name="Freeform 198"/>
            <p:cNvSpPr>
              <a:spLocks/>
            </p:cNvSpPr>
            <p:nvPr/>
          </p:nvSpPr>
          <p:spPr bwMode="auto">
            <a:xfrm>
              <a:off x="8683964" y="3315973"/>
              <a:ext cx="1041766" cy="1024638"/>
            </a:xfrm>
            <a:custGeom>
              <a:avLst/>
              <a:gdLst>
                <a:gd name="T0" fmla="*/ 123 w 489"/>
                <a:gd name="T1" fmla="*/ 0 h 481"/>
                <a:gd name="T2" fmla="*/ 4 w 489"/>
                <a:gd name="T3" fmla="*/ 115 h 481"/>
                <a:gd name="T4" fmla="*/ 0 w 489"/>
                <a:gd name="T5" fmla="*/ 115 h 481"/>
                <a:gd name="T6" fmla="*/ 0 w 489"/>
                <a:gd name="T7" fmla="*/ 481 h 481"/>
                <a:gd name="T8" fmla="*/ 4 w 489"/>
                <a:gd name="T9" fmla="*/ 481 h 481"/>
                <a:gd name="T10" fmla="*/ 489 w 489"/>
                <a:gd name="T11" fmla="*/ 0 h 481"/>
                <a:gd name="T12" fmla="*/ 123 w 489"/>
                <a:gd name="T13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81">
                  <a:moveTo>
                    <a:pt x="123" y="0"/>
                  </a:moveTo>
                  <a:cubicBezTo>
                    <a:pt x="121" y="64"/>
                    <a:pt x="69" y="115"/>
                    <a:pt x="4" y="115"/>
                  </a:cubicBezTo>
                  <a:cubicBezTo>
                    <a:pt x="3" y="115"/>
                    <a:pt x="2" y="115"/>
                    <a:pt x="0" y="115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" y="481"/>
                    <a:pt x="3" y="481"/>
                    <a:pt x="4" y="481"/>
                  </a:cubicBezTo>
                  <a:cubicBezTo>
                    <a:pt x="271" y="481"/>
                    <a:pt x="487" y="266"/>
                    <a:pt x="489" y="0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" name="Freeform 228"/>
            <p:cNvSpPr>
              <a:spLocks/>
            </p:cNvSpPr>
            <p:nvPr/>
          </p:nvSpPr>
          <p:spPr bwMode="auto">
            <a:xfrm>
              <a:off x="8864599" y="2454842"/>
              <a:ext cx="548133" cy="546577"/>
            </a:xfrm>
            <a:custGeom>
              <a:avLst/>
              <a:gdLst>
                <a:gd name="T0" fmla="*/ 244 w 257"/>
                <a:gd name="T1" fmla="*/ 128 h 257"/>
                <a:gd name="T2" fmla="*/ 230 w 257"/>
                <a:gd name="T3" fmla="*/ 128 h 257"/>
                <a:gd name="T4" fmla="*/ 200 w 257"/>
                <a:gd name="T5" fmla="*/ 200 h 257"/>
                <a:gd name="T6" fmla="*/ 128 w 257"/>
                <a:gd name="T7" fmla="*/ 230 h 257"/>
                <a:gd name="T8" fmla="*/ 56 w 257"/>
                <a:gd name="T9" fmla="*/ 200 h 257"/>
                <a:gd name="T10" fmla="*/ 26 w 257"/>
                <a:gd name="T11" fmla="*/ 128 h 257"/>
                <a:gd name="T12" fmla="*/ 56 w 257"/>
                <a:gd name="T13" fmla="*/ 56 h 257"/>
                <a:gd name="T14" fmla="*/ 128 w 257"/>
                <a:gd name="T15" fmla="*/ 26 h 257"/>
                <a:gd name="T16" fmla="*/ 200 w 257"/>
                <a:gd name="T17" fmla="*/ 56 h 257"/>
                <a:gd name="T18" fmla="*/ 230 w 257"/>
                <a:gd name="T19" fmla="*/ 128 h 257"/>
                <a:gd name="T20" fmla="*/ 244 w 257"/>
                <a:gd name="T21" fmla="*/ 128 h 257"/>
                <a:gd name="T22" fmla="*/ 257 w 257"/>
                <a:gd name="T23" fmla="*/ 128 h 257"/>
                <a:gd name="T24" fmla="*/ 219 w 257"/>
                <a:gd name="T25" fmla="*/ 37 h 257"/>
                <a:gd name="T26" fmla="*/ 128 w 257"/>
                <a:gd name="T27" fmla="*/ 0 h 257"/>
                <a:gd name="T28" fmla="*/ 37 w 257"/>
                <a:gd name="T29" fmla="*/ 37 h 257"/>
                <a:gd name="T30" fmla="*/ 0 w 257"/>
                <a:gd name="T31" fmla="*/ 128 h 257"/>
                <a:gd name="T32" fmla="*/ 37 w 257"/>
                <a:gd name="T33" fmla="*/ 219 h 257"/>
                <a:gd name="T34" fmla="*/ 128 w 257"/>
                <a:gd name="T35" fmla="*/ 257 h 257"/>
                <a:gd name="T36" fmla="*/ 219 w 257"/>
                <a:gd name="T37" fmla="*/ 219 h 257"/>
                <a:gd name="T38" fmla="*/ 257 w 257"/>
                <a:gd name="T39" fmla="*/ 128 h 257"/>
                <a:gd name="T40" fmla="*/ 244 w 257"/>
                <a:gd name="T4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257">
                  <a:moveTo>
                    <a:pt x="244" y="128"/>
                  </a:moveTo>
                  <a:cubicBezTo>
                    <a:pt x="230" y="128"/>
                    <a:pt x="230" y="128"/>
                    <a:pt x="230" y="128"/>
                  </a:cubicBezTo>
                  <a:cubicBezTo>
                    <a:pt x="230" y="157"/>
                    <a:pt x="219" y="182"/>
                    <a:pt x="200" y="200"/>
                  </a:cubicBezTo>
                  <a:cubicBezTo>
                    <a:pt x="182" y="219"/>
                    <a:pt x="157" y="230"/>
                    <a:pt x="128" y="230"/>
                  </a:cubicBezTo>
                  <a:cubicBezTo>
                    <a:pt x="100" y="230"/>
                    <a:pt x="75" y="219"/>
                    <a:pt x="56" y="200"/>
                  </a:cubicBezTo>
                  <a:cubicBezTo>
                    <a:pt x="38" y="182"/>
                    <a:pt x="26" y="157"/>
                    <a:pt x="26" y="128"/>
                  </a:cubicBezTo>
                  <a:cubicBezTo>
                    <a:pt x="26" y="100"/>
                    <a:pt x="38" y="75"/>
                    <a:pt x="56" y="56"/>
                  </a:cubicBezTo>
                  <a:cubicBezTo>
                    <a:pt x="75" y="38"/>
                    <a:pt x="100" y="26"/>
                    <a:pt x="128" y="26"/>
                  </a:cubicBezTo>
                  <a:cubicBezTo>
                    <a:pt x="157" y="26"/>
                    <a:pt x="182" y="38"/>
                    <a:pt x="200" y="56"/>
                  </a:cubicBezTo>
                  <a:cubicBezTo>
                    <a:pt x="219" y="75"/>
                    <a:pt x="230" y="100"/>
                    <a:pt x="230" y="12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57" y="128"/>
                    <a:pt x="257" y="128"/>
                    <a:pt x="257" y="128"/>
                  </a:cubicBezTo>
                  <a:cubicBezTo>
                    <a:pt x="257" y="93"/>
                    <a:pt x="243" y="61"/>
                    <a:pt x="219" y="37"/>
                  </a:cubicBezTo>
                  <a:cubicBezTo>
                    <a:pt x="196" y="14"/>
                    <a:pt x="164" y="0"/>
                    <a:pt x="128" y="0"/>
                  </a:cubicBezTo>
                  <a:cubicBezTo>
                    <a:pt x="93" y="0"/>
                    <a:pt x="61" y="14"/>
                    <a:pt x="37" y="37"/>
                  </a:cubicBezTo>
                  <a:cubicBezTo>
                    <a:pt x="14" y="61"/>
                    <a:pt x="0" y="93"/>
                    <a:pt x="0" y="128"/>
                  </a:cubicBezTo>
                  <a:cubicBezTo>
                    <a:pt x="0" y="164"/>
                    <a:pt x="14" y="196"/>
                    <a:pt x="37" y="219"/>
                  </a:cubicBezTo>
                  <a:cubicBezTo>
                    <a:pt x="61" y="243"/>
                    <a:pt x="93" y="257"/>
                    <a:pt x="128" y="257"/>
                  </a:cubicBezTo>
                  <a:cubicBezTo>
                    <a:pt x="164" y="257"/>
                    <a:pt x="196" y="243"/>
                    <a:pt x="219" y="219"/>
                  </a:cubicBezTo>
                  <a:cubicBezTo>
                    <a:pt x="243" y="196"/>
                    <a:pt x="257" y="164"/>
                    <a:pt x="257" y="128"/>
                  </a:cubicBezTo>
                  <a:lnTo>
                    <a:pt x="24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" name="Freeform 229"/>
            <p:cNvSpPr>
              <a:spLocks/>
            </p:cNvSpPr>
            <p:nvPr/>
          </p:nvSpPr>
          <p:spPr bwMode="auto">
            <a:xfrm>
              <a:off x="9067034" y="2571631"/>
              <a:ext cx="143263" cy="289639"/>
            </a:xfrm>
            <a:custGeom>
              <a:avLst/>
              <a:gdLst>
                <a:gd name="T0" fmla="*/ 1 w 67"/>
                <a:gd name="T1" fmla="*/ 39 h 136"/>
                <a:gd name="T2" fmla="*/ 11 w 67"/>
                <a:gd name="T3" fmla="*/ 9 h 136"/>
                <a:gd name="T4" fmla="*/ 35 w 67"/>
                <a:gd name="T5" fmla="*/ 0 h 136"/>
                <a:gd name="T6" fmla="*/ 58 w 67"/>
                <a:gd name="T7" fmla="*/ 10 h 136"/>
                <a:gd name="T8" fmla="*/ 67 w 67"/>
                <a:gd name="T9" fmla="*/ 34 h 136"/>
                <a:gd name="T10" fmla="*/ 61 w 67"/>
                <a:gd name="T11" fmla="*/ 61 h 136"/>
                <a:gd name="T12" fmla="*/ 45 w 67"/>
                <a:gd name="T13" fmla="*/ 85 h 136"/>
                <a:gd name="T14" fmla="*/ 35 w 67"/>
                <a:gd name="T15" fmla="*/ 100 h 136"/>
                <a:gd name="T16" fmla="*/ 32 w 67"/>
                <a:gd name="T17" fmla="*/ 105 h 136"/>
                <a:gd name="T18" fmla="*/ 26 w 67"/>
                <a:gd name="T19" fmla="*/ 114 h 136"/>
                <a:gd name="T20" fmla="*/ 25 w 67"/>
                <a:gd name="T21" fmla="*/ 116 h 136"/>
                <a:gd name="T22" fmla="*/ 65 w 67"/>
                <a:gd name="T23" fmla="*/ 116 h 136"/>
                <a:gd name="T24" fmla="*/ 65 w 67"/>
                <a:gd name="T25" fmla="*/ 136 h 136"/>
                <a:gd name="T26" fmla="*/ 0 w 67"/>
                <a:gd name="T27" fmla="*/ 136 h 136"/>
                <a:gd name="T28" fmla="*/ 0 w 67"/>
                <a:gd name="T29" fmla="*/ 117 h 136"/>
                <a:gd name="T30" fmla="*/ 5 w 67"/>
                <a:gd name="T31" fmla="*/ 110 h 136"/>
                <a:gd name="T32" fmla="*/ 10 w 67"/>
                <a:gd name="T33" fmla="*/ 103 h 136"/>
                <a:gd name="T34" fmla="*/ 15 w 67"/>
                <a:gd name="T35" fmla="*/ 95 h 136"/>
                <a:gd name="T36" fmla="*/ 30 w 67"/>
                <a:gd name="T37" fmla="*/ 75 h 136"/>
                <a:gd name="T38" fmla="*/ 44 w 67"/>
                <a:gd name="T39" fmla="*/ 51 h 136"/>
                <a:gd name="T40" fmla="*/ 47 w 67"/>
                <a:gd name="T41" fmla="*/ 34 h 136"/>
                <a:gd name="T42" fmla="*/ 44 w 67"/>
                <a:gd name="T43" fmla="*/ 24 h 136"/>
                <a:gd name="T44" fmla="*/ 34 w 67"/>
                <a:gd name="T45" fmla="*/ 19 h 136"/>
                <a:gd name="T46" fmla="*/ 22 w 67"/>
                <a:gd name="T47" fmla="*/ 29 h 136"/>
                <a:gd name="T48" fmla="*/ 21 w 67"/>
                <a:gd name="T49" fmla="*/ 37 h 136"/>
                <a:gd name="T50" fmla="*/ 21 w 67"/>
                <a:gd name="T51" fmla="*/ 42 h 136"/>
                <a:gd name="T52" fmla="*/ 1 w 67"/>
                <a:gd name="T53" fmla="*/ 42 h 136"/>
                <a:gd name="T54" fmla="*/ 1 w 67"/>
                <a:gd name="T55" fmla="*/ 3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136">
                  <a:moveTo>
                    <a:pt x="1" y="39"/>
                  </a:moveTo>
                  <a:cubicBezTo>
                    <a:pt x="1" y="26"/>
                    <a:pt x="4" y="16"/>
                    <a:pt x="11" y="9"/>
                  </a:cubicBezTo>
                  <a:cubicBezTo>
                    <a:pt x="17" y="3"/>
                    <a:pt x="25" y="0"/>
                    <a:pt x="35" y="0"/>
                  </a:cubicBezTo>
                  <a:cubicBezTo>
                    <a:pt x="44" y="0"/>
                    <a:pt x="51" y="4"/>
                    <a:pt x="58" y="10"/>
                  </a:cubicBezTo>
                  <a:cubicBezTo>
                    <a:pt x="64" y="17"/>
                    <a:pt x="67" y="25"/>
                    <a:pt x="67" y="34"/>
                  </a:cubicBezTo>
                  <a:cubicBezTo>
                    <a:pt x="67" y="43"/>
                    <a:pt x="65" y="52"/>
                    <a:pt x="61" y="61"/>
                  </a:cubicBezTo>
                  <a:cubicBezTo>
                    <a:pt x="59" y="65"/>
                    <a:pt x="53" y="73"/>
                    <a:pt x="45" y="85"/>
                  </a:cubicBezTo>
                  <a:cubicBezTo>
                    <a:pt x="43" y="88"/>
                    <a:pt x="40" y="93"/>
                    <a:pt x="35" y="100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9" y="109"/>
                    <a:pt x="27" y="112"/>
                    <a:pt x="26" y="114"/>
                  </a:cubicBezTo>
                  <a:cubicBezTo>
                    <a:pt x="26" y="115"/>
                    <a:pt x="25" y="116"/>
                    <a:pt x="25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2" y="114"/>
                    <a:pt x="5" y="110"/>
                  </a:cubicBezTo>
                  <a:cubicBezTo>
                    <a:pt x="6" y="108"/>
                    <a:pt x="8" y="105"/>
                    <a:pt x="10" y="103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8" y="91"/>
                    <a:pt x="23" y="84"/>
                    <a:pt x="30" y="75"/>
                  </a:cubicBezTo>
                  <a:cubicBezTo>
                    <a:pt x="36" y="66"/>
                    <a:pt x="41" y="58"/>
                    <a:pt x="44" y="51"/>
                  </a:cubicBezTo>
                  <a:cubicBezTo>
                    <a:pt x="46" y="45"/>
                    <a:pt x="47" y="39"/>
                    <a:pt x="47" y="34"/>
                  </a:cubicBezTo>
                  <a:cubicBezTo>
                    <a:pt x="47" y="30"/>
                    <a:pt x="46" y="27"/>
                    <a:pt x="44" y="24"/>
                  </a:cubicBezTo>
                  <a:cubicBezTo>
                    <a:pt x="41" y="21"/>
                    <a:pt x="38" y="19"/>
                    <a:pt x="34" y="19"/>
                  </a:cubicBezTo>
                  <a:cubicBezTo>
                    <a:pt x="29" y="19"/>
                    <a:pt x="24" y="23"/>
                    <a:pt x="22" y="29"/>
                  </a:cubicBezTo>
                  <a:cubicBezTo>
                    <a:pt x="21" y="31"/>
                    <a:pt x="21" y="34"/>
                    <a:pt x="21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1" y="42"/>
                    <a:pt x="1" y="42"/>
                    <a:pt x="1" y="42"/>
                  </a:cubicBezTo>
                  <a:lnTo>
                    <a:pt x="1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084276" y="3590040"/>
            <a:ext cx="1040209" cy="2195652"/>
            <a:chOff x="3084276" y="3590040"/>
            <a:chExt cx="1040209" cy="2195652"/>
          </a:xfrm>
        </p:grpSpPr>
        <p:sp>
          <p:nvSpPr>
            <p:cNvPr id="11" name="Freeform 199"/>
            <p:cNvSpPr>
              <a:spLocks/>
            </p:cNvSpPr>
            <p:nvPr/>
          </p:nvSpPr>
          <p:spPr bwMode="auto">
            <a:xfrm>
              <a:off x="3093618" y="4743926"/>
              <a:ext cx="1023079" cy="1041766"/>
            </a:xfrm>
            <a:custGeom>
              <a:avLst/>
              <a:gdLst>
                <a:gd name="T0" fmla="*/ 480 w 480"/>
                <a:gd name="T1" fmla="*/ 123 h 489"/>
                <a:gd name="T2" fmla="*/ 366 w 480"/>
                <a:gd name="T3" fmla="*/ 4 h 489"/>
                <a:gd name="T4" fmla="*/ 366 w 480"/>
                <a:gd name="T5" fmla="*/ 0 h 489"/>
                <a:gd name="T6" fmla="*/ 0 w 480"/>
                <a:gd name="T7" fmla="*/ 0 h 489"/>
                <a:gd name="T8" fmla="*/ 0 w 480"/>
                <a:gd name="T9" fmla="*/ 4 h 489"/>
                <a:gd name="T10" fmla="*/ 480 w 480"/>
                <a:gd name="T11" fmla="*/ 489 h 489"/>
                <a:gd name="T12" fmla="*/ 480 w 480"/>
                <a:gd name="T13" fmla="*/ 123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489">
                  <a:moveTo>
                    <a:pt x="480" y="123"/>
                  </a:moveTo>
                  <a:cubicBezTo>
                    <a:pt x="417" y="121"/>
                    <a:pt x="366" y="68"/>
                    <a:pt x="366" y="4"/>
                  </a:cubicBezTo>
                  <a:cubicBezTo>
                    <a:pt x="366" y="3"/>
                    <a:pt x="366" y="1"/>
                    <a:pt x="3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270"/>
                    <a:pt x="215" y="487"/>
                    <a:pt x="480" y="489"/>
                  </a:cubicBezTo>
                  <a:lnTo>
                    <a:pt x="480" y="12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auto">
            <a:xfrm>
              <a:off x="3084276" y="3590040"/>
              <a:ext cx="1040209" cy="1024638"/>
            </a:xfrm>
            <a:custGeom>
              <a:avLst/>
              <a:gdLst>
                <a:gd name="T0" fmla="*/ 366 w 488"/>
                <a:gd name="T1" fmla="*/ 481 h 481"/>
                <a:gd name="T2" fmla="*/ 484 w 488"/>
                <a:gd name="T3" fmla="*/ 366 h 481"/>
                <a:gd name="T4" fmla="*/ 488 w 488"/>
                <a:gd name="T5" fmla="*/ 366 h 481"/>
                <a:gd name="T6" fmla="*/ 488 w 488"/>
                <a:gd name="T7" fmla="*/ 0 h 481"/>
                <a:gd name="T8" fmla="*/ 484 w 488"/>
                <a:gd name="T9" fmla="*/ 0 h 481"/>
                <a:gd name="T10" fmla="*/ 0 w 488"/>
                <a:gd name="T11" fmla="*/ 481 h 481"/>
                <a:gd name="T12" fmla="*/ 366 w 488"/>
                <a:gd name="T13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481">
                  <a:moveTo>
                    <a:pt x="366" y="481"/>
                  </a:moveTo>
                  <a:cubicBezTo>
                    <a:pt x="368" y="417"/>
                    <a:pt x="420" y="366"/>
                    <a:pt x="484" y="366"/>
                  </a:cubicBezTo>
                  <a:cubicBezTo>
                    <a:pt x="486" y="366"/>
                    <a:pt x="487" y="366"/>
                    <a:pt x="488" y="366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7" y="0"/>
                    <a:pt x="486" y="0"/>
                    <a:pt x="484" y="0"/>
                  </a:cubicBezTo>
                  <a:cubicBezTo>
                    <a:pt x="218" y="0"/>
                    <a:pt x="2" y="215"/>
                    <a:pt x="0" y="481"/>
                  </a:cubicBezTo>
                  <a:lnTo>
                    <a:pt x="366" y="48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" name="Freeform 232"/>
            <p:cNvSpPr>
              <a:spLocks/>
            </p:cNvSpPr>
            <p:nvPr/>
          </p:nvSpPr>
          <p:spPr bwMode="auto">
            <a:xfrm>
              <a:off x="3380142" y="4908989"/>
              <a:ext cx="549691" cy="548133"/>
            </a:xfrm>
            <a:custGeom>
              <a:avLst/>
              <a:gdLst>
                <a:gd name="T0" fmla="*/ 244 w 258"/>
                <a:gd name="T1" fmla="*/ 128 h 257"/>
                <a:gd name="T2" fmla="*/ 231 w 258"/>
                <a:gd name="T3" fmla="*/ 128 h 257"/>
                <a:gd name="T4" fmla="*/ 201 w 258"/>
                <a:gd name="T5" fmla="*/ 200 h 257"/>
                <a:gd name="T6" fmla="*/ 129 w 258"/>
                <a:gd name="T7" fmla="*/ 230 h 257"/>
                <a:gd name="T8" fmla="*/ 57 w 258"/>
                <a:gd name="T9" fmla="*/ 200 h 257"/>
                <a:gd name="T10" fmla="*/ 27 w 258"/>
                <a:gd name="T11" fmla="*/ 128 h 257"/>
                <a:gd name="T12" fmla="*/ 57 w 258"/>
                <a:gd name="T13" fmla="*/ 56 h 257"/>
                <a:gd name="T14" fmla="*/ 129 w 258"/>
                <a:gd name="T15" fmla="*/ 26 h 257"/>
                <a:gd name="T16" fmla="*/ 201 w 258"/>
                <a:gd name="T17" fmla="*/ 56 h 257"/>
                <a:gd name="T18" fmla="*/ 231 w 258"/>
                <a:gd name="T19" fmla="*/ 128 h 257"/>
                <a:gd name="T20" fmla="*/ 244 w 258"/>
                <a:gd name="T21" fmla="*/ 128 h 257"/>
                <a:gd name="T22" fmla="*/ 258 w 258"/>
                <a:gd name="T23" fmla="*/ 128 h 257"/>
                <a:gd name="T24" fmla="*/ 220 w 258"/>
                <a:gd name="T25" fmla="*/ 37 h 257"/>
                <a:gd name="T26" fmla="*/ 129 w 258"/>
                <a:gd name="T27" fmla="*/ 0 h 257"/>
                <a:gd name="T28" fmla="*/ 38 w 258"/>
                <a:gd name="T29" fmla="*/ 37 h 257"/>
                <a:gd name="T30" fmla="*/ 0 w 258"/>
                <a:gd name="T31" fmla="*/ 128 h 257"/>
                <a:gd name="T32" fmla="*/ 38 w 258"/>
                <a:gd name="T33" fmla="*/ 219 h 257"/>
                <a:gd name="T34" fmla="*/ 129 w 258"/>
                <a:gd name="T35" fmla="*/ 257 h 257"/>
                <a:gd name="T36" fmla="*/ 220 w 258"/>
                <a:gd name="T37" fmla="*/ 219 h 257"/>
                <a:gd name="T38" fmla="*/ 258 w 258"/>
                <a:gd name="T39" fmla="*/ 128 h 257"/>
                <a:gd name="T40" fmla="*/ 244 w 258"/>
                <a:gd name="T4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257">
                  <a:moveTo>
                    <a:pt x="244" y="128"/>
                  </a:moveTo>
                  <a:cubicBezTo>
                    <a:pt x="231" y="128"/>
                    <a:pt x="231" y="128"/>
                    <a:pt x="231" y="128"/>
                  </a:cubicBezTo>
                  <a:cubicBezTo>
                    <a:pt x="231" y="157"/>
                    <a:pt x="219" y="182"/>
                    <a:pt x="201" y="200"/>
                  </a:cubicBezTo>
                  <a:cubicBezTo>
                    <a:pt x="183" y="219"/>
                    <a:pt x="157" y="230"/>
                    <a:pt x="129" y="230"/>
                  </a:cubicBezTo>
                  <a:cubicBezTo>
                    <a:pt x="101" y="230"/>
                    <a:pt x="75" y="219"/>
                    <a:pt x="57" y="200"/>
                  </a:cubicBezTo>
                  <a:cubicBezTo>
                    <a:pt x="38" y="182"/>
                    <a:pt x="27" y="157"/>
                    <a:pt x="27" y="128"/>
                  </a:cubicBezTo>
                  <a:cubicBezTo>
                    <a:pt x="27" y="100"/>
                    <a:pt x="38" y="75"/>
                    <a:pt x="57" y="56"/>
                  </a:cubicBezTo>
                  <a:cubicBezTo>
                    <a:pt x="75" y="38"/>
                    <a:pt x="101" y="26"/>
                    <a:pt x="129" y="26"/>
                  </a:cubicBezTo>
                  <a:cubicBezTo>
                    <a:pt x="157" y="26"/>
                    <a:pt x="183" y="38"/>
                    <a:pt x="201" y="56"/>
                  </a:cubicBezTo>
                  <a:cubicBezTo>
                    <a:pt x="219" y="75"/>
                    <a:pt x="231" y="100"/>
                    <a:pt x="231" y="12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58" y="128"/>
                    <a:pt x="258" y="128"/>
                    <a:pt x="258" y="128"/>
                  </a:cubicBezTo>
                  <a:cubicBezTo>
                    <a:pt x="258" y="93"/>
                    <a:pt x="243" y="61"/>
                    <a:pt x="220" y="37"/>
                  </a:cubicBezTo>
                  <a:cubicBezTo>
                    <a:pt x="197" y="14"/>
                    <a:pt x="164" y="0"/>
                    <a:pt x="129" y="0"/>
                  </a:cubicBezTo>
                  <a:cubicBezTo>
                    <a:pt x="93" y="0"/>
                    <a:pt x="61" y="14"/>
                    <a:pt x="38" y="37"/>
                  </a:cubicBezTo>
                  <a:cubicBezTo>
                    <a:pt x="15" y="61"/>
                    <a:pt x="0" y="93"/>
                    <a:pt x="0" y="128"/>
                  </a:cubicBezTo>
                  <a:cubicBezTo>
                    <a:pt x="0" y="164"/>
                    <a:pt x="15" y="196"/>
                    <a:pt x="38" y="219"/>
                  </a:cubicBezTo>
                  <a:cubicBezTo>
                    <a:pt x="61" y="243"/>
                    <a:pt x="93" y="257"/>
                    <a:pt x="129" y="257"/>
                  </a:cubicBezTo>
                  <a:cubicBezTo>
                    <a:pt x="164" y="257"/>
                    <a:pt x="197" y="243"/>
                    <a:pt x="220" y="219"/>
                  </a:cubicBezTo>
                  <a:cubicBezTo>
                    <a:pt x="243" y="196"/>
                    <a:pt x="258" y="164"/>
                    <a:pt x="258" y="128"/>
                  </a:cubicBezTo>
                  <a:lnTo>
                    <a:pt x="24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" name="Freeform 233"/>
            <p:cNvSpPr>
              <a:spLocks noEditPoints="1"/>
            </p:cNvSpPr>
            <p:nvPr/>
          </p:nvSpPr>
          <p:spPr bwMode="auto">
            <a:xfrm>
              <a:off x="3574793" y="5035121"/>
              <a:ext cx="146376" cy="289639"/>
            </a:xfrm>
            <a:custGeom>
              <a:avLst/>
              <a:gdLst>
                <a:gd name="T0" fmla="*/ 0 w 94"/>
                <a:gd name="T1" fmla="*/ 118 h 186"/>
                <a:gd name="T2" fmla="*/ 49 w 94"/>
                <a:gd name="T3" fmla="*/ 0 h 186"/>
                <a:gd name="T4" fmla="*/ 77 w 94"/>
                <a:gd name="T5" fmla="*/ 0 h 186"/>
                <a:gd name="T6" fmla="*/ 77 w 94"/>
                <a:gd name="T7" fmla="*/ 118 h 186"/>
                <a:gd name="T8" fmla="*/ 94 w 94"/>
                <a:gd name="T9" fmla="*/ 118 h 186"/>
                <a:gd name="T10" fmla="*/ 94 w 94"/>
                <a:gd name="T11" fmla="*/ 146 h 186"/>
                <a:gd name="T12" fmla="*/ 77 w 94"/>
                <a:gd name="T13" fmla="*/ 146 h 186"/>
                <a:gd name="T14" fmla="*/ 77 w 94"/>
                <a:gd name="T15" fmla="*/ 186 h 186"/>
                <a:gd name="T16" fmla="*/ 49 w 94"/>
                <a:gd name="T17" fmla="*/ 186 h 186"/>
                <a:gd name="T18" fmla="*/ 49 w 94"/>
                <a:gd name="T19" fmla="*/ 146 h 186"/>
                <a:gd name="T20" fmla="*/ 0 w 94"/>
                <a:gd name="T21" fmla="*/ 146 h 186"/>
                <a:gd name="T22" fmla="*/ 0 w 94"/>
                <a:gd name="T23" fmla="*/ 118 h 186"/>
                <a:gd name="T24" fmla="*/ 49 w 94"/>
                <a:gd name="T25" fmla="*/ 118 h 186"/>
                <a:gd name="T26" fmla="*/ 49 w 94"/>
                <a:gd name="T27" fmla="*/ 60 h 186"/>
                <a:gd name="T28" fmla="*/ 26 w 94"/>
                <a:gd name="T29" fmla="*/ 118 h 186"/>
                <a:gd name="T30" fmla="*/ 49 w 94"/>
                <a:gd name="T31" fmla="*/ 1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86">
                  <a:moveTo>
                    <a:pt x="0" y="118"/>
                  </a:moveTo>
                  <a:lnTo>
                    <a:pt x="49" y="0"/>
                  </a:lnTo>
                  <a:lnTo>
                    <a:pt x="77" y="0"/>
                  </a:lnTo>
                  <a:lnTo>
                    <a:pt x="77" y="118"/>
                  </a:lnTo>
                  <a:lnTo>
                    <a:pt x="94" y="118"/>
                  </a:lnTo>
                  <a:lnTo>
                    <a:pt x="94" y="146"/>
                  </a:lnTo>
                  <a:lnTo>
                    <a:pt x="77" y="146"/>
                  </a:lnTo>
                  <a:lnTo>
                    <a:pt x="77" y="186"/>
                  </a:lnTo>
                  <a:lnTo>
                    <a:pt x="49" y="186"/>
                  </a:lnTo>
                  <a:lnTo>
                    <a:pt x="49" y="146"/>
                  </a:lnTo>
                  <a:lnTo>
                    <a:pt x="0" y="146"/>
                  </a:lnTo>
                  <a:lnTo>
                    <a:pt x="0" y="118"/>
                  </a:lnTo>
                  <a:close/>
                  <a:moveTo>
                    <a:pt x="49" y="118"/>
                  </a:moveTo>
                  <a:lnTo>
                    <a:pt x="49" y="60"/>
                  </a:lnTo>
                  <a:lnTo>
                    <a:pt x="26" y="118"/>
                  </a:lnTo>
                  <a:lnTo>
                    <a:pt x="49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15" name="Freeform 252"/>
          <p:cNvSpPr>
            <a:spLocks/>
          </p:cNvSpPr>
          <p:nvPr/>
        </p:nvSpPr>
        <p:spPr bwMode="auto">
          <a:xfrm>
            <a:off x="6927442" y="1704272"/>
            <a:ext cx="35815" cy="46716"/>
          </a:xfrm>
          <a:custGeom>
            <a:avLst/>
            <a:gdLst>
              <a:gd name="T0" fmla="*/ 14 w 17"/>
              <a:gd name="T1" fmla="*/ 18 h 22"/>
              <a:gd name="T2" fmla="*/ 11 w 17"/>
              <a:gd name="T3" fmla="*/ 21 h 22"/>
              <a:gd name="T4" fmla="*/ 7 w 17"/>
              <a:gd name="T5" fmla="*/ 22 h 22"/>
              <a:gd name="T6" fmla="*/ 2 w 17"/>
              <a:gd name="T7" fmla="*/ 20 h 22"/>
              <a:gd name="T8" fmla="*/ 0 w 17"/>
              <a:gd name="T9" fmla="*/ 13 h 22"/>
              <a:gd name="T10" fmla="*/ 0 w 17"/>
              <a:gd name="T11" fmla="*/ 0 h 22"/>
              <a:gd name="T12" fmla="*/ 4 w 17"/>
              <a:gd name="T13" fmla="*/ 0 h 22"/>
              <a:gd name="T14" fmla="*/ 4 w 17"/>
              <a:gd name="T15" fmla="*/ 13 h 22"/>
              <a:gd name="T16" fmla="*/ 5 w 17"/>
              <a:gd name="T17" fmla="*/ 18 h 22"/>
              <a:gd name="T18" fmla="*/ 8 w 17"/>
              <a:gd name="T19" fmla="*/ 19 h 22"/>
              <a:gd name="T20" fmla="*/ 11 w 17"/>
              <a:gd name="T21" fmla="*/ 18 h 22"/>
              <a:gd name="T22" fmla="*/ 13 w 17"/>
              <a:gd name="T23" fmla="*/ 16 h 22"/>
              <a:gd name="T24" fmla="*/ 13 w 17"/>
              <a:gd name="T25" fmla="*/ 0 h 22"/>
              <a:gd name="T26" fmla="*/ 17 w 17"/>
              <a:gd name="T27" fmla="*/ 0 h 22"/>
              <a:gd name="T28" fmla="*/ 17 w 17"/>
              <a:gd name="T29" fmla="*/ 22 h 22"/>
              <a:gd name="T30" fmla="*/ 14 w 17"/>
              <a:gd name="T31" fmla="*/ 22 h 22"/>
              <a:gd name="T32" fmla="*/ 14 w 17"/>
              <a:gd name="T33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" h="22">
                <a:moveTo>
                  <a:pt x="14" y="18"/>
                </a:moveTo>
                <a:cubicBezTo>
                  <a:pt x="13" y="20"/>
                  <a:pt x="12" y="20"/>
                  <a:pt x="11" y="21"/>
                </a:cubicBezTo>
                <a:cubicBezTo>
                  <a:pt x="10" y="22"/>
                  <a:pt x="9" y="22"/>
                  <a:pt x="7" y="22"/>
                </a:cubicBezTo>
                <a:cubicBezTo>
                  <a:pt x="5" y="22"/>
                  <a:pt x="3" y="21"/>
                  <a:pt x="2" y="20"/>
                </a:cubicBezTo>
                <a:cubicBezTo>
                  <a:pt x="1" y="18"/>
                  <a:pt x="0" y="16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5"/>
                  <a:pt x="4" y="17"/>
                  <a:pt x="5" y="18"/>
                </a:cubicBezTo>
                <a:cubicBezTo>
                  <a:pt x="6" y="18"/>
                  <a:pt x="7" y="19"/>
                  <a:pt x="8" y="19"/>
                </a:cubicBezTo>
                <a:cubicBezTo>
                  <a:pt x="9" y="19"/>
                  <a:pt x="11" y="19"/>
                  <a:pt x="11" y="18"/>
                </a:cubicBezTo>
                <a:cubicBezTo>
                  <a:pt x="12" y="17"/>
                  <a:pt x="13" y="17"/>
                  <a:pt x="13" y="16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2"/>
                  <a:pt x="17" y="22"/>
                  <a:pt x="17" y="22"/>
                </a:cubicBezTo>
                <a:cubicBezTo>
                  <a:pt x="14" y="22"/>
                  <a:pt x="14" y="22"/>
                  <a:pt x="14" y="22"/>
                </a:cubicBezTo>
                <a:lnTo>
                  <a:pt x="14" y="18"/>
                </a:lnTo>
                <a:close/>
              </a:path>
            </a:pathLst>
          </a:custGeom>
          <a:solidFill>
            <a:srgbClr val="91BE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81846" y="3581676"/>
            <a:ext cx="2580279" cy="2429232"/>
            <a:chOff x="547394" y="3061158"/>
            <a:chExt cx="2497211" cy="2351027"/>
          </a:xfrm>
        </p:grpSpPr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47394" y="4773188"/>
              <a:ext cx="198933" cy="144679"/>
            </a:xfrm>
            <a:custGeom>
              <a:avLst/>
              <a:gdLst>
                <a:gd name="T0" fmla="*/ 97 w 97"/>
                <a:gd name="T1" fmla="*/ 0 h 70"/>
                <a:gd name="T2" fmla="*/ 0 w 97"/>
                <a:gd name="T3" fmla="*/ 35 h 70"/>
                <a:gd name="T4" fmla="*/ 97 w 97"/>
                <a:gd name="T5" fmla="*/ 70 h 70"/>
                <a:gd name="T6" fmla="*/ 97 w 9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0">
                  <a:moveTo>
                    <a:pt x="97" y="0"/>
                  </a:moveTo>
                  <a:cubicBezTo>
                    <a:pt x="37" y="9"/>
                    <a:pt x="0" y="21"/>
                    <a:pt x="0" y="35"/>
                  </a:cubicBezTo>
                  <a:cubicBezTo>
                    <a:pt x="0" y="48"/>
                    <a:pt x="37" y="61"/>
                    <a:pt x="97" y="70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746327" y="4738525"/>
              <a:ext cx="1228261" cy="212497"/>
            </a:xfrm>
            <a:custGeom>
              <a:avLst/>
              <a:gdLst>
                <a:gd name="T0" fmla="*/ 520 w 595"/>
                <a:gd name="T1" fmla="*/ 15 h 103"/>
                <a:gd name="T2" fmla="*/ 441 w 595"/>
                <a:gd name="T3" fmla="*/ 74 h 103"/>
                <a:gd name="T4" fmla="*/ 595 w 595"/>
                <a:gd name="T5" fmla="*/ 54 h 103"/>
                <a:gd name="T6" fmla="*/ 550 w 595"/>
                <a:gd name="T7" fmla="*/ 20 h 103"/>
                <a:gd name="T8" fmla="*/ 520 w 595"/>
                <a:gd name="T9" fmla="*/ 15 h 103"/>
                <a:gd name="T10" fmla="*/ 265 w 595"/>
                <a:gd name="T11" fmla="*/ 0 h 103"/>
                <a:gd name="T12" fmla="*/ 165 w 595"/>
                <a:gd name="T13" fmla="*/ 2 h 103"/>
                <a:gd name="T14" fmla="*/ 165 w 595"/>
                <a:gd name="T15" fmla="*/ 43 h 103"/>
                <a:gd name="T16" fmla="*/ 132 w 595"/>
                <a:gd name="T17" fmla="*/ 38 h 103"/>
                <a:gd name="T18" fmla="*/ 129 w 595"/>
                <a:gd name="T19" fmla="*/ 4 h 103"/>
                <a:gd name="T20" fmla="*/ 0 w 595"/>
                <a:gd name="T21" fmla="*/ 17 h 103"/>
                <a:gd name="T22" fmla="*/ 0 w 595"/>
                <a:gd name="T23" fmla="*/ 87 h 103"/>
                <a:gd name="T24" fmla="*/ 265 w 595"/>
                <a:gd name="T25" fmla="*/ 103 h 103"/>
                <a:gd name="T26" fmla="*/ 366 w 595"/>
                <a:gd name="T27" fmla="*/ 101 h 103"/>
                <a:gd name="T28" fmla="*/ 365 w 595"/>
                <a:gd name="T29" fmla="*/ 10 h 103"/>
                <a:gd name="T30" fmla="*/ 366 w 595"/>
                <a:gd name="T31" fmla="*/ 10 h 103"/>
                <a:gd name="T32" fmla="*/ 365 w 595"/>
                <a:gd name="T33" fmla="*/ 2 h 103"/>
                <a:gd name="T34" fmla="*/ 265 w 595"/>
                <a:gd name="T3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5" h="103">
                  <a:moveTo>
                    <a:pt x="520" y="15"/>
                  </a:moveTo>
                  <a:cubicBezTo>
                    <a:pt x="482" y="18"/>
                    <a:pt x="457" y="42"/>
                    <a:pt x="441" y="74"/>
                  </a:cubicBezTo>
                  <a:cubicBezTo>
                    <a:pt x="477" y="66"/>
                    <a:pt x="531" y="59"/>
                    <a:pt x="595" y="54"/>
                  </a:cubicBezTo>
                  <a:cubicBezTo>
                    <a:pt x="583" y="39"/>
                    <a:pt x="569" y="26"/>
                    <a:pt x="550" y="20"/>
                  </a:cubicBezTo>
                  <a:cubicBezTo>
                    <a:pt x="541" y="18"/>
                    <a:pt x="530" y="17"/>
                    <a:pt x="520" y="15"/>
                  </a:cubicBezTo>
                  <a:moveTo>
                    <a:pt x="265" y="0"/>
                  </a:moveTo>
                  <a:cubicBezTo>
                    <a:pt x="231" y="0"/>
                    <a:pt x="197" y="1"/>
                    <a:pt x="165" y="2"/>
                  </a:cubicBezTo>
                  <a:cubicBezTo>
                    <a:pt x="164" y="26"/>
                    <a:pt x="165" y="43"/>
                    <a:pt x="165" y="43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1" y="27"/>
                    <a:pt x="130" y="15"/>
                    <a:pt x="129" y="4"/>
                  </a:cubicBezTo>
                  <a:cubicBezTo>
                    <a:pt x="80" y="7"/>
                    <a:pt x="36" y="11"/>
                    <a:pt x="0" y="1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6" y="97"/>
                    <a:pt x="161" y="103"/>
                    <a:pt x="265" y="103"/>
                  </a:cubicBezTo>
                  <a:cubicBezTo>
                    <a:pt x="300" y="103"/>
                    <a:pt x="334" y="103"/>
                    <a:pt x="366" y="101"/>
                  </a:cubicBezTo>
                  <a:cubicBezTo>
                    <a:pt x="365" y="66"/>
                    <a:pt x="365" y="35"/>
                    <a:pt x="365" y="10"/>
                  </a:cubicBezTo>
                  <a:cubicBezTo>
                    <a:pt x="366" y="10"/>
                    <a:pt x="366" y="10"/>
                    <a:pt x="366" y="10"/>
                  </a:cubicBezTo>
                  <a:cubicBezTo>
                    <a:pt x="366" y="8"/>
                    <a:pt x="366" y="5"/>
                    <a:pt x="365" y="2"/>
                  </a:cubicBezTo>
                  <a:cubicBezTo>
                    <a:pt x="334" y="1"/>
                    <a:pt x="300" y="0"/>
                    <a:pt x="265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1002529" y="4369294"/>
              <a:ext cx="299907" cy="458149"/>
            </a:xfrm>
            <a:custGeom>
              <a:avLst/>
              <a:gdLst>
                <a:gd name="T0" fmla="*/ 0 w 145"/>
                <a:gd name="T1" fmla="*/ 0 h 222"/>
                <a:gd name="T2" fmla="*/ 8 w 145"/>
                <a:gd name="T3" fmla="*/ 217 h 222"/>
                <a:gd name="T4" fmla="*/ 41 w 145"/>
                <a:gd name="T5" fmla="*/ 222 h 222"/>
                <a:gd name="T6" fmla="*/ 145 w 145"/>
                <a:gd name="T7" fmla="*/ 4 h 222"/>
                <a:gd name="T8" fmla="*/ 133 w 145"/>
                <a:gd name="T9" fmla="*/ 0 h 222"/>
                <a:gd name="T10" fmla="*/ 0 w 145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2">
                  <a:moveTo>
                    <a:pt x="0" y="0"/>
                  </a:moveTo>
                  <a:cubicBezTo>
                    <a:pt x="0" y="52"/>
                    <a:pt x="2" y="138"/>
                    <a:pt x="8" y="217"/>
                  </a:cubicBezTo>
                  <a:cubicBezTo>
                    <a:pt x="41" y="222"/>
                    <a:pt x="41" y="222"/>
                    <a:pt x="41" y="222"/>
                  </a:cubicBezTo>
                  <a:cubicBezTo>
                    <a:pt x="41" y="222"/>
                    <a:pt x="28" y="4"/>
                    <a:pt x="145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287365" y="4369294"/>
              <a:ext cx="298400" cy="447600"/>
            </a:xfrm>
            <a:custGeom>
              <a:avLst/>
              <a:gdLst>
                <a:gd name="T0" fmla="*/ 11 w 145"/>
                <a:gd name="T1" fmla="*/ 0 h 217"/>
                <a:gd name="T2" fmla="*/ 0 w 145"/>
                <a:gd name="T3" fmla="*/ 4 h 217"/>
                <a:gd name="T4" fmla="*/ 103 w 145"/>
                <a:gd name="T5" fmla="*/ 217 h 217"/>
                <a:gd name="T6" fmla="*/ 137 w 145"/>
                <a:gd name="T7" fmla="*/ 217 h 217"/>
                <a:gd name="T8" fmla="*/ 145 w 145"/>
                <a:gd name="T9" fmla="*/ 0 h 217"/>
                <a:gd name="T10" fmla="*/ 11 w 145"/>
                <a:gd name="T1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17">
                  <a:moveTo>
                    <a:pt x="1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7" y="4"/>
                    <a:pt x="103" y="217"/>
                    <a:pt x="103" y="217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43" y="138"/>
                    <a:pt x="144" y="52"/>
                    <a:pt x="145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906076" y="4782230"/>
              <a:ext cx="183862" cy="73846"/>
            </a:xfrm>
            <a:custGeom>
              <a:avLst/>
              <a:gdLst>
                <a:gd name="T0" fmla="*/ 88 w 89"/>
                <a:gd name="T1" fmla="*/ 22 h 36"/>
                <a:gd name="T2" fmla="*/ 84 w 89"/>
                <a:gd name="T3" fmla="*/ 9 h 36"/>
                <a:gd name="T4" fmla="*/ 20 w 89"/>
                <a:gd name="T5" fmla="*/ 2 h 36"/>
                <a:gd name="T6" fmla="*/ 0 w 89"/>
                <a:gd name="T7" fmla="*/ 22 h 36"/>
                <a:gd name="T8" fmla="*/ 20 w 89"/>
                <a:gd name="T9" fmla="*/ 36 h 36"/>
                <a:gd name="T10" fmla="*/ 69 w 89"/>
                <a:gd name="T11" fmla="*/ 36 h 36"/>
                <a:gd name="T12" fmla="*/ 88 w 89"/>
                <a:gd name="T1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6">
                  <a:moveTo>
                    <a:pt x="88" y="22"/>
                  </a:moveTo>
                  <a:cubicBezTo>
                    <a:pt x="89" y="16"/>
                    <a:pt x="88" y="13"/>
                    <a:pt x="84" y="9"/>
                  </a:cubicBezTo>
                  <a:cubicBezTo>
                    <a:pt x="76" y="4"/>
                    <a:pt x="44" y="0"/>
                    <a:pt x="20" y="2"/>
                  </a:cubicBezTo>
                  <a:cubicBezTo>
                    <a:pt x="9" y="3"/>
                    <a:pt x="0" y="11"/>
                    <a:pt x="0" y="22"/>
                  </a:cubicBezTo>
                  <a:cubicBezTo>
                    <a:pt x="0" y="33"/>
                    <a:pt x="9" y="36"/>
                    <a:pt x="20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87" y="36"/>
                    <a:pt x="88" y="22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1499861" y="4782230"/>
              <a:ext cx="180848" cy="73846"/>
            </a:xfrm>
            <a:custGeom>
              <a:avLst/>
              <a:gdLst>
                <a:gd name="T0" fmla="*/ 0 w 88"/>
                <a:gd name="T1" fmla="*/ 22 h 36"/>
                <a:gd name="T2" fmla="*/ 5 w 88"/>
                <a:gd name="T3" fmla="*/ 9 h 36"/>
                <a:gd name="T4" fmla="*/ 69 w 88"/>
                <a:gd name="T5" fmla="*/ 2 h 36"/>
                <a:gd name="T6" fmla="*/ 88 w 88"/>
                <a:gd name="T7" fmla="*/ 22 h 36"/>
                <a:gd name="T8" fmla="*/ 69 w 88"/>
                <a:gd name="T9" fmla="*/ 36 h 36"/>
                <a:gd name="T10" fmla="*/ 20 w 88"/>
                <a:gd name="T11" fmla="*/ 36 h 36"/>
                <a:gd name="T12" fmla="*/ 0 w 88"/>
                <a:gd name="T1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6">
                  <a:moveTo>
                    <a:pt x="0" y="22"/>
                  </a:moveTo>
                  <a:cubicBezTo>
                    <a:pt x="0" y="16"/>
                    <a:pt x="1" y="13"/>
                    <a:pt x="5" y="9"/>
                  </a:cubicBezTo>
                  <a:cubicBezTo>
                    <a:pt x="12" y="4"/>
                    <a:pt x="44" y="0"/>
                    <a:pt x="69" y="2"/>
                  </a:cubicBezTo>
                  <a:cubicBezTo>
                    <a:pt x="79" y="3"/>
                    <a:pt x="88" y="11"/>
                    <a:pt x="88" y="22"/>
                  </a:cubicBezTo>
                  <a:cubicBezTo>
                    <a:pt x="88" y="33"/>
                    <a:pt x="79" y="36"/>
                    <a:pt x="69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" y="36"/>
                    <a:pt x="0" y="22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1002529" y="3680563"/>
              <a:ext cx="583236" cy="696266"/>
            </a:xfrm>
            <a:custGeom>
              <a:avLst/>
              <a:gdLst>
                <a:gd name="T0" fmla="*/ 38 w 283"/>
                <a:gd name="T1" fmla="*/ 0 h 338"/>
                <a:gd name="T2" fmla="*/ 16 w 283"/>
                <a:gd name="T3" fmla="*/ 51 h 338"/>
                <a:gd name="T4" fmla="*/ 0 w 283"/>
                <a:gd name="T5" fmla="*/ 338 h 338"/>
                <a:gd name="T6" fmla="*/ 283 w 283"/>
                <a:gd name="T7" fmla="*/ 338 h 338"/>
                <a:gd name="T8" fmla="*/ 251 w 283"/>
                <a:gd name="T9" fmla="*/ 11 h 338"/>
                <a:gd name="T10" fmla="*/ 245 w 283"/>
                <a:gd name="T11" fmla="*/ 5 h 338"/>
                <a:gd name="T12" fmla="*/ 38 w 283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38">
                  <a:moveTo>
                    <a:pt x="38" y="0"/>
                  </a:moveTo>
                  <a:cubicBezTo>
                    <a:pt x="38" y="2"/>
                    <a:pt x="16" y="49"/>
                    <a:pt x="16" y="51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83" y="338"/>
                    <a:pt x="283" y="338"/>
                    <a:pt x="283" y="338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51" y="9"/>
                    <a:pt x="245" y="7"/>
                    <a:pt x="245" y="5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142686" y="3778522"/>
              <a:ext cx="317992" cy="343612"/>
            </a:xfrm>
            <a:custGeom>
              <a:avLst/>
              <a:gdLst>
                <a:gd name="T0" fmla="*/ 0 w 211"/>
                <a:gd name="T1" fmla="*/ 0 h 228"/>
                <a:gd name="T2" fmla="*/ 106 w 211"/>
                <a:gd name="T3" fmla="*/ 228 h 228"/>
                <a:gd name="T4" fmla="*/ 211 w 211"/>
                <a:gd name="T5" fmla="*/ 0 h 228"/>
                <a:gd name="T6" fmla="*/ 0 w 211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28">
                  <a:moveTo>
                    <a:pt x="0" y="0"/>
                  </a:moveTo>
                  <a:lnTo>
                    <a:pt x="106" y="228"/>
                  </a:lnTo>
                  <a:lnTo>
                    <a:pt x="2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142686" y="3778522"/>
              <a:ext cx="317992" cy="343612"/>
            </a:xfrm>
            <a:custGeom>
              <a:avLst/>
              <a:gdLst>
                <a:gd name="T0" fmla="*/ 0 w 211"/>
                <a:gd name="T1" fmla="*/ 0 h 228"/>
                <a:gd name="T2" fmla="*/ 106 w 211"/>
                <a:gd name="T3" fmla="*/ 228 h 228"/>
                <a:gd name="T4" fmla="*/ 211 w 211"/>
                <a:gd name="T5" fmla="*/ 0 h 228"/>
                <a:gd name="T6" fmla="*/ 0 w 211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28">
                  <a:moveTo>
                    <a:pt x="0" y="0"/>
                  </a:moveTo>
                  <a:lnTo>
                    <a:pt x="106" y="228"/>
                  </a:lnTo>
                  <a:lnTo>
                    <a:pt x="2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272294" y="3676042"/>
              <a:ext cx="58776" cy="446092"/>
            </a:xfrm>
            <a:custGeom>
              <a:avLst/>
              <a:gdLst>
                <a:gd name="T0" fmla="*/ 29 w 39"/>
                <a:gd name="T1" fmla="*/ 0 h 296"/>
                <a:gd name="T2" fmla="*/ 9 w 39"/>
                <a:gd name="T3" fmla="*/ 0 h 296"/>
                <a:gd name="T4" fmla="*/ 0 w 39"/>
                <a:gd name="T5" fmla="*/ 255 h 296"/>
                <a:gd name="T6" fmla="*/ 18 w 39"/>
                <a:gd name="T7" fmla="*/ 296 h 296"/>
                <a:gd name="T8" fmla="*/ 39 w 39"/>
                <a:gd name="T9" fmla="*/ 255 h 296"/>
                <a:gd name="T10" fmla="*/ 29 w 39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6">
                  <a:moveTo>
                    <a:pt x="29" y="0"/>
                  </a:moveTo>
                  <a:lnTo>
                    <a:pt x="9" y="0"/>
                  </a:lnTo>
                  <a:lnTo>
                    <a:pt x="0" y="255"/>
                  </a:lnTo>
                  <a:lnTo>
                    <a:pt x="18" y="296"/>
                  </a:lnTo>
                  <a:lnTo>
                    <a:pt x="39" y="25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272294" y="3676042"/>
              <a:ext cx="58776" cy="446092"/>
            </a:xfrm>
            <a:custGeom>
              <a:avLst/>
              <a:gdLst>
                <a:gd name="T0" fmla="*/ 29 w 39"/>
                <a:gd name="T1" fmla="*/ 0 h 296"/>
                <a:gd name="T2" fmla="*/ 9 w 39"/>
                <a:gd name="T3" fmla="*/ 0 h 296"/>
                <a:gd name="T4" fmla="*/ 0 w 39"/>
                <a:gd name="T5" fmla="*/ 255 h 296"/>
                <a:gd name="T6" fmla="*/ 18 w 39"/>
                <a:gd name="T7" fmla="*/ 296 h 296"/>
                <a:gd name="T8" fmla="*/ 39 w 39"/>
                <a:gd name="T9" fmla="*/ 255 h 296"/>
                <a:gd name="T10" fmla="*/ 29 w 39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6">
                  <a:moveTo>
                    <a:pt x="29" y="0"/>
                  </a:moveTo>
                  <a:lnTo>
                    <a:pt x="9" y="0"/>
                  </a:lnTo>
                  <a:lnTo>
                    <a:pt x="0" y="255"/>
                  </a:lnTo>
                  <a:lnTo>
                    <a:pt x="18" y="296"/>
                  </a:lnTo>
                  <a:lnTo>
                    <a:pt x="39" y="255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768933" y="3680563"/>
              <a:ext cx="311964" cy="646533"/>
            </a:xfrm>
            <a:custGeom>
              <a:avLst/>
              <a:gdLst>
                <a:gd name="T0" fmla="*/ 135 w 151"/>
                <a:gd name="T1" fmla="*/ 58 h 314"/>
                <a:gd name="T2" fmla="*/ 113 w 151"/>
                <a:gd name="T3" fmla="*/ 303 h 314"/>
                <a:gd name="T4" fmla="*/ 82 w 151"/>
                <a:gd name="T5" fmla="*/ 314 h 314"/>
                <a:gd name="T6" fmla="*/ 151 w 151"/>
                <a:gd name="T7" fmla="*/ 0 h 314"/>
                <a:gd name="T8" fmla="*/ 135 w 151"/>
                <a:gd name="T9" fmla="*/ 5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14">
                  <a:moveTo>
                    <a:pt x="135" y="58"/>
                  </a:moveTo>
                  <a:cubicBezTo>
                    <a:pt x="135" y="58"/>
                    <a:pt x="56" y="159"/>
                    <a:pt x="113" y="303"/>
                  </a:cubicBezTo>
                  <a:cubicBezTo>
                    <a:pt x="82" y="314"/>
                    <a:pt x="82" y="314"/>
                    <a:pt x="82" y="314"/>
                  </a:cubicBezTo>
                  <a:cubicBezTo>
                    <a:pt x="82" y="314"/>
                    <a:pt x="0" y="117"/>
                    <a:pt x="151" y="0"/>
                  </a:cubicBezTo>
                  <a:lnTo>
                    <a:pt x="135" y="5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auto">
            <a:xfrm>
              <a:off x="936217" y="4287912"/>
              <a:ext cx="90424" cy="91931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495340" y="3680563"/>
              <a:ext cx="311964" cy="646533"/>
            </a:xfrm>
            <a:custGeom>
              <a:avLst/>
              <a:gdLst>
                <a:gd name="T0" fmla="*/ 16 w 151"/>
                <a:gd name="T1" fmla="*/ 58 h 314"/>
                <a:gd name="T2" fmla="*/ 38 w 151"/>
                <a:gd name="T3" fmla="*/ 303 h 314"/>
                <a:gd name="T4" fmla="*/ 69 w 151"/>
                <a:gd name="T5" fmla="*/ 314 h 314"/>
                <a:gd name="T6" fmla="*/ 0 w 151"/>
                <a:gd name="T7" fmla="*/ 0 h 314"/>
                <a:gd name="T8" fmla="*/ 16 w 151"/>
                <a:gd name="T9" fmla="*/ 5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14">
                  <a:moveTo>
                    <a:pt x="16" y="58"/>
                  </a:moveTo>
                  <a:cubicBezTo>
                    <a:pt x="16" y="58"/>
                    <a:pt x="95" y="159"/>
                    <a:pt x="38" y="303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9" y="314"/>
                    <a:pt x="151" y="117"/>
                    <a:pt x="0" y="0"/>
                  </a:cubicBezTo>
                  <a:cubicBezTo>
                    <a:pt x="16" y="58"/>
                    <a:pt x="16" y="58"/>
                    <a:pt x="16" y="58"/>
                  </a:cubicBezTo>
                </a:path>
              </a:pathLst>
            </a:custGeom>
            <a:solidFill>
              <a:srgbClr val="719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1549594" y="4287912"/>
              <a:ext cx="90424" cy="91931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" name="Oval 22"/>
            <p:cNvSpPr>
              <a:spLocks noChangeArrowheads="1"/>
            </p:cNvSpPr>
            <p:nvPr/>
          </p:nvSpPr>
          <p:spPr bwMode="auto">
            <a:xfrm>
              <a:off x="991979" y="3442446"/>
              <a:ext cx="113030" cy="114538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" name="Oval 23"/>
            <p:cNvSpPr>
              <a:spLocks noChangeArrowheads="1"/>
            </p:cNvSpPr>
            <p:nvPr/>
          </p:nvSpPr>
          <p:spPr bwMode="auto">
            <a:xfrm>
              <a:off x="1495340" y="3442446"/>
              <a:ext cx="113030" cy="114538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047740" y="3226936"/>
              <a:ext cx="504867" cy="614884"/>
            </a:xfrm>
            <a:custGeom>
              <a:avLst/>
              <a:gdLst>
                <a:gd name="T0" fmla="*/ 240 w 245"/>
                <a:gd name="T1" fmla="*/ 78 h 298"/>
                <a:gd name="T2" fmla="*/ 208 w 245"/>
                <a:gd name="T3" fmla="*/ 24 h 298"/>
                <a:gd name="T4" fmla="*/ 178 w 245"/>
                <a:gd name="T5" fmla="*/ 8 h 298"/>
                <a:gd name="T6" fmla="*/ 146 w 245"/>
                <a:gd name="T7" fmla="*/ 1 h 298"/>
                <a:gd name="T8" fmla="*/ 140 w 245"/>
                <a:gd name="T9" fmla="*/ 0 h 298"/>
                <a:gd name="T10" fmla="*/ 139 w 245"/>
                <a:gd name="T11" fmla="*/ 0 h 298"/>
                <a:gd name="T12" fmla="*/ 87 w 245"/>
                <a:gd name="T13" fmla="*/ 0 h 298"/>
                <a:gd name="T14" fmla="*/ 73 w 245"/>
                <a:gd name="T15" fmla="*/ 3 h 298"/>
                <a:gd name="T16" fmla="*/ 57 w 245"/>
                <a:gd name="T17" fmla="*/ 14 h 298"/>
                <a:gd name="T18" fmla="*/ 17 w 245"/>
                <a:gd name="T19" fmla="*/ 58 h 298"/>
                <a:gd name="T20" fmla="*/ 0 w 245"/>
                <a:gd name="T21" fmla="*/ 71 h 298"/>
                <a:gd name="T22" fmla="*/ 0 w 245"/>
                <a:gd name="T23" fmla="*/ 180 h 298"/>
                <a:gd name="T24" fmla="*/ 118 w 245"/>
                <a:gd name="T25" fmla="*/ 298 h 298"/>
                <a:gd name="T26" fmla="*/ 127 w 245"/>
                <a:gd name="T27" fmla="*/ 298 h 298"/>
                <a:gd name="T28" fmla="*/ 245 w 245"/>
                <a:gd name="T29" fmla="*/ 180 h 298"/>
                <a:gd name="T30" fmla="*/ 245 w 245"/>
                <a:gd name="T31" fmla="*/ 85 h 298"/>
                <a:gd name="T32" fmla="*/ 240 w 245"/>
                <a:gd name="T33" fmla="*/ 7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298">
                  <a:moveTo>
                    <a:pt x="240" y="78"/>
                  </a:moveTo>
                  <a:cubicBezTo>
                    <a:pt x="229" y="62"/>
                    <a:pt x="220" y="37"/>
                    <a:pt x="208" y="24"/>
                  </a:cubicBezTo>
                  <a:cubicBezTo>
                    <a:pt x="199" y="15"/>
                    <a:pt x="193" y="12"/>
                    <a:pt x="178" y="8"/>
                  </a:cubicBezTo>
                  <a:cubicBezTo>
                    <a:pt x="167" y="5"/>
                    <a:pt x="157" y="3"/>
                    <a:pt x="146" y="1"/>
                  </a:cubicBezTo>
                  <a:cubicBezTo>
                    <a:pt x="143" y="1"/>
                    <a:pt x="141" y="0"/>
                    <a:pt x="140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2"/>
                    <a:pt x="68" y="6"/>
                    <a:pt x="73" y="3"/>
                  </a:cubicBezTo>
                  <a:cubicBezTo>
                    <a:pt x="62" y="9"/>
                    <a:pt x="63" y="8"/>
                    <a:pt x="57" y="14"/>
                  </a:cubicBezTo>
                  <a:cubicBezTo>
                    <a:pt x="44" y="29"/>
                    <a:pt x="32" y="45"/>
                    <a:pt x="17" y="58"/>
                  </a:cubicBezTo>
                  <a:cubicBezTo>
                    <a:pt x="11" y="63"/>
                    <a:pt x="6" y="67"/>
                    <a:pt x="0" y="7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245"/>
                    <a:pt x="53" y="298"/>
                    <a:pt x="118" y="298"/>
                  </a:cubicBezTo>
                  <a:cubicBezTo>
                    <a:pt x="127" y="298"/>
                    <a:pt x="127" y="298"/>
                    <a:pt x="127" y="298"/>
                  </a:cubicBezTo>
                  <a:cubicBezTo>
                    <a:pt x="192" y="298"/>
                    <a:pt x="245" y="245"/>
                    <a:pt x="245" y="180"/>
                  </a:cubicBezTo>
                  <a:cubicBezTo>
                    <a:pt x="245" y="85"/>
                    <a:pt x="245" y="85"/>
                    <a:pt x="245" y="85"/>
                  </a:cubicBezTo>
                  <a:cubicBezTo>
                    <a:pt x="243" y="83"/>
                    <a:pt x="241" y="81"/>
                    <a:pt x="240" y="7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026642" y="3061158"/>
              <a:ext cx="595292" cy="394851"/>
            </a:xfrm>
            <a:custGeom>
              <a:avLst/>
              <a:gdLst>
                <a:gd name="T0" fmla="*/ 173 w 288"/>
                <a:gd name="T1" fmla="*/ 102 h 191"/>
                <a:gd name="T2" fmla="*/ 255 w 288"/>
                <a:gd name="T3" fmla="*/ 191 h 191"/>
                <a:gd name="T4" fmla="*/ 164 w 288"/>
                <a:gd name="T5" fmla="*/ 14 h 191"/>
                <a:gd name="T6" fmla="*/ 10 w 288"/>
                <a:gd name="T7" fmla="*/ 185 h 191"/>
                <a:gd name="T8" fmla="*/ 173 w 288"/>
                <a:gd name="T9" fmla="*/ 10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191">
                  <a:moveTo>
                    <a:pt x="173" y="102"/>
                  </a:moveTo>
                  <a:cubicBezTo>
                    <a:pt x="176" y="98"/>
                    <a:pt x="183" y="186"/>
                    <a:pt x="255" y="191"/>
                  </a:cubicBezTo>
                  <a:cubicBezTo>
                    <a:pt x="255" y="191"/>
                    <a:pt x="288" y="26"/>
                    <a:pt x="164" y="14"/>
                  </a:cubicBezTo>
                  <a:cubicBezTo>
                    <a:pt x="27" y="0"/>
                    <a:pt x="0" y="101"/>
                    <a:pt x="10" y="185"/>
                  </a:cubicBezTo>
                  <a:cubicBezTo>
                    <a:pt x="10" y="185"/>
                    <a:pt x="129" y="186"/>
                    <a:pt x="173" y="10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041712" y="3434912"/>
              <a:ext cx="61790" cy="52747"/>
            </a:xfrm>
            <a:custGeom>
              <a:avLst/>
              <a:gdLst>
                <a:gd name="T0" fmla="*/ 29 w 30"/>
                <a:gd name="T1" fmla="*/ 20 h 26"/>
                <a:gd name="T2" fmla="*/ 5 w 30"/>
                <a:gd name="T3" fmla="*/ 1 h 26"/>
                <a:gd name="T4" fmla="*/ 1 w 30"/>
                <a:gd name="T5" fmla="*/ 2 h 26"/>
                <a:gd name="T6" fmla="*/ 1 w 30"/>
                <a:gd name="T7" fmla="*/ 6 h 26"/>
                <a:gd name="T8" fmla="*/ 25 w 30"/>
                <a:gd name="T9" fmla="*/ 25 h 26"/>
                <a:gd name="T10" fmla="*/ 29 w 30"/>
                <a:gd name="T11" fmla="*/ 25 h 26"/>
                <a:gd name="T12" fmla="*/ 29 w 30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29" y="2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6"/>
                    <a:pt x="28" y="26"/>
                    <a:pt x="29" y="25"/>
                  </a:cubicBezTo>
                  <a:cubicBezTo>
                    <a:pt x="30" y="23"/>
                    <a:pt x="30" y="21"/>
                    <a:pt x="29" y="20"/>
                  </a:cubicBezTo>
                </a:path>
              </a:pathLst>
            </a:cu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1474240" y="3434912"/>
              <a:ext cx="78367" cy="72339"/>
            </a:xfrm>
            <a:custGeom>
              <a:avLst/>
              <a:gdLst>
                <a:gd name="T0" fmla="*/ 6 w 38"/>
                <a:gd name="T1" fmla="*/ 34 h 35"/>
                <a:gd name="T2" fmla="*/ 37 w 38"/>
                <a:gd name="T3" fmla="*/ 6 h 35"/>
                <a:gd name="T4" fmla="*/ 37 w 38"/>
                <a:gd name="T5" fmla="*/ 2 h 35"/>
                <a:gd name="T6" fmla="*/ 33 w 38"/>
                <a:gd name="T7" fmla="*/ 2 h 35"/>
                <a:gd name="T8" fmla="*/ 2 w 38"/>
                <a:gd name="T9" fmla="*/ 29 h 35"/>
                <a:gd name="T10" fmla="*/ 2 w 38"/>
                <a:gd name="T11" fmla="*/ 33 h 35"/>
                <a:gd name="T12" fmla="*/ 6 w 38"/>
                <a:gd name="T1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6" y="34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ubicBezTo>
                    <a:pt x="36" y="1"/>
                    <a:pt x="34" y="0"/>
                    <a:pt x="33" y="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0" y="32"/>
                    <a:pt x="2" y="33"/>
                  </a:cubicBezTo>
                  <a:cubicBezTo>
                    <a:pt x="3" y="35"/>
                    <a:pt x="5" y="35"/>
                    <a:pt x="6" y="34"/>
                  </a:cubicBezTo>
                </a:path>
              </a:pathLst>
            </a:cu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1337097" y="3698648"/>
              <a:ext cx="113030" cy="45212"/>
            </a:xfrm>
            <a:custGeom>
              <a:avLst/>
              <a:gdLst>
                <a:gd name="T0" fmla="*/ 0 w 55"/>
                <a:gd name="T1" fmla="*/ 19 h 22"/>
                <a:gd name="T2" fmla="*/ 10 w 55"/>
                <a:gd name="T3" fmla="*/ 18 h 22"/>
                <a:gd name="T4" fmla="*/ 19 w 55"/>
                <a:gd name="T5" fmla="*/ 17 h 22"/>
                <a:gd name="T6" fmla="*/ 30 w 55"/>
                <a:gd name="T7" fmla="*/ 15 h 22"/>
                <a:gd name="T8" fmla="*/ 35 w 55"/>
                <a:gd name="T9" fmla="*/ 13 h 22"/>
                <a:gd name="T10" fmla="*/ 40 w 55"/>
                <a:gd name="T11" fmla="*/ 12 h 22"/>
                <a:gd name="T12" fmla="*/ 45 w 55"/>
                <a:gd name="T13" fmla="*/ 9 h 22"/>
                <a:gd name="T14" fmla="*/ 48 w 55"/>
                <a:gd name="T15" fmla="*/ 7 h 22"/>
                <a:gd name="T16" fmla="*/ 51 w 55"/>
                <a:gd name="T17" fmla="*/ 4 h 22"/>
                <a:gd name="T18" fmla="*/ 53 w 55"/>
                <a:gd name="T19" fmla="*/ 2 h 22"/>
                <a:gd name="T20" fmla="*/ 55 w 55"/>
                <a:gd name="T21" fmla="*/ 0 h 22"/>
                <a:gd name="T22" fmla="*/ 54 w 55"/>
                <a:gd name="T23" fmla="*/ 2 h 22"/>
                <a:gd name="T24" fmla="*/ 53 w 55"/>
                <a:gd name="T25" fmla="*/ 5 h 22"/>
                <a:gd name="T26" fmla="*/ 50 w 55"/>
                <a:gd name="T27" fmla="*/ 9 h 22"/>
                <a:gd name="T28" fmla="*/ 47 w 55"/>
                <a:gd name="T29" fmla="*/ 12 h 22"/>
                <a:gd name="T30" fmla="*/ 42 w 55"/>
                <a:gd name="T31" fmla="*/ 16 h 22"/>
                <a:gd name="T32" fmla="*/ 37 w 55"/>
                <a:gd name="T33" fmla="*/ 18 h 22"/>
                <a:gd name="T34" fmla="*/ 31 w 55"/>
                <a:gd name="T35" fmla="*/ 20 h 22"/>
                <a:gd name="T36" fmla="*/ 25 w 55"/>
                <a:gd name="T37" fmla="*/ 21 h 22"/>
                <a:gd name="T38" fmla="*/ 20 w 55"/>
                <a:gd name="T39" fmla="*/ 22 h 22"/>
                <a:gd name="T40" fmla="*/ 10 w 55"/>
                <a:gd name="T41" fmla="*/ 21 h 22"/>
                <a:gd name="T42" fmla="*/ 0 w 55"/>
                <a:gd name="T4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22">
                  <a:moveTo>
                    <a:pt x="0" y="19"/>
                  </a:moveTo>
                  <a:cubicBezTo>
                    <a:pt x="0" y="19"/>
                    <a:pt x="4" y="19"/>
                    <a:pt x="10" y="18"/>
                  </a:cubicBezTo>
                  <a:cubicBezTo>
                    <a:pt x="12" y="18"/>
                    <a:pt x="16" y="18"/>
                    <a:pt x="19" y="17"/>
                  </a:cubicBezTo>
                  <a:cubicBezTo>
                    <a:pt x="23" y="17"/>
                    <a:pt x="27" y="16"/>
                    <a:pt x="30" y="15"/>
                  </a:cubicBezTo>
                  <a:cubicBezTo>
                    <a:pt x="32" y="15"/>
                    <a:pt x="34" y="14"/>
                    <a:pt x="35" y="13"/>
                  </a:cubicBezTo>
                  <a:cubicBezTo>
                    <a:pt x="37" y="13"/>
                    <a:pt x="39" y="12"/>
                    <a:pt x="40" y="12"/>
                  </a:cubicBezTo>
                  <a:cubicBezTo>
                    <a:pt x="42" y="11"/>
                    <a:pt x="43" y="10"/>
                    <a:pt x="45" y="9"/>
                  </a:cubicBezTo>
                  <a:cubicBezTo>
                    <a:pt x="46" y="8"/>
                    <a:pt x="47" y="7"/>
                    <a:pt x="48" y="7"/>
                  </a:cubicBezTo>
                  <a:cubicBezTo>
                    <a:pt x="49" y="6"/>
                    <a:pt x="50" y="5"/>
                    <a:pt x="51" y="4"/>
                  </a:cubicBezTo>
                  <a:cubicBezTo>
                    <a:pt x="52" y="3"/>
                    <a:pt x="52" y="2"/>
                    <a:pt x="53" y="2"/>
                  </a:cubicBezTo>
                  <a:cubicBezTo>
                    <a:pt x="54" y="0"/>
                    <a:pt x="55" y="0"/>
                    <a:pt x="55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3" y="3"/>
                    <a:pt x="53" y="4"/>
                    <a:pt x="53" y="5"/>
                  </a:cubicBezTo>
                  <a:cubicBezTo>
                    <a:pt x="52" y="6"/>
                    <a:pt x="51" y="7"/>
                    <a:pt x="50" y="9"/>
                  </a:cubicBezTo>
                  <a:cubicBezTo>
                    <a:pt x="49" y="10"/>
                    <a:pt x="48" y="11"/>
                    <a:pt x="47" y="12"/>
                  </a:cubicBezTo>
                  <a:cubicBezTo>
                    <a:pt x="46" y="13"/>
                    <a:pt x="44" y="15"/>
                    <a:pt x="42" y="16"/>
                  </a:cubicBezTo>
                  <a:cubicBezTo>
                    <a:pt x="41" y="16"/>
                    <a:pt x="39" y="17"/>
                    <a:pt x="37" y="18"/>
                  </a:cubicBezTo>
                  <a:cubicBezTo>
                    <a:pt x="35" y="19"/>
                    <a:pt x="33" y="20"/>
                    <a:pt x="31" y="20"/>
                  </a:cubicBezTo>
                  <a:cubicBezTo>
                    <a:pt x="29" y="20"/>
                    <a:pt x="27" y="21"/>
                    <a:pt x="25" y="21"/>
                  </a:cubicBezTo>
                  <a:cubicBezTo>
                    <a:pt x="23" y="21"/>
                    <a:pt x="22" y="21"/>
                    <a:pt x="20" y="22"/>
                  </a:cubicBezTo>
                  <a:cubicBezTo>
                    <a:pt x="16" y="22"/>
                    <a:pt x="12" y="22"/>
                    <a:pt x="10" y="21"/>
                  </a:cubicBezTo>
                  <a:cubicBezTo>
                    <a:pt x="4" y="21"/>
                    <a:pt x="0" y="19"/>
                    <a:pt x="0" y="19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1227081" y="3507250"/>
              <a:ext cx="126594" cy="27128"/>
            </a:xfrm>
            <a:custGeom>
              <a:avLst/>
              <a:gdLst>
                <a:gd name="T0" fmla="*/ 5 w 61"/>
                <a:gd name="T1" fmla="*/ 12 h 13"/>
                <a:gd name="T2" fmla="*/ 5 w 61"/>
                <a:gd name="T3" fmla="*/ 11 h 13"/>
                <a:gd name="T4" fmla="*/ 5 w 61"/>
                <a:gd name="T5" fmla="*/ 12 h 13"/>
                <a:gd name="T6" fmla="*/ 5 w 61"/>
                <a:gd name="T7" fmla="*/ 12 h 13"/>
                <a:gd name="T8" fmla="*/ 5 w 61"/>
                <a:gd name="T9" fmla="*/ 11 h 13"/>
                <a:gd name="T10" fmla="*/ 5 w 61"/>
                <a:gd name="T11" fmla="*/ 12 h 13"/>
                <a:gd name="T12" fmla="*/ 29 w 61"/>
                <a:gd name="T13" fmla="*/ 6 h 13"/>
                <a:gd name="T14" fmla="*/ 57 w 61"/>
                <a:gd name="T15" fmla="*/ 12 h 13"/>
                <a:gd name="T16" fmla="*/ 61 w 61"/>
                <a:gd name="T17" fmla="*/ 11 h 13"/>
                <a:gd name="T18" fmla="*/ 59 w 61"/>
                <a:gd name="T19" fmla="*/ 6 h 13"/>
                <a:gd name="T20" fmla="*/ 29 w 61"/>
                <a:gd name="T21" fmla="*/ 0 h 13"/>
                <a:gd name="T22" fmla="*/ 1 w 61"/>
                <a:gd name="T23" fmla="*/ 7 h 13"/>
                <a:gd name="T24" fmla="*/ 1 w 61"/>
                <a:gd name="T25" fmla="*/ 11 h 13"/>
                <a:gd name="T26" fmla="*/ 5 w 61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13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14" y="6"/>
                    <a:pt x="29" y="6"/>
                  </a:cubicBezTo>
                  <a:cubicBezTo>
                    <a:pt x="36" y="6"/>
                    <a:pt x="46" y="8"/>
                    <a:pt x="57" y="12"/>
                  </a:cubicBezTo>
                  <a:cubicBezTo>
                    <a:pt x="58" y="13"/>
                    <a:pt x="60" y="12"/>
                    <a:pt x="61" y="11"/>
                  </a:cubicBezTo>
                  <a:cubicBezTo>
                    <a:pt x="61" y="9"/>
                    <a:pt x="61" y="7"/>
                    <a:pt x="59" y="6"/>
                  </a:cubicBezTo>
                  <a:cubicBezTo>
                    <a:pt x="47" y="1"/>
                    <a:pt x="37" y="0"/>
                    <a:pt x="29" y="0"/>
                  </a:cubicBezTo>
                  <a:cubicBezTo>
                    <a:pt x="12" y="0"/>
                    <a:pt x="2" y="7"/>
                    <a:pt x="1" y="7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2" y="13"/>
                    <a:pt x="4" y="13"/>
                    <a:pt x="5" y="12"/>
                  </a:cubicBezTo>
                </a:path>
              </a:pathLst>
            </a:cu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242153" y="3526843"/>
              <a:ext cx="84395" cy="131115"/>
            </a:xfrm>
            <a:custGeom>
              <a:avLst/>
              <a:gdLst>
                <a:gd name="T0" fmla="*/ 18 w 41"/>
                <a:gd name="T1" fmla="*/ 3 h 63"/>
                <a:gd name="T2" fmla="*/ 3 w 41"/>
                <a:gd name="T3" fmla="*/ 55 h 63"/>
                <a:gd name="T4" fmla="*/ 38 w 41"/>
                <a:gd name="T5" fmla="*/ 49 h 63"/>
                <a:gd name="T6" fmla="*/ 18 w 41"/>
                <a:gd name="T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63">
                  <a:moveTo>
                    <a:pt x="18" y="3"/>
                  </a:moveTo>
                  <a:cubicBezTo>
                    <a:pt x="0" y="5"/>
                    <a:pt x="0" y="49"/>
                    <a:pt x="3" y="55"/>
                  </a:cubicBezTo>
                  <a:cubicBezTo>
                    <a:pt x="7" y="63"/>
                    <a:pt x="36" y="61"/>
                    <a:pt x="38" y="49"/>
                  </a:cubicBezTo>
                  <a:cubicBezTo>
                    <a:pt x="40" y="37"/>
                    <a:pt x="41" y="0"/>
                    <a:pt x="18" y="3"/>
                  </a:cubicBezTo>
                </a:path>
              </a:pathLst>
            </a:custGeom>
            <a:solidFill>
              <a:srgbClr val="E6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097474" y="3433404"/>
              <a:ext cx="135636" cy="123580"/>
            </a:xfrm>
            <a:custGeom>
              <a:avLst/>
              <a:gdLst>
                <a:gd name="T0" fmla="*/ 66 w 66"/>
                <a:gd name="T1" fmla="*/ 47 h 60"/>
                <a:gd name="T2" fmla="*/ 54 w 66"/>
                <a:gd name="T3" fmla="*/ 60 h 60"/>
                <a:gd name="T4" fmla="*/ 13 w 66"/>
                <a:gd name="T5" fmla="*/ 60 h 60"/>
                <a:gd name="T6" fmla="*/ 0 w 66"/>
                <a:gd name="T7" fmla="*/ 47 h 60"/>
                <a:gd name="T8" fmla="*/ 0 w 66"/>
                <a:gd name="T9" fmla="*/ 13 h 60"/>
                <a:gd name="T10" fmla="*/ 13 w 66"/>
                <a:gd name="T11" fmla="*/ 0 h 60"/>
                <a:gd name="T12" fmla="*/ 54 w 66"/>
                <a:gd name="T13" fmla="*/ 0 h 60"/>
                <a:gd name="T14" fmla="*/ 66 w 66"/>
                <a:gd name="T15" fmla="*/ 13 h 60"/>
                <a:gd name="T16" fmla="*/ 66 w 66"/>
                <a:gd name="T1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0">
                  <a:moveTo>
                    <a:pt x="66" y="47"/>
                  </a:moveTo>
                  <a:cubicBezTo>
                    <a:pt x="66" y="54"/>
                    <a:pt x="61" y="60"/>
                    <a:pt x="5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6" y="60"/>
                    <a:pt x="0" y="54"/>
                    <a:pt x="0" y="4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1" y="0"/>
                    <a:pt x="66" y="6"/>
                    <a:pt x="66" y="13"/>
                  </a:cubicBezTo>
                  <a:cubicBezTo>
                    <a:pt x="66" y="47"/>
                    <a:pt x="66" y="47"/>
                    <a:pt x="66" y="47"/>
                  </a:cubicBezTo>
                </a:path>
              </a:pathLst>
            </a:custGeom>
            <a:solidFill>
              <a:srgbClr val="C5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1091445" y="3425869"/>
              <a:ext cx="147692" cy="137143"/>
            </a:xfrm>
            <a:custGeom>
              <a:avLst/>
              <a:gdLst>
                <a:gd name="T0" fmla="*/ 69 w 72"/>
                <a:gd name="T1" fmla="*/ 50 h 66"/>
                <a:gd name="T2" fmla="*/ 66 w 72"/>
                <a:gd name="T3" fmla="*/ 50 h 66"/>
                <a:gd name="T4" fmla="*/ 57 w 72"/>
                <a:gd name="T5" fmla="*/ 60 h 66"/>
                <a:gd name="T6" fmla="*/ 16 w 72"/>
                <a:gd name="T7" fmla="*/ 60 h 66"/>
                <a:gd name="T8" fmla="*/ 6 w 72"/>
                <a:gd name="T9" fmla="*/ 50 h 66"/>
                <a:gd name="T10" fmla="*/ 6 w 72"/>
                <a:gd name="T11" fmla="*/ 16 h 66"/>
                <a:gd name="T12" fmla="*/ 16 w 72"/>
                <a:gd name="T13" fmla="*/ 6 h 66"/>
                <a:gd name="T14" fmla="*/ 57 w 72"/>
                <a:gd name="T15" fmla="*/ 6 h 66"/>
                <a:gd name="T16" fmla="*/ 66 w 72"/>
                <a:gd name="T17" fmla="*/ 16 h 66"/>
                <a:gd name="T18" fmla="*/ 66 w 72"/>
                <a:gd name="T19" fmla="*/ 50 h 66"/>
                <a:gd name="T20" fmla="*/ 69 w 72"/>
                <a:gd name="T21" fmla="*/ 50 h 66"/>
                <a:gd name="T22" fmla="*/ 72 w 72"/>
                <a:gd name="T23" fmla="*/ 50 h 66"/>
                <a:gd name="T24" fmla="*/ 72 w 72"/>
                <a:gd name="T25" fmla="*/ 16 h 66"/>
                <a:gd name="T26" fmla="*/ 57 w 72"/>
                <a:gd name="T27" fmla="*/ 0 h 66"/>
                <a:gd name="T28" fmla="*/ 16 w 72"/>
                <a:gd name="T29" fmla="*/ 0 h 66"/>
                <a:gd name="T30" fmla="*/ 0 w 72"/>
                <a:gd name="T31" fmla="*/ 16 h 66"/>
                <a:gd name="T32" fmla="*/ 0 w 72"/>
                <a:gd name="T33" fmla="*/ 50 h 66"/>
                <a:gd name="T34" fmla="*/ 16 w 72"/>
                <a:gd name="T35" fmla="*/ 66 h 66"/>
                <a:gd name="T36" fmla="*/ 57 w 72"/>
                <a:gd name="T37" fmla="*/ 66 h 66"/>
                <a:gd name="T38" fmla="*/ 72 w 72"/>
                <a:gd name="T39" fmla="*/ 50 h 66"/>
                <a:gd name="T40" fmla="*/ 69 w 72"/>
                <a:gd name="T4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6">
                  <a:moveTo>
                    <a:pt x="69" y="50"/>
                  </a:moveTo>
                  <a:cubicBezTo>
                    <a:pt x="66" y="50"/>
                    <a:pt x="66" y="50"/>
                    <a:pt x="66" y="50"/>
                  </a:cubicBezTo>
                  <a:cubicBezTo>
                    <a:pt x="66" y="55"/>
                    <a:pt x="62" y="60"/>
                    <a:pt x="57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0" y="60"/>
                    <a:pt x="6" y="55"/>
                    <a:pt x="6" y="5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10" y="6"/>
                    <a:pt x="16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62" y="6"/>
                    <a:pt x="66" y="11"/>
                    <a:pt x="66" y="16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6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65" y="66"/>
                    <a:pt x="72" y="59"/>
                    <a:pt x="72" y="50"/>
                  </a:cubicBezTo>
                  <a:cubicBezTo>
                    <a:pt x="69" y="50"/>
                    <a:pt x="69" y="50"/>
                    <a:pt x="69" y="50"/>
                  </a:cubicBezTo>
                </a:path>
              </a:pathLst>
            </a:cu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1347647" y="3433404"/>
              <a:ext cx="135636" cy="123580"/>
            </a:xfrm>
            <a:custGeom>
              <a:avLst/>
              <a:gdLst>
                <a:gd name="T0" fmla="*/ 66 w 66"/>
                <a:gd name="T1" fmla="*/ 47 h 60"/>
                <a:gd name="T2" fmla="*/ 53 w 66"/>
                <a:gd name="T3" fmla="*/ 60 h 60"/>
                <a:gd name="T4" fmla="*/ 12 w 66"/>
                <a:gd name="T5" fmla="*/ 60 h 60"/>
                <a:gd name="T6" fmla="*/ 0 w 66"/>
                <a:gd name="T7" fmla="*/ 47 h 60"/>
                <a:gd name="T8" fmla="*/ 0 w 66"/>
                <a:gd name="T9" fmla="*/ 13 h 60"/>
                <a:gd name="T10" fmla="*/ 12 w 66"/>
                <a:gd name="T11" fmla="*/ 0 h 60"/>
                <a:gd name="T12" fmla="*/ 53 w 66"/>
                <a:gd name="T13" fmla="*/ 0 h 60"/>
                <a:gd name="T14" fmla="*/ 66 w 66"/>
                <a:gd name="T15" fmla="*/ 13 h 60"/>
                <a:gd name="T16" fmla="*/ 66 w 66"/>
                <a:gd name="T1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0">
                  <a:moveTo>
                    <a:pt x="66" y="47"/>
                  </a:moveTo>
                  <a:cubicBezTo>
                    <a:pt x="66" y="54"/>
                    <a:pt x="60" y="60"/>
                    <a:pt x="5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5" y="60"/>
                    <a:pt x="0" y="54"/>
                    <a:pt x="0" y="4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0" y="0"/>
                    <a:pt x="66" y="6"/>
                    <a:pt x="66" y="13"/>
                  </a:cubicBezTo>
                  <a:cubicBezTo>
                    <a:pt x="66" y="47"/>
                    <a:pt x="66" y="47"/>
                    <a:pt x="66" y="47"/>
                  </a:cubicBezTo>
                </a:path>
              </a:pathLst>
            </a:custGeom>
            <a:solidFill>
              <a:srgbClr val="C5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341619" y="3425869"/>
              <a:ext cx="147692" cy="137143"/>
            </a:xfrm>
            <a:custGeom>
              <a:avLst/>
              <a:gdLst>
                <a:gd name="T0" fmla="*/ 69 w 72"/>
                <a:gd name="T1" fmla="*/ 50 h 66"/>
                <a:gd name="T2" fmla="*/ 66 w 72"/>
                <a:gd name="T3" fmla="*/ 50 h 66"/>
                <a:gd name="T4" fmla="*/ 56 w 72"/>
                <a:gd name="T5" fmla="*/ 60 h 66"/>
                <a:gd name="T6" fmla="*/ 15 w 72"/>
                <a:gd name="T7" fmla="*/ 60 h 66"/>
                <a:gd name="T8" fmla="*/ 6 w 72"/>
                <a:gd name="T9" fmla="*/ 50 h 66"/>
                <a:gd name="T10" fmla="*/ 6 w 72"/>
                <a:gd name="T11" fmla="*/ 16 h 66"/>
                <a:gd name="T12" fmla="*/ 15 w 72"/>
                <a:gd name="T13" fmla="*/ 6 h 66"/>
                <a:gd name="T14" fmla="*/ 56 w 72"/>
                <a:gd name="T15" fmla="*/ 6 h 66"/>
                <a:gd name="T16" fmla="*/ 66 w 72"/>
                <a:gd name="T17" fmla="*/ 16 h 66"/>
                <a:gd name="T18" fmla="*/ 66 w 72"/>
                <a:gd name="T19" fmla="*/ 50 h 66"/>
                <a:gd name="T20" fmla="*/ 69 w 72"/>
                <a:gd name="T21" fmla="*/ 50 h 66"/>
                <a:gd name="T22" fmla="*/ 72 w 72"/>
                <a:gd name="T23" fmla="*/ 50 h 66"/>
                <a:gd name="T24" fmla="*/ 72 w 72"/>
                <a:gd name="T25" fmla="*/ 16 h 66"/>
                <a:gd name="T26" fmla="*/ 56 w 72"/>
                <a:gd name="T27" fmla="*/ 0 h 66"/>
                <a:gd name="T28" fmla="*/ 15 w 72"/>
                <a:gd name="T29" fmla="*/ 0 h 66"/>
                <a:gd name="T30" fmla="*/ 0 w 72"/>
                <a:gd name="T31" fmla="*/ 16 h 66"/>
                <a:gd name="T32" fmla="*/ 0 w 72"/>
                <a:gd name="T33" fmla="*/ 50 h 66"/>
                <a:gd name="T34" fmla="*/ 15 w 72"/>
                <a:gd name="T35" fmla="*/ 66 h 66"/>
                <a:gd name="T36" fmla="*/ 56 w 72"/>
                <a:gd name="T37" fmla="*/ 66 h 66"/>
                <a:gd name="T38" fmla="*/ 72 w 72"/>
                <a:gd name="T39" fmla="*/ 50 h 66"/>
                <a:gd name="T40" fmla="*/ 69 w 72"/>
                <a:gd name="T41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66">
                  <a:moveTo>
                    <a:pt x="69" y="50"/>
                  </a:moveTo>
                  <a:cubicBezTo>
                    <a:pt x="66" y="50"/>
                    <a:pt x="66" y="50"/>
                    <a:pt x="66" y="50"/>
                  </a:cubicBezTo>
                  <a:cubicBezTo>
                    <a:pt x="66" y="55"/>
                    <a:pt x="62" y="60"/>
                    <a:pt x="5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0" y="60"/>
                    <a:pt x="6" y="55"/>
                    <a:pt x="6" y="5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10" y="6"/>
                    <a:pt x="1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62" y="6"/>
                    <a:pt x="66" y="11"/>
                    <a:pt x="66" y="16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65" y="66"/>
                    <a:pt x="72" y="59"/>
                    <a:pt x="72" y="50"/>
                  </a:cubicBezTo>
                  <a:cubicBezTo>
                    <a:pt x="69" y="50"/>
                    <a:pt x="69" y="50"/>
                    <a:pt x="69" y="50"/>
                  </a:cubicBezTo>
                </a:path>
              </a:pathLst>
            </a:cu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1103502" y="3439432"/>
              <a:ext cx="94946" cy="96452"/>
            </a:xfrm>
            <a:custGeom>
              <a:avLst/>
              <a:gdLst>
                <a:gd name="T0" fmla="*/ 63 w 63"/>
                <a:gd name="T1" fmla="*/ 0 h 64"/>
                <a:gd name="T2" fmla="*/ 45 w 63"/>
                <a:gd name="T3" fmla="*/ 0 h 64"/>
                <a:gd name="T4" fmla="*/ 0 w 63"/>
                <a:gd name="T5" fmla="*/ 45 h 64"/>
                <a:gd name="T6" fmla="*/ 0 w 63"/>
                <a:gd name="T7" fmla="*/ 48 h 64"/>
                <a:gd name="T8" fmla="*/ 1 w 63"/>
                <a:gd name="T9" fmla="*/ 64 h 64"/>
                <a:gd name="T10" fmla="*/ 63 w 63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4">
                  <a:moveTo>
                    <a:pt x="63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6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D1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1103502" y="3439432"/>
              <a:ext cx="94946" cy="96452"/>
            </a:xfrm>
            <a:custGeom>
              <a:avLst/>
              <a:gdLst>
                <a:gd name="T0" fmla="*/ 63 w 63"/>
                <a:gd name="T1" fmla="*/ 0 h 64"/>
                <a:gd name="T2" fmla="*/ 45 w 63"/>
                <a:gd name="T3" fmla="*/ 0 h 64"/>
                <a:gd name="T4" fmla="*/ 0 w 63"/>
                <a:gd name="T5" fmla="*/ 45 h 64"/>
                <a:gd name="T6" fmla="*/ 0 w 63"/>
                <a:gd name="T7" fmla="*/ 48 h 64"/>
                <a:gd name="T8" fmla="*/ 1 w 63"/>
                <a:gd name="T9" fmla="*/ 64 h 64"/>
                <a:gd name="T10" fmla="*/ 63 w 63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4">
                  <a:moveTo>
                    <a:pt x="63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1" y="64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7" name="Freeform 37"/>
            <p:cNvSpPr>
              <a:spLocks noEditPoints="1"/>
            </p:cNvSpPr>
            <p:nvPr/>
          </p:nvSpPr>
          <p:spPr bwMode="auto">
            <a:xfrm>
              <a:off x="1103502" y="3439432"/>
              <a:ext cx="96452" cy="72339"/>
            </a:xfrm>
            <a:custGeom>
              <a:avLst/>
              <a:gdLst>
                <a:gd name="T0" fmla="*/ 0 w 64"/>
                <a:gd name="T1" fmla="*/ 45 h 48"/>
                <a:gd name="T2" fmla="*/ 0 w 64"/>
                <a:gd name="T3" fmla="*/ 45 h 48"/>
                <a:gd name="T4" fmla="*/ 0 w 64"/>
                <a:gd name="T5" fmla="*/ 48 h 48"/>
                <a:gd name="T6" fmla="*/ 0 w 64"/>
                <a:gd name="T7" fmla="*/ 45 h 48"/>
                <a:gd name="T8" fmla="*/ 64 w 64"/>
                <a:gd name="T9" fmla="*/ 0 h 48"/>
                <a:gd name="T10" fmla="*/ 45 w 64"/>
                <a:gd name="T11" fmla="*/ 0 h 48"/>
                <a:gd name="T12" fmla="*/ 45 w 64"/>
                <a:gd name="T13" fmla="*/ 0 h 48"/>
                <a:gd name="T14" fmla="*/ 63 w 64"/>
                <a:gd name="T15" fmla="*/ 0 h 48"/>
                <a:gd name="T16" fmla="*/ 64 w 6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8">
                  <a:moveTo>
                    <a:pt x="0" y="45"/>
                  </a:moveTo>
                  <a:lnTo>
                    <a:pt x="0" y="45"/>
                  </a:lnTo>
                  <a:lnTo>
                    <a:pt x="0" y="48"/>
                  </a:lnTo>
                  <a:lnTo>
                    <a:pt x="0" y="45"/>
                  </a:lnTo>
                  <a:close/>
                  <a:moveTo>
                    <a:pt x="64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06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8" name="Freeform 38"/>
            <p:cNvSpPr>
              <a:spLocks noEditPoints="1"/>
            </p:cNvSpPr>
            <p:nvPr/>
          </p:nvSpPr>
          <p:spPr bwMode="auto">
            <a:xfrm>
              <a:off x="1103502" y="3439432"/>
              <a:ext cx="96452" cy="72339"/>
            </a:xfrm>
            <a:custGeom>
              <a:avLst/>
              <a:gdLst>
                <a:gd name="T0" fmla="*/ 0 w 64"/>
                <a:gd name="T1" fmla="*/ 45 h 48"/>
                <a:gd name="T2" fmla="*/ 0 w 64"/>
                <a:gd name="T3" fmla="*/ 45 h 48"/>
                <a:gd name="T4" fmla="*/ 0 w 64"/>
                <a:gd name="T5" fmla="*/ 48 h 48"/>
                <a:gd name="T6" fmla="*/ 0 w 64"/>
                <a:gd name="T7" fmla="*/ 45 h 48"/>
                <a:gd name="T8" fmla="*/ 64 w 64"/>
                <a:gd name="T9" fmla="*/ 0 h 48"/>
                <a:gd name="T10" fmla="*/ 45 w 64"/>
                <a:gd name="T11" fmla="*/ 0 h 48"/>
                <a:gd name="T12" fmla="*/ 45 w 64"/>
                <a:gd name="T13" fmla="*/ 0 h 48"/>
                <a:gd name="T14" fmla="*/ 63 w 64"/>
                <a:gd name="T15" fmla="*/ 0 h 48"/>
                <a:gd name="T16" fmla="*/ 64 w 6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8">
                  <a:moveTo>
                    <a:pt x="0" y="45"/>
                  </a:moveTo>
                  <a:lnTo>
                    <a:pt x="0" y="45"/>
                  </a:lnTo>
                  <a:lnTo>
                    <a:pt x="0" y="48"/>
                  </a:lnTo>
                  <a:lnTo>
                    <a:pt x="0" y="45"/>
                  </a:lnTo>
                  <a:moveTo>
                    <a:pt x="64" y="0"/>
                  </a:moveTo>
                  <a:lnTo>
                    <a:pt x="45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1299422" y="3089792"/>
              <a:ext cx="284836" cy="1653253"/>
            </a:xfrm>
            <a:custGeom>
              <a:avLst/>
              <a:gdLst>
                <a:gd name="T0" fmla="*/ 0 w 138"/>
                <a:gd name="T1" fmla="*/ 625 h 801"/>
                <a:gd name="T2" fmla="*/ 0 w 138"/>
                <a:gd name="T3" fmla="*/ 625 h 801"/>
                <a:gd name="T4" fmla="*/ 97 w 138"/>
                <a:gd name="T5" fmla="*/ 801 h 801"/>
                <a:gd name="T6" fmla="*/ 97 w 138"/>
                <a:gd name="T7" fmla="*/ 801 h 801"/>
                <a:gd name="T8" fmla="*/ 0 w 138"/>
                <a:gd name="T9" fmla="*/ 625 h 801"/>
                <a:gd name="T10" fmla="*/ 111 w 138"/>
                <a:gd name="T11" fmla="*/ 345 h 801"/>
                <a:gd name="T12" fmla="*/ 111 w 138"/>
                <a:gd name="T13" fmla="*/ 345 h 801"/>
                <a:gd name="T14" fmla="*/ 122 w 138"/>
                <a:gd name="T15" fmla="*/ 362 h 801"/>
                <a:gd name="T16" fmla="*/ 122 w 138"/>
                <a:gd name="T17" fmla="*/ 362 h 801"/>
                <a:gd name="T18" fmla="*/ 111 w 138"/>
                <a:gd name="T19" fmla="*/ 345 h 801"/>
                <a:gd name="T20" fmla="*/ 67 w 138"/>
                <a:gd name="T21" fmla="*/ 9 h 801"/>
                <a:gd name="T22" fmla="*/ 124 w 138"/>
                <a:gd name="T23" fmla="*/ 170 h 801"/>
                <a:gd name="T24" fmla="*/ 67 w 138"/>
                <a:gd name="T25" fmla="*/ 9 h 801"/>
                <a:gd name="T26" fmla="*/ 67 w 138"/>
                <a:gd name="T27" fmla="*/ 9 h 801"/>
                <a:gd name="T28" fmla="*/ 67 w 138"/>
                <a:gd name="T29" fmla="*/ 9 h 801"/>
                <a:gd name="T30" fmla="*/ 67 w 138"/>
                <a:gd name="T31" fmla="*/ 9 h 801"/>
                <a:gd name="T32" fmla="*/ 67 w 138"/>
                <a:gd name="T33" fmla="*/ 9 h 801"/>
                <a:gd name="T34" fmla="*/ 67 w 138"/>
                <a:gd name="T35" fmla="*/ 9 h 801"/>
                <a:gd name="T36" fmla="*/ 67 w 138"/>
                <a:gd name="T37" fmla="*/ 9 h 801"/>
                <a:gd name="T38" fmla="*/ 67 w 138"/>
                <a:gd name="T39" fmla="*/ 9 h 801"/>
                <a:gd name="T40" fmla="*/ 67 w 138"/>
                <a:gd name="T41" fmla="*/ 9 h 801"/>
                <a:gd name="T42" fmla="*/ 67 w 138"/>
                <a:gd name="T43" fmla="*/ 9 h 801"/>
                <a:gd name="T44" fmla="*/ 32 w 138"/>
                <a:gd name="T45" fmla="*/ 0 h 801"/>
                <a:gd name="T46" fmla="*/ 32 w 138"/>
                <a:gd name="T47" fmla="*/ 0 h 801"/>
                <a:gd name="T48" fmla="*/ 32 w 138"/>
                <a:gd name="T49" fmla="*/ 0 h 801"/>
                <a:gd name="T50" fmla="*/ 32 w 138"/>
                <a:gd name="T51" fmla="*/ 0 h 801"/>
                <a:gd name="T52" fmla="*/ 32 w 138"/>
                <a:gd name="T53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801">
                  <a:moveTo>
                    <a:pt x="0" y="625"/>
                  </a:moveTo>
                  <a:cubicBezTo>
                    <a:pt x="0" y="625"/>
                    <a:pt x="0" y="625"/>
                    <a:pt x="0" y="625"/>
                  </a:cubicBezTo>
                  <a:cubicBezTo>
                    <a:pt x="81" y="630"/>
                    <a:pt x="95" y="742"/>
                    <a:pt x="97" y="801"/>
                  </a:cubicBezTo>
                  <a:cubicBezTo>
                    <a:pt x="97" y="801"/>
                    <a:pt x="97" y="801"/>
                    <a:pt x="97" y="801"/>
                  </a:cubicBezTo>
                  <a:cubicBezTo>
                    <a:pt x="95" y="742"/>
                    <a:pt x="81" y="630"/>
                    <a:pt x="0" y="625"/>
                  </a:cubicBezTo>
                  <a:moveTo>
                    <a:pt x="111" y="345"/>
                  </a:moveTo>
                  <a:cubicBezTo>
                    <a:pt x="111" y="345"/>
                    <a:pt x="111" y="345"/>
                    <a:pt x="111" y="345"/>
                  </a:cubicBezTo>
                  <a:cubicBezTo>
                    <a:pt x="113" y="347"/>
                    <a:pt x="117" y="353"/>
                    <a:pt x="122" y="362"/>
                  </a:cubicBezTo>
                  <a:cubicBezTo>
                    <a:pt x="122" y="362"/>
                    <a:pt x="122" y="362"/>
                    <a:pt x="122" y="362"/>
                  </a:cubicBezTo>
                  <a:cubicBezTo>
                    <a:pt x="117" y="353"/>
                    <a:pt x="113" y="347"/>
                    <a:pt x="111" y="345"/>
                  </a:cubicBezTo>
                  <a:moveTo>
                    <a:pt x="67" y="9"/>
                  </a:moveTo>
                  <a:cubicBezTo>
                    <a:pt x="138" y="41"/>
                    <a:pt x="128" y="141"/>
                    <a:pt x="124" y="170"/>
                  </a:cubicBezTo>
                  <a:cubicBezTo>
                    <a:pt x="128" y="141"/>
                    <a:pt x="138" y="41"/>
                    <a:pt x="67" y="9"/>
                  </a:cubicBezTo>
                  <a:moveTo>
                    <a:pt x="67" y="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moveTo>
                    <a:pt x="67" y="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moveTo>
                    <a:pt x="67" y="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1499861" y="4743045"/>
              <a:ext cx="1507" cy="16577"/>
            </a:xfrm>
            <a:custGeom>
              <a:avLst/>
              <a:gdLst>
                <a:gd name="T0" fmla="*/ 0 w 1"/>
                <a:gd name="T1" fmla="*/ 0 h 8"/>
                <a:gd name="T2" fmla="*/ 1 w 1"/>
                <a:gd name="T3" fmla="*/ 8 h 8"/>
                <a:gd name="T4" fmla="*/ 1 w 1"/>
                <a:gd name="T5" fmla="*/ 8 h 8"/>
                <a:gd name="T6" fmla="*/ 0 w 1"/>
                <a:gd name="T7" fmla="*/ 0 h 8"/>
                <a:gd name="T8" fmla="*/ 0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0"/>
                  </a:moveTo>
                  <a:cubicBezTo>
                    <a:pt x="1" y="3"/>
                    <a:pt x="1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6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510410" y="3707691"/>
              <a:ext cx="40690" cy="129608"/>
            </a:xfrm>
            <a:custGeom>
              <a:avLst/>
              <a:gdLst>
                <a:gd name="T0" fmla="*/ 8 w 20"/>
                <a:gd name="T1" fmla="*/ 0 h 63"/>
                <a:gd name="T2" fmla="*/ 0 w 20"/>
                <a:gd name="T3" fmla="*/ 13 h 63"/>
                <a:gd name="T4" fmla="*/ 9 w 20"/>
                <a:gd name="T5" fmla="*/ 45 h 63"/>
                <a:gd name="T6" fmla="*/ 9 w 20"/>
                <a:gd name="T7" fmla="*/ 46 h 63"/>
                <a:gd name="T8" fmla="*/ 20 w 20"/>
                <a:gd name="T9" fmla="*/ 63 h 63"/>
                <a:gd name="T10" fmla="*/ 20 w 20"/>
                <a:gd name="T11" fmla="*/ 11 h 63"/>
                <a:gd name="T12" fmla="*/ 8 w 20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63">
                  <a:moveTo>
                    <a:pt x="8" y="0"/>
                  </a:moveTo>
                  <a:cubicBezTo>
                    <a:pt x="6" y="4"/>
                    <a:pt x="3" y="9"/>
                    <a:pt x="0" y="1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6"/>
                  </a:cubicBezTo>
                  <a:cubicBezTo>
                    <a:pt x="11" y="48"/>
                    <a:pt x="15" y="54"/>
                    <a:pt x="20" y="63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7"/>
                    <a:pt x="12" y="3"/>
                    <a:pt x="8" y="0"/>
                  </a:cubicBezTo>
                </a:path>
              </a:pathLst>
            </a:custGeom>
            <a:solidFill>
              <a:srgbClr val="527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552609" y="3442446"/>
              <a:ext cx="37677" cy="114538"/>
            </a:xfrm>
            <a:custGeom>
              <a:avLst/>
              <a:gdLst>
                <a:gd name="T0" fmla="*/ 1 w 18"/>
                <a:gd name="T1" fmla="*/ 0 h 55"/>
                <a:gd name="T2" fmla="*/ 0 w 18"/>
                <a:gd name="T3" fmla="*/ 6 h 55"/>
                <a:gd name="T4" fmla="*/ 0 w 18"/>
                <a:gd name="T5" fmla="*/ 6 h 55"/>
                <a:gd name="T6" fmla="*/ 0 w 18"/>
                <a:gd name="T7" fmla="*/ 55 h 55"/>
                <a:gd name="T8" fmla="*/ 0 w 18"/>
                <a:gd name="T9" fmla="*/ 55 h 55"/>
                <a:gd name="T10" fmla="*/ 1 w 18"/>
                <a:gd name="T11" fmla="*/ 55 h 55"/>
                <a:gd name="T12" fmla="*/ 18 w 18"/>
                <a:gd name="T13" fmla="*/ 6 h 55"/>
                <a:gd name="T14" fmla="*/ 1 w 18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5">
                  <a:moveTo>
                    <a:pt x="1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4" y="38"/>
                    <a:pt x="10" y="21"/>
                    <a:pt x="18" y="6"/>
                  </a:cubicBezTo>
                  <a:cubicBezTo>
                    <a:pt x="13" y="3"/>
                    <a:pt x="7" y="0"/>
                    <a:pt x="1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1489312" y="3436418"/>
              <a:ext cx="63297" cy="66311"/>
            </a:xfrm>
            <a:custGeom>
              <a:avLst/>
              <a:gdLst>
                <a:gd name="T0" fmla="*/ 28 w 31"/>
                <a:gd name="T1" fmla="*/ 0 h 32"/>
                <a:gd name="T2" fmla="*/ 26 w 31"/>
                <a:gd name="T3" fmla="*/ 1 h 32"/>
                <a:gd name="T4" fmla="*/ 18 w 31"/>
                <a:gd name="T5" fmla="*/ 7 h 32"/>
                <a:gd name="T6" fmla="*/ 0 w 31"/>
                <a:gd name="T7" fmla="*/ 23 h 32"/>
                <a:gd name="T8" fmla="*/ 0 w 31"/>
                <a:gd name="T9" fmla="*/ 32 h 32"/>
                <a:gd name="T10" fmla="*/ 26 w 31"/>
                <a:gd name="T11" fmla="*/ 9 h 32"/>
                <a:gd name="T12" fmla="*/ 30 w 31"/>
                <a:gd name="T13" fmla="*/ 5 h 32"/>
                <a:gd name="T14" fmla="*/ 30 w 31"/>
                <a:gd name="T15" fmla="*/ 1 h 32"/>
                <a:gd name="T16" fmla="*/ 28 w 3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8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0B3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1337097" y="3698648"/>
              <a:ext cx="113030" cy="45212"/>
            </a:xfrm>
            <a:custGeom>
              <a:avLst/>
              <a:gdLst>
                <a:gd name="T0" fmla="*/ 55 w 55"/>
                <a:gd name="T1" fmla="*/ 0 h 22"/>
                <a:gd name="T2" fmla="*/ 53 w 55"/>
                <a:gd name="T3" fmla="*/ 2 h 22"/>
                <a:gd name="T4" fmla="*/ 51 w 55"/>
                <a:gd name="T5" fmla="*/ 4 h 22"/>
                <a:gd name="T6" fmla="*/ 48 w 55"/>
                <a:gd name="T7" fmla="*/ 7 h 22"/>
                <a:gd name="T8" fmla="*/ 45 w 55"/>
                <a:gd name="T9" fmla="*/ 9 h 22"/>
                <a:gd name="T10" fmla="*/ 40 w 55"/>
                <a:gd name="T11" fmla="*/ 12 h 22"/>
                <a:gd name="T12" fmla="*/ 35 w 55"/>
                <a:gd name="T13" fmla="*/ 13 h 22"/>
                <a:gd name="T14" fmla="*/ 30 w 55"/>
                <a:gd name="T15" fmla="*/ 15 h 22"/>
                <a:gd name="T16" fmla="*/ 19 w 55"/>
                <a:gd name="T17" fmla="*/ 17 h 22"/>
                <a:gd name="T18" fmla="*/ 10 w 55"/>
                <a:gd name="T19" fmla="*/ 18 h 22"/>
                <a:gd name="T20" fmla="*/ 0 w 55"/>
                <a:gd name="T21" fmla="*/ 19 h 22"/>
                <a:gd name="T22" fmla="*/ 10 w 55"/>
                <a:gd name="T23" fmla="*/ 21 h 22"/>
                <a:gd name="T24" fmla="*/ 17 w 55"/>
                <a:gd name="T25" fmla="*/ 22 h 22"/>
                <a:gd name="T26" fmla="*/ 20 w 55"/>
                <a:gd name="T27" fmla="*/ 22 h 22"/>
                <a:gd name="T28" fmla="*/ 25 w 55"/>
                <a:gd name="T29" fmla="*/ 21 h 22"/>
                <a:gd name="T30" fmla="*/ 31 w 55"/>
                <a:gd name="T31" fmla="*/ 20 h 22"/>
                <a:gd name="T32" fmla="*/ 37 w 55"/>
                <a:gd name="T33" fmla="*/ 18 h 22"/>
                <a:gd name="T34" fmla="*/ 42 w 55"/>
                <a:gd name="T35" fmla="*/ 16 h 22"/>
                <a:gd name="T36" fmla="*/ 47 w 55"/>
                <a:gd name="T37" fmla="*/ 12 h 22"/>
                <a:gd name="T38" fmla="*/ 50 w 55"/>
                <a:gd name="T39" fmla="*/ 9 h 22"/>
                <a:gd name="T40" fmla="*/ 53 w 55"/>
                <a:gd name="T41" fmla="*/ 5 h 22"/>
                <a:gd name="T42" fmla="*/ 54 w 55"/>
                <a:gd name="T43" fmla="*/ 2 h 22"/>
                <a:gd name="T44" fmla="*/ 55 w 55"/>
                <a:gd name="T4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22">
                  <a:moveTo>
                    <a:pt x="55" y="0"/>
                  </a:moveTo>
                  <a:cubicBezTo>
                    <a:pt x="55" y="0"/>
                    <a:pt x="54" y="0"/>
                    <a:pt x="53" y="2"/>
                  </a:cubicBezTo>
                  <a:cubicBezTo>
                    <a:pt x="52" y="2"/>
                    <a:pt x="52" y="3"/>
                    <a:pt x="51" y="4"/>
                  </a:cubicBezTo>
                  <a:cubicBezTo>
                    <a:pt x="50" y="5"/>
                    <a:pt x="49" y="6"/>
                    <a:pt x="48" y="7"/>
                  </a:cubicBezTo>
                  <a:cubicBezTo>
                    <a:pt x="47" y="7"/>
                    <a:pt x="46" y="8"/>
                    <a:pt x="45" y="9"/>
                  </a:cubicBezTo>
                  <a:cubicBezTo>
                    <a:pt x="43" y="10"/>
                    <a:pt x="42" y="11"/>
                    <a:pt x="40" y="12"/>
                  </a:cubicBezTo>
                  <a:cubicBezTo>
                    <a:pt x="39" y="12"/>
                    <a:pt x="37" y="13"/>
                    <a:pt x="35" y="13"/>
                  </a:cubicBezTo>
                  <a:cubicBezTo>
                    <a:pt x="34" y="14"/>
                    <a:pt x="32" y="15"/>
                    <a:pt x="30" y="15"/>
                  </a:cubicBezTo>
                  <a:cubicBezTo>
                    <a:pt x="27" y="16"/>
                    <a:pt x="23" y="17"/>
                    <a:pt x="19" y="17"/>
                  </a:cubicBezTo>
                  <a:cubicBezTo>
                    <a:pt x="16" y="18"/>
                    <a:pt x="12" y="18"/>
                    <a:pt x="10" y="18"/>
                  </a:cubicBezTo>
                  <a:cubicBezTo>
                    <a:pt x="4" y="19"/>
                    <a:pt x="0" y="19"/>
                    <a:pt x="0" y="19"/>
                  </a:cubicBezTo>
                  <a:cubicBezTo>
                    <a:pt x="0" y="19"/>
                    <a:pt x="4" y="21"/>
                    <a:pt x="10" y="21"/>
                  </a:cubicBezTo>
                  <a:cubicBezTo>
                    <a:pt x="12" y="21"/>
                    <a:pt x="14" y="22"/>
                    <a:pt x="17" y="22"/>
                  </a:cubicBezTo>
                  <a:cubicBezTo>
                    <a:pt x="18" y="22"/>
                    <a:pt x="19" y="22"/>
                    <a:pt x="20" y="22"/>
                  </a:cubicBezTo>
                  <a:cubicBezTo>
                    <a:pt x="22" y="21"/>
                    <a:pt x="23" y="21"/>
                    <a:pt x="25" y="21"/>
                  </a:cubicBezTo>
                  <a:cubicBezTo>
                    <a:pt x="27" y="21"/>
                    <a:pt x="29" y="20"/>
                    <a:pt x="31" y="20"/>
                  </a:cubicBezTo>
                  <a:cubicBezTo>
                    <a:pt x="33" y="20"/>
                    <a:pt x="35" y="19"/>
                    <a:pt x="37" y="18"/>
                  </a:cubicBezTo>
                  <a:cubicBezTo>
                    <a:pt x="39" y="17"/>
                    <a:pt x="41" y="16"/>
                    <a:pt x="42" y="16"/>
                  </a:cubicBezTo>
                  <a:cubicBezTo>
                    <a:pt x="44" y="15"/>
                    <a:pt x="46" y="13"/>
                    <a:pt x="47" y="12"/>
                  </a:cubicBezTo>
                  <a:cubicBezTo>
                    <a:pt x="48" y="11"/>
                    <a:pt x="49" y="10"/>
                    <a:pt x="50" y="9"/>
                  </a:cubicBezTo>
                  <a:cubicBezTo>
                    <a:pt x="51" y="7"/>
                    <a:pt x="52" y="6"/>
                    <a:pt x="53" y="5"/>
                  </a:cubicBezTo>
                  <a:cubicBezTo>
                    <a:pt x="53" y="4"/>
                    <a:pt x="53" y="3"/>
                    <a:pt x="54" y="2"/>
                  </a:cubicBezTo>
                  <a:cubicBezTo>
                    <a:pt x="54" y="1"/>
                    <a:pt x="55" y="0"/>
                    <a:pt x="55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1299422" y="3507250"/>
              <a:ext cx="42198" cy="22606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6 h 11"/>
                <a:gd name="T4" fmla="*/ 20 w 20"/>
                <a:gd name="T5" fmla="*/ 11 h 11"/>
                <a:gd name="T6" fmla="*/ 20 w 20"/>
                <a:gd name="T7" fmla="*/ 11 h 11"/>
                <a:gd name="T8" fmla="*/ 20 w 20"/>
                <a:gd name="T9" fmla="*/ 5 h 11"/>
                <a:gd name="T10" fmla="*/ 0 w 2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6" y="7"/>
                    <a:pt x="12" y="8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2" y="2"/>
                    <a:pt x="6" y="1"/>
                    <a:pt x="0" y="0"/>
                  </a:cubicBezTo>
                </a:path>
              </a:pathLst>
            </a:custGeom>
            <a:solidFill>
              <a:srgbClr val="0B3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1353676" y="3439432"/>
              <a:ext cx="129608" cy="111523"/>
            </a:xfrm>
            <a:custGeom>
              <a:avLst/>
              <a:gdLst>
                <a:gd name="T0" fmla="*/ 50 w 63"/>
                <a:gd name="T1" fmla="*/ 0 h 54"/>
                <a:gd name="T2" fmla="*/ 47 w 63"/>
                <a:gd name="T3" fmla="*/ 0 h 54"/>
                <a:gd name="T4" fmla="*/ 1 w 63"/>
                <a:gd name="T5" fmla="*/ 47 h 54"/>
                <a:gd name="T6" fmla="*/ 0 w 63"/>
                <a:gd name="T7" fmla="*/ 33 h 54"/>
                <a:gd name="T8" fmla="*/ 33 w 63"/>
                <a:gd name="T9" fmla="*/ 0 h 54"/>
                <a:gd name="T10" fmla="*/ 9 w 63"/>
                <a:gd name="T11" fmla="*/ 0 h 54"/>
                <a:gd name="T12" fmla="*/ 0 w 63"/>
                <a:gd name="T13" fmla="*/ 10 h 54"/>
                <a:gd name="T14" fmla="*/ 0 w 63"/>
                <a:gd name="T15" fmla="*/ 44 h 54"/>
                <a:gd name="T16" fmla="*/ 9 w 63"/>
                <a:gd name="T17" fmla="*/ 54 h 54"/>
                <a:gd name="T18" fmla="*/ 50 w 63"/>
                <a:gd name="T19" fmla="*/ 54 h 54"/>
                <a:gd name="T20" fmla="*/ 60 w 63"/>
                <a:gd name="T21" fmla="*/ 44 h 54"/>
                <a:gd name="T22" fmla="*/ 63 w 63"/>
                <a:gd name="T23" fmla="*/ 44 h 54"/>
                <a:gd name="T24" fmla="*/ 60 w 63"/>
                <a:gd name="T25" fmla="*/ 44 h 54"/>
                <a:gd name="T26" fmla="*/ 60 w 63"/>
                <a:gd name="T27" fmla="*/ 10 h 54"/>
                <a:gd name="T28" fmla="*/ 50 w 63"/>
                <a:gd name="T2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4">
                  <a:moveTo>
                    <a:pt x="50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4"/>
                    <a:pt x="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6" y="54"/>
                    <a:pt x="60" y="49"/>
                    <a:pt x="60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5"/>
                    <a:pt x="56" y="0"/>
                    <a:pt x="50" y="0"/>
                  </a:cubicBezTo>
                </a:path>
              </a:pathLst>
            </a:custGeom>
            <a:solidFill>
              <a:srgbClr val="B6D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7" name="Freeform 54"/>
            <p:cNvSpPr>
              <a:spLocks noEditPoints="1"/>
            </p:cNvSpPr>
            <p:nvPr/>
          </p:nvSpPr>
          <p:spPr bwMode="auto">
            <a:xfrm>
              <a:off x="1341619" y="3425869"/>
              <a:ext cx="147692" cy="137143"/>
            </a:xfrm>
            <a:custGeom>
              <a:avLst/>
              <a:gdLst>
                <a:gd name="T0" fmla="*/ 72 w 72"/>
                <a:gd name="T1" fmla="*/ 50 h 66"/>
                <a:gd name="T2" fmla="*/ 72 w 72"/>
                <a:gd name="T3" fmla="*/ 50 h 66"/>
                <a:gd name="T4" fmla="*/ 72 w 72"/>
                <a:gd name="T5" fmla="*/ 50 h 66"/>
                <a:gd name="T6" fmla="*/ 56 w 72"/>
                <a:gd name="T7" fmla="*/ 0 h 66"/>
                <a:gd name="T8" fmla="*/ 15 w 72"/>
                <a:gd name="T9" fmla="*/ 0 h 66"/>
                <a:gd name="T10" fmla="*/ 0 w 72"/>
                <a:gd name="T11" fmla="*/ 16 h 66"/>
                <a:gd name="T12" fmla="*/ 0 w 72"/>
                <a:gd name="T13" fmla="*/ 44 h 66"/>
                <a:gd name="T14" fmla="*/ 0 w 72"/>
                <a:gd name="T15" fmla="*/ 50 h 66"/>
                <a:gd name="T16" fmla="*/ 0 w 72"/>
                <a:gd name="T17" fmla="*/ 50 h 66"/>
                <a:gd name="T18" fmla="*/ 15 w 72"/>
                <a:gd name="T19" fmla="*/ 66 h 66"/>
                <a:gd name="T20" fmla="*/ 56 w 72"/>
                <a:gd name="T21" fmla="*/ 66 h 66"/>
                <a:gd name="T22" fmla="*/ 72 w 72"/>
                <a:gd name="T23" fmla="*/ 50 h 66"/>
                <a:gd name="T24" fmla="*/ 69 w 72"/>
                <a:gd name="T25" fmla="*/ 50 h 66"/>
                <a:gd name="T26" fmla="*/ 66 w 72"/>
                <a:gd name="T27" fmla="*/ 50 h 66"/>
                <a:gd name="T28" fmla="*/ 56 w 72"/>
                <a:gd name="T29" fmla="*/ 60 h 66"/>
                <a:gd name="T30" fmla="*/ 15 w 72"/>
                <a:gd name="T31" fmla="*/ 60 h 66"/>
                <a:gd name="T32" fmla="*/ 6 w 72"/>
                <a:gd name="T33" fmla="*/ 50 h 66"/>
                <a:gd name="T34" fmla="*/ 6 w 72"/>
                <a:gd name="T35" fmla="*/ 16 h 66"/>
                <a:gd name="T36" fmla="*/ 15 w 72"/>
                <a:gd name="T37" fmla="*/ 6 h 66"/>
                <a:gd name="T38" fmla="*/ 39 w 72"/>
                <a:gd name="T39" fmla="*/ 6 h 66"/>
                <a:gd name="T40" fmla="*/ 39 w 72"/>
                <a:gd name="T41" fmla="*/ 6 h 66"/>
                <a:gd name="T42" fmla="*/ 53 w 72"/>
                <a:gd name="T43" fmla="*/ 6 h 66"/>
                <a:gd name="T44" fmla="*/ 53 w 72"/>
                <a:gd name="T45" fmla="*/ 6 h 66"/>
                <a:gd name="T46" fmla="*/ 56 w 72"/>
                <a:gd name="T47" fmla="*/ 6 h 66"/>
                <a:gd name="T48" fmla="*/ 66 w 72"/>
                <a:gd name="T49" fmla="*/ 16 h 66"/>
                <a:gd name="T50" fmla="*/ 66 w 72"/>
                <a:gd name="T51" fmla="*/ 50 h 66"/>
                <a:gd name="T52" fmla="*/ 69 w 72"/>
                <a:gd name="T53" fmla="*/ 50 h 66"/>
                <a:gd name="T54" fmla="*/ 72 w 72"/>
                <a:gd name="T55" fmla="*/ 50 h 66"/>
                <a:gd name="T56" fmla="*/ 72 w 72"/>
                <a:gd name="T57" fmla="*/ 50 h 66"/>
                <a:gd name="T58" fmla="*/ 72 w 72"/>
                <a:gd name="T59" fmla="*/ 50 h 66"/>
                <a:gd name="T60" fmla="*/ 72 w 72"/>
                <a:gd name="T61" fmla="*/ 37 h 66"/>
                <a:gd name="T62" fmla="*/ 72 w 72"/>
                <a:gd name="T63" fmla="*/ 28 h 66"/>
                <a:gd name="T64" fmla="*/ 72 w 72"/>
                <a:gd name="T65" fmla="*/ 16 h 66"/>
                <a:gd name="T66" fmla="*/ 56 w 72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66">
                  <a:moveTo>
                    <a:pt x="72" y="50"/>
                  </a:move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moveTo>
                    <a:pt x="5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65" y="66"/>
                    <a:pt x="72" y="59"/>
                    <a:pt x="72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5"/>
                    <a:pt x="62" y="60"/>
                    <a:pt x="5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0" y="60"/>
                    <a:pt x="6" y="55"/>
                    <a:pt x="6" y="5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10" y="6"/>
                    <a:pt x="15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62" y="6"/>
                    <a:pt x="66" y="11"/>
                    <a:pt x="66" y="16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7"/>
                    <a:pt x="65" y="0"/>
                    <a:pt x="56" y="0"/>
                  </a:cubicBezTo>
                </a:path>
              </a:pathLst>
            </a:custGeom>
            <a:solidFill>
              <a:srgbClr val="0B3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1353676" y="3439432"/>
              <a:ext cx="96452" cy="96452"/>
            </a:xfrm>
            <a:custGeom>
              <a:avLst/>
              <a:gdLst>
                <a:gd name="T0" fmla="*/ 64 w 64"/>
                <a:gd name="T1" fmla="*/ 0 h 64"/>
                <a:gd name="T2" fmla="*/ 45 w 64"/>
                <a:gd name="T3" fmla="*/ 0 h 64"/>
                <a:gd name="T4" fmla="*/ 0 w 64"/>
                <a:gd name="T5" fmla="*/ 45 h 64"/>
                <a:gd name="T6" fmla="*/ 1 w 64"/>
                <a:gd name="T7" fmla="*/ 64 h 64"/>
                <a:gd name="T8" fmla="*/ 6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1" y="6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C4E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1353676" y="3439432"/>
              <a:ext cx="96452" cy="96452"/>
            </a:xfrm>
            <a:custGeom>
              <a:avLst/>
              <a:gdLst>
                <a:gd name="T0" fmla="*/ 64 w 64"/>
                <a:gd name="T1" fmla="*/ 0 h 64"/>
                <a:gd name="T2" fmla="*/ 45 w 64"/>
                <a:gd name="T3" fmla="*/ 0 h 64"/>
                <a:gd name="T4" fmla="*/ 0 w 64"/>
                <a:gd name="T5" fmla="*/ 45 h 64"/>
                <a:gd name="T6" fmla="*/ 1 w 64"/>
                <a:gd name="T7" fmla="*/ 64 h 64"/>
                <a:gd name="T8" fmla="*/ 64 w 6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45" y="0"/>
                  </a:lnTo>
                  <a:lnTo>
                    <a:pt x="0" y="45"/>
                  </a:lnTo>
                  <a:lnTo>
                    <a:pt x="1" y="64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0" name="Rectangle 57"/>
            <p:cNvSpPr>
              <a:spLocks noChangeArrowheads="1"/>
            </p:cNvSpPr>
            <p:nvPr/>
          </p:nvSpPr>
          <p:spPr bwMode="auto">
            <a:xfrm>
              <a:off x="1421494" y="3439432"/>
              <a:ext cx="28634" cy="1507"/>
            </a:xfrm>
            <a:prstGeom prst="rect">
              <a:avLst/>
            </a:prstGeom>
            <a:solidFill>
              <a:srgbClr val="2E4F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1" name="Rectangle 58"/>
            <p:cNvSpPr>
              <a:spLocks noChangeArrowheads="1"/>
            </p:cNvSpPr>
            <p:nvPr/>
          </p:nvSpPr>
          <p:spPr bwMode="auto">
            <a:xfrm>
              <a:off x="1421494" y="3439432"/>
              <a:ext cx="28634" cy="1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1621933" y="4839499"/>
              <a:ext cx="1422672" cy="212497"/>
            </a:xfrm>
            <a:custGeom>
              <a:avLst/>
              <a:gdLst>
                <a:gd name="T0" fmla="*/ 7 w 690"/>
                <a:gd name="T1" fmla="*/ 49 h 103"/>
                <a:gd name="T2" fmla="*/ 206 w 690"/>
                <a:gd name="T3" fmla="*/ 100 h 103"/>
                <a:gd name="T4" fmla="*/ 159 w 690"/>
                <a:gd name="T5" fmla="*/ 57 h 103"/>
                <a:gd name="T6" fmla="*/ 143 w 690"/>
                <a:gd name="T7" fmla="*/ 31 h 103"/>
                <a:gd name="T8" fmla="*/ 176 w 690"/>
                <a:gd name="T9" fmla="*/ 23 h 103"/>
                <a:gd name="T10" fmla="*/ 181 w 690"/>
                <a:gd name="T11" fmla="*/ 21 h 103"/>
                <a:gd name="T12" fmla="*/ 258 w 690"/>
                <a:gd name="T13" fmla="*/ 1 h 103"/>
                <a:gd name="T14" fmla="*/ 328 w 690"/>
                <a:gd name="T15" fmla="*/ 103 h 103"/>
                <a:gd name="T16" fmla="*/ 464 w 690"/>
                <a:gd name="T17" fmla="*/ 4 h 103"/>
                <a:gd name="T18" fmla="*/ 463 w 690"/>
                <a:gd name="T19" fmla="*/ 7 h 103"/>
                <a:gd name="T20" fmla="*/ 462 w 690"/>
                <a:gd name="T21" fmla="*/ 24 h 103"/>
                <a:gd name="T22" fmla="*/ 496 w 690"/>
                <a:gd name="T23" fmla="*/ 23 h 103"/>
                <a:gd name="T24" fmla="*/ 516 w 690"/>
                <a:gd name="T25" fmla="*/ 43 h 103"/>
                <a:gd name="T26" fmla="*/ 496 w 690"/>
                <a:gd name="T27" fmla="*/ 57 h 103"/>
                <a:gd name="T28" fmla="*/ 447 w 690"/>
                <a:gd name="T29" fmla="*/ 57 h 103"/>
                <a:gd name="T30" fmla="*/ 447 w 690"/>
                <a:gd name="T31" fmla="*/ 57 h 103"/>
                <a:gd name="T32" fmla="*/ 447 w 690"/>
                <a:gd name="T33" fmla="*/ 57 h 103"/>
                <a:gd name="T34" fmla="*/ 447 w 690"/>
                <a:gd name="T35" fmla="*/ 57 h 103"/>
                <a:gd name="T36" fmla="*/ 447 w 690"/>
                <a:gd name="T37" fmla="*/ 57 h 103"/>
                <a:gd name="T38" fmla="*/ 447 w 690"/>
                <a:gd name="T39" fmla="*/ 57 h 103"/>
                <a:gd name="T40" fmla="*/ 446 w 690"/>
                <a:gd name="T41" fmla="*/ 57 h 103"/>
                <a:gd name="T42" fmla="*/ 446 w 690"/>
                <a:gd name="T43" fmla="*/ 57 h 103"/>
                <a:gd name="T44" fmla="*/ 446 w 690"/>
                <a:gd name="T45" fmla="*/ 57 h 103"/>
                <a:gd name="T46" fmla="*/ 446 w 690"/>
                <a:gd name="T47" fmla="*/ 57 h 103"/>
                <a:gd name="T48" fmla="*/ 446 w 690"/>
                <a:gd name="T49" fmla="*/ 57 h 103"/>
                <a:gd name="T50" fmla="*/ 445 w 690"/>
                <a:gd name="T51" fmla="*/ 57 h 103"/>
                <a:gd name="T52" fmla="*/ 445 w 690"/>
                <a:gd name="T53" fmla="*/ 57 h 103"/>
                <a:gd name="T54" fmla="*/ 445 w 690"/>
                <a:gd name="T55" fmla="*/ 57 h 103"/>
                <a:gd name="T56" fmla="*/ 445 w 690"/>
                <a:gd name="T57" fmla="*/ 57 h 103"/>
                <a:gd name="T58" fmla="*/ 445 w 690"/>
                <a:gd name="T59" fmla="*/ 57 h 103"/>
                <a:gd name="T60" fmla="*/ 445 w 690"/>
                <a:gd name="T61" fmla="*/ 57 h 103"/>
                <a:gd name="T62" fmla="*/ 445 w 690"/>
                <a:gd name="T63" fmla="*/ 57 h 103"/>
                <a:gd name="T64" fmla="*/ 445 w 690"/>
                <a:gd name="T65" fmla="*/ 57 h 103"/>
                <a:gd name="T66" fmla="*/ 444 w 690"/>
                <a:gd name="T67" fmla="*/ 57 h 103"/>
                <a:gd name="T68" fmla="*/ 444 w 690"/>
                <a:gd name="T69" fmla="*/ 57 h 103"/>
                <a:gd name="T70" fmla="*/ 444 w 690"/>
                <a:gd name="T71" fmla="*/ 57 h 103"/>
                <a:gd name="T72" fmla="*/ 444 w 690"/>
                <a:gd name="T73" fmla="*/ 57 h 103"/>
                <a:gd name="T74" fmla="*/ 444 w 690"/>
                <a:gd name="T75" fmla="*/ 57 h 103"/>
                <a:gd name="T76" fmla="*/ 444 w 690"/>
                <a:gd name="T77" fmla="*/ 57 h 103"/>
                <a:gd name="T78" fmla="*/ 443 w 690"/>
                <a:gd name="T79" fmla="*/ 57 h 103"/>
                <a:gd name="T80" fmla="*/ 443 w 690"/>
                <a:gd name="T81" fmla="*/ 57 h 103"/>
                <a:gd name="T82" fmla="*/ 430 w 690"/>
                <a:gd name="T83" fmla="*/ 50 h 103"/>
                <a:gd name="T84" fmla="*/ 430 w 690"/>
                <a:gd name="T85" fmla="*/ 49 h 103"/>
                <a:gd name="T86" fmla="*/ 430 w 690"/>
                <a:gd name="T87" fmla="*/ 49 h 103"/>
                <a:gd name="T88" fmla="*/ 430 w 690"/>
                <a:gd name="T89" fmla="*/ 49 h 103"/>
                <a:gd name="T90" fmla="*/ 430 w 690"/>
                <a:gd name="T91" fmla="*/ 49 h 103"/>
                <a:gd name="T92" fmla="*/ 430 w 690"/>
                <a:gd name="T93" fmla="*/ 49 h 103"/>
                <a:gd name="T94" fmla="*/ 429 w 690"/>
                <a:gd name="T95" fmla="*/ 48 h 103"/>
                <a:gd name="T96" fmla="*/ 428 w 690"/>
                <a:gd name="T97" fmla="*/ 46 h 103"/>
                <a:gd name="T98" fmla="*/ 428 w 690"/>
                <a:gd name="T99" fmla="*/ 45 h 103"/>
                <a:gd name="T100" fmla="*/ 428 w 690"/>
                <a:gd name="T101" fmla="*/ 45 h 103"/>
                <a:gd name="T102" fmla="*/ 428 w 690"/>
                <a:gd name="T103" fmla="*/ 45 h 103"/>
                <a:gd name="T104" fmla="*/ 428 w 690"/>
                <a:gd name="T105" fmla="*/ 45 h 103"/>
                <a:gd name="T106" fmla="*/ 428 w 690"/>
                <a:gd name="T107" fmla="*/ 44 h 103"/>
                <a:gd name="T108" fmla="*/ 428 w 690"/>
                <a:gd name="T109" fmla="*/ 43 h 103"/>
                <a:gd name="T110" fmla="*/ 428 w 690"/>
                <a:gd name="T111" fmla="*/ 42 h 103"/>
                <a:gd name="T112" fmla="*/ 428 w 690"/>
                <a:gd name="T113" fmla="*/ 37 h 103"/>
                <a:gd name="T114" fmla="*/ 428 w 690"/>
                <a:gd name="T115" fmla="*/ 37 h 103"/>
                <a:gd name="T116" fmla="*/ 428 w 690"/>
                <a:gd name="T117" fmla="*/ 37 h 103"/>
                <a:gd name="T118" fmla="*/ 428 w 690"/>
                <a:gd name="T119" fmla="*/ 37 h 103"/>
                <a:gd name="T120" fmla="*/ 428 w 690"/>
                <a:gd name="T121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90" h="103">
                  <a:moveTo>
                    <a:pt x="143" y="31"/>
                  </a:moveTo>
                  <a:cubicBezTo>
                    <a:pt x="109" y="39"/>
                    <a:pt x="62" y="45"/>
                    <a:pt x="7" y="49"/>
                  </a:cubicBezTo>
                  <a:cubicBezTo>
                    <a:pt x="4" y="57"/>
                    <a:pt x="2" y="65"/>
                    <a:pt x="0" y="74"/>
                  </a:cubicBezTo>
                  <a:cubicBezTo>
                    <a:pt x="40" y="86"/>
                    <a:pt x="115" y="96"/>
                    <a:pt x="206" y="100"/>
                  </a:cubicBezTo>
                  <a:cubicBezTo>
                    <a:pt x="203" y="86"/>
                    <a:pt x="200" y="71"/>
                    <a:pt x="196" y="57"/>
                  </a:cubicBezTo>
                  <a:cubicBezTo>
                    <a:pt x="159" y="57"/>
                    <a:pt x="159" y="57"/>
                    <a:pt x="159" y="57"/>
                  </a:cubicBezTo>
                  <a:cubicBezTo>
                    <a:pt x="149" y="57"/>
                    <a:pt x="140" y="53"/>
                    <a:pt x="140" y="43"/>
                  </a:cubicBezTo>
                  <a:cubicBezTo>
                    <a:pt x="140" y="38"/>
                    <a:pt x="141" y="34"/>
                    <a:pt x="143" y="31"/>
                  </a:cubicBezTo>
                  <a:moveTo>
                    <a:pt x="181" y="21"/>
                  </a:moveTo>
                  <a:cubicBezTo>
                    <a:pt x="179" y="22"/>
                    <a:pt x="178" y="22"/>
                    <a:pt x="176" y="23"/>
                  </a:cubicBezTo>
                  <a:cubicBezTo>
                    <a:pt x="178" y="23"/>
                    <a:pt x="180" y="23"/>
                    <a:pt x="182" y="23"/>
                  </a:cubicBezTo>
                  <a:cubicBezTo>
                    <a:pt x="181" y="22"/>
                    <a:pt x="181" y="22"/>
                    <a:pt x="181" y="21"/>
                  </a:cubicBezTo>
                  <a:moveTo>
                    <a:pt x="328" y="0"/>
                  </a:moveTo>
                  <a:cubicBezTo>
                    <a:pt x="304" y="0"/>
                    <a:pt x="281" y="0"/>
                    <a:pt x="258" y="1"/>
                  </a:cubicBezTo>
                  <a:cubicBezTo>
                    <a:pt x="258" y="31"/>
                    <a:pt x="257" y="66"/>
                    <a:pt x="256" y="102"/>
                  </a:cubicBezTo>
                  <a:cubicBezTo>
                    <a:pt x="279" y="103"/>
                    <a:pt x="303" y="103"/>
                    <a:pt x="328" y="103"/>
                  </a:cubicBezTo>
                  <a:cubicBezTo>
                    <a:pt x="528" y="103"/>
                    <a:pt x="690" y="80"/>
                    <a:pt x="690" y="52"/>
                  </a:cubicBezTo>
                  <a:cubicBezTo>
                    <a:pt x="690" y="30"/>
                    <a:pt x="596" y="12"/>
                    <a:pt x="464" y="4"/>
                  </a:cubicBezTo>
                  <a:cubicBezTo>
                    <a:pt x="464" y="5"/>
                    <a:pt x="463" y="6"/>
                    <a:pt x="463" y="7"/>
                  </a:cubicBezTo>
                  <a:cubicBezTo>
                    <a:pt x="463" y="7"/>
                    <a:pt x="463" y="7"/>
                    <a:pt x="463" y="7"/>
                  </a:cubicBezTo>
                  <a:cubicBezTo>
                    <a:pt x="463" y="8"/>
                    <a:pt x="463" y="8"/>
                    <a:pt x="463" y="8"/>
                  </a:cubicBezTo>
                  <a:cubicBezTo>
                    <a:pt x="463" y="13"/>
                    <a:pt x="463" y="18"/>
                    <a:pt x="462" y="24"/>
                  </a:cubicBezTo>
                  <a:cubicBezTo>
                    <a:pt x="469" y="23"/>
                    <a:pt x="476" y="23"/>
                    <a:pt x="483" y="23"/>
                  </a:cubicBezTo>
                  <a:cubicBezTo>
                    <a:pt x="487" y="23"/>
                    <a:pt x="492" y="23"/>
                    <a:pt x="496" y="23"/>
                  </a:cubicBezTo>
                  <a:cubicBezTo>
                    <a:pt x="507" y="24"/>
                    <a:pt x="516" y="32"/>
                    <a:pt x="516" y="43"/>
                  </a:cubicBezTo>
                  <a:cubicBezTo>
                    <a:pt x="516" y="43"/>
                    <a:pt x="516" y="43"/>
                    <a:pt x="516" y="43"/>
                  </a:cubicBezTo>
                  <a:cubicBezTo>
                    <a:pt x="516" y="43"/>
                    <a:pt x="516" y="43"/>
                    <a:pt x="516" y="43"/>
                  </a:cubicBezTo>
                  <a:cubicBezTo>
                    <a:pt x="516" y="53"/>
                    <a:pt x="507" y="57"/>
                    <a:pt x="496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7" y="57"/>
                    <a:pt x="447" y="57"/>
                    <a:pt x="447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6" y="57"/>
                  </a:cubicBezTo>
                  <a:cubicBezTo>
                    <a:pt x="446" y="57"/>
                    <a:pt x="446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5" y="57"/>
                    <a:pt x="445" y="57"/>
                    <a:pt x="445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4" y="57"/>
                    <a:pt x="444" y="57"/>
                    <a:pt x="444" y="57"/>
                  </a:cubicBezTo>
                  <a:cubicBezTo>
                    <a:pt x="443" y="57"/>
                    <a:pt x="443" y="57"/>
                    <a:pt x="443" y="57"/>
                  </a:cubicBezTo>
                  <a:cubicBezTo>
                    <a:pt x="443" y="57"/>
                    <a:pt x="443" y="57"/>
                    <a:pt x="443" y="57"/>
                  </a:cubicBezTo>
                  <a:cubicBezTo>
                    <a:pt x="443" y="57"/>
                    <a:pt x="443" y="57"/>
                    <a:pt x="443" y="57"/>
                  </a:cubicBezTo>
                  <a:cubicBezTo>
                    <a:pt x="443" y="57"/>
                    <a:pt x="443" y="57"/>
                    <a:pt x="443" y="57"/>
                  </a:cubicBezTo>
                  <a:cubicBezTo>
                    <a:pt x="439" y="56"/>
                    <a:pt x="433" y="54"/>
                    <a:pt x="430" y="50"/>
                  </a:cubicBezTo>
                  <a:cubicBezTo>
                    <a:pt x="430" y="50"/>
                    <a:pt x="430" y="50"/>
                    <a:pt x="430" y="50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30" y="49"/>
                    <a:pt x="430" y="49"/>
                  </a:cubicBezTo>
                  <a:cubicBezTo>
                    <a:pt x="430" y="49"/>
                    <a:pt x="429" y="48"/>
                    <a:pt x="429" y="48"/>
                  </a:cubicBezTo>
                  <a:cubicBezTo>
                    <a:pt x="429" y="48"/>
                    <a:pt x="429" y="48"/>
                    <a:pt x="429" y="48"/>
                  </a:cubicBezTo>
                  <a:cubicBezTo>
                    <a:pt x="429" y="47"/>
                    <a:pt x="429" y="47"/>
                    <a:pt x="428" y="46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8" y="46"/>
                    <a:pt x="428" y="46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5"/>
                    <a:pt x="428" y="45"/>
                    <a:pt x="428" y="45"/>
                  </a:cubicBezTo>
                  <a:cubicBezTo>
                    <a:pt x="428" y="44"/>
                    <a:pt x="428" y="44"/>
                    <a:pt x="428" y="44"/>
                  </a:cubicBezTo>
                  <a:cubicBezTo>
                    <a:pt x="428" y="44"/>
                    <a:pt x="428" y="44"/>
                    <a:pt x="428" y="44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8" y="43"/>
                    <a:pt x="428" y="43"/>
                    <a:pt x="428" y="43"/>
                  </a:cubicBezTo>
                  <a:cubicBezTo>
                    <a:pt x="428" y="43"/>
                    <a:pt x="428" y="42"/>
                    <a:pt x="428" y="42"/>
                  </a:cubicBezTo>
                  <a:cubicBezTo>
                    <a:pt x="428" y="41"/>
                    <a:pt x="428" y="39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37"/>
                    <a:pt x="429" y="23"/>
                    <a:pt x="428" y="2"/>
                  </a:cubicBezTo>
                  <a:cubicBezTo>
                    <a:pt x="396" y="1"/>
                    <a:pt x="362" y="0"/>
                    <a:pt x="328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1635497" y="4850048"/>
              <a:ext cx="358682" cy="90424"/>
            </a:xfrm>
            <a:custGeom>
              <a:avLst/>
              <a:gdLst>
                <a:gd name="T0" fmla="*/ 164 w 174"/>
                <a:gd name="T1" fmla="*/ 0 h 44"/>
                <a:gd name="T2" fmla="*/ 10 w 174"/>
                <a:gd name="T3" fmla="*/ 20 h 44"/>
                <a:gd name="T4" fmla="*/ 0 w 174"/>
                <a:gd name="T5" fmla="*/ 44 h 44"/>
                <a:gd name="T6" fmla="*/ 136 w 174"/>
                <a:gd name="T7" fmla="*/ 26 h 44"/>
                <a:gd name="T8" fmla="*/ 152 w 174"/>
                <a:gd name="T9" fmla="*/ 18 h 44"/>
                <a:gd name="T10" fmla="*/ 165 w 174"/>
                <a:gd name="T11" fmla="*/ 18 h 44"/>
                <a:gd name="T12" fmla="*/ 169 w 174"/>
                <a:gd name="T13" fmla="*/ 18 h 44"/>
                <a:gd name="T14" fmla="*/ 174 w 174"/>
                <a:gd name="T15" fmla="*/ 16 h 44"/>
                <a:gd name="T16" fmla="*/ 164 w 17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44">
                  <a:moveTo>
                    <a:pt x="164" y="0"/>
                  </a:moveTo>
                  <a:cubicBezTo>
                    <a:pt x="100" y="5"/>
                    <a:pt x="46" y="12"/>
                    <a:pt x="10" y="20"/>
                  </a:cubicBezTo>
                  <a:cubicBezTo>
                    <a:pt x="6" y="28"/>
                    <a:pt x="3" y="36"/>
                    <a:pt x="0" y="44"/>
                  </a:cubicBezTo>
                  <a:cubicBezTo>
                    <a:pt x="55" y="40"/>
                    <a:pt x="102" y="34"/>
                    <a:pt x="136" y="26"/>
                  </a:cubicBezTo>
                  <a:cubicBezTo>
                    <a:pt x="140" y="22"/>
                    <a:pt x="146" y="19"/>
                    <a:pt x="152" y="18"/>
                  </a:cubicBezTo>
                  <a:cubicBezTo>
                    <a:pt x="157" y="18"/>
                    <a:pt x="161" y="18"/>
                    <a:pt x="165" y="18"/>
                  </a:cubicBezTo>
                  <a:cubicBezTo>
                    <a:pt x="167" y="18"/>
                    <a:pt x="168" y="18"/>
                    <a:pt x="169" y="18"/>
                  </a:cubicBezTo>
                  <a:cubicBezTo>
                    <a:pt x="171" y="17"/>
                    <a:pt x="172" y="17"/>
                    <a:pt x="174" y="16"/>
                  </a:cubicBezTo>
                  <a:cubicBezTo>
                    <a:pt x="171" y="10"/>
                    <a:pt x="167" y="5"/>
                    <a:pt x="164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004729" y="4470266"/>
              <a:ext cx="299907" cy="458149"/>
            </a:xfrm>
            <a:custGeom>
              <a:avLst/>
              <a:gdLst>
                <a:gd name="T0" fmla="*/ 0 w 145"/>
                <a:gd name="T1" fmla="*/ 0 h 222"/>
                <a:gd name="T2" fmla="*/ 8 w 145"/>
                <a:gd name="T3" fmla="*/ 216 h 222"/>
                <a:gd name="T4" fmla="*/ 42 w 145"/>
                <a:gd name="T5" fmla="*/ 222 h 222"/>
                <a:gd name="T6" fmla="*/ 145 w 145"/>
                <a:gd name="T7" fmla="*/ 4 h 222"/>
                <a:gd name="T8" fmla="*/ 134 w 145"/>
                <a:gd name="T9" fmla="*/ 0 h 222"/>
                <a:gd name="T10" fmla="*/ 0 w 145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2">
                  <a:moveTo>
                    <a:pt x="0" y="0"/>
                  </a:moveTo>
                  <a:cubicBezTo>
                    <a:pt x="0" y="52"/>
                    <a:pt x="2" y="138"/>
                    <a:pt x="8" y="216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42" y="222"/>
                    <a:pt x="28" y="4"/>
                    <a:pt x="145" y="4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289565" y="4470266"/>
              <a:ext cx="298400" cy="446092"/>
            </a:xfrm>
            <a:custGeom>
              <a:avLst/>
              <a:gdLst>
                <a:gd name="T0" fmla="*/ 12 w 145"/>
                <a:gd name="T1" fmla="*/ 0 h 216"/>
                <a:gd name="T2" fmla="*/ 0 w 145"/>
                <a:gd name="T3" fmla="*/ 4 h 216"/>
                <a:gd name="T4" fmla="*/ 104 w 145"/>
                <a:gd name="T5" fmla="*/ 216 h 216"/>
                <a:gd name="T6" fmla="*/ 137 w 145"/>
                <a:gd name="T7" fmla="*/ 216 h 216"/>
                <a:gd name="T8" fmla="*/ 145 w 145"/>
                <a:gd name="T9" fmla="*/ 0 h 216"/>
                <a:gd name="T10" fmla="*/ 12 w 145"/>
                <a:gd name="T1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16">
                  <a:moveTo>
                    <a:pt x="1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7" y="4"/>
                    <a:pt x="104" y="216"/>
                    <a:pt x="104" y="216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43" y="138"/>
                    <a:pt x="145" y="52"/>
                    <a:pt x="145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1909783" y="4883204"/>
              <a:ext cx="182356" cy="73846"/>
            </a:xfrm>
            <a:custGeom>
              <a:avLst/>
              <a:gdLst>
                <a:gd name="T0" fmla="*/ 88 w 88"/>
                <a:gd name="T1" fmla="*/ 22 h 36"/>
                <a:gd name="T2" fmla="*/ 83 w 88"/>
                <a:gd name="T3" fmla="*/ 9 h 36"/>
                <a:gd name="T4" fmla="*/ 19 w 88"/>
                <a:gd name="T5" fmla="*/ 2 h 36"/>
                <a:gd name="T6" fmla="*/ 0 w 88"/>
                <a:gd name="T7" fmla="*/ 22 h 36"/>
                <a:gd name="T8" fmla="*/ 19 w 88"/>
                <a:gd name="T9" fmla="*/ 36 h 36"/>
                <a:gd name="T10" fmla="*/ 68 w 88"/>
                <a:gd name="T11" fmla="*/ 36 h 36"/>
                <a:gd name="T12" fmla="*/ 88 w 88"/>
                <a:gd name="T1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6">
                  <a:moveTo>
                    <a:pt x="88" y="22"/>
                  </a:moveTo>
                  <a:cubicBezTo>
                    <a:pt x="88" y="16"/>
                    <a:pt x="87" y="12"/>
                    <a:pt x="83" y="9"/>
                  </a:cubicBezTo>
                  <a:cubicBezTo>
                    <a:pt x="76" y="4"/>
                    <a:pt x="44" y="0"/>
                    <a:pt x="19" y="2"/>
                  </a:cubicBezTo>
                  <a:cubicBezTo>
                    <a:pt x="9" y="3"/>
                    <a:pt x="0" y="11"/>
                    <a:pt x="0" y="22"/>
                  </a:cubicBezTo>
                  <a:cubicBezTo>
                    <a:pt x="0" y="32"/>
                    <a:pt x="9" y="36"/>
                    <a:pt x="19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86" y="36"/>
                    <a:pt x="88" y="2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2502061" y="4883204"/>
              <a:ext cx="183862" cy="73846"/>
            </a:xfrm>
            <a:custGeom>
              <a:avLst/>
              <a:gdLst>
                <a:gd name="T0" fmla="*/ 1 w 89"/>
                <a:gd name="T1" fmla="*/ 22 h 36"/>
                <a:gd name="T2" fmla="*/ 5 w 89"/>
                <a:gd name="T3" fmla="*/ 9 h 36"/>
                <a:gd name="T4" fmla="*/ 69 w 89"/>
                <a:gd name="T5" fmla="*/ 2 h 36"/>
                <a:gd name="T6" fmla="*/ 89 w 89"/>
                <a:gd name="T7" fmla="*/ 22 h 36"/>
                <a:gd name="T8" fmla="*/ 69 w 89"/>
                <a:gd name="T9" fmla="*/ 36 h 36"/>
                <a:gd name="T10" fmla="*/ 20 w 89"/>
                <a:gd name="T11" fmla="*/ 36 h 36"/>
                <a:gd name="T12" fmla="*/ 1 w 89"/>
                <a:gd name="T1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6">
                  <a:moveTo>
                    <a:pt x="1" y="22"/>
                  </a:moveTo>
                  <a:cubicBezTo>
                    <a:pt x="0" y="16"/>
                    <a:pt x="1" y="12"/>
                    <a:pt x="5" y="9"/>
                  </a:cubicBezTo>
                  <a:cubicBezTo>
                    <a:pt x="13" y="4"/>
                    <a:pt x="45" y="0"/>
                    <a:pt x="69" y="2"/>
                  </a:cubicBezTo>
                  <a:cubicBezTo>
                    <a:pt x="80" y="3"/>
                    <a:pt x="89" y="11"/>
                    <a:pt x="89" y="22"/>
                  </a:cubicBezTo>
                  <a:cubicBezTo>
                    <a:pt x="89" y="32"/>
                    <a:pt x="80" y="36"/>
                    <a:pt x="69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" y="36"/>
                    <a:pt x="1" y="2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2007743" y="3781537"/>
              <a:ext cx="580221" cy="696266"/>
            </a:xfrm>
            <a:custGeom>
              <a:avLst/>
              <a:gdLst>
                <a:gd name="T0" fmla="*/ 37 w 282"/>
                <a:gd name="T1" fmla="*/ 0 h 338"/>
                <a:gd name="T2" fmla="*/ 15 w 282"/>
                <a:gd name="T3" fmla="*/ 51 h 338"/>
                <a:gd name="T4" fmla="*/ 0 w 282"/>
                <a:gd name="T5" fmla="*/ 338 h 338"/>
                <a:gd name="T6" fmla="*/ 282 w 282"/>
                <a:gd name="T7" fmla="*/ 338 h 338"/>
                <a:gd name="T8" fmla="*/ 250 w 282"/>
                <a:gd name="T9" fmla="*/ 11 h 338"/>
                <a:gd name="T10" fmla="*/ 244 w 282"/>
                <a:gd name="T11" fmla="*/ 5 h 338"/>
                <a:gd name="T12" fmla="*/ 37 w 282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2" h="338">
                  <a:moveTo>
                    <a:pt x="37" y="0"/>
                  </a:moveTo>
                  <a:cubicBezTo>
                    <a:pt x="37" y="2"/>
                    <a:pt x="15" y="49"/>
                    <a:pt x="15" y="51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82" y="338"/>
                    <a:pt x="282" y="338"/>
                    <a:pt x="282" y="338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50" y="9"/>
                    <a:pt x="245" y="7"/>
                    <a:pt x="244" y="5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2144886" y="3877989"/>
              <a:ext cx="317992" cy="345118"/>
            </a:xfrm>
            <a:custGeom>
              <a:avLst/>
              <a:gdLst>
                <a:gd name="T0" fmla="*/ 0 w 211"/>
                <a:gd name="T1" fmla="*/ 0 h 229"/>
                <a:gd name="T2" fmla="*/ 106 w 211"/>
                <a:gd name="T3" fmla="*/ 229 h 229"/>
                <a:gd name="T4" fmla="*/ 211 w 211"/>
                <a:gd name="T5" fmla="*/ 0 h 229"/>
                <a:gd name="T6" fmla="*/ 0 w 211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29">
                  <a:moveTo>
                    <a:pt x="0" y="0"/>
                  </a:moveTo>
                  <a:lnTo>
                    <a:pt x="106" y="229"/>
                  </a:lnTo>
                  <a:lnTo>
                    <a:pt x="2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144886" y="3877989"/>
              <a:ext cx="317992" cy="345118"/>
            </a:xfrm>
            <a:custGeom>
              <a:avLst/>
              <a:gdLst>
                <a:gd name="T0" fmla="*/ 0 w 211"/>
                <a:gd name="T1" fmla="*/ 0 h 229"/>
                <a:gd name="T2" fmla="*/ 106 w 211"/>
                <a:gd name="T3" fmla="*/ 229 h 229"/>
                <a:gd name="T4" fmla="*/ 211 w 211"/>
                <a:gd name="T5" fmla="*/ 0 h 229"/>
                <a:gd name="T6" fmla="*/ 0 w 211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29">
                  <a:moveTo>
                    <a:pt x="0" y="0"/>
                  </a:moveTo>
                  <a:lnTo>
                    <a:pt x="106" y="229"/>
                  </a:lnTo>
                  <a:lnTo>
                    <a:pt x="21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274494" y="3777015"/>
              <a:ext cx="58776" cy="446092"/>
            </a:xfrm>
            <a:custGeom>
              <a:avLst/>
              <a:gdLst>
                <a:gd name="T0" fmla="*/ 29 w 39"/>
                <a:gd name="T1" fmla="*/ 0 h 296"/>
                <a:gd name="T2" fmla="*/ 9 w 39"/>
                <a:gd name="T3" fmla="*/ 0 h 296"/>
                <a:gd name="T4" fmla="*/ 0 w 39"/>
                <a:gd name="T5" fmla="*/ 253 h 296"/>
                <a:gd name="T6" fmla="*/ 18 w 39"/>
                <a:gd name="T7" fmla="*/ 296 h 296"/>
                <a:gd name="T8" fmla="*/ 39 w 39"/>
                <a:gd name="T9" fmla="*/ 253 h 296"/>
                <a:gd name="T10" fmla="*/ 29 w 39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6">
                  <a:moveTo>
                    <a:pt x="29" y="0"/>
                  </a:moveTo>
                  <a:lnTo>
                    <a:pt x="9" y="0"/>
                  </a:lnTo>
                  <a:lnTo>
                    <a:pt x="0" y="253"/>
                  </a:lnTo>
                  <a:lnTo>
                    <a:pt x="18" y="296"/>
                  </a:lnTo>
                  <a:lnTo>
                    <a:pt x="39" y="25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2274494" y="3777015"/>
              <a:ext cx="58776" cy="446092"/>
            </a:xfrm>
            <a:custGeom>
              <a:avLst/>
              <a:gdLst>
                <a:gd name="T0" fmla="*/ 29 w 39"/>
                <a:gd name="T1" fmla="*/ 0 h 296"/>
                <a:gd name="T2" fmla="*/ 9 w 39"/>
                <a:gd name="T3" fmla="*/ 0 h 296"/>
                <a:gd name="T4" fmla="*/ 0 w 39"/>
                <a:gd name="T5" fmla="*/ 253 h 296"/>
                <a:gd name="T6" fmla="*/ 18 w 39"/>
                <a:gd name="T7" fmla="*/ 296 h 296"/>
                <a:gd name="T8" fmla="*/ 39 w 39"/>
                <a:gd name="T9" fmla="*/ 253 h 296"/>
                <a:gd name="T10" fmla="*/ 29 w 39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96">
                  <a:moveTo>
                    <a:pt x="29" y="0"/>
                  </a:moveTo>
                  <a:lnTo>
                    <a:pt x="9" y="0"/>
                  </a:lnTo>
                  <a:lnTo>
                    <a:pt x="0" y="253"/>
                  </a:lnTo>
                  <a:lnTo>
                    <a:pt x="18" y="296"/>
                  </a:lnTo>
                  <a:lnTo>
                    <a:pt x="39" y="253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1772640" y="3781537"/>
              <a:ext cx="310456" cy="645025"/>
            </a:xfrm>
            <a:custGeom>
              <a:avLst/>
              <a:gdLst>
                <a:gd name="T0" fmla="*/ 136 w 151"/>
                <a:gd name="T1" fmla="*/ 58 h 313"/>
                <a:gd name="T2" fmla="*/ 113 w 151"/>
                <a:gd name="T3" fmla="*/ 303 h 313"/>
                <a:gd name="T4" fmla="*/ 82 w 151"/>
                <a:gd name="T5" fmla="*/ 313 h 313"/>
                <a:gd name="T6" fmla="*/ 151 w 151"/>
                <a:gd name="T7" fmla="*/ 0 h 313"/>
                <a:gd name="T8" fmla="*/ 136 w 151"/>
                <a:gd name="T9" fmla="*/ 5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13">
                  <a:moveTo>
                    <a:pt x="136" y="58"/>
                  </a:moveTo>
                  <a:cubicBezTo>
                    <a:pt x="136" y="58"/>
                    <a:pt x="56" y="159"/>
                    <a:pt x="113" y="303"/>
                  </a:cubicBezTo>
                  <a:cubicBezTo>
                    <a:pt x="82" y="313"/>
                    <a:pt x="82" y="313"/>
                    <a:pt x="82" y="313"/>
                  </a:cubicBezTo>
                  <a:cubicBezTo>
                    <a:pt x="82" y="313"/>
                    <a:pt x="0" y="116"/>
                    <a:pt x="151" y="0"/>
                  </a:cubicBezTo>
                  <a:cubicBezTo>
                    <a:pt x="136" y="58"/>
                    <a:pt x="136" y="58"/>
                    <a:pt x="136" y="58"/>
                  </a:cubicBezTo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4" name="Oval 71"/>
            <p:cNvSpPr>
              <a:spLocks noChangeArrowheads="1"/>
            </p:cNvSpPr>
            <p:nvPr/>
          </p:nvSpPr>
          <p:spPr bwMode="auto">
            <a:xfrm>
              <a:off x="1938417" y="4390392"/>
              <a:ext cx="91931" cy="90424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2497540" y="3781537"/>
              <a:ext cx="313470" cy="645025"/>
            </a:xfrm>
            <a:custGeom>
              <a:avLst/>
              <a:gdLst>
                <a:gd name="T0" fmla="*/ 16 w 152"/>
                <a:gd name="T1" fmla="*/ 58 h 313"/>
                <a:gd name="T2" fmla="*/ 39 w 152"/>
                <a:gd name="T3" fmla="*/ 303 h 313"/>
                <a:gd name="T4" fmla="*/ 69 w 152"/>
                <a:gd name="T5" fmla="*/ 313 h 313"/>
                <a:gd name="T6" fmla="*/ 0 w 152"/>
                <a:gd name="T7" fmla="*/ 0 h 313"/>
                <a:gd name="T8" fmla="*/ 16 w 152"/>
                <a:gd name="T9" fmla="*/ 5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13">
                  <a:moveTo>
                    <a:pt x="16" y="58"/>
                  </a:moveTo>
                  <a:cubicBezTo>
                    <a:pt x="16" y="58"/>
                    <a:pt x="95" y="159"/>
                    <a:pt x="39" y="303"/>
                  </a:cubicBezTo>
                  <a:cubicBezTo>
                    <a:pt x="69" y="313"/>
                    <a:pt x="69" y="313"/>
                    <a:pt x="69" y="313"/>
                  </a:cubicBezTo>
                  <a:cubicBezTo>
                    <a:pt x="69" y="313"/>
                    <a:pt x="152" y="116"/>
                    <a:pt x="0" y="0"/>
                  </a:cubicBezTo>
                  <a:cubicBezTo>
                    <a:pt x="16" y="58"/>
                    <a:pt x="16" y="58"/>
                    <a:pt x="16" y="58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6" name="Oval 73"/>
            <p:cNvSpPr>
              <a:spLocks noChangeArrowheads="1"/>
            </p:cNvSpPr>
            <p:nvPr/>
          </p:nvSpPr>
          <p:spPr bwMode="auto">
            <a:xfrm>
              <a:off x="2551794" y="4390392"/>
              <a:ext cx="91931" cy="90424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7" name="Oval 74"/>
            <p:cNvSpPr>
              <a:spLocks noChangeArrowheads="1"/>
            </p:cNvSpPr>
            <p:nvPr/>
          </p:nvSpPr>
          <p:spPr bwMode="auto">
            <a:xfrm>
              <a:off x="1994179" y="3543420"/>
              <a:ext cx="114538" cy="114538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Oval 75"/>
            <p:cNvSpPr>
              <a:spLocks noChangeArrowheads="1"/>
            </p:cNvSpPr>
            <p:nvPr/>
          </p:nvSpPr>
          <p:spPr bwMode="auto">
            <a:xfrm>
              <a:off x="2500555" y="3543420"/>
              <a:ext cx="113030" cy="114538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2052955" y="3327909"/>
              <a:ext cx="503361" cy="614884"/>
            </a:xfrm>
            <a:custGeom>
              <a:avLst/>
              <a:gdLst>
                <a:gd name="T0" fmla="*/ 239 w 244"/>
                <a:gd name="T1" fmla="*/ 78 h 298"/>
                <a:gd name="T2" fmla="*/ 207 w 244"/>
                <a:gd name="T3" fmla="*/ 24 h 298"/>
                <a:gd name="T4" fmla="*/ 177 w 244"/>
                <a:gd name="T5" fmla="*/ 8 h 298"/>
                <a:gd name="T6" fmla="*/ 146 w 244"/>
                <a:gd name="T7" fmla="*/ 1 h 298"/>
                <a:gd name="T8" fmla="*/ 139 w 244"/>
                <a:gd name="T9" fmla="*/ 0 h 298"/>
                <a:gd name="T10" fmla="*/ 139 w 244"/>
                <a:gd name="T11" fmla="*/ 0 h 298"/>
                <a:gd name="T12" fmla="*/ 87 w 244"/>
                <a:gd name="T13" fmla="*/ 0 h 298"/>
                <a:gd name="T14" fmla="*/ 72 w 244"/>
                <a:gd name="T15" fmla="*/ 3 h 298"/>
                <a:gd name="T16" fmla="*/ 57 w 244"/>
                <a:gd name="T17" fmla="*/ 14 h 298"/>
                <a:gd name="T18" fmla="*/ 16 w 244"/>
                <a:gd name="T19" fmla="*/ 58 h 298"/>
                <a:gd name="T20" fmla="*/ 0 w 244"/>
                <a:gd name="T21" fmla="*/ 71 h 298"/>
                <a:gd name="T22" fmla="*/ 0 w 244"/>
                <a:gd name="T23" fmla="*/ 179 h 298"/>
                <a:gd name="T24" fmla="*/ 118 w 244"/>
                <a:gd name="T25" fmla="*/ 298 h 298"/>
                <a:gd name="T26" fmla="*/ 126 w 244"/>
                <a:gd name="T27" fmla="*/ 298 h 298"/>
                <a:gd name="T28" fmla="*/ 244 w 244"/>
                <a:gd name="T29" fmla="*/ 179 h 298"/>
                <a:gd name="T30" fmla="*/ 244 w 244"/>
                <a:gd name="T31" fmla="*/ 85 h 298"/>
                <a:gd name="T32" fmla="*/ 239 w 244"/>
                <a:gd name="T33" fmla="*/ 7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4" h="298">
                  <a:moveTo>
                    <a:pt x="239" y="78"/>
                  </a:moveTo>
                  <a:cubicBezTo>
                    <a:pt x="229" y="62"/>
                    <a:pt x="220" y="37"/>
                    <a:pt x="207" y="24"/>
                  </a:cubicBezTo>
                  <a:cubicBezTo>
                    <a:pt x="198" y="15"/>
                    <a:pt x="193" y="11"/>
                    <a:pt x="177" y="8"/>
                  </a:cubicBezTo>
                  <a:cubicBezTo>
                    <a:pt x="167" y="5"/>
                    <a:pt x="156" y="3"/>
                    <a:pt x="146" y="1"/>
                  </a:cubicBezTo>
                  <a:cubicBezTo>
                    <a:pt x="142" y="0"/>
                    <a:pt x="140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2"/>
                    <a:pt x="67" y="6"/>
                    <a:pt x="72" y="3"/>
                  </a:cubicBezTo>
                  <a:cubicBezTo>
                    <a:pt x="61" y="9"/>
                    <a:pt x="62" y="7"/>
                    <a:pt x="57" y="14"/>
                  </a:cubicBezTo>
                  <a:cubicBezTo>
                    <a:pt x="44" y="29"/>
                    <a:pt x="31" y="45"/>
                    <a:pt x="16" y="58"/>
                  </a:cubicBezTo>
                  <a:cubicBezTo>
                    <a:pt x="11" y="62"/>
                    <a:pt x="5" y="67"/>
                    <a:pt x="0" y="7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45"/>
                    <a:pt x="53" y="298"/>
                    <a:pt x="118" y="298"/>
                  </a:cubicBezTo>
                  <a:cubicBezTo>
                    <a:pt x="126" y="298"/>
                    <a:pt x="126" y="298"/>
                    <a:pt x="126" y="298"/>
                  </a:cubicBezTo>
                  <a:cubicBezTo>
                    <a:pt x="191" y="298"/>
                    <a:pt x="244" y="245"/>
                    <a:pt x="244" y="179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3" y="83"/>
                    <a:pt x="241" y="80"/>
                    <a:pt x="239" y="7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2031856" y="3162132"/>
              <a:ext cx="593785" cy="420472"/>
            </a:xfrm>
            <a:custGeom>
              <a:avLst/>
              <a:gdLst>
                <a:gd name="T0" fmla="*/ 254 w 288"/>
                <a:gd name="T1" fmla="*/ 191 h 204"/>
                <a:gd name="T2" fmla="*/ 163 w 288"/>
                <a:gd name="T3" fmla="*/ 14 h 204"/>
                <a:gd name="T4" fmla="*/ 10 w 288"/>
                <a:gd name="T5" fmla="*/ 185 h 204"/>
                <a:gd name="T6" fmla="*/ 200 w 288"/>
                <a:gd name="T7" fmla="*/ 134 h 204"/>
                <a:gd name="T8" fmla="*/ 254 w 288"/>
                <a:gd name="T9" fmla="*/ 1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04">
                  <a:moveTo>
                    <a:pt x="254" y="191"/>
                  </a:moveTo>
                  <a:cubicBezTo>
                    <a:pt x="254" y="191"/>
                    <a:pt x="288" y="26"/>
                    <a:pt x="163" y="14"/>
                  </a:cubicBezTo>
                  <a:cubicBezTo>
                    <a:pt x="27" y="0"/>
                    <a:pt x="0" y="101"/>
                    <a:pt x="10" y="185"/>
                  </a:cubicBezTo>
                  <a:cubicBezTo>
                    <a:pt x="10" y="185"/>
                    <a:pt x="159" y="204"/>
                    <a:pt x="200" y="134"/>
                  </a:cubicBezTo>
                  <a:cubicBezTo>
                    <a:pt x="216" y="163"/>
                    <a:pt x="254" y="191"/>
                    <a:pt x="254" y="19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2221747" y="3596168"/>
              <a:ext cx="100974" cy="195918"/>
            </a:xfrm>
            <a:custGeom>
              <a:avLst/>
              <a:gdLst>
                <a:gd name="T0" fmla="*/ 29 w 49"/>
                <a:gd name="T1" fmla="*/ 1 h 95"/>
                <a:gd name="T2" fmla="*/ 3 w 49"/>
                <a:gd name="T3" fmla="*/ 83 h 95"/>
                <a:gd name="T4" fmla="*/ 47 w 49"/>
                <a:gd name="T5" fmla="*/ 83 h 95"/>
                <a:gd name="T6" fmla="*/ 29 w 49"/>
                <a:gd name="T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95">
                  <a:moveTo>
                    <a:pt x="29" y="1"/>
                  </a:moveTo>
                  <a:cubicBezTo>
                    <a:pt x="21" y="2"/>
                    <a:pt x="0" y="77"/>
                    <a:pt x="3" y="83"/>
                  </a:cubicBezTo>
                  <a:cubicBezTo>
                    <a:pt x="7" y="91"/>
                    <a:pt x="45" y="95"/>
                    <a:pt x="47" y="83"/>
                  </a:cubicBezTo>
                  <a:cubicBezTo>
                    <a:pt x="49" y="71"/>
                    <a:pt x="38" y="0"/>
                    <a:pt x="29" y="1"/>
                  </a:cubicBezTo>
                </a:path>
              </a:pathLst>
            </a:custGeom>
            <a:solidFill>
              <a:srgbClr val="E6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2138858" y="3582604"/>
              <a:ext cx="33156" cy="30141"/>
            </a:xfrm>
            <a:custGeom>
              <a:avLst/>
              <a:gdLst>
                <a:gd name="T0" fmla="*/ 8 w 16"/>
                <a:gd name="T1" fmla="*/ 11 h 14"/>
                <a:gd name="T2" fmla="*/ 14 w 16"/>
                <a:gd name="T3" fmla="*/ 14 h 14"/>
                <a:gd name="T4" fmla="*/ 16 w 16"/>
                <a:gd name="T5" fmla="*/ 8 h 14"/>
                <a:gd name="T6" fmla="*/ 8 w 16"/>
                <a:gd name="T7" fmla="*/ 0 h 14"/>
                <a:gd name="T8" fmla="*/ 0 w 16"/>
                <a:gd name="T9" fmla="*/ 8 h 14"/>
                <a:gd name="T10" fmla="*/ 2 w 16"/>
                <a:gd name="T11" fmla="*/ 14 h 14"/>
                <a:gd name="T12" fmla="*/ 8 w 16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4">
                  <a:moveTo>
                    <a:pt x="8" y="11"/>
                  </a:moveTo>
                  <a:cubicBezTo>
                    <a:pt x="11" y="11"/>
                    <a:pt x="13" y="12"/>
                    <a:pt x="14" y="14"/>
                  </a:cubicBezTo>
                  <a:cubicBezTo>
                    <a:pt x="16" y="12"/>
                    <a:pt x="16" y="10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3" y="12"/>
                    <a:pt x="6" y="11"/>
                    <a:pt x="8" y="1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2408622" y="3582604"/>
              <a:ext cx="36169" cy="30141"/>
            </a:xfrm>
            <a:custGeom>
              <a:avLst/>
              <a:gdLst>
                <a:gd name="T0" fmla="*/ 9 w 17"/>
                <a:gd name="T1" fmla="*/ 11 h 14"/>
                <a:gd name="T2" fmla="*/ 15 w 17"/>
                <a:gd name="T3" fmla="*/ 14 h 14"/>
                <a:gd name="T4" fmla="*/ 17 w 17"/>
                <a:gd name="T5" fmla="*/ 8 h 14"/>
                <a:gd name="T6" fmla="*/ 9 w 17"/>
                <a:gd name="T7" fmla="*/ 0 h 14"/>
                <a:gd name="T8" fmla="*/ 0 w 17"/>
                <a:gd name="T9" fmla="*/ 8 h 14"/>
                <a:gd name="T10" fmla="*/ 2 w 17"/>
                <a:gd name="T11" fmla="*/ 14 h 14"/>
                <a:gd name="T12" fmla="*/ 9 w 17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9" y="11"/>
                  </a:moveTo>
                  <a:cubicBezTo>
                    <a:pt x="11" y="11"/>
                    <a:pt x="13" y="12"/>
                    <a:pt x="15" y="14"/>
                  </a:cubicBezTo>
                  <a:cubicBezTo>
                    <a:pt x="16" y="12"/>
                    <a:pt x="17" y="10"/>
                    <a:pt x="17" y="8"/>
                  </a:cubicBez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4" y="12"/>
                    <a:pt x="6" y="11"/>
                    <a:pt x="9" y="11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297099" y="3799622"/>
              <a:ext cx="111523" cy="78367"/>
            </a:xfrm>
            <a:custGeom>
              <a:avLst/>
              <a:gdLst>
                <a:gd name="T0" fmla="*/ 0 w 54"/>
                <a:gd name="T1" fmla="*/ 19 h 38"/>
                <a:gd name="T2" fmla="*/ 34 w 54"/>
                <a:gd name="T3" fmla="*/ 33 h 38"/>
                <a:gd name="T4" fmla="*/ 49 w 54"/>
                <a:gd name="T5" fmla="*/ 0 h 38"/>
                <a:gd name="T6" fmla="*/ 0 w 54"/>
                <a:gd name="T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8">
                  <a:moveTo>
                    <a:pt x="0" y="19"/>
                  </a:moveTo>
                  <a:cubicBezTo>
                    <a:pt x="6" y="32"/>
                    <a:pt x="21" y="38"/>
                    <a:pt x="34" y="33"/>
                  </a:cubicBezTo>
                  <a:cubicBezTo>
                    <a:pt x="47" y="28"/>
                    <a:pt x="54" y="13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D3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1852515" y="3222415"/>
              <a:ext cx="317992" cy="334569"/>
            </a:xfrm>
            <a:custGeom>
              <a:avLst/>
              <a:gdLst>
                <a:gd name="T0" fmla="*/ 154 w 154"/>
                <a:gd name="T1" fmla="*/ 0 h 162"/>
                <a:gd name="T2" fmla="*/ 17 w 154"/>
                <a:gd name="T3" fmla="*/ 2 h 162"/>
                <a:gd name="T4" fmla="*/ 126 w 154"/>
                <a:gd name="T5" fmla="*/ 158 h 162"/>
                <a:gd name="T6" fmla="*/ 154 w 154"/>
                <a:gd name="T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2">
                  <a:moveTo>
                    <a:pt x="154" y="0"/>
                  </a:moveTo>
                  <a:cubicBezTo>
                    <a:pt x="154" y="0"/>
                    <a:pt x="73" y="45"/>
                    <a:pt x="17" y="2"/>
                  </a:cubicBezTo>
                  <a:cubicBezTo>
                    <a:pt x="17" y="2"/>
                    <a:pt x="0" y="162"/>
                    <a:pt x="126" y="158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503568" y="4844019"/>
              <a:ext cx="182356" cy="113030"/>
            </a:xfrm>
            <a:custGeom>
              <a:avLst/>
              <a:gdLst>
                <a:gd name="T0" fmla="*/ 19 w 88"/>
                <a:gd name="T1" fmla="*/ 55 h 55"/>
                <a:gd name="T2" fmla="*/ 19 w 88"/>
                <a:gd name="T3" fmla="*/ 55 h 55"/>
                <a:gd name="T4" fmla="*/ 19 w 88"/>
                <a:gd name="T5" fmla="*/ 55 h 55"/>
                <a:gd name="T6" fmla="*/ 19 w 88"/>
                <a:gd name="T7" fmla="*/ 55 h 55"/>
                <a:gd name="T8" fmla="*/ 19 w 88"/>
                <a:gd name="T9" fmla="*/ 55 h 55"/>
                <a:gd name="T10" fmla="*/ 18 w 88"/>
                <a:gd name="T11" fmla="*/ 55 h 55"/>
                <a:gd name="T12" fmla="*/ 18 w 88"/>
                <a:gd name="T13" fmla="*/ 55 h 55"/>
                <a:gd name="T14" fmla="*/ 18 w 88"/>
                <a:gd name="T15" fmla="*/ 55 h 55"/>
                <a:gd name="T16" fmla="*/ 18 w 88"/>
                <a:gd name="T17" fmla="*/ 55 h 55"/>
                <a:gd name="T18" fmla="*/ 18 w 88"/>
                <a:gd name="T19" fmla="*/ 55 h 55"/>
                <a:gd name="T20" fmla="*/ 17 w 88"/>
                <a:gd name="T21" fmla="*/ 55 h 55"/>
                <a:gd name="T22" fmla="*/ 17 w 88"/>
                <a:gd name="T23" fmla="*/ 55 h 55"/>
                <a:gd name="T24" fmla="*/ 17 w 88"/>
                <a:gd name="T25" fmla="*/ 55 h 55"/>
                <a:gd name="T26" fmla="*/ 17 w 88"/>
                <a:gd name="T27" fmla="*/ 55 h 55"/>
                <a:gd name="T28" fmla="*/ 17 w 88"/>
                <a:gd name="T29" fmla="*/ 55 h 55"/>
                <a:gd name="T30" fmla="*/ 17 w 88"/>
                <a:gd name="T31" fmla="*/ 55 h 55"/>
                <a:gd name="T32" fmla="*/ 17 w 88"/>
                <a:gd name="T33" fmla="*/ 55 h 55"/>
                <a:gd name="T34" fmla="*/ 17 w 88"/>
                <a:gd name="T35" fmla="*/ 55 h 55"/>
                <a:gd name="T36" fmla="*/ 16 w 88"/>
                <a:gd name="T37" fmla="*/ 55 h 55"/>
                <a:gd name="T38" fmla="*/ 16 w 88"/>
                <a:gd name="T39" fmla="*/ 55 h 55"/>
                <a:gd name="T40" fmla="*/ 16 w 88"/>
                <a:gd name="T41" fmla="*/ 55 h 55"/>
                <a:gd name="T42" fmla="*/ 16 w 88"/>
                <a:gd name="T43" fmla="*/ 55 h 55"/>
                <a:gd name="T44" fmla="*/ 16 w 88"/>
                <a:gd name="T45" fmla="*/ 55 h 55"/>
                <a:gd name="T46" fmla="*/ 16 w 88"/>
                <a:gd name="T47" fmla="*/ 55 h 55"/>
                <a:gd name="T48" fmla="*/ 15 w 88"/>
                <a:gd name="T49" fmla="*/ 55 h 55"/>
                <a:gd name="T50" fmla="*/ 15 w 88"/>
                <a:gd name="T51" fmla="*/ 55 h 55"/>
                <a:gd name="T52" fmla="*/ 2 w 88"/>
                <a:gd name="T53" fmla="*/ 48 h 55"/>
                <a:gd name="T54" fmla="*/ 2 w 88"/>
                <a:gd name="T55" fmla="*/ 47 h 55"/>
                <a:gd name="T56" fmla="*/ 2 w 88"/>
                <a:gd name="T57" fmla="*/ 47 h 55"/>
                <a:gd name="T58" fmla="*/ 2 w 88"/>
                <a:gd name="T59" fmla="*/ 47 h 55"/>
                <a:gd name="T60" fmla="*/ 2 w 88"/>
                <a:gd name="T61" fmla="*/ 47 h 55"/>
                <a:gd name="T62" fmla="*/ 2 w 88"/>
                <a:gd name="T63" fmla="*/ 47 h 55"/>
                <a:gd name="T64" fmla="*/ 1 w 88"/>
                <a:gd name="T65" fmla="*/ 46 h 55"/>
                <a:gd name="T66" fmla="*/ 0 w 88"/>
                <a:gd name="T67" fmla="*/ 44 h 55"/>
                <a:gd name="T68" fmla="*/ 0 w 88"/>
                <a:gd name="T69" fmla="*/ 43 h 55"/>
                <a:gd name="T70" fmla="*/ 0 w 88"/>
                <a:gd name="T71" fmla="*/ 43 h 55"/>
                <a:gd name="T72" fmla="*/ 0 w 88"/>
                <a:gd name="T73" fmla="*/ 43 h 55"/>
                <a:gd name="T74" fmla="*/ 0 w 88"/>
                <a:gd name="T75" fmla="*/ 43 h 55"/>
                <a:gd name="T76" fmla="*/ 0 w 88"/>
                <a:gd name="T77" fmla="*/ 42 h 55"/>
                <a:gd name="T78" fmla="*/ 0 w 88"/>
                <a:gd name="T79" fmla="*/ 41 h 55"/>
                <a:gd name="T80" fmla="*/ 0 w 88"/>
                <a:gd name="T81" fmla="*/ 35 h 55"/>
                <a:gd name="T82" fmla="*/ 0 w 88"/>
                <a:gd name="T83" fmla="*/ 35 h 55"/>
                <a:gd name="T84" fmla="*/ 0 w 88"/>
                <a:gd name="T85" fmla="*/ 35 h 55"/>
                <a:gd name="T86" fmla="*/ 35 w 88"/>
                <a:gd name="T87" fmla="*/ 6 h 55"/>
                <a:gd name="T88" fmla="*/ 68 w 88"/>
                <a:gd name="T89" fmla="*/ 21 h 55"/>
                <a:gd name="T90" fmla="*/ 68 w 88"/>
                <a:gd name="T91" fmla="*/ 21 h 55"/>
                <a:gd name="T92" fmla="*/ 35 w 88"/>
                <a:gd name="T93" fmla="*/ 6 h 55"/>
                <a:gd name="T94" fmla="*/ 35 w 88"/>
                <a:gd name="T95" fmla="*/ 5 h 55"/>
                <a:gd name="T96" fmla="*/ 0 w 88"/>
                <a:gd name="T9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8" h="55"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8" y="55"/>
                  </a:move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7" y="55"/>
                  </a:move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6" y="55"/>
                  </a:move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5" y="55"/>
                  </a:move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moveTo>
                    <a:pt x="15" y="55"/>
                  </a:move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moveTo>
                    <a:pt x="0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3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0"/>
                    <a:pt x="0" y="40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35" y="6"/>
                  </a:moveTo>
                  <a:cubicBezTo>
                    <a:pt x="35" y="11"/>
                    <a:pt x="35" y="16"/>
                    <a:pt x="34" y="22"/>
                  </a:cubicBezTo>
                  <a:cubicBezTo>
                    <a:pt x="41" y="21"/>
                    <a:pt x="48" y="21"/>
                    <a:pt x="55" y="21"/>
                  </a:cubicBezTo>
                  <a:cubicBezTo>
                    <a:pt x="59" y="21"/>
                    <a:pt x="64" y="21"/>
                    <a:pt x="68" y="21"/>
                  </a:cubicBezTo>
                  <a:cubicBezTo>
                    <a:pt x="79" y="22"/>
                    <a:pt x="88" y="30"/>
                    <a:pt x="88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0"/>
                    <a:pt x="79" y="22"/>
                    <a:pt x="68" y="21"/>
                  </a:cubicBezTo>
                  <a:cubicBezTo>
                    <a:pt x="64" y="21"/>
                    <a:pt x="59" y="21"/>
                    <a:pt x="55" y="21"/>
                  </a:cubicBezTo>
                  <a:cubicBezTo>
                    <a:pt x="48" y="21"/>
                    <a:pt x="41" y="21"/>
                    <a:pt x="34" y="22"/>
                  </a:cubicBezTo>
                  <a:cubicBezTo>
                    <a:pt x="35" y="16"/>
                    <a:pt x="35" y="11"/>
                    <a:pt x="35" y="6"/>
                  </a:cubicBezTo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moveTo>
                    <a:pt x="0" y="0"/>
                  </a:moveTo>
                  <a:cubicBezTo>
                    <a:pt x="1" y="21"/>
                    <a:pt x="0" y="35"/>
                    <a:pt x="0" y="35"/>
                  </a:cubicBezTo>
                  <a:cubicBezTo>
                    <a:pt x="0" y="35"/>
                    <a:pt x="1" y="2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2291071" y="4477802"/>
              <a:ext cx="6028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8" name="Freeform 92"/>
            <p:cNvSpPr>
              <a:spLocks/>
            </p:cNvSpPr>
            <p:nvPr/>
          </p:nvSpPr>
          <p:spPr bwMode="auto">
            <a:xfrm>
              <a:off x="2551794" y="4390392"/>
              <a:ext cx="91931" cy="90424"/>
            </a:xfrm>
            <a:custGeom>
              <a:avLst/>
              <a:gdLst>
                <a:gd name="T0" fmla="*/ 22 w 45"/>
                <a:gd name="T1" fmla="*/ 0 h 44"/>
                <a:gd name="T2" fmla="*/ 15 w 45"/>
                <a:gd name="T3" fmla="*/ 1 h 44"/>
                <a:gd name="T4" fmla="*/ 15 w 45"/>
                <a:gd name="T5" fmla="*/ 1 h 44"/>
                <a:gd name="T6" fmla="*/ 15 w 45"/>
                <a:gd name="T7" fmla="*/ 1 h 44"/>
                <a:gd name="T8" fmla="*/ 14 w 45"/>
                <a:gd name="T9" fmla="*/ 1 h 44"/>
                <a:gd name="T10" fmla="*/ 14 w 45"/>
                <a:gd name="T11" fmla="*/ 1 h 44"/>
                <a:gd name="T12" fmla="*/ 0 w 45"/>
                <a:gd name="T13" fmla="*/ 22 h 44"/>
                <a:gd name="T14" fmla="*/ 16 w 45"/>
                <a:gd name="T15" fmla="*/ 43 h 44"/>
                <a:gd name="T16" fmla="*/ 18 w 45"/>
                <a:gd name="T17" fmla="*/ 44 h 44"/>
                <a:gd name="T18" fmla="*/ 18 w 45"/>
                <a:gd name="T19" fmla="*/ 44 h 44"/>
                <a:gd name="T20" fmla="*/ 22 w 45"/>
                <a:gd name="T21" fmla="*/ 44 h 44"/>
                <a:gd name="T22" fmla="*/ 45 w 45"/>
                <a:gd name="T23" fmla="*/ 22 h 44"/>
                <a:gd name="T24" fmla="*/ 45 w 45"/>
                <a:gd name="T25" fmla="*/ 22 h 44"/>
                <a:gd name="T26" fmla="*/ 44 w 45"/>
                <a:gd name="T27" fmla="*/ 16 h 44"/>
                <a:gd name="T28" fmla="*/ 44 w 45"/>
                <a:gd name="T29" fmla="*/ 16 h 44"/>
                <a:gd name="T30" fmla="*/ 22 w 45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cubicBezTo>
                    <a:pt x="20" y="0"/>
                    <a:pt x="17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6" y="5"/>
                    <a:pt x="0" y="13"/>
                    <a:pt x="0" y="22"/>
                  </a:cubicBezTo>
                  <a:cubicBezTo>
                    <a:pt x="0" y="32"/>
                    <a:pt x="7" y="40"/>
                    <a:pt x="16" y="43"/>
                  </a:cubicBezTo>
                  <a:cubicBezTo>
                    <a:pt x="16" y="43"/>
                    <a:pt x="17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4"/>
                    <a:pt x="21" y="44"/>
                    <a:pt x="22" y="44"/>
                  </a:cubicBezTo>
                  <a:cubicBezTo>
                    <a:pt x="35" y="44"/>
                    <a:pt x="45" y="34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0"/>
                    <a:pt x="44" y="18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1" y="7"/>
                    <a:pt x="33" y="0"/>
                    <a:pt x="22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9" name="Freeform 93"/>
            <p:cNvSpPr>
              <a:spLocks/>
            </p:cNvSpPr>
            <p:nvPr/>
          </p:nvSpPr>
          <p:spPr bwMode="auto">
            <a:xfrm>
              <a:off x="2556316" y="3543420"/>
              <a:ext cx="57269" cy="114538"/>
            </a:xfrm>
            <a:custGeom>
              <a:avLst/>
              <a:gdLst>
                <a:gd name="T0" fmla="*/ 1 w 28"/>
                <a:gd name="T1" fmla="*/ 0 h 55"/>
                <a:gd name="T2" fmla="*/ 0 w 28"/>
                <a:gd name="T3" fmla="*/ 6 h 55"/>
                <a:gd name="T4" fmla="*/ 0 w 28"/>
                <a:gd name="T5" fmla="*/ 6 h 55"/>
                <a:gd name="T6" fmla="*/ 0 w 28"/>
                <a:gd name="T7" fmla="*/ 55 h 55"/>
                <a:gd name="T8" fmla="*/ 0 w 28"/>
                <a:gd name="T9" fmla="*/ 55 h 55"/>
                <a:gd name="T10" fmla="*/ 28 w 28"/>
                <a:gd name="T11" fmla="*/ 27 h 55"/>
                <a:gd name="T12" fmla="*/ 28 w 28"/>
                <a:gd name="T13" fmla="*/ 27 h 55"/>
                <a:gd name="T14" fmla="*/ 28 w 28"/>
                <a:gd name="T15" fmla="*/ 27 h 55"/>
                <a:gd name="T16" fmla="*/ 28 w 28"/>
                <a:gd name="T17" fmla="*/ 27 h 55"/>
                <a:gd name="T18" fmla="*/ 28 w 28"/>
                <a:gd name="T19" fmla="*/ 27 h 55"/>
                <a:gd name="T20" fmla="*/ 28 w 28"/>
                <a:gd name="T21" fmla="*/ 27 h 55"/>
                <a:gd name="T22" fmla="*/ 28 w 28"/>
                <a:gd name="T23" fmla="*/ 27 h 55"/>
                <a:gd name="T24" fmla="*/ 28 w 28"/>
                <a:gd name="T25" fmla="*/ 27 h 55"/>
                <a:gd name="T26" fmla="*/ 28 w 28"/>
                <a:gd name="T27" fmla="*/ 27 h 55"/>
                <a:gd name="T28" fmla="*/ 28 w 28"/>
                <a:gd name="T29" fmla="*/ 27 h 55"/>
                <a:gd name="T30" fmla="*/ 28 w 28"/>
                <a:gd name="T31" fmla="*/ 27 h 55"/>
                <a:gd name="T32" fmla="*/ 28 w 28"/>
                <a:gd name="T33" fmla="*/ 27 h 55"/>
                <a:gd name="T34" fmla="*/ 28 w 28"/>
                <a:gd name="T35" fmla="*/ 27 h 55"/>
                <a:gd name="T36" fmla="*/ 28 w 28"/>
                <a:gd name="T37" fmla="*/ 27 h 55"/>
                <a:gd name="T38" fmla="*/ 28 w 28"/>
                <a:gd name="T39" fmla="*/ 27 h 55"/>
                <a:gd name="T40" fmla="*/ 28 w 28"/>
                <a:gd name="T41" fmla="*/ 27 h 55"/>
                <a:gd name="T42" fmla="*/ 1 w 28"/>
                <a:gd name="T4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55">
                  <a:moveTo>
                    <a:pt x="1" y="0"/>
                  </a:moveTo>
                  <a:cubicBezTo>
                    <a:pt x="1" y="4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5" y="55"/>
                    <a:pt x="28" y="42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12"/>
                    <a:pt x="16" y="0"/>
                    <a:pt x="1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2408622" y="3582604"/>
              <a:ext cx="36169" cy="30141"/>
            </a:xfrm>
            <a:custGeom>
              <a:avLst/>
              <a:gdLst>
                <a:gd name="T0" fmla="*/ 9 w 17"/>
                <a:gd name="T1" fmla="*/ 0 h 14"/>
                <a:gd name="T2" fmla="*/ 0 w 17"/>
                <a:gd name="T3" fmla="*/ 8 h 14"/>
                <a:gd name="T4" fmla="*/ 2 w 17"/>
                <a:gd name="T5" fmla="*/ 14 h 14"/>
                <a:gd name="T6" fmla="*/ 9 w 17"/>
                <a:gd name="T7" fmla="*/ 11 h 14"/>
                <a:gd name="T8" fmla="*/ 15 w 17"/>
                <a:gd name="T9" fmla="*/ 14 h 14"/>
                <a:gd name="T10" fmla="*/ 17 w 17"/>
                <a:gd name="T11" fmla="*/ 8 h 14"/>
                <a:gd name="T12" fmla="*/ 9 w 1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9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4" y="12"/>
                    <a:pt x="6" y="11"/>
                    <a:pt x="9" y="11"/>
                  </a:cubicBezTo>
                  <a:cubicBezTo>
                    <a:pt x="11" y="11"/>
                    <a:pt x="13" y="12"/>
                    <a:pt x="15" y="14"/>
                  </a:cubicBezTo>
                  <a:cubicBezTo>
                    <a:pt x="16" y="12"/>
                    <a:pt x="17" y="10"/>
                    <a:pt x="17" y="8"/>
                  </a:cubicBezTo>
                  <a:cubicBezTo>
                    <a:pt x="17" y="4"/>
                    <a:pt x="13" y="0"/>
                    <a:pt x="9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2297099" y="3799622"/>
              <a:ext cx="111523" cy="70833"/>
            </a:xfrm>
            <a:custGeom>
              <a:avLst/>
              <a:gdLst>
                <a:gd name="T0" fmla="*/ 49 w 54"/>
                <a:gd name="T1" fmla="*/ 0 h 34"/>
                <a:gd name="T2" fmla="*/ 0 w 54"/>
                <a:gd name="T3" fmla="*/ 19 h 34"/>
                <a:gd name="T4" fmla="*/ 24 w 54"/>
                <a:gd name="T5" fmla="*/ 34 h 34"/>
                <a:gd name="T6" fmla="*/ 34 w 54"/>
                <a:gd name="T7" fmla="*/ 33 h 34"/>
                <a:gd name="T8" fmla="*/ 49 w 5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4">
                  <a:moveTo>
                    <a:pt x="49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4" y="29"/>
                    <a:pt x="14" y="34"/>
                    <a:pt x="24" y="34"/>
                  </a:cubicBezTo>
                  <a:cubicBezTo>
                    <a:pt x="27" y="34"/>
                    <a:pt x="31" y="34"/>
                    <a:pt x="34" y="33"/>
                  </a:cubicBezTo>
                  <a:cubicBezTo>
                    <a:pt x="47" y="28"/>
                    <a:pt x="54" y="13"/>
                    <a:pt x="49" y="0"/>
                  </a:cubicBezTo>
                </a:path>
              </a:pathLst>
            </a:custGeom>
            <a:solidFill>
              <a:srgbClr val="C74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987458" y="5174068"/>
              <a:ext cx="1678874" cy="238117"/>
            </a:xfrm>
            <a:custGeom>
              <a:avLst/>
              <a:gdLst>
                <a:gd name="T0" fmla="*/ 294 w 814"/>
                <a:gd name="T1" fmla="*/ 2 h 116"/>
                <a:gd name="T2" fmla="*/ 257 w 814"/>
                <a:gd name="T3" fmla="*/ 42 h 116"/>
                <a:gd name="T4" fmla="*/ 0 w 814"/>
                <a:gd name="T5" fmla="*/ 58 h 116"/>
                <a:gd name="T6" fmla="*/ 814 w 814"/>
                <a:gd name="T7" fmla="*/ 58 h 116"/>
                <a:gd name="T8" fmla="*/ 558 w 814"/>
                <a:gd name="T9" fmla="*/ 27 h 116"/>
                <a:gd name="T10" fmla="*/ 559 w 814"/>
                <a:gd name="T11" fmla="*/ 27 h 116"/>
                <a:gd name="T12" fmla="*/ 581 w 814"/>
                <a:gd name="T13" fmla="*/ 26 h 116"/>
                <a:gd name="T14" fmla="*/ 593 w 814"/>
                <a:gd name="T15" fmla="*/ 26 h 116"/>
                <a:gd name="T16" fmla="*/ 596 w 814"/>
                <a:gd name="T17" fmla="*/ 26 h 116"/>
                <a:gd name="T18" fmla="*/ 618 w 814"/>
                <a:gd name="T19" fmla="*/ 48 h 116"/>
                <a:gd name="T20" fmla="*/ 596 w 814"/>
                <a:gd name="T21" fmla="*/ 64 h 116"/>
                <a:gd name="T22" fmla="*/ 541 w 814"/>
                <a:gd name="T23" fmla="*/ 64 h 116"/>
                <a:gd name="T24" fmla="*/ 541 w 814"/>
                <a:gd name="T25" fmla="*/ 64 h 116"/>
                <a:gd name="T26" fmla="*/ 541 w 814"/>
                <a:gd name="T27" fmla="*/ 64 h 116"/>
                <a:gd name="T28" fmla="*/ 541 w 814"/>
                <a:gd name="T29" fmla="*/ 64 h 116"/>
                <a:gd name="T30" fmla="*/ 541 w 814"/>
                <a:gd name="T31" fmla="*/ 64 h 116"/>
                <a:gd name="T32" fmla="*/ 541 w 814"/>
                <a:gd name="T33" fmla="*/ 64 h 116"/>
                <a:gd name="T34" fmla="*/ 541 w 814"/>
                <a:gd name="T35" fmla="*/ 64 h 116"/>
                <a:gd name="T36" fmla="*/ 541 w 814"/>
                <a:gd name="T37" fmla="*/ 64 h 116"/>
                <a:gd name="T38" fmla="*/ 540 w 814"/>
                <a:gd name="T39" fmla="*/ 64 h 116"/>
                <a:gd name="T40" fmla="*/ 540 w 814"/>
                <a:gd name="T41" fmla="*/ 64 h 116"/>
                <a:gd name="T42" fmla="*/ 540 w 814"/>
                <a:gd name="T43" fmla="*/ 64 h 116"/>
                <a:gd name="T44" fmla="*/ 540 w 814"/>
                <a:gd name="T45" fmla="*/ 64 h 116"/>
                <a:gd name="T46" fmla="*/ 540 w 814"/>
                <a:gd name="T47" fmla="*/ 64 h 116"/>
                <a:gd name="T48" fmla="*/ 540 w 814"/>
                <a:gd name="T49" fmla="*/ 64 h 116"/>
                <a:gd name="T50" fmla="*/ 540 w 814"/>
                <a:gd name="T51" fmla="*/ 64 h 116"/>
                <a:gd name="T52" fmla="*/ 540 w 814"/>
                <a:gd name="T53" fmla="*/ 64 h 116"/>
                <a:gd name="T54" fmla="*/ 540 w 814"/>
                <a:gd name="T55" fmla="*/ 64 h 116"/>
                <a:gd name="T56" fmla="*/ 540 w 814"/>
                <a:gd name="T57" fmla="*/ 64 h 116"/>
                <a:gd name="T58" fmla="*/ 539 w 814"/>
                <a:gd name="T59" fmla="*/ 64 h 116"/>
                <a:gd name="T60" fmla="*/ 539 w 814"/>
                <a:gd name="T61" fmla="*/ 64 h 116"/>
                <a:gd name="T62" fmla="*/ 539 w 814"/>
                <a:gd name="T63" fmla="*/ 64 h 116"/>
                <a:gd name="T64" fmla="*/ 539 w 814"/>
                <a:gd name="T65" fmla="*/ 64 h 116"/>
                <a:gd name="T66" fmla="*/ 539 w 814"/>
                <a:gd name="T67" fmla="*/ 64 h 116"/>
                <a:gd name="T68" fmla="*/ 538 w 814"/>
                <a:gd name="T69" fmla="*/ 64 h 116"/>
                <a:gd name="T70" fmla="*/ 538 w 814"/>
                <a:gd name="T71" fmla="*/ 64 h 116"/>
                <a:gd name="T72" fmla="*/ 537 w 814"/>
                <a:gd name="T73" fmla="*/ 64 h 116"/>
                <a:gd name="T74" fmla="*/ 537 w 814"/>
                <a:gd name="T75" fmla="*/ 64 h 116"/>
                <a:gd name="T76" fmla="*/ 536 w 814"/>
                <a:gd name="T77" fmla="*/ 64 h 116"/>
                <a:gd name="T78" fmla="*/ 536 w 814"/>
                <a:gd name="T79" fmla="*/ 64 h 116"/>
                <a:gd name="T80" fmla="*/ 536 w 814"/>
                <a:gd name="T81" fmla="*/ 64 h 116"/>
                <a:gd name="T82" fmla="*/ 536 w 814"/>
                <a:gd name="T83" fmla="*/ 64 h 116"/>
                <a:gd name="T84" fmla="*/ 536 w 814"/>
                <a:gd name="T85" fmla="*/ 64 h 116"/>
                <a:gd name="T86" fmla="*/ 536 w 814"/>
                <a:gd name="T87" fmla="*/ 64 h 116"/>
                <a:gd name="T88" fmla="*/ 535 w 814"/>
                <a:gd name="T89" fmla="*/ 64 h 116"/>
                <a:gd name="T90" fmla="*/ 535 w 814"/>
                <a:gd name="T91" fmla="*/ 64 h 116"/>
                <a:gd name="T92" fmla="*/ 520 w 814"/>
                <a:gd name="T93" fmla="*/ 50 h 116"/>
                <a:gd name="T94" fmla="*/ 519 w 814"/>
                <a:gd name="T95" fmla="*/ 50 h 116"/>
                <a:gd name="T96" fmla="*/ 519 w 814"/>
                <a:gd name="T97" fmla="*/ 50 h 116"/>
                <a:gd name="T98" fmla="*/ 519 w 814"/>
                <a:gd name="T99" fmla="*/ 49 h 116"/>
                <a:gd name="T100" fmla="*/ 519 w 814"/>
                <a:gd name="T101" fmla="*/ 48 h 116"/>
                <a:gd name="T102" fmla="*/ 519 w 814"/>
                <a:gd name="T103" fmla="*/ 42 h 116"/>
                <a:gd name="T104" fmla="*/ 519 w 814"/>
                <a:gd name="T10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4" h="116">
                  <a:moveTo>
                    <a:pt x="407" y="0"/>
                  </a:moveTo>
                  <a:cubicBezTo>
                    <a:pt x="368" y="0"/>
                    <a:pt x="330" y="1"/>
                    <a:pt x="294" y="2"/>
                  </a:cubicBezTo>
                  <a:cubicBezTo>
                    <a:pt x="293" y="29"/>
                    <a:pt x="294" y="48"/>
                    <a:pt x="294" y="48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6" y="30"/>
                    <a:pt x="255" y="17"/>
                    <a:pt x="254" y="4"/>
                  </a:cubicBezTo>
                  <a:cubicBezTo>
                    <a:pt x="105" y="13"/>
                    <a:pt x="0" y="34"/>
                    <a:pt x="0" y="58"/>
                  </a:cubicBezTo>
                  <a:cubicBezTo>
                    <a:pt x="0" y="90"/>
                    <a:pt x="182" y="116"/>
                    <a:pt x="407" y="116"/>
                  </a:cubicBezTo>
                  <a:cubicBezTo>
                    <a:pt x="632" y="116"/>
                    <a:pt x="814" y="90"/>
                    <a:pt x="814" y="58"/>
                  </a:cubicBezTo>
                  <a:cubicBezTo>
                    <a:pt x="814" y="34"/>
                    <a:pt x="709" y="13"/>
                    <a:pt x="559" y="4"/>
                  </a:cubicBezTo>
                  <a:cubicBezTo>
                    <a:pt x="559" y="12"/>
                    <a:pt x="559" y="19"/>
                    <a:pt x="558" y="27"/>
                  </a:cubicBezTo>
                  <a:cubicBezTo>
                    <a:pt x="558" y="27"/>
                    <a:pt x="559" y="27"/>
                    <a:pt x="559" y="27"/>
                  </a:cubicBezTo>
                  <a:cubicBezTo>
                    <a:pt x="559" y="27"/>
                    <a:pt x="559" y="27"/>
                    <a:pt x="559" y="27"/>
                  </a:cubicBezTo>
                  <a:cubicBezTo>
                    <a:pt x="559" y="27"/>
                    <a:pt x="559" y="27"/>
                    <a:pt x="559" y="27"/>
                  </a:cubicBezTo>
                  <a:cubicBezTo>
                    <a:pt x="566" y="26"/>
                    <a:pt x="574" y="26"/>
                    <a:pt x="581" y="26"/>
                  </a:cubicBezTo>
                  <a:cubicBezTo>
                    <a:pt x="585" y="26"/>
                    <a:pt x="589" y="26"/>
                    <a:pt x="593" y="26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93" y="26"/>
                    <a:pt x="593" y="26"/>
                    <a:pt x="593" y="26"/>
                  </a:cubicBezTo>
                  <a:cubicBezTo>
                    <a:pt x="594" y="26"/>
                    <a:pt x="595" y="26"/>
                    <a:pt x="596" y="26"/>
                  </a:cubicBezTo>
                  <a:cubicBezTo>
                    <a:pt x="608" y="27"/>
                    <a:pt x="618" y="36"/>
                    <a:pt x="618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60"/>
                    <a:pt x="608" y="64"/>
                    <a:pt x="596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1" y="64"/>
                  </a:cubicBezTo>
                  <a:cubicBezTo>
                    <a:pt x="541" y="64"/>
                    <a:pt x="541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40" y="64"/>
                    <a:pt x="540" y="64"/>
                    <a:pt x="540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9" y="64"/>
                    <a:pt x="539" y="64"/>
                    <a:pt x="539" y="64"/>
                  </a:cubicBezTo>
                  <a:cubicBezTo>
                    <a:pt x="538" y="64"/>
                    <a:pt x="538" y="64"/>
                    <a:pt x="538" y="64"/>
                  </a:cubicBezTo>
                  <a:cubicBezTo>
                    <a:pt x="538" y="64"/>
                    <a:pt x="538" y="64"/>
                    <a:pt x="538" y="64"/>
                  </a:cubicBezTo>
                  <a:cubicBezTo>
                    <a:pt x="538" y="64"/>
                    <a:pt x="538" y="64"/>
                    <a:pt x="538" y="64"/>
                  </a:cubicBezTo>
                  <a:cubicBezTo>
                    <a:pt x="538" y="64"/>
                    <a:pt x="538" y="64"/>
                    <a:pt x="538" y="64"/>
                  </a:cubicBezTo>
                  <a:cubicBezTo>
                    <a:pt x="537" y="64"/>
                    <a:pt x="537" y="64"/>
                    <a:pt x="537" y="64"/>
                  </a:cubicBezTo>
                  <a:cubicBezTo>
                    <a:pt x="537" y="64"/>
                    <a:pt x="537" y="64"/>
                    <a:pt x="537" y="64"/>
                  </a:cubicBezTo>
                  <a:cubicBezTo>
                    <a:pt x="537" y="64"/>
                    <a:pt x="537" y="64"/>
                    <a:pt x="537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6" y="64"/>
                  </a:cubicBezTo>
                  <a:cubicBezTo>
                    <a:pt x="536" y="64"/>
                    <a:pt x="536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35" y="64"/>
                    <a:pt x="535" y="64"/>
                    <a:pt x="535" y="64"/>
                  </a:cubicBezTo>
                  <a:cubicBezTo>
                    <a:pt x="529" y="62"/>
                    <a:pt x="521" y="59"/>
                    <a:pt x="520" y="50"/>
                  </a:cubicBezTo>
                  <a:cubicBezTo>
                    <a:pt x="520" y="50"/>
                    <a:pt x="520" y="50"/>
                    <a:pt x="520" y="50"/>
                  </a:cubicBezTo>
                  <a:cubicBezTo>
                    <a:pt x="519" y="50"/>
                    <a:pt x="519" y="50"/>
                    <a:pt x="519" y="50"/>
                  </a:cubicBezTo>
                  <a:cubicBezTo>
                    <a:pt x="519" y="50"/>
                    <a:pt x="519" y="50"/>
                    <a:pt x="519" y="50"/>
                  </a:cubicBezTo>
                  <a:cubicBezTo>
                    <a:pt x="519" y="50"/>
                    <a:pt x="519" y="50"/>
                    <a:pt x="519" y="50"/>
                  </a:cubicBezTo>
                  <a:cubicBezTo>
                    <a:pt x="519" y="50"/>
                    <a:pt x="519" y="50"/>
                    <a:pt x="519" y="50"/>
                  </a:cubicBezTo>
                  <a:cubicBezTo>
                    <a:pt x="519" y="49"/>
                    <a:pt x="519" y="49"/>
                    <a:pt x="519" y="49"/>
                  </a:cubicBezTo>
                  <a:cubicBezTo>
                    <a:pt x="519" y="49"/>
                    <a:pt x="519" y="49"/>
                    <a:pt x="519" y="48"/>
                  </a:cubicBezTo>
                  <a:cubicBezTo>
                    <a:pt x="519" y="48"/>
                    <a:pt x="519" y="48"/>
                    <a:pt x="519" y="48"/>
                  </a:cubicBezTo>
                  <a:cubicBezTo>
                    <a:pt x="519" y="46"/>
                    <a:pt x="519" y="44"/>
                    <a:pt x="519" y="42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19" y="42"/>
                    <a:pt x="520" y="26"/>
                    <a:pt x="519" y="2"/>
                  </a:cubicBezTo>
                  <a:cubicBezTo>
                    <a:pt x="484" y="1"/>
                    <a:pt x="446" y="0"/>
                    <a:pt x="407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1499861" y="4759624"/>
              <a:ext cx="334569" cy="512403"/>
            </a:xfrm>
            <a:custGeom>
              <a:avLst/>
              <a:gdLst>
                <a:gd name="T0" fmla="*/ 0 w 162"/>
                <a:gd name="T1" fmla="*/ 0 h 249"/>
                <a:gd name="T2" fmla="*/ 9 w 162"/>
                <a:gd name="T3" fmla="*/ 243 h 249"/>
                <a:gd name="T4" fmla="*/ 46 w 162"/>
                <a:gd name="T5" fmla="*/ 249 h 249"/>
                <a:gd name="T6" fmla="*/ 162 w 162"/>
                <a:gd name="T7" fmla="*/ 5 h 249"/>
                <a:gd name="T8" fmla="*/ 150 w 162"/>
                <a:gd name="T9" fmla="*/ 0 h 249"/>
                <a:gd name="T10" fmla="*/ 0 w 162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249">
                  <a:moveTo>
                    <a:pt x="0" y="0"/>
                  </a:moveTo>
                  <a:cubicBezTo>
                    <a:pt x="0" y="58"/>
                    <a:pt x="2" y="155"/>
                    <a:pt x="9" y="243"/>
                  </a:cubicBezTo>
                  <a:cubicBezTo>
                    <a:pt x="46" y="249"/>
                    <a:pt x="46" y="249"/>
                    <a:pt x="46" y="249"/>
                  </a:cubicBezTo>
                  <a:cubicBezTo>
                    <a:pt x="46" y="249"/>
                    <a:pt x="32" y="5"/>
                    <a:pt x="162" y="5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1819360" y="4759624"/>
              <a:ext cx="336077" cy="500346"/>
            </a:xfrm>
            <a:custGeom>
              <a:avLst/>
              <a:gdLst>
                <a:gd name="T0" fmla="*/ 13 w 163"/>
                <a:gd name="T1" fmla="*/ 0 h 243"/>
                <a:gd name="T2" fmla="*/ 0 w 163"/>
                <a:gd name="T3" fmla="*/ 5 h 243"/>
                <a:gd name="T4" fmla="*/ 116 w 163"/>
                <a:gd name="T5" fmla="*/ 243 h 243"/>
                <a:gd name="T6" fmla="*/ 154 w 163"/>
                <a:gd name="T7" fmla="*/ 243 h 243"/>
                <a:gd name="T8" fmla="*/ 163 w 163"/>
                <a:gd name="T9" fmla="*/ 0 h 243"/>
                <a:gd name="T10" fmla="*/ 13 w 163"/>
                <a:gd name="T1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243">
                  <a:moveTo>
                    <a:pt x="1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31" y="5"/>
                    <a:pt x="116" y="243"/>
                    <a:pt x="116" y="243"/>
                  </a:cubicBezTo>
                  <a:cubicBezTo>
                    <a:pt x="154" y="243"/>
                    <a:pt x="154" y="243"/>
                    <a:pt x="154" y="243"/>
                  </a:cubicBezTo>
                  <a:cubicBezTo>
                    <a:pt x="161" y="155"/>
                    <a:pt x="162" y="58"/>
                    <a:pt x="16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1392859" y="5222294"/>
              <a:ext cx="203454" cy="82889"/>
            </a:xfrm>
            <a:custGeom>
              <a:avLst/>
              <a:gdLst>
                <a:gd name="T0" fmla="*/ 98 w 99"/>
                <a:gd name="T1" fmla="*/ 24 h 40"/>
                <a:gd name="T2" fmla="*/ 93 w 99"/>
                <a:gd name="T3" fmla="*/ 10 h 40"/>
                <a:gd name="T4" fmla="*/ 22 w 99"/>
                <a:gd name="T5" fmla="*/ 2 h 40"/>
                <a:gd name="T6" fmla="*/ 0 w 99"/>
                <a:gd name="T7" fmla="*/ 24 h 40"/>
                <a:gd name="T8" fmla="*/ 22 w 99"/>
                <a:gd name="T9" fmla="*/ 40 h 40"/>
                <a:gd name="T10" fmla="*/ 76 w 99"/>
                <a:gd name="T11" fmla="*/ 40 h 40"/>
                <a:gd name="T12" fmla="*/ 98 w 99"/>
                <a:gd name="T1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0">
                  <a:moveTo>
                    <a:pt x="98" y="24"/>
                  </a:moveTo>
                  <a:cubicBezTo>
                    <a:pt x="99" y="17"/>
                    <a:pt x="98" y="14"/>
                    <a:pt x="93" y="10"/>
                  </a:cubicBezTo>
                  <a:cubicBezTo>
                    <a:pt x="85" y="4"/>
                    <a:pt x="49" y="0"/>
                    <a:pt x="22" y="2"/>
                  </a:cubicBezTo>
                  <a:cubicBezTo>
                    <a:pt x="10" y="3"/>
                    <a:pt x="0" y="12"/>
                    <a:pt x="0" y="24"/>
                  </a:cubicBezTo>
                  <a:cubicBezTo>
                    <a:pt x="0" y="36"/>
                    <a:pt x="10" y="40"/>
                    <a:pt x="22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97" y="40"/>
                    <a:pt x="98" y="2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2058983" y="5222294"/>
              <a:ext cx="203454" cy="82889"/>
            </a:xfrm>
            <a:custGeom>
              <a:avLst/>
              <a:gdLst>
                <a:gd name="T0" fmla="*/ 0 w 99"/>
                <a:gd name="T1" fmla="*/ 24 h 40"/>
                <a:gd name="T2" fmla="*/ 5 w 99"/>
                <a:gd name="T3" fmla="*/ 10 h 40"/>
                <a:gd name="T4" fmla="*/ 77 w 99"/>
                <a:gd name="T5" fmla="*/ 2 h 40"/>
                <a:gd name="T6" fmla="*/ 99 w 99"/>
                <a:gd name="T7" fmla="*/ 24 h 40"/>
                <a:gd name="T8" fmla="*/ 77 w 99"/>
                <a:gd name="T9" fmla="*/ 40 h 40"/>
                <a:gd name="T10" fmla="*/ 22 w 99"/>
                <a:gd name="T11" fmla="*/ 40 h 40"/>
                <a:gd name="T12" fmla="*/ 0 w 99"/>
                <a:gd name="T13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0">
                  <a:moveTo>
                    <a:pt x="0" y="24"/>
                  </a:moveTo>
                  <a:cubicBezTo>
                    <a:pt x="0" y="17"/>
                    <a:pt x="0" y="14"/>
                    <a:pt x="5" y="10"/>
                  </a:cubicBezTo>
                  <a:cubicBezTo>
                    <a:pt x="14" y="4"/>
                    <a:pt x="49" y="0"/>
                    <a:pt x="77" y="2"/>
                  </a:cubicBezTo>
                  <a:cubicBezTo>
                    <a:pt x="89" y="3"/>
                    <a:pt x="99" y="12"/>
                    <a:pt x="99" y="24"/>
                  </a:cubicBezTo>
                  <a:cubicBezTo>
                    <a:pt x="99" y="36"/>
                    <a:pt x="89" y="40"/>
                    <a:pt x="77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" y="40"/>
                    <a:pt x="0" y="24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7" name="Freeform 104"/>
            <p:cNvSpPr>
              <a:spLocks/>
            </p:cNvSpPr>
            <p:nvPr/>
          </p:nvSpPr>
          <p:spPr bwMode="auto">
            <a:xfrm>
              <a:off x="1499861" y="3984991"/>
              <a:ext cx="655574" cy="783675"/>
            </a:xfrm>
            <a:custGeom>
              <a:avLst/>
              <a:gdLst>
                <a:gd name="T0" fmla="*/ 43 w 318"/>
                <a:gd name="T1" fmla="*/ 0 h 380"/>
                <a:gd name="T2" fmla="*/ 18 w 318"/>
                <a:gd name="T3" fmla="*/ 58 h 380"/>
                <a:gd name="T4" fmla="*/ 0 w 318"/>
                <a:gd name="T5" fmla="*/ 380 h 380"/>
                <a:gd name="T6" fmla="*/ 318 w 318"/>
                <a:gd name="T7" fmla="*/ 380 h 380"/>
                <a:gd name="T8" fmla="*/ 282 w 318"/>
                <a:gd name="T9" fmla="*/ 13 h 380"/>
                <a:gd name="T10" fmla="*/ 275 w 318"/>
                <a:gd name="T11" fmla="*/ 6 h 380"/>
                <a:gd name="T12" fmla="*/ 43 w 318"/>
                <a:gd name="T13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80">
                  <a:moveTo>
                    <a:pt x="43" y="0"/>
                  </a:moveTo>
                  <a:cubicBezTo>
                    <a:pt x="42" y="2"/>
                    <a:pt x="18" y="55"/>
                    <a:pt x="18" y="58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318" y="380"/>
                    <a:pt x="318" y="380"/>
                    <a:pt x="318" y="380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10"/>
                    <a:pt x="275" y="8"/>
                    <a:pt x="275" y="6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8" name="Freeform 105"/>
            <p:cNvSpPr>
              <a:spLocks/>
            </p:cNvSpPr>
            <p:nvPr/>
          </p:nvSpPr>
          <p:spPr bwMode="auto">
            <a:xfrm>
              <a:off x="1656596" y="4095007"/>
              <a:ext cx="357175" cy="385810"/>
            </a:xfrm>
            <a:custGeom>
              <a:avLst/>
              <a:gdLst>
                <a:gd name="T0" fmla="*/ 0 w 237"/>
                <a:gd name="T1" fmla="*/ 0 h 256"/>
                <a:gd name="T2" fmla="*/ 118 w 237"/>
                <a:gd name="T3" fmla="*/ 256 h 256"/>
                <a:gd name="T4" fmla="*/ 237 w 237"/>
                <a:gd name="T5" fmla="*/ 0 h 256"/>
                <a:gd name="T6" fmla="*/ 0 w 237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256">
                  <a:moveTo>
                    <a:pt x="0" y="0"/>
                  </a:moveTo>
                  <a:lnTo>
                    <a:pt x="118" y="256"/>
                  </a:lnTo>
                  <a:lnTo>
                    <a:pt x="2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99" name="Freeform 106"/>
            <p:cNvSpPr>
              <a:spLocks/>
            </p:cNvSpPr>
            <p:nvPr/>
          </p:nvSpPr>
          <p:spPr bwMode="auto">
            <a:xfrm>
              <a:off x="1656596" y="4095007"/>
              <a:ext cx="357175" cy="385810"/>
            </a:xfrm>
            <a:custGeom>
              <a:avLst/>
              <a:gdLst>
                <a:gd name="T0" fmla="*/ 0 w 237"/>
                <a:gd name="T1" fmla="*/ 0 h 256"/>
                <a:gd name="T2" fmla="*/ 118 w 237"/>
                <a:gd name="T3" fmla="*/ 256 h 256"/>
                <a:gd name="T4" fmla="*/ 237 w 237"/>
                <a:gd name="T5" fmla="*/ 0 h 256"/>
                <a:gd name="T6" fmla="*/ 0 w 237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256">
                  <a:moveTo>
                    <a:pt x="0" y="0"/>
                  </a:moveTo>
                  <a:lnTo>
                    <a:pt x="118" y="256"/>
                  </a:lnTo>
                  <a:lnTo>
                    <a:pt x="23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1802781" y="3981976"/>
              <a:ext cx="63297" cy="498839"/>
            </a:xfrm>
            <a:custGeom>
              <a:avLst/>
              <a:gdLst>
                <a:gd name="T0" fmla="*/ 33 w 42"/>
                <a:gd name="T1" fmla="*/ 0 h 331"/>
                <a:gd name="T2" fmla="*/ 10 w 42"/>
                <a:gd name="T3" fmla="*/ 0 h 331"/>
                <a:gd name="T4" fmla="*/ 0 w 42"/>
                <a:gd name="T5" fmla="*/ 284 h 331"/>
                <a:gd name="T6" fmla="*/ 21 w 42"/>
                <a:gd name="T7" fmla="*/ 331 h 331"/>
                <a:gd name="T8" fmla="*/ 42 w 42"/>
                <a:gd name="T9" fmla="*/ 284 h 331"/>
                <a:gd name="T10" fmla="*/ 33 w 42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1">
                  <a:moveTo>
                    <a:pt x="33" y="0"/>
                  </a:moveTo>
                  <a:lnTo>
                    <a:pt x="10" y="0"/>
                  </a:lnTo>
                  <a:lnTo>
                    <a:pt x="0" y="284"/>
                  </a:lnTo>
                  <a:lnTo>
                    <a:pt x="21" y="331"/>
                  </a:lnTo>
                  <a:lnTo>
                    <a:pt x="42" y="28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1802781" y="3981976"/>
              <a:ext cx="63297" cy="498839"/>
            </a:xfrm>
            <a:custGeom>
              <a:avLst/>
              <a:gdLst>
                <a:gd name="T0" fmla="*/ 33 w 42"/>
                <a:gd name="T1" fmla="*/ 0 h 331"/>
                <a:gd name="T2" fmla="*/ 10 w 42"/>
                <a:gd name="T3" fmla="*/ 0 h 331"/>
                <a:gd name="T4" fmla="*/ 0 w 42"/>
                <a:gd name="T5" fmla="*/ 284 h 331"/>
                <a:gd name="T6" fmla="*/ 21 w 42"/>
                <a:gd name="T7" fmla="*/ 331 h 331"/>
                <a:gd name="T8" fmla="*/ 42 w 42"/>
                <a:gd name="T9" fmla="*/ 284 h 331"/>
                <a:gd name="T10" fmla="*/ 33 w 42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31">
                  <a:moveTo>
                    <a:pt x="33" y="0"/>
                  </a:moveTo>
                  <a:lnTo>
                    <a:pt x="10" y="0"/>
                  </a:lnTo>
                  <a:lnTo>
                    <a:pt x="0" y="284"/>
                  </a:lnTo>
                  <a:lnTo>
                    <a:pt x="21" y="331"/>
                  </a:lnTo>
                  <a:lnTo>
                    <a:pt x="42" y="284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1237632" y="3984991"/>
              <a:ext cx="351146" cy="726407"/>
            </a:xfrm>
            <a:custGeom>
              <a:avLst/>
              <a:gdLst>
                <a:gd name="T0" fmla="*/ 152 w 170"/>
                <a:gd name="T1" fmla="*/ 65 h 352"/>
                <a:gd name="T2" fmla="*/ 127 w 170"/>
                <a:gd name="T3" fmla="*/ 340 h 352"/>
                <a:gd name="T4" fmla="*/ 92 w 170"/>
                <a:gd name="T5" fmla="*/ 352 h 352"/>
                <a:gd name="T6" fmla="*/ 170 w 170"/>
                <a:gd name="T7" fmla="*/ 0 h 352"/>
                <a:gd name="T8" fmla="*/ 152 w 170"/>
                <a:gd name="T9" fmla="*/ 6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352">
                  <a:moveTo>
                    <a:pt x="152" y="65"/>
                  </a:moveTo>
                  <a:cubicBezTo>
                    <a:pt x="152" y="65"/>
                    <a:pt x="63" y="179"/>
                    <a:pt x="127" y="340"/>
                  </a:cubicBezTo>
                  <a:cubicBezTo>
                    <a:pt x="92" y="352"/>
                    <a:pt x="92" y="352"/>
                    <a:pt x="92" y="352"/>
                  </a:cubicBezTo>
                  <a:cubicBezTo>
                    <a:pt x="92" y="352"/>
                    <a:pt x="0" y="131"/>
                    <a:pt x="170" y="0"/>
                  </a:cubicBezTo>
                  <a:lnTo>
                    <a:pt x="152" y="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3" name="Oval 110"/>
            <p:cNvSpPr>
              <a:spLocks noChangeArrowheads="1"/>
            </p:cNvSpPr>
            <p:nvPr/>
          </p:nvSpPr>
          <p:spPr bwMode="auto">
            <a:xfrm>
              <a:off x="1426014" y="4667693"/>
              <a:ext cx="102480" cy="103987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2054462" y="3984991"/>
              <a:ext cx="348133" cy="726407"/>
            </a:xfrm>
            <a:custGeom>
              <a:avLst/>
              <a:gdLst>
                <a:gd name="T0" fmla="*/ 17 w 169"/>
                <a:gd name="T1" fmla="*/ 65 h 352"/>
                <a:gd name="T2" fmla="*/ 42 w 169"/>
                <a:gd name="T3" fmla="*/ 340 h 352"/>
                <a:gd name="T4" fmla="*/ 77 w 169"/>
                <a:gd name="T5" fmla="*/ 352 h 352"/>
                <a:gd name="T6" fmla="*/ 0 w 169"/>
                <a:gd name="T7" fmla="*/ 0 h 352"/>
                <a:gd name="T8" fmla="*/ 17 w 169"/>
                <a:gd name="T9" fmla="*/ 6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52">
                  <a:moveTo>
                    <a:pt x="17" y="65"/>
                  </a:moveTo>
                  <a:cubicBezTo>
                    <a:pt x="17" y="65"/>
                    <a:pt x="106" y="179"/>
                    <a:pt x="42" y="340"/>
                  </a:cubicBezTo>
                  <a:cubicBezTo>
                    <a:pt x="77" y="352"/>
                    <a:pt x="77" y="352"/>
                    <a:pt x="77" y="352"/>
                  </a:cubicBezTo>
                  <a:cubicBezTo>
                    <a:pt x="77" y="352"/>
                    <a:pt x="169" y="131"/>
                    <a:pt x="0" y="0"/>
                  </a:cubicBezTo>
                  <a:cubicBezTo>
                    <a:pt x="17" y="65"/>
                    <a:pt x="17" y="65"/>
                    <a:pt x="17" y="6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5" name="Oval 112"/>
            <p:cNvSpPr>
              <a:spLocks noChangeArrowheads="1"/>
            </p:cNvSpPr>
            <p:nvPr/>
          </p:nvSpPr>
          <p:spPr bwMode="auto">
            <a:xfrm>
              <a:off x="2111730" y="4667693"/>
              <a:ext cx="103987" cy="103987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6" name="Oval 113"/>
            <p:cNvSpPr>
              <a:spLocks noChangeArrowheads="1"/>
            </p:cNvSpPr>
            <p:nvPr/>
          </p:nvSpPr>
          <p:spPr bwMode="auto">
            <a:xfrm>
              <a:off x="1487804" y="3719747"/>
              <a:ext cx="128100" cy="125087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7" name="Oval 114"/>
            <p:cNvSpPr>
              <a:spLocks noChangeArrowheads="1"/>
            </p:cNvSpPr>
            <p:nvPr/>
          </p:nvSpPr>
          <p:spPr bwMode="auto">
            <a:xfrm>
              <a:off x="2054462" y="3719747"/>
              <a:ext cx="128100" cy="125087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1551101" y="3475602"/>
              <a:ext cx="566658" cy="688730"/>
            </a:xfrm>
            <a:custGeom>
              <a:avLst/>
              <a:gdLst>
                <a:gd name="T0" fmla="*/ 269 w 275"/>
                <a:gd name="T1" fmla="*/ 88 h 334"/>
                <a:gd name="T2" fmla="*/ 233 w 275"/>
                <a:gd name="T3" fmla="*/ 27 h 334"/>
                <a:gd name="T4" fmla="*/ 200 w 275"/>
                <a:gd name="T5" fmla="*/ 9 h 334"/>
                <a:gd name="T6" fmla="*/ 164 w 275"/>
                <a:gd name="T7" fmla="*/ 1 h 334"/>
                <a:gd name="T8" fmla="*/ 157 w 275"/>
                <a:gd name="T9" fmla="*/ 0 h 334"/>
                <a:gd name="T10" fmla="*/ 156 w 275"/>
                <a:gd name="T11" fmla="*/ 0 h 334"/>
                <a:gd name="T12" fmla="*/ 98 w 275"/>
                <a:gd name="T13" fmla="*/ 0 h 334"/>
                <a:gd name="T14" fmla="*/ 82 w 275"/>
                <a:gd name="T15" fmla="*/ 3 h 334"/>
                <a:gd name="T16" fmla="*/ 64 w 275"/>
                <a:gd name="T17" fmla="*/ 16 h 334"/>
                <a:gd name="T18" fmla="*/ 18 w 275"/>
                <a:gd name="T19" fmla="*/ 65 h 334"/>
                <a:gd name="T20" fmla="*/ 0 w 275"/>
                <a:gd name="T21" fmla="*/ 80 h 334"/>
                <a:gd name="T22" fmla="*/ 0 w 275"/>
                <a:gd name="T23" fmla="*/ 202 h 334"/>
                <a:gd name="T24" fmla="*/ 133 w 275"/>
                <a:gd name="T25" fmla="*/ 334 h 334"/>
                <a:gd name="T26" fmla="*/ 142 w 275"/>
                <a:gd name="T27" fmla="*/ 334 h 334"/>
                <a:gd name="T28" fmla="*/ 275 w 275"/>
                <a:gd name="T29" fmla="*/ 202 h 334"/>
                <a:gd name="T30" fmla="*/ 275 w 275"/>
                <a:gd name="T31" fmla="*/ 95 h 334"/>
                <a:gd name="T32" fmla="*/ 269 w 275"/>
                <a:gd name="T33" fmla="*/ 8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5" h="334">
                  <a:moveTo>
                    <a:pt x="269" y="88"/>
                  </a:moveTo>
                  <a:cubicBezTo>
                    <a:pt x="257" y="69"/>
                    <a:pt x="247" y="42"/>
                    <a:pt x="233" y="27"/>
                  </a:cubicBezTo>
                  <a:cubicBezTo>
                    <a:pt x="223" y="16"/>
                    <a:pt x="217" y="13"/>
                    <a:pt x="200" y="9"/>
                  </a:cubicBezTo>
                  <a:cubicBezTo>
                    <a:pt x="188" y="6"/>
                    <a:pt x="176" y="3"/>
                    <a:pt x="164" y="1"/>
                  </a:cubicBezTo>
                  <a:cubicBezTo>
                    <a:pt x="161" y="1"/>
                    <a:pt x="158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0" y="2"/>
                    <a:pt x="76" y="7"/>
                    <a:pt x="82" y="3"/>
                  </a:cubicBezTo>
                  <a:cubicBezTo>
                    <a:pt x="69" y="10"/>
                    <a:pt x="70" y="8"/>
                    <a:pt x="64" y="16"/>
                  </a:cubicBezTo>
                  <a:cubicBezTo>
                    <a:pt x="50" y="33"/>
                    <a:pt x="35" y="50"/>
                    <a:pt x="18" y="65"/>
                  </a:cubicBezTo>
                  <a:cubicBezTo>
                    <a:pt x="12" y="70"/>
                    <a:pt x="6" y="75"/>
                    <a:pt x="0" y="8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75"/>
                    <a:pt x="60" y="334"/>
                    <a:pt x="133" y="334"/>
                  </a:cubicBezTo>
                  <a:cubicBezTo>
                    <a:pt x="142" y="334"/>
                    <a:pt x="142" y="334"/>
                    <a:pt x="142" y="334"/>
                  </a:cubicBezTo>
                  <a:cubicBezTo>
                    <a:pt x="215" y="334"/>
                    <a:pt x="275" y="275"/>
                    <a:pt x="275" y="202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3" y="93"/>
                    <a:pt x="271" y="90"/>
                    <a:pt x="269" y="8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1528496" y="3290233"/>
              <a:ext cx="666123" cy="443077"/>
            </a:xfrm>
            <a:custGeom>
              <a:avLst/>
              <a:gdLst>
                <a:gd name="T0" fmla="*/ 194 w 323"/>
                <a:gd name="T1" fmla="*/ 114 h 215"/>
                <a:gd name="T2" fmla="*/ 286 w 323"/>
                <a:gd name="T3" fmla="*/ 215 h 215"/>
                <a:gd name="T4" fmla="*/ 184 w 323"/>
                <a:gd name="T5" fmla="*/ 16 h 215"/>
                <a:gd name="T6" fmla="*/ 11 w 323"/>
                <a:gd name="T7" fmla="*/ 208 h 215"/>
                <a:gd name="T8" fmla="*/ 194 w 323"/>
                <a:gd name="T9" fmla="*/ 11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5">
                  <a:moveTo>
                    <a:pt x="194" y="114"/>
                  </a:moveTo>
                  <a:cubicBezTo>
                    <a:pt x="197" y="110"/>
                    <a:pt x="205" y="208"/>
                    <a:pt x="286" y="215"/>
                  </a:cubicBezTo>
                  <a:cubicBezTo>
                    <a:pt x="286" y="215"/>
                    <a:pt x="323" y="30"/>
                    <a:pt x="184" y="16"/>
                  </a:cubicBezTo>
                  <a:cubicBezTo>
                    <a:pt x="30" y="0"/>
                    <a:pt x="0" y="114"/>
                    <a:pt x="11" y="208"/>
                  </a:cubicBezTo>
                  <a:cubicBezTo>
                    <a:pt x="11" y="208"/>
                    <a:pt x="145" y="209"/>
                    <a:pt x="194" y="11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1633991" y="3742353"/>
              <a:ext cx="114538" cy="40690"/>
            </a:xfrm>
            <a:custGeom>
              <a:avLst/>
              <a:gdLst>
                <a:gd name="T0" fmla="*/ 0 w 56"/>
                <a:gd name="T1" fmla="*/ 20 h 20"/>
                <a:gd name="T2" fmla="*/ 1 w 56"/>
                <a:gd name="T3" fmla="*/ 17 h 20"/>
                <a:gd name="T4" fmla="*/ 5 w 56"/>
                <a:gd name="T5" fmla="*/ 11 h 20"/>
                <a:gd name="T6" fmla="*/ 14 w 56"/>
                <a:gd name="T7" fmla="*/ 4 h 20"/>
                <a:gd name="T8" fmla="*/ 20 w 56"/>
                <a:gd name="T9" fmla="*/ 1 h 20"/>
                <a:gd name="T10" fmla="*/ 27 w 56"/>
                <a:gd name="T11" fmla="*/ 0 h 20"/>
                <a:gd name="T12" fmla="*/ 31 w 56"/>
                <a:gd name="T13" fmla="*/ 0 h 20"/>
                <a:gd name="T14" fmla="*/ 34 w 56"/>
                <a:gd name="T15" fmla="*/ 1 h 20"/>
                <a:gd name="T16" fmla="*/ 41 w 56"/>
                <a:gd name="T17" fmla="*/ 2 h 20"/>
                <a:gd name="T18" fmla="*/ 46 w 56"/>
                <a:gd name="T19" fmla="*/ 6 h 20"/>
                <a:gd name="T20" fmla="*/ 50 w 56"/>
                <a:gd name="T21" fmla="*/ 9 h 20"/>
                <a:gd name="T22" fmla="*/ 53 w 56"/>
                <a:gd name="T23" fmla="*/ 13 h 20"/>
                <a:gd name="T24" fmla="*/ 55 w 56"/>
                <a:gd name="T25" fmla="*/ 16 h 20"/>
                <a:gd name="T26" fmla="*/ 56 w 56"/>
                <a:gd name="T27" fmla="*/ 18 h 20"/>
                <a:gd name="T28" fmla="*/ 53 w 56"/>
                <a:gd name="T29" fmla="*/ 17 h 20"/>
                <a:gd name="T30" fmla="*/ 50 w 56"/>
                <a:gd name="T31" fmla="*/ 16 h 20"/>
                <a:gd name="T32" fmla="*/ 46 w 56"/>
                <a:gd name="T33" fmla="*/ 15 h 20"/>
                <a:gd name="T34" fmla="*/ 42 w 56"/>
                <a:gd name="T35" fmla="*/ 13 h 20"/>
                <a:gd name="T36" fmla="*/ 38 w 56"/>
                <a:gd name="T37" fmla="*/ 12 h 20"/>
                <a:gd name="T38" fmla="*/ 33 w 56"/>
                <a:gd name="T39" fmla="*/ 12 h 20"/>
                <a:gd name="T40" fmla="*/ 30 w 56"/>
                <a:gd name="T41" fmla="*/ 12 h 20"/>
                <a:gd name="T42" fmla="*/ 28 w 56"/>
                <a:gd name="T43" fmla="*/ 12 h 20"/>
                <a:gd name="T44" fmla="*/ 23 w 56"/>
                <a:gd name="T45" fmla="*/ 12 h 20"/>
                <a:gd name="T46" fmla="*/ 18 w 56"/>
                <a:gd name="T47" fmla="*/ 13 h 20"/>
                <a:gd name="T48" fmla="*/ 13 w 56"/>
                <a:gd name="T49" fmla="*/ 15 h 20"/>
                <a:gd name="T50" fmla="*/ 9 w 56"/>
                <a:gd name="T51" fmla="*/ 16 h 20"/>
                <a:gd name="T52" fmla="*/ 2 w 56"/>
                <a:gd name="T53" fmla="*/ 19 h 20"/>
                <a:gd name="T54" fmla="*/ 0 w 56"/>
                <a:gd name="T5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20">
                  <a:moveTo>
                    <a:pt x="0" y="20"/>
                  </a:moveTo>
                  <a:cubicBezTo>
                    <a:pt x="0" y="20"/>
                    <a:pt x="0" y="18"/>
                    <a:pt x="1" y="17"/>
                  </a:cubicBezTo>
                  <a:cubicBezTo>
                    <a:pt x="2" y="15"/>
                    <a:pt x="3" y="13"/>
                    <a:pt x="5" y="11"/>
                  </a:cubicBezTo>
                  <a:cubicBezTo>
                    <a:pt x="8" y="8"/>
                    <a:pt x="11" y="6"/>
                    <a:pt x="14" y="4"/>
                  </a:cubicBezTo>
                  <a:cubicBezTo>
                    <a:pt x="16" y="3"/>
                    <a:pt x="18" y="2"/>
                    <a:pt x="20" y="1"/>
                  </a:cubicBezTo>
                  <a:cubicBezTo>
                    <a:pt x="23" y="1"/>
                    <a:pt x="25" y="0"/>
                    <a:pt x="27" y="0"/>
                  </a:cubicBezTo>
                  <a:cubicBezTo>
                    <a:pt x="28" y="0"/>
                    <a:pt x="30" y="0"/>
                    <a:pt x="31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7" y="1"/>
                    <a:pt x="39" y="2"/>
                    <a:pt x="41" y="2"/>
                  </a:cubicBezTo>
                  <a:cubicBezTo>
                    <a:pt x="43" y="3"/>
                    <a:pt x="44" y="5"/>
                    <a:pt x="46" y="6"/>
                  </a:cubicBezTo>
                  <a:cubicBezTo>
                    <a:pt x="48" y="7"/>
                    <a:pt x="49" y="8"/>
                    <a:pt x="50" y="9"/>
                  </a:cubicBezTo>
                  <a:cubicBezTo>
                    <a:pt x="51" y="10"/>
                    <a:pt x="52" y="11"/>
                    <a:pt x="53" y="13"/>
                  </a:cubicBezTo>
                  <a:cubicBezTo>
                    <a:pt x="54" y="14"/>
                    <a:pt x="54" y="15"/>
                    <a:pt x="55" y="16"/>
                  </a:cubicBezTo>
                  <a:cubicBezTo>
                    <a:pt x="55" y="17"/>
                    <a:pt x="56" y="18"/>
                    <a:pt x="56" y="18"/>
                  </a:cubicBezTo>
                  <a:cubicBezTo>
                    <a:pt x="56" y="18"/>
                    <a:pt x="55" y="18"/>
                    <a:pt x="53" y="17"/>
                  </a:cubicBezTo>
                  <a:cubicBezTo>
                    <a:pt x="52" y="17"/>
                    <a:pt x="51" y="16"/>
                    <a:pt x="50" y="16"/>
                  </a:cubicBezTo>
                  <a:cubicBezTo>
                    <a:pt x="49" y="15"/>
                    <a:pt x="48" y="15"/>
                    <a:pt x="46" y="15"/>
                  </a:cubicBezTo>
                  <a:cubicBezTo>
                    <a:pt x="45" y="14"/>
                    <a:pt x="44" y="14"/>
                    <a:pt x="42" y="13"/>
                  </a:cubicBezTo>
                  <a:cubicBezTo>
                    <a:pt x="41" y="13"/>
                    <a:pt x="39" y="12"/>
                    <a:pt x="38" y="12"/>
                  </a:cubicBezTo>
                  <a:cubicBezTo>
                    <a:pt x="36" y="12"/>
                    <a:pt x="34" y="12"/>
                    <a:pt x="33" y="12"/>
                  </a:cubicBezTo>
                  <a:cubicBezTo>
                    <a:pt x="32" y="12"/>
                    <a:pt x="31" y="12"/>
                    <a:pt x="30" y="12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6" y="12"/>
                    <a:pt x="25" y="12"/>
                    <a:pt x="23" y="12"/>
                  </a:cubicBezTo>
                  <a:cubicBezTo>
                    <a:pt x="21" y="13"/>
                    <a:pt x="20" y="13"/>
                    <a:pt x="18" y="13"/>
                  </a:cubicBezTo>
                  <a:cubicBezTo>
                    <a:pt x="17" y="14"/>
                    <a:pt x="15" y="14"/>
                    <a:pt x="13" y="15"/>
                  </a:cubicBezTo>
                  <a:cubicBezTo>
                    <a:pt x="12" y="15"/>
                    <a:pt x="11" y="16"/>
                    <a:pt x="9" y="16"/>
                  </a:cubicBezTo>
                  <a:cubicBezTo>
                    <a:pt x="6" y="17"/>
                    <a:pt x="4" y="18"/>
                    <a:pt x="2" y="19"/>
                  </a:cubicBezTo>
                  <a:cubicBezTo>
                    <a:pt x="1" y="19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1" name="Freeform 118"/>
            <p:cNvSpPr>
              <a:spLocks/>
            </p:cNvSpPr>
            <p:nvPr/>
          </p:nvSpPr>
          <p:spPr bwMode="auto">
            <a:xfrm>
              <a:off x="1914304" y="3742353"/>
              <a:ext cx="116044" cy="40690"/>
            </a:xfrm>
            <a:custGeom>
              <a:avLst/>
              <a:gdLst>
                <a:gd name="T0" fmla="*/ 0 w 56"/>
                <a:gd name="T1" fmla="*/ 20 h 20"/>
                <a:gd name="T2" fmla="*/ 1 w 56"/>
                <a:gd name="T3" fmla="*/ 17 h 20"/>
                <a:gd name="T4" fmla="*/ 6 w 56"/>
                <a:gd name="T5" fmla="*/ 11 h 20"/>
                <a:gd name="T6" fmla="*/ 15 w 56"/>
                <a:gd name="T7" fmla="*/ 4 h 20"/>
                <a:gd name="T8" fmla="*/ 21 w 56"/>
                <a:gd name="T9" fmla="*/ 1 h 20"/>
                <a:gd name="T10" fmla="*/ 28 w 56"/>
                <a:gd name="T11" fmla="*/ 0 h 20"/>
                <a:gd name="T12" fmla="*/ 31 w 56"/>
                <a:gd name="T13" fmla="*/ 0 h 20"/>
                <a:gd name="T14" fmla="*/ 35 w 56"/>
                <a:gd name="T15" fmla="*/ 1 h 20"/>
                <a:gd name="T16" fmla="*/ 41 w 56"/>
                <a:gd name="T17" fmla="*/ 2 h 20"/>
                <a:gd name="T18" fmla="*/ 46 w 56"/>
                <a:gd name="T19" fmla="*/ 6 h 20"/>
                <a:gd name="T20" fmla="*/ 50 w 56"/>
                <a:gd name="T21" fmla="*/ 9 h 20"/>
                <a:gd name="T22" fmla="*/ 53 w 56"/>
                <a:gd name="T23" fmla="*/ 13 h 20"/>
                <a:gd name="T24" fmla="*/ 55 w 56"/>
                <a:gd name="T25" fmla="*/ 16 h 20"/>
                <a:gd name="T26" fmla="*/ 56 w 56"/>
                <a:gd name="T27" fmla="*/ 18 h 20"/>
                <a:gd name="T28" fmla="*/ 53 w 56"/>
                <a:gd name="T29" fmla="*/ 17 h 20"/>
                <a:gd name="T30" fmla="*/ 50 w 56"/>
                <a:gd name="T31" fmla="*/ 16 h 20"/>
                <a:gd name="T32" fmla="*/ 47 w 56"/>
                <a:gd name="T33" fmla="*/ 15 h 20"/>
                <a:gd name="T34" fmla="*/ 42 w 56"/>
                <a:gd name="T35" fmla="*/ 13 h 20"/>
                <a:gd name="T36" fmla="*/ 38 w 56"/>
                <a:gd name="T37" fmla="*/ 12 h 20"/>
                <a:gd name="T38" fmla="*/ 33 w 56"/>
                <a:gd name="T39" fmla="*/ 12 h 20"/>
                <a:gd name="T40" fmla="*/ 31 w 56"/>
                <a:gd name="T41" fmla="*/ 12 h 20"/>
                <a:gd name="T42" fmla="*/ 28 w 56"/>
                <a:gd name="T43" fmla="*/ 12 h 20"/>
                <a:gd name="T44" fmla="*/ 23 w 56"/>
                <a:gd name="T45" fmla="*/ 12 h 20"/>
                <a:gd name="T46" fmla="*/ 18 w 56"/>
                <a:gd name="T47" fmla="*/ 13 h 20"/>
                <a:gd name="T48" fmla="*/ 14 w 56"/>
                <a:gd name="T49" fmla="*/ 15 h 20"/>
                <a:gd name="T50" fmla="*/ 9 w 56"/>
                <a:gd name="T51" fmla="*/ 16 h 20"/>
                <a:gd name="T52" fmla="*/ 3 w 56"/>
                <a:gd name="T53" fmla="*/ 19 h 20"/>
                <a:gd name="T54" fmla="*/ 0 w 56"/>
                <a:gd name="T5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20">
                  <a:moveTo>
                    <a:pt x="0" y="20"/>
                  </a:moveTo>
                  <a:cubicBezTo>
                    <a:pt x="0" y="20"/>
                    <a:pt x="0" y="18"/>
                    <a:pt x="1" y="17"/>
                  </a:cubicBezTo>
                  <a:cubicBezTo>
                    <a:pt x="2" y="15"/>
                    <a:pt x="4" y="13"/>
                    <a:pt x="6" y="11"/>
                  </a:cubicBezTo>
                  <a:cubicBezTo>
                    <a:pt x="8" y="8"/>
                    <a:pt x="11" y="6"/>
                    <a:pt x="15" y="4"/>
                  </a:cubicBezTo>
                  <a:cubicBezTo>
                    <a:pt x="17" y="3"/>
                    <a:pt x="19" y="2"/>
                    <a:pt x="21" y="1"/>
                  </a:cubicBezTo>
                  <a:cubicBezTo>
                    <a:pt x="23" y="1"/>
                    <a:pt x="25" y="0"/>
                    <a:pt x="28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0"/>
                    <a:pt x="33" y="0"/>
                    <a:pt x="35" y="1"/>
                  </a:cubicBezTo>
                  <a:cubicBezTo>
                    <a:pt x="37" y="1"/>
                    <a:pt x="39" y="2"/>
                    <a:pt x="41" y="2"/>
                  </a:cubicBezTo>
                  <a:cubicBezTo>
                    <a:pt x="43" y="3"/>
                    <a:pt x="45" y="5"/>
                    <a:pt x="46" y="6"/>
                  </a:cubicBezTo>
                  <a:cubicBezTo>
                    <a:pt x="48" y="7"/>
                    <a:pt x="49" y="8"/>
                    <a:pt x="50" y="9"/>
                  </a:cubicBezTo>
                  <a:cubicBezTo>
                    <a:pt x="51" y="10"/>
                    <a:pt x="52" y="11"/>
                    <a:pt x="53" y="13"/>
                  </a:cubicBezTo>
                  <a:cubicBezTo>
                    <a:pt x="54" y="14"/>
                    <a:pt x="54" y="15"/>
                    <a:pt x="55" y="16"/>
                  </a:cubicBezTo>
                  <a:cubicBezTo>
                    <a:pt x="56" y="17"/>
                    <a:pt x="56" y="18"/>
                    <a:pt x="56" y="18"/>
                  </a:cubicBezTo>
                  <a:cubicBezTo>
                    <a:pt x="56" y="18"/>
                    <a:pt x="55" y="18"/>
                    <a:pt x="53" y="17"/>
                  </a:cubicBezTo>
                  <a:cubicBezTo>
                    <a:pt x="52" y="17"/>
                    <a:pt x="51" y="16"/>
                    <a:pt x="50" y="16"/>
                  </a:cubicBezTo>
                  <a:cubicBezTo>
                    <a:pt x="49" y="15"/>
                    <a:pt x="48" y="15"/>
                    <a:pt x="47" y="15"/>
                  </a:cubicBezTo>
                  <a:cubicBezTo>
                    <a:pt x="45" y="14"/>
                    <a:pt x="44" y="14"/>
                    <a:pt x="42" y="13"/>
                  </a:cubicBezTo>
                  <a:cubicBezTo>
                    <a:pt x="41" y="13"/>
                    <a:pt x="39" y="12"/>
                    <a:pt x="38" y="12"/>
                  </a:cubicBezTo>
                  <a:cubicBezTo>
                    <a:pt x="36" y="12"/>
                    <a:pt x="35" y="12"/>
                    <a:pt x="33" y="12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30" y="11"/>
                    <a:pt x="29" y="12"/>
                    <a:pt x="28" y="12"/>
                  </a:cubicBezTo>
                  <a:cubicBezTo>
                    <a:pt x="27" y="12"/>
                    <a:pt x="25" y="12"/>
                    <a:pt x="23" y="12"/>
                  </a:cubicBezTo>
                  <a:cubicBezTo>
                    <a:pt x="22" y="13"/>
                    <a:pt x="20" y="13"/>
                    <a:pt x="18" y="13"/>
                  </a:cubicBezTo>
                  <a:cubicBezTo>
                    <a:pt x="17" y="14"/>
                    <a:pt x="15" y="14"/>
                    <a:pt x="14" y="15"/>
                  </a:cubicBezTo>
                  <a:cubicBezTo>
                    <a:pt x="12" y="15"/>
                    <a:pt x="11" y="16"/>
                    <a:pt x="9" y="16"/>
                  </a:cubicBezTo>
                  <a:cubicBezTo>
                    <a:pt x="7" y="17"/>
                    <a:pt x="4" y="18"/>
                    <a:pt x="3" y="19"/>
                  </a:cubicBezTo>
                  <a:cubicBezTo>
                    <a:pt x="1" y="19"/>
                    <a:pt x="0" y="20"/>
                    <a:pt x="0" y="20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2" name="Freeform 119"/>
            <p:cNvSpPr>
              <a:spLocks/>
            </p:cNvSpPr>
            <p:nvPr/>
          </p:nvSpPr>
          <p:spPr bwMode="auto">
            <a:xfrm>
              <a:off x="1885671" y="3968414"/>
              <a:ext cx="128100" cy="64805"/>
            </a:xfrm>
            <a:custGeom>
              <a:avLst/>
              <a:gdLst>
                <a:gd name="T0" fmla="*/ 0 w 62"/>
                <a:gd name="T1" fmla="*/ 22 h 31"/>
                <a:gd name="T2" fmla="*/ 12 w 62"/>
                <a:gd name="T3" fmla="*/ 24 h 31"/>
                <a:gd name="T4" fmla="*/ 24 w 62"/>
                <a:gd name="T5" fmla="*/ 24 h 31"/>
                <a:gd name="T6" fmla="*/ 30 w 62"/>
                <a:gd name="T7" fmla="*/ 24 h 31"/>
                <a:gd name="T8" fmla="*/ 37 w 62"/>
                <a:gd name="T9" fmla="*/ 23 h 31"/>
                <a:gd name="T10" fmla="*/ 43 w 62"/>
                <a:gd name="T11" fmla="*/ 21 h 31"/>
                <a:gd name="T12" fmla="*/ 48 w 62"/>
                <a:gd name="T13" fmla="*/ 18 h 31"/>
                <a:gd name="T14" fmla="*/ 53 w 62"/>
                <a:gd name="T15" fmla="*/ 14 h 31"/>
                <a:gd name="T16" fmla="*/ 56 w 62"/>
                <a:gd name="T17" fmla="*/ 10 h 31"/>
                <a:gd name="T18" fmla="*/ 60 w 62"/>
                <a:gd name="T19" fmla="*/ 3 h 31"/>
                <a:gd name="T20" fmla="*/ 62 w 62"/>
                <a:gd name="T21" fmla="*/ 0 h 31"/>
                <a:gd name="T22" fmla="*/ 61 w 62"/>
                <a:gd name="T23" fmla="*/ 4 h 31"/>
                <a:gd name="T24" fmla="*/ 59 w 62"/>
                <a:gd name="T25" fmla="*/ 12 h 31"/>
                <a:gd name="T26" fmla="*/ 56 w 62"/>
                <a:gd name="T27" fmla="*/ 17 h 31"/>
                <a:gd name="T28" fmla="*/ 51 w 62"/>
                <a:gd name="T29" fmla="*/ 22 h 31"/>
                <a:gd name="T30" fmla="*/ 45 w 62"/>
                <a:gd name="T31" fmla="*/ 26 h 31"/>
                <a:gd name="T32" fmla="*/ 38 w 62"/>
                <a:gd name="T33" fmla="*/ 29 h 31"/>
                <a:gd name="T34" fmla="*/ 11 w 62"/>
                <a:gd name="T35" fmla="*/ 27 h 31"/>
                <a:gd name="T36" fmla="*/ 0 w 62"/>
                <a:gd name="T37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31">
                  <a:moveTo>
                    <a:pt x="0" y="22"/>
                  </a:moveTo>
                  <a:cubicBezTo>
                    <a:pt x="0" y="22"/>
                    <a:pt x="5" y="23"/>
                    <a:pt x="12" y="24"/>
                  </a:cubicBezTo>
                  <a:cubicBezTo>
                    <a:pt x="15" y="24"/>
                    <a:pt x="19" y="24"/>
                    <a:pt x="24" y="24"/>
                  </a:cubicBezTo>
                  <a:cubicBezTo>
                    <a:pt x="26" y="24"/>
                    <a:pt x="28" y="24"/>
                    <a:pt x="30" y="24"/>
                  </a:cubicBezTo>
                  <a:cubicBezTo>
                    <a:pt x="32" y="24"/>
                    <a:pt x="34" y="24"/>
                    <a:pt x="37" y="23"/>
                  </a:cubicBezTo>
                  <a:cubicBezTo>
                    <a:pt x="39" y="23"/>
                    <a:pt x="41" y="22"/>
                    <a:pt x="43" y="21"/>
                  </a:cubicBezTo>
                  <a:cubicBezTo>
                    <a:pt x="45" y="20"/>
                    <a:pt x="47" y="19"/>
                    <a:pt x="48" y="18"/>
                  </a:cubicBezTo>
                  <a:cubicBezTo>
                    <a:pt x="50" y="17"/>
                    <a:pt x="51" y="16"/>
                    <a:pt x="53" y="14"/>
                  </a:cubicBezTo>
                  <a:cubicBezTo>
                    <a:pt x="54" y="13"/>
                    <a:pt x="55" y="12"/>
                    <a:pt x="56" y="10"/>
                  </a:cubicBezTo>
                  <a:cubicBezTo>
                    <a:pt x="58" y="8"/>
                    <a:pt x="59" y="5"/>
                    <a:pt x="60" y="3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2" y="0"/>
                    <a:pt x="62" y="1"/>
                    <a:pt x="61" y="4"/>
                  </a:cubicBezTo>
                  <a:cubicBezTo>
                    <a:pt x="61" y="6"/>
                    <a:pt x="61" y="9"/>
                    <a:pt x="59" y="12"/>
                  </a:cubicBezTo>
                  <a:cubicBezTo>
                    <a:pt x="58" y="14"/>
                    <a:pt x="57" y="15"/>
                    <a:pt x="56" y="17"/>
                  </a:cubicBezTo>
                  <a:cubicBezTo>
                    <a:pt x="55" y="19"/>
                    <a:pt x="53" y="21"/>
                    <a:pt x="51" y="22"/>
                  </a:cubicBezTo>
                  <a:cubicBezTo>
                    <a:pt x="49" y="24"/>
                    <a:pt x="47" y="25"/>
                    <a:pt x="45" y="26"/>
                  </a:cubicBezTo>
                  <a:cubicBezTo>
                    <a:pt x="43" y="27"/>
                    <a:pt x="40" y="28"/>
                    <a:pt x="38" y="29"/>
                  </a:cubicBezTo>
                  <a:cubicBezTo>
                    <a:pt x="28" y="31"/>
                    <a:pt x="18" y="29"/>
                    <a:pt x="11" y="27"/>
                  </a:cubicBezTo>
                  <a:cubicBezTo>
                    <a:pt x="4" y="25"/>
                    <a:pt x="0" y="22"/>
                    <a:pt x="0" y="22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3" name="Freeform 120"/>
            <p:cNvSpPr>
              <a:spLocks/>
            </p:cNvSpPr>
            <p:nvPr/>
          </p:nvSpPr>
          <p:spPr bwMode="auto">
            <a:xfrm>
              <a:off x="1775655" y="3777015"/>
              <a:ext cx="88917" cy="189890"/>
            </a:xfrm>
            <a:custGeom>
              <a:avLst/>
              <a:gdLst>
                <a:gd name="T0" fmla="*/ 16 w 43"/>
                <a:gd name="T1" fmla="*/ 1 h 92"/>
                <a:gd name="T2" fmla="*/ 3 w 43"/>
                <a:gd name="T3" fmla="*/ 84 h 92"/>
                <a:gd name="T4" fmla="*/ 41 w 43"/>
                <a:gd name="T5" fmla="*/ 71 h 92"/>
                <a:gd name="T6" fmla="*/ 16 w 43"/>
                <a:gd name="T7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92">
                  <a:moveTo>
                    <a:pt x="16" y="1"/>
                  </a:moveTo>
                  <a:cubicBezTo>
                    <a:pt x="7" y="3"/>
                    <a:pt x="0" y="77"/>
                    <a:pt x="3" y="84"/>
                  </a:cubicBezTo>
                  <a:cubicBezTo>
                    <a:pt x="8" y="92"/>
                    <a:pt x="38" y="85"/>
                    <a:pt x="41" y="71"/>
                  </a:cubicBezTo>
                  <a:cubicBezTo>
                    <a:pt x="43" y="58"/>
                    <a:pt x="26" y="0"/>
                    <a:pt x="16" y="1"/>
                  </a:cubicBezTo>
                </a:path>
              </a:pathLst>
            </a:custGeom>
            <a:solidFill>
              <a:srgbClr val="E6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4" name="Rectangle 121"/>
            <p:cNvSpPr>
              <a:spLocks noChangeArrowheads="1"/>
            </p:cNvSpPr>
            <p:nvPr/>
          </p:nvSpPr>
          <p:spPr bwMode="auto">
            <a:xfrm>
              <a:off x="1908276" y="3323389"/>
              <a:ext cx="24113" cy="1507"/>
            </a:xfrm>
            <a:prstGeom prst="rect">
              <a:avLst/>
            </a:prstGeom>
            <a:solidFill>
              <a:srgbClr val="C74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5" name="Freeform 122"/>
            <p:cNvSpPr>
              <a:spLocks/>
            </p:cNvSpPr>
            <p:nvPr/>
          </p:nvSpPr>
          <p:spPr bwMode="auto">
            <a:xfrm>
              <a:off x="2122280" y="3547941"/>
              <a:ext cx="10549" cy="161256"/>
            </a:xfrm>
            <a:custGeom>
              <a:avLst/>
              <a:gdLst>
                <a:gd name="T0" fmla="*/ 0 w 5"/>
                <a:gd name="T1" fmla="*/ 0 h 78"/>
                <a:gd name="T2" fmla="*/ 0 w 5"/>
                <a:gd name="T3" fmla="*/ 78 h 78"/>
                <a:gd name="T4" fmla="*/ 0 w 5"/>
                <a:gd name="T5" fmla="*/ 0 h 78"/>
                <a:gd name="T6" fmla="*/ 0 w 5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8">
                  <a:moveTo>
                    <a:pt x="0" y="0"/>
                  </a:moveTo>
                  <a:cubicBezTo>
                    <a:pt x="5" y="32"/>
                    <a:pt x="2" y="63"/>
                    <a:pt x="0" y="78"/>
                  </a:cubicBezTo>
                  <a:cubicBezTo>
                    <a:pt x="2" y="63"/>
                    <a:pt x="5" y="3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6" name="Freeform 123"/>
            <p:cNvSpPr>
              <a:spLocks/>
            </p:cNvSpPr>
            <p:nvPr/>
          </p:nvSpPr>
          <p:spPr bwMode="auto">
            <a:xfrm>
              <a:off x="2116252" y="3519307"/>
              <a:ext cx="6028" cy="28634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0 h 14"/>
                <a:gd name="T4" fmla="*/ 3 w 3"/>
                <a:gd name="T5" fmla="*/ 14 h 14"/>
                <a:gd name="T6" fmla="*/ 3 w 3"/>
                <a:gd name="T7" fmla="*/ 14 h 14"/>
                <a:gd name="T8" fmla="*/ 0 w 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9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9"/>
                    <a:pt x="1" y="5"/>
                    <a:pt x="0" y="0"/>
                  </a:cubicBezTo>
                </a:path>
              </a:pathLst>
            </a:custGeom>
            <a:solidFill>
              <a:srgbClr val="C74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7" name="Freeform 124"/>
            <p:cNvSpPr>
              <a:spLocks/>
            </p:cNvSpPr>
            <p:nvPr/>
          </p:nvSpPr>
          <p:spPr bwMode="auto">
            <a:xfrm>
              <a:off x="1932389" y="3324895"/>
              <a:ext cx="183862" cy="194412"/>
            </a:xfrm>
            <a:custGeom>
              <a:avLst/>
              <a:gdLst>
                <a:gd name="T0" fmla="*/ 0 w 89"/>
                <a:gd name="T1" fmla="*/ 0 h 94"/>
                <a:gd name="T2" fmla="*/ 89 w 89"/>
                <a:gd name="T3" fmla="*/ 94 h 94"/>
                <a:gd name="T4" fmla="*/ 89 w 89"/>
                <a:gd name="T5" fmla="*/ 94 h 94"/>
                <a:gd name="T6" fmla="*/ 0 w 89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94">
                  <a:moveTo>
                    <a:pt x="0" y="0"/>
                  </a:moveTo>
                  <a:cubicBezTo>
                    <a:pt x="56" y="11"/>
                    <a:pt x="80" y="52"/>
                    <a:pt x="89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0" y="52"/>
                    <a:pt x="56" y="11"/>
                    <a:pt x="0" y="0"/>
                  </a:cubicBezTo>
                </a:path>
              </a:pathLst>
            </a:custGeom>
            <a:solidFill>
              <a:srgbClr val="C74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8" name="Freeform 125"/>
            <p:cNvSpPr>
              <a:spLocks noEditPoints="1"/>
            </p:cNvSpPr>
            <p:nvPr/>
          </p:nvSpPr>
          <p:spPr bwMode="auto">
            <a:xfrm>
              <a:off x="2182563" y="37815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19" name="Freeform 126"/>
            <p:cNvSpPr>
              <a:spLocks noEditPoints="1"/>
            </p:cNvSpPr>
            <p:nvPr/>
          </p:nvSpPr>
          <p:spPr bwMode="auto">
            <a:xfrm>
              <a:off x="2117758" y="38930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0" name="Freeform 127"/>
            <p:cNvSpPr>
              <a:spLocks/>
            </p:cNvSpPr>
            <p:nvPr/>
          </p:nvSpPr>
          <p:spPr bwMode="auto">
            <a:xfrm>
              <a:off x="2126801" y="4477802"/>
              <a:ext cx="1507" cy="30141"/>
            </a:xfrm>
            <a:custGeom>
              <a:avLst/>
              <a:gdLst>
                <a:gd name="T0" fmla="*/ 0 w 1"/>
                <a:gd name="T1" fmla="*/ 0 h 20"/>
                <a:gd name="T2" fmla="*/ 0 w 1"/>
                <a:gd name="T3" fmla="*/ 0 h 20"/>
                <a:gd name="T4" fmla="*/ 1 w 1"/>
                <a:gd name="T5" fmla="*/ 20 h 20"/>
                <a:gd name="T6" fmla="*/ 0 w 1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0">
                  <a:moveTo>
                    <a:pt x="0" y="0"/>
                  </a:moveTo>
                  <a:lnTo>
                    <a:pt x="0" y="0"/>
                  </a:lnTo>
                  <a:lnTo>
                    <a:pt x="1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1" name="Freeform 128"/>
            <p:cNvSpPr>
              <a:spLocks/>
            </p:cNvSpPr>
            <p:nvPr/>
          </p:nvSpPr>
          <p:spPr bwMode="auto">
            <a:xfrm>
              <a:off x="2126801" y="4477802"/>
              <a:ext cx="1507" cy="30141"/>
            </a:xfrm>
            <a:custGeom>
              <a:avLst/>
              <a:gdLst>
                <a:gd name="T0" fmla="*/ 0 w 1"/>
                <a:gd name="T1" fmla="*/ 0 h 20"/>
                <a:gd name="T2" fmla="*/ 0 w 1"/>
                <a:gd name="T3" fmla="*/ 0 h 20"/>
                <a:gd name="T4" fmla="*/ 1 w 1"/>
                <a:gd name="T5" fmla="*/ 20 h 20"/>
                <a:gd name="T6" fmla="*/ 0 w 1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0">
                  <a:moveTo>
                    <a:pt x="0" y="0"/>
                  </a:moveTo>
                  <a:lnTo>
                    <a:pt x="0" y="0"/>
                  </a:lnTo>
                  <a:lnTo>
                    <a:pt x="1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2" name="Freeform 129"/>
            <p:cNvSpPr>
              <a:spLocks/>
            </p:cNvSpPr>
            <p:nvPr/>
          </p:nvSpPr>
          <p:spPr bwMode="auto">
            <a:xfrm>
              <a:off x="2092139" y="4122135"/>
              <a:ext cx="34662" cy="355669"/>
            </a:xfrm>
            <a:custGeom>
              <a:avLst/>
              <a:gdLst>
                <a:gd name="T0" fmla="*/ 0 w 17"/>
                <a:gd name="T1" fmla="*/ 0 h 173"/>
                <a:gd name="T2" fmla="*/ 17 w 17"/>
                <a:gd name="T3" fmla="*/ 173 h 173"/>
                <a:gd name="T4" fmla="*/ 17 w 17"/>
                <a:gd name="T5" fmla="*/ 173 h 173"/>
                <a:gd name="T6" fmla="*/ 0 w 17"/>
                <a:gd name="T7" fmla="*/ 0 h 173"/>
                <a:gd name="T8" fmla="*/ 0 w 17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3">
                  <a:moveTo>
                    <a:pt x="0" y="0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3" name="Freeform 130"/>
            <p:cNvSpPr>
              <a:spLocks/>
            </p:cNvSpPr>
            <p:nvPr/>
          </p:nvSpPr>
          <p:spPr bwMode="auto">
            <a:xfrm>
              <a:off x="2147901" y="4532056"/>
              <a:ext cx="34662" cy="138651"/>
            </a:xfrm>
            <a:custGeom>
              <a:avLst/>
              <a:gdLst>
                <a:gd name="T0" fmla="*/ 17 w 17"/>
                <a:gd name="T1" fmla="*/ 0 h 67"/>
                <a:gd name="T2" fmla="*/ 17 w 17"/>
                <a:gd name="T3" fmla="*/ 0 h 67"/>
                <a:gd name="T4" fmla="*/ 0 w 17"/>
                <a:gd name="T5" fmla="*/ 67 h 67"/>
                <a:gd name="T6" fmla="*/ 0 w 17"/>
                <a:gd name="T7" fmla="*/ 67 h 67"/>
                <a:gd name="T8" fmla="*/ 17 w 17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21"/>
                    <a:pt x="9" y="44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9" y="44"/>
                    <a:pt x="14" y="21"/>
                    <a:pt x="17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4" name="Freeform 131"/>
            <p:cNvSpPr>
              <a:spLocks/>
            </p:cNvSpPr>
            <p:nvPr/>
          </p:nvSpPr>
          <p:spPr bwMode="auto">
            <a:xfrm>
              <a:off x="2182563" y="4477802"/>
              <a:ext cx="6028" cy="54254"/>
            </a:xfrm>
            <a:custGeom>
              <a:avLst/>
              <a:gdLst>
                <a:gd name="T0" fmla="*/ 3 w 3"/>
                <a:gd name="T1" fmla="*/ 0 h 26"/>
                <a:gd name="T2" fmla="*/ 3 w 3"/>
                <a:gd name="T3" fmla="*/ 0 h 26"/>
                <a:gd name="T4" fmla="*/ 0 w 3"/>
                <a:gd name="T5" fmla="*/ 26 h 26"/>
                <a:gd name="T6" fmla="*/ 0 w 3"/>
                <a:gd name="T7" fmla="*/ 26 h 26"/>
                <a:gd name="T8" fmla="*/ 3 w 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9"/>
                    <a:pt x="1" y="1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17"/>
                    <a:pt x="2" y="9"/>
                    <a:pt x="3" y="0"/>
                  </a:cubicBezTo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5" name="Freeform 132"/>
            <p:cNvSpPr>
              <a:spLocks/>
            </p:cNvSpPr>
            <p:nvPr/>
          </p:nvSpPr>
          <p:spPr bwMode="auto">
            <a:xfrm>
              <a:off x="2095153" y="4128163"/>
              <a:ext cx="103987" cy="349640"/>
            </a:xfrm>
            <a:custGeom>
              <a:avLst/>
              <a:gdLst>
                <a:gd name="T0" fmla="*/ 0 w 50"/>
                <a:gd name="T1" fmla="*/ 0 h 170"/>
                <a:gd name="T2" fmla="*/ 45 w 50"/>
                <a:gd name="T3" fmla="*/ 170 h 170"/>
                <a:gd name="T4" fmla="*/ 45 w 50"/>
                <a:gd name="T5" fmla="*/ 170 h 170"/>
                <a:gd name="T6" fmla="*/ 0 w 50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70">
                  <a:moveTo>
                    <a:pt x="0" y="0"/>
                  </a:moveTo>
                  <a:cubicBezTo>
                    <a:pt x="12" y="17"/>
                    <a:pt x="49" y="80"/>
                    <a:pt x="45" y="170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50" y="80"/>
                    <a:pt x="12" y="17"/>
                    <a:pt x="0" y="0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6" name="Freeform 133"/>
            <p:cNvSpPr>
              <a:spLocks noEditPoints="1"/>
            </p:cNvSpPr>
            <p:nvPr/>
          </p:nvSpPr>
          <p:spPr bwMode="auto">
            <a:xfrm>
              <a:off x="1834430" y="4622481"/>
              <a:ext cx="405402" cy="554600"/>
            </a:xfrm>
            <a:custGeom>
              <a:avLst/>
              <a:gdLst>
                <a:gd name="T0" fmla="*/ 103 w 197"/>
                <a:gd name="T1" fmla="*/ 205 h 269"/>
                <a:gd name="T2" fmla="*/ 109 w 197"/>
                <a:gd name="T3" fmla="*/ 269 h 269"/>
                <a:gd name="T4" fmla="*/ 109 w 197"/>
                <a:gd name="T5" fmla="*/ 269 h 269"/>
                <a:gd name="T6" fmla="*/ 103 w 197"/>
                <a:gd name="T7" fmla="*/ 205 h 269"/>
                <a:gd name="T8" fmla="*/ 103 w 197"/>
                <a:gd name="T9" fmla="*/ 205 h 269"/>
                <a:gd name="T10" fmla="*/ 0 w 197"/>
                <a:gd name="T11" fmla="*/ 71 h 269"/>
                <a:gd name="T12" fmla="*/ 0 w 197"/>
                <a:gd name="T13" fmla="*/ 71 h 269"/>
                <a:gd name="T14" fmla="*/ 23 w 197"/>
                <a:gd name="T15" fmla="*/ 76 h 269"/>
                <a:gd name="T16" fmla="*/ 25 w 197"/>
                <a:gd name="T17" fmla="*/ 76 h 269"/>
                <a:gd name="T18" fmla="*/ 0 w 197"/>
                <a:gd name="T19" fmla="*/ 71 h 269"/>
                <a:gd name="T20" fmla="*/ 197 w 197"/>
                <a:gd name="T21" fmla="*/ 0 h 269"/>
                <a:gd name="T22" fmla="*/ 185 w 197"/>
                <a:gd name="T23" fmla="*/ 41 h 269"/>
                <a:gd name="T24" fmla="*/ 185 w 197"/>
                <a:gd name="T25" fmla="*/ 41 h 269"/>
                <a:gd name="T26" fmla="*/ 197 w 197"/>
                <a:gd name="T27" fmla="*/ 0 h 269"/>
                <a:gd name="T28" fmla="*/ 197 w 197"/>
                <a:gd name="T29" fmla="*/ 0 h 269"/>
                <a:gd name="T30" fmla="*/ 197 w 197"/>
                <a:gd name="T31" fmla="*/ 0 h 269"/>
                <a:gd name="T32" fmla="*/ 197 w 197"/>
                <a:gd name="T33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269">
                  <a:moveTo>
                    <a:pt x="103" y="205"/>
                  </a:moveTo>
                  <a:cubicBezTo>
                    <a:pt x="107" y="229"/>
                    <a:pt x="109" y="251"/>
                    <a:pt x="109" y="269"/>
                  </a:cubicBezTo>
                  <a:cubicBezTo>
                    <a:pt x="109" y="269"/>
                    <a:pt x="109" y="269"/>
                    <a:pt x="109" y="269"/>
                  </a:cubicBezTo>
                  <a:cubicBezTo>
                    <a:pt x="109" y="251"/>
                    <a:pt x="107" y="229"/>
                    <a:pt x="103" y="205"/>
                  </a:cubicBezTo>
                  <a:cubicBezTo>
                    <a:pt x="103" y="205"/>
                    <a:pt x="103" y="205"/>
                    <a:pt x="103" y="205"/>
                  </a:cubicBezTo>
                  <a:moveTo>
                    <a:pt x="0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8" y="72"/>
                    <a:pt x="16" y="73"/>
                    <a:pt x="23" y="76"/>
                  </a:cubicBezTo>
                  <a:cubicBezTo>
                    <a:pt x="24" y="76"/>
                    <a:pt x="24" y="76"/>
                    <a:pt x="25" y="76"/>
                  </a:cubicBezTo>
                  <a:cubicBezTo>
                    <a:pt x="17" y="73"/>
                    <a:pt x="9" y="72"/>
                    <a:pt x="0" y="71"/>
                  </a:cubicBezTo>
                  <a:moveTo>
                    <a:pt x="197" y="0"/>
                  </a:moveTo>
                  <a:cubicBezTo>
                    <a:pt x="192" y="21"/>
                    <a:pt x="187" y="35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7" y="35"/>
                    <a:pt x="192" y="21"/>
                    <a:pt x="197" y="0"/>
                  </a:cubicBezTo>
                  <a:moveTo>
                    <a:pt x="197" y="0"/>
                  </a:moveTo>
                  <a:cubicBezTo>
                    <a:pt x="197" y="0"/>
                    <a:pt x="197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7" name="Freeform 134"/>
            <p:cNvSpPr>
              <a:spLocks/>
            </p:cNvSpPr>
            <p:nvPr/>
          </p:nvSpPr>
          <p:spPr bwMode="auto">
            <a:xfrm>
              <a:off x="1881150" y="4779216"/>
              <a:ext cx="93438" cy="70833"/>
            </a:xfrm>
            <a:custGeom>
              <a:avLst/>
              <a:gdLst>
                <a:gd name="T0" fmla="*/ 0 w 45"/>
                <a:gd name="T1" fmla="*/ 0 h 34"/>
                <a:gd name="T2" fmla="*/ 45 w 45"/>
                <a:gd name="T3" fmla="*/ 34 h 34"/>
                <a:gd name="T4" fmla="*/ 45 w 45"/>
                <a:gd name="T5" fmla="*/ 34 h 34"/>
                <a:gd name="T6" fmla="*/ 2 w 45"/>
                <a:gd name="T7" fmla="*/ 0 h 34"/>
                <a:gd name="T8" fmla="*/ 0 w 4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0" y="0"/>
                  </a:moveTo>
                  <a:cubicBezTo>
                    <a:pt x="19" y="6"/>
                    <a:pt x="33" y="19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34" y="19"/>
                    <a:pt x="20" y="7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8" name="Freeform 135"/>
            <p:cNvSpPr>
              <a:spLocks noEditPoints="1"/>
            </p:cNvSpPr>
            <p:nvPr/>
          </p:nvSpPr>
          <p:spPr bwMode="auto">
            <a:xfrm>
              <a:off x="1994179" y="4883204"/>
              <a:ext cx="52747" cy="162764"/>
            </a:xfrm>
            <a:custGeom>
              <a:avLst/>
              <a:gdLst>
                <a:gd name="T0" fmla="*/ 15 w 25"/>
                <a:gd name="T1" fmla="*/ 36 h 79"/>
                <a:gd name="T2" fmla="*/ 15 w 25"/>
                <a:gd name="T3" fmla="*/ 36 h 79"/>
                <a:gd name="T4" fmla="*/ 25 w 25"/>
                <a:gd name="T5" fmla="*/ 79 h 79"/>
                <a:gd name="T6" fmla="*/ 25 w 25"/>
                <a:gd name="T7" fmla="*/ 79 h 79"/>
                <a:gd name="T8" fmla="*/ 15 w 25"/>
                <a:gd name="T9" fmla="*/ 36 h 79"/>
                <a:gd name="T10" fmla="*/ 0 w 25"/>
                <a:gd name="T11" fmla="*/ 0 h 79"/>
                <a:gd name="T12" fmla="*/ 0 w 25"/>
                <a:gd name="T13" fmla="*/ 0 h 79"/>
                <a:gd name="T14" fmla="*/ 1 w 25"/>
                <a:gd name="T15" fmla="*/ 2 h 79"/>
                <a:gd name="T16" fmla="*/ 1 w 25"/>
                <a:gd name="T17" fmla="*/ 2 h 79"/>
                <a:gd name="T18" fmla="*/ 0 w 25"/>
                <a:gd name="T1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9">
                  <a:moveTo>
                    <a:pt x="15" y="36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9" y="50"/>
                    <a:pt x="22" y="65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3" y="65"/>
                    <a:pt x="19" y="50"/>
                    <a:pt x="15" y="3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29" name="Freeform 136"/>
            <p:cNvSpPr>
              <a:spLocks/>
            </p:cNvSpPr>
            <p:nvPr/>
          </p:nvSpPr>
          <p:spPr bwMode="auto">
            <a:xfrm>
              <a:off x="1974588" y="4850048"/>
              <a:ext cx="19592" cy="33156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0 h 16"/>
                <a:gd name="T4" fmla="*/ 10 w 10"/>
                <a:gd name="T5" fmla="*/ 16 h 16"/>
                <a:gd name="T6" fmla="*/ 10 w 10"/>
                <a:gd name="T7" fmla="*/ 16 h 16"/>
                <a:gd name="T8" fmla="*/ 0 w 1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5"/>
                    <a:pt x="7" y="10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7" y="10"/>
                    <a:pt x="4" y="5"/>
                    <a:pt x="0" y="0"/>
                  </a:cubicBezTo>
                </a:path>
              </a:pathLst>
            </a:custGeom>
            <a:solidFill>
              <a:srgbClr val="87B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0" name="Freeform 137"/>
            <p:cNvSpPr>
              <a:spLocks/>
            </p:cNvSpPr>
            <p:nvPr/>
          </p:nvSpPr>
          <p:spPr bwMode="auto">
            <a:xfrm>
              <a:off x="1997194" y="4886217"/>
              <a:ext cx="28634" cy="70833"/>
            </a:xfrm>
            <a:custGeom>
              <a:avLst/>
              <a:gdLst>
                <a:gd name="T0" fmla="*/ 0 w 14"/>
                <a:gd name="T1" fmla="*/ 0 h 34"/>
                <a:gd name="T2" fmla="*/ 14 w 14"/>
                <a:gd name="T3" fmla="*/ 34 h 34"/>
                <a:gd name="T4" fmla="*/ 14 w 14"/>
                <a:gd name="T5" fmla="*/ 34 h 34"/>
                <a:gd name="T6" fmla="*/ 0 w 14"/>
                <a:gd name="T7" fmla="*/ 0 h 34"/>
                <a:gd name="T8" fmla="*/ 0 w 1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0" y="0"/>
                  </a:moveTo>
                  <a:cubicBezTo>
                    <a:pt x="5" y="11"/>
                    <a:pt x="10" y="22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0" y="22"/>
                    <a:pt x="5" y="1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32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1" name="Freeform 138"/>
            <p:cNvSpPr>
              <a:spLocks noEditPoints="1"/>
            </p:cNvSpPr>
            <p:nvPr/>
          </p:nvSpPr>
          <p:spPr bwMode="auto">
            <a:xfrm>
              <a:off x="2058983" y="5177081"/>
              <a:ext cx="203454" cy="128100"/>
            </a:xfrm>
            <a:custGeom>
              <a:avLst/>
              <a:gdLst>
                <a:gd name="T0" fmla="*/ 22 w 99"/>
                <a:gd name="T1" fmla="*/ 62 h 62"/>
                <a:gd name="T2" fmla="*/ 22 w 99"/>
                <a:gd name="T3" fmla="*/ 62 h 62"/>
                <a:gd name="T4" fmla="*/ 22 w 99"/>
                <a:gd name="T5" fmla="*/ 62 h 62"/>
                <a:gd name="T6" fmla="*/ 22 w 99"/>
                <a:gd name="T7" fmla="*/ 62 h 62"/>
                <a:gd name="T8" fmla="*/ 22 w 99"/>
                <a:gd name="T9" fmla="*/ 62 h 62"/>
                <a:gd name="T10" fmla="*/ 22 w 99"/>
                <a:gd name="T11" fmla="*/ 62 h 62"/>
                <a:gd name="T12" fmla="*/ 22 w 99"/>
                <a:gd name="T13" fmla="*/ 62 h 62"/>
                <a:gd name="T14" fmla="*/ 21 w 99"/>
                <a:gd name="T15" fmla="*/ 62 h 62"/>
                <a:gd name="T16" fmla="*/ 21 w 99"/>
                <a:gd name="T17" fmla="*/ 62 h 62"/>
                <a:gd name="T18" fmla="*/ 21 w 99"/>
                <a:gd name="T19" fmla="*/ 62 h 62"/>
                <a:gd name="T20" fmla="*/ 21 w 99"/>
                <a:gd name="T21" fmla="*/ 62 h 62"/>
                <a:gd name="T22" fmla="*/ 21 w 99"/>
                <a:gd name="T23" fmla="*/ 62 h 62"/>
                <a:gd name="T24" fmla="*/ 21 w 99"/>
                <a:gd name="T25" fmla="*/ 62 h 62"/>
                <a:gd name="T26" fmla="*/ 21 w 99"/>
                <a:gd name="T27" fmla="*/ 62 h 62"/>
                <a:gd name="T28" fmla="*/ 21 w 99"/>
                <a:gd name="T29" fmla="*/ 62 h 62"/>
                <a:gd name="T30" fmla="*/ 21 w 99"/>
                <a:gd name="T31" fmla="*/ 62 h 62"/>
                <a:gd name="T32" fmla="*/ 21 w 99"/>
                <a:gd name="T33" fmla="*/ 62 h 62"/>
                <a:gd name="T34" fmla="*/ 20 w 99"/>
                <a:gd name="T35" fmla="*/ 62 h 62"/>
                <a:gd name="T36" fmla="*/ 20 w 99"/>
                <a:gd name="T37" fmla="*/ 62 h 62"/>
                <a:gd name="T38" fmla="*/ 20 w 99"/>
                <a:gd name="T39" fmla="*/ 62 h 62"/>
                <a:gd name="T40" fmla="*/ 20 w 99"/>
                <a:gd name="T41" fmla="*/ 62 h 62"/>
                <a:gd name="T42" fmla="*/ 20 w 99"/>
                <a:gd name="T43" fmla="*/ 62 h 62"/>
                <a:gd name="T44" fmla="*/ 19 w 99"/>
                <a:gd name="T45" fmla="*/ 62 h 62"/>
                <a:gd name="T46" fmla="*/ 19 w 99"/>
                <a:gd name="T47" fmla="*/ 62 h 62"/>
                <a:gd name="T48" fmla="*/ 18 w 99"/>
                <a:gd name="T49" fmla="*/ 62 h 62"/>
                <a:gd name="T50" fmla="*/ 18 w 99"/>
                <a:gd name="T51" fmla="*/ 62 h 62"/>
                <a:gd name="T52" fmla="*/ 17 w 99"/>
                <a:gd name="T53" fmla="*/ 62 h 62"/>
                <a:gd name="T54" fmla="*/ 17 w 99"/>
                <a:gd name="T55" fmla="*/ 62 h 62"/>
                <a:gd name="T56" fmla="*/ 17 w 99"/>
                <a:gd name="T57" fmla="*/ 62 h 62"/>
                <a:gd name="T58" fmla="*/ 17 w 99"/>
                <a:gd name="T59" fmla="*/ 62 h 62"/>
                <a:gd name="T60" fmla="*/ 17 w 99"/>
                <a:gd name="T61" fmla="*/ 62 h 62"/>
                <a:gd name="T62" fmla="*/ 17 w 99"/>
                <a:gd name="T63" fmla="*/ 62 h 62"/>
                <a:gd name="T64" fmla="*/ 16 w 99"/>
                <a:gd name="T65" fmla="*/ 62 h 62"/>
                <a:gd name="T66" fmla="*/ 16 w 99"/>
                <a:gd name="T67" fmla="*/ 62 h 62"/>
                <a:gd name="T68" fmla="*/ 1 w 99"/>
                <a:gd name="T69" fmla="*/ 48 h 62"/>
                <a:gd name="T70" fmla="*/ 0 w 99"/>
                <a:gd name="T71" fmla="*/ 48 h 62"/>
                <a:gd name="T72" fmla="*/ 0 w 99"/>
                <a:gd name="T73" fmla="*/ 48 h 62"/>
                <a:gd name="T74" fmla="*/ 0 w 99"/>
                <a:gd name="T75" fmla="*/ 47 h 62"/>
                <a:gd name="T76" fmla="*/ 39 w 99"/>
                <a:gd name="T77" fmla="*/ 25 h 62"/>
                <a:gd name="T78" fmla="*/ 40 w 99"/>
                <a:gd name="T79" fmla="*/ 25 h 62"/>
                <a:gd name="T80" fmla="*/ 74 w 99"/>
                <a:gd name="T81" fmla="*/ 24 h 62"/>
                <a:gd name="T82" fmla="*/ 99 w 99"/>
                <a:gd name="T83" fmla="*/ 46 h 62"/>
                <a:gd name="T84" fmla="*/ 74 w 99"/>
                <a:gd name="T85" fmla="*/ 24 h 62"/>
                <a:gd name="T86" fmla="*/ 0 w 99"/>
                <a:gd name="T87" fmla="*/ 0 h 62"/>
                <a:gd name="T88" fmla="*/ 0 w 99"/>
                <a:gd name="T8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" h="62"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moveTo>
                    <a:pt x="21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62"/>
                    <a:pt x="22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1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moveTo>
                    <a:pt x="20" y="62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moveTo>
                    <a:pt x="20" y="62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moveTo>
                    <a:pt x="20" y="62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moveTo>
                    <a:pt x="20" y="62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moveTo>
                    <a:pt x="20" y="62"/>
                  </a:move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moveTo>
                    <a:pt x="19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moveTo>
                    <a:pt x="19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moveTo>
                    <a:pt x="18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8" y="62"/>
                    <a:pt x="18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8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7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moveTo>
                    <a:pt x="16" y="62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2"/>
                    <a:pt x="16" y="62"/>
                  </a:cubicBezTo>
                  <a:moveTo>
                    <a:pt x="16" y="62"/>
                  </a:move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moveTo>
                    <a:pt x="16" y="62"/>
                  </a:move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moveTo>
                    <a:pt x="1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moveTo>
                    <a:pt x="0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moveTo>
                    <a:pt x="0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moveTo>
                    <a:pt x="0" y="46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6"/>
                  </a:cubicBezTo>
                  <a:moveTo>
                    <a:pt x="40" y="25"/>
                  </a:moveTo>
                  <a:cubicBezTo>
                    <a:pt x="40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40" y="25"/>
                    <a:pt x="40" y="25"/>
                  </a:cubicBezTo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moveTo>
                    <a:pt x="74" y="24"/>
                  </a:moveTo>
                  <a:cubicBezTo>
                    <a:pt x="75" y="24"/>
                    <a:pt x="76" y="24"/>
                    <a:pt x="77" y="24"/>
                  </a:cubicBezTo>
                  <a:cubicBezTo>
                    <a:pt x="89" y="25"/>
                    <a:pt x="99" y="34"/>
                    <a:pt x="99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9" y="34"/>
                    <a:pt x="89" y="25"/>
                    <a:pt x="77" y="24"/>
                  </a:cubicBezTo>
                  <a:cubicBezTo>
                    <a:pt x="76" y="24"/>
                    <a:pt x="75" y="24"/>
                    <a:pt x="74" y="24"/>
                  </a:cubicBezTo>
                  <a:moveTo>
                    <a:pt x="74" y="24"/>
                  </a:moveTo>
                  <a:cubicBezTo>
                    <a:pt x="74" y="24"/>
                    <a:pt x="74" y="24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moveTo>
                    <a:pt x="0" y="0"/>
                  </a:moveTo>
                  <a:cubicBezTo>
                    <a:pt x="1" y="24"/>
                    <a:pt x="0" y="40"/>
                    <a:pt x="0" y="40"/>
                  </a:cubicBezTo>
                  <a:cubicBezTo>
                    <a:pt x="0" y="40"/>
                    <a:pt x="1" y="2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2" name="Freeform 145"/>
            <p:cNvSpPr>
              <a:spLocks/>
            </p:cNvSpPr>
            <p:nvPr/>
          </p:nvSpPr>
          <p:spPr bwMode="auto">
            <a:xfrm>
              <a:off x="2111730" y="4667693"/>
              <a:ext cx="103987" cy="103987"/>
            </a:xfrm>
            <a:custGeom>
              <a:avLst/>
              <a:gdLst>
                <a:gd name="T0" fmla="*/ 25 w 50"/>
                <a:gd name="T1" fmla="*/ 0 h 50"/>
                <a:gd name="T2" fmla="*/ 17 w 50"/>
                <a:gd name="T3" fmla="*/ 1 h 50"/>
                <a:gd name="T4" fmla="*/ 17 w 50"/>
                <a:gd name="T5" fmla="*/ 1 h 50"/>
                <a:gd name="T6" fmla="*/ 17 w 50"/>
                <a:gd name="T7" fmla="*/ 1 h 50"/>
                <a:gd name="T8" fmla="*/ 16 w 50"/>
                <a:gd name="T9" fmla="*/ 2 h 50"/>
                <a:gd name="T10" fmla="*/ 16 w 50"/>
                <a:gd name="T11" fmla="*/ 2 h 50"/>
                <a:gd name="T12" fmla="*/ 0 w 50"/>
                <a:gd name="T13" fmla="*/ 25 h 50"/>
                <a:gd name="T14" fmla="*/ 18 w 50"/>
                <a:gd name="T15" fmla="*/ 49 h 50"/>
                <a:gd name="T16" fmla="*/ 21 w 50"/>
                <a:gd name="T17" fmla="*/ 49 h 50"/>
                <a:gd name="T18" fmla="*/ 21 w 50"/>
                <a:gd name="T19" fmla="*/ 49 h 50"/>
                <a:gd name="T20" fmla="*/ 25 w 50"/>
                <a:gd name="T21" fmla="*/ 50 h 50"/>
                <a:gd name="T22" fmla="*/ 50 w 50"/>
                <a:gd name="T23" fmla="*/ 25 h 50"/>
                <a:gd name="T24" fmla="*/ 50 w 50"/>
                <a:gd name="T25" fmla="*/ 25 h 50"/>
                <a:gd name="T26" fmla="*/ 50 w 50"/>
                <a:gd name="T27" fmla="*/ 19 h 50"/>
                <a:gd name="T28" fmla="*/ 50 w 50"/>
                <a:gd name="T29" fmla="*/ 19 h 50"/>
                <a:gd name="T30" fmla="*/ 50 w 50"/>
                <a:gd name="T31" fmla="*/ 19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23" y="0"/>
                    <a:pt x="20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7" y="5"/>
                    <a:pt x="0" y="14"/>
                    <a:pt x="0" y="25"/>
                  </a:cubicBezTo>
                  <a:cubicBezTo>
                    <a:pt x="0" y="36"/>
                    <a:pt x="8" y="46"/>
                    <a:pt x="18" y="49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50"/>
                    <a:pt x="24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3"/>
                    <a:pt x="50" y="21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7" y="8"/>
                    <a:pt x="37" y="0"/>
                    <a:pt x="25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3" name="Freeform 146"/>
            <p:cNvSpPr>
              <a:spLocks/>
            </p:cNvSpPr>
            <p:nvPr/>
          </p:nvSpPr>
          <p:spPr bwMode="auto">
            <a:xfrm>
              <a:off x="2117758" y="3719747"/>
              <a:ext cx="64805" cy="125087"/>
            </a:xfrm>
            <a:custGeom>
              <a:avLst/>
              <a:gdLst>
                <a:gd name="T0" fmla="*/ 1 w 31"/>
                <a:gd name="T1" fmla="*/ 0 h 61"/>
                <a:gd name="T2" fmla="*/ 0 w 31"/>
                <a:gd name="T3" fmla="*/ 7 h 61"/>
                <a:gd name="T4" fmla="*/ 0 w 31"/>
                <a:gd name="T5" fmla="*/ 7 h 61"/>
                <a:gd name="T6" fmla="*/ 0 w 31"/>
                <a:gd name="T7" fmla="*/ 61 h 61"/>
                <a:gd name="T8" fmla="*/ 0 w 31"/>
                <a:gd name="T9" fmla="*/ 61 h 61"/>
                <a:gd name="T10" fmla="*/ 31 w 31"/>
                <a:gd name="T11" fmla="*/ 31 h 61"/>
                <a:gd name="T12" fmla="*/ 31 w 31"/>
                <a:gd name="T13" fmla="*/ 31 h 61"/>
                <a:gd name="T14" fmla="*/ 31 w 31"/>
                <a:gd name="T15" fmla="*/ 30 h 61"/>
                <a:gd name="T16" fmla="*/ 31 w 31"/>
                <a:gd name="T17" fmla="*/ 30 h 61"/>
                <a:gd name="T18" fmla="*/ 31 w 31"/>
                <a:gd name="T19" fmla="*/ 30 h 61"/>
                <a:gd name="T20" fmla="*/ 31 w 31"/>
                <a:gd name="T21" fmla="*/ 30 h 61"/>
                <a:gd name="T22" fmla="*/ 31 w 31"/>
                <a:gd name="T23" fmla="*/ 30 h 61"/>
                <a:gd name="T24" fmla="*/ 31 w 31"/>
                <a:gd name="T25" fmla="*/ 30 h 61"/>
                <a:gd name="T26" fmla="*/ 31 w 31"/>
                <a:gd name="T27" fmla="*/ 30 h 61"/>
                <a:gd name="T28" fmla="*/ 31 w 31"/>
                <a:gd name="T29" fmla="*/ 30 h 61"/>
                <a:gd name="T30" fmla="*/ 31 w 31"/>
                <a:gd name="T31" fmla="*/ 30 h 61"/>
                <a:gd name="T32" fmla="*/ 31 w 31"/>
                <a:gd name="T33" fmla="*/ 30 h 61"/>
                <a:gd name="T34" fmla="*/ 31 w 31"/>
                <a:gd name="T35" fmla="*/ 30 h 61"/>
                <a:gd name="T36" fmla="*/ 31 w 31"/>
                <a:gd name="T37" fmla="*/ 30 h 61"/>
                <a:gd name="T38" fmla="*/ 1 w 31"/>
                <a:gd name="T3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61">
                  <a:moveTo>
                    <a:pt x="1" y="0"/>
                  </a:move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7" y="61"/>
                    <a:pt x="31" y="48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14"/>
                    <a:pt x="17" y="0"/>
                    <a:pt x="1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4" name="Freeform 149"/>
            <p:cNvSpPr>
              <a:spLocks/>
            </p:cNvSpPr>
            <p:nvPr/>
          </p:nvSpPr>
          <p:spPr bwMode="auto">
            <a:xfrm>
              <a:off x="1914304" y="3742353"/>
              <a:ext cx="116044" cy="40690"/>
            </a:xfrm>
            <a:custGeom>
              <a:avLst/>
              <a:gdLst>
                <a:gd name="T0" fmla="*/ 30 w 56"/>
                <a:gd name="T1" fmla="*/ 0 h 20"/>
                <a:gd name="T2" fmla="*/ 28 w 56"/>
                <a:gd name="T3" fmla="*/ 0 h 20"/>
                <a:gd name="T4" fmla="*/ 21 w 56"/>
                <a:gd name="T5" fmla="*/ 1 h 20"/>
                <a:gd name="T6" fmla="*/ 15 w 56"/>
                <a:gd name="T7" fmla="*/ 4 h 20"/>
                <a:gd name="T8" fmla="*/ 6 w 56"/>
                <a:gd name="T9" fmla="*/ 11 h 20"/>
                <a:gd name="T10" fmla="*/ 1 w 56"/>
                <a:gd name="T11" fmla="*/ 17 h 20"/>
                <a:gd name="T12" fmla="*/ 0 w 56"/>
                <a:gd name="T13" fmla="*/ 20 h 20"/>
                <a:gd name="T14" fmla="*/ 3 w 56"/>
                <a:gd name="T15" fmla="*/ 19 h 20"/>
                <a:gd name="T16" fmla="*/ 9 w 56"/>
                <a:gd name="T17" fmla="*/ 16 h 20"/>
                <a:gd name="T18" fmla="*/ 14 w 56"/>
                <a:gd name="T19" fmla="*/ 15 h 20"/>
                <a:gd name="T20" fmla="*/ 18 w 56"/>
                <a:gd name="T21" fmla="*/ 13 h 20"/>
                <a:gd name="T22" fmla="*/ 23 w 56"/>
                <a:gd name="T23" fmla="*/ 12 h 20"/>
                <a:gd name="T24" fmla="*/ 28 w 56"/>
                <a:gd name="T25" fmla="*/ 12 h 20"/>
                <a:gd name="T26" fmla="*/ 28 w 56"/>
                <a:gd name="T27" fmla="*/ 12 h 20"/>
                <a:gd name="T28" fmla="*/ 31 w 56"/>
                <a:gd name="T29" fmla="*/ 12 h 20"/>
                <a:gd name="T30" fmla="*/ 31 w 56"/>
                <a:gd name="T31" fmla="*/ 12 h 20"/>
                <a:gd name="T32" fmla="*/ 33 w 56"/>
                <a:gd name="T33" fmla="*/ 12 h 20"/>
                <a:gd name="T34" fmla="*/ 33 w 56"/>
                <a:gd name="T35" fmla="*/ 12 h 20"/>
                <a:gd name="T36" fmla="*/ 38 w 56"/>
                <a:gd name="T37" fmla="*/ 12 h 20"/>
                <a:gd name="T38" fmla="*/ 42 w 56"/>
                <a:gd name="T39" fmla="*/ 13 h 20"/>
                <a:gd name="T40" fmla="*/ 47 w 56"/>
                <a:gd name="T41" fmla="*/ 15 h 20"/>
                <a:gd name="T42" fmla="*/ 50 w 56"/>
                <a:gd name="T43" fmla="*/ 16 h 20"/>
                <a:gd name="T44" fmla="*/ 53 w 56"/>
                <a:gd name="T45" fmla="*/ 17 h 20"/>
                <a:gd name="T46" fmla="*/ 56 w 56"/>
                <a:gd name="T47" fmla="*/ 18 h 20"/>
                <a:gd name="T48" fmla="*/ 55 w 56"/>
                <a:gd name="T49" fmla="*/ 16 h 20"/>
                <a:gd name="T50" fmla="*/ 53 w 56"/>
                <a:gd name="T51" fmla="*/ 13 h 20"/>
                <a:gd name="T52" fmla="*/ 50 w 56"/>
                <a:gd name="T53" fmla="*/ 9 h 20"/>
                <a:gd name="T54" fmla="*/ 46 w 56"/>
                <a:gd name="T55" fmla="*/ 6 h 20"/>
                <a:gd name="T56" fmla="*/ 41 w 56"/>
                <a:gd name="T57" fmla="*/ 2 h 20"/>
                <a:gd name="T58" fmla="*/ 35 w 56"/>
                <a:gd name="T59" fmla="*/ 1 h 20"/>
                <a:gd name="T60" fmla="*/ 31 w 56"/>
                <a:gd name="T61" fmla="*/ 0 h 20"/>
                <a:gd name="T62" fmla="*/ 30 w 56"/>
                <a:gd name="T6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6" h="20">
                  <a:moveTo>
                    <a:pt x="30" y="0"/>
                  </a:moveTo>
                  <a:cubicBezTo>
                    <a:pt x="29" y="0"/>
                    <a:pt x="28" y="0"/>
                    <a:pt x="28" y="0"/>
                  </a:cubicBezTo>
                  <a:cubicBezTo>
                    <a:pt x="25" y="0"/>
                    <a:pt x="23" y="1"/>
                    <a:pt x="21" y="1"/>
                  </a:cubicBezTo>
                  <a:cubicBezTo>
                    <a:pt x="19" y="2"/>
                    <a:pt x="17" y="3"/>
                    <a:pt x="15" y="4"/>
                  </a:cubicBezTo>
                  <a:cubicBezTo>
                    <a:pt x="11" y="6"/>
                    <a:pt x="8" y="8"/>
                    <a:pt x="6" y="11"/>
                  </a:cubicBezTo>
                  <a:cubicBezTo>
                    <a:pt x="4" y="13"/>
                    <a:pt x="2" y="15"/>
                    <a:pt x="1" y="17"/>
                  </a:cubicBezTo>
                  <a:cubicBezTo>
                    <a:pt x="0" y="18"/>
                    <a:pt x="0" y="20"/>
                    <a:pt x="0" y="20"/>
                  </a:cubicBezTo>
                  <a:cubicBezTo>
                    <a:pt x="0" y="20"/>
                    <a:pt x="1" y="19"/>
                    <a:pt x="3" y="19"/>
                  </a:cubicBezTo>
                  <a:cubicBezTo>
                    <a:pt x="4" y="18"/>
                    <a:pt x="7" y="17"/>
                    <a:pt x="9" y="16"/>
                  </a:cubicBezTo>
                  <a:cubicBezTo>
                    <a:pt x="11" y="16"/>
                    <a:pt x="12" y="15"/>
                    <a:pt x="14" y="15"/>
                  </a:cubicBezTo>
                  <a:cubicBezTo>
                    <a:pt x="15" y="14"/>
                    <a:pt x="17" y="14"/>
                    <a:pt x="18" y="13"/>
                  </a:cubicBezTo>
                  <a:cubicBezTo>
                    <a:pt x="20" y="13"/>
                    <a:pt x="22" y="13"/>
                    <a:pt x="23" y="12"/>
                  </a:cubicBezTo>
                  <a:cubicBezTo>
                    <a:pt x="25" y="12"/>
                    <a:pt x="26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30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5" y="12"/>
                    <a:pt x="36" y="12"/>
                    <a:pt x="38" y="12"/>
                  </a:cubicBezTo>
                  <a:cubicBezTo>
                    <a:pt x="39" y="12"/>
                    <a:pt x="41" y="13"/>
                    <a:pt x="42" y="13"/>
                  </a:cubicBezTo>
                  <a:cubicBezTo>
                    <a:pt x="44" y="14"/>
                    <a:pt x="45" y="14"/>
                    <a:pt x="47" y="15"/>
                  </a:cubicBezTo>
                  <a:cubicBezTo>
                    <a:pt x="48" y="15"/>
                    <a:pt x="49" y="15"/>
                    <a:pt x="50" y="16"/>
                  </a:cubicBezTo>
                  <a:cubicBezTo>
                    <a:pt x="51" y="16"/>
                    <a:pt x="52" y="17"/>
                    <a:pt x="53" y="17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7"/>
                    <a:pt x="55" y="16"/>
                  </a:cubicBezTo>
                  <a:cubicBezTo>
                    <a:pt x="54" y="15"/>
                    <a:pt x="54" y="14"/>
                    <a:pt x="53" y="13"/>
                  </a:cubicBezTo>
                  <a:cubicBezTo>
                    <a:pt x="52" y="11"/>
                    <a:pt x="51" y="10"/>
                    <a:pt x="50" y="9"/>
                  </a:cubicBezTo>
                  <a:cubicBezTo>
                    <a:pt x="49" y="8"/>
                    <a:pt x="48" y="7"/>
                    <a:pt x="46" y="6"/>
                  </a:cubicBezTo>
                  <a:cubicBezTo>
                    <a:pt x="45" y="5"/>
                    <a:pt x="43" y="3"/>
                    <a:pt x="41" y="2"/>
                  </a:cubicBezTo>
                  <a:cubicBezTo>
                    <a:pt x="39" y="2"/>
                    <a:pt x="37" y="1"/>
                    <a:pt x="35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5" name="Freeform 150"/>
            <p:cNvSpPr>
              <a:spLocks/>
            </p:cNvSpPr>
            <p:nvPr/>
          </p:nvSpPr>
          <p:spPr bwMode="auto">
            <a:xfrm>
              <a:off x="1885671" y="3968414"/>
              <a:ext cx="128100" cy="61790"/>
            </a:xfrm>
            <a:custGeom>
              <a:avLst/>
              <a:gdLst>
                <a:gd name="T0" fmla="*/ 62 w 62"/>
                <a:gd name="T1" fmla="*/ 0 h 30"/>
                <a:gd name="T2" fmla="*/ 60 w 62"/>
                <a:gd name="T3" fmla="*/ 3 h 30"/>
                <a:gd name="T4" fmla="*/ 56 w 62"/>
                <a:gd name="T5" fmla="*/ 10 h 30"/>
                <a:gd name="T6" fmla="*/ 53 w 62"/>
                <a:gd name="T7" fmla="*/ 14 h 30"/>
                <a:gd name="T8" fmla="*/ 48 w 62"/>
                <a:gd name="T9" fmla="*/ 18 h 30"/>
                <a:gd name="T10" fmla="*/ 43 w 62"/>
                <a:gd name="T11" fmla="*/ 21 h 30"/>
                <a:gd name="T12" fmla="*/ 37 w 62"/>
                <a:gd name="T13" fmla="*/ 23 h 30"/>
                <a:gd name="T14" fmla="*/ 30 w 62"/>
                <a:gd name="T15" fmla="*/ 24 h 30"/>
                <a:gd name="T16" fmla="*/ 24 w 62"/>
                <a:gd name="T17" fmla="*/ 24 h 30"/>
                <a:gd name="T18" fmla="*/ 24 w 62"/>
                <a:gd name="T19" fmla="*/ 24 h 30"/>
                <a:gd name="T20" fmla="*/ 23 w 62"/>
                <a:gd name="T21" fmla="*/ 24 h 30"/>
                <a:gd name="T22" fmla="*/ 12 w 62"/>
                <a:gd name="T23" fmla="*/ 24 h 30"/>
                <a:gd name="T24" fmla="*/ 0 w 62"/>
                <a:gd name="T25" fmla="*/ 22 h 30"/>
                <a:gd name="T26" fmla="*/ 11 w 62"/>
                <a:gd name="T27" fmla="*/ 27 h 30"/>
                <a:gd name="T28" fmla="*/ 28 w 62"/>
                <a:gd name="T29" fmla="*/ 30 h 30"/>
                <a:gd name="T30" fmla="*/ 38 w 62"/>
                <a:gd name="T31" fmla="*/ 29 h 30"/>
                <a:gd name="T32" fmla="*/ 45 w 62"/>
                <a:gd name="T33" fmla="*/ 26 h 30"/>
                <a:gd name="T34" fmla="*/ 51 w 62"/>
                <a:gd name="T35" fmla="*/ 22 h 30"/>
                <a:gd name="T36" fmla="*/ 56 w 62"/>
                <a:gd name="T37" fmla="*/ 17 h 30"/>
                <a:gd name="T38" fmla="*/ 59 w 62"/>
                <a:gd name="T39" fmla="*/ 12 h 30"/>
                <a:gd name="T40" fmla="*/ 61 w 62"/>
                <a:gd name="T41" fmla="*/ 4 h 30"/>
                <a:gd name="T42" fmla="*/ 62 w 62"/>
                <a:gd name="T4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30">
                  <a:moveTo>
                    <a:pt x="62" y="0"/>
                  </a:moveTo>
                  <a:cubicBezTo>
                    <a:pt x="62" y="0"/>
                    <a:pt x="61" y="1"/>
                    <a:pt x="60" y="3"/>
                  </a:cubicBezTo>
                  <a:cubicBezTo>
                    <a:pt x="59" y="5"/>
                    <a:pt x="58" y="8"/>
                    <a:pt x="56" y="10"/>
                  </a:cubicBezTo>
                  <a:cubicBezTo>
                    <a:pt x="55" y="12"/>
                    <a:pt x="54" y="13"/>
                    <a:pt x="53" y="14"/>
                  </a:cubicBezTo>
                  <a:cubicBezTo>
                    <a:pt x="51" y="16"/>
                    <a:pt x="50" y="17"/>
                    <a:pt x="48" y="18"/>
                  </a:cubicBezTo>
                  <a:cubicBezTo>
                    <a:pt x="47" y="19"/>
                    <a:pt x="45" y="20"/>
                    <a:pt x="43" y="21"/>
                  </a:cubicBezTo>
                  <a:cubicBezTo>
                    <a:pt x="41" y="22"/>
                    <a:pt x="39" y="23"/>
                    <a:pt x="37" y="23"/>
                  </a:cubicBezTo>
                  <a:cubicBezTo>
                    <a:pt x="34" y="24"/>
                    <a:pt x="32" y="24"/>
                    <a:pt x="30" y="24"/>
                  </a:cubicBezTo>
                  <a:cubicBezTo>
                    <a:pt x="28" y="24"/>
                    <a:pt x="26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19" y="24"/>
                    <a:pt x="15" y="24"/>
                    <a:pt x="12" y="24"/>
                  </a:cubicBezTo>
                  <a:cubicBezTo>
                    <a:pt x="5" y="23"/>
                    <a:pt x="0" y="22"/>
                    <a:pt x="0" y="22"/>
                  </a:cubicBezTo>
                  <a:cubicBezTo>
                    <a:pt x="0" y="22"/>
                    <a:pt x="4" y="25"/>
                    <a:pt x="11" y="27"/>
                  </a:cubicBezTo>
                  <a:cubicBezTo>
                    <a:pt x="16" y="28"/>
                    <a:pt x="22" y="30"/>
                    <a:pt x="28" y="30"/>
                  </a:cubicBezTo>
                  <a:cubicBezTo>
                    <a:pt x="31" y="30"/>
                    <a:pt x="35" y="29"/>
                    <a:pt x="38" y="29"/>
                  </a:cubicBezTo>
                  <a:cubicBezTo>
                    <a:pt x="40" y="28"/>
                    <a:pt x="43" y="27"/>
                    <a:pt x="45" y="26"/>
                  </a:cubicBezTo>
                  <a:cubicBezTo>
                    <a:pt x="47" y="25"/>
                    <a:pt x="49" y="24"/>
                    <a:pt x="51" y="22"/>
                  </a:cubicBezTo>
                  <a:cubicBezTo>
                    <a:pt x="53" y="21"/>
                    <a:pt x="55" y="19"/>
                    <a:pt x="56" y="17"/>
                  </a:cubicBezTo>
                  <a:cubicBezTo>
                    <a:pt x="57" y="15"/>
                    <a:pt x="58" y="14"/>
                    <a:pt x="59" y="12"/>
                  </a:cubicBezTo>
                  <a:cubicBezTo>
                    <a:pt x="61" y="9"/>
                    <a:pt x="61" y="6"/>
                    <a:pt x="61" y="4"/>
                  </a:cubicBezTo>
                  <a:cubicBezTo>
                    <a:pt x="62" y="1"/>
                    <a:pt x="62" y="0"/>
                    <a:pt x="62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340999" y="-17991"/>
            <a:ext cx="1024638" cy="2941550"/>
            <a:chOff x="1340999" y="-17991"/>
            <a:chExt cx="1024638" cy="2941550"/>
          </a:xfrm>
        </p:grpSpPr>
        <p:sp>
          <p:nvSpPr>
            <p:cNvPr id="137" name="Rectangle 186"/>
            <p:cNvSpPr>
              <a:spLocks noChangeArrowheads="1"/>
            </p:cNvSpPr>
            <p:nvPr/>
          </p:nvSpPr>
          <p:spPr bwMode="auto">
            <a:xfrm>
              <a:off x="1340999" y="-17991"/>
              <a:ext cx="780157" cy="94210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8" name="Rectangle 187"/>
            <p:cNvSpPr>
              <a:spLocks noChangeArrowheads="1"/>
            </p:cNvSpPr>
            <p:nvPr/>
          </p:nvSpPr>
          <p:spPr bwMode="auto">
            <a:xfrm>
              <a:off x="1340999" y="-17991"/>
              <a:ext cx="780157" cy="94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39" name="Rectangle 188"/>
            <p:cNvSpPr>
              <a:spLocks noChangeArrowheads="1"/>
            </p:cNvSpPr>
            <p:nvPr/>
          </p:nvSpPr>
          <p:spPr bwMode="auto">
            <a:xfrm>
              <a:off x="1340999" y="1006647"/>
              <a:ext cx="780157" cy="7801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0" name="Freeform 196"/>
            <p:cNvSpPr>
              <a:spLocks/>
            </p:cNvSpPr>
            <p:nvPr/>
          </p:nvSpPr>
          <p:spPr bwMode="auto">
            <a:xfrm>
              <a:off x="1340999" y="1883350"/>
              <a:ext cx="1024638" cy="1040209"/>
            </a:xfrm>
            <a:custGeom>
              <a:avLst/>
              <a:gdLst>
                <a:gd name="T0" fmla="*/ 481 w 481"/>
                <a:gd name="T1" fmla="*/ 122 h 488"/>
                <a:gd name="T2" fmla="*/ 366 w 481"/>
                <a:gd name="T3" fmla="*/ 4 h 488"/>
                <a:gd name="T4" fmla="*/ 366 w 481"/>
                <a:gd name="T5" fmla="*/ 0 h 488"/>
                <a:gd name="T6" fmla="*/ 0 w 481"/>
                <a:gd name="T7" fmla="*/ 0 h 488"/>
                <a:gd name="T8" fmla="*/ 0 w 481"/>
                <a:gd name="T9" fmla="*/ 4 h 488"/>
                <a:gd name="T10" fmla="*/ 481 w 481"/>
                <a:gd name="T11" fmla="*/ 488 h 488"/>
                <a:gd name="T12" fmla="*/ 481 w 481"/>
                <a:gd name="T13" fmla="*/ 12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1" h="488">
                  <a:moveTo>
                    <a:pt x="481" y="122"/>
                  </a:moveTo>
                  <a:cubicBezTo>
                    <a:pt x="417" y="120"/>
                    <a:pt x="366" y="68"/>
                    <a:pt x="366" y="4"/>
                  </a:cubicBezTo>
                  <a:cubicBezTo>
                    <a:pt x="366" y="2"/>
                    <a:pt x="366" y="1"/>
                    <a:pt x="3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270"/>
                    <a:pt x="215" y="486"/>
                    <a:pt x="481" y="488"/>
                  </a:cubicBezTo>
                  <a:lnTo>
                    <a:pt x="481" y="1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1" name="Freeform 224"/>
            <p:cNvSpPr>
              <a:spLocks/>
            </p:cNvSpPr>
            <p:nvPr/>
          </p:nvSpPr>
          <p:spPr bwMode="auto">
            <a:xfrm>
              <a:off x="1555892" y="301234"/>
              <a:ext cx="330126" cy="270953"/>
            </a:xfrm>
            <a:custGeom>
              <a:avLst/>
              <a:gdLst>
                <a:gd name="T0" fmla="*/ 212 w 212"/>
                <a:gd name="T1" fmla="*/ 0 h 174"/>
                <a:gd name="T2" fmla="*/ 0 w 212"/>
                <a:gd name="T3" fmla="*/ 0 h 174"/>
                <a:gd name="T4" fmla="*/ 107 w 212"/>
                <a:gd name="T5" fmla="*/ 174 h 174"/>
                <a:gd name="T6" fmla="*/ 212 w 212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74">
                  <a:moveTo>
                    <a:pt x="212" y="0"/>
                  </a:moveTo>
                  <a:lnTo>
                    <a:pt x="0" y="0"/>
                  </a:lnTo>
                  <a:lnTo>
                    <a:pt x="107" y="174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2" name="Freeform 225"/>
            <p:cNvSpPr>
              <a:spLocks/>
            </p:cNvSpPr>
            <p:nvPr/>
          </p:nvSpPr>
          <p:spPr bwMode="auto">
            <a:xfrm>
              <a:off x="1555892" y="301234"/>
              <a:ext cx="330126" cy="270953"/>
            </a:xfrm>
            <a:custGeom>
              <a:avLst/>
              <a:gdLst>
                <a:gd name="T0" fmla="*/ 212 w 212"/>
                <a:gd name="T1" fmla="*/ 0 h 174"/>
                <a:gd name="T2" fmla="*/ 0 w 212"/>
                <a:gd name="T3" fmla="*/ 0 h 174"/>
                <a:gd name="T4" fmla="*/ 107 w 212"/>
                <a:gd name="T5" fmla="*/ 174 h 174"/>
                <a:gd name="T6" fmla="*/ 212 w 212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74">
                  <a:moveTo>
                    <a:pt x="212" y="0"/>
                  </a:moveTo>
                  <a:lnTo>
                    <a:pt x="0" y="0"/>
                  </a:lnTo>
                  <a:lnTo>
                    <a:pt x="107" y="174"/>
                  </a:lnTo>
                  <a:lnTo>
                    <a:pt x="212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3" name="Freeform 226"/>
            <p:cNvSpPr>
              <a:spLocks/>
            </p:cNvSpPr>
            <p:nvPr/>
          </p:nvSpPr>
          <p:spPr bwMode="auto">
            <a:xfrm>
              <a:off x="1456232" y="1121880"/>
              <a:ext cx="549691" cy="549691"/>
            </a:xfrm>
            <a:custGeom>
              <a:avLst/>
              <a:gdLst>
                <a:gd name="T0" fmla="*/ 244 w 258"/>
                <a:gd name="T1" fmla="*/ 129 h 258"/>
                <a:gd name="T2" fmla="*/ 231 w 258"/>
                <a:gd name="T3" fmla="*/ 129 h 258"/>
                <a:gd name="T4" fmla="*/ 201 w 258"/>
                <a:gd name="T5" fmla="*/ 201 h 258"/>
                <a:gd name="T6" fmla="*/ 129 w 258"/>
                <a:gd name="T7" fmla="*/ 231 h 258"/>
                <a:gd name="T8" fmla="*/ 57 w 258"/>
                <a:gd name="T9" fmla="*/ 201 h 258"/>
                <a:gd name="T10" fmla="*/ 27 w 258"/>
                <a:gd name="T11" fmla="*/ 129 h 258"/>
                <a:gd name="T12" fmla="*/ 57 w 258"/>
                <a:gd name="T13" fmla="*/ 57 h 258"/>
                <a:gd name="T14" fmla="*/ 129 w 258"/>
                <a:gd name="T15" fmla="*/ 27 h 258"/>
                <a:gd name="T16" fmla="*/ 201 w 258"/>
                <a:gd name="T17" fmla="*/ 57 h 258"/>
                <a:gd name="T18" fmla="*/ 231 w 258"/>
                <a:gd name="T19" fmla="*/ 129 h 258"/>
                <a:gd name="T20" fmla="*/ 244 w 258"/>
                <a:gd name="T21" fmla="*/ 129 h 258"/>
                <a:gd name="T22" fmla="*/ 258 w 258"/>
                <a:gd name="T23" fmla="*/ 129 h 258"/>
                <a:gd name="T24" fmla="*/ 220 w 258"/>
                <a:gd name="T25" fmla="*/ 38 h 258"/>
                <a:gd name="T26" fmla="*/ 129 w 258"/>
                <a:gd name="T27" fmla="*/ 0 h 258"/>
                <a:gd name="T28" fmla="*/ 38 w 258"/>
                <a:gd name="T29" fmla="*/ 38 h 258"/>
                <a:gd name="T30" fmla="*/ 0 w 258"/>
                <a:gd name="T31" fmla="*/ 129 h 258"/>
                <a:gd name="T32" fmla="*/ 38 w 258"/>
                <a:gd name="T33" fmla="*/ 220 h 258"/>
                <a:gd name="T34" fmla="*/ 129 w 258"/>
                <a:gd name="T35" fmla="*/ 258 h 258"/>
                <a:gd name="T36" fmla="*/ 220 w 258"/>
                <a:gd name="T37" fmla="*/ 220 h 258"/>
                <a:gd name="T38" fmla="*/ 258 w 258"/>
                <a:gd name="T39" fmla="*/ 129 h 258"/>
                <a:gd name="T40" fmla="*/ 244 w 258"/>
                <a:gd name="T41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258">
                  <a:moveTo>
                    <a:pt x="244" y="129"/>
                  </a:moveTo>
                  <a:cubicBezTo>
                    <a:pt x="231" y="129"/>
                    <a:pt x="231" y="129"/>
                    <a:pt x="231" y="129"/>
                  </a:cubicBezTo>
                  <a:cubicBezTo>
                    <a:pt x="231" y="157"/>
                    <a:pt x="219" y="183"/>
                    <a:pt x="201" y="201"/>
                  </a:cubicBezTo>
                  <a:cubicBezTo>
                    <a:pt x="182" y="220"/>
                    <a:pt x="157" y="231"/>
                    <a:pt x="129" y="231"/>
                  </a:cubicBezTo>
                  <a:cubicBezTo>
                    <a:pt x="101" y="231"/>
                    <a:pt x="75" y="220"/>
                    <a:pt x="57" y="201"/>
                  </a:cubicBezTo>
                  <a:cubicBezTo>
                    <a:pt x="38" y="183"/>
                    <a:pt x="27" y="157"/>
                    <a:pt x="27" y="129"/>
                  </a:cubicBezTo>
                  <a:cubicBezTo>
                    <a:pt x="27" y="101"/>
                    <a:pt x="38" y="76"/>
                    <a:pt x="57" y="57"/>
                  </a:cubicBezTo>
                  <a:cubicBezTo>
                    <a:pt x="75" y="39"/>
                    <a:pt x="101" y="27"/>
                    <a:pt x="129" y="27"/>
                  </a:cubicBezTo>
                  <a:cubicBezTo>
                    <a:pt x="157" y="27"/>
                    <a:pt x="182" y="39"/>
                    <a:pt x="201" y="57"/>
                  </a:cubicBezTo>
                  <a:cubicBezTo>
                    <a:pt x="219" y="76"/>
                    <a:pt x="231" y="101"/>
                    <a:pt x="231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58" y="94"/>
                    <a:pt x="243" y="61"/>
                    <a:pt x="220" y="38"/>
                  </a:cubicBezTo>
                  <a:cubicBezTo>
                    <a:pt x="197" y="15"/>
                    <a:pt x="164" y="0"/>
                    <a:pt x="129" y="0"/>
                  </a:cubicBezTo>
                  <a:cubicBezTo>
                    <a:pt x="93" y="0"/>
                    <a:pt x="61" y="15"/>
                    <a:pt x="38" y="38"/>
                  </a:cubicBezTo>
                  <a:cubicBezTo>
                    <a:pt x="14" y="61"/>
                    <a:pt x="0" y="94"/>
                    <a:pt x="0" y="129"/>
                  </a:cubicBezTo>
                  <a:cubicBezTo>
                    <a:pt x="0" y="165"/>
                    <a:pt x="14" y="197"/>
                    <a:pt x="38" y="220"/>
                  </a:cubicBezTo>
                  <a:cubicBezTo>
                    <a:pt x="61" y="243"/>
                    <a:pt x="93" y="258"/>
                    <a:pt x="129" y="258"/>
                  </a:cubicBezTo>
                  <a:cubicBezTo>
                    <a:pt x="164" y="258"/>
                    <a:pt x="197" y="243"/>
                    <a:pt x="220" y="220"/>
                  </a:cubicBezTo>
                  <a:cubicBezTo>
                    <a:pt x="243" y="197"/>
                    <a:pt x="258" y="165"/>
                    <a:pt x="258" y="129"/>
                  </a:cubicBezTo>
                  <a:lnTo>
                    <a:pt x="24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4" name="Freeform 227"/>
            <p:cNvSpPr>
              <a:spLocks/>
            </p:cNvSpPr>
            <p:nvPr/>
          </p:nvSpPr>
          <p:spPr bwMode="auto">
            <a:xfrm>
              <a:off x="1672683" y="1258912"/>
              <a:ext cx="80974" cy="289639"/>
            </a:xfrm>
            <a:custGeom>
              <a:avLst/>
              <a:gdLst>
                <a:gd name="T0" fmla="*/ 18 w 38"/>
                <a:gd name="T1" fmla="*/ 136 h 136"/>
                <a:gd name="T2" fmla="*/ 18 w 38"/>
                <a:gd name="T3" fmla="*/ 31 h 136"/>
                <a:gd name="T4" fmla="*/ 0 w 38"/>
                <a:gd name="T5" fmla="*/ 31 h 136"/>
                <a:gd name="T6" fmla="*/ 0 w 38"/>
                <a:gd name="T7" fmla="*/ 17 h 136"/>
                <a:gd name="T8" fmla="*/ 14 w 38"/>
                <a:gd name="T9" fmla="*/ 12 h 136"/>
                <a:gd name="T10" fmla="*/ 24 w 38"/>
                <a:gd name="T11" fmla="*/ 0 h 136"/>
                <a:gd name="T12" fmla="*/ 38 w 38"/>
                <a:gd name="T13" fmla="*/ 0 h 136"/>
                <a:gd name="T14" fmla="*/ 38 w 38"/>
                <a:gd name="T15" fmla="*/ 136 h 136"/>
                <a:gd name="T16" fmla="*/ 18 w 38"/>
                <a:gd name="T1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36">
                  <a:moveTo>
                    <a:pt x="18" y="136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10" y="15"/>
                    <a:pt x="14" y="12"/>
                  </a:cubicBezTo>
                  <a:cubicBezTo>
                    <a:pt x="19" y="8"/>
                    <a:pt x="22" y="5"/>
                    <a:pt x="2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36"/>
                    <a:pt x="38" y="136"/>
                    <a:pt x="38" y="136"/>
                  </a:cubicBezTo>
                  <a:lnTo>
                    <a:pt x="18" y="1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9601153" y="-109866"/>
            <a:ext cx="1426395" cy="2348256"/>
            <a:chOff x="9902962" y="-109866"/>
            <a:chExt cx="1426395" cy="2348256"/>
          </a:xfrm>
        </p:grpSpPr>
        <p:sp>
          <p:nvSpPr>
            <p:cNvPr id="146" name="Freeform 552"/>
            <p:cNvSpPr>
              <a:spLocks/>
            </p:cNvSpPr>
            <p:nvPr/>
          </p:nvSpPr>
          <p:spPr bwMode="auto">
            <a:xfrm>
              <a:off x="9902962" y="2076441"/>
              <a:ext cx="1426395" cy="161949"/>
            </a:xfrm>
            <a:custGeom>
              <a:avLst/>
              <a:gdLst>
                <a:gd name="T0" fmla="*/ 261 w 669"/>
                <a:gd name="T1" fmla="*/ 1 h 76"/>
                <a:gd name="T2" fmla="*/ 236 w 669"/>
                <a:gd name="T3" fmla="*/ 27 h 76"/>
                <a:gd name="T4" fmla="*/ 0 w 669"/>
                <a:gd name="T5" fmla="*/ 38 h 76"/>
                <a:gd name="T6" fmla="*/ 669 w 669"/>
                <a:gd name="T7" fmla="*/ 38 h 76"/>
                <a:gd name="T8" fmla="*/ 433 w 669"/>
                <a:gd name="T9" fmla="*/ 17 h 76"/>
                <a:gd name="T10" fmla="*/ 458 w 669"/>
                <a:gd name="T11" fmla="*/ 17 h 76"/>
                <a:gd name="T12" fmla="*/ 472 w 669"/>
                <a:gd name="T13" fmla="*/ 31 h 76"/>
                <a:gd name="T14" fmla="*/ 472 w 669"/>
                <a:gd name="T15" fmla="*/ 31 h 76"/>
                <a:gd name="T16" fmla="*/ 422 w 669"/>
                <a:gd name="T17" fmla="*/ 42 h 76"/>
                <a:gd name="T18" fmla="*/ 422 w 669"/>
                <a:gd name="T19" fmla="*/ 42 h 76"/>
                <a:gd name="T20" fmla="*/ 422 w 669"/>
                <a:gd name="T21" fmla="*/ 42 h 76"/>
                <a:gd name="T22" fmla="*/ 422 w 669"/>
                <a:gd name="T23" fmla="*/ 42 h 76"/>
                <a:gd name="T24" fmla="*/ 422 w 669"/>
                <a:gd name="T25" fmla="*/ 42 h 76"/>
                <a:gd name="T26" fmla="*/ 421 w 669"/>
                <a:gd name="T27" fmla="*/ 42 h 76"/>
                <a:gd name="T28" fmla="*/ 421 w 669"/>
                <a:gd name="T29" fmla="*/ 42 h 76"/>
                <a:gd name="T30" fmla="*/ 421 w 669"/>
                <a:gd name="T31" fmla="*/ 42 h 76"/>
                <a:gd name="T32" fmla="*/ 421 w 669"/>
                <a:gd name="T33" fmla="*/ 42 h 76"/>
                <a:gd name="T34" fmla="*/ 421 w 669"/>
                <a:gd name="T35" fmla="*/ 42 h 76"/>
                <a:gd name="T36" fmla="*/ 421 w 669"/>
                <a:gd name="T37" fmla="*/ 42 h 76"/>
                <a:gd name="T38" fmla="*/ 420 w 669"/>
                <a:gd name="T39" fmla="*/ 42 h 76"/>
                <a:gd name="T40" fmla="*/ 420 w 669"/>
                <a:gd name="T41" fmla="*/ 42 h 76"/>
                <a:gd name="T42" fmla="*/ 420 w 669"/>
                <a:gd name="T43" fmla="*/ 42 h 76"/>
                <a:gd name="T44" fmla="*/ 420 w 669"/>
                <a:gd name="T45" fmla="*/ 42 h 76"/>
                <a:gd name="T46" fmla="*/ 420 w 669"/>
                <a:gd name="T47" fmla="*/ 41 h 76"/>
                <a:gd name="T48" fmla="*/ 420 w 669"/>
                <a:gd name="T49" fmla="*/ 41 h 76"/>
                <a:gd name="T50" fmla="*/ 420 w 669"/>
                <a:gd name="T51" fmla="*/ 41 h 76"/>
                <a:gd name="T52" fmla="*/ 419 w 669"/>
                <a:gd name="T53" fmla="*/ 41 h 76"/>
                <a:gd name="T54" fmla="*/ 419 w 669"/>
                <a:gd name="T55" fmla="*/ 41 h 76"/>
                <a:gd name="T56" fmla="*/ 418 w 669"/>
                <a:gd name="T57" fmla="*/ 41 h 76"/>
                <a:gd name="T58" fmla="*/ 417 w 669"/>
                <a:gd name="T59" fmla="*/ 41 h 76"/>
                <a:gd name="T60" fmla="*/ 417 w 669"/>
                <a:gd name="T61" fmla="*/ 41 h 76"/>
                <a:gd name="T62" fmla="*/ 410 w 669"/>
                <a:gd name="T63" fmla="*/ 36 h 76"/>
                <a:gd name="T64" fmla="*/ 410 w 669"/>
                <a:gd name="T65" fmla="*/ 36 h 76"/>
                <a:gd name="T66" fmla="*/ 410 w 669"/>
                <a:gd name="T67" fmla="*/ 36 h 76"/>
                <a:gd name="T68" fmla="*/ 410 w 669"/>
                <a:gd name="T69" fmla="*/ 36 h 76"/>
                <a:gd name="T70" fmla="*/ 410 w 669"/>
                <a:gd name="T71" fmla="*/ 36 h 76"/>
                <a:gd name="T72" fmla="*/ 410 w 669"/>
                <a:gd name="T73" fmla="*/ 36 h 76"/>
                <a:gd name="T74" fmla="*/ 410 w 669"/>
                <a:gd name="T75" fmla="*/ 36 h 76"/>
                <a:gd name="T76" fmla="*/ 410 w 669"/>
                <a:gd name="T77" fmla="*/ 36 h 76"/>
                <a:gd name="T78" fmla="*/ 410 w 669"/>
                <a:gd name="T79" fmla="*/ 36 h 76"/>
                <a:gd name="T80" fmla="*/ 410 w 669"/>
                <a:gd name="T81" fmla="*/ 36 h 76"/>
                <a:gd name="T82" fmla="*/ 409 w 669"/>
                <a:gd name="T83" fmla="*/ 36 h 76"/>
                <a:gd name="T84" fmla="*/ 409 w 669"/>
                <a:gd name="T85" fmla="*/ 36 h 76"/>
                <a:gd name="T86" fmla="*/ 409 w 669"/>
                <a:gd name="T87" fmla="*/ 35 h 76"/>
                <a:gd name="T88" fmla="*/ 409 w 669"/>
                <a:gd name="T89" fmla="*/ 35 h 76"/>
                <a:gd name="T90" fmla="*/ 409 w 669"/>
                <a:gd name="T91" fmla="*/ 35 h 76"/>
                <a:gd name="T92" fmla="*/ 409 w 669"/>
                <a:gd name="T93" fmla="*/ 35 h 76"/>
                <a:gd name="T94" fmla="*/ 409 w 669"/>
                <a:gd name="T95" fmla="*/ 35 h 76"/>
                <a:gd name="T96" fmla="*/ 408 w 669"/>
                <a:gd name="T97" fmla="*/ 34 h 76"/>
                <a:gd name="T98" fmla="*/ 408 w 669"/>
                <a:gd name="T99" fmla="*/ 34 h 76"/>
                <a:gd name="T100" fmla="*/ 408 w 669"/>
                <a:gd name="T101" fmla="*/ 33 h 76"/>
                <a:gd name="T102" fmla="*/ 408 w 669"/>
                <a:gd name="T103" fmla="*/ 32 h 76"/>
                <a:gd name="T104" fmla="*/ 408 w 669"/>
                <a:gd name="T105" fmla="*/ 32 h 76"/>
                <a:gd name="T106" fmla="*/ 408 w 669"/>
                <a:gd name="T107" fmla="*/ 27 h 76"/>
                <a:gd name="T108" fmla="*/ 408 w 669"/>
                <a:gd name="T109" fmla="*/ 27 h 76"/>
                <a:gd name="T110" fmla="*/ 408 w 669"/>
                <a:gd name="T111" fmla="*/ 27 h 76"/>
                <a:gd name="T112" fmla="*/ 408 w 669"/>
                <a:gd name="T113" fmla="*/ 27 h 76"/>
                <a:gd name="T114" fmla="*/ 408 w 669"/>
                <a:gd name="T115" fmla="*/ 27 h 76"/>
                <a:gd name="T116" fmla="*/ 334 w 669"/>
                <a:gd name="T1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9" h="76">
                  <a:moveTo>
                    <a:pt x="334" y="0"/>
                  </a:moveTo>
                  <a:cubicBezTo>
                    <a:pt x="309" y="0"/>
                    <a:pt x="285" y="0"/>
                    <a:pt x="261" y="1"/>
                  </a:cubicBezTo>
                  <a:cubicBezTo>
                    <a:pt x="260" y="19"/>
                    <a:pt x="261" y="31"/>
                    <a:pt x="261" y="31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5" y="19"/>
                    <a:pt x="235" y="10"/>
                    <a:pt x="234" y="2"/>
                  </a:cubicBezTo>
                  <a:cubicBezTo>
                    <a:pt x="99" y="6"/>
                    <a:pt x="0" y="21"/>
                    <a:pt x="0" y="38"/>
                  </a:cubicBezTo>
                  <a:cubicBezTo>
                    <a:pt x="0" y="59"/>
                    <a:pt x="150" y="76"/>
                    <a:pt x="334" y="76"/>
                  </a:cubicBezTo>
                  <a:cubicBezTo>
                    <a:pt x="519" y="76"/>
                    <a:pt x="669" y="59"/>
                    <a:pt x="669" y="38"/>
                  </a:cubicBezTo>
                  <a:cubicBezTo>
                    <a:pt x="669" y="21"/>
                    <a:pt x="570" y="6"/>
                    <a:pt x="434" y="2"/>
                  </a:cubicBezTo>
                  <a:cubicBezTo>
                    <a:pt x="434" y="7"/>
                    <a:pt x="434" y="12"/>
                    <a:pt x="433" y="17"/>
                  </a:cubicBezTo>
                  <a:cubicBezTo>
                    <a:pt x="438" y="17"/>
                    <a:pt x="443" y="16"/>
                    <a:pt x="448" y="16"/>
                  </a:cubicBezTo>
                  <a:cubicBezTo>
                    <a:pt x="452" y="16"/>
                    <a:pt x="455" y="16"/>
                    <a:pt x="458" y="17"/>
                  </a:cubicBezTo>
                  <a:cubicBezTo>
                    <a:pt x="458" y="17"/>
                    <a:pt x="458" y="17"/>
                    <a:pt x="458" y="17"/>
                  </a:cubicBezTo>
                  <a:cubicBezTo>
                    <a:pt x="466" y="17"/>
                    <a:pt x="472" y="23"/>
                    <a:pt x="472" y="31"/>
                  </a:cubicBezTo>
                  <a:cubicBezTo>
                    <a:pt x="472" y="31"/>
                    <a:pt x="472" y="31"/>
                    <a:pt x="472" y="31"/>
                  </a:cubicBezTo>
                  <a:cubicBezTo>
                    <a:pt x="472" y="31"/>
                    <a:pt x="472" y="31"/>
                    <a:pt x="472" y="31"/>
                  </a:cubicBezTo>
                  <a:cubicBezTo>
                    <a:pt x="472" y="39"/>
                    <a:pt x="466" y="42"/>
                    <a:pt x="458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2" y="42"/>
                    <a:pt x="422" y="42"/>
                    <a:pt x="422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1" y="42"/>
                    <a:pt x="421" y="42"/>
                  </a:cubicBezTo>
                  <a:cubicBezTo>
                    <a:pt x="421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2"/>
                    <a:pt x="420" y="42"/>
                    <a:pt x="420" y="42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20" y="41"/>
                  </a:cubicBezTo>
                  <a:cubicBezTo>
                    <a:pt x="420" y="41"/>
                    <a:pt x="420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8" y="41"/>
                    <a:pt x="418" y="41"/>
                  </a:cubicBezTo>
                  <a:cubicBezTo>
                    <a:pt x="418" y="41"/>
                    <a:pt x="418" y="41"/>
                    <a:pt x="418" y="41"/>
                  </a:cubicBezTo>
                  <a:cubicBezTo>
                    <a:pt x="417" y="41"/>
                    <a:pt x="417" y="41"/>
                    <a:pt x="417" y="41"/>
                  </a:cubicBezTo>
                  <a:cubicBezTo>
                    <a:pt x="417" y="41"/>
                    <a:pt x="417" y="41"/>
                    <a:pt x="417" y="41"/>
                  </a:cubicBezTo>
                  <a:cubicBezTo>
                    <a:pt x="417" y="41"/>
                    <a:pt x="417" y="41"/>
                    <a:pt x="417" y="41"/>
                  </a:cubicBezTo>
                  <a:cubicBezTo>
                    <a:pt x="417" y="41"/>
                    <a:pt x="417" y="41"/>
                    <a:pt x="417" y="41"/>
                  </a:cubicBezTo>
                  <a:cubicBezTo>
                    <a:pt x="415" y="40"/>
                    <a:pt x="412" y="39"/>
                    <a:pt x="410" y="37"/>
                  </a:cubicBezTo>
                  <a:cubicBezTo>
                    <a:pt x="410" y="37"/>
                    <a:pt x="410" y="37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10" y="36"/>
                  </a:cubicBezTo>
                  <a:cubicBezTo>
                    <a:pt x="410" y="36"/>
                    <a:pt x="410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409" y="36"/>
                    <a:pt x="409" y="36"/>
                    <a:pt x="409" y="36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5"/>
                    <a:pt x="409" y="35"/>
                    <a:pt x="409" y="35"/>
                  </a:cubicBezTo>
                  <a:cubicBezTo>
                    <a:pt x="409" y="34"/>
                    <a:pt x="409" y="34"/>
                    <a:pt x="408" y="34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3"/>
                    <a:pt x="408" y="33"/>
                    <a:pt x="408" y="33"/>
                  </a:cubicBezTo>
                  <a:cubicBezTo>
                    <a:pt x="408" y="33"/>
                    <a:pt x="408" y="32"/>
                    <a:pt x="408" y="32"/>
                  </a:cubicBezTo>
                  <a:cubicBezTo>
                    <a:pt x="408" y="32"/>
                    <a:pt x="408" y="32"/>
                    <a:pt x="408" y="32"/>
                  </a:cubicBezTo>
                  <a:cubicBezTo>
                    <a:pt x="408" y="32"/>
                    <a:pt x="408" y="32"/>
                    <a:pt x="408" y="32"/>
                  </a:cubicBezTo>
                  <a:cubicBezTo>
                    <a:pt x="408" y="32"/>
                    <a:pt x="408" y="32"/>
                    <a:pt x="408" y="32"/>
                  </a:cubicBezTo>
                  <a:cubicBezTo>
                    <a:pt x="408" y="32"/>
                    <a:pt x="408" y="31"/>
                    <a:pt x="408" y="31"/>
                  </a:cubicBezTo>
                  <a:cubicBezTo>
                    <a:pt x="408" y="30"/>
                    <a:pt x="408" y="28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27"/>
                    <a:pt x="408" y="27"/>
                  </a:cubicBezTo>
                  <a:cubicBezTo>
                    <a:pt x="408" y="27"/>
                    <a:pt x="408" y="16"/>
                    <a:pt x="408" y="1"/>
                  </a:cubicBezTo>
                  <a:cubicBezTo>
                    <a:pt x="384" y="0"/>
                    <a:pt x="360" y="0"/>
                    <a:pt x="334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7" name="Freeform 553"/>
            <p:cNvSpPr>
              <a:spLocks noEditPoints="1"/>
            </p:cNvSpPr>
            <p:nvPr/>
          </p:nvSpPr>
          <p:spPr bwMode="auto">
            <a:xfrm>
              <a:off x="10419953" y="195345"/>
              <a:ext cx="415772" cy="524776"/>
            </a:xfrm>
            <a:custGeom>
              <a:avLst/>
              <a:gdLst>
                <a:gd name="T0" fmla="*/ 98 w 195"/>
                <a:gd name="T1" fmla="*/ 9 h 246"/>
                <a:gd name="T2" fmla="*/ 185 w 195"/>
                <a:gd name="T3" fmla="*/ 97 h 246"/>
                <a:gd name="T4" fmla="*/ 142 w 195"/>
                <a:gd name="T5" fmla="*/ 173 h 246"/>
                <a:gd name="T6" fmla="*/ 142 w 195"/>
                <a:gd name="T7" fmla="*/ 177 h 246"/>
                <a:gd name="T8" fmla="*/ 98 w 195"/>
                <a:gd name="T9" fmla="*/ 236 h 246"/>
                <a:gd name="T10" fmla="*/ 53 w 195"/>
                <a:gd name="T11" fmla="*/ 177 h 246"/>
                <a:gd name="T12" fmla="*/ 53 w 195"/>
                <a:gd name="T13" fmla="*/ 173 h 246"/>
                <a:gd name="T14" fmla="*/ 10 w 195"/>
                <a:gd name="T15" fmla="*/ 97 h 246"/>
                <a:gd name="T16" fmla="*/ 98 w 195"/>
                <a:gd name="T17" fmla="*/ 9 h 246"/>
                <a:gd name="T18" fmla="*/ 98 w 195"/>
                <a:gd name="T19" fmla="*/ 0 h 246"/>
                <a:gd name="T20" fmla="*/ 0 w 195"/>
                <a:gd name="T21" fmla="*/ 97 h 246"/>
                <a:gd name="T22" fmla="*/ 43 w 195"/>
                <a:gd name="T23" fmla="*/ 178 h 246"/>
                <a:gd name="T24" fmla="*/ 98 w 195"/>
                <a:gd name="T25" fmla="*/ 246 h 246"/>
                <a:gd name="T26" fmla="*/ 152 w 195"/>
                <a:gd name="T27" fmla="*/ 178 h 246"/>
                <a:gd name="T28" fmla="*/ 195 w 195"/>
                <a:gd name="T29" fmla="*/ 97 h 246"/>
                <a:gd name="T30" fmla="*/ 98 w 195"/>
                <a:gd name="T3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5" h="246">
                  <a:moveTo>
                    <a:pt x="98" y="9"/>
                  </a:moveTo>
                  <a:cubicBezTo>
                    <a:pt x="146" y="9"/>
                    <a:pt x="185" y="49"/>
                    <a:pt x="185" y="97"/>
                  </a:cubicBezTo>
                  <a:cubicBezTo>
                    <a:pt x="185" y="129"/>
                    <a:pt x="168" y="157"/>
                    <a:pt x="142" y="173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42" y="201"/>
                    <a:pt x="122" y="236"/>
                    <a:pt x="98" y="236"/>
                  </a:cubicBezTo>
                  <a:cubicBezTo>
                    <a:pt x="73" y="236"/>
                    <a:pt x="53" y="201"/>
                    <a:pt x="53" y="177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27" y="157"/>
                    <a:pt x="10" y="129"/>
                    <a:pt x="10" y="97"/>
                  </a:cubicBezTo>
                  <a:cubicBezTo>
                    <a:pt x="10" y="49"/>
                    <a:pt x="49" y="9"/>
                    <a:pt x="98" y="9"/>
                  </a:cubicBezTo>
                  <a:moveTo>
                    <a:pt x="98" y="0"/>
                  </a:moveTo>
                  <a:cubicBezTo>
                    <a:pt x="44" y="0"/>
                    <a:pt x="0" y="43"/>
                    <a:pt x="0" y="97"/>
                  </a:cubicBezTo>
                  <a:cubicBezTo>
                    <a:pt x="0" y="130"/>
                    <a:pt x="17" y="160"/>
                    <a:pt x="43" y="178"/>
                  </a:cubicBezTo>
                  <a:cubicBezTo>
                    <a:pt x="44" y="206"/>
                    <a:pt x="67" y="246"/>
                    <a:pt x="98" y="246"/>
                  </a:cubicBezTo>
                  <a:cubicBezTo>
                    <a:pt x="129" y="246"/>
                    <a:pt x="151" y="206"/>
                    <a:pt x="152" y="178"/>
                  </a:cubicBezTo>
                  <a:cubicBezTo>
                    <a:pt x="179" y="160"/>
                    <a:pt x="195" y="130"/>
                    <a:pt x="195" y="97"/>
                  </a:cubicBezTo>
                  <a:cubicBezTo>
                    <a:pt x="195" y="43"/>
                    <a:pt x="152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8" name="Oval 554"/>
            <p:cNvSpPr>
              <a:spLocks noChangeArrowheads="1"/>
            </p:cNvSpPr>
            <p:nvPr/>
          </p:nvSpPr>
          <p:spPr bwMode="auto">
            <a:xfrm>
              <a:off x="10440195" y="214031"/>
              <a:ext cx="373728" cy="37528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49" name="Freeform 555"/>
            <p:cNvSpPr>
              <a:spLocks/>
            </p:cNvSpPr>
            <p:nvPr/>
          </p:nvSpPr>
          <p:spPr bwMode="auto">
            <a:xfrm>
              <a:off x="10585016" y="399338"/>
              <a:ext cx="38930" cy="165063"/>
            </a:xfrm>
            <a:custGeom>
              <a:avLst/>
              <a:gdLst>
                <a:gd name="T0" fmla="*/ 0 w 18"/>
                <a:gd name="T1" fmla="*/ 0 h 77"/>
                <a:gd name="T2" fmla="*/ 0 w 18"/>
                <a:gd name="T3" fmla="*/ 3 h 77"/>
                <a:gd name="T4" fmla="*/ 1 w 18"/>
                <a:gd name="T5" fmla="*/ 44 h 77"/>
                <a:gd name="T6" fmla="*/ 1 w 18"/>
                <a:gd name="T7" fmla="*/ 77 h 77"/>
                <a:gd name="T8" fmla="*/ 2 w 18"/>
                <a:gd name="T9" fmla="*/ 77 h 77"/>
                <a:gd name="T10" fmla="*/ 2 w 18"/>
                <a:gd name="T11" fmla="*/ 44 h 77"/>
                <a:gd name="T12" fmla="*/ 3 w 18"/>
                <a:gd name="T13" fmla="*/ 7 h 77"/>
                <a:gd name="T14" fmla="*/ 4 w 18"/>
                <a:gd name="T15" fmla="*/ 8 h 77"/>
                <a:gd name="T16" fmla="*/ 9 w 18"/>
                <a:gd name="T17" fmla="*/ 12 h 77"/>
                <a:gd name="T18" fmla="*/ 11 w 18"/>
                <a:gd name="T19" fmla="*/ 14 h 77"/>
                <a:gd name="T20" fmla="*/ 14 w 18"/>
                <a:gd name="T21" fmla="*/ 15 h 77"/>
                <a:gd name="T22" fmla="*/ 17 w 18"/>
                <a:gd name="T23" fmla="*/ 16 h 77"/>
                <a:gd name="T24" fmla="*/ 18 w 18"/>
                <a:gd name="T25" fmla="*/ 16 h 77"/>
                <a:gd name="T26" fmla="*/ 18 w 18"/>
                <a:gd name="T27" fmla="*/ 14 h 77"/>
                <a:gd name="T28" fmla="*/ 17 w 18"/>
                <a:gd name="T29" fmla="*/ 14 h 77"/>
                <a:gd name="T30" fmla="*/ 15 w 18"/>
                <a:gd name="T31" fmla="*/ 13 h 77"/>
                <a:gd name="T32" fmla="*/ 10 w 18"/>
                <a:gd name="T33" fmla="*/ 10 h 77"/>
                <a:gd name="T34" fmla="*/ 2 w 18"/>
                <a:gd name="T35" fmla="*/ 3 h 77"/>
                <a:gd name="T36" fmla="*/ 0 w 18"/>
                <a:gd name="T3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7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7"/>
                    <a:pt x="0" y="30"/>
                    <a:pt x="1" y="44"/>
                  </a:cubicBezTo>
                  <a:cubicBezTo>
                    <a:pt x="1" y="55"/>
                    <a:pt x="1" y="66"/>
                    <a:pt x="1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66"/>
                    <a:pt x="2" y="55"/>
                    <a:pt x="2" y="44"/>
                  </a:cubicBezTo>
                  <a:cubicBezTo>
                    <a:pt x="2" y="31"/>
                    <a:pt x="2" y="19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6" y="10"/>
                    <a:pt x="7" y="11"/>
                    <a:pt x="9" y="12"/>
                  </a:cubicBezTo>
                  <a:cubicBezTo>
                    <a:pt x="9" y="13"/>
                    <a:pt x="10" y="13"/>
                    <a:pt x="11" y="14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6" y="13"/>
                    <a:pt x="15" y="13"/>
                    <a:pt x="15" y="13"/>
                  </a:cubicBezTo>
                  <a:cubicBezTo>
                    <a:pt x="13" y="12"/>
                    <a:pt x="11" y="11"/>
                    <a:pt x="10" y="10"/>
                  </a:cubicBezTo>
                  <a:cubicBezTo>
                    <a:pt x="7" y="8"/>
                    <a:pt x="4" y="6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99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0" name="Freeform 556"/>
            <p:cNvSpPr>
              <a:spLocks/>
            </p:cNvSpPr>
            <p:nvPr/>
          </p:nvSpPr>
          <p:spPr bwMode="auto">
            <a:xfrm>
              <a:off x="10532070" y="564401"/>
              <a:ext cx="189978" cy="133919"/>
            </a:xfrm>
            <a:custGeom>
              <a:avLst/>
              <a:gdLst>
                <a:gd name="T0" fmla="*/ 0 w 89"/>
                <a:gd name="T1" fmla="*/ 0 h 63"/>
                <a:gd name="T2" fmla="*/ 0 w 89"/>
                <a:gd name="T3" fmla="*/ 4 h 63"/>
                <a:gd name="T4" fmla="*/ 45 w 89"/>
                <a:gd name="T5" fmla="*/ 63 h 63"/>
                <a:gd name="T6" fmla="*/ 89 w 89"/>
                <a:gd name="T7" fmla="*/ 4 h 63"/>
                <a:gd name="T8" fmla="*/ 89 w 89"/>
                <a:gd name="T9" fmla="*/ 0 h 63"/>
                <a:gd name="T10" fmla="*/ 0 w 89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63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8"/>
                    <a:pt x="20" y="63"/>
                    <a:pt x="45" y="63"/>
                  </a:cubicBezTo>
                  <a:cubicBezTo>
                    <a:pt x="69" y="63"/>
                    <a:pt x="89" y="28"/>
                    <a:pt x="89" y="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1" name="Freeform 557"/>
            <p:cNvSpPr>
              <a:spLocks/>
            </p:cNvSpPr>
            <p:nvPr/>
          </p:nvSpPr>
          <p:spPr bwMode="auto">
            <a:xfrm>
              <a:off x="10542971" y="609560"/>
              <a:ext cx="172849" cy="3114"/>
            </a:xfrm>
            <a:custGeom>
              <a:avLst/>
              <a:gdLst>
                <a:gd name="T0" fmla="*/ 0 w 81"/>
                <a:gd name="T1" fmla="*/ 1 h 2"/>
                <a:gd name="T2" fmla="*/ 13 w 81"/>
                <a:gd name="T3" fmla="*/ 0 h 2"/>
                <a:gd name="T4" fmla="*/ 26 w 81"/>
                <a:gd name="T5" fmla="*/ 0 h 2"/>
                <a:gd name="T6" fmla="*/ 41 w 81"/>
                <a:gd name="T7" fmla="*/ 0 h 2"/>
                <a:gd name="T8" fmla="*/ 55 w 81"/>
                <a:gd name="T9" fmla="*/ 0 h 2"/>
                <a:gd name="T10" fmla="*/ 68 w 81"/>
                <a:gd name="T11" fmla="*/ 0 h 2"/>
                <a:gd name="T12" fmla="*/ 81 w 81"/>
                <a:gd name="T13" fmla="*/ 1 h 2"/>
                <a:gd name="T14" fmla="*/ 68 w 81"/>
                <a:gd name="T15" fmla="*/ 2 h 2"/>
                <a:gd name="T16" fmla="*/ 55 w 81"/>
                <a:gd name="T17" fmla="*/ 2 h 2"/>
                <a:gd name="T18" fmla="*/ 41 w 81"/>
                <a:gd name="T19" fmla="*/ 2 h 2"/>
                <a:gd name="T20" fmla="*/ 26 w 81"/>
                <a:gd name="T21" fmla="*/ 2 h 2"/>
                <a:gd name="T22" fmla="*/ 13 w 81"/>
                <a:gd name="T23" fmla="*/ 2 h 2"/>
                <a:gd name="T24" fmla="*/ 0 w 81"/>
                <a:gd name="T2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2">
                  <a:moveTo>
                    <a:pt x="0" y="1"/>
                  </a:moveTo>
                  <a:cubicBezTo>
                    <a:pt x="0" y="1"/>
                    <a:pt x="5" y="1"/>
                    <a:pt x="13" y="0"/>
                  </a:cubicBezTo>
                  <a:cubicBezTo>
                    <a:pt x="17" y="0"/>
                    <a:pt x="21" y="0"/>
                    <a:pt x="26" y="0"/>
                  </a:cubicBezTo>
                  <a:cubicBezTo>
                    <a:pt x="30" y="0"/>
                    <a:pt x="36" y="0"/>
                    <a:pt x="41" y="0"/>
                  </a:cubicBezTo>
                  <a:cubicBezTo>
                    <a:pt x="46" y="0"/>
                    <a:pt x="51" y="0"/>
                    <a:pt x="55" y="0"/>
                  </a:cubicBezTo>
                  <a:cubicBezTo>
                    <a:pt x="60" y="0"/>
                    <a:pt x="64" y="0"/>
                    <a:pt x="68" y="0"/>
                  </a:cubicBezTo>
                  <a:cubicBezTo>
                    <a:pt x="76" y="1"/>
                    <a:pt x="81" y="1"/>
                    <a:pt x="81" y="1"/>
                  </a:cubicBezTo>
                  <a:cubicBezTo>
                    <a:pt x="81" y="1"/>
                    <a:pt x="76" y="1"/>
                    <a:pt x="68" y="2"/>
                  </a:cubicBezTo>
                  <a:cubicBezTo>
                    <a:pt x="64" y="2"/>
                    <a:pt x="60" y="2"/>
                    <a:pt x="55" y="2"/>
                  </a:cubicBezTo>
                  <a:cubicBezTo>
                    <a:pt x="51" y="2"/>
                    <a:pt x="46" y="2"/>
                    <a:pt x="41" y="2"/>
                  </a:cubicBezTo>
                  <a:cubicBezTo>
                    <a:pt x="36" y="2"/>
                    <a:pt x="30" y="2"/>
                    <a:pt x="26" y="2"/>
                  </a:cubicBezTo>
                  <a:cubicBezTo>
                    <a:pt x="21" y="2"/>
                    <a:pt x="17" y="2"/>
                    <a:pt x="13" y="2"/>
                  </a:cubicBezTo>
                  <a:cubicBezTo>
                    <a:pt x="5" y="1"/>
                    <a:pt x="0" y="1"/>
                    <a:pt x="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2" name="Freeform 558"/>
            <p:cNvSpPr>
              <a:spLocks/>
            </p:cNvSpPr>
            <p:nvPr/>
          </p:nvSpPr>
          <p:spPr bwMode="auto">
            <a:xfrm>
              <a:off x="10532070" y="576859"/>
              <a:ext cx="188421" cy="6229"/>
            </a:xfrm>
            <a:custGeom>
              <a:avLst/>
              <a:gdLst>
                <a:gd name="T0" fmla="*/ 0 w 88"/>
                <a:gd name="T1" fmla="*/ 1 h 3"/>
                <a:gd name="T2" fmla="*/ 14 w 88"/>
                <a:gd name="T3" fmla="*/ 1 h 3"/>
                <a:gd name="T4" fmla="*/ 28 w 88"/>
                <a:gd name="T5" fmla="*/ 0 h 3"/>
                <a:gd name="T6" fmla="*/ 44 w 88"/>
                <a:gd name="T7" fmla="*/ 0 h 3"/>
                <a:gd name="T8" fmla="*/ 60 w 88"/>
                <a:gd name="T9" fmla="*/ 0 h 3"/>
                <a:gd name="T10" fmla="*/ 75 w 88"/>
                <a:gd name="T11" fmla="*/ 1 h 3"/>
                <a:gd name="T12" fmla="*/ 88 w 88"/>
                <a:gd name="T13" fmla="*/ 1 h 3"/>
                <a:gd name="T14" fmla="*/ 75 w 88"/>
                <a:gd name="T15" fmla="*/ 2 h 3"/>
                <a:gd name="T16" fmla="*/ 60 w 88"/>
                <a:gd name="T17" fmla="*/ 2 h 3"/>
                <a:gd name="T18" fmla="*/ 44 w 88"/>
                <a:gd name="T19" fmla="*/ 3 h 3"/>
                <a:gd name="T20" fmla="*/ 28 w 88"/>
                <a:gd name="T21" fmla="*/ 2 h 3"/>
                <a:gd name="T22" fmla="*/ 14 w 88"/>
                <a:gd name="T23" fmla="*/ 2 h 3"/>
                <a:gd name="T24" fmla="*/ 0 w 88"/>
                <a:gd name="T2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3">
                  <a:moveTo>
                    <a:pt x="0" y="1"/>
                  </a:moveTo>
                  <a:cubicBezTo>
                    <a:pt x="0" y="1"/>
                    <a:pt x="6" y="1"/>
                    <a:pt x="14" y="1"/>
                  </a:cubicBezTo>
                  <a:cubicBezTo>
                    <a:pt x="18" y="1"/>
                    <a:pt x="23" y="0"/>
                    <a:pt x="28" y="0"/>
                  </a:cubicBezTo>
                  <a:cubicBezTo>
                    <a:pt x="33" y="0"/>
                    <a:pt x="39" y="0"/>
                    <a:pt x="44" y="0"/>
                  </a:cubicBezTo>
                  <a:cubicBezTo>
                    <a:pt x="50" y="0"/>
                    <a:pt x="55" y="0"/>
                    <a:pt x="60" y="0"/>
                  </a:cubicBezTo>
                  <a:cubicBezTo>
                    <a:pt x="66" y="0"/>
                    <a:pt x="70" y="1"/>
                    <a:pt x="75" y="1"/>
                  </a:cubicBezTo>
                  <a:cubicBezTo>
                    <a:pt x="83" y="1"/>
                    <a:pt x="88" y="1"/>
                    <a:pt x="88" y="1"/>
                  </a:cubicBezTo>
                  <a:cubicBezTo>
                    <a:pt x="88" y="1"/>
                    <a:pt x="83" y="2"/>
                    <a:pt x="75" y="2"/>
                  </a:cubicBezTo>
                  <a:cubicBezTo>
                    <a:pt x="70" y="2"/>
                    <a:pt x="66" y="2"/>
                    <a:pt x="60" y="2"/>
                  </a:cubicBezTo>
                  <a:cubicBezTo>
                    <a:pt x="55" y="3"/>
                    <a:pt x="50" y="3"/>
                    <a:pt x="44" y="3"/>
                  </a:cubicBezTo>
                  <a:cubicBezTo>
                    <a:pt x="39" y="3"/>
                    <a:pt x="33" y="3"/>
                    <a:pt x="28" y="2"/>
                  </a:cubicBezTo>
                  <a:cubicBezTo>
                    <a:pt x="23" y="2"/>
                    <a:pt x="18" y="2"/>
                    <a:pt x="14" y="2"/>
                  </a:cubicBezTo>
                  <a:cubicBezTo>
                    <a:pt x="6" y="2"/>
                    <a:pt x="0" y="1"/>
                    <a:pt x="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3" name="Freeform 559"/>
            <p:cNvSpPr>
              <a:spLocks/>
            </p:cNvSpPr>
            <p:nvPr/>
          </p:nvSpPr>
          <p:spPr bwMode="auto">
            <a:xfrm>
              <a:off x="10560101" y="639147"/>
              <a:ext cx="133919" cy="3114"/>
            </a:xfrm>
            <a:custGeom>
              <a:avLst/>
              <a:gdLst>
                <a:gd name="T0" fmla="*/ 0 w 63"/>
                <a:gd name="T1" fmla="*/ 1 h 2"/>
                <a:gd name="T2" fmla="*/ 10 w 63"/>
                <a:gd name="T3" fmla="*/ 0 h 2"/>
                <a:gd name="T4" fmla="*/ 20 w 63"/>
                <a:gd name="T5" fmla="*/ 0 h 2"/>
                <a:gd name="T6" fmla="*/ 31 w 63"/>
                <a:gd name="T7" fmla="*/ 0 h 2"/>
                <a:gd name="T8" fmla="*/ 43 w 63"/>
                <a:gd name="T9" fmla="*/ 0 h 2"/>
                <a:gd name="T10" fmla="*/ 53 w 63"/>
                <a:gd name="T11" fmla="*/ 0 h 2"/>
                <a:gd name="T12" fmla="*/ 63 w 63"/>
                <a:gd name="T13" fmla="*/ 1 h 2"/>
                <a:gd name="T14" fmla="*/ 53 w 63"/>
                <a:gd name="T15" fmla="*/ 2 h 2"/>
                <a:gd name="T16" fmla="*/ 43 w 63"/>
                <a:gd name="T17" fmla="*/ 2 h 2"/>
                <a:gd name="T18" fmla="*/ 31 w 63"/>
                <a:gd name="T19" fmla="*/ 2 h 2"/>
                <a:gd name="T20" fmla="*/ 20 w 63"/>
                <a:gd name="T21" fmla="*/ 2 h 2"/>
                <a:gd name="T22" fmla="*/ 10 w 63"/>
                <a:gd name="T23" fmla="*/ 2 h 2"/>
                <a:gd name="T24" fmla="*/ 0 w 63"/>
                <a:gd name="T2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2">
                  <a:moveTo>
                    <a:pt x="0" y="1"/>
                  </a:moveTo>
                  <a:cubicBezTo>
                    <a:pt x="0" y="1"/>
                    <a:pt x="4" y="1"/>
                    <a:pt x="10" y="0"/>
                  </a:cubicBezTo>
                  <a:cubicBezTo>
                    <a:pt x="13" y="0"/>
                    <a:pt x="16" y="0"/>
                    <a:pt x="20" y="0"/>
                  </a:cubicBezTo>
                  <a:cubicBezTo>
                    <a:pt x="23" y="0"/>
                    <a:pt x="27" y="0"/>
                    <a:pt x="31" y="0"/>
                  </a:cubicBezTo>
                  <a:cubicBezTo>
                    <a:pt x="35" y="0"/>
                    <a:pt x="39" y="0"/>
                    <a:pt x="43" y="0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9" y="1"/>
                    <a:pt x="63" y="1"/>
                    <a:pt x="63" y="1"/>
                  </a:cubicBezTo>
                  <a:cubicBezTo>
                    <a:pt x="63" y="1"/>
                    <a:pt x="59" y="2"/>
                    <a:pt x="53" y="2"/>
                  </a:cubicBezTo>
                  <a:cubicBezTo>
                    <a:pt x="50" y="2"/>
                    <a:pt x="47" y="2"/>
                    <a:pt x="43" y="2"/>
                  </a:cubicBezTo>
                  <a:cubicBezTo>
                    <a:pt x="39" y="2"/>
                    <a:pt x="35" y="2"/>
                    <a:pt x="31" y="2"/>
                  </a:cubicBezTo>
                  <a:cubicBezTo>
                    <a:pt x="27" y="2"/>
                    <a:pt x="23" y="2"/>
                    <a:pt x="20" y="2"/>
                  </a:cubicBezTo>
                  <a:cubicBezTo>
                    <a:pt x="16" y="2"/>
                    <a:pt x="13" y="2"/>
                    <a:pt x="10" y="2"/>
                  </a:cubicBezTo>
                  <a:cubicBezTo>
                    <a:pt x="4" y="2"/>
                    <a:pt x="0" y="1"/>
                    <a:pt x="0" y="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4" name="Freeform 560"/>
            <p:cNvSpPr>
              <a:spLocks/>
            </p:cNvSpPr>
            <p:nvPr/>
          </p:nvSpPr>
          <p:spPr bwMode="auto">
            <a:xfrm>
              <a:off x="10585016" y="674962"/>
              <a:ext cx="84089" cy="6229"/>
            </a:xfrm>
            <a:custGeom>
              <a:avLst/>
              <a:gdLst>
                <a:gd name="T0" fmla="*/ 0 w 39"/>
                <a:gd name="T1" fmla="*/ 2 h 3"/>
                <a:gd name="T2" fmla="*/ 6 w 39"/>
                <a:gd name="T3" fmla="*/ 1 h 3"/>
                <a:gd name="T4" fmla="*/ 19 w 39"/>
                <a:gd name="T5" fmla="*/ 0 h 3"/>
                <a:gd name="T6" fmla="*/ 33 w 39"/>
                <a:gd name="T7" fmla="*/ 1 h 3"/>
                <a:gd name="T8" fmla="*/ 39 w 39"/>
                <a:gd name="T9" fmla="*/ 2 h 3"/>
                <a:gd name="T10" fmla="*/ 33 w 39"/>
                <a:gd name="T11" fmla="*/ 2 h 3"/>
                <a:gd name="T12" fmla="*/ 19 w 39"/>
                <a:gd name="T13" fmla="*/ 3 h 3"/>
                <a:gd name="T14" fmla="*/ 6 w 39"/>
                <a:gd name="T15" fmla="*/ 2 h 3"/>
                <a:gd name="T16" fmla="*/ 0 w 39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">
                  <a:moveTo>
                    <a:pt x="0" y="2"/>
                  </a:moveTo>
                  <a:cubicBezTo>
                    <a:pt x="0" y="2"/>
                    <a:pt x="2" y="1"/>
                    <a:pt x="6" y="1"/>
                  </a:cubicBezTo>
                  <a:cubicBezTo>
                    <a:pt x="10" y="0"/>
                    <a:pt x="15" y="0"/>
                    <a:pt x="19" y="0"/>
                  </a:cubicBezTo>
                  <a:cubicBezTo>
                    <a:pt x="24" y="0"/>
                    <a:pt x="29" y="0"/>
                    <a:pt x="33" y="1"/>
                  </a:cubicBezTo>
                  <a:cubicBezTo>
                    <a:pt x="36" y="1"/>
                    <a:pt x="39" y="2"/>
                    <a:pt x="39" y="2"/>
                  </a:cubicBezTo>
                  <a:cubicBezTo>
                    <a:pt x="39" y="2"/>
                    <a:pt x="36" y="2"/>
                    <a:pt x="33" y="2"/>
                  </a:cubicBezTo>
                  <a:cubicBezTo>
                    <a:pt x="29" y="3"/>
                    <a:pt x="24" y="3"/>
                    <a:pt x="19" y="3"/>
                  </a:cubicBezTo>
                  <a:cubicBezTo>
                    <a:pt x="15" y="3"/>
                    <a:pt x="10" y="3"/>
                    <a:pt x="6" y="2"/>
                  </a:cubicBezTo>
                  <a:cubicBezTo>
                    <a:pt x="2" y="2"/>
                    <a:pt x="0" y="2"/>
                    <a:pt x="0" y="2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5" name="Freeform 561"/>
            <p:cNvSpPr>
              <a:spLocks noEditPoints="1"/>
            </p:cNvSpPr>
            <p:nvPr/>
          </p:nvSpPr>
          <p:spPr bwMode="auto">
            <a:xfrm>
              <a:off x="10720492" y="402452"/>
              <a:ext cx="93432" cy="161949"/>
            </a:xfrm>
            <a:custGeom>
              <a:avLst/>
              <a:gdLst>
                <a:gd name="T0" fmla="*/ 1 w 44"/>
                <a:gd name="T1" fmla="*/ 76 h 76"/>
                <a:gd name="T2" fmla="*/ 0 w 44"/>
                <a:gd name="T3" fmla="*/ 76 h 76"/>
                <a:gd name="T4" fmla="*/ 1 w 44"/>
                <a:gd name="T5" fmla="*/ 76 h 76"/>
                <a:gd name="T6" fmla="*/ 1 w 44"/>
                <a:gd name="T7" fmla="*/ 76 h 76"/>
                <a:gd name="T8" fmla="*/ 44 w 44"/>
                <a:gd name="T9" fmla="*/ 2 h 76"/>
                <a:gd name="T10" fmla="*/ 44 w 44"/>
                <a:gd name="T11" fmla="*/ 2 h 76"/>
                <a:gd name="T12" fmla="*/ 44 w 44"/>
                <a:gd name="T13" fmla="*/ 2 h 76"/>
                <a:gd name="T14" fmla="*/ 44 w 44"/>
                <a:gd name="T15" fmla="*/ 2 h 76"/>
                <a:gd name="T16" fmla="*/ 44 w 44"/>
                <a:gd name="T17" fmla="*/ 2 h 76"/>
                <a:gd name="T18" fmla="*/ 44 w 44"/>
                <a:gd name="T19" fmla="*/ 2 h 76"/>
                <a:gd name="T20" fmla="*/ 44 w 44"/>
                <a:gd name="T21" fmla="*/ 2 h 76"/>
                <a:gd name="T22" fmla="*/ 44 w 44"/>
                <a:gd name="T23" fmla="*/ 2 h 76"/>
                <a:gd name="T24" fmla="*/ 44 w 44"/>
                <a:gd name="T25" fmla="*/ 2 h 76"/>
                <a:gd name="T26" fmla="*/ 44 w 44"/>
                <a:gd name="T27" fmla="*/ 1 h 76"/>
                <a:gd name="T28" fmla="*/ 44 w 44"/>
                <a:gd name="T29" fmla="*/ 1 h 76"/>
                <a:gd name="T30" fmla="*/ 44 w 44"/>
                <a:gd name="T31" fmla="*/ 1 h 76"/>
                <a:gd name="T32" fmla="*/ 44 w 44"/>
                <a:gd name="T33" fmla="*/ 1 h 76"/>
                <a:gd name="T34" fmla="*/ 44 w 44"/>
                <a:gd name="T35" fmla="*/ 1 h 76"/>
                <a:gd name="T36" fmla="*/ 44 w 44"/>
                <a:gd name="T37" fmla="*/ 1 h 76"/>
                <a:gd name="T38" fmla="*/ 44 w 44"/>
                <a:gd name="T39" fmla="*/ 1 h 76"/>
                <a:gd name="T40" fmla="*/ 44 w 44"/>
                <a:gd name="T41" fmla="*/ 1 h 76"/>
                <a:gd name="T42" fmla="*/ 44 w 44"/>
                <a:gd name="T43" fmla="*/ 1 h 76"/>
                <a:gd name="T44" fmla="*/ 44 w 44"/>
                <a:gd name="T45" fmla="*/ 0 h 76"/>
                <a:gd name="T46" fmla="*/ 44 w 44"/>
                <a:gd name="T47" fmla="*/ 0 h 76"/>
                <a:gd name="T48" fmla="*/ 44 w 44"/>
                <a:gd name="T49" fmla="*/ 0 h 76"/>
                <a:gd name="T50" fmla="*/ 44 w 44"/>
                <a:gd name="T51" fmla="*/ 0 h 76"/>
                <a:gd name="T52" fmla="*/ 44 w 44"/>
                <a:gd name="T53" fmla="*/ 0 h 76"/>
                <a:gd name="T54" fmla="*/ 44 w 44"/>
                <a:gd name="T5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76">
                  <a:moveTo>
                    <a:pt x="1" y="76"/>
                  </a:moveTo>
                  <a:cubicBezTo>
                    <a:pt x="1" y="76"/>
                    <a:pt x="1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moveTo>
                    <a:pt x="44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moveTo>
                    <a:pt x="44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moveTo>
                    <a:pt x="44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moveTo>
                    <a:pt x="44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moveTo>
                    <a:pt x="44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moveTo>
                    <a:pt x="44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6" name="Freeform 562"/>
            <p:cNvSpPr>
              <a:spLocks/>
            </p:cNvSpPr>
            <p:nvPr/>
          </p:nvSpPr>
          <p:spPr bwMode="auto">
            <a:xfrm>
              <a:off x="10722049" y="564401"/>
              <a:ext cx="0" cy="7786"/>
            </a:xfrm>
            <a:custGeom>
              <a:avLst/>
              <a:gdLst>
                <a:gd name="T0" fmla="*/ 0 h 5"/>
                <a:gd name="T1" fmla="*/ 0 h 5"/>
                <a:gd name="T2" fmla="*/ 0 h 5"/>
                <a:gd name="T3" fmla="*/ 5 h 5"/>
                <a:gd name="T4" fmla="*/ 5 h 5"/>
                <a:gd name="T5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7" name="Freeform 563"/>
            <p:cNvSpPr>
              <a:spLocks/>
            </p:cNvSpPr>
            <p:nvPr/>
          </p:nvSpPr>
          <p:spPr bwMode="auto">
            <a:xfrm>
              <a:off x="10722049" y="564401"/>
              <a:ext cx="0" cy="7786"/>
            </a:xfrm>
            <a:custGeom>
              <a:avLst/>
              <a:gdLst>
                <a:gd name="T0" fmla="*/ 0 h 5"/>
                <a:gd name="T1" fmla="*/ 0 h 5"/>
                <a:gd name="T2" fmla="*/ 0 h 5"/>
                <a:gd name="T3" fmla="*/ 5 h 5"/>
                <a:gd name="T4" fmla="*/ 5 h 5"/>
                <a:gd name="T5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8" name="Freeform 565"/>
            <p:cNvSpPr>
              <a:spLocks/>
            </p:cNvSpPr>
            <p:nvPr/>
          </p:nvSpPr>
          <p:spPr bwMode="auto">
            <a:xfrm>
              <a:off x="10623945" y="399338"/>
              <a:ext cx="45159" cy="165063"/>
            </a:xfrm>
            <a:custGeom>
              <a:avLst/>
              <a:gdLst>
                <a:gd name="T0" fmla="*/ 21 w 21"/>
                <a:gd name="T1" fmla="*/ 0 h 77"/>
                <a:gd name="T2" fmla="*/ 19 w 21"/>
                <a:gd name="T3" fmla="*/ 3 h 77"/>
                <a:gd name="T4" fmla="*/ 15 w 21"/>
                <a:gd name="T5" fmla="*/ 7 h 77"/>
                <a:gd name="T6" fmla="*/ 13 w 21"/>
                <a:gd name="T7" fmla="*/ 9 h 77"/>
                <a:gd name="T8" fmla="*/ 11 w 21"/>
                <a:gd name="T9" fmla="*/ 11 h 77"/>
                <a:gd name="T10" fmla="*/ 9 w 21"/>
                <a:gd name="T11" fmla="*/ 12 h 77"/>
                <a:gd name="T12" fmla="*/ 7 w 21"/>
                <a:gd name="T13" fmla="*/ 13 h 77"/>
                <a:gd name="T14" fmla="*/ 4 w 21"/>
                <a:gd name="T15" fmla="*/ 14 h 77"/>
                <a:gd name="T16" fmla="*/ 3 w 21"/>
                <a:gd name="T17" fmla="*/ 14 h 77"/>
                <a:gd name="T18" fmla="*/ 2 w 21"/>
                <a:gd name="T19" fmla="*/ 14 h 77"/>
                <a:gd name="T20" fmla="*/ 1 w 21"/>
                <a:gd name="T21" fmla="*/ 14 h 77"/>
                <a:gd name="T22" fmla="*/ 0 w 21"/>
                <a:gd name="T23" fmla="*/ 14 h 77"/>
                <a:gd name="T24" fmla="*/ 0 w 21"/>
                <a:gd name="T25" fmla="*/ 16 h 77"/>
                <a:gd name="T26" fmla="*/ 2 w 21"/>
                <a:gd name="T27" fmla="*/ 16 h 77"/>
                <a:gd name="T28" fmla="*/ 2 w 21"/>
                <a:gd name="T29" fmla="*/ 16 h 77"/>
                <a:gd name="T30" fmla="*/ 3 w 21"/>
                <a:gd name="T31" fmla="*/ 16 h 77"/>
                <a:gd name="T32" fmla="*/ 5 w 21"/>
                <a:gd name="T33" fmla="*/ 16 h 77"/>
                <a:gd name="T34" fmla="*/ 8 w 21"/>
                <a:gd name="T35" fmla="*/ 15 h 77"/>
                <a:gd name="T36" fmla="*/ 10 w 21"/>
                <a:gd name="T37" fmla="*/ 14 h 77"/>
                <a:gd name="T38" fmla="*/ 13 w 21"/>
                <a:gd name="T39" fmla="*/ 12 h 77"/>
                <a:gd name="T40" fmla="*/ 15 w 21"/>
                <a:gd name="T41" fmla="*/ 11 h 77"/>
                <a:gd name="T42" fmla="*/ 17 w 21"/>
                <a:gd name="T43" fmla="*/ 8 h 77"/>
                <a:gd name="T44" fmla="*/ 19 w 21"/>
                <a:gd name="T45" fmla="*/ 7 h 77"/>
                <a:gd name="T46" fmla="*/ 19 w 21"/>
                <a:gd name="T47" fmla="*/ 44 h 77"/>
                <a:gd name="T48" fmla="*/ 20 w 21"/>
                <a:gd name="T49" fmla="*/ 77 h 77"/>
                <a:gd name="T50" fmla="*/ 20 w 21"/>
                <a:gd name="T51" fmla="*/ 77 h 77"/>
                <a:gd name="T52" fmla="*/ 21 w 21"/>
                <a:gd name="T53" fmla="*/ 44 h 77"/>
                <a:gd name="T54" fmla="*/ 21 w 21"/>
                <a:gd name="T55" fmla="*/ 3 h 77"/>
                <a:gd name="T56" fmla="*/ 21 w 21"/>
                <a:gd name="T5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77">
                  <a:moveTo>
                    <a:pt x="21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2" y="10"/>
                    <a:pt x="11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6" y="14"/>
                    <a:pt x="5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6" y="16"/>
                    <a:pt x="7" y="16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1"/>
                    <a:pt x="15" y="1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19"/>
                    <a:pt x="19" y="31"/>
                    <a:pt x="19" y="44"/>
                  </a:cubicBezTo>
                  <a:cubicBezTo>
                    <a:pt x="19" y="55"/>
                    <a:pt x="19" y="66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66"/>
                    <a:pt x="20" y="55"/>
                    <a:pt x="21" y="44"/>
                  </a:cubicBezTo>
                  <a:cubicBezTo>
                    <a:pt x="21" y="30"/>
                    <a:pt x="21" y="17"/>
                    <a:pt x="21" y="3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8E7D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59" name="Freeform 566"/>
            <p:cNvSpPr>
              <a:spLocks/>
            </p:cNvSpPr>
            <p:nvPr/>
          </p:nvSpPr>
          <p:spPr bwMode="auto">
            <a:xfrm>
              <a:off x="10628617" y="69832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0" name="Freeform 568"/>
            <p:cNvSpPr>
              <a:spLocks/>
            </p:cNvSpPr>
            <p:nvPr/>
          </p:nvSpPr>
          <p:spPr bwMode="auto">
            <a:xfrm>
              <a:off x="10623945" y="609560"/>
              <a:ext cx="91875" cy="3114"/>
            </a:xfrm>
            <a:custGeom>
              <a:avLst/>
              <a:gdLst>
                <a:gd name="T0" fmla="*/ 3 w 43"/>
                <a:gd name="T1" fmla="*/ 0 h 2"/>
                <a:gd name="T2" fmla="*/ 0 w 43"/>
                <a:gd name="T3" fmla="*/ 0 h 2"/>
                <a:gd name="T4" fmla="*/ 0 w 43"/>
                <a:gd name="T5" fmla="*/ 2 h 2"/>
                <a:gd name="T6" fmla="*/ 3 w 43"/>
                <a:gd name="T7" fmla="*/ 2 h 2"/>
                <a:gd name="T8" fmla="*/ 17 w 43"/>
                <a:gd name="T9" fmla="*/ 2 h 2"/>
                <a:gd name="T10" fmla="*/ 30 w 43"/>
                <a:gd name="T11" fmla="*/ 2 h 2"/>
                <a:gd name="T12" fmla="*/ 43 w 43"/>
                <a:gd name="T13" fmla="*/ 1 h 2"/>
                <a:gd name="T14" fmla="*/ 30 w 43"/>
                <a:gd name="T15" fmla="*/ 0 h 2"/>
                <a:gd name="T16" fmla="*/ 17 w 43"/>
                <a:gd name="T17" fmla="*/ 0 h 2"/>
                <a:gd name="T18" fmla="*/ 3 w 4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8" y="2"/>
                    <a:pt x="13" y="2"/>
                    <a:pt x="17" y="2"/>
                  </a:cubicBezTo>
                  <a:cubicBezTo>
                    <a:pt x="22" y="2"/>
                    <a:pt x="26" y="2"/>
                    <a:pt x="30" y="2"/>
                  </a:cubicBezTo>
                  <a:cubicBezTo>
                    <a:pt x="38" y="1"/>
                    <a:pt x="43" y="1"/>
                    <a:pt x="43" y="1"/>
                  </a:cubicBezTo>
                  <a:cubicBezTo>
                    <a:pt x="43" y="1"/>
                    <a:pt x="38" y="1"/>
                    <a:pt x="30" y="0"/>
                  </a:cubicBezTo>
                  <a:cubicBezTo>
                    <a:pt x="26" y="0"/>
                    <a:pt x="22" y="0"/>
                    <a:pt x="17" y="0"/>
                  </a:cubicBezTo>
                  <a:cubicBezTo>
                    <a:pt x="13" y="0"/>
                    <a:pt x="8" y="0"/>
                    <a:pt x="3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1" name="Freeform 569"/>
            <p:cNvSpPr>
              <a:spLocks/>
            </p:cNvSpPr>
            <p:nvPr/>
          </p:nvSpPr>
          <p:spPr bwMode="auto">
            <a:xfrm>
              <a:off x="10623945" y="576859"/>
              <a:ext cx="96546" cy="6229"/>
            </a:xfrm>
            <a:custGeom>
              <a:avLst/>
              <a:gdLst>
                <a:gd name="T0" fmla="*/ 1 w 45"/>
                <a:gd name="T1" fmla="*/ 0 h 3"/>
                <a:gd name="T2" fmla="*/ 0 w 45"/>
                <a:gd name="T3" fmla="*/ 0 h 3"/>
                <a:gd name="T4" fmla="*/ 0 w 45"/>
                <a:gd name="T5" fmla="*/ 3 h 3"/>
                <a:gd name="T6" fmla="*/ 1 w 45"/>
                <a:gd name="T7" fmla="*/ 3 h 3"/>
                <a:gd name="T8" fmla="*/ 17 w 45"/>
                <a:gd name="T9" fmla="*/ 2 h 3"/>
                <a:gd name="T10" fmla="*/ 32 w 45"/>
                <a:gd name="T11" fmla="*/ 2 h 3"/>
                <a:gd name="T12" fmla="*/ 45 w 45"/>
                <a:gd name="T13" fmla="*/ 1 h 3"/>
                <a:gd name="T14" fmla="*/ 32 w 45"/>
                <a:gd name="T15" fmla="*/ 1 h 3"/>
                <a:gd name="T16" fmla="*/ 17 w 45"/>
                <a:gd name="T17" fmla="*/ 0 h 3"/>
                <a:gd name="T18" fmla="*/ 1 w 4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3"/>
                    <a:pt x="12" y="3"/>
                    <a:pt x="17" y="2"/>
                  </a:cubicBezTo>
                  <a:cubicBezTo>
                    <a:pt x="23" y="2"/>
                    <a:pt x="27" y="2"/>
                    <a:pt x="32" y="2"/>
                  </a:cubicBezTo>
                  <a:cubicBezTo>
                    <a:pt x="40" y="2"/>
                    <a:pt x="45" y="1"/>
                    <a:pt x="45" y="1"/>
                  </a:cubicBezTo>
                  <a:cubicBezTo>
                    <a:pt x="45" y="1"/>
                    <a:pt x="40" y="1"/>
                    <a:pt x="32" y="1"/>
                  </a:cubicBezTo>
                  <a:cubicBezTo>
                    <a:pt x="27" y="1"/>
                    <a:pt x="23" y="0"/>
                    <a:pt x="17" y="0"/>
                  </a:cubicBezTo>
                  <a:cubicBezTo>
                    <a:pt x="12" y="0"/>
                    <a:pt x="7" y="0"/>
                    <a:pt x="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2" name="Freeform 570"/>
            <p:cNvSpPr>
              <a:spLocks/>
            </p:cNvSpPr>
            <p:nvPr/>
          </p:nvSpPr>
          <p:spPr bwMode="auto">
            <a:xfrm>
              <a:off x="10623945" y="639147"/>
              <a:ext cx="70074" cy="3114"/>
            </a:xfrm>
            <a:custGeom>
              <a:avLst/>
              <a:gdLst>
                <a:gd name="T0" fmla="*/ 1 w 33"/>
                <a:gd name="T1" fmla="*/ 0 h 2"/>
                <a:gd name="T2" fmla="*/ 0 w 33"/>
                <a:gd name="T3" fmla="*/ 0 h 2"/>
                <a:gd name="T4" fmla="*/ 0 w 33"/>
                <a:gd name="T5" fmla="*/ 2 h 2"/>
                <a:gd name="T6" fmla="*/ 1 w 33"/>
                <a:gd name="T7" fmla="*/ 2 h 2"/>
                <a:gd name="T8" fmla="*/ 13 w 33"/>
                <a:gd name="T9" fmla="*/ 2 h 2"/>
                <a:gd name="T10" fmla="*/ 23 w 33"/>
                <a:gd name="T11" fmla="*/ 2 h 2"/>
                <a:gd name="T12" fmla="*/ 33 w 33"/>
                <a:gd name="T13" fmla="*/ 1 h 2"/>
                <a:gd name="T14" fmla="*/ 23 w 33"/>
                <a:gd name="T15" fmla="*/ 0 h 2"/>
                <a:gd name="T16" fmla="*/ 13 w 33"/>
                <a:gd name="T17" fmla="*/ 0 h 2"/>
                <a:gd name="T18" fmla="*/ 1 w 3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2"/>
                    <a:pt x="9" y="2"/>
                    <a:pt x="13" y="2"/>
                  </a:cubicBezTo>
                  <a:cubicBezTo>
                    <a:pt x="17" y="2"/>
                    <a:pt x="20" y="2"/>
                    <a:pt x="23" y="2"/>
                  </a:cubicBezTo>
                  <a:cubicBezTo>
                    <a:pt x="29" y="2"/>
                    <a:pt x="33" y="1"/>
                    <a:pt x="33" y="1"/>
                  </a:cubicBezTo>
                  <a:cubicBezTo>
                    <a:pt x="33" y="1"/>
                    <a:pt x="29" y="1"/>
                    <a:pt x="23" y="0"/>
                  </a:cubicBezTo>
                  <a:cubicBezTo>
                    <a:pt x="20" y="0"/>
                    <a:pt x="17" y="0"/>
                    <a:pt x="13" y="0"/>
                  </a:cubicBezTo>
                  <a:cubicBezTo>
                    <a:pt x="9" y="0"/>
                    <a:pt x="5" y="0"/>
                    <a:pt x="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3" name="Freeform 571"/>
            <p:cNvSpPr>
              <a:spLocks/>
            </p:cNvSpPr>
            <p:nvPr/>
          </p:nvSpPr>
          <p:spPr bwMode="auto">
            <a:xfrm>
              <a:off x="10623945" y="674962"/>
              <a:ext cx="45159" cy="6229"/>
            </a:xfrm>
            <a:custGeom>
              <a:avLst/>
              <a:gdLst>
                <a:gd name="T0" fmla="*/ 1 w 21"/>
                <a:gd name="T1" fmla="*/ 0 h 3"/>
                <a:gd name="T2" fmla="*/ 0 w 21"/>
                <a:gd name="T3" fmla="*/ 0 h 3"/>
                <a:gd name="T4" fmla="*/ 0 w 21"/>
                <a:gd name="T5" fmla="*/ 3 h 3"/>
                <a:gd name="T6" fmla="*/ 1 w 21"/>
                <a:gd name="T7" fmla="*/ 3 h 3"/>
                <a:gd name="T8" fmla="*/ 15 w 21"/>
                <a:gd name="T9" fmla="*/ 2 h 3"/>
                <a:gd name="T10" fmla="*/ 21 w 21"/>
                <a:gd name="T11" fmla="*/ 2 h 3"/>
                <a:gd name="T12" fmla="*/ 15 w 21"/>
                <a:gd name="T13" fmla="*/ 1 h 3"/>
                <a:gd name="T14" fmla="*/ 1 w 2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18" y="2"/>
                    <a:pt x="21" y="2"/>
                    <a:pt x="21" y="2"/>
                  </a:cubicBezTo>
                  <a:cubicBezTo>
                    <a:pt x="21" y="2"/>
                    <a:pt x="18" y="1"/>
                    <a:pt x="15" y="1"/>
                  </a:cubicBezTo>
                  <a:cubicBezTo>
                    <a:pt x="11" y="0"/>
                    <a:pt x="6" y="0"/>
                    <a:pt x="1" y="0"/>
                  </a:cubicBezTo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4" name="Freeform 572"/>
            <p:cNvSpPr>
              <a:spLocks/>
            </p:cNvSpPr>
            <p:nvPr/>
          </p:nvSpPr>
          <p:spPr bwMode="auto">
            <a:xfrm>
              <a:off x="10619274" y="-109866"/>
              <a:ext cx="10900" cy="91875"/>
            </a:xfrm>
            <a:custGeom>
              <a:avLst/>
              <a:gdLst>
                <a:gd name="T0" fmla="*/ 3 w 7"/>
                <a:gd name="T1" fmla="*/ 0 h 59"/>
                <a:gd name="T2" fmla="*/ 0 w 7"/>
                <a:gd name="T3" fmla="*/ 59 h 59"/>
                <a:gd name="T4" fmla="*/ 7 w 7"/>
                <a:gd name="T5" fmla="*/ 59 h 59"/>
                <a:gd name="T6" fmla="*/ 3 w 7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9">
                  <a:moveTo>
                    <a:pt x="3" y="0"/>
                  </a:moveTo>
                  <a:lnTo>
                    <a:pt x="0" y="59"/>
                  </a:lnTo>
                  <a:lnTo>
                    <a:pt x="7" y="5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5" name="Freeform 573"/>
            <p:cNvSpPr>
              <a:spLocks/>
            </p:cNvSpPr>
            <p:nvPr/>
          </p:nvSpPr>
          <p:spPr bwMode="auto">
            <a:xfrm>
              <a:off x="10619274" y="-109866"/>
              <a:ext cx="10900" cy="91875"/>
            </a:xfrm>
            <a:custGeom>
              <a:avLst/>
              <a:gdLst>
                <a:gd name="T0" fmla="*/ 3 w 7"/>
                <a:gd name="T1" fmla="*/ 0 h 59"/>
                <a:gd name="T2" fmla="*/ 0 w 7"/>
                <a:gd name="T3" fmla="*/ 59 h 59"/>
                <a:gd name="T4" fmla="*/ 7 w 7"/>
                <a:gd name="T5" fmla="*/ 59 h 59"/>
                <a:gd name="T6" fmla="*/ 3 w 7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9">
                  <a:moveTo>
                    <a:pt x="3" y="0"/>
                  </a:moveTo>
                  <a:lnTo>
                    <a:pt x="0" y="59"/>
                  </a:lnTo>
                  <a:lnTo>
                    <a:pt x="7" y="59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6" name="Freeform 574"/>
            <p:cNvSpPr>
              <a:spLocks/>
            </p:cNvSpPr>
            <p:nvPr/>
          </p:nvSpPr>
          <p:spPr bwMode="auto">
            <a:xfrm>
              <a:off x="10611488" y="-17991"/>
              <a:ext cx="28029" cy="166620"/>
            </a:xfrm>
            <a:custGeom>
              <a:avLst/>
              <a:gdLst>
                <a:gd name="T0" fmla="*/ 12 w 18"/>
                <a:gd name="T1" fmla="*/ 0 h 107"/>
                <a:gd name="T2" fmla="*/ 5 w 18"/>
                <a:gd name="T3" fmla="*/ 0 h 107"/>
                <a:gd name="T4" fmla="*/ 0 w 18"/>
                <a:gd name="T5" fmla="*/ 107 h 107"/>
                <a:gd name="T6" fmla="*/ 18 w 18"/>
                <a:gd name="T7" fmla="*/ 107 h 107"/>
                <a:gd name="T8" fmla="*/ 12 w 18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7">
                  <a:moveTo>
                    <a:pt x="12" y="0"/>
                  </a:moveTo>
                  <a:lnTo>
                    <a:pt x="5" y="0"/>
                  </a:lnTo>
                  <a:lnTo>
                    <a:pt x="0" y="107"/>
                  </a:lnTo>
                  <a:lnTo>
                    <a:pt x="18" y="10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7" name="Freeform 575"/>
            <p:cNvSpPr>
              <a:spLocks/>
            </p:cNvSpPr>
            <p:nvPr/>
          </p:nvSpPr>
          <p:spPr bwMode="auto">
            <a:xfrm>
              <a:off x="10611488" y="-17991"/>
              <a:ext cx="28029" cy="166620"/>
            </a:xfrm>
            <a:custGeom>
              <a:avLst/>
              <a:gdLst>
                <a:gd name="T0" fmla="*/ 12 w 18"/>
                <a:gd name="T1" fmla="*/ 0 h 107"/>
                <a:gd name="T2" fmla="*/ 5 w 18"/>
                <a:gd name="T3" fmla="*/ 0 h 107"/>
                <a:gd name="T4" fmla="*/ 0 w 18"/>
                <a:gd name="T5" fmla="*/ 107 h 107"/>
                <a:gd name="T6" fmla="*/ 18 w 18"/>
                <a:gd name="T7" fmla="*/ 107 h 107"/>
                <a:gd name="T8" fmla="*/ 12 w 18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7">
                  <a:moveTo>
                    <a:pt x="12" y="0"/>
                  </a:moveTo>
                  <a:lnTo>
                    <a:pt x="5" y="0"/>
                  </a:lnTo>
                  <a:lnTo>
                    <a:pt x="0" y="107"/>
                  </a:lnTo>
                  <a:lnTo>
                    <a:pt x="18" y="107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8" name="Freeform 576"/>
            <p:cNvSpPr>
              <a:spLocks/>
            </p:cNvSpPr>
            <p:nvPr/>
          </p:nvSpPr>
          <p:spPr bwMode="auto">
            <a:xfrm>
              <a:off x="10821710" y="56754"/>
              <a:ext cx="191535" cy="191535"/>
            </a:xfrm>
            <a:custGeom>
              <a:avLst/>
              <a:gdLst>
                <a:gd name="T0" fmla="*/ 123 w 123"/>
                <a:gd name="T1" fmla="*/ 0 h 123"/>
                <a:gd name="T2" fmla="*/ 0 w 123"/>
                <a:gd name="T3" fmla="*/ 111 h 123"/>
                <a:gd name="T4" fmla="*/ 13 w 123"/>
                <a:gd name="T5" fmla="*/ 123 h 123"/>
                <a:gd name="T6" fmla="*/ 123 w 12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123" y="0"/>
                  </a:moveTo>
                  <a:lnTo>
                    <a:pt x="0" y="111"/>
                  </a:lnTo>
                  <a:lnTo>
                    <a:pt x="13" y="123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69" name="Freeform 577"/>
            <p:cNvSpPr>
              <a:spLocks/>
            </p:cNvSpPr>
            <p:nvPr/>
          </p:nvSpPr>
          <p:spPr bwMode="auto">
            <a:xfrm>
              <a:off x="10821710" y="56754"/>
              <a:ext cx="191535" cy="191535"/>
            </a:xfrm>
            <a:custGeom>
              <a:avLst/>
              <a:gdLst>
                <a:gd name="T0" fmla="*/ 123 w 123"/>
                <a:gd name="T1" fmla="*/ 0 h 123"/>
                <a:gd name="T2" fmla="*/ 0 w 123"/>
                <a:gd name="T3" fmla="*/ 111 h 123"/>
                <a:gd name="T4" fmla="*/ 13 w 123"/>
                <a:gd name="T5" fmla="*/ 123 h 123"/>
                <a:gd name="T6" fmla="*/ 123 w 12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123" y="0"/>
                  </a:moveTo>
                  <a:lnTo>
                    <a:pt x="0" y="111"/>
                  </a:lnTo>
                  <a:lnTo>
                    <a:pt x="13" y="123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0" name="Freeform 578"/>
            <p:cNvSpPr>
              <a:spLocks noEditPoints="1"/>
            </p:cNvSpPr>
            <p:nvPr/>
          </p:nvSpPr>
          <p:spPr bwMode="auto">
            <a:xfrm>
              <a:off x="10821710" y="564401"/>
              <a:ext cx="191535" cy="189978"/>
            </a:xfrm>
            <a:custGeom>
              <a:avLst/>
              <a:gdLst>
                <a:gd name="T0" fmla="*/ 60 w 90"/>
                <a:gd name="T1" fmla="*/ 56 h 89"/>
                <a:gd name="T2" fmla="*/ 61 w 90"/>
                <a:gd name="T3" fmla="*/ 59 h 89"/>
                <a:gd name="T4" fmla="*/ 60 w 90"/>
                <a:gd name="T5" fmla="*/ 62 h 89"/>
                <a:gd name="T6" fmla="*/ 90 w 90"/>
                <a:gd name="T7" fmla="*/ 89 h 89"/>
                <a:gd name="T8" fmla="*/ 60 w 90"/>
                <a:gd name="T9" fmla="*/ 56 h 89"/>
                <a:gd name="T10" fmla="*/ 9 w 90"/>
                <a:gd name="T11" fmla="*/ 0 h 89"/>
                <a:gd name="T12" fmla="*/ 0 w 90"/>
                <a:gd name="T13" fmla="*/ 8 h 89"/>
                <a:gd name="T14" fmla="*/ 44 w 90"/>
                <a:gd name="T15" fmla="*/ 48 h 89"/>
                <a:gd name="T16" fmla="*/ 49 w 90"/>
                <a:gd name="T17" fmla="*/ 47 h 89"/>
                <a:gd name="T18" fmla="*/ 52 w 90"/>
                <a:gd name="T19" fmla="*/ 47 h 89"/>
                <a:gd name="T20" fmla="*/ 9 w 90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89">
                  <a:moveTo>
                    <a:pt x="60" y="56"/>
                  </a:moveTo>
                  <a:cubicBezTo>
                    <a:pt x="60" y="57"/>
                    <a:pt x="61" y="58"/>
                    <a:pt x="61" y="59"/>
                  </a:cubicBezTo>
                  <a:cubicBezTo>
                    <a:pt x="61" y="60"/>
                    <a:pt x="60" y="61"/>
                    <a:pt x="60" y="62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60" y="56"/>
                    <a:pt x="60" y="56"/>
                    <a:pt x="60" y="56"/>
                  </a:cubicBezTo>
                  <a:moveTo>
                    <a:pt x="9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7"/>
                    <a:pt x="47" y="47"/>
                    <a:pt x="49" y="47"/>
                  </a:cubicBezTo>
                  <a:cubicBezTo>
                    <a:pt x="50" y="47"/>
                    <a:pt x="51" y="47"/>
                    <a:pt x="52" y="47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1" name="Freeform 579"/>
            <p:cNvSpPr>
              <a:spLocks/>
            </p:cNvSpPr>
            <p:nvPr/>
          </p:nvSpPr>
          <p:spPr bwMode="auto">
            <a:xfrm>
              <a:off x="10876211" y="389995"/>
              <a:ext cx="256938" cy="24915"/>
            </a:xfrm>
            <a:custGeom>
              <a:avLst/>
              <a:gdLst>
                <a:gd name="T0" fmla="*/ 0 w 165"/>
                <a:gd name="T1" fmla="*/ 0 h 16"/>
                <a:gd name="T2" fmla="*/ 0 w 165"/>
                <a:gd name="T3" fmla="*/ 16 h 16"/>
                <a:gd name="T4" fmla="*/ 165 w 165"/>
                <a:gd name="T5" fmla="*/ 8 h 16"/>
                <a:gd name="T6" fmla="*/ 0 w 16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6">
                  <a:moveTo>
                    <a:pt x="0" y="0"/>
                  </a:moveTo>
                  <a:lnTo>
                    <a:pt x="0" y="16"/>
                  </a:lnTo>
                  <a:lnTo>
                    <a:pt x="16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2" name="Freeform 580"/>
            <p:cNvSpPr>
              <a:spLocks/>
            </p:cNvSpPr>
            <p:nvPr/>
          </p:nvSpPr>
          <p:spPr bwMode="auto">
            <a:xfrm>
              <a:off x="10876211" y="389995"/>
              <a:ext cx="256938" cy="24915"/>
            </a:xfrm>
            <a:custGeom>
              <a:avLst/>
              <a:gdLst>
                <a:gd name="T0" fmla="*/ 0 w 165"/>
                <a:gd name="T1" fmla="*/ 0 h 16"/>
                <a:gd name="T2" fmla="*/ 0 w 165"/>
                <a:gd name="T3" fmla="*/ 16 h 16"/>
                <a:gd name="T4" fmla="*/ 165 w 165"/>
                <a:gd name="T5" fmla="*/ 8 h 16"/>
                <a:gd name="T6" fmla="*/ 0 w 16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6">
                  <a:moveTo>
                    <a:pt x="0" y="0"/>
                  </a:moveTo>
                  <a:lnTo>
                    <a:pt x="0" y="16"/>
                  </a:lnTo>
                  <a:lnTo>
                    <a:pt x="165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3" name="Freeform 581"/>
            <p:cNvSpPr>
              <a:spLocks/>
            </p:cNvSpPr>
            <p:nvPr/>
          </p:nvSpPr>
          <p:spPr bwMode="auto">
            <a:xfrm>
              <a:off x="10231531" y="56754"/>
              <a:ext cx="191535" cy="191535"/>
            </a:xfrm>
            <a:custGeom>
              <a:avLst/>
              <a:gdLst>
                <a:gd name="T0" fmla="*/ 0 w 123"/>
                <a:gd name="T1" fmla="*/ 0 h 123"/>
                <a:gd name="T2" fmla="*/ 111 w 123"/>
                <a:gd name="T3" fmla="*/ 123 h 123"/>
                <a:gd name="T4" fmla="*/ 123 w 123"/>
                <a:gd name="T5" fmla="*/ 111 h 123"/>
                <a:gd name="T6" fmla="*/ 0 w 12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0" y="0"/>
                  </a:moveTo>
                  <a:lnTo>
                    <a:pt x="111" y="123"/>
                  </a:lnTo>
                  <a:lnTo>
                    <a:pt x="123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4" name="Freeform 582"/>
            <p:cNvSpPr>
              <a:spLocks/>
            </p:cNvSpPr>
            <p:nvPr/>
          </p:nvSpPr>
          <p:spPr bwMode="auto">
            <a:xfrm>
              <a:off x="10231531" y="56754"/>
              <a:ext cx="191535" cy="191535"/>
            </a:xfrm>
            <a:custGeom>
              <a:avLst/>
              <a:gdLst>
                <a:gd name="T0" fmla="*/ 0 w 123"/>
                <a:gd name="T1" fmla="*/ 0 h 123"/>
                <a:gd name="T2" fmla="*/ 111 w 123"/>
                <a:gd name="T3" fmla="*/ 123 h 123"/>
                <a:gd name="T4" fmla="*/ 123 w 123"/>
                <a:gd name="T5" fmla="*/ 111 h 123"/>
                <a:gd name="T6" fmla="*/ 0 w 123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3">
                  <a:moveTo>
                    <a:pt x="0" y="0"/>
                  </a:moveTo>
                  <a:lnTo>
                    <a:pt x="111" y="123"/>
                  </a:lnTo>
                  <a:lnTo>
                    <a:pt x="123" y="11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5" name="Freeform 583"/>
            <p:cNvSpPr>
              <a:spLocks/>
            </p:cNvSpPr>
            <p:nvPr/>
          </p:nvSpPr>
          <p:spPr bwMode="auto">
            <a:xfrm>
              <a:off x="10231531" y="564401"/>
              <a:ext cx="191535" cy="189978"/>
            </a:xfrm>
            <a:custGeom>
              <a:avLst/>
              <a:gdLst>
                <a:gd name="T0" fmla="*/ 111 w 123"/>
                <a:gd name="T1" fmla="*/ 0 h 122"/>
                <a:gd name="T2" fmla="*/ 0 w 123"/>
                <a:gd name="T3" fmla="*/ 122 h 122"/>
                <a:gd name="T4" fmla="*/ 123 w 123"/>
                <a:gd name="T5" fmla="*/ 11 h 122"/>
                <a:gd name="T6" fmla="*/ 111 w 123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2">
                  <a:moveTo>
                    <a:pt x="111" y="0"/>
                  </a:moveTo>
                  <a:lnTo>
                    <a:pt x="0" y="122"/>
                  </a:lnTo>
                  <a:lnTo>
                    <a:pt x="123" y="11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6" name="Freeform 584"/>
            <p:cNvSpPr>
              <a:spLocks/>
            </p:cNvSpPr>
            <p:nvPr/>
          </p:nvSpPr>
          <p:spPr bwMode="auto">
            <a:xfrm>
              <a:off x="10231531" y="564401"/>
              <a:ext cx="191535" cy="189978"/>
            </a:xfrm>
            <a:custGeom>
              <a:avLst/>
              <a:gdLst>
                <a:gd name="T0" fmla="*/ 111 w 123"/>
                <a:gd name="T1" fmla="*/ 0 h 122"/>
                <a:gd name="T2" fmla="*/ 0 w 123"/>
                <a:gd name="T3" fmla="*/ 122 h 122"/>
                <a:gd name="T4" fmla="*/ 123 w 123"/>
                <a:gd name="T5" fmla="*/ 11 h 122"/>
                <a:gd name="T6" fmla="*/ 111 w 123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22">
                  <a:moveTo>
                    <a:pt x="111" y="0"/>
                  </a:moveTo>
                  <a:lnTo>
                    <a:pt x="0" y="122"/>
                  </a:lnTo>
                  <a:lnTo>
                    <a:pt x="123" y="11"/>
                  </a:lnTo>
                  <a:lnTo>
                    <a:pt x="1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7" name="Freeform 585"/>
            <p:cNvSpPr>
              <a:spLocks/>
            </p:cNvSpPr>
            <p:nvPr/>
          </p:nvSpPr>
          <p:spPr bwMode="auto">
            <a:xfrm>
              <a:off x="10113184" y="389995"/>
              <a:ext cx="256938" cy="24915"/>
            </a:xfrm>
            <a:custGeom>
              <a:avLst/>
              <a:gdLst>
                <a:gd name="T0" fmla="*/ 165 w 165"/>
                <a:gd name="T1" fmla="*/ 0 h 16"/>
                <a:gd name="T2" fmla="*/ 0 w 165"/>
                <a:gd name="T3" fmla="*/ 8 h 16"/>
                <a:gd name="T4" fmla="*/ 165 w 165"/>
                <a:gd name="T5" fmla="*/ 16 h 16"/>
                <a:gd name="T6" fmla="*/ 165 w 16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6">
                  <a:moveTo>
                    <a:pt x="165" y="0"/>
                  </a:moveTo>
                  <a:lnTo>
                    <a:pt x="0" y="8"/>
                  </a:lnTo>
                  <a:lnTo>
                    <a:pt x="165" y="16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8" name="Freeform 586"/>
            <p:cNvSpPr>
              <a:spLocks/>
            </p:cNvSpPr>
            <p:nvPr/>
          </p:nvSpPr>
          <p:spPr bwMode="auto">
            <a:xfrm>
              <a:off x="10113184" y="389995"/>
              <a:ext cx="256938" cy="24915"/>
            </a:xfrm>
            <a:custGeom>
              <a:avLst/>
              <a:gdLst>
                <a:gd name="T0" fmla="*/ 165 w 165"/>
                <a:gd name="T1" fmla="*/ 0 h 16"/>
                <a:gd name="T2" fmla="*/ 0 w 165"/>
                <a:gd name="T3" fmla="*/ 8 h 16"/>
                <a:gd name="T4" fmla="*/ 165 w 165"/>
                <a:gd name="T5" fmla="*/ 16 h 16"/>
                <a:gd name="T6" fmla="*/ 165 w 16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6">
                  <a:moveTo>
                    <a:pt x="165" y="0"/>
                  </a:moveTo>
                  <a:lnTo>
                    <a:pt x="0" y="8"/>
                  </a:lnTo>
                  <a:lnTo>
                    <a:pt x="165" y="16"/>
                  </a:lnTo>
                  <a:lnTo>
                    <a:pt x="1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79" name="Freeform 587"/>
            <p:cNvSpPr>
              <a:spLocks/>
            </p:cNvSpPr>
            <p:nvPr/>
          </p:nvSpPr>
          <p:spPr bwMode="auto">
            <a:xfrm>
              <a:off x="10393479" y="1796146"/>
              <a:ext cx="228908" cy="347255"/>
            </a:xfrm>
            <a:custGeom>
              <a:avLst/>
              <a:gdLst>
                <a:gd name="T0" fmla="*/ 0 w 107"/>
                <a:gd name="T1" fmla="*/ 0 h 163"/>
                <a:gd name="T2" fmla="*/ 6 w 107"/>
                <a:gd name="T3" fmla="*/ 159 h 163"/>
                <a:gd name="T4" fmla="*/ 31 w 107"/>
                <a:gd name="T5" fmla="*/ 163 h 163"/>
                <a:gd name="T6" fmla="*/ 107 w 107"/>
                <a:gd name="T7" fmla="*/ 3 h 163"/>
                <a:gd name="T8" fmla="*/ 98 w 107"/>
                <a:gd name="T9" fmla="*/ 0 h 163"/>
                <a:gd name="T10" fmla="*/ 0 w 107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63">
                  <a:moveTo>
                    <a:pt x="0" y="0"/>
                  </a:moveTo>
                  <a:cubicBezTo>
                    <a:pt x="1" y="38"/>
                    <a:pt x="2" y="101"/>
                    <a:pt x="6" y="159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31" y="163"/>
                    <a:pt x="21" y="3"/>
                    <a:pt x="107" y="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0" name="Freeform 588"/>
            <p:cNvSpPr>
              <a:spLocks/>
            </p:cNvSpPr>
            <p:nvPr/>
          </p:nvSpPr>
          <p:spPr bwMode="auto">
            <a:xfrm>
              <a:off x="10611488" y="1796146"/>
              <a:ext cx="225794" cy="337913"/>
            </a:xfrm>
            <a:custGeom>
              <a:avLst/>
              <a:gdLst>
                <a:gd name="T0" fmla="*/ 8 w 106"/>
                <a:gd name="T1" fmla="*/ 0 h 159"/>
                <a:gd name="T2" fmla="*/ 0 w 106"/>
                <a:gd name="T3" fmla="*/ 3 h 159"/>
                <a:gd name="T4" fmla="*/ 76 w 106"/>
                <a:gd name="T5" fmla="*/ 159 h 159"/>
                <a:gd name="T6" fmla="*/ 101 w 106"/>
                <a:gd name="T7" fmla="*/ 159 h 159"/>
                <a:gd name="T8" fmla="*/ 106 w 106"/>
                <a:gd name="T9" fmla="*/ 0 h 159"/>
                <a:gd name="T10" fmla="*/ 8 w 106"/>
                <a:gd name="T1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59">
                  <a:moveTo>
                    <a:pt x="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6" y="3"/>
                    <a:pt x="76" y="159"/>
                    <a:pt x="76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5" y="101"/>
                    <a:pt x="106" y="38"/>
                    <a:pt x="106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1" name="Freeform 589"/>
            <p:cNvSpPr>
              <a:spLocks/>
            </p:cNvSpPr>
            <p:nvPr/>
          </p:nvSpPr>
          <p:spPr bwMode="auto">
            <a:xfrm>
              <a:off x="10321848" y="2109143"/>
              <a:ext cx="138591" cy="57617"/>
            </a:xfrm>
            <a:custGeom>
              <a:avLst/>
              <a:gdLst>
                <a:gd name="T0" fmla="*/ 65 w 65"/>
                <a:gd name="T1" fmla="*/ 16 h 27"/>
                <a:gd name="T2" fmla="*/ 61 w 65"/>
                <a:gd name="T3" fmla="*/ 7 h 27"/>
                <a:gd name="T4" fmla="*/ 15 w 65"/>
                <a:gd name="T5" fmla="*/ 2 h 27"/>
                <a:gd name="T6" fmla="*/ 0 w 65"/>
                <a:gd name="T7" fmla="*/ 16 h 27"/>
                <a:gd name="T8" fmla="*/ 15 w 65"/>
                <a:gd name="T9" fmla="*/ 27 h 27"/>
                <a:gd name="T10" fmla="*/ 50 w 65"/>
                <a:gd name="T11" fmla="*/ 27 h 27"/>
                <a:gd name="T12" fmla="*/ 65 w 65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27">
                  <a:moveTo>
                    <a:pt x="65" y="16"/>
                  </a:moveTo>
                  <a:cubicBezTo>
                    <a:pt x="65" y="12"/>
                    <a:pt x="65" y="9"/>
                    <a:pt x="61" y="7"/>
                  </a:cubicBezTo>
                  <a:cubicBezTo>
                    <a:pt x="56" y="3"/>
                    <a:pt x="33" y="0"/>
                    <a:pt x="15" y="2"/>
                  </a:cubicBezTo>
                  <a:cubicBezTo>
                    <a:pt x="7" y="2"/>
                    <a:pt x="0" y="8"/>
                    <a:pt x="0" y="16"/>
                  </a:cubicBezTo>
                  <a:cubicBezTo>
                    <a:pt x="0" y="24"/>
                    <a:pt x="7" y="27"/>
                    <a:pt x="15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64" y="27"/>
                    <a:pt x="65" y="1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2" name="Freeform 590"/>
            <p:cNvSpPr>
              <a:spLocks/>
            </p:cNvSpPr>
            <p:nvPr/>
          </p:nvSpPr>
          <p:spPr bwMode="auto">
            <a:xfrm>
              <a:off x="10773437" y="2109143"/>
              <a:ext cx="135476" cy="57617"/>
            </a:xfrm>
            <a:custGeom>
              <a:avLst/>
              <a:gdLst>
                <a:gd name="T0" fmla="*/ 0 w 64"/>
                <a:gd name="T1" fmla="*/ 16 h 27"/>
                <a:gd name="T2" fmla="*/ 3 w 64"/>
                <a:gd name="T3" fmla="*/ 7 h 27"/>
                <a:gd name="T4" fmla="*/ 50 w 64"/>
                <a:gd name="T5" fmla="*/ 2 h 27"/>
                <a:gd name="T6" fmla="*/ 64 w 64"/>
                <a:gd name="T7" fmla="*/ 16 h 27"/>
                <a:gd name="T8" fmla="*/ 50 w 64"/>
                <a:gd name="T9" fmla="*/ 27 h 27"/>
                <a:gd name="T10" fmla="*/ 14 w 64"/>
                <a:gd name="T11" fmla="*/ 27 h 27"/>
                <a:gd name="T12" fmla="*/ 0 w 6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7">
                  <a:moveTo>
                    <a:pt x="0" y="16"/>
                  </a:moveTo>
                  <a:cubicBezTo>
                    <a:pt x="0" y="12"/>
                    <a:pt x="0" y="9"/>
                    <a:pt x="3" y="7"/>
                  </a:cubicBezTo>
                  <a:cubicBezTo>
                    <a:pt x="9" y="3"/>
                    <a:pt x="32" y="0"/>
                    <a:pt x="50" y="2"/>
                  </a:cubicBezTo>
                  <a:cubicBezTo>
                    <a:pt x="58" y="2"/>
                    <a:pt x="64" y="8"/>
                    <a:pt x="64" y="16"/>
                  </a:cubicBezTo>
                  <a:cubicBezTo>
                    <a:pt x="64" y="24"/>
                    <a:pt x="58" y="27"/>
                    <a:pt x="50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" y="27"/>
                    <a:pt x="0" y="16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3" name="Freeform 591"/>
            <p:cNvSpPr>
              <a:spLocks/>
            </p:cNvSpPr>
            <p:nvPr/>
          </p:nvSpPr>
          <p:spPr bwMode="auto">
            <a:xfrm>
              <a:off x="10396595" y="1282270"/>
              <a:ext cx="440687" cy="520105"/>
            </a:xfrm>
            <a:custGeom>
              <a:avLst/>
              <a:gdLst>
                <a:gd name="T0" fmla="*/ 11 w 207"/>
                <a:gd name="T1" fmla="*/ 0 h 244"/>
                <a:gd name="T2" fmla="*/ 11 w 207"/>
                <a:gd name="T3" fmla="*/ 53 h 244"/>
                <a:gd name="T4" fmla="*/ 0 w 207"/>
                <a:gd name="T5" fmla="*/ 244 h 244"/>
                <a:gd name="T6" fmla="*/ 207 w 207"/>
                <a:gd name="T7" fmla="*/ 244 h 244"/>
                <a:gd name="T8" fmla="*/ 200 w 207"/>
                <a:gd name="T9" fmla="*/ 4 h 244"/>
                <a:gd name="T10" fmla="*/ 200 w 207"/>
                <a:gd name="T11" fmla="*/ 0 h 244"/>
                <a:gd name="T12" fmla="*/ 11 w 207"/>
                <a:gd name="T1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44">
                  <a:moveTo>
                    <a:pt x="11" y="0"/>
                  </a:moveTo>
                  <a:cubicBezTo>
                    <a:pt x="11" y="1"/>
                    <a:pt x="11" y="52"/>
                    <a:pt x="11" y="53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207" y="244"/>
                    <a:pt x="207" y="244"/>
                    <a:pt x="207" y="24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3"/>
                    <a:pt x="200" y="1"/>
                    <a:pt x="200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4" name="Freeform 592"/>
            <p:cNvSpPr>
              <a:spLocks/>
            </p:cNvSpPr>
            <p:nvPr/>
          </p:nvSpPr>
          <p:spPr bwMode="auto">
            <a:xfrm>
              <a:off x="10500927" y="1347672"/>
              <a:ext cx="239808" cy="260052"/>
            </a:xfrm>
            <a:custGeom>
              <a:avLst/>
              <a:gdLst>
                <a:gd name="T0" fmla="*/ 0 w 154"/>
                <a:gd name="T1" fmla="*/ 0 h 167"/>
                <a:gd name="T2" fmla="*/ 78 w 154"/>
                <a:gd name="T3" fmla="*/ 167 h 167"/>
                <a:gd name="T4" fmla="*/ 154 w 154"/>
                <a:gd name="T5" fmla="*/ 0 h 167"/>
                <a:gd name="T6" fmla="*/ 0 w 154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7">
                  <a:moveTo>
                    <a:pt x="0" y="0"/>
                  </a:moveTo>
                  <a:lnTo>
                    <a:pt x="78" y="167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5" name="Freeform 593"/>
            <p:cNvSpPr>
              <a:spLocks/>
            </p:cNvSpPr>
            <p:nvPr/>
          </p:nvSpPr>
          <p:spPr bwMode="auto">
            <a:xfrm>
              <a:off x="10500927" y="1347672"/>
              <a:ext cx="239808" cy="260052"/>
            </a:xfrm>
            <a:custGeom>
              <a:avLst/>
              <a:gdLst>
                <a:gd name="T0" fmla="*/ 0 w 154"/>
                <a:gd name="T1" fmla="*/ 0 h 167"/>
                <a:gd name="T2" fmla="*/ 78 w 154"/>
                <a:gd name="T3" fmla="*/ 167 h 167"/>
                <a:gd name="T4" fmla="*/ 154 w 154"/>
                <a:gd name="T5" fmla="*/ 0 h 167"/>
                <a:gd name="T6" fmla="*/ 0 w 154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67">
                  <a:moveTo>
                    <a:pt x="0" y="0"/>
                  </a:moveTo>
                  <a:lnTo>
                    <a:pt x="78" y="167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6" name="Freeform 594"/>
            <p:cNvSpPr>
              <a:spLocks/>
            </p:cNvSpPr>
            <p:nvPr/>
          </p:nvSpPr>
          <p:spPr bwMode="auto">
            <a:xfrm>
              <a:off x="10599030" y="1269812"/>
              <a:ext cx="43602" cy="337913"/>
            </a:xfrm>
            <a:custGeom>
              <a:avLst/>
              <a:gdLst>
                <a:gd name="T0" fmla="*/ 22 w 28"/>
                <a:gd name="T1" fmla="*/ 0 h 217"/>
                <a:gd name="T2" fmla="*/ 6 w 28"/>
                <a:gd name="T3" fmla="*/ 0 h 217"/>
                <a:gd name="T4" fmla="*/ 0 w 28"/>
                <a:gd name="T5" fmla="*/ 187 h 217"/>
                <a:gd name="T6" fmla="*/ 13 w 28"/>
                <a:gd name="T7" fmla="*/ 217 h 217"/>
                <a:gd name="T8" fmla="*/ 28 w 28"/>
                <a:gd name="T9" fmla="*/ 187 h 217"/>
                <a:gd name="T10" fmla="*/ 22 w 28"/>
                <a:gd name="T1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17">
                  <a:moveTo>
                    <a:pt x="22" y="0"/>
                  </a:moveTo>
                  <a:lnTo>
                    <a:pt x="6" y="0"/>
                  </a:lnTo>
                  <a:lnTo>
                    <a:pt x="0" y="187"/>
                  </a:lnTo>
                  <a:lnTo>
                    <a:pt x="13" y="217"/>
                  </a:lnTo>
                  <a:lnTo>
                    <a:pt x="28" y="18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7" name="Freeform 595"/>
            <p:cNvSpPr>
              <a:spLocks/>
            </p:cNvSpPr>
            <p:nvPr/>
          </p:nvSpPr>
          <p:spPr bwMode="auto">
            <a:xfrm>
              <a:off x="10599030" y="1269812"/>
              <a:ext cx="43602" cy="337913"/>
            </a:xfrm>
            <a:custGeom>
              <a:avLst/>
              <a:gdLst>
                <a:gd name="T0" fmla="*/ 22 w 28"/>
                <a:gd name="T1" fmla="*/ 0 h 217"/>
                <a:gd name="T2" fmla="*/ 6 w 28"/>
                <a:gd name="T3" fmla="*/ 0 h 217"/>
                <a:gd name="T4" fmla="*/ 0 w 28"/>
                <a:gd name="T5" fmla="*/ 187 h 217"/>
                <a:gd name="T6" fmla="*/ 13 w 28"/>
                <a:gd name="T7" fmla="*/ 217 h 217"/>
                <a:gd name="T8" fmla="*/ 28 w 28"/>
                <a:gd name="T9" fmla="*/ 187 h 217"/>
                <a:gd name="T10" fmla="*/ 22 w 28"/>
                <a:gd name="T1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17">
                  <a:moveTo>
                    <a:pt x="22" y="0"/>
                  </a:moveTo>
                  <a:lnTo>
                    <a:pt x="6" y="0"/>
                  </a:lnTo>
                  <a:lnTo>
                    <a:pt x="0" y="187"/>
                  </a:lnTo>
                  <a:lnTo>
                    <a:pt x="13" y="217"/>
                  </a:lnTo>
                  <a:lnTo>
                    <a:pt x="28" y="187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8" name="Oval 596"/>
            <p:cNvSpPr>
              <a:spLocks noChangeArrowheads="1"/>
            </p:cNvSpPr>
            <p:nvPr/>
          </p:nvSpPr>
          <p:spPr bwMode="auto">
            <a:xfrm>
              <a:off x="10387251" y="1092291"/>
              <a:ext cx="85646" cy="87203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89" name="Oval 597"/>
            <p:cNvSpPr>
              <a:spLocks noChangeArrowheads="1"/>
            </p:cNvSpPr>
            <p:nvPr/>
          </p:nvSpPr>
          <p:spPr bwMode="auto">
            <a:xfrm>
              <a:off x="10768765" y="1092291"/>
              <a:ext cx="87203" cy="87203"/>
            </a:xfrm>
            <a:prstGeom prst="ellipse">
              <a:avLst/>
            </a:pr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0" name="Freeform 598"/>
            <p:cNvSpPr>
              <a:spLocks/>
            </p:cNvSpPr>
            <p:nvPr/>
          </p:nvSpPr>
          <p:spPr bwMode="auto">
            <a:xfrm>
              <a:off x="10429296" y="928786"/>
              <a:ext cx="384629" cy="467159"/>
            </a:xfrm>
            <a:custGeom>
              <a:avLst/>
              <a:gdLst>
                <a:gd name="T0" fmla="*/ 176 w 180"/>
                <a:gd name="T1" fmla="*/ 58 h 219"/>
                <a:gd name="T2" fmla="*/ 152 w 180"/>
                <a:gd name="T3" fmla="*/ 18 h 219"/>
                <a:gd name="T4" fmla="*/ 130 w 180"/>
                <a:gd name="T5" fmla="*/ 6 h 219"/>
                <a:gd name="T6" fmla="*/ 107 w 180"/>
                <a:gd name="T7" fmla="*/ 1 h 219"/>
                <a:gd name="T8" fmla="*/ 102 w 180"/>
                <a:gd name="T9" fmla="*/ 0 h 219"/>
                <a:gd name="T10" fmla="*/ 102 w 180"/>
                <a:gd name="T11" fmla="*/ 0 h 219"/>
                <a:gd name="T12" fmla="*/ 64 w 180"/>
                <a:gd name="T13" fmla="*/ 0 h 219"/>
                <a:gd name="T14" fmla="*/ 53 w 180"/>
                <a:gd name="T15" fmla="*/ 2 h 219"/>
                <a:gd name="T16" fmla="*/ 42 w 180"/>
                <a:gd name="T17" fmla="*/ 11 h 219"/>
                <a:gd name="T18" fmla="*/ 12 w 180"/>
                <a:gd name="T19" fmla="*/ 43 h 219"/>
                <a:gd name="T20" fmla="*/ 0 w 180"/>
                <a:gd name="T21" fmla="*/ 53 h 219"/>
                <a:gd name="T22" fmla="*/ 0 w 180"/>
                <a:gd name="T23" fmla="*/ 132 h 219"/>
                <a:gd name="T24" fmla="*/ 87 w 180"/>
                <a:gd name="T25" fmla="*/ 219 h 219"/>
                <a:gd name="T26" fmla="*/ 93 w 180"/>
                <a:gd name="T27" fmla="*/ 219 h 219"/>
                <a:gd name="T28" fmla="*/ 180 w 180"/>
                <a:gd name="T29" fmla="*/ 132 h 219"/>
                <a:gd name="T30" fmla="*/ 180 w 180"/>
                <a:gd name="T31" fmla="*/ 63 h 219"/>
                <a:gd name="T32" fmla="*/ 176 w 180"/>
                <a:gd name="T33" fmla="*/ 5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219">
                  <a:moveTo>
                    <a:pt x="176" y="58"/>
                  </a:moveTo>
                  <a:cubicBezTo>
                    <a:pt x="168" y="46"/>
                    <a:pt x="162" y="27"/>
                    <a:pt x="152" y="18"/>
                  </a:cubicBezTo>
                  <a:cubicBezTo>
                    <a:pt x="146" y="11"/>
                    <a:pt x="142" y="9"/>
                    <a:pt x="130" y="6"/>
                  </a:cubicBezTo>
                  <a:cubicBezTo>
                    <a:pt x="123" y="4"/>
                    <a:pt x="115" y="2"/>
                    <a:pt x="107" y="1"/>
                  </a:cubicBezTo>
                  <a:cubicBezTo>
                    <a:pt x="105" y="1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2"/>
                    <a:pt x="49" y="4"/>
                    <a:pt x="53" y="2"/>
                  </a:cubicBezTo>
                  <a:cubicBezTo>
                    <a:pt x="45" y="7"/>
                    <a:pt x="46" y="6"/>
                    <a:pt x="42" y="11"/>
                  </a:cubicBezTo>
                  <a:cubicBezTo>
                    <a:pt x="32" y="22"/>
                    <a:pt x="23" y="33"/>
                    <a:pt x="12" y="43"/>
                  </a:cubicBezTo>
                  <a:cubicBezTo>
                    <a:pt x="8" y="46"/>
                    <a:pt x="4" y="49"/>
                    <a:pt x="0" y="5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80"/>
                    <a:pt x="39" y="219"/>
                    <a:pt x="87" y="219"/>
                  </a:cubicBezTo>
                  <a:cubicBezTo>
                    <a:pt x="93" y="219"/>
                    <a:pt x="93" y="219"/>
                    <a:pt x="93" y="219"/>
                  </a:cubicBezTo>
                  <a:cubicBezTo>
                    <a:pt x="141" y="219"/>
                    <a:pt x="180" y="180"/>
                    <a:pt x="180" y="132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8" y="61"/>
                    <a:pt x="177" y="59"/>
                    <a:pt x="176" y="5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1" name="Freeform 599"/>
            <p:cNvSpPr>
              <a:spLocks/>
            </p:cNvSpPr>
            <p:nvPr/>
          </p:nvSpPr>
          <p:spPr bwMode="auto">
            <a:xfrm>
              <a:off x="10415280" y="802653"/>
              <a:ext cx="450031" cy="300539"/>
            </a:xfrm>
            <a:custGeom>
              <a:avLst/>
              <a:gdLst>
                <a:gd name="T0" fmla="*/ 127 w 211"/>
                <a:gd name="T1" fmla="*/ 75 h 141"/>
                <a:gd name="T2" fmla="*/ 187 w 211"/>
                <a:gd name="T3" fmla="*/ 141 h 141"/>
                <a:gd name="T4" fmla="*/ 120 w 211"/>
                <a:gd name="T5" fmla="*/ 10 h 141"/>
                <a:gd name="T6" fmla="*/ 7 w 211"/>
                <a:gd name="T7" fmla="*/ 136 h 141"/>
                <a:gd name="T8" fmla="*/ 127 w 211"/>
                <a:gd name="T9" fmla="*/ 7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41">
                  <a:moveTo>
                    <a:pt x="127" y="75"/>
                  </a:moveTo>
                  <a:cubicBezTo>
                    <a:pt x="128" y="72"/>
                    <a:pt x="134" y="137"/>
                    <a:pt x="187" y="141"/>
                  </a:cubicBezTo>
                  <a:cubicBezTo>
                    <a:pt x="187" y="141"/>
                    <a:pt x="211" y="20"/>
                    <a:pt x="120" y="10"/>
                  </a:cubicBezTo>
                  <a:cubicBezTo>
                    <a:pt x="19" y="0"/>
                    <a:pt x="0" y="75"/>
                    <a:pt x="7" y="136"/>
                  </a:cubicBezTo>
                  <a:cubicBezTo>
                    <a:pt x="7" y="136"/>
                    <a:pt x="94" y="137"/>
                    <a:pt x="127" y="75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2" name="Freeform 600"/>
            <p:cNvSpPr>
              <a:spLocks/>
            </p:cNvSpPr>
            <p:nvPr/>
          </p:nvSpPr>
          <p:spPr bwMode="auto">
            <a:xfrm>
              <a:off x="10184815" y="773065"/>
              <a:ext cx="244481" cy="622880"/>
            </a:xfrm>
            <a:custGeom>
              <a:avLst/>
              <a:gdLst>
                <a:gd name="T0" fmla="*/ 115 w 115"/>
                <a:gd name="T1" fmla="*/ 239 h 292"/>
                <a:gd name="T2" fmla="*/ 87 w 115"/>
                <a:gd name="T3" fmla="*/ 4 h 292"/>
                <a:gd name="T4" fmla="*/ 65 w 115"/>
                <a:gd name="T5" fmla="*/ 0 h 292"/>
                <a:gd name="T6" fmla="*/ 115 w 115"/>
                <a:gd name="T7" fmla="*/ 292 h 292"/>
                <a:gd name="T8" fmla="*/ 115 w 115"/>
                <a:gd name="T9" fmla="*/ 23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2">
                  <a:moveTo>
                    <a:pt x="115" y="239"/>
                  </a:moveTo>
                  <a:cubicBezTo>
                    <a:pt x="115" y="239"/>
                    <a:pt x="34" y="138"/>
                    <a:pt x="87" y="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0" y="149"/>
                    <a:pt x="115" y="292"/>
                  </a:cubicBezTo>
                  <a:lnTo>
                    <a:pt x="115" y="2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3" name="Freeform 601"/>
            <p:cNvSpPr>
              <a:spLocks/>
            </p:cNvSpPr>
            <p:nvPr/>
          </p:nvSpPr>
          <p:spPr bwMode="auto">
            <a:xfrm>
              <a:off x="10813924" y="773065"/>
              <a:ext cx="244481" cy="622880"/>
            </a:xfrm>
            <a:custGeom>
              <a:avLst/>
              <a:gdLst>
                <a:gd name="T0" fmla="*/ 0 w 115"/>
                <a:gd name="T1" fmla="*/ 239 h 292"/>
                <a:gd name="T2" fmla="*/ 28 w 115"/>
                <a:gd name="T3" fmla="*/ 4 h 292"/>
                <a:gd name="T4" fmla="*/ 49 w 115"/>
                <a:gd name="T5" fmla="*/ 0 h 292"/>
                <a:gd name="T6" fmla="*/ 0 w 115"/>
                <a:gd name="T7" fmla="*/ 292 h 292"/>
                <a:gd name="T8" fmla="*/ 0 w 115"/>
                <a:gd name="T9" fmla="*/ 23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92">
                  <a:moveTo>
                    <a:pt x="0" y="239"/>
                  </a:moveTo>
                  <a:cubicBezTo>
                    <a:pt x="0" y="239"/>
                    <a:pt x="81" y="138"/>
                    <a:pt x="28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115" y="149"/>
                    <a:pt x="0" y="292"/>
                  </a:cubicBezTo>
                  <a:cubicBezTo>
                    <a:pt x="0" y="239"/>
                    <a:pt x="0" y="239"/>
                    <a:pt x="0" y="23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4" name="Freeform 602"/>
            <p:cNvSpPr>
              <a:spLocks/>
            </p:cNvSpPr>
            <p:nvPr/>
          </p:nvSpPr>
          <p:spPr bwMode="auto">
            <a:xfrm>
              <a:off x="10485354" y="1109421"/>
              <a:ext cx="79417" cy="26472"/>
            </a:xfrm>
            <a:custGeom>
              <a:avLst/>
              <a:gdLst>
                <a:gd name="T0" fmla="*/ 0 w 37"/>
                <a:gd name="T1" fmla="*/ 12 h 12"/>
                <a:gd name="T2" fmla="*/ 4 w 37"/>
                <a:gd name="T3" fmla="*/ 6 h 12"/>
                <a:gd name="T4" fmla="*/ 9 w 37"/>
                <a:gd name="T5" fmla="*/ 2 h 12"/>
                <a:gd name="T6" fmla="*/ 13 w 37"/>
                <a:gd name="T7" fmla="*/ 0 h 12"/>
                <a:gd name="T8" fmla="*/ 18 w 37"/>
                <a:gd name="T9" fmla="*/ 0 h 12"/>
                <a:gd name="T10" fmla="*/ 22 w 37"/>
                <a:gd name="T11" fmla="*/ 0 h 12"/>
                <a:gd name="T12" fmla="*/ 27 w 37"/>
                <a:gd name="T13" fmla="*/ 1 h 12"/>
                <a:gd name="T14" fmla="*/ 30 w 37"/>
                <a:gd name="T15" fmla="*/ 3 h 12"/>
                <a:gd name="T16" fmla="*/ 33 w 37"/>
                <a:gd name="T17" fmla="*/ 6 h 12"/>
                <a:gd name="T18" fmla="*/ 36 w 37"/>
                <a:gd name="T19" fmla="*/ 10 h 12"/>
                <a:gd name="T20" fmla="*/ 37 w 37"/>
                <a:gd name="T21" fmla="*/ 11 h 12"/>
                <a:gd name="T22" fmla="*/ 35 w 37"/>
                <a:gd name="T23" fmla="*/ 11 h 12"/>
                <a:gd name="T24" fmla="*/ 33 w 37"/>
                <a:gd name="T25" fmla="*/ 10 h 12"/>
                <a:gd name="T26" fmla="*/ 30 w 37"/>
                <a:gd name="T27" fmla="*/ 9 h 12"/>
                <a:gd name="T28" fmla="*/ 28 w 37"/>
                <a:gd name="T29" fmla="*/ 8 h 12"/>
                <a:gd name="T30" fmla="*/ 25 w 37"/>
                <a:gd name="T31" fmla="*/ 8 h 12"/>
                <a:gd name="T32" fmla="*/ 21 w 37"/>
                <a:gd name="T33" fmla="*/ 7 h 12"/>
                <a:gd name="T34" fmla="*/ 18 w 37"/>
                <a:gd name="T35" fmla="*/ 7 h 12"/>
                <a:gd name="T36" fmla="*/ 15 w 37"/>
                <a:gd name="T37" fmla="*/ 8 h 12"/>
                <a:gd name="T38" fmla="*/ 12 w 37"/>
                <a:gd name="T39" fmla="*/ 8 h 12"/>
                <a:gd name="T40" fmla="*/ 6 w 37"/>
                <a:gd name="T41" fmla="*/ 10 h 12"/>
                <a:gd name="T42" fmla="*/ 0 w 37"/>
                <a:gd name="T4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2">
                  <a:moveTo>
                    <a:pt x="0" y="12"/>
                  </a:moveTo>
                  <a:cubicBezTo>
                    <a:pt x="0" y="12"/>
                    <a:pt x="1" y="10"/>
                    <a:pt x="4" y="6"/>
                  </a:cubicBezTo>
                  <a:cubicBezTo>
                    <a:pt x="5" y="5"/>
                    <a:pt x="7" y="3"/>
                    <a:pt x="9" y="2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4" y="0"/>
                    <a:pt x="25" y="1"/>
                    <a:pt x="27" y="1"/>
                  </a:cubicBezTo>
                  <a:cubicBezTo>
                    <a:pt x="28" y="2"/>
                    <a:pt x="29" y="3"/>
                    <a:pt x="30" y="3"/>
                  </a:cubicBezTo>
                  <a:cubicBezTo>
                    <a:pt x="31" y="4"/>
                    <a:pt x="32" y="5"/>
                    <a:pt x="33" y="6"/>
                  </a:cubicBezTo>
                  <a:cubicBezTo>
                    <a:pt x="34" y="7"/>
                    <a:pt x="35" y="9"/>
                    <a:pt x="36" y="10"/>
                  </a:cubicBezTo>
                  <a:cubicBezTo>
                    <a:pt x="36" y="11"/>
                    <a:pt x="37" y="11"/>
                    <a:pt x="37" y="11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4" y="11"/>
                    <a:pt x="33" y="10"/>
                    <a:pt x="33" y="10"/>
                  </a:cubicBezTo>
                  <a:cubicBezTo>
                    <a:pt x="32" y="10"/>
                    <a:pt x="31" y="10"/>
                    <a:pt x="30" y="9"/>
                  </a:cubicBezTo>
                  <a:cubicBezTo>
                    <a:pt x="29" y="9"/>
                    <a:pt x="29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4" y="7"/>
                    <a:pt x="23" y="7"/>
                    <a:pt x="21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7" y="7"/>
                    <a:pt x="16" y="7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0" y="9"/>
                    <a:pt x="8" y="9"/>
                    <a:pt x="6" y="10"/>
                  </a:cubicBezTo>
                  <a:cubicBezTo>
                    <a:pt x="2" y="11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5" name="Freeform 603"/>
            <p:cNvSpPr>
              <a:spLocks/>
            </p:cNvSpPr>
            <p:nvPr/>
          </p:nvSpPr>
          <p:spPr bwMode="auto">
            <a:xfrm>
              <a:off x="10675333" y="1109421"/>
              <a:ext cx="79417" cy="26472"/>
            </a:xfrm>
            <a:custGeom>
              <a:avLst/>
              <a:gdLst>
                <a:gd name="T0" fmla="*/ 0 w 37"/>
                <a:gd name="T1" fmla="*/ 12 h 12"/>
                <a:gd name="T2" fmla="*/ 4 w 37"/>
                <a:gd name="T3" fmla="*/ 6 h 12"/>
                <a:gd name="T4" fmla="*/ 10 w 37"/>
                <a:gd name="T5" fmla="*/ 2 h 12"/>
                <a:gd name="T6" fmla="*/ 14 w 37"/>
                <a:gd name="T7" fmla="*/ 0 h 12"/>
                <a:gd name="T8" fmla="*/ 18 w 37"/>
                <a:gd name="T9" fmla="*/ 0 h 12"/>
                <a:gd name="T10" fmla="*/ 23 w 37"/>
                <a:gd name="T11" fmla="*/ 0 h 12"/>
                <a:gd name="T12" fmla="*/ 27 w 37"/>
                <a:gd name="T13" fmla="*/ 1 h 12"/>
                <a:gd name="T14" fmla="*/ 30 w 37"/>
                <a:gd name="T15" fmla="*/ 3 h 12"/>
                <a:gd name="T16" fmla="*/ 33 w 37"/>
                <a:gd name="T17" fmla="*/ 6 h 12"/>
                <a:gd name="T18" fmla="*/ 36 w 37"/>
                <a:gd name="T19" fmla="*/ 10 h 12"/>
                <a:gd name="T20" fmla="*/ 37 w 37"/>
                <a:gd name="T21" fmla="*/ 11 h 12"/>
                <a:gd name="T22" fmla="*/ 35 w 37"/>
                <a:gd name="T23" fmla="*/ 11 h 12"/>
                <a:gd name="T24" fmla="*/ 33 w 37"/>
                <a:gd name="T25" fmla="*/ 10 h 12"/>
                <a:gd name="T26" fmla="*/ 30 w 37"/>
                <a:gd name="T27" fmla="*/ 9 h 12"/>
                <a:gd name="T28" fmla="*/ 28 w 37"/>
                <a:gd name="T29" fmla="*/ 8 h 12"/>
                <a:gd name="T30" fmla="*/ 25 w 37"/>
                <a:gd name="T31" fmla="*/ 8 h 12"/>
                <a:gd name="T32" fmla="*/ 22 w 37"/>
                <a:gd name="T33" fmla="*/ 7 h 12"/>
                <a:gd name="T34" fmla="*/ 18 w 37"/>
                <a:gd name="T35" fmla="*/ 7 h 12"/>
                <a:gd name="T36" fmla="*/ 15 w 37"/>
                <a:gd name="T37" fmla="*/ 8 h 12"/>
                <a:gd name="T38" fmla="*/ 12 w 37"/>
                <a:gd name="T39" fmla="*/ 8 h 12"/>
                <a:gd name="T40" fmla="*/ 6 w 37"/>
                <a:gd name="T41" fmla="*/ 10 h 12"/>
                <a:gd name="T42" fmla="*/ 0 w 37"/>
                <a:gd name="T4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2">
                  <a:moveTo>
                    <a:pt x="0" y="12"/>
                  </a:moveTo>
                  <a:cubicBezTo>
                    <a:pt x="0" y="12"/>
                    <a:pt x="1" y="10"/>
                    <a:pt x="4" y="6"/>
                  </a:cubicBezTo>
                  <a:cubicBezTo>
                    <a:pt x="5" y="5"/>
                    <a:pt x="7" y="3"/>
                    <a:pt x="10" y="2"/>
                  </a:cubicBezTo>
                  <a:cubicBezTo>
                    <a:pt x="11" y="1"/>
                    <a:pt x="12" y="1"/>
                    <a:pt x="14" y="0"/>
                  </a:cubicBezTo>
                  <a:cubicBezTo>
                    <a:pt x="15" y="0"/>
                    <a:pt x="16" y="0"/>
                    <a:pt x="18" y="0"/>
                  </a:cubicBezTo>
                  <a:cubicBezTo>
                    <a:pt x="20" y="0"/>
                    <a:pt x="21" y="0"/>
                    <a:pt x="23" y="0"/>
                  </a:cubicBezTo>
                  <a:cubicBezTo>
                    <a:pt x="24" y="0"/>
                    <a:pt x="25" y="1"/>
                    <a:pt x="27" y="1"/>
                  </a:cubicBezTo>
                  <a:cubicBezTo>
                    <a:pt x="28" y="2"/>
                    <a:pt x="29" y="3"/>
                    <a:pt x="30" y="3"/>
                  </a:cubicBezTo>
                  <a:cubicBezTo>
                    <a:pt x="31" y="4"/>
                    <a:pt x="32" y="5"/>
                    <a:pt x="33" y="6"/>
                  </a:cubicBezTo>
                  <a:cubicBezTo>
                    <a:pt x="34" y="7"/>
                    <a:pt x="35" y="9"/>
                    <a:pt x="36" y="10"/>
                  </a:cubicBezTo>
                  <a:cubicBezTo>
                    <a:pt x="36" y="11"/>
                    <a:pt x="37" y="11"/>
                    <a:pt x="37" y="11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4" y="11"/>
                    <a:pt x="34" y="10"/>
                    <a:pt x="33" y="10"/>
                  </a:cubicBezTo>
                  <a:cubicBezTo>
                    <a:pt x="32" y="10"/>
                    <a:pt x="31" y="10"/>
                    <a:pt x="30" y="9"/>
                  </a:cubicBezTo>
                  <a:cubicBezTo>
                    <a:pt x="30" y="9"/>
                    <a:pt x="29" y="8"/>
                    <a:pt x="28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1" y="7"/>
                    <a:pt x="20" y="7"/>
                    <a:pt x="18" y="7"/>
                  </a:cubicBezTo>
                  <a:cubicBezTo>
                    <a:pt x="17" y="7"/>
                    <a:pt x="16" y="7"/>
                    <a:pt x="15" y="8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0" y="9"/>
                    <a:pt x="8" y="9"/>
                    <a:pt x="6" y="10"/>
                  </a:cubicBezTo>
                  <a:cubicBezTo>
                    <a:pt x="2" y="11"/>
                    <a:pt x="0" y="12"/>
                    <a:pt x="0" y="12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6" name="Freeform 604"/>
            <p:cNvSpPr>
              <a:spLocks/>
            </p:cNvSpPr>
            <p:nvPr/>
          </p:nvSpPr>
          <p:spPr bwMode="auto">
            <a:xfrm>
              <a:off x="10656647" y="1263584"/>
              <a:ext cx="84089" cy="40487"/>
            </a:xfrm>
            <a:custGeom>
              <a:avLst/>
              <a:gdLst>
                <a:gd name="T0" fmla="*/ 0 w 40"/>
                <a:gd name="T1" fmla="*/ 14 h 19"/>
                <a:gd name="T2" fmla="*/ 8 w 40"/>
                <a:gd name="T3" fmla="*/ 15 h 19"/>
                <a:gd name="T4" fmla="*/ 15 w 40"/>
                <a:gd name="T5" fmla="*/ 15 h 19"/>
                <a:gd name="T6" fmla="*/ 20 w 40"/>
                <a:gd name="T7" fmla="*/ 15 h 19"/>
                <a:gd name="T8" fmla="*/ 24 w 40"/>
                <a:gd name="T9" fmla="*/ 15 h 19"/>
                <a:gd name="T10" fmla="*/ 28 w 40"/>
                <a:gd name="T11" fmla="*/ 13 h 19"/>
                <a:gd name="T12" fmla="*/ 31 w 40"/>
                <a:gd name="T13" fmla="*/ 11 h 19"/>
                <a:gd name="T14" fmla="*/ 33 w 40"/>
                <a:gd name="T15" fmla="*/ 10 h 19"/>
                <a:gd name="T16" fmla="*/ 34 w 40"/>
                <a:gd name="T17" fmla="*/ 9 h 19"/>
                <a:gd name="T18" fmla="*/ 36 w 40"/>
                <a:gd name="T19" fmla="*/ 6 h 19"/>
                <a:gd name="T20" fmla="*/ 38 w 40"/>
                <a:gd name="T21" fmla="*/ 4 h 19"/>
                <a:gd name="T22" fmla="*/ 39 w 40"/>
                <a:gd name="T23" fmla="*/ 2 h 19"/>
                <a:gd name="T24" fmla="*/ 40 w 40"/>
                <a:gd name="T25" fmla="*/ 0 h 19"/>
                <a:gd name="T26" fmla="*/ 40 w 40"/>
                <a:gd name="T27" fmla="*/ 2 h 19"/>
                <a:gd name="T28" fmla="*/ 40 w 40"/>
                <a:gd name="T29" fmla="*/ 4 h 19"/>
                <a:gd name="T30" fmla="*/ 38 w 40"/>
                <a:gd name="T31" fmla="*/ 7 h 19"/>
                <a:gd name="T32" fmla="*/ 38 w 40"/>
                <a:gd name="T33" fmla="*/ 9 h 19"/>
                <a:gd name="T34" fmla="*/ 36 w 40"/>
                <a:gd name="T35" fmla="*/ 11 h 19"/>
                <a:gd name="T36" fmla="*/ 35 w 40"/>
                <a:gd name="T37" fmla="*/ 12 h 19"/>
                <a:gd name="T38" fmla="*/ 33 w 40"/>
                <a:gd name="T39" fmla="*/ 14 h 19"/>
                <a:gd name="T40" fmla="*/ 29 w 40"/>
                <a:gd name="T41" fmla="*/ 17 h 19"/>
                <a:gd name="T42" fmla="*/ 25 w 40"/>
                <a:gd name="T43" fmla="*/ 18 h 19"/>
                <a:gd name="T44" fmla="*/ 20 w 40"/>
                <a:gd name="T45" fmla="*/ 19 h 19"/>
                <a:gd name="T46" fmla="*/ 15 w 40"/>
                <a:gd name="T47" fmla="*/ 19 h 19"/>
                <a:gd name="T48" fmla="*/ 11 w 40"/>
                <a:gd name="T49" fmla="*/ 18 h 19"/>
                <a:gd name="T50" fmla="*/ 7 w 40"/>
                <a:gd name="T51" fmla="*/ 17 h 19"/>
                <a:gd name="T52" fmla="*/ 0 w 40"/>
                <a:gd name="T5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19">
                  <a:moveTo>
                    <a:pt x="0" y="14"/>
                  </a:moveTo>
                  <a:cubicBezTo>
                    <a:pt x="0" y="14"/>
                    <a:pt x="3" y="15"/>
                    <a:pt x="8" y="15"/>
                  </a:cubicBezTo>
                  <a:cubicBezTo>
                    <a:pt x="10" y="15"/>
                    <a:pt x="13" y="16"/>
                    <a:pt x="15" y="15"/>
                  </a:cubicBezTo>
                  <a:cubicBezTo>
                    <a:pt x="17" y="15"/>
                    <a:pt x="18" y="15"/>
                    <a:pt x="20" y="15"/>
                  </a:cubicBezTo>
                  <a:cubicBezTo>
                    <a:pt x="21" y="15"/>
                    <a:pt x="22" y="15"/>
                    <a:pt x="24" y="15"/>
                  </a:cubicBezTo>
                  <a:cubicBezTo>
                    <a:pt x="25" y="14"/>
                    <a:pt x="27" y="14"/>
                    <a:pt x="28" y="13"/>
                  </a:cubicBezTo>
                  <a:cubicBezTo>
                    <a:pt x="29" y="13"/>
                    <a:pt x="30" y="12"/>
                    <a:pt x="31" y="11"/>
                  </a:cubicBezTo>
                  <a:cubicBezTo>
                    <a:pt x="32" y="11"/>
                    <a:pt x="32" y="11"/>
                    <a:pt x="33" y="10"/>
                  </a:cubicBezTo>
                  <a:cubicBezTo>
                    <a:pt x="33" y="10"/>
                    <a:pt x="34" y="9"/>
                    <a:pt x="34" y="9"/>
                  </a:cubicBezTo>
                  <a:cubicBezTo>
                    <a:pt x="35" y="8"/>
                    <a:pt x="36" y="7"/>
                    <a:pt x="36" y="6"/>
                  </a:cubicBezTo>
                  <a:cubicBezTo>
                    <a:pt x="37" y="5"/>
                    <a:pt x="38" y="5"/>
                    <a:pt x="38" y="4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2"/>
                  </a:cubicBezTo>
                  <a:cubicBezTo>
                    <a:pt x="40" y="3"/>
                    <a:pt x="40" y="3"/>
                    <a:pt x="40" y="4"/>
                  </a:cubicBezTo>
                  <a:cubicBezTo>
                    <a:pt x="39" y="5"/>
                    <a:pt x="39" y="6"/>
                    <a:pt x="38" y="7"/>
                  </a:cubicBezTo>
                  <a:cubicBezTo>
                    <a:pt x="38" y="8"/>
                    <a:pt x="38" y="9"/>
                    <a:pt x="38" y="9"/>
                  </a:cubicBezTo>
                  <a:cubicBezTo>
                    <a:pt x="37" y="10"/>
                    <a:pt x="37" y="10"/>
                    <a:pt x="36" y="11"/>
                  </a:cubicBezTo>
                  <a:cubicBezTo>
                    <a:pt x="36" y="11"/>
                    <a:pt x="36" y="12"/>
                    <a:pt x="35" y="12"/>
                  </a:cubicBezTo>
                  <a:cubicBezTo>
                    <a:pt x="34" y="13"/>
                    <a:pt x="34" y="13"/>
                    <a:pt x="33" y="14"/>
                  </a:cubicBezTo>
                  <a:cubicBezTo>
                    <a:pt x="32" y="15"/>
                    <a:pt x="31" y="16"/>
                    <a:pt x="29" y="17"/>
                  </a:cubicBezTo>
                  <a:cubicBezTo>
                    <a:pt x="28" y="17"/>
                    <a:pt x="26" y="18"/>
                    <a:pt x="25" y="18"/>
                  </a:cubicBezTo>
                  <a:cubicBezTo>
                    <a:pt x="23" y="18"/>
                    <a:pt x="21" y="19"/>
                    <a:pt x="20" y="19"/>
                  </a:cubicBezTo>
                  <a:cubicBezTo>
                    <a:pt x="18" y="19"/>
                    <a:pt x="17" y="19"/>
                    <a:pt x="15" y="19"/>
                  </a:cubicBezTo>
                  <a:cubicBezTo>
                    <a:pt x="14" y="19"/>
                    <a:pt x="12" y="18"/>
                    <a:pt x="11" y="18"/>
                  </a:cubicBezTo>
                  <a:cubicBezTo>
                    <a:pt x="10" y="18"/>
                    <a:pt x="8" y="18"/>
                    <a:pt x="7" y="17"/>
                  </a:cubicBezTo>
                  <a:cubicBezTo>
                    <a:pt x="3" y="16"/>
                    <a:pt x="0" y="14"/>
                    <a:pt x="0" y="14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7" name="Freeform 605"/>
            <p:cNvSpPr>
              <a:spLocks/>
            </p:cNvSpPr>
            <p:nvPr/>
          </p:nvSpPr>
          <p:spPr bwMode="auto">
            <a:xfrm>
              <a:off x="10581901" y="1132779"/>
              <a:ext cx="59174" cy="127691"/>
            </a:xfrm>
            <a:custGeom>
              <a:avLst/>
              <a:gdLst>
                <a:gd name="T0" fmla="*/ 11 w 28"/>
                <a:gd name="T1" fmla="*/ 0 h 60"/>
                <a:gd name="T2" fmla="*/ 2 w 28"/>
                <a:gd name="T3" fmla="*/ 54 h 60"/>
                <a:gd name="T4" fmla="*/ 27 w 28"/>
                <a:gd name="T5" fmla="*/ 46 h 60"/>
                <a:gd name="T6" fmla="*/ 11 w 28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60">
                  <a:moveTo>
                    <a:pt x="11" y="0"/>
                  </a:moveTo>
                  <a:cubicBezTo>
                    <a:pt x="5" y="1"/>
                    <a:pt x="0" y="50"/>
                    <a:pt x="2" y="54"/>
                  </a:cubicBezTo>
                  <a:cubicBezTo>
                    <a:pt x="5" y="60"/>
                    <a:pt x="25" y="55"/>
                    <a:pt x="27" y="46"/>
                  </a:cubicBezTo>
                  <a:cubicBezTo>
                    <a:pt x="28" y="38"/>
                    <a:pt x="17" y="0"/>
                    <a:pt x="11" y="0"/>
                  </a:cubicBezTo>
                </a:path>
              </a:pathLst>
            </a:custGeom>
            <a:solidFill>
              <a:srgbClr val="E6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8" name="Freeform 606"/>
            <p:cNvSpPr>
              <a:spLocks/>
            </p:cNvSpPr>
            <p:nvPr/>
          </p:nvSpPr>
          <p:spPr bwMode="auto">
            <a:xfrm>
              <a:off x="10276690" y="659391"/>
              <a:ext cx="93432" cy="144819"/>
            </a:xfrm>
            <a:custGeom>
              <a:avLst/>
              <a:gdLst>
                <a:gd name="T0" fmla="*/ 42 w 44"/>
                <a:gd name="T1" fmla="*/ 50 h 68"/>
                <a:gd name="T2" fmla="*/ 36 w 44"/>
                <a:gd name="T3" fmla="*/ 66 h 68"/>
                <a:gd name="T4" fmla="*/ 20 w 44"/>
                <a:gd name="T5" fmla="*/ 60 h 68"/>
                <a:gd name="T6" fmla="*/ 3 w 44"/>
                <a:gd name="T7" fmla="*/ 18 h 68"/>
                <a:gd name="T8" fmla="*/ 9 w 44"/>
                <a:gd name="T9" fmla="*/ 3 h 68"/>
                <a:gd name="T10" fmla="*/ 25 w 44"/>
                <a:gd name="T11" fmla="*/ 9 h 68"/>
                <a:gd name="T12" fmla="*/ 42 w 44"/>
                <a:gd name="T1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68">
                  <a:moveTo>
                    <a:pt x="42" y="50"/>
                  </a:moveTo>
                  <a:cubicBezTo>
                    <a:pt x="44" y="56"/>
                    <a:pt x="42" y="63"/>
                    <a:pt x="36" y="66"/>
                  </a:cubicBezTo>
                  <a:cubicBezTo>
                    <a:pt x="30" y="68"/>
                    <a:pt x="23" y="66"/>
                    <a:pt x="20" y="6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2"/>
                    <a:pt x="3" y="5"/>
                    <a:pt x="9" y="3"/>
                  </a:cubicBezTo>
                  <a:cubicBezTo>
                    <a:pt x="15" y="0"/>
                    <a:pt x="22" y="3"/>
                    <a:pt x="25" y="9"/>
                  </a:cubicBezTo>
                  <a:lnTo>
                    <a:pt x="42" y="50"/>
                  </a:lnTo>
                  <a:close/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199" name="Freeform 608"/>
            <p:cNvSpPr>
              <a:spLocks/>
            </p:cNvSpPr>
            <p:nvPr/>
          </p:nvSpPr>
          <p:spPr bwMode="auto">
            <a:xfrm>
              <a:off x="10860641" y="659391"/>
              <a:ext cx="93432" cy="144819"/>
            </a:xfrm>
            <a:custGeom>
              <a:avLst/>
              <a:gdLst>
                <a:gd name="T0" fmla="*/ 3 w 44"/>
                <a:gd name="T1" fmla="*/ 50 h 68"/>
                <a:gd name="T2" fmla="*/ 9 w 44"/>
                <a:gd name="T3" fmla="*/ 66 h 68"/>
                <a:gd name="T4" fmla="*/ 24 w 44"/>
                <a:gd name="T5" fmla="*/ 60 h 68"/>
                <a:gd name="T6" fmla="*/ 42 w 44"/>
                <a:gd name="T7" fmla="*/ 18 h 68"/>
                <a:gd name="T8" fmla="*/ 35 w 44"/>
                <a:gd name="T9" fmla="*/ 3 h 68"/>
                <a:gd name="T10" fmla="*/ 20 w 44"/>
                <a:gd name="T11" fmla="*/ 9 h 68"/>
                <a:gd name="T12" fmla="*/ 3 w 44"/>
                <a:gd name="T1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68">
                  <a:moveTo>
                    <a:pt x="3" y="50"/>
                  </a:moveTo>
                  <a:cubicBezTo>
                    <a:pt x="0" y="56"/>
                    <a:pt x="3" y="63"/>
                    <a:pt x="9" y="66"/>
                  </a:cubicBezTo>
                  <a:cubicBezTo>
                    <a:pt x="15" y="68"/>
                    <a:pt x="22" y="66"/>
                    <a:pt x="24" y="6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4" y="12"/>
                    <a:pt x="41" y="5"/>
                    <a:pt x="35" y="3"/>
                  </a:cubicBezTo>
                  <a:cubicBezTo>
                    <a:pt x="29" y="0"/>
                    <a:pt x="22" y="3"/>
                    <a:pt x="20" y="9"/>
                  </a:cubicBezTo>
                  <a:cubicBezTo>
                    <a:pt x="3" y="50"/>
                    <a:pt x="3" y="50"/>
                    <a:pt x="3" y="50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0" name="Freeform 610"/>
            <p:cNvSpPr>
              <a:spLocks noEditPoints="1"/>
            </p:cNvSpPr>
            <p:nvPr/>
          </p:nvSpPr>
          <p:spPr bwMode="auto">
            <a:xfrm>
              <a:off x="10773438" y="2079557"/>
              <a:ext cx="29586" cy="87202"/>
            </a:xfrm>
            <a:custGeom>
              <a:avLst/>
              <a:gdLst>
                <a:gd name="T0" fmla="*/ 14 w 14"/>
                <a:gd name="T1" fmla="*/ 41 h 41"/>
                <a:gd name="T2" fmla="*/ 14 w 14"/>
                <a:gd name="T3" fmla="*/ 41 h 41"/>
                <a:gd name="T4" fmla="*/ 14 w 14"/>
                <a:gd name="T5" fmla="*/ 41 h 41"/>
                <a:gd name="T6" fmla="*/ 14 w 14"/>
                <a:gd name="T7" fmla="*/ 41 h 41"/>
                <a:gd name="T8" fmla="*/ 13 w 14"/>
                <a:gd name="T9" fmla="*/ 41 h 41"/>
                <a:gd name="T10" fmla="*/ 13 w 14"/>
                <a:gd name="T11" fmla="*/ 41 h 41"/>
                <a:gd name="T12" fmla="*/ 13 w 14"/>
                <a:gd name="T13" fmla="*/ 41 h 41"/>
                <a:gd name="T14" fmla="*/ 13 w 14"/>
                <a:gd name="T15" fmla="*/ 41 h 41"/>
                <a:gd name="T16" fmla="*/ 13 w 14"/>
                <a:gd name="T17" fmla="*/ 41 h 41"/>
                <a:gd name="T18" fmla="*/ 12 w 14"/>
                <a:gd name="T19" fmla="*/ 41 h 41"/>
                <a:gd name="T20" fmla="*/ 12 w 14"/>
                <a:gd name="T21" fmla="*/ 41 h 41"/>
                <a:gd name="T22" fmla="*/ 12 w 14"/>
                <a:gd name="T23" fmla="*/ 41 h 41"/>
                <a:gd name="T24" fmla="*/ 12 w 14"/>
                <a:gd name="T25" fmla="*/ 41 h 41"/>
                <a:gd name="T26" fmla="*/ 12 w 14"/>
                <a:gd name="T27" fmla="*/ 40 h 41"/>
                <a:gd name="T28" fmla="*/ 12 w 14"/>
                <a:gd name="T29" fmla="*/ 40 h 41"/>
                <a:gd name="T30" fmla="*/ 12 w 14"/>
                <a:gd name="T31" fmla="*/ 40 h 41"/>
                <a:gd name="T32" fmla="*/ 11 w 14"/>
                <a:gd name="T33" fmla="*/ 40 h 41"/>
                <a:gd name="T34" fmla="*/ 11 w 14"/>
                <a:gd name="T35" fmla="*/ 40 h 41"/>
                <a:gd name="T36" fmla="*/ 10 w 14"/>
                <a:gd name="T37" fmla="*/ 40 h 41"/>
                <a:gd name="T38" fmla="*/ 9 w 14"/>
                <a:gd name="T39" fmla="*/ 40 h 41"/>
                <a:gd name="T40" fmla="*/ 9 w 14"/>
                <a:gd name="T41" fmla="*/ 40 h 41"/>
                <a:gd name="T42" fmla="*/ 2 w 14"/>
                <a:gd name="T43" fmla="*/ 36 h 41"/>
                <a:gd name="T44" fmla="*/ 2 w 14"/>
                <a:gd name="T45" fmla="*/ 35 h 41"/>
                <a:gd name="T46" fmla="*/ 2 w 14"/>
                <a:gd name="T47" fmla="*/ 35 h 41"/>
                <a:gd name="T48" fmla="*/ 2 w 14"/>
                <a:gd name="T49" fmla="*/ 35 h 41"/>
                <a:gd name="T50" fmla="*/ 2 w 14"/>
                <a:gd name="T51" fmla="*/ 35 h 41"/>
                <a:gd name="T52" fmla="*/ 2 w 14"/>
                <a:gd name="T53" fmla="*/ 35 h 41"/>
                <a:gd name="T54" fmla="*/ 2 w 14"/>
                <a:gd name="T55" fmla="*/ 35 h 41"/>
                <a:gd name="T56" fmla="*/ 2 w 14"/>
                <a:gd name="T57" fmla="*/ 35 h 41"/>
                <a:gd name="T58" fmla="*/ 2 w 14"/>
                <a:gd name="T59" fmla="*/ 35 h 41"/>
                <a:gd name="T60" fmla="*/ 2 w 14"/>
                <a:gd name="T61" fmla="*/ 35 h 41"/>
                <a:gd name="T62" fmla="*/ 2 w 14"/>
                <a:gd name="T63" fmla="*/ 35 h 41"/>
                <a:gd name="T64" fmla="*/ 1 w 14"/>
                <a:gd name="T65" fmla="*/ 35 h 41"/>
                <a:gd name="T66" fmla="*/ 1 w 14"/>
                <a:gd name="T67" fmla="*/ 34 h 41"/>
                <a:gd name="T68" fmla="*/ 1 w 14"/>
                <a:gd name="T69" fmla="*/ 34 h 41"/>
                <a:gd name="T70" fmla="*/ 1 w 14"/>
                <a:gd name="T71" fmla="*/ 34 h 41"/>
                <a:gd name="T72" fmla="*/ 1 w 14"/>
                <a:gd name="T73" fmla="*/ 34 h 41"/>
                <a:gd name="T74" fmla="*/ 1 w 14"/>
                <a:gd name="T75" fmla="*/ 34 h 41"/>
                <a:gd name="T76" fmla="*/ 0 w 14"/>
                <a:gd name="T77" fmla="*/ 33 h 41"/>
                <a:gd name="T78" fmla="*/ 0 w 14"/>
                <a:gd name="T79" fmla="*/ 33 h 41"/>
                <a:gd name="T80" fmla="*/ 0 w 14"/>
                <a:gd name="T81" fmla="*/ 32 h 41"/>
                <a:gd name="T82" fmla="*/ 0 w 14"/>
                <a:gd name="T83" fmla="*/ 31 h 41"/>
                <a:gd name="T84" fmla="*/ 0 w 14"/>
                <a:gd name="T85" fmla="*/ 31 h 41"/>
                <a:gd name="T86" fmla="*/ 0 w 14"/>
                <a:gd name="T87" fmla="*/ 26 h 41"/>
                <a:gd name="T88" fmla="*/ 0 w 14"/>
                <a:gd name="T89" fmla="*/ 26 h 41"/>
                <a:gd name="T90" fmla="*/ 0 w 14"/>
                <a:gd name="T9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" h="41"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3" y="41"/>
                  </a:move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moveTo>
                    <a:pt x="12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moveTo>
                    <a:pt x="12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moveTo>
                    <a:pt x="12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moveTo>
                    <a:pt x="12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moveTo>
                    <a:pt x="12" y="40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moveTo>
                    <a:pt x="11" y="4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moveTo>
                    <a:pt x="11" y="4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moveTo>
                    <a:pt x="10" y="40"/>
                  </a:move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moveTo>
                    <a:pt x="2" y="35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2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moveTo>
                    <a:pt x="1" y="35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1" y="35"/>
                  </a:cubicBezTo>
                  <a:moveTo>
                    <a:pt x="1" y="35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moveTo>
                    <a:pt x="1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0"/>
                  </a:moveTo>
                  <a:cubicBezTo>
                    <a:pt x="0" y="15"/>
                    <a:pt x="0" y="26"/>
                    <a:pt x="0" y="26"/>
                  </a:cubicBezTo>
                  <a:cubicBezTo>
                    <a:pt x="0" y="26"/>
                    <a:pt x="0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1" name="Freeform 611"/>
            <p:cNvSpPr>
              <a:spLocks/>
            </p:cNvSpPr>
            <p:nvPr/>
          </p:nvSpPr>
          <p:spPr bwMode="auto">
            <a:xfrm>
              <a:off x="10606818" y="1802374"/>
              <a:ext cx="9344" cy="1557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4 w 4"/>
                <a:gd name="T7" fmla="*/ 0 h 1"/>
                <a:gd name="T8" fmla="*/ 2 w 4"/>
                <a:gd name="T9" fmla="*/ 0 h 1"/>
                <a:gd name="T10" fmla="*/ 2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C6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2" name="Freeform 617"/>
            <p:cNvSpPr>
              <a:spLocks/>
            </p:cNvSpPr>
            <p:nvPr/>
          </p:nvSpPr>
          <p:spPr bwMode="auto">
            <a:xfrm>
              <a:off x="10813924" y="1092292"/>
              <a:ext cx="42044" cy="87202"/>
            </a:xfrm>
            <a:custGeom>
              <a:avLst/>
              <a:gdLst>
                <a:gd name="T0" fmla="*/ 0 w 20"/>
                <a:gd name="T1" fmla="*/ 0 h 41"/>
                <a:gd name="T2" fmla="*/ 0 w 20"/>
                <a:gd name="T3" fmla="*/ 5 h 41"/>
                <a:gd name="T4" fmla="*/ 0 w 20"/>
                <a:gd name="T5" fmla="*/ 5 h 41"/>
                <a:gd name="T6" fmla="*/ 0 w 20"/>
                <a:gd name="T7" fmla="*/ 41 h 41"/>
                <a:gd name="T8" fmla="*/ 0 w 20"/>
                <a:gd name="T9" fmla="*/ 41 h 41"/>
                <a:gd name="T10" fmla="*/ 20 w 20"/>
                <a:gd name="T11" fmla="*/ 20 h 41"/>
                <a:gd name="T12" fmla="*/ 20 w 20"/>
                <a:gd name="T13" fmla="*/ 20 h 41"/>
                <a:gd name="T14" fmla="*/ 20 w 20"/>
                <a:gd name="T15" fmla="*/ 20 h 41"/>
                <a:gd name="T16" fmla="*/ 20 w 20"/>
                <a:gd name="T17" fmla="*/ 20 h 41"/>
                <a:gd name="T18" fmla="*/ 20 w 20"/>
                <a:gd name="T19" fmla="*/ 20 h 41"/>
                <a:gd name="T20" fmla="*/ 20 w 20"/>
                <a:gd name="T21" fmla="*/ 20 h 41"/>
                <a:gd name="T22" fmla="*/ 20 w 20"/>
                <a:gd name="T23" fmla="*/ 20 h 41"/>
                <a:gd name="T24" fmla="*/ 20 w 20"/>
                <a:gd name="T25" fmla="*/ 20 h 41"/>
                <a:gd name="T26" fmla="*/ 20 w 20"/>
                <a:gd name="T27" fmla="*/ 20 h 41"/>
                <a:gd name="T28" fmla="*/ 20 w 20"/>
                <a:gd name="T29" fmla="*/ 20 h 41"/>
                <a:gd name="T30" fmla="*/ 0 w 20"/>
                <a:gd name="T3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41">
                  <a:moveTo>
                    <a:pt x="0" y="0"/>
                  </a:move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20" y="32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9"/>
                    <a:pt x="11" y="1"/>
                    <a:pt x="0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3" name="Freeform 621"/>
            <p:cNvSpPr>
              <a:spLocks/>
            </p:cNvSpPr>
            <p:nvPr/>
          </p:nvSpPr>
          <p:spPr bwMode="auto">
            <a:xfrm>
              <a:off x="10675334" y="1109422"/>
              <a:ext cx="79418" cy="26472"/>
            </a:xfrm>
            <a:custGeom>
              <a:avLst/>
              <a:gdLst>
                <a:gd name="T0" fmla="*/ 19 w 37"/>
                <a:gd name="T1" fmla="*/ 0 h 12"/>
                <a:gd name="T2" fmla="*/ 18 w 37"/>
                <a:gd name="T3" fmla="*/ 0 h 12"/>
                <a:gd name="T4" fmla="*/ 14 w 37"/>
                <a:gd name="T5" fmla="*/ 0 h 12"/>
                <a:gd name="T6" fmla="*/ 10 w 37"/>
                <a:gd name="T7" fmla="*/ 2 h 12"/>
                <a:gd name="T8" fmla="*/ 4 w 37"/>
                <a:gd name="T9" fmla="*/ 6 h 12"/>
                <a:gd name="T10" fmla="*/ 0 w 37"/>
                <a:gd name="T11" fmla="*/ 12 h 12"/>
                <a:gd name="T12" fmla="*/ 6 w 37"/>
                <a:gd name="T13" fmla="*/ 10 h 12"/>
                <a:gd name="T14" fmla="*/ 12 w 37"/>
                <a:gd name="T15" fmla="*/ 8 h 12"/>
                <a:gd name="T16" fmla="*/ 15 w 37"/>
                <a:gd name="T17" fmla="*/ 8 h 12"/>
                <a:gd name="T18" fmla="*/ 18 w 37"/>
                <a:gd name="T19" fmla="*/ 7 h 12"/>
                <a:gd name="T20" fmla="*/ 18 w 37"/>
                <a:gd name="T21" fmla="*/ 7 h 12"/>
                <a:gd name="T22" fmla="*/ 20 w 37"/>
                <a:gd name="T23" fmla="*/ 7 h 12"/>
                <a:gd name="T24" fmla="*/ 22 w 37"/>
                <a:gd name="T25" fmla="*/ 7 h 12"/>
                <a:gd name="T26" fmla="*/ 22 w 37"/>
                <a:gd name="T27" fmla="*/ 7 h 12"/>
                <a:gd name="T28" fmla="*/ 25 w 37"/>
                <a:gd name="T29" fmla="*/ 8 h 12"/>
                <a:gd name="T30" fmla="*/ 28 w 37"/>
                <a:gd name="T31" fmla="*/ 8 h 12"/>
                <a:gd name="T32" fmla="*/ 30 w 37"/>
                <a:gd name="T33" fmla="*/ 9 h 12"/>
                <a:gd name="T34" fmla="*/ 33 w 37"/>
                <a:gd name="T35" fmla="*/ 10 h 12"/>
                <a:gd name="T36" fmla="*/ 35 w 37"/>
                <a:gd name="T37" fmla="*/ 11 h 12"/>
                <a:gd name="T38" fmla="*/ 37 w 37"/>
                <a:gd name="T39" fmla="*/ 11 h 12"/>
                <a:gd name="T40" fmla="*/ 36 w 37"/>
                <a:gd name="T41" fmla="*/ 10 h 12"/>
                <a:gd name="T42" fmla="*/ 33 w 37"/>
                <a:gd name="T43" fmla="*/ 6 h 12"/>
                <a:gd name="T44" fmla="*/ 30 w 37"/>
                <a:gd name="T45" fmla="*/ 3 h 12"/>
                <a:gd name="T46" fmla="*/ 27 w 37"/>
                <a:gd name="T47" fmla="*/ 1 h 12"/>
                <a:gd name="T48" fmla="*/ 23 w 37"/>
                <a:gd name="T49" fmla="*/ 0 h 12"/>
                <a:gd name="T50" fmla="*/ 19 w 37"/>
                <a:gd name="T5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" h="12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7" y="3"/>
                    <a:pt x="5" y="5"/>
                    <a:pt x="4" y="6"/>
                  </a:cubicBezTo>
                  <a:cubicBezTo>
                    <a:pt x="1" y="10"/>
                    <a:pt x="0" y="12"/>
                    <a:pt x="0" y="12"/>
                  </a:cubicBezTo>
                  <a:cubicBezTo>
                    <a:pt x="0" y="12"/>
                    <a:pt x="2" y="11"/>
                    <a:pt x="6" y="10"/>
                  </a:cubicBezTo>
                  <a:cubicBezTo>
                    <a:pt x="8" y="9"/>
                    <a:pt x="10" y="9"/>
                    <a:pt x="12" y="8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0" y="7"/>
                    <a:pt x="21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4" y="8"/>
                    <a:pt x="25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29" y="8"/>
                    <a:pt x="30" y="9"/>
                    <a:pt x="30" y="9"/>
                  </a:cubicBezTo>
                  <a:cubicBezTo>
                    <a:pt x="31" y="10"/>
                    <a:pt x="32" y="10"/>
                    <a:pt x="33" y="10"/>
                  </a:cubicBezTo>
                  <a:cubicBezTo>
                    <a:pt x="34" y="10"/>
                    <a:pt x="34" y="11"/>
                    <a:pt x="35" y="11"/>
                  </a:cubicBezTo>
                  <a:cubicBezTo>
                    <a:pt x="36" y="11"/>
                    <a:pt x="37" y="11"/>
                    <a:pt x="37" y="11"/>
                  </a:cubicBezTo>
                  <a:cubicBezTo>
                    <a:pt x="37" y="11"/>
                    <a:pt x="36" y="11"/>
                    <a:pt x="36" y="10"/>
                  </a:cubicBezTo>
                  <a:cubicBezTo>
                    <a:pt x="35" y="9"/>
                    <a:pt x="34" y="7"/>
                    <a:pt x="33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29" y="3"/>
                    <a:pt x="28" y="2"/>
                    <a:pt x="27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0" y="0"/>
                    <a:pt x="19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4" name="Freeform 622"/>
            <p:cNvSpPr>
              <a:spLocks/>
            </p:cNvSpPr>
            <p:nvPr/>
          </p:nvSpPr>
          <p:spPr bwMode="auto">
            <a:xfrm>
              <a:off x="10656648" y="1263585"/>
              <a:ext cx="84089" cy="40487"/>
            </a:xfrm>
            <a:custGeom>
              <a:avLst/>
              <a:gdLst>
                <a:gd name="T0" fmla="*/ 40 w 40"/>
                <a:gd name="T1" fmla="*/ 0 h 19"/>
                <a:gd name="T2" fmla="*/ 39 w 40"/>
                <a:gd name="T3" fmla="*/ 2 h 19"/>
                <a:gd name="T4" fmla="*/ 38 w 40"/>
                <a:gd name="T5" fmla="*/ 4 h 19"/>
                <a:gd name="T6" fmla="*/ 36 w 40"/>
                <a:gd name="T7" fmla="*/ 6 h 19"/>
                <a:gd name="T8" fmla="*/ 34 w 40"/>
                <a:gd name="T9" fmla="*/ 9 h 19"/>
                <a:gd name="T10" fmla="*/ 33 w 40"/>
                <a:gd name="T11" fmla="*/ 10 h 19"/>
                <a:gd name="T12" fmla="*/ 31 w 40"/>
                <a:gd name="T13" fmla="*/ 11 h 19"/>
                <a:gd name="T14" fmla="*/ 28 w 40"/>
                <a:gd name="T15" fmla="*/ 13 h 19"/>
                <a:gd name="T16" fmla="*/ 24 w 40"/>
                <a:gd name="T17" fmla="*/ 15 h 19"/>
                <a:gd name="T18" fmla="*/ 20 w 40"/>
                <a:gd name="T19" fmla="*/ 15 h 19"/>
                <a:gd name="T20" fmla="*/ 16 w 40"/>
                <a:gd name="T21" fmla="*/ 15 h 19"/>
                <a:gd name="T22" fmla="*/ 15 w 40"/>
                <a:gd name="T23" fmla="*/ 15 h 19"/>
                <a:gd name="T24" fmla="*/ 15 w 40"/>
                <a:gd name="T25" fmla="*/ 15 h 19"/>
                <a:gd name="T26" fmla="*/ 8 w 40"/>
                <a:gd name="T27" fmla="*/ 15 h 19"/>
                <a:gd name="T28" fmla="*/ 0 w 40"/>
                <a:gd name="T29" fmla="*/ 14 h 19"/>
                <a:gd name="T30" fmla="*/ 7 w 40"/>
                <a:gd name="T31" fmla="*/ 17 h 19"/>
                <a:gd name="T32" fmla="*/ 11 w 40"/>
                <a:gd name="T33" fmla="*/ 18 h 19"/>
                <a:gd name="T34" fmla="*/ 15 w 40"/>
                <a:gd name="T35" fmla="*/ 19 h 19"/>
                <a:gd name="T36" fmla="*/ 18 w 40"/>
                <a:gd name="T37" fmla="*/ 19 h 19"/>
                <a:gd name="T38" fmla="*/ 20 w 40"/>
                <a:gd name="T39" fmla="*/ 19 h 19"/>
                <a:gd name="T40" fmla="*/ 25 w 40"/>
                <a:gd name="T41" fmla="*/ 18 h 19"/>
                <a:gd name="T42" fmla="*/ 29 w 40"/>
                <a:gd name="T43" fmla="*/ 17 h 19"/>
                <a:gd name="T44" fmla="*/ 33 w 40"/>
                <a:gd name="T45" fmla="*/ 14 h 19"/>
                <a:gd name="T46" fmla="*/ 35 w 40"/>
                <a:gd name="T47" fmla="*/ 12 h 19"/>
                <a:gd name="T48" fmla="*/ 36 w 40"/>
                <a:gd name="T49" fmla="*/ 11 h 19"/>
                <a:gd name="T50" fmla="*/ 38 w 40"/>
                <a:gd name="T51" fmla="*/ 9 h 19"/>
                <a:gd name="T52" fmla="*/ 38 w 40"/>
                <a:gd name="T53" fmla="*/ 7 h 19"/>
                <a:gd name="T54" fmla="*/ 40 w 40"/>
                <a:gd name="T55" fmla="*/ 4 h 19"/>
                <a:gd name="T56" fmla="*/ 40 w 40"/>
                <a:gd name="T57" fmla="*/ 2 h 19"/>
                <a:gd name="T58" fmla="*/ 40 w 40"/>
                <a:gd name="T5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cubicBezTo>
                    <a:pt x="40" y="0"/>
                    <a:pt x="40" y="0"/>
                    <a:pt x="39" y="2"/>
                  </a:cubicBezTo>
                  <a:cubicBezTo>
                    <a:pt x="39" y="2"/>
                    <a:pt x="39" y="3"/>
                    <a:pt x="38" y="4"/>
                  </a:cubicBezTo>
                  <a:cubicBezTo>
                    <a:pt x="38" y="5"/>
                    <a:pt x="37" y="5"/>
                    <a:pt x="36" y="6"/>
                  </a:cubicBezTo>
                  <a:cubicBezTo>
                    <a:pt x="36" y="7"/>
                    <a:pt x="35" y="8"/>
                    <a:pt x="34" y="9"/>
                  </a:cubicBezTo>
                  <a:cubicBezTo>
                    <a:pt x="34" y="9"/>
                    <a:pt x="33" y="10"/>
                    <a:pt x="33" y="10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0" y="12"/>
                    <a:pt x="29" y="13"/>
                    <a:pt x="28" y="13"/>
                  </a:cubicBezTo>
                  <a:cubicBezTo>
                    <a:pt x="27" y="14"/>
                    <a:pt x="25" y="14"/>
                    <a:pt x="24" y="15"/>
                  </a:cubicBezTo>
                  <a:cubicBezTo>
                    <a:pt x="22" y="15"/>
                    <a:pt x="21" y="15"/>
                    <a:pt x="20" y="15"/>
                  </a:cubicBezTo>
                  <a:cubicBezTo>
                    <a:pt x="18" y="15"/>
                    <a:pt x="17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2" y="15"/>
                    <a:pt x="10" y="15"/>
                    <a:pt x="8" y="15"/>
                  </a:cubicBezTo>
                  <a:cubicBezTo>
                    <a:pt x="3" y="15"/>
                    <a:pt x="0" y="14"/>
                    <a:pt x="0" y="14"/>
                  </a:cubicBezTo>
                  <a:cubicBezTo>
                    <a:pt x="0" y="14"/>
                    <a:pt x="3" y="16"/>
                    <a:pt x="7" y="17"/>
                  </a:cubicBezTo>
                  <a:cubicBezTo>
                    <a:pt x="8" y="18"/>
                    <a:pt x="10" y="18"/>
                    <a:pt x="11" y="18"/>
                  </a:cubicBezTo>
                  <a:cubicBezTo>
                    <a:pt x="12" y="18"/>
                    <a:pt x="14" y="19"/>
                    <a:pt x="15" y="19"/>
                  </a:cubicBezTo>
                  <a:cubicBezTo>
                    <a:pt x="16" y="19"/>
                    <a:pt x="17" y="19"/>
                    <a:pt x="18" y="19"/>
                  </a:cubicBezTo>
                  <a:cubicBezTo>
                    <a:pt x="19" y="19"/>
                    <a:pt x="19" y="19"/>
                    <a:pt x="20" y="19"/>
                  </a:cubicBezTo>
                  <a:cubicBezTo>
                    <a:pt x="21" y="19"/>
                    <a:pt x="23" y="18"/>
                    <a:pt x="25" y="18"/>
                  </a:cubicBezTo>
                  <a:cubicBezTo>
                    <a:pt x="26" y="18"/>
                    <a:pt x="28" y="17"/>
                    <a:pt x="29" y="17"/>
                  </a:cubicBezTo>
                  <a:cubicBezTo>
                    <a:pt x="31" y="16"/>
                    <a:pt x="32" y="15"/>
                    <a:pt x="33" y="14"/>
                  </a:cubicBezTo>
                  <a:cubicBezTo>
                    <a:pt x="34" y="13"/>
                    <a:pt x="34" y="13"/>
                    <a:pt x="35" y="12"/>
                  </a:cubicBezTo>
                  <a:cubicBezTo>
                    <a:pt x="36" y="12"/>
                    <a:pt x="36" y="11"/>
                    <a:pt x="36" y="11"/>
                  </a:cubicBezTo>
                  <a:cubicBezTo>
                    <a:pt x="37" y="10"/>
                    <a:pt x="37" y="10"/>
                    <a:pt x="38" y="9"/>
                  </a:cubicBezTo>
                  <a:cubicBezTo>
                    <a:pt x="38" y="9"/>
                    <a:pt x="38" y="8"/>
                    <a:pt x="38" y="7"/>
                  </a:cubicBezTo>
                  <a:cubicBezTo>
                    <a:pt x="39" y="6"/>
                    <a:pt x="39" y="5"/>
                    <a:pt x="40" y="4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5" name="Freeform 624"/>
            <p:cNvSpPr>
              <a:spLocks/>
            </p:cNvSpPr>
            <p:nvPr/>
          </p:nvSpPr>
          <p:spPr bwMode="auto">
            <a:xfrm>
              <a:off x="10865311" y="664062"/>
              <a:ext cx="87202" cy="138591"/>
            </a:xfrm>
            <a:custGeom>
              <a:avLst/>
              <a:gdLst>
                <a:gd name="T0" fmla="*/ 29 w 41"/>
                <a:gd name="T1" fmla="*/ 0 h 65"/>
                <a:gd name="T2" fmla="*/ 18 w 41"/>
                <a:gd name="T3" fmla="*/ 7 h 65"/>
                <a:gd name="T4" fmla="*/ 1 w 41"/>
                <a:gd name="T5" fmla="*/ 48 h 65"/>
                <a:gd name="T6" fmla="*/ 0 w 41"/>
                <a:gd name="T7" fmla="*/ 53 h 65"/>
                <a:gd name="T8" fmla="*/ 7 w 41"/>
                <a:gd name="T9" fmla="*/ 64 h 65"/>
                <a:gd name="T10" fmla="*/ 7 w 41"/>
                <a:gd name="T11" fmla="*/ 64 h 65"/>
                <a:gd name="T12" fmla="*/ 7 w 41"/>
                <a:gd name="T13" fmla="*/ 64 h 65"/>
                <a:gd name="T14" fmla="*/ 7 w 41"/>
                <a:gd name="T15" fmla="*/ 64 h 65"/>
                <a:gd name="T16" fmla="*/ 11 w 41"/>
                <a:gd name="T17" fmla="*/ 65 h 65"/>
                <a:gd name="T18" fmla="*/ 22 w 41"/>
                <a:gd name="T19" fmla="*/ 58 h 65"/>
                <a:gd name="T20" fmla="*/ 25 w 41"/>
                <a:gd name="T21" fmla="*/ 52 h 65"/>
                <a:gd name="T22" fmla="*/ 25 w 41"/>
                <a:gd name="T23" fmla="*/ 52 h 65"/>
                <a:gd name="T24" fmla="*/ 40 w 41"/>
                <a:gd name="T25" fmla="*/ 16 h 65"/>
                <a:gd name="T26" fmla="*/ 41 w 41"/>
                <a:gd name="T27" fmla="*/ 12 h 65"/>
                <a:gd name="T28" fmla="*/ 33 w 41"/>
                <a:gd name="T29" fmla="*/ 1 h 65"/>
                <a:gd name="T30" fmla="*/ 29 w 41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65">
                  <a:moveTo>
                    <a:pt x="29" y="0"/>
                  </a:moveTo>
                  <a:cubicBezTo>
                    <a:pt x="24" y="0"/>
                    <a:pt x="20" y="3"/>
                    <a:pt x="18" y="7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0" y="51"/>
                    <a:pt x="0" y="53"/>
                  </a:cubicBezTo>
                  <a:cubicBezTo>
                    <a:pt x="0" y="58"/>
                    <a:pt x="2" y="62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6" y="65"/>
                    <a:pt x="20" y="62"/>
                    <a:pt x="22" y="58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1" y="13"/>
                    <a:pt x="41" y="12"/>
                  </a:cubicBezTo>
                  <a:cubicBezTo>
                    <a:pt x="41" y="7"/>
                    <a:pt x="38" y="3"/>
                    <a:pt x="33" y="1"/>
                  </a:cubicBezTo>
                  <a:cubicBezTo>
                    <a:pt x="32" y="0"/>
                    <a:pt x="30" y="0"/>
                    <a:pt x="29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7933393" y="1078278"/>
            <a:ext cx="1516713" cy="873589"/>
            <a:chOff x="7933393" y="1078278"/>
            <a:chExt cx="1516713" cy="873589"/>
          </a:xfrm>
        </p:grpSpPr>
        <p:sp>
          <p:nvSpPr>
            <p:cNvPr id="207" name="Rectangle 674"/>
            <p:cNvSpPr>
              <a:spLocks noChangeArrowheads="1"/>
            </p:cNvSpPr>
            <p:nvPr/>
          </p:nvSpPr>
          <p:spPr bwMode="auto">
            <a:xfrm>
              <a:off x="7933393" y="1388160"/>
              <a:ext cx="138591" cy="55280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8" name="Rectangle 675"/>
            <p:cNvSpPr>
              <a:spLocks noChangeArrowheads="1"/>
            </p:cNvSpPr>
            <p:nvPr/>
          </p:nvSpPr>
          <p:spPr bwMode="auto">
            <a:xfrm>
              <a:off x="8623233" y="1517408"/>
              <a:ext cx="138591" cy="4235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09" name="Rectangle 676"/>
            <p:cNvSpPr>
              <a:spLocks noChangeArrowheads="1"/>
            </p:cNvSpPr>
            <p:nvPr/>
          </p:nvSpPr>
          <p:spPr bwMode="auto">
            <a:xfrm>
              <a:off x="9311515" y="1517408"/>
              <a:ext cx="138591" cy="4235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0" name="Rectangle 677"/>
            <p:cNvSpPr>
              <a:spLocks noChangeArrowheads="1"/>
            </p:cNvSpPr>
            <p:nvPr/>
          </p:nvSpPr>
          <p:spPr bwMode="auto">
            <a:xfrm>
              <a:off x="8163859" y="1154580"/>
              <a:ext cx="138591" cy="7863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1" name="Rectangle 678"/>
            <p:cNvSpPr>
              <a:spLocks noChangeArrowheads="1"/>
            </p:cNvSpPr>
            <p:nvPr/>
          </p:nvSpPr>
          <p:spPr bwMode="auto">
            <a:xfrm>
              <a:off x="9082607" y="1078278"/>
              <a:ext cx="140148" cy="86268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2" name="Rectangle 679"/>
            <p:cNvSpPr>
              <a:spLocks noChangeArrowheads="1"/>
            </p:cNvSpPr>
            <p:nvPr/>
          </p:nvSpPr>
          <p:spPr bwMode="auto">
            <a:xfrm>
              <a:off x="8394324" y="1322758"/>
              <a:ext cx="137035" cy="61820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3" name="Rectangle 680"/>
            <p:cNvSpPr>
              <a:spLocks noChangeArrowheads="1"/>
            </p:cNvSpPr>
            <p:nvPr/>
          </p:nvSpPr>
          <p:spPr bwMode="auto">
            <a:xfrm>
              <a:off x="8853698" y="1414632"/>
              <a:ext cx="138591" cy="5263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4" name="Rectangle 681"/>
            <p:cNvSpPr>
              <a:spLocks noChangeArrowheads="1"/>
            </p:cNvSpPr>
            <p:nvPr/>
          </p:nvSpPr>
          <p:spPr bwMode="auto">
            <a:xfrm>
              <a:off x="7933393" y="1936295"/>
              <a:ext cx="1516712" cy="15572"/>
            </a:xfrm>
            <a:prstGeom prst="rect">
              <a:avLst/>
            </a:pr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4239717" y="5005535"/>
            <a:ext cx="5238419" cy="780157"/>
            <a:chOff x="4239717" y="5005535"/>
            <a:chExt cx="5238419" cy="780157"/>
          </a:xfrm>
        </p:grpSpPr>
        <p:sp>
          <p:nvSpPr>
            <p:cNvPr id="216" name="Rectangle 192"/>
            <p:cNvSpPr>
              <a:spLocks noChangeArrowheads="1"/>
            </p:cNvSpPr>
            <p:nvPr/>
          </p:nvSpPr>
          <p:spPr bwMode="auto">
            <a:xfrm>
              <a:off x="4239717" y="500553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7" name="Rectangle 193"/>
            <p:cNvSpPr>
              <a:spLocks noChangeArrowheads="1"/>
            </p:cNvSpPr>
            <p:nvPr/>
          </p:nvSpPr>
          <p:spPr bwMode="auto">
            <a:xfrm>
              <a:off x="8697979" y="5005535"/>
              <a:ext cx="780157" cy="7801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8" name="Freeform 234"/>
            <p:cNvSpPr>
              <a:spLocks/>
            </p:cNvSpPr>
            <p:nvPr/>
          </p:nvSpPr>
          <p:spPr bwMode="auto">
            <a:xfrm>
              <a:off x="8813212" y="5120767"/>
              <a:ext cx="548133" cy="548133"/>
            </a:xfrm>
            <a:custGeom>
              <a:avLst/>
              <a:gdLst>
                <a:gd name="T0" fmla="*/ 244 w 257"/>
                <a:gd name="T1" fmla="*/ 129 h 257"/>
                <a:gd name="T2" fmla="*/ 230 w 257"/>
                <a:gd name="T3" fmla="*/ 129 h 257"/>
                <a:gd name="T4" fmla="*/ 200 w 257"/>
                <a:gd name="T5" fmla="*/ 201 h 257"/>
                <a:gd name="T6" fmla="*/ 128 w 257"/>
                <a:gd name="T7" fmla="*/ 231 h 257"/>
                <a:gd name="T8" fmla="*/ 56 w 257"/>
                <a:gd name="T9" fmla="*/ 201 h 257"/>
                <a:gd name="T10" fmla="*/ 26 w 257"/>
                <a:gd name="T11" fmla="*/ 129 h 257"/>
                <a:gd name="T12" fmla="*/ 56 w 257"/>
                <a:gd name="T13" fmla="*/ 57 h 257"/>
                <a:gd name="T14" fmla="*/ 128 w 257"/>
                <a:gd name="T15" fmla="*/ 27 h 257"/>
                <a:gd name="T16" fmla="*/ 200 w 257"/>
                <a:gd name="T17" fmla="*/ 57 h 257"/>
                <a:gd name="T18" fmla="*/ 230 w 257"/>
                <a:gd name="T19" fmla="*/ 129 h 257"/>
                <a:gd name="T20" fmla="*/ 244 w 257"/>
                <a:gd name="T21" fmla="*/ 129 h 257"/>
                <a:gd name="T22" fmla="*/ 257 w 257"/>
                <a:gd name="T23" fmla="*/ 129 h 257"/>
                <a:gd name="T24" fmla="*/ 219 w 257"/>
                <a:gd name="T25" fmla="*/ 38 h 257"/>
                <a:gd name="T26" fmla="*/ 128 w 257"/>
                <a:gd name="T27" fmla="*/ 0 h 257"/>
                <a:gd name="T28" fmla="*/ 37 w 257"/>
                <a:gd name="T29" fmla="*/ 38 h 257"/>
                <a:gd name="T30" fmla="*/ 0 w 257"/>
                <a:gd name="T31" fmla="*/ 129 h 257"/>
                <a:gd name="T32" fmla="*/ 37 w 257"/>
                <a:gd name="T33" fmla="*/ 220 h 257"/>
                <a:gd name="T34" fmla="*/ 128 w 257"/>
                <a:gd name="T35" fmla="*/ 257 h 257"/>
                <a:gd name="T36" fmla="*/ 219 w 257"/>
                <a:gd name="T37" fmla="*/ 220 h 257"/>
                <a:gd name="T38" fmla="*/ 257 w 257"/>
                <a:gd name="T39" fmla="*/ 129 h 257"/>
                <a:gd name="T40" fmla="*/ 244 w 257"/>
                <a:gd name="T41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7" h="257">
                  <a:moveTo>
                    <a:pt x="244" y="129"/>
                  </a:moveTo>
                  <a:cubicBezTo>
                    <a:pt x="230" y="129"/>
                    <a:pt x="230" y="129"/>
                    <a:pt x="230" y="129"/>
                  </a:cubicBezTo>
                  <a:cubicBezTo>
                    <a:pt x="230" y="157"/>
                    <a:pt x="219" y="182"/>
                    <a:pt x="200" y="201"/>
                  </a:cubicBezTo>
                  <a:cubicBezTo>
                    <a:pt x="182" y="219"/>
                    <a:pt x="157" y="231"/>
                    <a:pt x="128" y="231"/>
                  </a:cubicBezTo>
                  <a:cubicBezTo>
                    <a:pt x="100" y="231"/>
                    <a:pt x="75" y="219"/>
                    <a:pt x="56" y="201"/>
                  </a:cubicBezTo>
                  <a:cubicBezTo>
                    <a:pt x="38" y="182"/>
                    <a:pt x="26" y="157"/>
                    <a:pt x="26" y="129"/>
                  </a:cubicBezTo>
                  <a:cubicBezTo>
                    <a:pt x="26" y="100"/>
                    <a:pt x="38" y="75"/>
                    <a:pt x="56" y="57"/>
                  </a:cubicBezTo>
                  <a:cubicBezTo>
                    <a:pt x="75" y="38"/>
                    <a:pt x="100" y="27"/>
                    <a:pt x="128" y="27"/>
                  </a:cubicBezTo>
                  <a:cubicBezTo>
                    <a:pt x="157" y="27"/>
                    <a:pt x="182" y="38"/>
                    <a:pt x="200" y="57"/>
                  </a:cubicBezTo>
                  <a:cubicBezTo>
                    <a:pt x="219" y="75"/>
                    <a:pt x="230" y="100"/>
                    <a:pt x="230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57" y="129"/>
                    <a:pt x="257" y="129"/>
                    <a:pt x="257" y="129"/>
                  </a:cubicBezTo>
                  <a:cubicBezTo>
                    <a:pt x="257" y="93"/>
                    <a:pt x="243" y="61"/>
                    <a:pt x="219" y="38"/>
                  </a:cubicBezTo>
                  <a:cubicBezTo>
                    <a:pt x="196" y="14"/>
                    <a:pt x="164" y="0"/>
                    <a:pt x="128" y="0"/>
                  </a:cubicBezTo>
                  <a:cubicBezTo>
                    <a:pt x="93" y="0"/>
                    <a:pt x="61" y="14"/>
                    <a:pt x="37" y="38"/>
                  </a:cubicBezTo>
                  <a:cubicBezTo>
                    <a:pt x="14" y="61"/>
                    <a:pt x="0" y="93"/>
                    <a:pt x="0" y="129"/>
                  </a:cubicBezTo>
                  <a:cubicBezTo>
                    <a:pt x="0" y="164"/>
                    <a:pt x="14" y="196"/>
                    <a:pt x="37" y="220"/>
                  </a:cubicBezTo>
                  <a:cubicBezTo>
                    <a:pt x="61" y="243"/>
                    <a:pt x="93" y="257"/>
                    <a:pt x="128" y="257"/>
                  </a:cubicBezTo>
                  <a:cubicBezTo>
                    <a:pt x="164" y="257"/>
                    <a:pt x="196" y="243"/>
                    <a:pt x="219" y="220"/>
                  </a:cubicBezTo>
                  <a:cubicBezTo>
                    <a:pt x="243" y="196"/>
                    <a:pt x="257" y="164"/>
                    <a:pt x="257" y="129"/>
                  </a:cubicBezTo>
                  <a:lnTo>
                    <a:pt x="24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19" name="Freeform 235"/>
            <p:cNvSpPr>
              <a:spLocks/>
            </p:cNvSpPr>
            <p:nvPr/>
          </p:nvSpPr>
          <p:spPr bwMode="auto">
            <a:xfrm>
              <a:off x="9020318" y="5256244"/>
              <a:ext cx="133919" cy="292753"/>
            </a:xfrm>
            <a:custGeom>
              <a:avLst/>
              <a:gdLst>
                <a:gd name="T0" fmla="*/ 23 w 63"/>
                <a:gd name="T1" fmla="*/ 20 h 137"/>
                <a:gd name="T2" fmla="*/ 23 w 63"/>
                <a:gd name="T3" fmla="*/ 49 h 137"/>
                <a:gd name="T4" fmla="*/ 31 w 63"/>
                <a:gd name="T5" fmla="*/ 43 h 137"/>
                <a:gd name="T6" fmla="*/ 38 w 63"/>
                <a:gd name="T7" fmla="*/ 41 h 137"/>
                <a:gd name="T8" fmla="*/ 58 w 63"/>
                <a:gd name="T9" fmla="*/ 51 h 137"/>
                <a:gd name="T10" fmla="*/ 63 w 63"/>
                <a:gd name="T11" fmla="*/ 74 h 137"/>
                <a:gd name="T12" fmla="*/ 63 w 63"/>
                <a:gd name="T13" fmla="*/ 103 h 137"/>
                <a:gd name="T14" fmla="*/ 54 w 63"/>
                <a:gd name="T15" fmla="*/ 128 h 137"/>
                <a:gd name="T16" fmla="*/ 31 w 63"/>
                <a:gd name="T17" fmla="*/ 137 h 137"/>
                <a:gd name="T18" fmla="*/ 9 w 63"/>
                <a:gd name="T19" fmla="*/ 127 h 137"/>
                <a:gd name="T20" fmla="*/ 0 w 63"/>
                <a:gd name="T21" fmla="*/ 104 h 137"/>
                <a:gd name="T22" fmla="*/ 0 w 63"/>
                <a:gd name="T23" fmla="*/ 101 h 137"/>
                <a:gd name="T24" fmla="*/ 20 w 63"/>
                <a:gd name="T25" fmla="*/ 100 h 137"/>
                <a:gd name="T26" fmla="*/ 20 w 63"/>
                <a:gd name="T27" fmla="*/ 104 h 137"/>
                <a:gd name="T28" fmla="*/ 27 w 63"/>
                <a:gd name="T29" fmla="*/ 115 h 137"/>
                <a:gd name="T30" fmla="*/ 30 w 63"/>
                <a:gd name="T31" fmla="*/ 116 h 137"/>
                <a:gd name="T32" fmla="*/ 43 w 63"/>
                <a:gd name="T33" fmla="*/ 103 h 137"/>
                <a:gd name="T34" fmla="*/ 43 w 63"/>
                <a:gd name="T35" fmla="*/ 70 h 137"/>
                <a:gd name="T36" fmla="*/ 39 w 63"/>
                <a:gd name="T37" fmla="*/ 60 h 137"/>
                <a:gd name="T38" fmla="*/ 33 w 63"/>
                <a:gd name="T39" fmla="*/ 58 h 137"/>
                <a:gd name="T40" fmla="*/ 25 w 63"/>
                <a:gd name="T41" fmla="*/ 62 h 137"/>
                <a:gd name="T42" fmla="*/ 23 w 63"/>
                <a:gd name="T43" fmla="*/ 70 h 137"/>
                <a:gd name="T44" fmla="*/ 23 w 63"/>
                <a:gd name="T45" fmla="*/ 74 h 137"/>
                <a:gd name="T46" fmla="*/ 2 w 63"/>
                <a:gd name="T47" fmla="*/ 74 h 137"/>
                <a:gd name="T48" fmla="*/ 2 w 63"/>
                <a:gd name="T49" fmla="*/ 0 h 137"/>
                <a:gd name="T50" fmla="*/ 62 w 63"/>
                <a:gd name="T51" fmla="*/ 0 h 137"/>
                <a:gd name="T52" fmla="*/ 62 w 63"/>
                <a:gd name="T53" fmla="*/ 20 h 137"/>
                <a:gd name="T54" fmla="*/ 23 w 63"/>
                <a:gd name="T55" fmla="*/ 2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3" h="137">
                  <a:moveTo>
                    <a:pt x="23" y="20"/>
                  </a:moveTo>
                  <a:cubicBezTo>
                    <a:pt x="23" y="49"/>
                    <a:pt x="23" y="49"/>
                    <a:pt x="23" y="49"/>
                  </a:cubicBezTo>
                  <a:cubicBezTo>
                    <a:pt x="25" y="46"/>
                    <a:pt x="28" y="44"/>
                    <a:pt x="31" y="43"/>
                  </a:cubicBezTo>
                  <a:cubicBezTo>
                    <a:pt x="33" y="42"/>
                    <a:pt x="35" y="41"/>
                    <a:pt x="38" y="41"/>
                  </a:cubicBezTo>
                  <a:cubicBezTo>
                    <a:pt x="47" y="41"/>
                    <a:pt x="54" y="45"/>
                    <a:pt x="58" y="51"/>
                  </a:cubicBezTo>
                  <a:cubicBezTo>
                    <a:pt x="62" y="56"/>
                    <a:pt x="63" y="64"/>
                    <a:pt x="63" y="7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13"/>
                    <a:pt x="60" y="121"/>
                    <a:pt x="54" y="128"/>
                  </a:cubicBezTo>
                  <a:cubicBezTo>
                    <a:pt x="48" y="134"/>
                    <a:pt x="40" y="137"/>
                    <a:pt x="31" y="137"/>
                  </a:cubicBezTo>
                  <a:cubicBezTo>
                    <a:pt x="22" y="137"/>
                    <a:pt x="15" y="134"/>
                    <a:pt x="9" y="127"/>
                  </a:cubicBezTo>
                  <a:cubicBezTo>
                    <a:pt x="3" y="121"/>
                    <a:pt x="0" y="113"/>
                    <a:pt x="0" y="10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1" y="110"/>
                    <a:pt x="23" y="113"/>
                    <a:pt x="27" y="115"/>
                  </a:cubicBezTo>
                  <a:cubicBezTo>
                    <a:pt x="28" y="116"/>
                    <a:pt x="29" y="116"/>
                    <a:pt x="30" y="116"/>
                  </a:cubicBezTo>
                  <a:cubicBezTo>
                    <a:pt x="39" y="116"/>
                    <a:pt x="43" y="112"/>
                    <a:pt x="43" y="10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6"/>
                    <a:pt x="42" y="62"/>
                    <a:pt x="39" y="60"/>
                  </a:cubicBezTo>
                  <a:cubicBezTo>
                    <a:pt x="37" y="59"/>
                    <a:pt x="35" y="58"/>
                    <a:pt x="33" y="58"/>
                  </a:cubicBezTo>
                  <a:cubicBezTo>
                    <a:pt x="29" y="58"/>
                    <a:pt x="27" y="59"/>
                    <a:pt x="25" y="62"/>
                  </a:cubicBezTo>
                  <a:cubicBezTo>
                    <a:pt x="23" y="65"/>
                    <a:pt x="23" y="67"/>
                    <a:pt x="23" y="70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20"/>
                    <a:pt x="62" y="20"/>
                    <a:pt x="62" y="20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0" name="Rectangle 192"/>
            <p:cNvSpPr>
              <a:spLocks noChangeArrowheads="1"/>
            </p:cNvSpPr>
            <p:nvPr/>
          </p:nvSpPr>
          <p:spPr bwMode="auto">
            <a:xfrm>
              <a:off x="5128782" y="500553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1" name="Rectangle 192"/>
            <p:cNvSpPr>
              <a:spLocks noChangeArrowheads="1"/>
            </p:cNvSpPr>
            <p:nvPr/>
          </p:nvSpPr>
          <p:spPr bwMode="auto">
            <a:xfrm>
              <a:off x="6018642" y="500553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2" name="Rectangle 192"/>
            <p:cNvSpPr>
              <a:spLocks noChangeArrowheads="1"/>
            </p:cNvSpPr>
            <p:nvPr/>
          </p:nvSpPr>
          <p:spPr bwMode="auto">
            <a:xfrm>
              <a:off x="6907707" y="500553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3" name="Rectangle 192"/>
            <p:cNvSpPr>
              <a:spLocks noChangeArrowheads="1"/>
            </p:cNvSpPr>
            <p:nvPr/>
          </p:nvSpPr>
          <p:spPr bwMode="auto">
            <a:xfrm>
              <a:off x="7797565" y="500553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2465297" y="2143401"/>
            <a:ext cx="6117449" cy="784829"/>
            <a:chOff x="2465297" y="2143401"/>
            <a:chExt cx="6117449" cy="784829"/>
          </a:xfrm>
        </p:grpSpPr>
        <p:sp>
          <p:nvSpPr>
            <p:cNvPr id="225" name="Rectangle 190"/>
            <p:cNvSpPr>
              <a:spLocks noChangeArrowheads="1"/>
            </p:cNvSpPr>
            <p:nvPr/>
          </p:nvSpPr>
          <p:spPr bwMode="auto">
            <a:xfrm>
              <a:off x="6916542" y="2148073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6" name="Rectangle 191"/>
            <p:cNvSpPr>
              <a:spLocks noChangeArrowheads="1"/>
            </p:cNvSpPr>
            <p:nvPr/>
          </p:nvSpPr>
          <p:spPr bwMode="auto">
            <a:xfrm>
              <a:off x="7802589" y="2148073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7" name="Rectangle 189"/>
            <p:cNvSpPr>
              <a:spLocks noChangeArrowheads="1"/>
            </p:cNvSpPr>
            <p:nvPr/>
          </p:nvSpPr>
          <p:spPr bwMode="auto">
            <a:xfrm>
              <a:off x="2465297" y="2148072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8" name="Rectangle 192"/>
            <p:cNvSpPr>
              <a:spLocks noChangeArrowheads="1"/>
            </p:cNvSpPr>
            <p:nvPr/>
          </p:nvSpPr>
          <p:spPr bwMode="auto">
            <a:xfrm>
              <a:off x="3353753" y="2143401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29" name="Rectangle 192"/>
            <p:cNvSpPr>
              <a:spLocks noChangeArrowheads="1"/>
            </p:cNvSpPr>
            <p:nvPr/>
          </p:nvSpPr>
          <p:spPr bwMode="auto">
            <a:xfrm>
              <a:off x="4242818" y="2143401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0" name="Rectangle 192"/>
            <p:cNvSpPr>
              <a:spLocks noChangeArrowheads="1"/>
            </p:cNvSpPr>
            <p:nvPr/>
          </p:nvSpPr>
          <p:spPr bwMode="auto">
            <a:xfrm>
              <a:off x="5132678" y="2143401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1" name="Rectangle 192"/>
            <p:cNvSpPr>
              <a:spLocks noChangeArrowheads="1"/>
            </p:cNvSpPr>
            <p:nvPr/>
          </p:nvSpPr>
          <p:spPr bwMode="auto">
            <a:xfrm>
              <a:off x="6021743" y="2143401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4230374" y="3532565"/>
            <a:ext cx="4347348" cy="806488"/>
            <a:chOff x="4230374" y="3532565"/>
            <a:chExt cx="4347348" cy="806488"/>
          </a:xfrm>
        </p:grpSpPr>
        <p:sp>
          <p:nvSpPr>
            <p:cNvPr id="233" name="Rectangle 195"/>
            <p:cNvSpPr>
              <a:spLocks noChangeArrowheads="1"/>
            </p:cNvSpPr>
            <p:nvPr/>
          </p:nvSpPr>
          <p:spPr bwMode="auto">
            <a:xfrm>
              <a:off x="4230374" y="3558896"/>
              <a:ext cx="780157" cy="7801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4" name="Freeform 230"/>
            <p:cNvSpPr>
              <a:spLocks/>
            </p:cNvSpPr>
            <p:nvPr/>
          </p:nvSpPr>
          <p:spPr bwMode="auto">
            <a:xfrm>
              <a:off x="4345607" y="3664786"/>
              <a:ext cx="549691" cy="549691"/>
            </a:xfrm>
            <a:custGeom>
              <a:avLst/>
              <a:gdLst>
                <a:gd name="T0" fmla="*/ 244 w 258"/>
                <a:gd name="T1" fmla="*/ 129 h 258"/>
                <a:gd name="T2" fmla="*/ 231 w 258"/>
                <a:gd name="T3" fmla="*/ 129 h 258"/>
                <a:gd name="T4" fmla="*/ 201 w 258"/>
                <a:gd name="T5" fmla="*/ 201 h 258"/>
                <a:gd name="T6" fmla="*/ 129 w 258"/>
                <a:gd name="T7" fmla="*/ 231 h 258"/>
                <a:gd name="T8" fmla="*/ 57 w 258"/>
                <a:gd name="T9" fmla="*/ 201 h 258"/>
                <a:gd name="T10" fmla="*/ 27 w 258"/>
                <a:gd name="T11" fmla="*/ 129 h 258"/>
                <a:gd name="T12" fmla="*/ 57 w 258"/>
                <a:gd name="T13" fmla="*/ 57 h 258"/>
                <a:gd name="T14" fmla="*/ 129 w 258"/>
                <a:gd name="T15" fmla="*/ 27 h 258"/>
                <a:gd name="T16" fmla="*/ 201 w 258"/>
                <a:gd name="T17" fmla="*/ 57 h 258"/>
                <a:gd name="T18" fmla="*/ 231 w 258"/>
                <a:gd name="T19" fmla="*/ 129 h 258"/>
                <a:gd name="T20" fmla="*/ 244 w 258"/>
                <a:gd name="T21" fmla="*/ 129 h 258"/>
                <a:gd name="T22" fmla="*/ 258 w 258"/>
                <a:gd name="T23" fmla="*/ 129 h 258"/>
                <a:gd name="T24" fmla="*/ 220 w 258"/>
                <a:gd name="T25" fmla="*/ 38 h 258"/>
                <a:gd name="T26" fmla="*/ 129 w 258"/>
                <a:gd name="T27" fmla="*/ 0 h 258"/>
                <a:gd name="T28" fmla="*/ 38 w 258"/>
                <a:gd name="T29" fmla="*/ 38 h 258"/>
                <a:gd name="T30" fmla="*/ 0 w 258"/>
                <a:gd name="T31" fmla="*/ 129 h 258"/>
                <a:gd name="T32" fmla="*/ 38 w 258"/>
                <a:gd name="T33" fmla="*/ 220 h 258"/>
                <a:gd name="T34" fmla="*/ 129 w 258"/>
                <a:gd name="T35" fmla="*/ 258 h 258"/>
                <a:gd name="T36" fmla="*/ 220 w 258"/>
                <a:gd name="T37" fmla="*/ 220 h 258"/>
                <a:gd name="T38" fmla="*/ 258 w 258"/>
                <a:gd name="T39" fmla="*/ 129 h 258"/>
                <a:gd name="T40" fmla="*/ 244 w 258"/>
                <a:gd name="T41" fmla="*/ 12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258">
                  <a:moveTo>
                    <a:pt x="244" y="129"/>
                  </a:moveTo>
                  <a:cubicBezTo>
                    <a:pt x="231" y="129"/>
                    <a:pt x="231" y="129"/>
                    <a:pt x="231" y="129"/>
                  </a:cubicBezTo>
                  <a:cubicBezTo>
                    <a:pt x="231" y="157"/>
                    <a:pt x="219" y="183"/>
                    <a:pt x="201" y="201"/>
                  </a:cubicBezTo>
                  <a:cubicBezTo>
                    <a:pt x="182" y="220"/>
                    <a:pt x="157" y="231"/>
                    <a:pt x="129" y="231"/>
                  </a:cubicBezTo>
                  <a:cubicBezTo>
                    <a:pt x="101" y="231"/>
                    <a:pt x="75" y="220"/>
                    <a:pt x="57" y="201"/>
                  </a:cubicBezTo>
                  <a:cubicBezTo>
                    <a:pt x="38" y="183"/>
                    <a:pt x="27" y="157"/>
                    <a:pt x="27" y="129"/>
                  </a:cubicBezTo>
                  <a:cubicBezTo>
                    <a:pt x="27" y="101"/>
                    <a:pt x="38" y="75"/>
                    <a:pt x="57" y="57"/>
                  </a:cubicBezTo>
                  <a:cubicBezTo>
                    <a:pt x="75" y="38"/>
                    <a:pt x="101" y="27"/>
                    <a:pt x="129" y="27"/>
                  </a:cubicBezTo>
                  <a:cubicBezTo>
                    <a:pt x="157" y="27"/>
                    <a:pt x="182" y="38"/>
                    <a:pt x="201" y="57"/>
                  </a:cubicBezTo>
                  <a:cubicBezTo>
                    <a:pt x="219" y="75"/>
                    <a:pt x="231" y="101"/>
                    <a:pt x="231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58" y="93"/>
                    <a:pt x="243" y="61"/>
                    <a:pt x="220" y="38"/>
                  </a:cubicBezTo>
                  <a:cubicBezTo>
                    <a:pt x="197" y="15"/>
                    <a:pt x="164" y="0"/>
                    <a:pt x="129" y="0"/>
                  </a:cubicBezTo>
                  <a:cubicBezTo>
                    <a:pt x="93" y="0"/>
                    <a:pt x="61" y="15"/>
                    <a:pt x="38" y="38"/>
                  </a:cubicBezTo>
                  <a:cubicBezTo>
                    <a:pt x="14" y="61"/>
                    <a:pt x="0" y="93"/>
                    <a:pt x="0" y="129"/>
                  </a:cubicBezTo>
                  <a:cubicBezTo>
                    <a:pt x="0" y="165"/>
                    <a:pt x="14" y="197"/>
                    <a:pt x="38" y="220"/>
                  </a:cubicBezTo>
                  <a:cubicBezTo>
                    <a:pt x="61" y="243"/>
                    <a:pt x="93" y="258"/>
                    <a:pt x="129" y="258"/>
                  </a:cubicBezTo>
                  <a:cubicBezTo>
                    <a:pt x="164" y="258"/>
                    <a:pt x="197" y="243"/>
                    <a:pt x="220" y="220"/>
                  </a:cubicBezTo>
                  <a:cubicBezTo>
                    <a:pt x="243" y="197"/>
                    <a:pt x="258" y="165"/>
                    <a:pt x="258" y="129"/>
                  </a:cubicBezTo>
                  <a:lnTo>
                    <a:pt x="244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5" name="Freeform 231"/>
            <p:cNvSpPr>
              <a:spLocks/>
            </p:cNvSpPr>
            <p:nvPr/>
          </p:nvSpPr>
          <p:spPr bwMode="auto">
            <a:xfrm>
              <a:off x="4541814" y="3787804"/>
              <a:ext cx="141705" cy="297426"/>
            </a:xfrm>
            <a:custGeom>
              <a:avLst/>
              <a:gdLst>
                <a:gd name="T0" fmla="*/ 32 w 66"/>
                <a:gd name="T1" fmla="*/ 118 h 139"/>
                <a:gd name="T2" fmla="*/ 46 w 66"/>
                <a:gd name="T3" fmla="*/ 105 h 139"/>
                <a:gd name="T4" fmla="*/ 46 w 66"/>
                <a:gd name="T5" fmla="*/ 97 h 139"/>
                <a:gd name="T6" fmla="*/ 24 w 66"/>
                <a:gd name="T7" fmla="*/ 76 h 139"/>
                <a:gd name="T8" fmla="*/ 24 w 66"/>
                <a:gd name="T9" fmla="*/ 59 h 139"/>
                <a:gd name="T10" fmla="*/ 42 w 66"/>
                <a:gd name="T11" fmla="*/ 52 h 139"/>
                <a:gd name="T12" fmla="*/ 47 w 66"/>
                <a:gd name="T13" fmla="*/ 36 h 139"/>
                <a:gd name="T14" fmla="*/ 47 w 66"/>
                <a:gd name="T15" fmla="*/ 32 h 139"/>
                <a:gd name="T16" fmla="*/ 35 w 66"/>
                <a:gd name="T17" fmla="*/ 19 h 139"/>
                <a:gd name="T18" fmla="*/ 26 w 66"/>
                <a:gd name="T19" fmla="*/ 24 h 139"/>
                <a:gd name="T20" fmla="*/ 23 w 66"/>
                <a:gd name="T21" fmla="*/ 34 h 139"/>
                <a:gd name="T22" fmla="*/ 23 w 66"/>
                <a:gd name="T23" fmla="*/ 37 h 139"/>
                <a:gd name="T24" fmla="*/ 3 w 66"/>
                <a:gd name="T25" fmla="*/ 37 h 139"/>
                <a:gd name="T26" fmla="*/ 3 w 66"/>
                <a:gd name="T27" fmla="*/ 34 h 139"/>
                <a:gd name="T28" fmla="*/ 11 w 66"/>
                <a:gd name="T29" fmla="*/ 11 h 139"/>
                <a:gd name="T30" fmla="*/ 34 w 66"/>
                <a:gd name="T31" fmla="*/ 0 h 139"/>
                <a:gd name="T32" fmla="*/ 57 w 66"/>
                <a:gd name="T33" fmla="*/ 10 h 139"/>
                <a:gd name="T34" fmla="*/ 65 w 66"/>
                <a:gd name="T35" fmla="*/ 32 h 139"/>
                <a:gd name="T36" fmla="*/ 65 w 66"/>
                <a:gd name="T37" fmla="*/ 38 h 139"/>
                <a:gd name="T38" fmla="*/ 57 w 66"/>
                <a:gd name="T39" fmla="*/ 59 h 139"/>
                <a:gd name="T40" fmla="*/ 50 w 66"/>
                <a:gd name="T41" fmla="*/ 66 h 139"/>
                <a:gd name="T42" fmla="*/ 64 w 66"/>
                <a:gd name="T43" fmla="*/ 82 h 139"/>
                <a:gd name="T44" fmla="*/ 66 w 66"/>
                <a:gd name="T45" fmla="*/ 94 h 139"/>
                <a:gd name="T46" fmla="*/ 66 w 66"/>
                <a:gd name="T47" fmla="*/ 105 h 139"/>
                <a:gd name="T48" fmla="*/ 56 w 66"/>
                <a:gd name="T49" fmla="*/ 130 h 139"/>
                <a:gd name="T50" fmla="*/ 32 w 66"/>
                <a:gd name="T51" fmla="*/ 139 h 139"/>
                <a:gd name="T52" fmla="*/ 9 w 66"/>
                <a:gd name="T53" fmla="*/ 130 h 139"/>
                <a:gd name="T54" fmla="*/ 0 w 66"/>
                <a:gd name="T55" fmla="*/ 107 h 139"/>
                <a:gd name="T56" fmla="*/ 0 w 66"/>
                <a:gd name="T57" fmla="*/ 103 h 139"/>
                <a:gd name="T58" fmla="*/ 20 w 66"/>
                <a:gd name="T59" fmla="*/ 102 h 139"/>
                <a:gd name="T60" fmla="*/ 20 w 66"/>
                <a:gd name="T61" fmla="*/ 107 h 139"/>
                <a:gd name="T62" fmla="*/ 24 w 66"/>
                <a:gd name="T63" fmla="*/ 115 h 139"/>
                <a:gd name="T64" fmla="*/ 32 w 66"/>
                <a:gd name="T65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139">
                  <a:moveTo>
                    <a:pt x="32" y="118"/>
                  </a:moveTo>
                  <a:cubicBezTo>
                    <a:pt x="41" y="118"/>
                    <a:pt x="46" y="114"/>
                    <a:pt x="46" y="105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83"/>
                    <a:pt x="39" y="76"/>
                    <a:pt x="24" y="76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2" y="59"/>
                    <a:pt x="38" y="57"/>
                    <a:pt x="42" y="52"/>
                  </a:cubicBezTo>
                  <a:cubicBezTo>
                    <a:pt x="45" y="48"/>
                    <a:pt x="47" y="43"/>
                    <a:pt x="47" y="36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24"/>
                    <a:pt x="43" y="19"/>
                    <a:pt x="35" y="19"/>
                  </a:cubicBezTo>
                  <a:cubicBezTo>
                    <a:pt x="31" y="19"/>
                    <a:pt x="28" y="21"/>
                    <a:pt x="26" y="24"/>
                  </a:cubicBezTo>
                  <a:cubicBezTo>
                    <a:pt x="24" y="27"/>
                    <a:pt x="23" y="30"/>
                    <a:pt x="23" y="34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25"/>
                    <a:pt x="6" y="17"/>
                    <a:pt x="11" y="11"/>
                  </a:cubicBezTo>
                  <a:cubicBezTo>
                    <a:pt x="16" y="4"/>
                    <a:pt x="24" y="0"/>
                    <a:pt x="34" y="0"/>
                  </a:cubicBezTo>
                  <a:cubicBezTo>
                    <a:pt x="44" y="0"/>
                    <a:pt x="51" y="4"/>
                    <a:pt x="57" y="10"/>
                  </a:cubicBezTo>
                  <a:cubicBezTo>
                    <a:pt x="62" y="16"/>
                    <a:pt x="65" y="23"/>
                    <a:pt x="65" y="32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46"/>
                    <a:pt x="62" y="53"/>
                    <a:pt x="57" y="59"/>
                  </a:cubicBezTo>
                  <a:cubicBezTo>
                    <a:pt x="55" y="62"/>
                    <a:pt x="53" y="64"/>
                    <a:pt x="50" y="66"/>
                  </a:cubicBezTo>
                  <a:cubicBezTo>
                    <a:pt x="56" y="69"/>
                    <a:pt x="61" y="75"/>
                    <a:pt x="64" y="82"/>
                  </a:cubicBezTo>
                  <a:cubicBezTo>
                    <a:pt x="66" y="85"/>
                    <a:pt x="66" y="89"/>
                    <a:pt x="66" y="94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6" y="115"/>
                    <a:pt x="63" y="123"/>
                    <a:pt x="56" y="130"/>
                  </a:cubicBezTo>
                  <a:cubicBezTo>
                    <a:pt x="50" y="136"/>
                    <a:pt x="42" y="139"/>
                    <a:pt x="32" y="139"/>
                  </a:cubicBezTo>
                  <a:cubicBezTo>
                    <a:pt x="23" y="139"/>
                    <a:pt x="16" y="136"/>
                    <a:pt x="9" y="130"/>
                  </a:cubicBezTo>
                  <a:cubicBezTo>
                    <a:pt x="3" y="123"/>
                    <a:pt x="0" y="116"/>
                    <a:pt x="0" y="10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10"/>
                    <a:pt x="21" y="113"/>
                    <a:pt x="24" y="115"/>
                  </a:cubicBezTo>
                  <a:cubicBezTo>
                    <a:pt x="26" y="117"/>
                    <a:pt x="29" y="118"/>
                    <a:pt x="32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6" name="Rectangle 192"/>
            <p:cNvSpPr>
              <a:spLocks noChangeArrowheads="1"/>
            </p:cNvSpPr>
            <p:nvPr/>
          </p:nvSpPr>
          <p:spPr bwMode="auto">
            <a:xfrm>
              <a:off x="5128782" y="353256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7" name="Rectangle 192"/>
            <p:cNvSpPr>
              <a:spLocks noChangeArrowheads="1"/>
            </p:cNvSpPr>
            <p:nvPr/>
          </p:nvSpPr>
          <p:spPr bwMode="auto">
            <a:xfrm>
              <a:off x="6018642" y="353256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8" name="Rectangle 192"/>
            <p:cNvSpPr>
              <a:spLocks noChangeArrowheads="1"/>
            </p:cNvSpPr>
            <p:nvPr/>
          </p:nvSpPr>
          <p:spPr bwMode="auto">
            <a:xfrm>
              <a:off x="6907707" y="353256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39" name="Rectangle 192"/>
            <p:cNvSpPr>
              <a:spLocks noChangeArrowheads="1"/>
            </p:cNvSpPr>
            <p:nvPr/>
          </p:nvSpPr>
          <p:spPr bwMode="auto">
            <a:xfrm>
              <a:off x="7797565" y="3532565"/>
              <a:ext cx="780157" cy="780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118043" y="-151910"/>
            <a:ext cx="1427951" cy="1398366"/>
            <a:chOff x="2419852" y="-151910"/>
            <a:chExt cx="1427951" cy="1398366"/>
          </a:xfrm>
        </p:grpSpPr>
        <p:sp>
          <p:nvSpPr>
            <p:cNvPr id="241" name="Freeform 175"/>
            <p:cNvSpPr>
              <a:spLocks/>
            </p:cNvSpPr>
            <p:nvPr/>
          </p:nvSpPr>
          <p:spPr bwMode="auto">
            <a:xfrm>
              <a:off x="3374413" y="115928"/>
              <a:ext cx="309883" cy="311439"/>
            </a:xfrm>
            <a:custGeom>
              <a:avLst/>
              <a:gdLst>
                <a:gd name="T0" fmla="*/ 199 w 199"/>
                <a:gd name="T1" fmla="*/ 0 h 200"/>
                <a:gd name="T2" fmla="*/ 0 w 199"/>
                <a:gd name="T3" fmla="*/ 181 h 200"/>
                <a:gd name="T4" fmla="*/ 19 w 199"/>
                <a:gd name="T5" fmla="*/ 200 h 200"/>
                <a:gd name="T6" fmla="*/ 199 w 199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00">
                  <a:moveTo>
                    <a:pt x="199" y="0"/>
                  </a:moveTo>
                  <a:lnTo>
                    <a:pt x="0" y="181"/>
                  </a:lnTo>
                  <a:lnTo>
                    <a:pt x="19" y="200"/>
                  </a:lnTo>
                  <a:lnTo>
                    <a:pt x="199" y="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2" name="Freeform 177"/>
            <p:cNvSpPr>
              <a:spLocks/>
            </p:cNvSpPr>
            <p:nvPr/>
          </p:nvSpPr>
          <p:spPr bwMode="auto">
            <a:xfrm>
              <a:off x="3374413" y="936573"/>
              <a:ext cx="309883" cy="309883"/>
            </a:xfrm>
            <a:custGeom>
              <a:avLst/>
              <a:gdLst>
                <a:gd name="T0" fmla="*/ 19 w 199"/>
                <a:gd name="T1" fmla="*/ 0 h 199"/>
                <a:gd name="T2" fmla="*/ 0 w 199"/>
                <a:gd name="T3" fmla="*/ 19 h 199"/>
                <a:gd name="T4" fmla="*/ 199 w 199"/>
                <a:gd name="T5" fmla="*/ 199 h 199"/>
                <a:gd name="T6" fmla="*/ 19 w 199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9">
                  <a:moveTo>
                    <a:pt x="19" y="0"/>
                  </a:moveTo>
                  <a:lnTo>
                    <a:pt x="0" y="19"/>
                  </a:lnTo>
                  <a:lnTo>
                    <a:pt x="199" y="199"/>
                  </a:lnTo>
                  <a:lnTo>
                    <a:pt x="19" y="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3" name="Freeform 179"/>
            <p:cNvSpPr>
              <a:spLocks/>
            </p:cNvSpPr>
            <p:nvPr/>
          </p:nvSpPr>
          <p:spPr bwMode="auto">
            <a:xfrm>
              <a:off x="3460060" y="656277"/>
              <a:ext cx="387742" cy="42044"/>
            </a:xfrm>
            <a:custGeom>
              <a:avLst/>
              <a:gdLst>
                <a:gd name="T0" fmla="*/ 0 w 249"/>
                <a:gd name="T1" fmla="*/ 0 h 27"/>
                <a:gd name="T2" fmla="*/ 0 w 249"/>
                <a:gd name="T3" fmla="*/ 27 h 27"/>
                <a:gd name="T4" fmla="*/ 249 w 249"/>
                <a:gd name="T5" fmla="*/ 13 h 27"/>
                <a:gd name="T6" fmla="*/ 249 w 249"/>
                <a:gd name="T7" fmla="*/ 12 h 27"/>
                <a:gd name="T8" fmla="*/ 0 w 24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">
                  <a:moveTo>
                    <a:pt x="0" y="0"/>
                  </a:moveTo>
                  <a:lnTo>
                    <a:pt x="0" y="27"/>
                  </a:lnTo>
                  <a:lnTo>
                    <a:pt x="249" y="13"/>
                  </a:lnTo>
                  <a:lnTo>
                    <a:pt x="249" y="12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4" name="Freeform 152"/>
            <p:cNvSpPr>
              <a:spLocks noEditPoints="1"/>
            </p:cNvSpPr>
            <p:nvPr/>
          </p:nvSpPr>
          <p:spPr bwMode="auto">
            <a:xfrm>
              <a:off x="2721947" y="340165"/>
              <a:ext cx="674268" cy="848673"/>
            </a:xfrm>
            <a:custGeom>
              <a:avLst/>
              <a:gdLst>
                <a:gd name="T0" fmla="*/ 158 w 316"/>
                <a:gd name="T1" fmla="*/ 16 h 398"/>
                <a:gd name="T2" fmla="*/ 300 w 316"/>
                <a:gd name="T3" fmla="*/ 158 h 398"/>
                <a:gd name="T4" fmla="*/ 230 w 316"/>
                <a:gd name="T5" fmla="*/ 280 h 398"/>
                <a:gd name="T6" fmla="*/ 230 w 316"/>
                <a:gd name="T7" fmla="*/ 286 h 398"/>
                <a:gd name="T8" fmla="*/ 158 w 316"/>
                <a:gd name="T9" fmla="*/ 382 h 398"/>
                <a:gd name="T10" fmla="*/ 86 w 316"/>
                <a:gd name="T11" fmla="*/ 286 h 398"/>
                <a:gd name="T12" fmla="*/ 86 w 316"/>
                <a:gd name="T13" fmla="*/ 280 h 398"/>
                <a:gd name="T14" fmla="*/ 16 w 316"/>
                <a:gd name="T15" fmla="*/ 158 h 398"/>
                <a:gd name="T16" fmla="*/ 158 w 316"/>
                <a:gd name="T17" fmla="*/ 16 h 398"/>
                <a:gd name="T18" fmla="*/ 158 w 316"/>
                <a:gd name="T19" fmla="*/ 0 h 398"/>
                <a:gd name="T20" fmla="*/ 0 w 316"/>
                <a:gd name="T21" fmla="*/ 158 h 398"/>
                <a:gd name="T22" fmla="*/ 70 w 316"/>
                <a:gd name="T23" fmla="*/ 289 h 398"/>
                <a:gd name="T24" fmla="*/ 94 w 316"/>
                <a:gd name="T25" fmla="*/ 358 h 398"/>
                <a:gd name="T26" fmla="*/ 158 w 316"/>
                <a:gd name="T27" fmla="*/ 398 h 398"/>
                <a:gd name="T28" fmla="*/ 222 w 316"/>
                <a:gd name="T29" fmla="*/ 358 h 398"/>
                <a:gd name="T30" fmla="*/ 246 w 316"/>
                <a:gd name="T31" fmla="*/ 289 h 398"/>
                <a:gd name="T32" fmla="*/ 316 w 316"/>
                <a:gd name="T33" fmla="*/ 158 h 398"/>
                <a:gd name="T34" fmla="*/ 158 w 316"/>
                <a:gd name="T35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98">
                  <a:moveTo>
                    <a:pt x="158" y="16"/>
                  </a:moveTo>
                  <a:cubicBezTo>
                    <a:pt x="236" y="16"/>
                    <a:pt x="300" y="79"/>
                    <a:pt x="300" y="158"/>
                  </a:cubicBezTo>
                  <a:cubicBezTo>
                    <a:pt x="300" y="210"/>
                    <a:pt x="272" y="255"/>
                    <a:pt x="230" y="280"/>
                  </a:cubicBezTo>
                  <a:cubicBezTo>
                    <a:pt x="230" y="286"/>
                    <a:pt x="230" y="286"/>
                    <a:pt x="230" y="286"/>
                  </a:cubicBezTo>
                  <a:cubicBezTo>
                    <a:pt x="230" y="326"/>
                    <a:pt x="198" y="382"/>
                    <a:pt x="158" y="382"/>
                  </a:cubicBezTo>
                  <a:cubicBezTo>
                    <a:pt x="118" y="382"/>
                    <a:pt x="86" y="326"/>
                    <a:pt x="86" y="286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44" y="255"/>
                    <a:pt x="16" y="210"/>
                    <a:pt x="16" y="158"/>
                  </a:cubicBezTo>
                  <a:cubicBezTo>
                    <a:pt x="16" y="79"/>
                    <a:pt x="79" y="16"/>
                    <a:pt x="158" y="16"/>
                  </a:cubicBezTo>
                  <a:moveTo>
                    <a:pt x="158" y="0"/>
                  </a:moveTo>
                  <a:cubicBezTo>
                    <a:pt x="71" y="0"/>
                    <a:pt x="0" y="71"/>
                    <a:pt x="0" y="158"/>
                  </a:cubicBezTo>
                  <a:cubicBezTo>
                    <a:pt x="0" y="210"/>
                    <a:pt x="26" y="260"/>
                    <a:pt x="70" y="289"/>
                  </a:cubicBezTo>
                  <a:cubicBezTo>
                    <a:pt x="70" y="311"/>
                    <a:pt x="79" y="337"/>
                    <a:pt x="94" y="358"/>
                  </a:cubicBezTo>
                  <a:cubicBezTo>
                    <a:pt x="111" y="384"/>
                    <a:pt x="134" y="398"/>
                    <a:pt x="158" y="398"/>
                  </a:cubicBezTo>
                  <a:cubicBezTo>
                    <a:pt x="181" y="398"/>
                    <a:pt x="204" y="384"/>
                    <a:pt x="222" y="358"/>
                  </a:cubicBezTo>
                  <a:cubicBezTo>
                    <a:pt x="236" y="337"/>
                    <a:pt x="245" y="311"/>
                    <a:pt x="246" y="289"/>
                  </a:cubicBezTo>
                  <a:cubicBezTo>
                    <a:pt x="289" y="260"/>
                    <a:pt x="316" y="210"/>
                    <a:pt x="316" y="158"/>
                  </a:cubicBezTo>
                  <a:cubicBezTo>
                    <a:pt x="316" y="71"/>
                    <a:pt x="245" y="0"/>
                    <a:pt x="1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5" name="Oval 153"/>
            <p:cNvSpPr>
              <a:spLocks noChangeArrowheads="1"/>
            </p:cNvSpPr>
            <p:nvPr/>
          </p:nvSpPr>
          <p:spPr bwMode="auto">
            <a:xfrm>
              <a:off x="2756206" y="374423"/>
              <a:ext cx="605750" cy="6057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6" name="Freeform 245"/>
            <p:cNvSpPr>
              <a:spLocks/>
            </p:cNvSpPr>
            <p:nvPr/>
          </p:nvSpPr>
          <p:spPr bwMode="auto">
            <a:xfrm>
              <a:off x="2991343" y="670290"/>
              <a:ext cx="133919" cy="269396"/>
            </a:xfrm>
            <a:custGeom>
              <a:avLst/>
              <a:gdLst>
                <a:gd name="connsiteX0" fmla="*/ 0 w 133919"/>
                <a:gd name="connsiteY0" fmla="*/ 0 h 269396"/>
                <a:gd name="connsiteX1" fmla="*/ 8513 w 133919"/>
                <a:gd name="connsiteY1" fmla="*/ 10690 h 269396"/>
                <a:gd name="connsiteX2" fmla="*/ 19154 w 133919"/>
                <a:gd name="connsiteY2" fmla="*/ 25657 h 269396"/>
                <a:gd name="connsiteX3" fmla="*/ 34051 w 133919"/>
                <a:gd name="connsiteY3" fmla="*/ 38485 h 269396"/>
                <a:gd name="connsiteX4" fmla="*/ 51076 w 133919"/>
                <a:gd name="connsiteY4" fmla="*/ 47037 h 269396"/>
                <a:gd name="connsiteX5" fmla="*/ 59589 w 133919"/>
                <a:gd name="connsiteY5" fmla="*/ 49175 h 269396"/>
                <a:gd name="connsiteX6" fmla="*/ 63845 w 133919"/>
                <a:gd name="connsiteY6" fmla="*/ 49175 h 269396"/>
                <a:gd name="connsiteX7" fmla="*/ 68092 w 133919"/>
                <a:gd name="connsiteY7" fmla="*/ 51314 h 269396"/>
                <a:gd name="connsiteX8" fmla="*/ 76586 w 133919"/>
                <a:gd name="connsiteY8" fmla="*/ 49175 h 269396"/>
                <a:gd name="connsiteX9" fmla="*/ 85080 w 133919"/>
                <a:gd name="connsiteY9" fmla="*/ 47037 h 269396"/>
                <a:gd name="connsiteX10" fmla="*/ 93573 w 133919"/>
                <a:gd name="connsiteY10" fmla="*/ 44899 h 269396"/>
                <a:gd name="connsiteX11" fmla="*/ 102067 w 133919"/>
                <a:gd name="connsiteY11" fmla="*/ 38485 h 269396"/>
                <a:gd name="connsiteX12" fmla="*/ 114808 w 133919"/>
                <a:gd name="connsiteY12" fmla="*/ 25657 h 269396"/>
                <a:gd name="connsiteX13" fmla="*/ 121178 w 133919"/>
                <a:gd name="connsiteY13" fmla="*/ 19243 h 269396"/>
                <a:gd name="connsiteX14" fmla="*/ 125425 w 133919"/>
                <a:gd name="connsiteY14" fmla="*/ 10690 h 269396"/>
                <a:gd name="connsiteX15" fmla="*/ 133919 w 133919"/>
                <a:gd name="connsiteY15" fmla="*/ 0 h 269396"/>
                <a:gd name="connsiteX16" fmla="*/ 133919 w 133919"/>
                <a:gd name="connsiteY16" fmla="*/ 12828 h 269396"/>
                <a:gd name="connsiteX17" fmla="*/ 133919 w 133919"/>
                <a:gd name="connsiteY17" fmla="*/ 83385 h 269396"/>
                <a:gd name="connsiteX18" fmla="*/ 131796 w 133919"/>
                <a:gd name="connsiteY18" fmla="*/ 153941 h 269396"/>
                <a:gd name="connsiteX19" fmla="*/ 131796 w 133919"/>
                <a:gd name="connsiteY19" fmla="*/ 224497 h 269396"/>
                <a:gd name="connsiteX20" fmla="*/ 129672 w 133919"/>
                <a:gd name="connsiteY20" fmla="*/ 269396 h 269396"/>
                <a:gd name="connsiteX21" fmla="*/ 127549 w 133919"/>
                <a:gd name="connsiteY21" fmla="*/ 224497 h 269396"/>
                <a:gd name="connsiteX22" fmla="*/ 127549 w 133919"/>
                <a:gd name="connsiteY22" fmla="*/ 153941 h 269396"/>
                <a:gd name="connsiteX23" fmla="*/ 125425 w 133919"/>
                <a:gd name="connsiteY23" fmla="*/ 83385 h 269396"/>
                <a:gd name="connsiteX24" fmla="*/ 125425 w 133919"/>
                <a:gd name="connsiteY24" fmla="*/ 25657 h 269396"/>
                <a:gd name="connsiteX25" fmla="*/ 121178 w 133919"/>
                <a:gd name="connsiteY25" fmla="*/ 32071 h 269396"/>
                <a:gd name="connsiteX26" fmla="*/ 106314 w 133919"/>
                <a:gd name="connsiteY26" fmla="*/ 44899 h 269396"/>
                <a:gd name="connsiteX27" fmla="*/ 97820 w 133919"/>
                <a:gd name="connsiteY27" fmla="*/ 51314 h 269396"/>
                <a:gd name="connsiteX28" fmla="*/ 87203 w 133919"/>
                <a:gd name="connsiteY28" fmla="*/ 55590 h 269396"/>
                <a:gd name="connsiteX29" fmla="*/ 78709 w 133919"/>
                <a:gd name="connsiteY29" fmla="*/ 57728 h 269396"/>
                <a:gd name="connsiteX30" fmla="*/ 68092 w 133919"/>
                <a:gd name="connsiteY30" fmla="*/ 59866 h 269396"/>
                <a:gd name="connsiteX31" fmla="*/ 63845 w 133919"/>
                <a:gd name="connsiteY31" fmla="*/ 57728 h 269396"/>
                <a:gd name="connsiteX32" fmla="*/ 57461 w 133919"/>
                <a:gd name="connsiteY32" fmla="*/ 57728 h 269396"/>
                <a:gd name="connsiteX33" fmla="*/ 46820 w 133919"/>
                <a:gd name="connsiteY33" fmla="*/ 53452 h 269396"/>
                <a:gd name="connsiteX34" fmla="*/ 29794 w 133919"/>
                <a:gd name="connsiteY34" fmla="*/ 44899 h 269396"/>
                <a:gd name="connsiteX35" fmla="*/ 14897 w 133919"/>
                <a:gd name="connsiteY35" fmla="*/ 29933 h 269396"/>
                <a:gd name="connsiteX36" fmla="*/ 8513 w 133919"/>
                <a:gd name="connsiteY36" fmla="*/ 25657 h 269396"/>
                <a:gd name="connsiteX37" fmla="*/ 8513 w 133919"/>
                <a:gd name="connsiteY37" fmla="*/ 83385 h 269396"/>
                <a:gd name="connsiteX38" fmla="*/ 6385 w 133919"/>
                <a:gd name="connsiteY38" fmla="*/ 153941 h 269396"/>
                <a:gd name="connsiteX39" fmla="*/ 6385 w 133919"/>
                <a:gd name="connsiteY39" fmla="*/ 224497 h 269396"/>
                <a:gd name="connsiteX40" fmla="*/ 4256 w 133919"/>
                <a:gd name="connsiteY40" fmla="*/ 269396 h 269396"/>
                <a:gd name="connsiteX41" fmla="*/ 2128 w 133919"/>
                <a:gd name="connsiteY41" fmla="*/ 224497 h 269396"/>
                <a:gd name="connsiteX42" fmla="*/ 2128 w 133919"/>
                <a:gd name="connsiteY42" fmla="*/ 153941 h 269396"/>
                <a:gd name="connsiteX43" fmla="*/ 0 w 133919"/>
                <a:gd name="connsiteY43" fmla="*/ 83385 h 269396"/>
                <a:gd name="connsiteX44" fmla="*/ 0 w 133919"/>
                <a:gd name="connsiteY44" fmla="*/ 12828 h 269396"/>
                <a:gd name="connsiteX45" fmla="*/ 0 w 133919"/>
                <a:gd name="connsiteY45" fmla="*/ 0 h 26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3919" h="269396">
                  <a:moveTo>
                    <a:pt x="0" y="0"/>
                  </a:moveTo>
                  <a:cubicBezTo>
                    <a:pt x="0" y="0"/>
                    <a:pt x="0" y="0"/>
                    <a:pt x="8513" y="10690"/>
                  </a:cubicBezTo>
                  <a:cubicBezTo>
                    <a:pt x="10641" y="14966"/>
                    <a:pt x="14897" y="21381"/>
                    <a:pt x="19154" y="25657"/>
                  </a:cubicBezTo>
                  <a:cubicBezTo>
                    <a:pt x="23410" y="29933"/>
                    <a:pt x="29794" y="34209"/>
                    <a:pt x="34051" y="38485"/>
                  </a:cubicBezTo>
                  <a:cubicBezTo>
                    <a:pt x="38307" y="40623"/>
                    <a:pt x="44692" y="44899"/>
                    <a:pt x="51076" y="47037"/>
                  </a:cubicBezTo>
                  <a:cubicBezTo>
                    <a:pt x="53204" y="47037"/>
                    <a:pt x="55332" y="49175"/>
                    <a:pt x="59589" y="49175"/>
                  </a:cubicBezTo>
                  <a:cubicBezTo>
                    <a:pt x="59589" y="49175"/>
                    <a:pt x="61717" y="49175"/>
                    <a:pt x="63845" y="49175"/>
                  </a:cubicBezTo>
                  <a:cubicBezTo>
                    <a:pt x="63845" y="49175"/>
                    <a:pt x="65969" y="51314"/>
                    <a:pt x="68092" y="51314"/>
                  </a:cubicBezTo>
                  <a:cubicBezTo>
                    <a:pt x="70215" y="51314"/>
                    <a:pt x="74462" y="51314"/>
                    <a:pt x="76586" y="49175"/>
                  </a:cubicBezTo>
                  <a:cubicBezTo>
                    <a:pt x="78709" y="49175"/>
                    <a:pt x="82956" y="49175"/>
                    <a:pt x="85080" y="47037"/>
                  </a:cubicBezTo>
                  <a:cubicBezTo>
                    <a:pt x="87203" y="47037"/>
                    <a:pt x="91450" y="44899"/>
                    <a:pt x="93573" y="44899"/>
                  </a:cubicBezTo>
                  <a:cubicBezTo>
                    <a:pt x="95697" y="42761"/>
                    <a:pt x="97820" y="40623"/>
                    <a:pt x="102067" y="38485"/>
                  </a:cubicBezTo>
                  <a:cubicBezTo>
                    <a:pt x="106314" y="34209"/>
                    <a:pt x="110561" y="29933"/>
                    <a:pt x="114808" y="25657"/>
                  </a:cubicBezTo>
                  <a:cubicBezTo>
                    <a:pt x="114808" y="25657"/>
                    <a:pt x="114808" y="25657"/>
                    <a:pt x="121178" y="19243"/>
                  </a:cubicBezTo>
                  <a:cubicBezTo>
                    <a:pt x="121178" y="19243"/>
                    <a:pt x="121178" y="19243"/>
                    <a:pt x="125425" y="10690"/>
                  </a:cubicBezTo>
                  <a:cubicBezTo>
                    <a:pt x="125425" y="10690"/>
                    <a:pt x="125425" y="10690"/>
                    <a:pt x="133919" y="0"/>
                  </a:cubicBezTo>
                  <a:cubicBezTo>
                    <a:pt x="133919" y="0"/>
                    <a:pt x="133919" y="0"/>
                    <a:pt x="133919" y="12828"/>
                  </a:cubicBezTo>
                  <a:cubicBezTo>
                    <a:pt x="133919" y="12828"/>
                    <a:pt x="133919" y="12828"/>
                    <a:pt x="133919" y="83385"/>
                  </a:cubicBezTo>
                  <a:cubicBezTo>
                    <a:pt x="133919" y="83385"/>
                    <a:pt x="133919" y="83385"/>
                    <a:pt x="131796" y="153941"/>
                  </a:cubicBezTo>
                  <a:cubicBezTo>
                    <a:pt x="131796" y="177459"/>
                    <a:pt x="131796" y="200978"/>
                    <a:pt x="131796" y="224497"/>
                  </a:cubicBezTo>
                  <a:cubicBezTo>
                    <a:pt x="131796" y="224497"/>
                    <a:pt x="131796" y="224497"/>
                    <a:pt x="129672" y="269396"/>
                  </a:cubicBezTo>
                  <a:cubicBezTo>
                    <a:pt x="129672" y="269396"/>
                    <a:pt x="129672" y="269396"/>
                    <a:pt x="127549" y="224497"/>
                  </a:cubicBezTo>
                  <a:cubicBezTo>
                    <a:pt x="127549" y="200978"/>
                    <a:pt x="127549" y="177459"/>
                    <a:pt x="127549" y="153941"/>
                  </a:cubicBezTo>
                  <a:cubicBezTo>
                    <a:pt x="127549" y="153941"/>
                    <a:pt x="127549" y="153941"/>
                    <a:pt x="125425" y="83385"/>
                  </a:cubicBezTo>
                  <a:cubicBezTo>
                    <a:pt x="125425" y="83385"/>
                    <a:pt x="125425" y="83385"/>
                    <a:pt x="125425" y="25657"/>
                  </a:cubicBezTo>
                  <a:cubicBezTo>
                    <a:pt x="125425" y="25657"/>
                    <a:pt x="125425" y="25657"/>
                    <a:pt x="121178" y="32071"/>
                  </a:cubicBezTo>
                  <a:cubicBezTo>
                    <a:pt x="116931" y="36347"/>
                    <a:pt x="110561" y="40623"/>
                    <a:pt x="106314" y="44899"/>
                  </a:cubicBezTo>
                  <a:cubicBezTo>
                    <a:pt x="104191" y="47037"/>
                    <a:pt x="99944" y="49175"/>
                    <a:pt x="97820" y="51314"/>
                  </a:cubicBezTo>
                  <a:cubicBezTo>
                    <a:pt x="93573" y="53452"/>
                    <a:pt x="91450" y="53452"/>
                    <a:pt x="87203" y="55590"/>
                  </a:cubicBezTo>
                  <a:cubicBezTo>
                    <a:pt x="85080" y="57728"/>
                    <a:pt x="80833" y="57728"/>
                    <a:pt x="78709" y="57728"/>
                  </a:cubicBezTo>
                  <a:cubicBezTo>
                    <a:pt x="74462" y="57728"/>
                    <a:pt x="72339" y="59866"/>
                    <a:pt x="68092" y="59866"/>
                  </a:cubicBezTo>
                  <a:cubicBezTo>
                    <a:pt x="65969" y="59866"/>
                    <a:pt x="63845" y="57728"/>
                    <a:pt x="63845" y="57728"/>
                  </a:cubicBezTo>
                  <a:cubicBezTo>
                    <a:pt x="61717" y="57728"/>
                    <a:pt x="59589" y="57728"/>
                    <a:pt x="57461" y="57728"/>
                  </a:cubicBezTo>
                  <a:cubicBezTo>
                    <a:pt x="53204" y="57728"/>
                    <a:pt x="51076" y="55590"/>
                    <a:pt x="46820" y="53452"/>
                  </a:cubicBezTo>
                  <a:cubicBezTo>
                    <a:pt x="40435" y="51314"/>
                    <a:pt x="34051" y="49175"/>
                    <a:pt x="29794" y="44899"/>
                  </a:cubicBezTo>
                  <a:cubicBezTo>
                    <a:pt x="23410" y="40623"/>
                    <a:pt x="19154" y="36347"/>
                    <a:pt x="14897" y="29933"/>
                  </a:cubicBezTo>
                  <a:cubicBezTo>
                    <a:pt x="12769" y="29933"/>
                    <a:pt x="10641" y="27795"/>
                    <a:pt x="8513" y="25657"/>
                  </a:cubicBezTo>
                  <a:cubicBezTo>
                    <a:pt x="8513" y="25657"/>
                    <a:pt x="8513" y="25657"/>
                    <a:pt x="8513" y="83385"/>
                  </a:cubicBezTo>
                  <a:cubicBezTo>
                    <a:pt x="8513" y="83385"/>
                    <a:pt x="8513" y="83385"/>
                    <a:pt x="6385" y="153941"/>
                  </a:cubicBezTo>
                  <a:cubicBezTo>
                    <a:pt x="6385" y="177459"/>
                    <a:pt x="6385" y="200978"/>
                    <a:pt x="6385" y="224497"/>
                  </a:cubicBezTo>
                  <a:cubicBezTo>
                    <a:pt x="6385" y="224497"/>
                    <a:pt x="6385" y="224497"/>
                    <a:pt x="4256" y="269396"/>
                  </a:cubicBezTo>
                  <a:cubicBezTo>
                    <a:pt x="4256" y="269396"/>
                    <a:pt x="4256" y="269396"/>
                    <a:pt x="2128" y="224497"/>
                  </a:cubicBezTo>
                  <a:cubicBezTo>
                    <a:pt x="2128" y="200978"/>
                    <a:pt x="2128" y="177459"/>
                    <a:pt x="2128" y="153941"/>
                  </a:cubicBezTo>
                  <a:cubicBezTo>
                    <a:pt x="2128" y="153941"/>
                    <a:pt x="2128" y="153941"/>
                    <a:pt x="0" y="83385"/>
                  </a:cubicBezTo>
                  <a:cubicBezTo>
                    <a:pt x="0" y="83385"/>
                    <a:pt x="0" y="83385"/>
                    <a:pt x="0" y="12828"/>
                  </a:cubicBezTo>
                  <a:cubicBezTo>
                    <a:pt x="0" y="12828"/>
                    <a:pt x="0" y="1282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7" name="Freeform 155"/>
            <p:cNvSpPr>
              <a:spLocks/>
            </p:cNvSpPr>
            <p:nvPr/>
          </p:nvSpPr>
          <p:spPr bwMode="auto">
            <a:xfrm>
              <a:off x="2905698" y="939686"/>
              <a:ext cx="306768" cy="214893"/>
            </a:xfrm>
            <a:custGeom>
              <a:avLst/>
              <a:gdLst>
                <a:gd name="T0" fmla="*/ 0 w 144"/>
                <a:gd name="T1" fmla="*/ 0 h 101"/>
                <a:gd name="T2" fmla="*/ 0 w 144"/>
                <a:gd name="T3" fmla="*/ 5 h 101"/>
                <a:gd name="T4" fmla="*/ 72 w 144"/>
                <a:gd name="T5" fmla="*/ 101 h 101"/>
                <a:gd name="T6" fmla="*/ 144 w 144"/>
                <a:gd name="T7" fmla="*/ 5 h 101"/>
                <a:gd name="T8" fmla="*/ 144 w 144"/>
                <a:gd name="T9" fmla="*/ 0 h 101"/>
                <a:gd name="T10" fmla="*/ 0 w 144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01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5"/>
                    <a:pt x="32" y="101"/>
                    <a:pt x="72" y="101"/>
                  </a:cubicBezTo>
                  <a:cubicBezTo>
                    <a:pt x="112" y="101"/>
                    <a:pt x="144" y="45"/>
                    <a:pt x="144" y="5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8" name="Freeform 156"/>
            <p:cNvSpPr>
              <a:spLocks/>
            </p:cNvSpPr>
            <p:nvPr/>
          </p:nvSpPr>
          <p:spPr bwMode="auto">
            <a:xfrm>
              <a:off x="2922826" y="1009760"/>
              <a:ext cx="277182" cy="7787"/>
            </a:xfrm>
            <a:custGeom>
              <a:avLst/>
              <a:gdLst>
                <a:gd name="T0" fmla="*/ 0 w 130"/>
                <a:gd name="T1" fmla="*/ 2 h 4"/>
                <a:gd name="T2" fmla="*/ 6 w 130"/>
                <a:gd name="T3" fmla="*/ 2 h 4"/>
                <a:gd name="T4" fmla="*/ 20 w 130"/>
                <a:gd name="T5" fmla="*/ 1 h 4"/>
                <a:gd name="T6" fmla="*/ 41 w 130"/>
                <a:gd name="T7" fmla="*/ 0 h 4"/>
                <a:gd name="T8" fmla="*/ 65 w 130"/>
                <a:gd name="T9" fmla="*/ 0 h 4"/>
                <a:gd name="T10" fmla="*/ 89 w 130"/>
                <a:gd name="T11" fmla="*/ 0 h 4"/>
                <a:gd name="T12" fmla="*/ 110 w 130"/>
                <a:gd name="T13" fmla="*/ 1 h 4"/>
                <a:gd name="T14" fmla="*/ 125 w 130"/>
                <a:gd name="T15" fmla="*/ 2 h 4"/>
                <a:gd name="T16" fmla="*/ 130 w 130"/>
                <a:gd name="T17" fmla="*/ 2 h 4"/>
                <a:gd name="T18" fmla="*/ 125 w 130"/>
                <a:gd name="T19" fmla="*/ 2 h 4"/>
                <a:gd name="T20" fmla="*/ 110 w 130"/>
                <a:gd name="T21" fmla="*/ 3 h 4"/>
                <a:gd name="T22" fmla="*/ 89 w 130"/>
                <a:gd name="T23" fmla="*/ 4 h 4"/>
                <a:gd name="T24" fmla="*/ 65 w 130"/>
                <a:gd name="T25" fmla="*/ 4 h 4"/>
                <a:gd name="T26" fmla="*/ 41 w 130"/>
                <a:gd name="T27" fmla="*/ 4 h 4"/>
                <a:gd name="T28" fmla="*/ 20 w 130"/>
                <a:gd name="T29" fmla="*/ 3 h 4"/>
                <a:gd name="T30" fmla="*/ 6 w 130"/>
                <a:gd name="T31" fmla="*/ 2 h 4"/>
                <a:gd name="T32" fmla="*/ 0 w 130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4">
                  <a:moveTo>
                    <a:pt x="0" y="2"/>
                  </a:moveTo>
                  <a:cubicBezTo>
                    <a:pt x="0" y="2"/>
                    <a:pt x="2" y="2"/>
                    <a:pt x="6" y="2"/>
                  </a:cubicBezTo>
                  <a:cubicBezTo>
                    <a:pt x="9" y="1"/>
                    <a:pt x="14" y="1"/>
                    <a:pt x="20" y="1"/>
                  </a:cubicBezTo>
                  <a:cubicBezTo>
                    <a:pt x="26" y="1"/>
                    <a:pt x="34" y="0"/>
                    <a:pt x="41" y="0"/>
                  </a:cubicBezTo>
                  <a:cubicBezTo>
                    <a:pt x="49" y="0"/>
                    <a:pt x="57" y="0"/>
                    <a:pt x="65" y="0"/>
                  </a:cubicBezTo>
                  <a:cubicBezTo>
                    <a:pt x="73" y="0"/>
                    <a:pt x="81" y="0"/>
                    <a:pt x="89" y="0"/>
                  </a:cubicBezTo>
                  <a:cubicBezTo>
                    <a:pt x="97" y="0"/>
                    <a:pt x="104" y="1"/>
                    <a:pt x="110" y="1"/>
                  </a:cubicBezTo>
                  <a:cubicBezTo>
                    <a:pt x="116" y="1"/>
                    <a:pt x="121" y="1"/>
                    <a:pt x="125" y="2"/>
                  </a:cubicBezTo>
                  <a:cubicBezTo>
                    <a:pt x="128" y="2"/>
                    <a:pt x="130" y="2"/>
                    <a:pt x="130" y="2"/>
                  </a:cubicBezTo>
                  <a:cubicBezTo>
                    <a:pt x="130" y="2"/>
                    <a:pt x="128" y="2"/>
                    <a:pt x="125" y="2"/>
                  </a:cubicBezTo>
                  <a:cubicBezTo>
                    <a:pt x="121" y="3"/>
                    <a:pt x="116" y="3"/>
                    <a:pt x="110" y="3"/>
                  </a:cubicBezTo>
                  <a:cubicBezTo>
                    <a:pt x="104" y="3"/>
                    <a:pt x="97" y="4"/>
                    <a:pt x="89" y="4"/>
                  </a:cubicBezTo>
                  <a:cubicBezTo>
                    <a:pt x="81" y="4"/>
                    <a:pt x="73" y="4"/>
                    <a:pt x="65" y="4"/>
                  </a:cubicBezTo>
                  <a:cubicBezTo>
                    <a:pt x="57" y="4"/>
                    <a:pt x="49" y="4"/>
                    <a:pt x="41" y="4"/>
                  </a:cubicBezTo>
                  <a:cubicBezTo>
                    <a:pt x="34" y="4"/>
                    <a:pt x="26" y="3"/>
                    <a:pt x="20" y="3"/>
                  </a:cubicBezTo>
                  <a:cubicBezTo>
                    <a:pt x="14" y="3"/>
                    <a:pt x="9" y="3"/>
                    <a:pt x="6" y="2"/>
                  </a:cubicBezTo>
                  <a:cubicBezTo>
                    <a:pt x="2" y="2"/>
                    <a:pt x="0" y="2"/>
                    <a:pt x="0" y="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49" name="Freeform 157"/>
            <p:cNvSpPr>
              <a:spLocks/>
            </p:cNvSpPr>
            <p:nvPr/>
          </p:nvSpPr>
          <p:spPr bwMode="auto">
            <a:xfrm>
              <a:off x="2905698" y="958373"/>
              <a:ext cx="303655" cy="7787"/>
            </a:xfrm>
            <a:custGeom>
              <a:avLst/>
              <a:gdLst>
                <a:gd name="T0" fmla="*/ 0 w 142"/>
                <a:gd name="T1" fmla="*/ 2 h 4"/>
                <a:gd name="T2" fmla="*/ 6 w 142"/>
                <a:gd name="T3" fmla="*/ 2 h 4"/>
                <a:gd name="T4" fmla="*/ 22 w 142"/>
                <a:gd name="T5" fmla="*/ 1 h 4"/>
                <a:gd name="T6" fmla="*/ 45 w 142"/>
                <a:gd name="T7" fmla="*/ 1 h 4"/>
                <a:gd name="T8" fmla="*/ 71 w 142"/>
                <a:gd name="T9" fmla="*/ 0 h 4"/>
                <a:gd name="T10" fmla="*/ 97 w 142"/>
                <a:gd name="T11" fmla="*/ 1 h 4"/>
                <a:gd name="T12" fmla="*/ 120 w 142"/>
                <a:gd name="T13" fmla="*/ 1 h 4"/>
                <a:gd name="T14" fmla="*/ 136 w 142"/>
                <a:gd name="T15" fmla="*/ 2 h 4"/>
                <a:gd name="T16" fmla="*/ 142 w 142"/>
                <a:gd name="T17" fmla="*/ 2 h 4"/>
                <a:gd name="T18" fmla="*/ 136 w 142"/>
                <a:gd name="T19" fmla="*/ 3 h 4"/>
                <a:gd name="T20" fmla="*/ 120 w 142"/>
                <a:gd name="T21" fmla="*/ 4 h 4"/>
                <a:gd name="T22" fmla="*/ 97 w 142"/>
                <a:gd name="T23" fmla="*/ 4 h 4"/>
                <a:gd name="T24" fmla="*/ 71 w 142"/>
                <a:gd name="T25" fmla="*/ 4 h 4"/>
                <a:gd name="T26" fmla="*/ 45 w 142"/>
                <a:gd name="T27" fmla="*/ 4 h 4"/>
                <a:gd name="T28" fmla="*/ 22 w 142"/>
                <a:gd name="T29" fmla="*/ 4 h 4"/>
                <a:gd name="T30" fmla="*/ 6 w 142"/>
                <a:gd name="T31" fmla="*/ 3 h 4"/>
                <a:gd name="T32" fmla="*/ 0 w 142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4">
                  <a:moveTo>
                    <a:pt x="0" y="2"/>
                  </a:moveTo>
                  <a:cubicBezTo>
                    <a:pt x="0" y="2"/>
                    <a:pt x="2" y="2"/>
                    <a:pt x="6" y="2"/>
                  </a:cubicBezTo>
                  <a:cubicBezTo>
                    <a:pt x="10" y="2"/>
                    <a:pt x="16" y="2"/>
                    <a:pt x="22" y="1"/>
                  </a:cubicBezTo>
                  <a:cubicBezTo>
                    <a:pt x="29" y="1"/>
                    <a:pt x="37" y="1"/>
                    <a:pt x="45" y="1"/>
                  </a:cubicBezTo>
                  <a:cubicBezTo>
                    <a:pt x="53" y="1"/>
                    <a:pt x="62" y="1"/>
                    <a:pt x="71" y="0"/>
                  </a:cubicBezTo>
                  <a:cubicBezTo>
                    <a:pt x="80" y="1"/>
                    <a:pt x="89" y="1"/>
                    <a:pt x="97" y="1"/>
                  </a:cubicBezTo>
                  <a:cubicBezTo>
                    <a:pt x="106" y="1"/>
                    <a:pt x="113" y="1"/>
                    <a:pt x="120" y="1"/>
                  </a:cubicBezTo>
                  <a:cubicBezTo>
                    <a:pt x="127" y="2"/>
                    <a:pt x="132" y="2"/>
                    <a:pt x="136" y="2"/>
                  </a:cubicBezTo>
                  <a:cubicBezTo>
                    <a:pt x="140" y="2"/>
                    <a:pt x="142" y="2"/>
                    <a:pt x="142" y="2"/>
                  </a:cubicBezTo>
                  <a:cubicBezTo>
                    <a:pt x="142" y="2"/>
                    <a:pt x="140" y="3"/>
                    <a:pt x="136" y="3"/>
                  </a:cubicBezTo>
                  <a:cubicBezTo>
                    <a:pt x="132" y="3"/>
                    <a:pt x="127" y="3"/>
                    <a:pt x="120" y="4"/>
                  </a:cubicBezTo>
                  <a:cubicBezTo>
                    <a:pt x="113" y="4"/>
                    <a:pt x="106" y="4"/>
                    <a:pt x="97" y="4"/>
                  </a:cubicBezTo>
                  <a:cubicBezTo>
                    <a:pt x="89" y="4"/>
                    <a:pt x="80" y="4"/>
                    <a:pt x="71" y="4"/>
                  </a:cubicBezTo>
                  <a:cubicBezTo>
                    <a:pt x="62" y="4"/>
                    <a:pt x="53" y="4"/>
                    <a:pt x="45" y="4"/>
                  </a:cubicBezTo>
                  <a:cubicBezTo>
                    <a:pt x="37" y="4"/>
                    <a:pt x="29" y="4"/>
                    <a:pt x="22" y="4"/>
                  </a:cubicBezTo>
                  <a:cubicBezTo>
                    <a:pt x="16" y="3"/>
                    <a:pt x="10" y="3"/>
                    <a:pt x="6" y="3"/>
                  </a:cubicBezTo>
                  <a:cubicBezTo>
                    <a:pt x="2" y="3"/>
                    <a:pt x="0" y="2"/>
                    <a:pt x="0" y="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0" name="Freeform 158"/>
            <p:cNvSpPr>
              <a:spLocks/>
            </p:cNvSpPr>
            <p:nvPr/>
          </p:nvSpPr>
          <p:spPr bwMode="auto">
            <a:xfrm>
              <a:off x="2949299" y="1058034"/>
              <a:ext cx="216450" cy="9344"/>
            </a:xfrm>
            <a:custGeom>
              <a:avLst/>
              <a:gdLst>
                <a:gd name="T0" fmla="*/ 0 w 102"/>
                <a:gd name="T1" fmla="*/ 2 h 4"/>
                <a:gd name="T2" fmla="*/ 4 w 102"/>
                <a:gd name="T3" fmla="*/ 2 h 4"/>
                <a:gd name="T4" fmla="*/ 16 w 102"/>
                <a:gd name="T5" fmla="*/ 1 h 4"/>
                <a:gd name="T6" fmla="*/ 32 w 102"/>
                <a:gd name="T7" fmla="*/ 0 h 4"/>
                <a:gd name="T8" fmla="*/ 51 w 102"/>
                <a:gd name="T9" fmla="*/ 0 h 4"/>
                <a:gd name="T10" fmla="*/ 70 w 102"/>
                <a:gd name="T11" fmla="*/ 0 h 4"/>
                <a:gd name="T12" fmla="*/ 86 w 102"/>
                <a:gd name="T13" fmla="*/ 1 h 4"/>
                <a:gd name="T14" fmla="*/ 98 w 102"/>
                <a:gd name="T15" fmla="*/ 2 h 4"/>
                <a:gd name="T16" fmla="*/ 102 w 102"/>
                <a:gd name="T17" fmla="*/ 2 h 4"/>
                <a:gd name="T18" fmla="*/ 98 w 102"/>
                <a:gd name="T19" fmla="*/ 2 h 4"/>
                <a:gd name="T20" fmla="*/ 86 w 102"/>
                <a:gd name="T21" fmla="*/ 3 h 4"/>
                <a:gd name="T22" fmla="*/ 70 w 102"/>
                <a:gd name="T23" fmla="*/ 4 h 4"/>
                <a:gd name="T24" fmla="*/ 51 w 102"/>
                <a:gd name="T25" fmla="*/ 4 h 4"/>
                <a:gd name="T26" fmla="*/ 32 w 102"/>
                <a:gd name="T27" fmla="*/ 4 h 4"/>
                <a:gd name="T28" fmla="*/ 16 w 102"/>
                <a:gd name="T29" fmla="*/ 3 h 4"/>
                <a:gd name="T30" fmla="*/ 4 w 102"/>
                <a:gd name="T31" fmla="*/ 2 h 4"/>
                <a:gd name="T32" fmla="*/ 0 w 102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4">
                  <a:moveTo>
                    <a:pt x="0" y="2"/>
                  </a:moveTo>
                  <a:cubicBezTo>
                    <a:pt x="0" y="2"/>
                    <a:pt x="2" y="2"/>
                    <a:pt x="4" y="2"/>
                  </a:cubicBezTo>
                  <a:cubicBezTo>
                    <a:pt x="7" y="1"/>
                    <a:pt x="11" y="1"/>
                    <a:pt x="16" y="1"/>
                  </a:cubicBezTo>
                  <a:cubicBezTo>
                    <a:pt x="21" y="1"/>
                    <a:pt x="26" y="0"/>
                    <a:pt x="32" y="0"/>
                  </a:cubicBezTo>
                  <a:cubicBezTo>
                    <a:pt x="38" y="0"/>
                    <a:pt x="45" y="0"/>
                    <a:pt x="51" y="0"/>
                  </a:cubicBezTo>
                  <a:cubicBezTo>
                    <a:pt x="57" y="0"/>
                    <a:pt x="64" y="0"/>
                    <a:pt x="70" y="0"/>
                  </a:cubicBezTo>
                  <a:cubicBezTo>
                    <a:pt x="76" y="0"/>
                    <a:pt x="81" y="1"/>
                    <a:pt x="86" y="1"/>
                  </a:cubicBezTo>
                  <a:cubicBezTo>
                    <a:pt x="91" y="1"/>
                    <a:pt x="95" y="1"/>
                    <a:pt x="98" y="2"/>
                  </a:cubicBezTo>
                  <a:cubicBezTo>
                    <a:pt x="101" y="2"/>
                    <a:pt x="102" y="2"/>
                    <a:pt x="102" y="2"/>
                  </a:cubicBezTo>
                  <a:cubicBezTo>
                    <a:pt x="102" y="2"/>
                    <a:pt x="101" y="2"/>
                    <a:pt x="98" y="2"/>
                  </a:cubicBezTo>
                  <a:cubicBezTo>
                    <a:pt x="95" y="3"/>
                    <a:pt x="91" y="3"/>
                    <a:pt x="86" y="3"/>
                  </a:cubicBezTo>
                  <a:cubicBezTo>
                    <a:pt x="81" y="3"/>
                    <a:pt x="76" y="4"/>
                    <a:pt x="70" y="4"/>
                  </a:cubicBezTo>
                  <a:cubicBezTo>
                    <a:pt x="64" y="4"/>
                    <a:pt x="57" y="4"/>
                    <a:pt x="51" y="4"/>
                  </a:cubicBezTo>
                  <a:cubicBezTo>
                    <a:pt x="45" y="4"/>
                    <a:pt x="38" y="4"/>
                    <a:pt x="32" y="4"/>
                  </a:cubicBezTo>
                  <a:cubicBezTo>
                    <a:pt x="26" y="4"/>
                    <a:pt x="21" y="3"/>
                    <a:pt x="16" y="3"/>
                  </a:cubicBezTo>
                  <a:cubicBezTo>
                    <a:pt x="11" y="3"/>
                    <a:pt x="7" y="3"/>
                    <a:pt x="4" y="2"/>
                  </a:cubicBezTo>
                  <a:cubicBezTo>
                    <a:pt x="2" y="2"/>
                    <a:pt x="0" y="2"/>
                    <a:pt x="0" y="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1" name="Freeform 159"/>
            <p:cNvSpPr>
              <a:spLocks/>
            </p:cNvSpPr>
            <p:nvPr/>
          </p:nvSpPr>
          <p:spPr bwMode="auto">
            <a:xfrm>
              <a:off x="2991343" y="1118764"/>
              <a:ext cx="132361" cy="7787"/>
            </a:xfrm>
            <a:custGeom>
              <a:avLst/>
              <a:gdLst>
                <a:gd name="T0" fmla="*/ 0 w 62"/>
                <a:gd name="T1" fmla="*/ 2 h 4"/>
                <a:gd name="T2" fmla="*/ 3 w 62"/>
                <a:gd name="T3" fmla="*/ 2 h 4"/>
                <a:gd name="T4" fmla="*/ 10 w 62"/>
                <a:gd name="T5" fmla="*/ 1 h 4"/>
                <a:gd name="T6" fmla="*/ 31 w 62"/>
                <a:gd name="T7" fmla="*/ 0 h 4"/>
                <a:gd name="T8" fmla="*/ 52 w 62"/>
                <a:gd name="T9" fmla="*/ 1 h 4"/>
                <a:gd name="T10" fmla="*/ 60 w 62"/>
                <a:gd name="T11" fmla="*/ 2 h 4"/>
                <a:gd name="T12" fmla="*/ 62 w 62"/>
                <a:gd name="T13" fmla="*/ 2 h 4"/>
                <a:gd name="T14" fmla="*/ 60 w 62"/>
                <a:gd name="T15" fmla="*/ 2 h 4"/>
                <a:gd name="T16" fmla="*/ 52 w 62"/>
                <a:gd name="T17" fmla="*/ 3 h 4"/>
                <a:gd name="T18" fmla="*/ 31 w 62"/>
                <a:gd name="T19" fmla="*/ 4 h 4"/>
                <a:gd name="T20" fmla="*/ 10 w 62"/>
                <a:gd name="T21" fmla="*/ 3 h 4"/>
                <a:gd name="T22" fmla="*/ 3 w 62"/>
                <a:gd name="T23" fmla="*/ 2 h 4"/>
                <a:gd name="T24" fmla="*/ 0 w 62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">
                  <a:moveTo>
                    <a:pt x="0" y="2"/>
                  </a:moveTo>
                  <a:cubicBezTo>
                    <a:pt x="0" y="2"/>
                    <a:pt x="1" y="2"/>
                    <a:pt x="3" y="2"/>
                  </a:cubicBezTo>
                  <a:cubicBezTo>
                    <a:pt x="4" y="2"/>
                    <a:pt x="7" y="1"/>
                    <a:pt x="10" y="1"/>
                  </a:cubicBezTo>
                  <a:cubicBezTo>
                    <a:pt x="16" y="0"/>
                    <a:pt x="23" y="0"/>
                    <a:pt x="31" y="0"/>
                  </a:cubicBezTo>
                  <a:cubicBezTo>
                    <a:pt x="39" y="0"/>
                    <a:pt x="47" y="0"/>
                    <a:pt x="52" y="1"/>
                  </a:cubicBezTo>
                  <a:cubicBezTo>
                    <a:pt x="55" y="1"/>
                    <a:pt x="58" y="2"/>
                    <a:pt x="60" y="2"/>
                  </a:cubicBezTo>
                  <a:cubicBezTo>
                    <a:pt x="61" y="2"/>
                    <a:pt x="62" y="2"/>
                    <a:pt x="62" y="2"/>
                  </a:cubicBezTo>
                  <a:cubicBezTo>
                    <a:pt x="62" y="2"/>
                    <a:pt x="61" y="2"/>
                    <a:pt x="60" y="2"/>
                  </a:cubicBezTo>
                  <a:cubicBezTo>
                    <a:pt x="58" y="3"/>
                    <a:pt x="55" y="3"/>
                    <a:pt x="52" y="3"/>
                  </a:cubicBezTo>
                  <a:cubicBezTo>
                    <a:pt x="47" y="4"/>
                    <a:pt x="39" y="4"/>
                    <a:pt x="31" y="4"/>
                  </a:cubicBezTo>
                  <a:cubicBezTo>
                    <a:pt x="23" y="4"/>
                    <a:pt x="16" y="4"/>
                    <a:pt x="10" y="3"/>
                  </a:cubicBezTo>
                  <a:cubicBezTo>
                    <a:pt x="7" y="3"/>
                    <a:pt x="4" y="3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2" name="Freeform 160"/>
            <p:cNvSpPr>
              <a:spLocks noEditPoints="1"/>
            </p:cNvSpPr>
            <p:nvPr/>
          </p:nvSpPr>
          <p:spPr bwMode="auto">
            <a:xfrm>
              <a:off x="3209351" y="676519"/>
              <a:ext cx="152605" cy="263167"/>
            </a:xfrm>
            <a:custGeom>
              <a:avLst/>
              <a:gdLst>
                <a:gd name="T0" fmla="*/ 2 w 72"/>
                <a:gd name="T1" fmla="*/ 122 h 123"/>
                <a:gd name="T2" fmla="*/ 0 w 72"/>
                <a:gd name="T3" fmla="*/ 123 h 123"/>
                <a:gd name="T4" fmla="*/ 2 w 72"/>
                <a:gd name="T5" fmla="*/ 123 h 123"/>
                <a:gd name="T6" fmla="*/ 2 w 72"/>
                <a:gd name="T7" fmla="*/ 122 h 123"/>
                <a:gd name="T8" fmla="*/ 72 w 72"/>
                <a:gd name="T9" fmla="*/ 4 h 123"/>
                <a:gd name="T10" fmla="*/ 72 w 72"/>
                <a:gd name="T11" fmla="*/ 4 h 123"/>
                <a:gd name="T12" fmla="*/ 72 w 72"/>
                <a:gd name="T13" fmla="*/ 4 h 123"/>
                <a:gd name="T14" fmla="*/ 72 w 72"/>
                <a:gd name="T15" fmla="*/ 3 h 123"/>
                <a:gd name="T16" fmla="*/ 72 w 72"/>
                <a:gd name="T17" fmla="*/ 3 h 123"/>
                <a:gd name="T18" fmla="*/ 72 w 72"/>
                <a:gd name="T19" fmla="*/ 3 h 123"/>
                <a:gd name="T20" fmla="*/ 72 w 72"/>
                <a:gd name="T21" fmla="*/ 3 h 123"/>
                <a:gd name="T22" fmla="*/ 72 w 72"/>
                <a:gd name="T23" fmla="*/ 3 h 123"/>
                <a:gd name="T24" fmla="*/ 72 w 72"/>
                <a:gd name="T25" fmla="*/ 3 h 123"/>
                <a:gd name="T26" fmla="*/ 72 w 72"/>
                <a:gd name="T27" fmla="*/ 2 h 123"/>
                <a:gd name="T28" fmla="*/ 72 w 72"/>
                <a:gd name="T29" fmla="*/ 2 h 123"/>
                <a:gd name="T30" fmla="*/ 72 w 72"/>
                <a:gd name="T31" fmla="*/ 2 h 123"/>
                <a:gd name="T32" fmla="*/ 72 w 72"/>
                <a:gd name="T33" fmla="*/ 2 h 123"/>
                <a:gd name="T34" fmla="*/ 72 w 72"/>
                <a:gd name="T35" fmla="*/ 2 h 123"/>
                <a:gd name="T36" fmla="*/ 72 w 72"/>
                <a:gd name="T37" fmla="*/ 2 h 123"/>
                <a:gd name="T38" fmla="*/ 72 w 72"/>
                <a:gd name="T39" fmla="*/ 1 h 123"/>
                <a:gd name="T40" fmla="*/ 72 w 72"/>
                <a:gd name="T41" fmla="*/ 1 h 123"/>
                <a:gd name="T42" fmla="*/ 72 w 72"/>
                <a:gd name="T43" fmla="*/ 1 h 123"/>
                <a:gd name="T44" fmla="*/ 72 w 72"/>
                <a:gd name="T45" fmla="*/ 1 h 123"/>
                <a:gd name="T46" fmla="*/ 72 w 72"/>
                <a:gd name="T47" fmla="*/ 1 h 123"/>
                <a:gd name="T48" fmla="*/ 72 w 72"/>
                <a:gd name="T49" fmla="*/ 1 h 123"/>
                <a:gd name="T50" fmla="*/ 72 w 72"/>
                <a:gd name="T51" fmla="*/ 0 h 123"/>
                <a:gd name="T52" fmla="*/ 72 w 72"/>
                <a:gd name="T53" fmla="*/ 0 h 123"/>
                <a:gd name="T54" fmla="*/ 72 w 72"/>
                <a:gd name="T55" fmla="*/ 0 h 123"/>
                <a:gd name="T56" fmla="*/ 72 w 72"/>
                <a:gd name="T57" fmla="*/ 0 h 123"/>
                <a:gd name="T58" fmla="*/ 72 w 72"/>
                <a:gd name="T59" fmla="*/ 0 h 123"/>
                <a:gd name="T60" fmla="*/ 72 w 72"/>
                <a:gd name="T6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123">
                  <a:moveTo>
                    <a:pt x="2" y="122"/>
                  </a:moveTo>
                  <a:cubicBezTo>
                    <a:pt x="1" y="122"/>
                    <a:pt x="1" y="123"/>
                    <a:pt x="0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2"/>
                    <a:pt x="2" y="122"/>
                    <a:pt x="2" y="122"/>
                  </a:cubicBezTo>
                  <a:moveTo>
                    <a:pt x="72" y="4"/>
                  </a:move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moveTo>
                    <a:pt x="72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moveTo>
                    <a:pt x="72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moveTo>
                    <a:pt x="72" y="2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moveTo>
                    <a:pt x="72" y="2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2" y="2"/>
                  </a:cubicBezTo>
                  <a:moveTo>
                    <a:pt x="72" y="1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moveTo>
                    <a:pt x="72" y="1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3" name="Freeform 161"/>
            <p:cNvSpPr>
              <a:spLocks/>
            </p:cNvSpPr>
            <p:nvPr/>
          </p:nvSpPr>
          <p:spPr bwMode="auto">
            <a:xfrm>
              <a:off x="3212466" y="936573"/>
              <a:ext cx="0" cy="14015"/>
            </a:xfrm>
            <a:custGeom>
              <a:avLst/>
              <a:gdLst>
                <a:gd name="T0" fmla="*/ 0 h 9"/>
                <a:gd name="T1" fmla="*/ 0 h 9"/>
                <a:gd name="T2" fmla="*/ 2 h 9"/>
                <a:gd name="T3" fmla="*/ 9 h 9"/>
                <a:gd name="T4" fmla="*/ 9 h 9"/>
                <a:gd name="T5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4" name="Freeform 162"/>
            <p:cNvSpPr>
              <a:spLocks/>
            </p:cNvSpPr>
            <p:nvPr/>
          </p:nvSpPr>
          <p:spPr bwMode="auto">
            <a:xfrm>
              <a:off x="3212466" y="936573"/>
              <a:ext cx="0" cy="14015"/>
            </a:xfrm>
            <a:custGeom>
              <a:avLst/>
              <a:gdLst>
                <a:gd name="T0" fmla="*/ 0 h 9"/>
                <a:gd name="T1" fmla="*/ 0 h 9"/>
                <a:gd name="T2" fmla="*/ 2 h 9"/>
                <a:gd name="T3" fmla="*/ 9 h 9"/>
                <a:gd name="T4" fmla="*/ 9 h 9"/>
                <a:gd name="T5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5" name="Freeform 171"/>
            <p:cNvSpPr>
              <a:spLocks/>
            </p:cNvSpPr>
            <p:nvPr/>
          </p:nvSpPr>
          <p:spPr bwMode="auto">
            <a:xfrm>
              <a:off x="3047403" y="-151910"/>
              <a:ext cx="14015" cy="133919"/>
            </a:xfrm>
            <a:custGeom>
              <a:avLst/>
              <a:gdLst>
                <a:gd name="T0" fmla="*/ 5 w 9"/>
                <a:gd name="T1" fmla="*/ 0 h 86"/>
                <a:gd name="T2" fmla="*/ 0 w 9"/>
                <a:gd name="T3" fmla="*/ 86 h 86"/>
                <a:gd name="T4" fmla="*/ 9 w 9"/>
                <a:gd name="T5" fmla="*/ 86 h 86"/>
                <a:gd name="T6" fmla="*/ 5 w 9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6">
                  <a:moveTo>
                    <a:pt x="5" y="0"/>
                  </a:moveTo>
                  <a:lnTo>
                    <a:pt x="0" y="86"/>
                  </a:lnTo>
                  <a:lnTo>
                    <a:pt x="9" y="86"/>
                  </a:lnTo>
                  <a:lnTo>
                    <a:pt x="5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6" name="Freeform 172"/>
            <p:cNvSpPr>
              <a:spLocks/>
            </p:cNvSpPr>
            <p:nvPr/>
          </p:nvSpPr>
          <p:spPr bwMode="auto">
            <a:xfrm>
              <a:off x="3033389" y="-17991"/>
              <a:ext cx="43602" cy="281853"/>
            </a:xfrm>
            <a:custGeom>
              <a:avLst/>
              <a:gdLst>
                <a:gd name="T0" fmla="*/ 18 w 28"/>
                <a:gd name="T1" fmla="*/ 0 h 181"/>
                <a:gd name="T2" fmla="*/ 9 w 28"/>
                <a:gd name="T3" fmla="*/ 0 h 181"/>
                <a:gd name="T4" fmla="*/ 0 w 28"/>
                <a:gd name="T5" fmla="*/ 181 h 181"/>
                <a:gd name="T6" fmla="*/ 28 w 28"/>
                <a:gd name="T7" fmla="*/ 181 h 181"/>
                <a:gd name="T8" fmla="*/ 18 w 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1">
                  <a:moveTo>
                    <a:pt x="18" y="0"/>
                  </a:moveTo>
                  <a:lnTo>
                    <a:pt x="9" y="0"/>
                  </a:lnTo>
                  <a:lnTo>
                    <a:pt x="0" y="181"/>
                  </a:lnTo>
                  <a:lnTo>
                    <a:pt x="28" y="18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7" name="Freeform 173"/>
            <p:cNvSpPr>
              <a:spLocks/>
            </p:cNvSpPr>
            <p:nvPr/>
          </p:nvSpPr>
          <p:spPr bwMode="auto">
            <a:xfrm>
              <a:off x="3033389" y="-17991"/>
              <a:ext cx="43602" cy="281853"/>
            </a:xfrm>
            <a:custGeom>
              <a:avLst/>
              <a:gdLst>
                <a:gd name="T0" fmla="*/ 18 w 28"/>
                <a:gd name="T1" fmla="*/ 0 h 181"/>
                <a:gd name="T2" fmla="*/ 9 w 28"/>
                <a:gd name="T3" fmla="*/ 0 h 181"/>
                <a:gd name="T4" fmla="*/ 0 w 28"/>
                <a:gd name="T5" fmla="*/ 181 h 181"/>
                <a:gd name="T6" fmla="*/ 28 w 28"/>
                <a:gd name="T7" fmla="*/ 181 h 181"/>
                <a:gd name="T8" fmla="*/ 18 w 28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1">
                  <a:moveTo>
                    <a:pt x="18" y="0"/>
                  </a:moveTo>
                  <a:lnTo>
                    <a:pt x="9" y="0"/>
                  </a:lnTo>
                  <a:lnTo>
                    <a:pt x="0" y="181"/>
                  </a:lnTo>
                  <a:lnTo>
                    <a:pt x="28" y="181"/>
                  </a:lnTo>
                  <a:lnTo>
                    <a:pt x="18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8" name="Freeform 174"/>
            <p:cNvSpPr>
              <a:spLocks/>
            </p:cNvSpPr>
            <p:nvPr/>
          </p:nvSpPr>
          <p:spPr bwMode="auto">
            <a:xfrm>
              <a:off x="3374414" y="115928"/>
              <a:ext cx="309883" cy="311439"/>
            </a:xfrm>
            <a:custGeom>
              <a:avLst/>
              <a:gdLst>
                <a:gd name="T0" fmla="*/ 199 w 199"/>
                <a:gd name="T1" fmla="*/ 0 h 200"/>
                <a:gd name="T2" fmla="*/ 0 w 199"/>
                <a:gd name="T3" fmla="*/ 181 h 200"/>
                <a:gd name="T4" fmla="*/ 19 w 199"/>
                <a:gd name="T5" fmla="*/ 200 h 200"/>
                <a:gd name="T6" fmla="*/ 199 w 199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200">
                  <a:moveTo>
                    <a:pt x="199" y="0"/>
                  </a:moveTo>
                  <a:lnTo>
                    <a:pt x="0" y="181"/>
                  </a:lnTo>
                  <a:lnTo>
                    <a:pt x="19" y="200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59" name="Freeform 176"/>
            <p:cNvSpPr>
              <a:spLocks/>
            </p:cNvSpPr>
            <p:nvPr/>
          </p:nvSpPr>
          <p:spPr bwMode="auto">
            <a:xfrm>
              <a:off x="3374414" y="936573"/>
              <a:ext cx="309883" cy="309883"/>
            </a:xfrm>
            <a:custGeom>
              <a:avLst/>
              <a:gdLst>
                <a:gd name="T0" fmla="*/ 19 w 199"/>
                <a:gd name="T1" fmla="*/ 0 h 199"/>
                <a:gd name="T2" fmla="*/ 0 w 199"/>
                <a:gd name="T3" fmla="*/ 19 h 199"/>
                <a:gd name="T4" fmla="*/ 199 w 199"/>
                <a:gd name="T5" fmla="*/ 199 h 199"/>
                <a:gd name="T6" fmla="*/ 19 w 199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9">
                  <a:moveTo>
                    <a:pt x="19" y="0"/>
                  </a:moveTo>
                  <a:lnTo>
                    <a:pt x="0" y="19"/>
                  </a:lnTo>
                  <a:lnTo>
                    <a:pt x="199" y="19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0" name="Freeform 178"/>
            <p:cNvSpPr>
              <a:spLocks/>
            </p:cNvSpPr>
            <p:nvPr/>
          </p:nvSpPr>
          <p:spPr bwMode="auto">
            <a:xfrm>
              <a:off x="3460061" y="656277"/>
              <a:ext cx="387742" cy="42044"/>
            </a:xfrm>
            <a:custGeom>
              <a:avLst/>
              <a:gdLst>
                <a:gd name="T0" fmla="*/ 0 w 249"/>
                <a:gd name="T1" fmla="*/ 0 h 27"/>
                <a:gd name="T2" fmla="*/ 0 w 249"/>
                <a:gd name="T3" fmla="*/ 27 h 27"/>
                <a:gd name="T4" fmla="*/ 249 w 249"/>
                <a:gd name="T5" fmla="*/ 13 h 27"/>
                <a:gd name="T6" fmla="*/ 249 w 249"/>
                <a:gd name="T7" fmla="*/ 12 h 27"/>
                <a:gd name="T8" fmla="*/ 0 w 24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27">
                  <a:moveTo>
                    <a:pt x="0" y="0"/>
                  </a:moveTo>
                  <a:lnTo>
                    <a:pt x="0" y="27"/>
                  </a:lnTo>
                  <a:lnTo>
                    <a:pt x="249" y="13"/>
                  </a:lnTo>
                  <a:lnTo>
                    <a:pt x="249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1" name="Freeform 180"/>
            <p:cNvSpPr>
              <a:spLocks/>
            </p:cNvSpPr>
            <p:nvPr/>
          </p:nvSpPr>
          <p:spPr bwMode="auto">
            <a:xfrm>
              <a:off x="2422965" y="119043"/>
              <a:ext cx="306768" cy="308326"/>
            </a:xfrm>
            <a:custGeom>
              <a:avLst/>
              <a:gdLst>
                <a:gd name="T0" fmla="*/ 0 w 197"/>
                <a:gd name="T1" fmla="*/ 0 h 198"/>
                <a:gd name="T2" fmla="*/ 0 w 197"/>
                <a:gd name="T3" fmla="*/ 1 h 198"/>
                <a:gd name="T4" fmla="*/ 177 w 197"/>
                <a:gd name="T5" fmla="*/ 198 h 198"/>
                <a:gd name="T6" fmla="*/ 197 w 197"/>
                <a:gd name="T7" fmla="*/ 179 h 198"/>
                <a:gd name="T8" fmla="*/ 0 w 197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8">
                  <a:moveTo>
                    <a:pt x="0" y="0"/>
                  </a:moveTo>
                  <a:lnTo>
                    <a:pt x="0" y="1"/>
                  </a:lnTo>
                  <a:lnTo>
                    <a:pt x="177" y="198"/>
                  </a:lnTo>
                  <a:lnTo>
                    <a:pt x="19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2" name="Freeform 181"/>
            <p:cNvSpPr>
              <a:spLocks/>
            </p:cNvSpPr>
            <p:nvPr/>
          </p:nvSpPr>
          <p:spPr bwMode="auto">
            <a:xfrm>
              <a:off x="2422965" y="119043"/>
              <a:ext cx="306768" cy="308326"/>
            </a:xfrm>
            <a:custGeom>
              <a:avLst/>
              <a:gdLst>
                <a:gd name="T0" fmla="*/ 0 w 197"/>
                <a:gd name="T1" fmla="*/ 0 h 198"/>
                <a:gd name="T2" fmla="*/ 0 w 197"/>
                <a:gd name="T3" fmla="*/ 1 h 198"/>
                <a:gd name="T4" fmla="*/ 177 w 197"/>
                <a:gd name="T5" fmla="*/ 198 h 198"/>
                <a:gd name="T6" fmla="*/ 197 w 197"/>
                <a:gd name="T7" fmla="*/ 179 h 198"/>
                <a:gd name="T8" fmla="*/ 0 w 197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8">
                  <a:moveTo>
                    <a:pt x="0" y="0"/>
                  </a:moveTo>
                  <a:lnTo>
                    <a:pt x="0" y="1"/>
                  </a:lnTo>
                  <a:lnTo>
                    <a:pt x="177" y="198"/>
                  </a:lnTo>
                  <a:lnTo>
                    <a:pt x="197" y="179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3" name="Freeform 182"/>
            <p:cNvSpPr>
              <a:spLocks/>
            </p:cNvSpPr>
            <p:nvPr/>
          </p:nvSpPr>
          <p:spPr bwMode="auto">
            <a:xfrm>
              <a:off x="2419852" y="936573"/>
              <a:ext cx="309883" cy="309883"/>
            </a:xfrm>
            <a:custGeom>
              <a:avLst/>
              <a:gdLst>
                <a:gd name="T0" fmla="*/ 179 w 199"/>
                <a:gd name="T1" fmla="*/ 0 h 199"/>
                <a:gd name="T2" fmla="*/ 0 w 199"/>
                <a:gd name="T3" fmla="*/ 199 h 199"/>
                <a:gd name="T4" fmla="*/ 199 w 199"/>
                <a:gd name="T5" fmla="*/ 19 h 199"/>
                <a:gd name="T6" fmla="*/ 179 w 199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9">
                  <a:moveTo>
                    <a:pt x="179" y="0"/>
                  </a:moveTo>
                  <a:lnTo>
                    <a:pt x="0" y="199"/>
                  </a:lnTo>
                  <a:lnTo>
                    <a:pt x="199" y="1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4" name="Freeform 183"/>
            <p:cNvSpPr>
              <a:spLocks/>
            </p:cNvSpPr>
            <p:nvPr/>
          </p:nvSpPr>
          <p:spPr bwMode="auto">
            <a:xfrm>
              <a:off x="2419852" y="936573"/>
              <a:ext cx="309883" cy="309883"/>
            </a:xfrm>
            <a:custGeom>
              <a:avLst/>
              <a:gdLst>
                <a:gd name="T0" fmla="*/ 179 w 199"/>
                <a:gd name="T1" fmla="*/ 0 h 199"/>
                <a:gd name="T2" fmla="*/ 0 w 199"/>
                <a:gd name="T3" fmla="*/ 199 h 199"/>
                <a:gd name="T4" fmla="*/ 199 w 199"/>
                <a:gd name="T5" fmla="*/ 19 h 199"/>
                <a:gd name="T6" fmla="*/ 179 w 199"/>
                <a:gd name="T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9">
                  <a:moveTo>
                    <a:pt x="179" y="0"/>
                  </a:moveTo>
                  <a:lnTo>
                    <a:pt x="0" y="199"/>
                  </a:lnTo>
                  <a:lnTo>
                    <a:pt x="199" y="19"/>
                  </a:lnTo>
                  <a:lnTo>
                    <a:pt x="179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5" name="Freeform 184"/>
            <p:cNvSpPr>
              <a:spLocks/>
            </p:cNvSpPr>
            <p:nvPr/>
          </p:nvSpPr>
          <p:spPr bwMode="auto">
            <a:xfrm>
              <a:off x="2422965" y="656277"/>
              <a:ext cx="221122" cy="42044"/>
            </a:xfrm>
            <a:custGeom>
              <a:avLst/>
              <a:gdLst>
                <a:gd name="T0" fmla="*/ 142 w 142"/>
                <a:gd name="T1" fmla="*/ 0 h 27"/>
                <a:gd name="T2" fmla="*/ 0 w 142"/>
                <a:gd name="T3" fmla="*/ 6 h 27"/>
                <a:gd name="T4" fmla="*/ 0 w 142"/>
                <a:gd name="T5" fmla="*/ 19 h 27"/>
                <a:gd name="T6" fmla="*/ 142 w 142"/>
                <a:gd name="T7" fmla="*/ 27 h 27"/>
                <a:gd name="T8" fmla="*/ 142 w 14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7">
                  <a:moveTo>
                    <a:pt x="142" y="0"/>
                  </a:moveTo>
                  <a:lnTo>
                    <a:pt x="0" y="6"/>
                  </a:lnTo>
                  <a:lnTo>
                    <a:pt x="0" y="19"/>
                  </a:lnTo>
                  <a:lnTo>
                    <a:pt x="142" y="27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6" name="Freeform 185"/>
            <p:cNvSpPr>
              <a:spLocks/>
            </p:cNvSpPr>
            <p:nvPr/>
          </p:nvSpPr>
          <p:spPr bwMode="auto">
            <a:xfrm>
              <a:off x="2422965" y="656277"/>
              <a:ext cx="221122" cy="42044"/>
            </a:xfrm>
            <a:custGeom>
              <a:avLst/>
              <a:gdLst>
                <a:gd name="T0" fmla="*/ 142 w 142"/>
                <a:gd name="T1" fmla="*/ 0 h 27"/>
                <a:gd name="T2" fmla="*/ 0 w 142"/>
                <a:gd name="T3" fmla="*/ 6 h 27"/>
                <a:gd name="T4" fmla="*/ 0 w 142"/>
                <a:gd name="T5" fmla="*/ 19 h 27"/>
                <a:gd name="T6" fmla="*/ 142 w 142"/>
                <a:gd name="T7" fmla="*/ 27 h 27"/>
                <a:gd name="T8" fmla="*/ 142 w 14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7">
                  <a:moveTo>
                    <a:pt x="142" y="0"/>
                  </a:moveTo>
                  <a:lnTo>
                    <a:pt x="0" y="6"/>
                  </a:lnTo>
                  <a:lnTo>
                    <a:pt x="0" y="19"/>
                  </a:lnTo>
                  <a:lnTo>
                    <a:pt x="142" y="27"/>
                  </a:lnTo>
                  <a:lnTo>
                    <a:pt x="142" y="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67" name="Group 266"/>
          <p:cNvGrpSpPr/>
          <p:nvPr/>
        </p:nvGrpSpPr>
        <p:grpSpPr>
          <a:xfrm>
            <a:off x="2279990" y="1365390"/>
            <a:ext cx="3318323" cy="707574"/>
            <a:chOff x="2279990" y="1365390"/>
            <a:chExt cx="3318323" cy="707574"/>
          </a:xfrm>
        </p:grpSpPr>
        <p:sp>
          <p:nvSpPr>
            <p:cNvPr id="268" name="Freeform 236"/>
            <p:cNvSpPr>
              <a:spLocks/>
            </p:cNvSpPr>
            <p:nvPr/>
          </p:nvSpPr>
          <p:spPr bwMode="auto">
            <a:xfrm>
              <a:off x="2279990" y="1467578"/>
              <a:ext cx="168178" cy="211779"/>
            </a:xfrm>
            <a:custGeom>
              <a:avLst/>
              <a:gdLst>
                <a:gd name="T0" fmla="*/ 108 w 108"/>
                <a:gd name="T1" fmla="*/ 136 h 136"/>
                <a:gd name="T2" fmla="*/ 0 w 108"/>
                <a:gd name="T3" fmla="*/ 67 h 136"/>
                <a:gd name="T4" fmla="*/ 108 w 108"/>
                <a:gd name="T5" fmla="*/ 0 h 136"/>
                <a:gd name="T6" fmla="*/ 108 w 10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36">
                  <a:moveTo>
                    <a:pt x="108" y="136"/>
                  </a:moveTo>
                  <a:lnTo>
                    <a:pt x="0" y="67"/>
                  </a:lnTo>
                  <a:lnTo>
                    <a:pt x="108" y="0"/>
                  </a:lnTo>
                  <a:lnTo>
                    <a:pt x="108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69" name="Oval 237"/>
            <p:cNvSpPr>
              <a:spLocks noChangeArrowheads="1"/>
            </p:cNvSpPr>
            <p:nvPr/>
          </p:nvSpPr>
          <p:spPr bwMode="auto">
            <a:xfrm>
              <a:off x="2596102" y="1427089"/>
              <a:ext cx="274067" cy="275624"/>
            </a:xfrm>
            <a:prstGeom prst="ellipse">
              <a:avLst/>
            </a:pr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0" name="Freeform 238"/>
            <p:cNvSpPr>
              <a:spLocks/>
            </p:cNvSpPr>
            <p:nvPr/>
          </p:nvSpPr>
          <p:spPr bwMode="auto">
            <a:xfrm>
              <a:off x="2582088" y="1414632"/>
              <a:ext cx="300539" cy="300539"/>
            </a:xfrm>
            <a:custGeom>
              <a:avLst/>
              <a:gdLst>
                <a:gd name="T0" fmla="*/ 135 w 141"/>
                <a:gd name="T1" fmla="*/ 70 h 141"/>
                <a:gd name="T2" fmla="*/ 130 w 141"/>
                <a:gd name="T3" fmla="*/ 70 h 141"/>
                <a:gd name="T4" fmla="*/ 112 w 141"/>
                <a:gd name="T5" fmla="*/ 112 h 141"/>
                <a:gd name="T6" fmla="*/ 71 w 141"/>
                <a:gd name="T7" fmla="*/ 130 h 141"/>
                <a:gd name="T8" fmla="*/ 29 w 141"/>
                <a:gd name="T9" fmla="*/ 112 h 141"/>
                <a:gd name="T10" fmla="*/ 11 w 141"/>
                <a:gd name="T11" fmla="*/ 70 h 141"/>
                <a:gd name="T12" fmla="*/ 29 w 141"/>
                <a:gd name="T13" fmla="*/ 29 h 141"/>
                <a:gd name="T14" fmla="*/ 71 w 141"/>
                <a:gd name="T15" fmla="*/ 11 h 141"/>
                <a:gd name="T16" fmla="*/ 112 w 141"/>
                <a:gd name="T17" fmla="*/ 29 h 141"/>
                <a:gd name="T18" fmla="*/ 130 w 141"/>
                <a:gd name="T19" fmla="*/ 70 h 141"/>
                <a:gd name="T20" fmla="*/ 135 w 141"/>
                <a:gd name="T21" fmla="*/ 70 h 141"/>
                <a:gd name="T22" fmla="*/ 141 w 141"/>
                <a:gd name="T23" fmla="*/ 70 h 141"/>
                <a:gd name="T24" fmla="*/ 71 w 141"/>
                <a:gd name="T25" fmla="*/ 0 h 141"/>
                <a:gd name="T26" fmla="*/ 0 w 141"/>
                <a:gd name="T27" fmla="*/ 70 h 141"/>
                <a:gd name="T28" fmla="*/ 71 w 141"/>
                <a:gd name="T29" fmla="*/ 141 h 141"/>
                <a:gd name="T30" fmla="*/ 141 w 141"/>
                <a:gd name="T31" fmla="*/ 70 h 141"/>
                <a:gd name="T32" fmla="*/ 135 w 141"/>
                <a:gd name="T33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1" h="141">
                  <a:moveTo>
                    <a:pt x="135" y="70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30" y="87"/>
                    <a:pt x="123" y="102"/>
                    <a:pt x="112" y="112"/>
                  </a:cubicBezTo>
                  <a:cubicBezTo>
                    <a:pt x="102" y="123"/>
                    <a:pt x="87" y="130"/>
                    <a:pt x="71" y="130"/>
                  </a:cubicBezTo>
                  <a:cubicBezTo>
                    <a:pt x="54" y="130"/>
                    <a:pt x="39" y="123"/>
                    <a:pt x="29" y="112"/>
                  </a:cubicBezTo>
                  <a:cubicBezTo>
                    <a:pt x="18" y="102"/>
                    <a:pt x="11" y="87"/>
                    <a:pt x="11" y="70"/>
                  </a:cubicBezTo>
                  <a:cubicBezTo>
                    <a:pt x="11" y="54"/>
                    <a:pt x="18" y="39"/>
                    <a:pt x="29" y="29"/>
                  </a:cubicBezTo>
                  <a:cubicBezTo>
                    <a:pt x="39" y="18"/>
                    <a:pt x="54" y="11"/>
                    <a:pt x="71" y="11"/>
                  </a:cubicBezTo>
                  <a:cubicBezTo>
                    <a:pt x="87" y="11"/>
                    <a:pt x="102" y="18"/>
                    <a:pt x="112" y="29"/>
                  </a:cubicBezTo>
                  <a:cubicBezTo>
                    <a:pt x="123" y="39"/>
                    <a:pt x="130" y="54"/>
                    <a:pt x="130" y="70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32"/>
                    <a:pt x="110" y="0"/>
                    <a:pt x="71" y="0"/>
                  </a:cubicBez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1"/>
                    <a:pt x="71" y="141"/>
                  </a:cubicBezTo>
                  <a:cubicBezTo>
                    <a:pt x="110" y="141"/>
                    <a:pt x="141" y="109"/>
                    <a:pt x="141" y="70"/>
                  </a:cubicBezTo>
                  <a:lnTo>
                    <a:pt x="135" y="7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1" name="Freeform 239"/>
            <p:cNvSpPr>
              <a:spLocks/>
            </p:cNvSpPr>
            <p:nvPr/>
          </p:nvSpPr>
          <p:spPr bwMode="auto">
            <a:xfrm>
              <a:off x="2701991" y="1486263"/>
              <a:ext cx="45159" cy="161949"/>
            </a:xfrm>
            <a:custGeom>
              <a:avLst/>
              <a:gdLst>
                <a:gd name="T0" fmla="*/ 9 w 21"/>
                <a:gd name="T1" fmla="*/ 76 h 76"/>
                <a:gd name="T2" fmla="*/ 9 w 21"/>
                <a:gd name="T3" fmla="*/ 18 h 76"/>
                <a:gd name="T4" fmla="*/ 0 w 21"/>
                <a:gd name="T5" fmla="*/ 18 h 76"/>
                <a:gd name="T6" fmla="*/ 0 w 21"/>
                <a:gd name="T7" fmla="*/ 9 h 76"/>
                <a:gd name="T8" fmla="*/ 8 w 21"/>
                <a:gd name="T9" fmla="*/ 6 h 76"/>
                <a:gd name="T10" fmla="*/ 13 w 21"/>
                <a:gd name="T11" fmla="*/ 0 h 76"/>
                <a:gd name="T12" fmla="*/ 21 w 21"/>
                <a:gd name="T13" fmla="*/ 0 h 76"/>
                <a:gd name="T14" fmla="*/ 21 w 21"/>
                <a:gd name="T15" fmla="*/ 76 h 76"/>
                <a:gd name="T16" fmla="*/ 9 w 21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6">
                  <a:moveTo>
                    <a:pt x="9" y="76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5" y="8"/>
                    <a:pt x="8" y="6"/>
                  </a:cubicBezTo>
                  <a:cubicBezTo>
                    <a:pt x="10" y="5"/>
                    <a:pt x="12" y="2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76"/>
                    <a:pt x="21" y="76"/>
                    <a:pt x="21" y="76"/>
                  </a:cubicBezTo>
                  <a:lnTo>
                    <a:pt x="9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2896641" y="1365390"/>
              <a:ext cx="1189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76B6DD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Step 1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76B6DD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2893436" y="1611299"/>
              <a:ext cx="27048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9604268" y="2266753"/>
            <a:ext cx="2105886" cy="1076906"/>
            <a:chOff x="9604268" y="2266753"/>
            <a:chExt cx="2105886" cy="1076906"/>
          </a:xfrm>
        </p:grpSpPr>
        <p:sp>
          <p:nvSpPr>
            <p:cNvPr id="275" name="Freeform 295"/>
            <p:cNvSpPr>
              <a:spLocks/>
            </p:cNvSpPr>
            <p:nvPr/>
          </p:nvSpPr>
          <p:spPr bwMode="auto">
            <a:xfrm>
              <a:off x="9604268" y="2362968"/>
              <a:ext cx="157276" cy="200879"/>
            </a:xfrm>
            <a:custGeom>
              <a:avLst/>
              <a:gdLst>
                <a:gd name="T0" fmla="*/ 101 w 101"/>
                <a:gd name="T1" fmla="*/ 129 h 129"/>
                <a:gd name="T2" fmla="*/ 0 w 101"/>
                <a:gd name="T3" fmla="*/ 64 h 129"/>
                <a:gd name="T4" fmla="*/ 101 w 101"/>
                <a:gd name="T5" fmla="*/ 0 h 129"/>
                <a:gd name="T6" fmla="*/ 101 w 101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29">
                  <a:moveTo>
                    <a:pt x="101" y="129"/>
                  </a:moveTo>
                  <a:lnTo>
                    <a:pt x="0" y="64"/>
                  </a:lnTo>
                  <a:lnTo>
                    <a:pt x="101" y="0"/>
                  </a:lnTo>
                  <a:lnTo>
                    <a:pt x="101" y="1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6" name="Oval 296"/>
            <p:cNvSpPr>
              <a:spLocks noChangeArrowheads="1"/>
            </p:cNvSpPr>
            <p:nvPr/>
          </p:nvSpPr>
          <p:spPr bwMode="auto">
            <a:xfrm>
              <a:off x="9842519" y="2333381"/>
              <a:ext cx="260052" cy="260052"/>
            </a:xfrm>
            <a:prstGeom prst="ellipse">
              <a:avLst/>
            </a:pr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7" name="Freeform 297"/>
            <p:cNvSpPr>
              <a:spLocks/>
            </p:cNvSpPr>
            <p:nvPr/>
          </p:nvSpPr>
          <p:spPr bwMode="auto">
            <a:xfrm>
              <a:off x="9831618" y="2322479"/>
              <a:ext cx="283411" cy="283411"/>
            </a:xfrm>
            <a:custGeom>
              <a:avLst/>
              <a:gdLst>
                <a:gd name="T0" fmla="*/ 127 w 133"/>
                <a:gd name="T1" fmla="*/ 66 h 133"/>
                <a:gd name="T2" fmla="*/ 122 w 133"/>
                <a:gd name="T3" fmla="*/ 66 h 133"/>
                <a:gd name="T4" fmla="*/ 106 w 133"/>
                <a:gd name="T5" fmla="*/ 106 h 133"/>
                <a:gd name="T6" fmla="*/ 66 w 133"/>
                <a:gd name="T7" fmla="*/ 122 h 133"/>
                <a:gd name="T8" fmla="*/ 27 w 133"/>
                <a:gd name="T9" fmla="*/ 106 h 133"/>
                <a:gd name="T10" fmla="*/ 10 w 133"/>
                <a:gd name="T11" fmla="*/ 66 h 133"/>
                <a:gd name="T12" fmla="*/ 27 w 133"/>
                <a:gd name="T13" fmla="*/ 27 h 133"/>
                <a:gd name="T14" fmla="*/ 66 w 133"/>
                <a:gd name="T15" fmla="*/ 10 h 133"/>
                <a:gd name="T16" fmla="*/ 106 w 133"/>
                <a:gd name="T17" fmla="*/ 27 h 133"/>
                <a:gd name="T18" fmla="*/ 122 w 133"/>
                <a:gd name="T19" fmla="*/ 66 h 133"/>
                <a:gd name="T20" fmla="*/ 127 w 133"/>
                <a:gd name="T21" fmla="*/ 66 h 133"/>
                <a:gd name="T22" fmla="*/ 133 w 133"/>
                <a:gd name="T23" fmla="*/ 66 h 133"/>
                <a:gd name="T24" fmla="*/ 66 w 133"/>
                <a:gd name="T25" fmla="*/ 0 h 133"/>
                <a:gd name="T26" fmla="*/ 0 w 133"/>
                <a:gd name="T27" fmla="*/ 66 h 133"/>
                <a:gd name="T28" fmla="*/ 66 w 133"/>
                <a:gd name="T29" fmla="*/ 133 h 133"/>
                <a:gd name="T30" fmla="*/ 133 w 133"/>
                <a:gd name="T31" fmla="*/ 66 h 133"/>
                <a:gd name="T32" fmla="*/ 127 w 133"/>
                <a:gd name="T33" fmla="*/ 6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127" y="66"/>
                  </a:moveTo>
                  <a:cubicBezTo>
                    <a:pt x="122" y="66"/>
                    <a:pt x="122" y="66"/>
                    <a:pt x="122" y="66"/>
                  </a:cubicBezTo>
                  <a:cubicBezTo>
                    <a:pt x="122" y="82"/>
                    <a:pt x="116" y="95"/>
                    <a:pt x="106" y="106"/>
                  </a:cubicBezTo>
                  <a:cubicBezTo>
                    <a:pt x="95" y="116"/>
                    <a:pt x="82" y="122"/>
                    <a:pt x="66" y="122"/>
                  </a:cubicBezTo>
                  <a:cubicBezTo>
                    <a:pt x="51" y="122"/>
                    <a:pt x="37" y="116"/>
                    <a:pt x="27" y="106"/>
                  </a:cubicBezTo>
                  <a:cubicBezTo>
                    <a:pt x="16" y="95"/>
                    <a:pt x="10" y="82"/>
                    <a:pt x="10" y="66"/>
                  </a:cubicBezTo>
                  <a:cubicBezTo>
                    <a:pt x="10" y="51"/>
                    <a:pt x="16" y="37"/>
                    <a:pt x="27" y="27"/>
                  </a:cubicBezTo>
                  <a:cubicBezTo>
                    <a:pt x="37" y="16"/>
                    <a:pt x="51" y="10"/>
                    <a:pt x="66" y="10"/>
                  </a:cubicBezTo>
                  <a:cubicBezTo>
                    <a:pt x="82" y="10"/>
                    <a:pt x="95" y="16"/>
                    <a:pt x="106" y="27"/>
                  </a:cubicBezTo>
                  <a:cubicBezTo>
                    <a:pt x="116" y="37"/>
                    <a:pt x="122" y="51"/>
                    <a:pt x="122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29"/>
                    <a:pt x="103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103"/>
                    <a:pt x="29" y="133"/>
                    <a:pt x="66" y="133"/>
                  </a:cubicBezTo>
                  <a:cubicBezTo>
                    <a:pt x="103" y="133"/>
                    <a:pt x="133" y="103"/>
                    <a:pt x="133" y="66"/>
                  </a:cubicBezTo>
                  <a:lnTo>
                    <a:pt x="127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8" name="Freeform 298"/>
            <p:cNvSpPr>
              <a:spLocks/>
            </p:cNvSpPr>
            <p:nvPr/>
          </p:nvSpPr>
          <p:spPr bwMode="auto">
            <a:xfrm>
              <a:off x="9934394" y="2390997"/>
              <a:ext cx="76302" cy="152605"/>
            </a:xfrm>
            <a:custGeom>
              <a:avLst/>
              <a:gdLst>
                <a:gd name="T0" fmla="*/ 0 w 36"/>
                <a:gd name="T1" fmla="*/ 20 h 72"/>
                <a:gd name="T2" fmla="*/ 6 w 36"/>
                <a:gd name="T3" fmla="*/ 4 h 72"/>
                <a:gd name="T4" fmla="*/ 18 w 36"/>
                <a:gd name="T5" fmla="*/ 0 h 72"/>
                <a:gd name="T6" fmla="*/ 30 w 36"/>
                <a:gd name="T7" fmla="*/ 5 h 72"/>
                <a:gd name="T8" fmla="*/ 36 w 36"/>
                <a:gd name="T9" fmla="*/ 17 h 72"/>
                <a:gd name="T10" fmla="*/ 32 w 36"/>
                <a:gd name="T11" fmla="*/ 32 h 72"/>
                <a:gd name="T12" fmla="*/ 24 w 36"/>
                <a:gd name="T13" fmla="*/ 45 h 72"/>
                <a:gd name="T14" fmla="*/ 19 w 36"/>
                <a:gd name="T15" fmla="*/ 52 h 72"/>
                <a:gd name="T16" fmla="*/ 17 w 36"/>
                <a:gd name="T17" fmla="*/ 55 h 72"/>
                <a:gd name="T18" fmla="*/ 14 w 36"/>
                <a:gd name="T19" fmla="*/ 60 h 72"/>
                <a:gd name="T20" fmla="*/ 13 w 36"/>
                <a:gd name="T21" fmla="*/ 61 h 72"/>
                <a:gd name="T22" fmla="*/ 35 w 36"/>
                <a:gd name="T23" fmla="*/ 61 h 72"/>
                <a:gd name="T24" fmla="*/ 35 w 36"/>
                <a:gd name="T25" fmla="*/ 72 h 72"/>
                <a:gd name="T26" fmla="*/ 0 w 36"/>
                <a:gd name="T27" fmla="*/ 72 h 72"/>
                <a:gd name="T28" fmla="*/ 0 w 36"/>
                <a:gd name="T29" fmla="*/ 62 h 72"/>
                <a:gd name="T30" fmla="*/ 2 w 36"/>
                <a:gd name="T31" fmla="*/ 58 h 72"/>
                <a:gd name="T32" fmla="*/ 5 w 36"/>
                <a:gd name="T33" fmla="*/ 54 h 72"/>
                <a:gd name="T34" fmla="*/ 8 w 36"/>
                <a:gd name="T35" fmla="*/ 50 h 72"/>
                <a:gd name="T36" fmla="*/ 16 w 36"/>
                <a:gd name="T37" fmla="*/ 39 h 72"/>
                <a:gd name="T38" fmla="*/ 23 w 36"/>
                <a:gd name="T39" fmla="*/ 26 h 72"/>
                <a:gd name="T40" fmla="*/ 25 w 36"/>
                <a:gd name="T41" fmla="*/ 18 h 72"/>
                <a:gd name="T42" fmla="*/ 23 w 36"/>
                <a:gd name="T43" fmla="*/ 12 h 72"/>
                <a:gd name="T44" fmla="*/ 18 w 36"/>
                <a:gd name="T45" fmla="*/ 10 h 72"/>
                <a:gd name="T46" fmla="*/ 12 w 36"/>
                <a:gd name="T47" fmla="*/ 15 h 72"/>
                <a:gd name="T48" fmla="*/ 11 w 36"/>
                <a:gd name="T49" fmla="*/ 19 h 72"/>
                <a:gd name="T50" fmla="*/ 11 w 36"/>
                <a:gd name="T51" fmla="*/ 22 h 72"/>
                <a:gd name="T52" fmla="*/ 0 w 36"/>
                <a:gd name="T53" fmla="*/ 22 h 72"/>
                <a:gd name="T54" fmla="*/ 0 w 36"/>
                <a:gd name="T55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" h="72">
                  <a:moveTo>
                    <a:pt x="0" y="20"/>
                  </a:moveTo>
                  <a:cubicBezTo>
                    <a:pt x="0" y="13"/>
                    <a:pt x="2" y="8"/>
                    <a:pt x="6" y="4"/>
                  </a:cubicBezTo>
                  <a:cubicBezTo>
                    <a:pt x="9" y="1"/>
                    <a:pt x="13" y="0"/>
                    <a:pt x="18" y="0"/>
                  </a:cubicBezTo>
                  <a:cubicBezTo>
                    <a:pt x="23" y="0"/>
                    <a:pt x="27" y="1"/>
                    <a:pt x="30" y="5"/>
                  </a:cubicBezTo>
                  <a:cubicBezTo>
                    <a:pt x="34" y="8"/>
                    <a:pt x="36" y="13"/>
                    <a:pt x="36" y="17"/>
                  </a:cubicBezTo>
                  <a:cubicBezTo>
                    <a:pt x="36" y="22"/>
                    <a:pt x="34" y="27"/>
                    <a:pt x="32" y="32"/>
                  </a:cubicBezTo>
                  <a:cubicBezTo>
                    <a:pt x="31" y="34"/>
                    <a:pt x="28" y="38"/>
                    <a:pt x="24" y="45"/>
                  </a:cubicBezTo>
                  <a:cubicBezTo>
                    <a:pt x="23" y="46"/>
                    <a:pt x="21" y="49"/>
                    <a:pt x="19" y="5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7"/>
                    <a:pt x="14" y="59"/>
                    <a:pt x="14" y="60"/>
                  </a:cubicBezTo>
                  <a:cubicBezTo>
                    <a:pt x="13" y="60"/>
                    <a:pt x="13" y="61"/>
                    <a:pt x="13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1" y="60"/>
                    <a:pt x="2" y="58"/>
                  </a:cubicBezTo>
                  <a:cubicBezTo>
                    <a:pt x="3" y="57"/>
                    <a:pt x="4" y="55"/>
                    <a:pt x="5" y="54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48"/>
                    <a:pt x="12" y="44"/>
                    <a:pt x="16" y="39"/>
                  </a:cubicBezTo>
                  <a:cubicBezTo>
                    <a:pt x="19" y="34"/>
                    <a:pt x="21" y="30"/>
                    <a:pt x="23" y="26"/>
                  </a:cubicBezTo>
                  <a:cubicBezTo>
                    <a:pt x="24" y="23"/>
                    <a:pt x="25" y="20"/>
                    <a:pt x="25" y="18"/>
                  </a:cubicBezTo>
                  <a:cubicBezTo>
                    <a:pt x="25" y="16"/>
                    <a:pt x="24" y="14"/>
                    <a:pt x="23" y="12"/>
                  </a:cubicBezTo>
                  <a:cubicBezTo>
                    <a:pt x="22" y="11"/>
                    <a:pt x="20" y="10"/>
                    <a:pt x="18" y="10"/>
                  </a:cubicBezTo>
                  <a:cubicBezTo>
                    <a:pt x="15" y="10"/>
                    <a:pt x="13" y="11"/>
                    <a:pt x="12" y="15"/>
                  </a:cubicBezTo>
                  <a:cubicBezTo>
                    <a:pt x="11" y="16"/>
                    <a:pt x="11" y="17"/>
                    <a:pt x="11" y="1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10087594" y="2266753"/>
              <a:ext cx="1189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7FD7C7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Step 2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7FD7C7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10084389" y="2512662"/>
              <a:ext cx="16257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9598040" y="3404733"/>
            <a:ext cx="1728491" cy="2726657"/>
            <a:chOff x="9598040" y="3404733"/>
            <a:chExt cx="1728491" cy="2726657"/>
          </a:xfrm>
        </p:grpSpPr>
        <p:sp>
          <p:nvSpPr>
            <p:cNvPr id="282" name="Rectangle 644"/>
            <p:cNvSpPr>
              <a:spLocks noChangeArrowheads="1"/>
            </p:cNvSpPr>
            <p:nvPr/>
          </p:nvSpPr>
          <p:spPr bwMode="auto">
            <a:xfrm>
              <a:off x="9649427" y="4030727"/>
              <a:ext cx="406428" cy="36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3" name="Freeform 194"/>
            <p:cNvSpPr>
              <a:spLocks/>
            </p:cNvSpPr>
            <p:nvPr/>
          </p:nvSpPr>
          <p:spPr bwMode="auto">
            <a:xfrm>
              <a:off x="9598040" y="5005535"/>
              <a:ext cx="780157" cy="780157"/>
            </a:xfrm>
            <a:custGeom>
              <a:avLst/>
              <a:gdLst>
                <a:gd name="T0" fmla="*/ 217 w 366"/>
                <a:gd name="T1" fmla="*/ 0 h 366"/>
                <a:gd name="T2" fmla="*/ 0 w 366"/>
                <a:gd name="T3" fmla="*/ 0 h 366"/>
                <a:gd name="T4" fmla="*/ 0 w 366"/>
                <a:gd name="T5" fmla="*/ 366 h 366"/>
                <a:gd name="T6" fmla="*/ 355 w 366"/>
                <a:gd name="T7" fmla="*/ 366 h 366"/>
                <a:gd name="T8" fmla="*/ 354 w 366"/>
                <a:gd name="T9" fmla="*/ 273 h 366"/>
                <a:gd name="T10" fmla="*/ 355 w 366"/>
                <a:gd name="T11" fmla="*/ 273 h 366"/>
                <a:gd name="T12" fmla="*/ 366 w 366"/>
                <a:gd name="T13" fmla="*/ 166 h 366"/>
                <a:gd name="T14" fmla="*/ 366 w 366"/>
                <a:gd name="T15" fmla="*/ 88 h 366"/>
                <a:gd name="T16" fmla="*/ 324 w 366"/>
                <a:gd name="T17" fmla="*/ 120 h 366"/>
                <a:gd name="T18" fmla="*/ 273 w 366"/>
                <a:gd name="T19" fmla="*/ 148 h 366"/>
                <a:gd name="T20" fmla="*/ 263 w 366"/>
                <a:gd name="T21" fmla="*/ 148 h 366"/>
                <a:gd name="T22" fmla="*/ 252 w 366"/>
                <a:gd name="T23" fmla="*/ 146 h 366"/>
                <a:gd name="T24" fmla="*/ 202 w 366"/>
                <a:gd name="T25" fmla="*/ 78 h 366"/>
                <a:gd name="T26" fmla="*/ 211 w 366"/>
                <a:gd name="T27" fmla="*/ 19 h 366"/>
                <a:gd name="T28" fmla="*/ 217 w 366"/>
                <a:gd name="T2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366"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355" y="366"/>
                    <a:pt x="355" y="366"/>
                    <a:pt x="355" y="366"/>
                  </a:cubicBezTo>
                  <a:cubicBezTo>
                    <a:pt x="354" y="330"/>
                    <a:pt x="354" y="297"/>
                    <a:pt x="354" y="273"/>
                  </a:cubicBezTo>
                  <a:cubicBezTo>
                    <a:pt x="355" y="273"/>
                    <a:pt x="355" y="273"/>
                    <a:pt x="355" y="273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6" y="88"/>
                    <a:pt x="366" y="88"/>
                    <a:pt x="366" y="88"/>
                  </a:cubicBezTo>
                  <a:cubicBezTo>
                    <a:pt x="352" y="101"/>
                    <a:pt x="337" y="111"/>
                    <a:pt x="324" y="120"/>
                  </a:cubicBezTo>
                  <a:cubicBezTo>
                    <a:pt x="313" y="137"/>
                    <a:pt x="294" y="148"/>
                    <a:pt x="273" y="148"/>
                  </a:cubicBezTo>
                  <a:cubicBezTo>
                    <a:pt x="270" y="148"/>
                    <a:pt x="266" y="148"/>
                    <a:pt x="263" y="148"/>
                  </a:cubicBezTo>
                  <a:cubicBezTo>
                    <a:pt x="252" y="146"/>
                    <a:pt x="252" y="146"/>
                    <a:pt x="252" y="146"/>
                  </a:cubicBezTo>
                  <a:cubicBezTo>
                    <a:pt x="219" y="141"/>
                    <a:pt x="197" y="110"/>
                    <a:pt x="202" y="78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12" y="12"/>
                    <a:pt x="214" y="5"/>
                    <a:pt x="217" y="0"/>
                  </a:cubicBezTo>
                </a:path>
              </a:pathLst>
            </a:custGeom>
            <a:solidFill>
              <a:schemeClr val="accent5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4" name="Freeform 641"/>
            <p:cNvSpPr>
              <a:spLocks/>
            </p:cNvSpPr>
            <p:nvPr/>
          </p:nvSpPr>
          <p:spPr bwMode="auto">
            <a:xfrm>
              <a:off x="10823557" y="4460515"/>
              <a:ext cx="196207" cy="284967"/>
            </a:xfrm>
            <a:custGeom>
              <a:avLst/>
              <a:gdLst>
                <a:gd name="T0" fmla="*/ 92 w 92"/>
                <a:gd name="T1" fmla="*/ 0 h 134"/>
                <a:gd name="T2" fmla="*/ 0 w 92"/>
                <a:gd name="T3" fmla="*/ 0 h 134"/>
                <a:gd name="T4" fmla="*/ 23 w 92"/>
                <a:gd name="T5" fmla="*/ 109 h 134"/>
                <a:gd name="T6" fmla="*/ 21 w 92"/>
                <a:gd name="T7" fmla="*/ 123 h 134"/>
                <a:gd name="T8" fmla="*/ 41 w 92"/>
                <a:gd name="T9" fmla="*/ 134 h 134"/>
                <a:gd name="T10" fmla="*/ 92 w 92"/>
                <a:gd name="T11" fmla="*/ 134 h 134"/>
                <a:gd name="T12" fmla="*/ 92 w 92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4">
                  <a:moveTo>
                    <a:pt x="9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33"/>
                    <a:pt x="25" y="82"/>
                    <a:pt x="23" y="109"/>
                  </a:cubicBezTo>
                  <a:cubicBezTo>
                    <a:pt x="22" y="115"/>
                    <a:pt x="22" y="119"/>
                    <a:pt x="21" y="123"/>
                  </a:cubicBezTo>
                  <a:cubicBezTo>
                    <a:pt x="29" y="123"/>
                    <a:pt x="36" y="127"/>
                    <a:pt x="41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0"/>
                    <a:pt x="92" y="0"/>
                    <a:pt x="92" y="0"/>
                  </a:cubicBezTo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5" name="Freeform 642"/>
            <p:cNvSpPr>
              <a:spLocks/>
            </p:cNvSpPr>
            <p:nvPr/>
          </p:nvSpPr>
          <p:spPr bwMode="auto">
            <a:xfrm>
              <a:off x="9962424" y="4460515"/>
              <a:ext cx="493633" cy="284967"/>
            </a:xfrm>
            <a:custGeom>
              <a:avLst/>
              <a:gdLst>
                <a:gd name="T0" fmla="*/ 232 w 232"/>
                <a:gd name="T1" fmla="*/ 0 h 134"/>
                <a:gd name="T2" fmla="*/ 0 w 232"/>
                <a:gd name="T3" fmla="*/ 0 h 134"/>
                <a:gd name="T4" fmla="*/ 0 w 232"/>
                <a:gd name="T5" fmla="*/ 134 h 134"/>
                <a:gd name="T6" fmla="*/ 203 w 232"/>
                <a:gd name="T7" fmla="*/ 134 h 134"/>
                <a:gd name="T8" fmla="*/ 203 w 232"/>
                <a:gd name="T9" fmla="*/ 123 h 134"/>
                <a:gd name="T10" fmla="*/ 232 w 232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34">
                  <a:moveTo>
                    <a:pt x="2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203" y="134"/>
                    <a:pt x="203" y="134"/>
                    <a:pt x="203" y="134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198" y="79"/>
                    <a:pt x="204" y="31"/>
                    <a:pt x="232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6" name="Rectangle 643"/>
            <p:cNvSpPr>
              <a:spLocks noChangeArrowheads="1"/>
            </p:cNvSpPr>
            <p:nvPr/>
          </p:nvSpPr>
          <p:spPr bwMode="auto">
            <a:xfrm>
              <a:off x="9649427" y="4030727"/>
              <a:ext cx="406428" cy="3643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7" name="Rectangle 645"/>
            <p:cNvSpPr>
              <a:spLocks noChangeArrowheads="1"/>
            </p:cNvSpPr>
            <p:nvPr/>
          </p:nvSpPr>
          <p:spPr bwMode="auto">
            <a:xfrm>
              <a:off x="9736630" y="3764447"/>
              <a:ext cx="319226" cy="182193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8" name="Rectangle 646"/>
            <p:cNvSpPr>
              <a:spLocks noChangeArrowheads="1"/>
            </p:cNvSpPr>
            <p:nvPr/>
          </p:nvSpPr>
          <p:spPr bwMode="auto">
            <a:xfrm>
              <a:off x="9736630" y="3764447"/>
              <a:ext cx="319226" cy="18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89" name="Rectangle 647"/>
            <p:cNvSpPr>
              <a:spLocks noChangeArrowheads="1"/>
            </p:cNvSpPr>
            <p:nvPr/>
          </p:nvSpPr>
          <p:spPr bwMode="auto">
            <a:xfrm>
              <a:off x="10904530" y="4021385"/>
              <a:ext cx="422001" cy="3643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0" name="Rectangle 648"/>
            <p:cNvSpPr>
              <a:spLocks noChangeArrowheads="1"/>
            </p:cNvSpPr>
            <p:nvPr/>
          </p:nvSpPr>
          <p:spPr bwMode="auto">
            <a:xfrm>
              <a:off x="10904530" y="4021385"/>
              <a:ext cx="422001" cy="36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1" name="Rectangle 649"/>
            <p:cNvSpPr>
              <a:spLocks noChangeArrowheads="1"/>
            </p:cNvSpPr>
            <p:nvPr/>
          </p:nvSpPr>
          <p:spPr bwMode="auto">
            <a:xfrm>
              <a:off x="10895187" y="3583812"/>
              <a:ext cx="312997" cy="345698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2" name="Rectangle 650"/>
            <p:cNvSpPr>
              <a:spLocks noChangeArrowheads="1"/>
            </p:cNvSpPr>
            <p:nvPr/>
          </p:nvSpPr>
          <p:spPr bwMode="auto">
            <a:xfrm>
              <a:off x="10895187" y="3583812"/>
              <a:ext cx="312997" cy="345698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3" name="Rectangle 651"/>
            <p:cNvSpPr>
              <a:spLocks noChangeArrowheads="1"/>
            </p:cNvSpPr>
            <p:nvPr/>
          </p:nvSpPr>
          <p:spPr bwMode="auto">
            <a:xfrm>
              <a:off x="10513673" y="3404733"/>
              <a:ext cx="300539" cy="284967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4" name="Rectangle 652"/>
            <p:cNvSpPr>
              <a:spLocks noChangeArrowheads="1"/>
            </p:cNvSpPr>
            <p:nvPr/>
          </p:nvSpPr>
          <p:spPr bwMode="auto">
            <a:xfrm>
              <a:off x="10513673" y="3404733"/>
              <a:ext cx="300539" cy="284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5" name="Rectangle 653"/>
            <p:cNvSpPr>
              <a:spLocks noChangeArrowheads="1"/>
            </p:cNvSpPr>
            <p:nvPr/>
          </p:nvSpPr>
          <p:spPr bwMode="auto">
            <a:xfrm>
              <a:off x="9962424" y="3404733"/>
              <a:ext cx="493633" cy="284967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6" name="Rectangle 654"/>
            <p:cNvSpPr>
              <a:spLocks noChangeArrowheads="1"/>
            </p:cNvSpPr>
            <p:nvPr/>
          </p:nvSpPr>
          <p:spPr bwMode="auto">
            <a:xfrm>
              <a:off x="9962424" y="3404733"/>
              <a:ext cx="493633" cy="284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7" name="Rectangle 655"/>
            <p:cNvSpPr>
              <a:spLocks noChangeArrowheads="1"/>
            </p:cNvSpPr>
            <p:nvPr/>
          </p:nvSpPr>
          <p:spPr bwMode="auto">
            <a:xfrm>
              <a:off x="10155517" y="3781575"/>
              <a:ext cx="657138" cy="61353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8" name="Rectangle 656"/>
            <p:cNvSpPr>
              <a:spLocks noChangeArrowheads="1"/>
            </p:cNvSpPr>
            <p:nvPr/>
          </p:nvSpPr>
          <p:spPr bwMode="auto">
            <a:xfrm>
              <a:off x="10155517" y="3781575"/>
              <a:ext cx="657138" cy="61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299" name="Freeform 682"/>
            <p:cNvSpPr>
              <a:spLocks/>
            </p:cNvSpPr>
            <p:nvPr/>
          </p:nvSpPr>
          <p:spPr bwMode="auto">
            <a:xfrm>
              <a:off x="9925052" y="5932068"/>
              <a:ext cx="1396808" cy="199322"/>
            </a:xfrm>
            <a:custGeom>
              <a:avLst/>
              <a:gdLst>
                <a:gd name="T0" fmla="*/ 237 w 655"/>
                <a:gd name="T1" fmla="*/ 1 h 93"/>
                <a:gd name="T2" fmla="*/ 207 w 655"/>
                <a:gd name="T3" fmla="*/ 33 h 93"/>
                <a:gd name="T4" fmla="*/ 0 w 655"/>
                <a:gd name="T5" fmla="*/ 46 h 93"/>
                <a:gd name="T6" fmla="*/ 655 w 655"/>
                <a:gd name="T7" fmla="*/ 46 h 93"/>
                <a:gd name="T8" fmla="*/ 449 w 655"/>
                <a:gd name="T9" fmla="*/ 21 h 93"/>
                <a:gd name="T10" fmla="*/ 463 w 655"/>
                <a:gd name="T11" fmla="*/ 20 h 93"/>
                <a:gd name="T12" fmla="*/ 468 w 655"/>
                <a:gd name="T13" fmla="*/ 20 h 93"/>
                <a:gd name="T14" fmla="*/ 498 w 655"/>
                <a:gd name="T15" fmla="*/ 38 h 93"/>
                <a:gd name="T16" fmla="*/ 498 w 655"/>
                <a:gd name="T17" fmla="*/ 38 h 93"/>
                <a:gd name="T18" fmla="*/ 436 w 655"/>
                <a:gd name="T19" fmla="*/ 51 h 93"/>
                <a:gd name="T20" fmla="*/ 436 w 655"/>
                <a:gd name="T21" fmla="*/ 51 h 93"/>
                <a:gd name="T22" fmla="*/ 436 w 655"/>
                <a:gd name="T23" fmla="*/ 51 h 93"/>
                <a:gd name="T24" fmla="*/ 436 w 655"/>
                <a:gd name="T25" fmla="*/ 51 h 93"/>
                <a:gd name="T26" fmla="*/ 436 w 655"/>
                <a:gd name="T27" fmla="*/ 51 h 93"/>
                <a:gd name="T28" fmla="*/ 435 w 655"/>
                <a:gd name="T29" fmla="*/ 51 h 93"/>
                <a:gd name="T30" fmla="*/ 435 w 655"/>
                <a:gd name="T31" fmla="*/ 51 h 93"/>
                <a:gd name="T32" fmla="*/ 435 w 655"/>
                <a:gd name="T33" fmla="*/ 51 h 93"/>
                <a:gd name="T34" fmla="*/ 435 w 655"/>
                <a:gd name="T35" fmla="*/ 51 h 93"/>
                <a:gd name="T36" fmla="*/ 435 w 655"/>
                <a:gd name="T37" fmla="*/ 51 h 93"/>
                <a:gd name="T38" fmla="*/ 435 w 655"/>
                <a:gd name="T39" fmla="*/ 51 h 93"/>
                <a:gd name="T40" fmla="*/ 435 w 655"/>
                <a:gd name="T41" fmla="*/ 51 h 93"/>
                <a:gd name="T42" fmla="*/ 435 w 655"/>
                <a:gd name="T43" fmla="*/ 51 h 93"/>
                <a:gd name="T44" fmla="*/ 434 w 655"/>
                <a:gd name="T45" fmla="*/ 51 h 93"/>
                <a:gd name="T46" fmla="*/ 434 w 655"/>
                <a:gd name="T47" fmla="*/ 51 h 93"/>
                <a:gd name="T48" fmla="*/ 434 w 655"/>
                <a:gd name="T49" fmla="*/ 51 h 93"/>
                <a:gd name="T50" fmla="*/ 434 w 655"/>
                <a:gd name="T51" fmla="*/ 51 h 93"/>
                <a:gd name="T52" fmla="*/ 434 w 655"/>
                <a:gd name="T53" fmla="*/ 51 h 93"/>
                <a:gd name="T54" fmla="*/ 434 w 655"/>
                <a:gd name="T55" fmla="*/ 51 h 93"/>
                <a:gd name="T56" fmla="*/ 434 w 655"/>
                <a:gd name="T57" fmla="*/ 51 h 93"/>
                <a:gd name="T58" fmla="*/ 434 w 655"/>
                <a:gd name="T59" fmla="*/ 51 h 93"/>
                <a:gd name="T60" fmla="*/ 433 w 655"/>
                <a:gd name="T61" fmla="*/ 51 h 93"/>
                <a:gd name="T62" fmla="*/ 433 w 655"/>
                <a:gd name="T63" fmla="*/ 51 h 93"/>
                <a:gd name="T64" fmla="*/ 433 w 655"/>
                <a:gd name="T65" fmla="*/ 51 h 93"/>
                <a:gd name="T66" fmla="*/ 433 w 655"/>
                <a:gd name="T67" fmla="*/ 51 h 93"/>
                <a:gd name="T68" fmla="*/ 433 w 655"/>
                <a:gd name="T69" fmla="*/ 51 h 93"/>
                <a:gd name="T70" fmla="*/ 433 w 655"/>
                <a:gd name="T71" fmla="*/ 51 h 93"/>
                <a:gd name="T72" fmla="*/ 432 w 655"/>
                <a:gd name="T73" fmla="*/ 51 h 93"/>
                <a:gd name="T74" fmla="*/ 420 w 655"/>
                <a:gd name="T75" fmla="*/ 44 h 93"/>
                <a:gd name="T76" fmla="*/ 420 w 655"/>
                <a:gd name="T77" fmla="*/ 44 h 93"/>
                <a:gd name="T78" fmla="*/ 420 w 655"/>
                <a:gd name="T79" fmla="*/ 44 h 93"/>
                <a:gd name="T80" fmla="*/ 420 w 655"/>
                <a:gd name="T81" fmla="*/ 43 h 93"/>
                <a:gd name="T82" fmla="*/ 420 w 655"/>
                <a:gd name="T83" fmla="*/ 43 h 93"/>
                <a:gd name="T84" fmla="*/ 419 w 655"/>
                <a:gd name="T85" fmla="*/ 43 h 93"/>
                <a:gd name="T86" fmla="*/ 419 w 655"/>
                <a:gd name="T87" fmla="*/ 43 h 93"/>
                <a:gd name="T88" fmla="*/ 419 w 655"/>
                <a:gd name="T89" fmla="*/ 43 h 93"/>
                <a:gd name="T90" fmla="*/ 419 w 655"/>
                <a:gd name="T91" fmla="*/ 42 h 93"/>
                <a:gd name="T92" fmla="*/ 419 w 655"/>
                <a:gd name="T93" fmla="*/ 42 h 93"/>
                <a:gd name="T94" fmla="*/ 419 w 655"/>
                <a:gd name="T95" fmla="*/ 41 h 93"/>
                <a:gd name="T96" fmla="*/ 419 w 655"/>
                <a:gd name="T97" fmla="*/ 41 h 93"/>
                <a:gd name="T98" fmla="*/ 419 w 655"/>
                <a:gd name="T99" fmla="*/ 41 h 93"/>
                <a:gd name="T100" fmla="*/ 419 w 655"/>
                <a:gd name="T101" fmla="*/ 41 h 93"/>
                <a:gd name="T102" fmla="*/ 419 w 655"/>
                <a:gd name="T103" fmla="*/ 40 h 93"/>
                <a:gd name="T104" fmla="*/ 418 w 655"/>
                <a:gd name="T105" fmla="*/ 40 h 93"/>
                <a:gd name="T106" fmla="*/ 418 w 655"/>
                <a:gd name="T107" fmla="*/ 40 h 93"/>
                <a:gd name="T108" fmla="*/ 418 w 655"/>
                <a:gd name="T109" fmla="*/ 40 h 93"/>
                <a:gd name="T110" fmla="*/ 418 w 655"/>
                <a:gd name="T111" fmla="*/ 39 h 93"/>
                <a:gd name="T112" fmla="*/ 418 w 655"/>
                <a:gd name="T113" fmla="*/ 39 h 93"/>
                <a:gd name="T114" fmla="*/ 418 w 655"/>
                <a:gd name="T115" fmla="*/ 39 h 93"/>
                <a:gd name="T116" fmla="*/ 418 w 655"/>
                <a:gd name="T117" fmla="*/ 33 h 93"/>
                <a:gd name="T118" fmla="*/ 418 w 655"/>
                <a:gd name="T119" fmla="*/ 33 h 93"/>
                <a:gd name="T120" fmla="*/ 418 w 655"/>
                <a:gd name="T121" fmla="*/ 33 h 93"/>
                <a:gd name="T122" fmla="*/ 418 w 655"/>
                <a:gd name="T123" fmla="*/ 33 h 93"/>
                <a:gd name="T124" fmla="*/ 328 w 655"/>
                <a:gd name="T12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5" h="93">
                  <a:moveTo>
                    <a:pt x="328" y="0"/>
                  </a:moveTo>
                  <a:cubicBezTo>
                    <a:pt x="296" y="0"/>
                    <a:pt x="266" y="0"/>
                    <a:pt x="237" y="1"/>
                  </a:cubicBezTo>
                  <a:cubicBezTo>
                    <a:pt x="236" y="23"/>
                    <a:pt x="237" y="38"/>
                    <a:pt x="237" y="38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206" y="23"/>
                    <a:pt x="205" y="13"/>
                    <a:pt x="205" y="3"/>
                  </a:cubicBezTo>
                  <a:cubicBezTo>
                    <a:pt x="85" y="10"/>
                    <a:pt x="0" y="27"/>
                    <a:pt x="0" y="46"/>
                  </a:cubicBezTo>
                  <a:cubicBezTo>
                    <a:pt x="0" y="72"/>
                    <a:pt x="147" y="93"/>
                    <a:pt x="328" y="93"/>
                  </a:cubicBezTo>
                  <a:cubicBezTo>
                    <a:pt x="509" y="93"/>
                    <a:pt x="655" y="72"/>
                    <a:pt x="655" y="46"/>
                  </a:cubicBezTo>
                  <a:cubicBezTo>
                    <a:pt x="655" y="27"/>
                    <a:pt x="571" y="10"/>
                    <a:pt x="451" y="3"/>
                  </a:cubicBezTo>
                  <a:cubicBezTo>
                    <a:pt x="450" y="9"/>
                    <a:pt x="450" y="15"/>
                    <a:pt x="449" y="21"/>
                  </a:cubicBezTo>
                  <a:cubicBezTo>
                    <a:pt x="454" y="20"/>
                    <a:pt x="458" y="20"/>
                    <a:pt x="462" y="20"/>
                  </a:cubicBezTo>
                  <a:cubicBezTo>
                    <a:pt x="462" y="20"/>
                    <a:pt x="462" y="20"/>
                    <a:pt x="463" y="20"/>
                  </a:cubicBezTo>
                  <a:cubicBezTo>
                    <a:pt x="463" y="20"/>
                    <a:pt x="463" y="20"/>
                    <a:pt x="463" y="20"/>
                  </a:cubicBezTo>
                  <a:cubicBezTo>
                    <a:pt x="464" y="20"/>
                    <a:pt x="466" y="20"/>
                    <a:pt x="468" y="20"/>
                  </a:cubicBezTo>
                  <a:cubicBezTo>
                    <a:pt x="472" y="20"/>
                    <a:pt x="476" y="20"/>
                    <a:pt x="480" y="20"/>
                  </a:cubicBezTo>
                  <a:cubicBezTo>
                    <a:pt x="490" y="21"/>
                    <a:pt x="498" y="28"/>
                    <a:pt x="498" y="38"/>
                  </a:cubicBezTo>
                  <a:cubicBezTo>
                    <a:pt x="498" y="38"/>
                    <a:pt x="498" y="38"/>
                    <a:pt x="498" y="38"/>
                  </a:cubicBezTo>
                  <a:cubicBezTo>
                    <a:pt x="498" y="38"/>
                    <a:pt x="498" y="38"/>
                    <a:pt x="498" y="38"/>
                  </a:cubicBezTo>
                  <a:cubicBezTo>
                    <a:pt x="498" y="48"/>
                    <a:pt x="490" y="51"/>
                    <a:pt x="480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6" y="51"/>
                    <a:pt x="436" y="51"/>
                  </a:cubicBezTo>
                  <a:cubicBezTo>
                    <a:pt x="436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5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4" y="51"/>
                  </a:cubicBezTo>
                  <a:cubicBezTo>
                    <a:pt x="434" y="51"/>
                    <a:pt x="434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3" y="51"/>
                    <a:pt x="432" y="51"/>
                    <a:pt x="432" y="51"/>
                  </a:cubicBezTo>
                  <a:cubicBezTo>
                    <a:pt x="432" y="51"/>
                    <a:pt x="432" y="51"/>
                    <a:pt x="432" y="51"/>
                  </a:cubicBezTo>
                  <a:cubicBezTo>
                    <a:pt x="428" y="50"/>
                    <a:pt x="423" y="48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4"/>
                    <a:pt x="420" y="44"/>
                    <a:pt x="420" y="44"/>
                  </a:cubicBezTo>
                  <a:cubicBezTo>
                    <a:pt x="420" y="43"/>
                    <a:pt x="420" y="43"/>
                    <a:pt x="420" y="43"/>
                  </a:cubicBezTo>
                  <a:cubicBezTo>
                    <a:pt x="420" y="43"/>
                    <a:pt x="420" y="43"/>
                    <a:pt x="420" y="43"/>
                  </a:cubicBezTo>
                  <a:cubicBezTo>
                    <a:pt x="420" y="43"/>
                    <a:pt x="420" y="43"/>
                    <a:pt x="420" y="43"/>
                  </a:cubicBezTo>
                  <a:cubicBezTo>
                    <a:pt x="420" y="43"/>
                    <a:pt x="420" y="43"/>
                    <a:pt x="419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2"/>
                  </a:cubicBezTo>
                  <a:cubicBezTo>
                    <a:pt x="419" y="42"/>
                    <a:pt x="419" y="42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1"/>
                  </a:cubicBezTo>
                  <a:cubicBezTo>
                    <a:pt x="419" y="41"/>
                    <a:pt x="419" y="41"/>
                    <a:pt x="419" y="40"/>
                  </a:cubicBezTo>
                  <a:cubicBezTo>
                    <a:pt x="419" y="40"/>
                    <a:pt x="419" y="40"/>
                    <a:pt x="419" y="40"/>
                  </a:cubicBezTo>
                  <a:cubicBezTo>
                    <a:pt x="419" y="40"/>
                    <a:pt x="419" y="40"/>
                    <a:pt x="418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8" y="40"/>
                    <a:pt x="418" y="40"/>
                    <a:pt x="418" y="40"/>
                  </a:cubicBezTo>
                  <a:cubicBezTo>
                    <a:pt x="418" y="40"/>
                    <a:pt x="418" y="40"/>
                    <a:pt x="418" y="39"/>
                  </a:cubicBezTo>
                  <a:cubicBezTo>
                    <a:pt x="418" y="39"/>
                    <a:pt x="418" y="39"/>
                    <a:pt x="418" y="39"/>
                  </a:cubicBezTo>
                  <a:cubicBezTo>
                    <a:pt x="418" y="39"/>
                    <a:pt x="418" y="39"/>
                    <a:pt x="418" y="39"/>
                  </a:cubicBezTo>
                  <a:cubicBezTo>
                    <a:pt x="418" y="39"/>
                    <a:pt x="418" y="39"/>
                    <a:pt x="418" y="39"/>
                  </a:cubicBezTo>
                  <a:cubicBezTo>
                    <a:pt x="418" y="39"/>
                    <a:pt x="418" y="39"/>
                    <a:pt x="418" y="39"/>
                  </a:cubicBezTo>
                  <a:cubicBezTo>
                    <a:pt x="418" y="39"/>
                    <a:pt x="418" y="39"/>
                    <a:pt x="418" y="39"/>
                  </a:cubicBezTo>
                  <a:cubicBezTo>
                    <a:pt x="418" y="38"/>
                    <a:pt x="418" y="38"/>
                    <a:pt x="418" y="38"/>
                  </a:cubicBezTo>
                  <a:cubicBezTo>
                    <a:pt x="418" y="36"/>
                    <a:pt x="418" y="35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8" y="33"/>
                    <a:pt x="418" y="33"/>
                  </a:cubicBezTo>
                  <a:cubicBezTo>
                    <a:pt x="418" y="33"/>
                    <a:pt x="419" y="20"/>
                    <a:pt x="418" y="1"/>
                  </a:cubicBezTo>
                  <a:cubicBezTo>
                    <a:pt x="389" y="0"/>
                    <a:pt x="359" y="0"/>
                    <a:pt x="328" y="0"/>
                  </a:cubicBezTo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0" name="Freeform 683"/>
            <p:cNvSpPr>
              <a:spLocks/>
            </p:cNvSpPr>
            <p:nvPr/>
          </p:nvSpPr>
          <p:spPr bwMode="auto">
            <a:xfrm>
              <a:off x="10147730" y="4929232"/>
              <a:ext cx="355042" cy="378400"/>
            </a:xfrm>
            <a:custGeom>
              <a:avLst/>
              <a:gdLst>
                <a:gd name="T0" fmla="*/ 27 w 167"/>
                <a:gd name="T1" fmla="*/ 178 h 178"/>
                <a:gd name="T2" fmla="*/ 153 w 167"/>
                <a:gd name="T3" fmla="*/ 61 h 178"/>
                <a:gd name="T4" fmla="*/ 150 w 167"/>
                <a:gd name="T5" fmla="*/ 15 h 178"/>
                <a:gd name="T6" fmla="*/ 0 w 167"/>
                <a:gd name="T7" fmla="*/ 11 h 178"/>
                <a:gd name="T8" fmla="*/ 27 w 167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78">
                  <a:moveTo>
                    <a:pt x="27" y="178"/>
                  </a:moveTo>
                  <a:cubicBezTo>
                    <a:pt x="27" y="178"/>
                    <a:pt x="137" y="126"/>
                    <a:pt x="153" y="61"/>
                  </a:cubicBezTo>
                  <a:cubicBezTo>
                    <a:pt x="158" y="44"/>
                    <a:pt x="167" y="0"/>
                    <a:pt x="150" y="15"/>
                  </a:cubicBezTo>
                  <a:cubicBezTo>
                    <a:pt x="109" y="49"/>
                    <a:pt x="0" y="11"/>
                    <a:pt x="0" y="11"/>
                  </a:cubicBezTo>
                  <a:cubicBezTo>
                    <a:pt x="27" y="178"/>
                    <a:pt x="27" y="178"/>
                    <a:pt x="27" y="178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1" name="Freeform 684"/>
            <p:cNvSpPr>
              <a:spLocks/>
            </p:cNvSpPr>
            <p:nvPr/>
          </p:nvSpPr>
          <p:spPr bwMode="auto">
            <a:xfrm>
              <a:off x="10016926" y="4926117"/>
              <a:ext cx="317668" cy="404872"/>
            </a:xfrm>
            <a:custGeom>
              <a:avLst/>
              <a:gdLst>
                <a:gd name="T0" fmla="*/ 135 w 149"/>
                <a:gd name="T1" fmla="*/ 135 h 190"/>
                <a:gd name="T2" fmla="*/ 66 w 149"/>
                <a:gd name="T3" fmla="*/ 185 h 190"/>
                <a:gd name="T4" fmla="*/ 55 w 149"/>
                <a:gd name="T5" fmla="*/ 183 h 190"/>
                <a:gd name="T6" fmla="*/ 5 w 149"/>
                <a:gd name="T7" fmla="*/ 115 h 190"/>
                <a:gd name="T8" fmla="*/ 14 w 149"/>
                <a:gd name="T9" fmla="*/ 56 h 190"/>
                <a:gd name="T10" fmla="*/ 82 w 149"/>
                <a:gd name="T11" fmla="*/ 5 h 190"/>
                <a:gd name="T12" fmla="*/ 94 w 149"/>
                <a:gd name="T13" fmla="*/ 7 h 190"/>
                <a:gd name="T14" fmla="*/ 144 w 149"/>
                <a:gd name="T15" fmla="*/ 76 h 190"/>
                <a:gd name="T16" fmla="*/ 135 w 149"/>
                <a:gd name="T17" fmla="*/ 13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90">
                  <a:moveTo>
                    <a:pt x="135" y="135"/>
                  </a:moveTo>
                  <a:cubicBezTo>
                    <a:pt x="130" y="167"/>
                    <a:pt x="99" y="190"/>
                    <a:pt x="66" y="185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22" y="178"/>
                    <a:pt x="0" y="147"/>
                    <a:pt x="5" y="115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9" y="23"/>
                    <a:pt x="50" y="0"/>
                    <a:pt x="82" y="5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127" y="12"/>
                    <a:pt x="149" y="43"/>
                    <a:pt x="144" y="76"/>
                  </a:cubicBezTo>
                  <a:cubicBezTo>
                    <a:pt x="135" y="135"/>
                    <a:pt x="135" y="135"/>
                    <a:pt x="135" y="135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2" name="Freeform 685"/>
            <p:cNvSpPr>
              <a:spLocks/>
            </p:cNvSpPr>
            <p:nvPr/>
          </p:nvSpPr>
          <p:spPr bwMode="auto">
            <a:xfrm>
              <a:off x="10172645" y="4773511"/>
              <a:ext cx="188422" cy="358156"/>
            </a:xfrm>
            <a:custGeom>
              <a:avLst/>
              <a:gdLst>
                <a:gd name="T0" fmla="*/ 71 w 88"/>
                <a:gd name="T1" fmla="*/ 148 h 168"/>
                <a:gd name="T2" fmla="*/ 28 w 88"/>
                <a:gd name="T3" fmla="*/ 165 h 168"/>
                <a:gd name="T4" fmla="*/ 4 w 88"/>
                <a:gd name="T5" fmla="*/ 128 h 168"/>
                <a:gd name="T6" fmla="*/ 25 w 88"/>
                <a:gd name="T7" fmla="*/ 27 h 168"/>
                <a:gd name="T8" fmla="*/ 61 w 88"/>
                <a:gd name="T9" fmla="*/ 3 h 168"/>
                <a:gd name="T10" fmla="*/ 84 w 88"/>
                <a:gd name="T11" fmla="*/ 40 h 168"/>
                <a:gd name="T12" fmla="*/ 71 w 88"/>
                <a:gd name="T13" fmla="*/ 1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8">
                  <a:moveTo>
                    <a:pt x="71" y="148"/>
                  </a:moveTo>
                  <a:cubicBezTo>
                    <a:pt x="68" y="164"/>
                    <a:pt x="44" y="168"/>
                    <a:pt x="28" y="165"/>
                  </a:cubicBezTo>
                  <a:cubicBezTo>
                    <a:pt x="11" y="161"/>
                    <a:pt x="0" y="145"/>
                    <a:pt x="4" y="1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11"/>
                    <a:pt x="44" y="0"/>
                    <a:pt x="61" y="3"/>
                  </a:cubicBezTo>
                  <a:cubicBezTo>
                    <a:pt x="77" y="7"/>
                    <a:pt x="88" y="23"/>
                    <a:pt x="84" y="40"/>
                  </a:cubicBezTo>
                  <a:cubicBezTo>
                    <a:pt x="71" y="148"/>
                    <a:pt x="71" y="148"/>
                    <a:pt x="71" y="14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3" name="Freeform 686"/>
            <p:cNvSpPr>
              <a:spLocks/>
            </p:cNvSpPr>
            <p:nvPr/>
          </p:nvSpPr>
          <p:spPr bwMode="auto">
            <a:xfrm>
              <a:off x="10160188" y="4966604"/>
              <a:ext cx="35815" cy="10900"/>
            </a:xfrm>
            <a:custGeom>
              <a:avLst/>
              <a:gdLst>
                <a:gd name="T0" fmla="*/ 17 w 17"/>
                <a:gd name="T1" fmla="*/ 0 h 5"/>
                <a:gd name="T2" fmla="*/ 0 w 17"/>
                <a:gd name="T3" fmla="*/ 2 h 5"/>
                <a:gd name="T4" fmla="*/ 17 w 17"/>
                <a:gd name="T5" fmla="*/ 5 h 5"/>
                <a:gd name="T6" fmla="*/ 17 w 1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cubicBezTo>
                    <a:pt x="7" y="1"/>
                    <a:pt x="0" y="2"/>
                    <a:pt x="0" y="2"/>
                  </a:cubicBezTo>
                  <a:cubicBezTo>
                    <a:pt x="0" y="2"/>
                    <a:pt x="7" y="2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D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4" name="Freeform 687"/>
            <p:cNvSpPr>
              <a:spLocks/>
            </p:cNvSpPr>
            <p:nvPr/>
          </p:nvSpPr>
          <p:spPr bwMode="auto">
            <a:xfrm>
              <a:off x="10196004" y="4966604"/>
              <a:ext cx="155720" cy="138591"/>
            </a:xfrm>
            <a:custGeom>
              <a:avLst/>
              <a:gdLst>
                <a:gd name="T0" fmla="*/ 4 w 73"/>
                <a:gd name="T1" fmla="*/ 0 h 65"/>
                <a:gd name="T2" fmla="*/ 0 w 73"/>
                <a:gd name="T3" fmla="*/ 0 h 65"/>
                <a:gd name="T4" fmla="*/ 0 w 73"/>
                <a:gd name="T5" fmla="*/ 5 h 65"/>
                <a:gd name="T6" fmla="*/ 55 w 73"/>
                <a:gd name="T7" fmla="*/ 65 h 65"/>
                <a:gd name="T8" fmla="*/ 4 w 73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65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0" y="9"/>
                    <a:pt x="53" y="24"/>
                    <a:pt x="55" y="65"/>
                  </a:cubicBezTo>
                  <a:cubicBezTo>
                    <a:pt x="73" y="9"/>
                    <a:pt x="32" y="0"/>
                    <a:pt x="4" y="0"/>
                  </a:cubicBezTo>
                </a:path>
              </a:pathLst>
            </a:custGeom>
            <a:solidFill>
              <a:srgbClr val="EDD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5" name="Freeform 688"/>
            <p:cNvSpPr>
              <a:spLocks/>
            </p:cNvSpPr>
            <p:nvPr/>
          </p:nvSpPr>
          <p:spPr bwMode="auto">
            <a:xfrm>
              <a:off x="10351724" y="5587927"/>
              <a:ext cx="369056" cy="425116"/>
            </a:xfrm>
            <a:custGeom>
              <a:avLst/>
              <a:gdLst>
                <a:gd name="T0" fmla="*/ 0 w 173"/>
                <a:gd name="T1" fmla="*/ 0 h 200"/>
                <a:gd name="T2" fmla="*/ 7 w 173"/>
                <a:gd name="T3" fmla="*/ 195 h 200"/>
                <a:gd name="T4" fmla="*/ 37 w 173"/>
                <a:gd name="T5" fmla="*/ 200 h 200"/>
                <a:gd name="T6" fmla="*/ 131 w 173"/>
                <a:gd name="T7" fmla="*/ 3 h 200"/>
                <a:gd name="T8" fmla="*/ 173 w 173"/>
                <a:gd name="T9" fmla="*/ 0 h 200"/>
                <a:gd name="T10" fmla="*/ 0 w 173"/>
                <a:gd name="T1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200">
                  <a:moveTo>
                    <a:pt x="0" y="0"/>
                  </a:moveTo>
                  <a:cubicBezTo>
                    <a:pt x="0" y="47"/>
                    <a:pt x="1" y="124"/>
                    <a:pt x="7" y="195"/>
                  </a:cubicBezTo>
                  <a:cubicBezTo>
                    <a:pt x="37" y="200"/>
                    <a:pt x="37" y="200"/>
                    <a:pt x="37" y="200"/>
                  </a:cubicBezTo>
                  <a:cubicBezTo>
                    <a:pt x="37" y="200"/>
                    <a:pt x="25" y="3"/>
                    <a:pt x="131" y="3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6" name="Freeform 689"/>
            <p:cNvSpPr>
              <a:spLocks/>
            </p:cNvSpPr>
            <p:nvPr/>
          </p:nvSpPr>
          <p:spPr bwMode="auto">
            <a:xfrm>
              <a:off x="10618006" y="5587927"/>
              <a:ext cx="280296" cy="414215"/>
            </a:xfrm>
            <a:custGeom>
              <a:avLst/>
              <a:gdLst>
                <a:gd name="T0" fmla="*/ 10 w 131"/>
                <a:gd name="T1" fmla="*/ 0 h 195"/>
                <a:gd name="T2" fmla="*/ 0 w 131"/>
                <a:gd name="T3" fmla="*/ 3 h 195"/>
                <a:gd name="T4" fmla="*/ 93 w 131"/>
                <a:gd name="T5" fmla="*/ 195 h 195"/>
                <a:gd name="T6" fmla="*/ 123 w 131"/>
                <a:gd name="T7" fmla="*/ 195 h 195"/>
                <a:gd name="T8" fmla="*/ 131 w 131"/>
                <a:gd name="T9" fmla="*/ 0 h 195"/>
                <a:gd name="T10" fmla="*/ 10 w 131"/>
                <a:gd name="T1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95">
                  <a:moveTo>
                    <a:pt x="1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05" y="3"/>
                    <a:pt x="93" y="195"/>
                    <a:pt x="93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9" y="124"/>
                    <a:pt x="130" y="47"/>
                    <a:pt x="131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7" name="Freeform 690"/>
            <p:cNvSpPr>
              <a:spLocks/>
            </p:cNvSpPr>
            <p:nvPr/>
          </p:nvSpPr>
          <p:spPr bwMode="auto">
            <a:xfrm>
              <a:off x="10262963" y="5972555"/>
              <a:ext cx="169734" cy="68517"/>
            </a:xfrm>
            <a:custGeom>
              <a:avLst/>
              <a:gdLst>
                <a:gd name="T0" fmla="*/ 79 w 80"/>
                <a:gd name="T1" fmla="*/ 19 h 32"/>
                <a:gd name="T2" fmla="*/ 75 w 80"/>
                <a:gd name="T3" fmla="*/ 8 h 32"/>
                <a:gd name="T4" fmla="*/ 17 w 80"/>
                <a:gd name="T5" fmla="*/ 1 h 32"/>
                <a:gd name="T6" fmla="*/ 0 w 80"/>
                <a:gd name="T7" fmla="*/ 19 h 32"/>
                <a:gd name="T8" fmla="*/ 17 w 80"/>
                <a:gd name="T9" fmla="*/ 32 h 32"/>
                <a:gd name="T10" fmla="*/ 61 w 80"/>
                <a:gd name="T11" fmla="*/ 32 h 32"/>
                <a:gd name="T12" fmla="*/ 79 w 80"/>
                <a:gd name="T1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79" y="19"/>
                  </a:moveTo>
                  <a:cubicBezTo>
                    <a:pt x="80" y="14"/>
                    <a:pt x="79" y="11"/>
                    <a:pt x="75" y="8"/>
                  </a:cubicBezTo>
                  <a:cubicBezTo>
                    <a:pt x="68" y="3"/>
                    <a:pt x="39" y="0"/>
                    <a:pt x="17" y="1"/>
                  </a:cubicBezTo>
                  <a:cubicBezTo>
                    <a:pt x="8" y="2"/>
                    <a:pt x="0" y="9"/>
                    <a:pt x="0" y="19"/>
                  </a:cubicBezTo>
                  <a:cubicBezTo>
                    <a:pt x="0" y="29"/>
                    <a:pt x="8" y="32"/>
                    <a:pt x="17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78" y="32"/>
                    <a:pt x="79" y="19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8" name="Freeform 691"/>
            <p:cNvSpPr>
              <a:spLocks/>
            </p:cNvSpPr>
            <p:nvPr/>
          </p:nvSpPr>
          <p:spPr bwMode="auto">
            <a:xfrm>
              <a:off x="10817327" y="5972555"/>
              <a:ext cx="169734" cy="68517"/>
            </a:xfrm>
            <a:custGeom>
              <a:avLst/>
              <a:gdLst>
                <a:gd name="T0" fmla="*/ 0 w 80"/>
                <a:gd name="T1" fmla="*/ 19 h 32"/>
                <a:gd name="T2" fmla="*/ 4 w 80"/>
                <a:gd name="T3" fmla="*/ 8 h 32"/>
                <a:gd name="T4" fmla="*/ 62 w 80"/>
                <a:gd name="T5" fmla="*/ 1 h 32"/>
                <a:gd name="T6" fmla="*/ 80 w 80"/>
                <a:gd name="T7" fmla="*/ 19 h 32"/>
                <a:gd name="T8" fmla="*/ 62 w 80"/>
                <a:gd name="T9" fmla="*/ 32 h 32"/>
                <a:gd name="T10" fmla="*/ 18 w 80"/>
                <a:gd name="T11" fmla="*/ 32 h 32"/>
                <a:gd name="T12" fmla="*/ 0 w 80"/>
                <a:gd name="T1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2">
                  <a:moveTo>
                    <a:pt x="0" y="19"/>
                  </a:moveTo>
                  <a:cubicBezTo>
                    <a:pt x="0" y="14"/>
                    <a:pt x="0" y="11"/>
                    <a:pt x="4" y="8"/>
                  </a:cubicBezTo>
                  <a:cubicBezTo>
                    <a:pt x="11" y="3"/>
                    <a:pt x="40" y="0"/>
                    <a:pt x="62" y="1"/>
                  </a:cubicBezTo>
                  <a:cubicBezTo>
                    <a:pt x="72" y="2"/>
                    <a:pt x="80" y="9"/>
                    <a:pt x="80" y="19"/>
                  </a:cubicBezTo>
                  <a:cubicBezTo>
                    <a:pt x="80" y="29"/>
                    <a:pt x="72" y="32"/>
                    <a:pt x="6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" y="32"/>
                    <a:pt x="0" y="19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09" name="Freeform 692"/>
            <p:cNvSpPr>
              <a:spLocks/>
            </p:cNvSpPr>
            <p:nvPr/>
          </p:nvSpPr>
          <p:spPr bwMode="auto">
            <a:xfrm>
              <a:off x="10351724" y="4943247"/>
              <a:ext cx="546577" cy="650909"/>
            </a:xfrm>
            <a:custGeom>
              <a:avLst/>
              <a:gdLst>
                <a:gd name="T0" fmla="*/ 34 w 256"/>
                <a:gd name="T1" fmla="*/ 0 h 305"/>
                <a:gd name="T2" fmla="*/ 34 w 256"/>
                <a:gd name="T3" fmla="*/ 0 h 305"/>
                <a:gd name="T4" fmla="*/ 34 w 256"/>
                <a:gd name="T5" fmla="*/ 1 h 305"/>
                <a:gd name="T6" fmla="*/ 0 w 256"/>
                <a:gd name="T7" fmla="*/ 305 h 305"/>
                <a:gd name="T8" fmla="*/ 256 w 256"/>
                <a:gd name="T9" fmla="*/ 305 h 305"/>
                <a:gd name="T10" fmla="*/ 227 w 256"/>
                <a:gd name="T11" fmla="*/ 10 h 305"/>
                <a:gd name="T12" fmla="*/ 221 w 256"/>
                <a:gd name="T13" fmla="*/ 4 h 305"/>
                <a:gd name="T14" fmla="*/ 34 w 256"/>
                <a:gd name="T15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05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256" y="305"/>
                    <a:pt x="256" y="305"/>
                    <a:pt x="256" y="305"/>
                  </a:cubicBezTo>
                  <a:cubicBezTo>
                    <a:pt x="227" y="10"/>
                    <a:pt x="227" y="10"/>
                    <a:pt x="227" y="10"/>
                  </a:cubicBezTo>
                  <a:cubicBezTo>
                    <a:pt x="227" y="8"/>
                    <a:pt x="222" y="6"/>
                    <a:pt x="221" y="4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0" name="Freeform 693"/>
            <p:cNvSpPr>
              <a:spLocks/>
            </p:cNvSpPr>
            <p:nvPr/>
          </p:nvSpPr>
          <p:spPr bwMode="auto">
            <a:xfrm>
              <a:off x="10603991" y="4938574"/>
              <a:ext cx="52945" cy="615094"/>
            </a:xfrm>
            <a:custGeom>
              <a:avLst/>
              <a:gdLst>
                <a:gd name="T0" fmla="*/ 26 w 34"/>
                <a:gd name="T1" fmla="*/ 0 h 395"/>
                <a:gd name="T2" fmla="*/ 8 w 34"/>
                <a:gd name="T3" fmla="*/ 0 h 395"/>
                <a:gd name="T4" fmla="*/ 0 w 34"/>
                <a:gd name="T5" fmla="*/ 358 h 395"/>
                <a:gd name="T6" fmla="*/ 16 w 34"/>
                <a:gd name="T7" fmla="*/ 395 h 395"/>
                <a:gd name="T8" fmla="*/ 34 w 34"/>
                <a:gd name="T9" fmla="*/ 358 h 395"/>
                <a:gd name="T10" fmla="*/ 26 w 34"/>
                <a:gd name="T11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95">
                  <a:moveTo>
                    <a:pt x="26" y="0"/>
                  </a:moveTo>
                  <a:lnTo>
                    <a:pt x="8" y="0"/>
                  </a:lnTo>
                  <a:lnTo>
                    <a:pt x="0" y="358"/>
                  </a:lnTo>
                  <a:lnTo>
                    <a:pt x="16" y="395"/>
                  </a:lnTo>
                  <a:lnTo>
                    <a:pt x="34" y="35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1" name="Freeform 694"/>
            <p:cNvSpPr>
              <a:spLocks/>
            </p:cNvSpPr>
            <p:nvPr/>
          </p:nvSpPr>
          <p:spPr bwMode="auto">
            <a:xfrm>
              <a:off x="10603991" y="4938574"/>
              <a:ext cx="52945" cy="615094"/>
            </a:xfrm>
            <a:custGeom>
              <a:avLst/>
              <a:gdLst>
                <a:gd name="T0" fmla="*/ 26 w 34"/>
                <a:gd name="T1" fmla="*/ 0 h 395"/>
                <a:gd name="T2" fmla="*/ 8 w 34"/>
                <a:gd name="T3" fmla="*/ 0 h 395"/>
                <a:gd name="T4" fmla="*/ 0 w 34"/>
                <a:gd name="T5" fmla="*/ 358 h 395"/>
                <a:gd name="T6" fmla="*/ 16 w 34"/>
                <a:gd name="T7" fmla="*/ 395 h 395"/>
                <a:gd name="T8" fmla="*/ 34 w 34"/>
                <a:gd name="T9" fmla="*/ 358 h 395"/>
                <a:gd name="T10" fmla="*/ 26 w 34"/>
                <a:gd name="T11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95">
                  <a:moveTo>
                    <a:pt x="26" y="0"/>
                  </a:moveTo>
                  <a:lnTo>
                    <a:pt x="8" y="0"/>
                  </a:lnTo>
                  <a:lnTo>
                    <a:pt x="0" y="358"/>
                  </a:lnTo>
                  <a:lnTo>
                    <a:pt x="16" y="395"/>
                  </a:lnTo>
                  <a:lnTo>
                    <a:pt x="34" y="358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2" name="Freeform 695"/>
            <p:cNvSpPr>
              <a:spLocks/>
            </p:cNvSpPr>
            <p:nvPr/>
          </p:nvSpPr>
          <p:spPr bwMode="auto">
            <a:xfrm>
              <a:off x="10778398" y="4929232"/>
              <a:ext cx="341027" cy="546577"/>
            </a:xfrm>
            <a:custGeom>
              <a:avLst/>
              <a:gdLst>
                <a:gd name="T0" fmla="*/ 28 w 160"/>
                <a:gd name="T1" fmla="*/ 63 h 257"/>
                <a:gd name="T2" fmla="*/ 107 w 160"/>
                <a:gd name="T3" fmla="*/ 255 h 257"/>
                <a:gd name="T4" fmla="*/ 136 w 160"/>
                <a:gd name="T5" fmla="*/ 257 h 257"/>
                <a:gd name="T6" fmla="*/ 0 w 160"/>
                <a:gd name="T7" fmla="*/ 0 h 257"/>
                <a:gd name="T8" fmla="*/ 28 w 160"/>
                <a:gd name="T9" fmla="*/ 6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57">
                  <a:moveTo>
                    <a:pt x="28" y="63"/>
                  </a:moveTo>
                  <a:cubicBezTo>
                    <a:pt x="28" y="63"/>
                    <a:pt x="121" y="116"/>
                    <a:pt x="107" y="255"/>
                  </a:cubicBezTo>
                  <a:cubicBezTo>
                    <a:pt x="136" y="257"/>
                    <a:pt x="136" y="257"/>
                    <a:pt x="136" y="257"/>
                  </a:cubicBezTo>
                  <a:cubicBezTo>
                    <a:pt x="136" y="257"/>
                    <a:pt x="160" y="65"/>
                    <a:pt x="0" y="0"/>
                  </a:cubicBezTo>
                  <a:cubicBezTo>
                    <a:pt x="28" y="63"/>
                    <a:pt x="28" y="63"/>
                    <a:pt x="28" y="63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3" name="Freeform 696"/>
            <p:cNvSpPr>
              <a:spLocks/>
            </p:cNvSpPr>
            <p:nvPr/>
          </p:nvSpPr>
          <p:spPr bwMode="auto">
            <a:xfrm>
              <a:off x="10985504" y="5444665"/>
              <a:ext cx="93432" cy="94989"/>
            </a:xfrm>
            <a:custGeom>
              <a:avLst/>
              <a:gdLst>
                <a:gd name="T0" fmla="*/ 3 w 44"/>
                <a:gd name="T1" fmla="*/ 28 h 45"/>
                <a:gd name="T2" fmla="*/ 17 w 44"/>
                <a:gd name="T3" fmla="*/ 3 h 45"/>
                <a:gd name="T4" fmla="*/ 41 w 44"/>
                <a:gd name="T5" fmla="*/ 17 h 45"/>
                <a:gd name="T6" fmla="*/ 28 w 44"/>
                <a:gd name="T7" fmla="*/ 42 h 45"/>
                <a:gd name="T8" fmla="*/ 3 w 44"/>
                <a:gd name="T9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3" y="28"/>
                  </a:moveTo>
                  <a:cubicBezTo>
                    <a:pt x="0" y="17"/>
                    <a:pt x="6" y="6"/>
                    <a:pt x="17" y="3"/>
                  </a:cubicBezTo>
                  <a:cubicBezTo>
                    <a:pt x="27" y="0"/>
                    <a:pt x="38" y="7"/>
                    <a:pt x="41" y="17"/>
                  </a:cubicBezTo>
                  <a:cubicBezTo>
                    <a:pt x="44" y="28"/>
                    <a:pt x="38" y="39"/>
                    <a:pt x="28" y="42"/>
                  </a:cubicBezTo>
                  <a:cubicBezTo>
                    <a:pt x="17" y="45"/>
                    <a:pt x="6" y="39"/>
                    <a:pt x="3" y="28"/>
                  </a:cubicBezTo>
                </a:path>
              </a:pathLst>
            </a:custGeom>
            <a:solidFill>
              <a:srgbClr val="FFE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4" name="Oval 697"/>
            <p:cNvSpPr>
              <a:spLocks noChangeArrowheads="1"/>
            </p:cNvSpPr>
            <p:nvPr/>
          </p:nvSpPr>
          <p:spPr bwMode="auto">
            <a:xfrm>
              <a:off x="10340824" y="4722124"/>
              <a:ext cx="107446" cy="104333"/>
            </a:xfrm>
            <a:prstGeom prst="ellipse">
              <a:avLst/>
            </a:prstGeom>
            <a:solidFill>
              <a:srgbClr val="F4D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5" name="Oval 698"/>
            <p:cNvSpPr>
              <a:spLocks noChangeArrowheads="1"/>
            </p:cNvSpPr>
            <p:nvPr/>
          </p:nvSpPr>
          <p:spPr bwMode="auto">
            <a:xfrm>
              <a:off x="10812655" y="4722124"/>
              <a:ext cx="105889" cy="104333"/>
            </a:xfrm>
            <a:prstGeom prst="ellipse">
              <a:avLst/>
            </a:prstGeom>
            <a:solidFill>
              <a:srgbClr val="F4D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6" name="Freeform 699"/>
            <p:cNvSpPr>
              <a:spLocks/>
            </p:cNvSpPr>
            <p:nvPr/>
          </p:nvSpPr>
          <p:spPr bwMode="auto">
            <a:xfrm>
              <a:off x="10395326" y="4519689"/>
              <a:ext cx="470275" cy="573048"/>
            </a:xfrm>
            <a:custGeom>
              <a:avLst/>
              <a:gdLst>
                <a:gd name="T0" fmla="*/ 217 w 221"/>
                <a:gd name="T1" fmla="*/ 70 h 269"/>
                <a:gd name="T2" fmla="*/ 188 w 221"/>
                <a:gd name="T3" fmla="*/ 22 h 269"/>
                <a:gd name="T4" fmla="*/ 161 w 221"/>
                <a:gd name="T5" fmla="*/ 7 h 269"/>
                <a:gd name="T6" fmla="*/ 132 w 221"/>
                <a:gd name="T7" fmla="*/ 1 h 269"/>
                <a:gd name="T8" fmla="*/ 126 w 221"/>
                <a:gd name="T9" fmla="*/ 0 h 269"/>
                <a:gd name="T10" fmla="*/ 126 w 221"/>
                <a:gd name="T11" fmla="*/ 0 h 269"/>
                <a:gd name="T12" fmla="*/ 79 w 221"/>
                <a:gd name="T13" fmla="*/ 0 h 269"/>
                <a:gd name="T14" fmla="*/ 66 w 221"/>
                <a:gd name="T15" fmla="*/ 3 h 269"/>
                <a:gd name="T16" fmla="*/ 52 w 221"/>
                <a:gd name="T17" fmla="*/ 13 h 269"/>
                <a:gd name="T18" fmla="*/ 15 w 221"/>
                <a:gd name="T19" fmla="*/ 52 h 269"/>
                <a:gd name="T20" fmla="*/ 0 w 221"/>
                <a:gd name="T21" fmla="*/ 64 h 269"/>
                <a:gd name="T22" fmla="*/ 0 w 221"/>
                <a:gd name="T23" fmla="*/ 162 h 269"/>
                <a:gd name="T24" fmla="*/ 107 w 221"/>
                <a:gd name="T25" fmla="*/ 269 h 269"/>
                <a:gd name="T26" fmla="*/ 114 w 221"/>
                <a:gd name="T27" fmla="*/ 269 h 269"/>
                <a:gd name="T28" fmla="*/ 221 w 221"/>
                <a:gd name="T29" fmla="*/ 162 h 269"/>
                <a:gd name="T30" fmla="*/ 221 w 221"/>
                <a:gd name="T31" fmla="*/ 77 h 269"/>
                <a:gd name="T32" fmla="*/ 217 w 221"/>
                <a:gd name="T33" fmla="*/ 7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69">
                  <a:moveTo>
                    <a:pt x="217" y="70"/>
                  </a:moveTo>
                  <a:cubicBezTo>
                    <a:pt x="207" y="56"/>
                    <a:pt x="199" y="33"/>
                    <a:pt x="188" y="22"/>
                  </a:cubicBezTo>
                  <a:cubicBezTo>
                    <a:pt x="180" y="13"/>
                    <a:pt x="175" y="10"/>
                    <a:pt x="161" y="7"/>
                  </a:cubicBezTo>
                  <a:cubicBezTo>
                    <a:pt x="151" y="4"/>
                    <a:pt x="142" y="2"/>
                    <a:pt x="132" y="1"/>
                  </a:cubicBezTo>
                  <a:cubicBezTo>
                    <a:pt x="129" y="0"/>
                    <a:pt x="127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2" y="2"/>
                    <a:pt x="61" y="5"/>
                    <a:pt x="66" y="3"/>
                  </a:cubicBezTo>
                  <a:cubicBezTo>
                    <a:pt x="56" y="8"/>
                    <a:pt x="57" y="7"/>
                    <a:pt x="52" y="13"/>
                  </a:cubicBezTo>
                  <a:cubicBezTo>
                    <a:pt x="40" y="26"/>
                    <a:pt x="28" y="40"/>
                    <a:pt x="15" y="52"/>
                  </a:cubicBezTo>
                  <a:cubicBezTo>
                    <a:pt x="10" y="56"/>
                    <a:pt x="5" y="60"/>
                    <a:pt x="0" y="6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221"/>
                    <a:pt x="48" y="269"/>
                    <a:pt x="107" y="269"/>
                  </a:cubicBezTo>
                  <a:cubicBezTo>
                    <a:pt x="114" y="269"/>
                    <a:pt x="114" y="269"/>
                    <a:pt x="114" y="269"/>
                  </a:cubicBezTo>
                  <a:cubicBezTo>
                    <a:pt x="173" y="269"/>
                    <a:pt x="221" y="221"/>
                    <a:pt x="221" y="162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20" y="75"/>
                    <a:pt x="218" y="73"/>
                    <a:pt x="217" y="70"/>
                  </a:cubicBezTo>
                </a:path>
              </a:pathLst>
            </a:custGeom>
            <a:solidFill>
              <a:srgbClr val="F4D7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7" name="Freeform 700"/>
            <p:cNvSpPr>
              <a:spLocks/>
            </p:cNvSpPr>
            <p:nvPr/>
          </p:nvSpPr>
          <p:spPr bwMode="auto">
            <a:xfrm>
              <a:off x="10375083" y="4363968"/>
              <a:ext cx="554363" cy="369056"/>
            </a:xfrm>
            <a:custGeom>
              <a:avLst/>
              <a:gdLst>
                <a:gd name="T0" fmla="*/ 157 w 260"/>
                <a:gd name="T1" fmla="*/ 92 h 173"/>
                <a:gd name="T2" fmla="*/ 230 w 260"/>
                <a:gd name="T3" fmla="*/ 173 h 173"/>
                <a:gd name="T4" fmla="*/ 148 w 260"/>
                <a:gd name="T5" fmla="*/ 13 h 173"/>
                <a:gd name="T6" fmla="*/ 9 w 260"/>
                <a:gd name="T7" fmla="*/ 168 h 173"/>
                <a:gd name="T8" fmla="*/ 157 w 260"/>
                <a:gd name="T9" fmla="*/ 9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73">
                  <a:moveTo>
                    <a:pt x="157" y="92"/>
                  </a:moveTo>
                  <a:cubicBezTo>
                    <a:pt x="158" y="89"/>
                    <a:pt x="165" y="168"/>
                    <a:pt x="230" y="173"/>
                  </a:cubicBezTo>
                  <a:cubicBezTo>
                    <a:pt x="230" y="173"/>
                    <a:pt x="260" y="24"/>
                    <a:pt x="148" y="13"/>
                  </a:cubicBezTo>
                  <a:cubicBezTo>
                    <a:pt x="24" y="0"/>
                    <a:pt x="0" y="92"/>
                    <a:pt x="9" y="168"/>
                  </a:cubicBezTo>
                  <a:cubicBezTo>
                    <a:pt x="9" y="168"/>
                    <a:pt x="117" y="169"/>
                    <a:pt x="157" y="92"/>
                  </a:cubicBezTo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8" name="Freeform 701"/>
            <p:cNvSpPr>
              <a:spLocks/>
            </p:cNvSpPr>
            <p:nvPr/>
          </p:nvSpPr>
          <p:spPr bwMode="auto">
            <a:xfrm>
              <a:off x="10462285" y="4740810"/>
              <a:ext cx="96546" cy="32702"/>
            </a:xfrm>
            <a:custGeom>
              <a:avLst/>
              <a:gdLst>
                <a:gd name="T0" fmla="*/ 0 w 45"/>
                <a:gd name="T1" fmla="*/ 15 h 15"/>
                <a:gd name="T2" fmla="*/ 1 w 45"/>
                <a:gd name="T3" fmla="*/ 13 h 15"/>
                <a:gd name="T4" fmla="*/ 5 w 45"/>
                <a:gd name="T5" fmla="*/ 8 h 15"/>
                <a:gd name="T6" fmla="*/ 12 w 45"/>
                <a:gd name="T7" fmla="*/ 3 h 15"/>
                <a:gd name="T8" fmla="*/ 17 w 45"/>
                <a:gd name="T9" fmla="*/ 1 h 15"/>
                <a:gd name="T10" fmla="*/ 22 w 45"/>
                <a:gd name="T11" fmla="*/ 0 h 15"/>
                <a:gd name="T12" fmla="*/ 25 w 45"/>
                <a:gd name="T13" fmla="*/ 0 h 15"/>
                <a:gd name="T14" fmla="*/ 28 w 45"/>
                <a:gd name="T15" fmla="*/ 0 h 15"/>
                <a:gd name="T16" fmla="*/ 33 w 45"/>
                <a:gd name="T17" fmla="*/ 2 h 15"/>
                <a:gd name="T18" fmla="*/ 37 w 45"/>
                <a:gd name="T19" fmla="*/ 4 h 15"/>
                <a:gd name="T20" fmla="*/ 40 w 45"/>
                <a:gd name="T21" fmla="*/ 7 h 15"/>
                <a:gd name="T22" fmla="*/ 43 w 45"/>
                <a:gd name="T23" fmla="*/ 10 h 15"/>
                <a:gd name="T24" fmla="*/ 44 w 45"/>
                <a:gd name="T25" fmla="*/ 12 h 15"/>
                <a:gd name="T26" fmla="*/ 45 w 45"/>
                <a:gd name="T27" fmla="*/ 14 h 15"/>
                <a:gd name="T28" fmla="*/ 43 w 45"/>
                <a:gd name="T29" fmla="*/ 14 h 15"/>
                <a:gd name="T30" fmla="*/ 40 w 45"/>
                <a:gd name="T31" fmla="*/ 13 h 15"/>
                <a:gd name="T32" fmla="*/ 37 w 45"/>
                <a:gd name="T33" fmla="*/ 11 h 15"/>
                <a:gd name="T34" fmla="*/ 34 w 45"/>
                <a:gd name="T35" fmla="*/ 10 h 15"/>
                <a:gd name="T36" fmla="*/ 30 w 45"/>
                <a:gd name="T37" fmla="*/ 9 h 15"/>
                <a:gd name="T38" fmla="*/ 27 w 45"/>
                <a:gd name="T39" fmla="*/ 9 h 15"/>
                <a:gd name="T40" fmla="*/ 25 w 45"/>
                <a:gd name="T41" fmla="*/ 9 h 15"/>
                <a:gd name="T42" fmla="*/ 23 w 45"/>
                <a:gd name="T43" fmla="*/ 9 h 15"/>
                <a:gd name="T44" fmla="*/ 19 w 45"/>
                <a:gd name="T45" fmla="*/ 9 h 15"/>
                <a:gd name="T46" fmla="*/ 15 w 45"/>
                <a:gd name="T47" fmla="*/ 10 h 15"/>
                <a:gd name="T48" fmla="*/ 7 w 45"/>
                <a:gd name="T49" fmla="*/ 13 h 15"/>
                <a:gd name="T50" fmla="*/ 2 w 45"/>
                <a:gd name="T51" fmla="*/ 15 h 15"/>
                <a:gd name="T52" fmla="*/ 0 w 45"/>
                <a:gd name="T5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15">
                  <a:moveTo>
                    <a:pt x="0" y="15"/>
                  </a:moveTo>
                  <a:cubicBezTo>
                    <a:pt x="0" y="15"/>
                    <a:pt x="0" y="15"/>
                    <a:pt x="1" y="13"/>
                  </a:cubicBezTo>
                  <a:cubicBezTo>
                    <a:pt x="2" y="12"/>
                    <a:pt x="3" y="10"/>
                    <a:pt x="5" y="8"/>
                  </a:cubicBezTo>
                  <a:cubicBezTo>
                    <a:pt x="6" y="6"/>
                    <a:pt x="9" y="4"/>
                    <a:pt x="12" y="3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30" y="0"/>
                    <a:pt x="31" y="1"/>
                    <a:pt x="33" y="2"/>
                  </a:cubicBezTo>
                  <a:cubicBezTo>
                    <a:pt x="35" y="2"/>
                    <a:pt x="36" y="3"/>
                    <a:pt x="37" y="4"/>
                  </a:cubicBezTo>
                  <a:cubicBezTo>
                    <a:pt x="38" y="5"/>
                    <a:pt x="39" y="6"/>
                    <a:pt x="40" y="7"/>
                  </a:cubicBezTo>
                  <a:cubicBezTo>
                    <a:pt x="41" y="8"/>
                    <a:pt x="42" y="9"/>
                    <a:pt x="43" y="10"/>
                  </a:cubicBezTo>
                  <a:cubicBezTo>
                    <a:pt x="43" y="11"/>
                    <a:pt x="44" y="11"/>
                    <a:pt x="44" y="12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45" y="14"/>
                    <a:pt x="44" y="14"/>
                    <a:pt x="43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2" y="10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9"/>
                    <a:pt x="23" y="9"/>
                    <a:pt x="23" y="9"/>
                  </a:cubicBezTo>
                  <a:cubicBezTo>
                    <a:pt x="21" y="9"/>
                    <a:pt x="20" y="9"/>
                    <a:pt x="19" y="9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2" y="11"/>
                    <a:pt x="10" y="12"/>
                    <a:pt x="7" y="13"/>
                  </a:cubicBezTo>
                  <a:cubicBezTo>
                    <a:pt x="5" y="13"/>
                    <a:pt x="3" y="14"/>
                    <a:pt x="2" y="15"/>
                  </a:cubicBezTo>
                  <a:cubicBezTo>
                    <a:pt x="1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19" name="Freeform 702"/>
            <p:cNvSpPr>
              <a:spLocks/>
            </p:cNvSpPr>
            <p:nvPr/>
          </p:nvSpPr>
          <p:spPr bwMode="auto">
            <a:xfrm>
              <a:off x="10697422" y="4740810"/>
              <a:ext cx="94989" cy="32702"/>
            </a:xfrm>
            <a:custGeom>
              <a:avLst/>
              <a:gdLst>
                <a:gd name="T0" fmla="*/ 0 w 45"/>
                <a:gd name="T1" fmla="*/ 15 h 15"/>
                <a:gd name="T2" fmla="*/ 1 w 45"/>
                <a:gd name="T3" fmla="*/ 13 h 15"/>
                <a:gd name="T4" fmla="*/ 4 w 45"/>
                <a:gd name="T5" fmla="*/ 8 h 15"/>
                <a:gd name="T6" fmla="*/ 11 w 45"/>
                <a:gd name="T7" fmla="*/ 3 h 15"/>
                <a:gd name="T8" fmla="*/ 16 w 45"/>
                <a:gd name="T9" fmla="*/ 1 h 15"/>
                <a:gd name="T10" fmla="*/ 22 w 45"/>
                <a:gd name="T11" fmla="*/ 0 h 15"/>
                <a:gd name="T12" fmla="*/ 25 w 45"/>
                <a:gd name="T13" fmla="*/ 0 h 15"/>
                <a:gd name="T14" fmla="*/ 27 w 45"/>
                <a:gd name="T15" fmla="*/ 0 h 15"/>
                <a:gd name="T16" fmla="*/ 33 w 45"/>
                <a:gd name="T17" fmla="*/ 2 h 15"/>
                <a:gd name="T18" fmla="*/ 37 w 45"/>
                <a:gd name="T19" fmla="*/ 4 h 15"/>
                <a:gd name="T20" fmla="*/ 40 w 45"/>
                <a:gd name="T21" fmla="*/ 7 h 15"/>
                <a:gd name="T22" fmla="*/ 42 w 45"/>
                <a:gd name="T23" fmla="*/ 10 h 15"/>
                <a:gd name="T24" fmla="*/ 44 w 45"/>
                <a:gd name="T25" fmla="*/ 12 h 15"/>
                <a:gd name="T26" fmla="*/ 45 w 45"/>
                <a:gd name="T27" fmla="*/ 14 h 15"/>
                <a:gd name="T28" fmla="*/ 43 w 45"/>
                <a:gd name="T29" fmla="*/ 14 h 15"/>
                <a:gd name="T30" fmla="*/ 40 w 45"/>
                <a:gd name="T31" fmla="*/ 13 h 15"/>
                <a:gd name="T32" fmla="*/ 37 w 45"/>
                <a:gd name="T33" fmla="*/ 11 h 15"/>
                <a:gd name="T34" fmla="*/ 34 w 45"/>
                <a:gd name="T35" fmla="*/ 10 h 15"/>
                <a:gd name="T36" fmla="*/ 30 w 45"/>
                <a:gd name="T37" fmla="*/ 9 h 15"/>
                <a:gd name="T38" fmla="*/ 26 w 45"/>
                <a:gd name="T39" fmla="*/ 9 h 15"/>
                <a:gd name="T40" fmla="*/ 24 w 45"/>
                <a:gd name="T41" fmla="*/ 9 h 15"/>
                <a:gd name="T42" fmla="*/ 22 w 45"/>
                <a:gd name="T43" fmla="*/ 9 h 15"/>
                <a:gd name="T44" fmla="*/ 18 w 45"/>
                <a:gd name="T45" fmla="*/ 9 h 15"/>
                <a:gd name="T46" fmla="*/ 14 w 45"/>
                <a:gd name="T47" fmla="*/ 10 h 15"/>
                <a:gd name="T48" fmla="*/ 7 w 45"/>
                <a:gd name="T49" fmla="*/ 13 h 15"/>
                <a:gd name="T50" fmla="*/ 2 w 45"/>
                <a:gd name="T51" fmla="*/ 15 h 15"/>
                <a:gd name="T52" fmla="*/ 0 w 45"/>
                <a:gd name="T5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15">
                  <a:moveTo>
                    <a:pt x="0" y="15"/>
                  </a:moveTo>
                  <a:cubicBezTo>
                    <a:pt x="0" y="15"/>
                    <a:pt x="0" y="15"/>
                    <a:pt x="1" y="13"/>
                  </a:cubicBezTo>
                  <a:cubicBezTo>
                    <a:pt x="1" y="12"/>
                    <a:pt x="2" y="10"/>
                    <a:pt x="4" y="8"/>
                  </a:cubicBezTo>
                  <a:cubicBezTo>
                    <a:pt x="6" y="6"/>
                    <a:pt x="8" y="4"/>
                    <a:pt x="11" y="3"/>
                  </a:cubicBezTo>
                  <a:cubicBezTo>
                    <a:pt x="13" y="2"/>
                    <a:pt x="15" y="1"/>
                    <a:pt x="16" y="1"/>
                  </a:cubicBezTo>
                  <a:cubicBezTo>
                    <a:pt x="18" y="0"/>
                    <a:pt x="20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9" y="0"/>
                    <a:pt x="31" y="1"/>
                    <a:pt x="33" y="2"/>
                  </a:cubicBezTo>
                  <a:cubicBezTo>
                    <a:pt x="34" y="2"/>
                    <a:pt x="36" y="3"/>
                    <a:pt x="37" y="4"/>
                  </a:cubicBezTo>
                  <a:cubicBezTo>
                    <a:pt x="38" y="5"/>
                    <a:pt x="39" y="6"/>
                    <a:pt x="40" y="7"/>
                  </a:cubicBezTo>
                  <a:cubicBezTo>
                    <a:pt x="41" y="8"/>
                    <a:pt x="42" y="9"/>
                    <a:pt x="42" y="10"/>
                  </a:cubicBezTo>
                  <a:cubicBezTo>
                    <a:pt x="43" y="11"/>
                    <a:pt x="43" y="11"/>
                    <a:pt x="44" y="12"/>
                  </a:cubicBezTo>
                  <a:cubicBezTo>
                    <a:pt x="44" y="13"/>
                    <a:pt x="45" y="14"/>
                    <a:pt x="45" y="14"/>
                  </a:cubicBezTo>
                  <a:cubicBezTo>
                    <a:pt x="45" y="14"/>
                    <a:pt x="44" y="14"/>
                    <a:pt x="43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39" y="12"/>
                    <a:pt x="38" y="12"/>
                    <a:pt x="37" y="11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33" y="10"/>
                    <a:pt x="31" y="10"/>
                    <a:pt x="30" y="9"/>
                  </a:cubicBezTo>
                  <a:cubicBezTo>
                    <a:pt x="29" y="9"/>
                    <a:pt x="28" y="9"/>
                    <a:pt x="26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1" y="9"/>
                    <a:pt x="20" y="9"/>
                    <a:pt x="18" y="9"/>
                  </a:cubicBezTo>
                  <a:cubicBezTo>
                    <a:pt x="17" y="10"/>
                    <a:pt x="16" y="10"/>
                    <a:pt x="14" y="10"/>
                  </a:cubicBezTo>
                  <a:cubicBezTo>
                    <a:pt x="12" y="11"/>
                    <a:pt x="9" y="12"/>
                    <a:pt x="7" y="13"/>
                  </a:cubicBezTo>
                  <a:cubicBezTo>
                    <a:pt x="5" y="13"/>
                    <a:pt x="3" y="14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solidFill>
              <a:srgbClr val="7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0" name="Freeform 703"/>
            <p:cNvSpPr>
              <a:spLocks/>
            </p:cNvSpPr>
            <p:nvPr/>
          </p:nvSpPr>
          <p:spPr bwMode="auto">
            <a:xfrm>
              <a:off x="10610219" y="4919888"/>
              <a:ext cx="172850" cy="189978"/>
            </a:xfrm>
            <a:custGeom>
              <a:avLst/>
              <a:gdLst>
                <a:gd name="T0" fmla="*/ 0 w 81"/>
                <a:gd name="T1" fmla="*/ 29 h 89"/>
                <a:gd name="T2" fmla="*/ 81 w 81"/>
                <a:gd name="T3" fmla="*/ 0 h 89"/>
                <a:gd name="T4" fmla="*/ 0 w 81"/>
                <a:gd name="T5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89">
                  <a:moveTo>
                    <a:pt x="0" y="29"/>
                  </a:moveTo>
                  <a:cubicBezTo>
                    <a:pt x="0" y="29"/>
                    <a:pt x="55" y="89"/>
                    <a:pt x="81" y="0"/>
                  </a:cubicBezTo>
                  <a:cubicBezTo>
                    <a:pt x="0" y="29"/>
                    <a:pt x="0" y="29"/>
                    <a:pt x="0" y="29"/>
                  </a:cubicBezTo>
                </a:path>
              </a:pathLst>
            </a:custGeom>
            <a:solidFill>
              <a:srgbClr val="D36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1" name="Freeform 704"/>
            <p:cNvSpPr>
              <a:spLocks/>
            </p:cNvSpPr>
            <p:nvPr/>
          </p:nvSpPr>
          <p:spPr bwMode="auto">
            <a:xfrm>
              <a:off x="10582189" y="4768841"/>
              <a:ext cx="76302" cy="157276"/>
            </a:xfrm>
            <a:custGeom>
              <a:avLst/>
              <a:gdLst>
                <a:gd name="T0" fmla="*/ 18 w 36"/>
                <a:gd name="T1" fmla="*/ 1 h 74"/>
                <a:gd name="T2" fmla="*/ 3 w 36"/>
                <a:gd name="T3" fmla="*/ 66 h 74"/>
                <a:gd name="T4" fmla="*/ 33 w 36"/>
                <a:gd name="T5" fmla="*/ 59 h 74"/>
                <a:gd name="T6" fmla="*/ 18 w 36"/>
                <a:gd name="T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4">
                  <a:moveTo>
                    <a:pt x="18" y="1"/>
                  </a:moveTo>
                  <a:cubicBezTo>
                    <a:pt x="11" y="2"/>
                    <a:pt x="0" y="60"/>
                    <a:pt x="3" y="66"/>
                  </a:cubicBezTo>
                  <a:cubicBezTo>
                    <a:pt x="6" y="74"/>
                    <a:pt x="31" y="69"/>
                    <a:pt x="33" y="59"/>
                  </a:cubicBezTo>
                  <a:cubicBezTo>
                    <a:pt x="36" y="48"/>
                    <a:pt x="26" y="0"/>
                    <a:pt x="18" y="1"/>
                  </a:cubicBezTo>
                </a:path>
              </a:pathLst>
            </a:custGeom>
            <a:solidFill>
              <a:srgbClr val="E6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2" name="Freeform 705"/>
            <p:cNvSpPr>
              <a:spLocks/>
            </p:cNvSpPr>
            <p:nvPr/>
          </p:nvSpPr>
          <p:spPr bwMode="auto">
            <a:xfrm>
              <a:off x="10988619" y="5536540"/>
              <a:ext cx="137035" cy="337912"/>
            </a:xfrm>
            <a:custGeom>
              <a:avLst/>
              <a:gdLst>
                <a:gd name="T0" fmla="*/ 63 w 64"/>
                <a:gd name="T1" fmla="*/ 147 h 159"/>
                <a:gd name="T2" fmla="*/ 58 w 64"/>
                <a:gd name="T3" fmla="*/ 156 h 159"/>
                <a:gd name="T4" fmla="*/ 23 w 64"/>
                <a:gd name="T5" fmla="*/ 159 h 159"/>
                <a:gd name="T6" fmla="*/ 16 w 64"/>
                <a:gd name="T7" fmla="*/ 152 h 159"/>
                <a:gd name="T8" fmla="*/ 0 w 64"/>
                <a:gd name="T9" fmla="*/ 12 h 159"/>
                <a:gd name="T10" fmla="*/ 5 w 64"/>
                <a:gd name="T11" fmla="*/ 3 h 159"/>
                <a:gd name="T12" fmla="*/ 41 w 64"/>
                <a:gd name="T13" fmla="*/ 0 h 159"/>
                <a:gd name="T14" fmla="*/ 47 w 64"/>
                <a:gd name="T15" fmla="*/ 7 h 159"/>
                <a:gd name="T16" fmla="*/ 63 w 64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59">
                  <a:moveTo>
                    <a:pt x="63" y="147"/>
                  </a:moveTo>
                  <a:cubicBezTo>
                    <a:pt x="64" y="152"/>
                    <a:pt x="62" y="155"/>
                    <a:pt x="58" y="156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20" y="159"/>
                    <a:pt x="17" y="156"/>
                    <a:pt x="16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2" y="4"/>
                    <a:pt x="5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4" y="0"/>
                    <a:pt x="47" y="3"/>
                    <a:pt x="47" y="7"/>
                  </a:cubicBezTo>
                  <a:cubicBezTo>
                    <a:pt x="63" y="147"/>
                    <a:pt x="63" y="147"/>
                    <a:pt x="63" y="147"/>
                  </a:cubicBezTo>
                </a:path>
              </a:pathLst>
            </a:custGeom>
            <a:solidFill>
              <a:srgbClr val="47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3" name="Freeform 706"/>
            <p:cNvSpPr>
              <a:spLocks/>
            </p:cNvSpPr>
            <p:nvPr/>
          </p:nvSpPr>
          <p:spPr bwMode="auto">
            <a:xfrm>
              <a:off x="11015092" y="5486709"/>
              <a:ext cx="37372" cy="84089"/>
            </a:xfrm>
            <a:custGeom>
              <a:avLst/>
              <a:gdLst>
                <a:gd name="T0" fmla="*/ 18 w 18"/>
                <a:gd name="T1" fmla="*/ 30 h 39"/>
                <a:gd name="T2" fmla="*/ 11 w 18"/>
                <a:gd name="T3" fmla="*/ 38 h 39"/>
                <a:gd name="T4" fmla="*/ 3 w 18"/>
                <a:gd name="T5" fmla="*/ 32 h 39"/>
                <a:gd name="T6" fmla="*/ 1 w 18"/>
                <a:gd name="T7" fmla="*/ 9 h 39"/>
                <a:gd name="T8" fmla="*/ 7 w 18"/>
                <a:gd name="T9" fmla="*/ 1 h 39"/>
                <a:gd name="T10" fmla="*/ 16 w 18"/>
                <a:gd name="T11" fmla="*/ 7 h 39"/>
                <a:gd name="T12" fmla="*/ 18 w 18"/>
                <a:gd name="T1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9">
                  <a:moveTo>
                    <a:pt x="18" y="30"/>
                  </a:moveTo>
                  <a:cubicBezTo>
                    <a:pt x="18" y="34"/>
                    <a:pt x="15" y="38"/>
                    <a:pt x="11" y="38"/>
                  </a:cubicBezTo>
                  <a:cubicBezTo>
                    <a:pt x="7" y="39"/>
                    <a:pt x="4" y="36"/>
                    <a:pt x="3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1"/>
                  </a:cubicBezTo>
                  <a:cubicBezTo>
                    <a:pt x="12" y="0"/>
                    <a:pt x="15" y="3"/>
                    <a:pt x="16" y="7"/>
                  </a:cubicBezTo>
                  <a:cubicBezTo>
                    <a:pt x="18" y="30"/>
                    <a:pt x="18" y="30"/>
                    <a:pt x="18" y="30"/>
                  </a:cubicBezTo>
                </a:path>
              </a:pathLst>
            </a:custGeom>
            <a:solidFill>
              <a:srgbClr val="47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4" name="Freeform 707"/>
            <p:cNvSpPr>
              <a:spLocks noEditPoints="1"/>
            </p:cNvSpPr>
            <p:nvPr/>
          </p:nvSpPr>
          <p:spPr bwMode="auto">
            <a:xfrm>
              <a:off x="10691193" y="4391998"/>
              <a:ext cx="10900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4 w 5"/>
                <a:gd name="T4" fmla="*/ 5 w 5"/>
                <a:gd name="T5" fmla="*/ 4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4 w 5"/>
                <a:gd name="T12" fmla="*/ 4 w 5"/>
                <a:gd name="T13" fmla="*/ 4 w 5"/>
                <a:gd name="T14" fmla="*/ 4 w 5"/>
                <a:gd name="T15" fmla="*/ 3 w 5"/>
                <a:gd name="T16" fmla="*/ 4 w 5"/>
                <a:gd name="T17" fmla="*/ 3 w 5"/>
                <a:gd name="T18" fmla="*/ 3 w 5"/>
                <a:gd name="T19" fmla="*/ 3 w 5"/>
                <a:gd name="T20" fmla="*/ 3 w 5"/>
                <a:gd name="T21" fmla="*/ 3 w 5"/>
                <a:gd name="T22" fmla="*/ 3 w 5"/>
                <a:gd name="T23" fmla="*/ 3 w 5"/>
                <a:gd name="T24" fmla="*/ 3 w 5"/>
                <a:gd name="T25" fmla="*/ 3 w 5"/>
                <a:gd name="T26" fmla="*/ 3 w 5"/>
                <a:gd name="T27" fmla="*/ 2 w 5"/>
                <a:gd name="T28" fmla="*/ 2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1 w 5"/>
                <a:gd name="T37" fmla="*/ 2 w 5"/>
                <a:gd name="T38" fmla="*/ 1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1 w 5"/>
                <a:gd name="T47" fmla="*/ 1 w 5"/>
                <a:gd name="T48" fmla="*/ 0 w 5"/>
                <a:gd name="T49" fmla="*/ 0 w 5"/>
                <a:gd name="T50" fmla="*/ 0 w 5"/>
                <a:gd name="T51" fmla="*/ 0 w 5"/>
                <a:gd name="T52" fmla="*/ 0 w 5"/>
                <a:gd name="T53" fmla="*/ 0 w 5"/>
                <a:gd name="T54" fmla="*/ 0 w 5"/>
                <a:gd name="T55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  <a:cxn ang="0">
                  <a:pos x="T54" y="0"/>
                </a:cxn>
                <a:cxn ang="0">
                  <a:pos x="T5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8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5" name="Freeform 708"/>
            <p:cNvSpPr>
              <a:spLocks/>
            </p:cNvSpPr>
            <p:nvPr/>
          </p:nvSpPr>
          <p:spPr bwMode="auto">
            <a:xfrm>
              <a:off x="10716108" y="4395112"/>
              <a:ext cx="107446" cy="65403"/>
            </a:xfrm>
            <a:custGeom>
              <a:avLst/>
              <a:gdLst>
                <a:gd name="T0" fmla="*/ 0 w 50"/>
                <a:gd name="T1" fmla="*/ 0 h 30"/>
                <a:gd name="T2" fmla="*/ 0 w 50"/>
                <a:gd name="T3" fmla="*/ 0 h 30"/>
                <a:gd name="T4" fmla="*/ 50 w 50"/>
                <a:gd name="T5" fmla="*/ 30 h 30"/>
                <a:gd name="T6" fmla="*/ 50 w 50"/>
                <a:gd name="T7" fmla="*/ 30 h 30"/>
                <a:gd name="T8" fmla="*/ 0 w 5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4"/>
                    <a:pt x="39" y="15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39" y="15"/>
                    <a:pt x="23" y="4"/>
                    <a:pt x="0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6" name="Freeform 709"/>
            <p:cNvSpPr>
              <a:spLocks/>
            </p:cNvSpPr>
            <p:nvPr/>
          </p:nvSpPr>
          <p:spPr bwMode="auto">
            <a:xfrm>
              <a:off x="10823557" y="4460515"/>
              <a:ext cx="54502" cy="232023"/>
            </a:xfrm>
            <a:custGeom>
              <a:avLst/>
              <a:gdLst>
                <a:gd name="T0" fmla="*/ 0 w 26"/>
                <a:gd name="T1" fmla="*/ 0 h 109"/>
                <a:gd name="T2" fmla="*/ 0 w 26"/>
                <a:gd name="T3" fmla="*/ 0 h 109"/>
                <a:gd name="T4" fmla="*/ 23 w 26"/>
                <a:gd name="T5" fmla="*/ 109 h 109"/>
                <a:gd name="T6" fmla="*/ 0 w 26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0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6" y="33"/>
                    <a:pt x="25" y="82"/>
                    <a:pt x="23" y="109"/>
                  </a:cubicBezTo>
                  <a:cubicBezTo>
                    <a:pt x="25" y="82"/>
                    <a:pt x="26" y="33"/>
                    <a:pt x="0" y="0"/>
                  </a:cubicBezTo>
                </a:path>
              </a:pathLst>
            </a:custGeom>
            <a:solidFill>
              <a:srgbClr val="93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7" name="Freeform 710"/>
            <p:cNvSpPr>
              <a:spLocks/>
            </p:cNvSpPr>
            <p:nvPr/>
          </p:nvSpPr>
          <p:spPr bwMode="auto">
            <a:xfrm>
              <a:off x="10702094" y="4391998"/>
              <a:ext cx="14015" cy="3115"/>
            </a:xfrm>
            <a:custGeom>
              <a:avLst/>
              <a:gdLst>
                <a:gd name="T0" fmla="*/ 0 w 7"/>
                <a:gd name="T1" fmla="*/ 0 h 2"/>
                <a:gd name="T2" fmla="*/ 7 w 7"/>
                <a:gd name="T3" fmla="*/ 2 h 2"/>
                <a:gd name="T4" fmla="*/ 7 w 7"/>
                <a:gd name="T5" fmla="*/ 2 h 2"/>
                <a:gd name="T6" fmla="*/ 0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2" y="1"/>
                    <a:pt x="5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solidFill>
              <a:srgbClr val="F8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8" name="Freeform 711"/>
            <p:cNvSpPr>
              <a:spLocks noEditPoints="1"/>
            </p:cNvSpPr>
            <p:nvPr/>
          </p:nvSpPr>
          <p:spPr bwMode="auto">
            <a:xfrm>
              <a:off x="10843798" y="4770398"/>
              <a:ext cx="230465" cy="823759"/>
            </a:xfrm>
            <a:custGeom>
              <a:avLst/>
              <a:gdLst>
                <a:gd name="T0" fmla="*/ 25 w 108"/>
                <a:gd name="T1" fmla="*/ 386 h 386"/>
                <a:gd name="T2" fmla="*/ 24 w 108"/>
                <a:gd name="T3" fmla="*/ 383 h 386"/>
                <a:gd name="T4" fmla="*/ 97 w 108"/>
                <a:gd name="T5" fmla="*/ 357 h 386"/>
                <a:gd name="T6" fmla="*/ 97 w 108"/>
                <a:gd name="T7" fmla="*/ 357 h 386"/>
                <a:gd name="T8" fmla="*/ 69 w 108"/>
                <a:gd name="T9" fmla="*/ 344 h 386"/>
                <a:gd name="T10" fmla="*/ 69 w 108"/>
                <a:gd name="T11" fmla="*/ 344 h 386"/>
                <a:gd name="T12" fmla="*/ 69 w 108"/>
                <a:gd name="T13" fmla="*/ 344 h 386"/>
                <a:gd name="T14" fmla="*/ 69 w 108"/>
                <a:gd name="T15" fmla="*/ 344 h 386"/>
                <a:gd name="T16" fmla="*/ 108 w 108"/>
                <a:gd name="T17" fmla="*/ 335 h 386"/>
                <a:gd name="T18" fmla="*/ 108 w 108"/>
                <a:gd name="T19" fmla="*/ 335 h 386"/>
                <a:gd name="T20" fmla="*/ 108 w 108"/>
                <a:gd name="T21" fmla="*/ 334 h 386"/>
                <a:gd name="T22" fmla="*/ 108 w 108"/>
                <a:gd name="T23" fmla="*/ 334 h 386"/>
                <a:gd name="T24" fmla="*/ 108 w 108"/>
                <a:gd name="T25" fmla="*/ 334 h 386"/>
                <a:gd name="T26" fmla="*/ 108 w 108"/>
                <a:gd name="T27" fmla="*/ 334 h 386"/>
                <a:gd name="T28" fmla="*/ 108 w 108"/>
                <a:gd name="T29" fmla="*/ 334 h 386"/>
                <a:gd name="T30" fmla="*/ 108 w 108"/>
                <a:gd name="T31" fmla="*/ 334 h 386"/>
                <a:gd name="T32" fmla="*/ 108 w 108"/>
                <a:gd name="T33" fmla="*/ 334 h 386"/>
                <a:gd name="T34" fmla="*/ 108 w 108"/>
                <a:gd name="T35" fmla="*/ 334 h 386"/>
                <a:gd name="T36" fmla="*/ 108 w 108"/>
                <a:gd name="T37" fmla="*/ 334 h 386"/>
                <a:gd name="T38" fmla="*/ 107 w 108"/>
                <a:gd name="T39" fmla="*/ 333 h 386"/>
                <a:gd name="T40" fmla="*/ 0 w 108"/>
                <a:gd name="T41" fmla="*/ 139 h 386"/>
                <a:gd name="T42" fmla="*/ 0 w 108"/>
                <a:gd name="T43" fmla="*/ 139 h 386"/>
                <a:gd name="T44" fmla="*/ 10 w 108"/>
                <a:gd name="T45" fmla="*/ 45 h 386"/>
                <a:gd name="T46" fmla="*/ 10 w 108"/>
                <a:gd name="T47" fmla="*/ 45 h 386"/>
                <a:gd name="T48" fmla="*/ 10 w 108"/>
                <a:gd name="T49" fmla="*/ 45 h 386"/>
                <a:gd name="T50" fmla="*/ 10 w 108"/>
                <a:gd name="T51" fmla="*/ 45 h 386"/>
                <a:gd name="T52" fmla="*/ 10 w 108"/>
                <a:gd name="T53" fmla="*/ 44 h 386"/>
                <a:gd name="T54" fmla="*/ 10 w 108"/>
                <a:gd name="T55" fmla="*/ 44 h 386"/>
                <a:gd name="T56" fmla="*/ 35 w 108"/>
                <a:gd name="T57" fmla="*/ 1 h 386"/>
                <a:gd name="T58" fmla="*/ 35 w 108"/>
                <a:gd name="T59" fmla="*/ 1 h 386"/>
                <a:gd name="T60" fmla="*/ 35 w 108"/>
                <a:gd name="T61" fmla="*/ 1 h 386"/>
                <a:gd name="T62" fmla="*/ 35 w 108"/>
                <a:gd name="T63" fmla="*/ 1 h 386"/>
                <a:gd name="T64" fmla="*/ 35 w 108"/>
                <a:gd name="T65" fmla="*/ 1 h 386"/>
                <a:gd name="T66" fmla="*/ 35 w 108"/>
                <a:gd name="T67" fmla="*/ 1 h 386"/>
                <a:gd name="T68" fmla="*/ 35 w 108"/>
                <a:gd name="T69" fmla="*/ 1 h 386"/>
                <a:gd name="T70" fmla="*/ 35 w 108"/>
                <a:gd name="T71" fmla="*/ 1 h 386"/>
                <a:gd name="T72" fmla="*/ 35 w 108"/>
                <a:gd name="T73" fmla="*/ 1 h 386"/>
                <a:gd name="T74" fmla="*/ 35 w 108"/>
                <a:gd name="T75" fmla="*/ 1 h 386"/>
                <a:gd name="T76" fmla="*/ 35 w 108"/>
                <a:gd name="T77" fmla="*/ 0 h 386"/>
                <a:gd name="T78" fmla="*/ 35 w 108"/>
                <a:gd name="T79" fmla="*/ 0 h 386"/>
                <a:gd name="T80" fmla="*/ 35 w 108"/>
                <a:gd name="T81" fmla="*/ 0 h 386"/>
                <a:gd name="T82" fmla="*/ 35 w 108"/>
                <a:gd name="T83" fmla="*/ 0 h 386"/>
                <a:gd name="T84" fmla="*/ 35 w 108"/>
                <a:gd name="T85" fmla="*/ 0 h 386"/>
                <a:gd name="T86" fmla="*/ 35 w 108"/>
                <a:gd name="T87" fmla="*/ 0 h 386"/>
                <a:gd name="T88" fmla="*/ 35 w 108"/>
                <a:gd name="T89" fmla="*/ 0 h 386"/>
                <a:gd name="T90" fmla="*/ 35 w 108"/>
                <a:gd name="T91" fmla="*/ 0 h 386"/>
                <a:gd name="T92" fmla="*/ 35 w 108"/>
                <a:gd name="T93" fmla="*/ 0 h 386"/>
                <a:gd name="T94" fmla="*/ 35 w 108"/>
                <a:gd name="T95" fmla="*/ 0 h 386"/>
                <a:gd name="T96" fmla="*/ 35 w 108"/>
                <a:gd name="T9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8" h="386">
                  <a:moveTo>
                    <a:pt x="24" y="386"/>
                  </a:moveTo>
                  <a:cubicBezTo>
                    <a:pt x="24" y="386"/>
                    <a:pt x="24" y="386"/>
                    <a:pt x="24" y="386"/>
                  </a:cubicBezTo>
                  <a:cubicBezTo>
                    <a:pt x="25" y="386"/>
                    <a:pt x="25" y="386"/>
                    <a:pt x="25" y="386"/>
                  </a:cubicBezTo>
                  <a:cubicBezTo>
                    <a:pt x="24" y="386"/>
                    <a:pt x="24" y="386"/>
                    <a:pt x="24" y="386"/>
                  </a:cubicBezTo>
                  <a:moveTo>
                    <a:pt x="25" y="383"/>
                  </a:moveTo>
                  <a:cubicBezTo>
                    <a:pt x="25" y="383"/>
                    <a:pt x="24" y="383"/>
                    <a:pt x="24" y="383"/>
                  </a:cubicBezTo>
                  <a:cubicBezTo>
                    <a:pt x="24" y="383"/>
                    <a:pt x="25" y="383"/>
                    <a:pt x="25" y="383"/>
                  </a:cubicBezTo>
                  <a:moveTo>
                    <a:pt x="97" y="357"/>
                  </a:moveTo>
                  <a:cubicBezTo>
                    <a:pt x="97" y="357"/>
                    <a:pt x="97" y="357"/>
                    <a:pt x="97" y="357"/>
                  </a:cubicBezTo>
                  <a:cubicBezTo>
                    <a:pt x="97" y="360"/>
                    <a:pt x="97" y="360"/>
                    <a:pt x="97" y="360"/>
                  </a:cubicBezTo>
                  <a:cubicBezTo>
                    <a:pt x="97" y="360"/>
                    <a:pt x="97" y="360"/>
                    <a:pt x="97" y="360"/>
                  </a:cubicBezTo>
                  <a:cubicBezTo>
                    <a:pt x="97" y="357"/>
                    <a:pt x="97" y="357"/>
                    <a:pt x="97" y="357"/>
                  </a:cubicBezTo>
                  <a:moveTo>
                    <a:pt x="69" y="344"/>
                  </a:move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moveTo>
                    <a:pt x="69" y="344"/>
                  </a:move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moveTo>
                    <a:pt x="69" y="344"/>
                  </a:move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moveTo>
                    <a:pt x="69" y="344"/>
                  </a:move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moveTo>
                    <a:pt x="108" y="335"/>
                  </a:moveTo>
                  <a:cubicBezTo>
                    <a:pt x="108" y="335"/>
                    <a:pt x="108" y="335"/>
                    <a:pt x="108" y="335"/>
                  </a:cubicBezTo>
                  <a:cubicBezTo>
                    <a:pt x="108" y="335"/>
                    <a:pt x="108" y="335"/>
                    <a:pt x="108" y="335"/>
                  </a:cubicBezTo>
                  <a:moveTo>
                    <a:pt x="108" y="335"/>
                  </a:moveTo>
                  <a:cubicBezTo>
                    <a:pt x="108" y="335"/>
                    <a:pt x="108" y="335"/>
                    <a:pt x="108" y="335"/>
                  </a:cubicBezTo>
                  <a:cubicBezTo>
                    <a:pt x="108" y="335"/>
                    <a:pt x="108" y="335"/>
                    <a:pt x="108" y="335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108" y="334"/>
                    <a:pt x="108" y="334"/>
                    <a:pt x="108" y="334"/>
                  </a:cubicBezTo>
                  <a:moveTo>
                    <a:pt x="107" y="333"/>
                  </a:moveTo>
                  <a:cubicBezTo>
                    <a:pt x="107" y="333"/>
                    <a:pt x="107" y="333"/>
                    <a:pt x="107" y="333"/>
                  </a:cubicBezTo>
                  <a:cubicBezTo>
                    <a:pt x="107" y="333"/>
                    <a:pt x="107" y="333"/>
                    <a:pt x="107" y="333"/>
                  </a:cubicBezTo>
                  <a:moveTo>
                    <a:pt x="0" y="139"/>
                  </a:moveTo>
                  <a:cubicBezTo>
                    <a:pt x="2" y="156"/>
                    <a:pt x="2" y="156"/>
                    <a:pt x="2" y="15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7" y="151"/>
                    <a:pt x="86" y="205"/>
                    <a:pt x="77" y="322"/>
                  </a:cubicBezTo>
                  <a:cubicBezTo>
                    <a:pt x="77" y="322"/>
                    <a:pt x="77" y="322"/>
                    <a:pt x="77" y="322"/>
                  </a:cubicBezTo>
                  <a:cubicBezTo>
                    <a:pt x="86" y="205"/>
                    <a:pt x="17" y="151"/>
                    <a:pt x="0" y="139"/>
                  </a:cubicBezTo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moveTo>
                    <a:pt x="10" y="45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moveTo>
                    <a:pt x="10" y="44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moveTo>
                    <a:pt x="10" y="44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29" name="Freeform 712"/>
            <p:cNvSpPr>
              <a:spLocks/>
            </p:cNvSpPr>
            <p:nvPr/>
          </p:nvSpPr>
          <p:spPr bwMode="auto">
            <a:xfrm>
              <a:off x="10895187" y="5587927"/>
              <a:ext cx="3115" cy="6229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3 h 3"/>
                <a:gd name="T10" fmla="*/ 0 w 1"/>
                <a:gd name="T11" fmla="*/ 0 h 3"/>
                <a:gd name="T12" fmla="*/ 1 w 1"/>
                <a:gd name="T13" fmla="*/ 0 h 3"/>
                <a:gd name="T14" fmla="*/ 1 w 1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C69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0" name="Freeform 713"/>
            <p:cNvSpPr>
              <a:spLocks/>
            </p:cNvSpPr>
            <p:nvPr/>
          </p:nvSpPr>
          <p:spPr bwMode="auto">
            <a:xfrm>
              <a:off x="10638250" y="5595714"/>
              <a:ext cx="179078" cy="339470"/>
            </a:xfrm>
            <a:custGeom>
              <a:avLst/>
              <a:gdLst>
                <a:gd name="T0" fmla="*/ 0 w 84"/>
                <a:gd name="T1" fmla="*/ 0 h 159"/>
                <a:gd name="T2" fmla="*/ 0 w 84"/>
                <a:gd name="T3" fmla="*/ 0 h 159"/>
                <a:gd name="T4" fmla="*/ 84 w 84"/>
                <a:gd name="T5" fmla="*/ 159 h 159"/>
                <a:gd name="T6" fmla="*/ 84 w 84"/>
                <a:gd name="T7" fmla="*/ 159 h 159"/>
                <a:gd name="T8" fmla="*/ 0 w 84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5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9"/>
                    <a:pt x="82" y="107"/>
                    <a:pt x="84" y="159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2" y="107"/>
                    <a:pt x="70" y="9"/>
                    <a:pt x="0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1" name="Freeform 714"/>
            <p:cNvSpPr>
              <a:spLocks noEditPoints="1"/>
            </p:cNvSpPr>
            <p:nvPr/>
          </p:nvSpPr>
          <p:spPr bwMode="auto">
            <a:xfrm>
              <a:off x="10817327" y="5935183"/>
              <a:ext cx="1557" cy="66961"/>
            </a:xfrm>
            <a:custGeom>
              <a:avLst/>
              <a:gdLst>
                <a:gd name="T0" fmla="*/ 0 w 1"/>
                <a:gd name="T1" fmla="*/ 32 h 32"/>
                <a:gd name="T2" fmla="*/ 0 w 1"/>
                <a:gd name="T3" fmla="*/ 32 h 32"/>
                <a:gd name="T4" fmla="*/ 0 w 1"/>
                <a:gd name="T5" fmla="*/ 32 h 32"/>
                <a:gd name="T6" fmla="*/ 0 w 1"/>
                <a:gd name="T7" fmla="*/ 32 h 32"/>
                <a:gd name="T8" fmla="*/ 0 w 1"/>
                <a:gd name="T9" fmla="*/ 32 h 32"/>
                <a:gd name="T10" fmla="*/ 0 w 1"/>
                <a:gd name="T11" fmla="*/ 32 h 32"/>
                <a:gd name="T12" fmla="*/ 0 w 1"/>
                <a:gd name="T13" fmla="*/ 0 h 32"/>
                <a:gd name="T14" fmla="*/ 0 w 1"/>
                <a:gd name="T15" fmla="*/ 32 h 32"/>
                <a:gd name="T16" fmla="*/ 0 w 1"/>
                <a:gd name="T17" fmla="*/ 0 h 32"/>
                <a:gd name="T18" fmla="*/ 0 w 1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0"/>
                  </a:moveTo>
                  <a:cubicBezTo>
                    <a:pt x="1" y="19"/>
                    <a:pt x="0" y="32"/>
                    <a:pt x="0" y="32"/>
                  </a:cubicBezTo>
                  <a:cubicBezTo>
                    <a:pt x="0" y="32"/>
                    <a:pt x="1" y="1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2" name="Freeform 716"/>
            <p:cNvSpPr>
              <a:spLocks noEditPoints="1"/>
            </p:cNvSpPr>
            <p:nvPr/>
          </p:nvSpPr>
          <p:spPr bwMode="auto">
            <a:xfrm>
              <a:off x="10817327" y="5975670"/>
              <a:ext cx="169734" cy="65403"/>
            </a:xfrm>
            <a:custGeom>
              <a:avLst/>
              <a:gdLst>
                <a:gd name="T0" fmla="*/ 18 w 80"/>
                <a:gd name="T1" fmla="*/ 31 h 31"/>
                <a:gd name="T2" fmla="*/ 18 w 80"/>
                <a:gd name="T3" fmla="*/ 31 h 31"/>
                <a:gd name="T4" fmla="*/ 18 w 80"/>
                <a:gd name="T5" fmla="*/ 31 h 31"/>
                <a:gd name="T6" fmla="*/ 17 w 80"/>
                <a:gd name="T7" fmla="*/ 31 h 31"/>
                <a:gd name="T8" fmla="*/ 17 w 80"/>
                <a:gd name="T9" fmla="*/ 31 h 31"/>
                <a:gd name="T10" fmla="*/ 17 w 80"/>
                <a:gd name="T11" fmla="*/ 31 h 31"/>
                <a:gd name="T12" fmla="*/ 17 w 80"/>
                <a:gd name="T13" fmla="*/ 31 h 31"/>
                <a:gd name="T14" fmla="*/ 17 w 80"/>
                <a:gd name="T15" fmla="*/ 31 h 31"/>
                <a:gd name="T16" fmla="*/ 17 w 80"/>
                <a:gd name="T17" fmla="*/ 31 h 31"/>
                <a:gd name="T18" fmla="*/ 17 w 80"/>
                <a:gd name="T19" fmla="*/ 31 h 31"/>
                <a:gd name="T20" fmla="*/ 17 w 80"/>
                <a:gd name="T21" fmla="*/ 31 h 31"/>
                <a:gd name="T22" fmla="*/ 16 w 80"/>
                <a:gd name="T23" fmla="*/ 31 h 31"/>
                <a:gd name="T24" fmla="*/ 16 w 80"/>
                <a:gd name="T25" fmla="*/ 31 h 31"/>
                <a:gd name="T26" fmla="*/ 16 w 80"/>
                <a:gd name="T27" fmla="*/ 31 h 31"/>
                <a:gd name="T28" fmla="*/ 16 w 80"/>
                <a:gd name="T29" fmla="*/ 31 h 31"/>
                <a:gd name="T30" fmla="*/ 16 w 80"/>
                <a:gd name="T31" fmla="*/ 31 h 31"/>
                <a:gd name="T32" fmla="*/ 16 w 80"/>
                <a:gd name="T33" fmla="*/ 31 h 31"/>
                <a:gd name="T34" fmla="*/ 16 w 80"/>
                <a:gd name="T35" fmla="*/ 31 h 31"/>
                <a:gd name="T36" fmla="*/ 16 w 80"/>
                <a:gd name="T37" fmla="*/ 31 h 31"/>
                <a:gd name="T38" fmla="*/ 15 w 80"/>
                <a:gd name="T39" fmla="*/ 31 h 31"/>
                <a:gd name="T40" fmla="*/ 15 w 80"/>
                <a:gd name="T41" fmla="*/ 31 h 31"/>
                <a:gd name="T42" fmla="*/ 15 w 80"/>
                <a:gd name="T43" fmla="*/ 31 h 31"/>
                <a:gd name="T44" fmla="*/ 15 w 80"/>
                <a:gd name="T45" fmla="*/ 31 h 31"/>
                <a:gd name="T46" fmla="*/ 15 w 80"/>
                <a:gd name="T47" fmla="*/ 31 h 31"/>
                <a:gd name="T48" fmla="*/ 15 w 80"/>
                <a:gd name="T49" fmla="*/ 31 h 31"/>
                <a:gd name="T50" fmla="*/ 14 w 80"/>
                <a:gd name="T51" fmla="*/ 31 h 31"/>
                <a:gd name="T52" fmla="*/ 2 w 80"/>
                <a:gd name="T53" fmla="*/ 24 h 31"/>
                <a:gd name="T54" fmla="*/ 2 w 80"/>
                <a:gd name="T55" fmla="*/ 24 h 31"/>
                <a:gd name="T56" fmla="*/ 2 w 80"/>
                <a:gd name="T57" fmla="*/ 24 h 31"/>
                <a:gd name="T58" fmla="*/ 2 w 80"/>
                <a:gd name="T59" fmla="*/ 24 h 31"/>
                <a:gd name="T60" fmla="*/ 2 w 80"/>
                <a:gd name="T61" fmla="*/ 23 h 31"/>
                <a:gd name="T62" fmla="*/ 1 w 80"/>
                <a:gd name="T63" fmla="*/ 23 h 31"/>
                <a:gd name="T64" fmla="*/ 1 w 80"/>
                <a:gd name="T65" fmla="*/ 23 h 31"/>
                <a:gd name="T66" fmla="*/ 1 w 80"/>
                <a:gd name="T67" fmla="*/ 23 h 31"/>
                <a:gd name="T68" fmla="*/ 1 w 80"/>
                <a:gd name="T69" fmla="*/ 22 h 31"/>
                <a:gd name="T70" fmla="*/ 1 w 80"/>
                <a:gd name="T71" fmla="*/ 22 h 31"/>
                <a:gd name="T72" fmla="*/ 1 w 80"/>
                <a:gd name="T73" fmla="*/ 21 h 31"/>
                <a:gd name="T74" fmla="*/ 1 w 80"/>
                <a:gd name="T75" fmla="*/ 21 h 31"/>
                <a:gd name="T76" fmla="*/ 1 w 80"/>
                <a:gd name="T77" fmla="*/ 21 h 31"/>
                <a:gd name="T78" fmla="*/ 1 w 80"/>
                <a:gd name="T79" fmla="*/ 21 h 31"/>
                <a:gd name="T80" fmla="*/ 1 w 80"/>
                <a:gd name="T81" fmla="*/ 21 h 31"/>
                <a:gd name="T82" fmla="*/ 1 w 80"/>
                <a:gd name="T83" fmla="*/ 20 h 31"/>
                <a:gd name="T84" fmla="*/ 0 w 80"/>
                <a:gd name="T85" fmla="*/ 20 h 31"/>
                <a:gd name="T86" fmla="*/ 0 w 80"/>
                <a:gd name="T87" fmla="*/ 20 h 31"/>
                <a:gd name="T88" fmla="*/ 0 w 80"/>
                <a:gd name="T89" fmla="*/ 19 h 31"/>
                <a:gd name="T90" fmla="*/ 0 w 80"/>
                <a:gd name="T91" fmla="*/ 19 h 31"/>
                <a:gd name="T92" fmla="*/ 0 w 80"/>
                <a:gd name="T93" fmla="*/ 19 h 31"/>
                <a:gd name="T94" fmla="*/ 44 w 80"/>
                <a:gd name="T95" fmla="*/ 0 h 31"/>
                <a:gd name="T96" fmla="*/ 45 w 80"/>
                <a:gd name="T97" fmla="*/ 0 h 31"/>
                <a:gd name="T98" fmla="*/ 80 w 80"/>
                <a:gd name="T99" fmla="*/ 18 h 31"/>
                <a:gd name="T100" fmla="*/ 50 w 80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" h="31"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7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6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14" y="31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2" y="24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moveTo>
                    <a:pt x="2" y="23"/>
                  </a:moveTo>
                  <a:cubicBezTo>
                    <a:pt x="2" y="23"/>
                    <a:pt x="2" y="23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2" y="23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0"/>
                  </a:cubicBezTo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45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5" y="0"/>
                  </a:cubicBezTo>
                  <a:moveTo>
                    <a:pt x="50" y="0"/>
                  </a:moveTo>
                  <a:cubicBezTo>
                    <a:pt x="48" y="0"/>
                    <a:pt x="46" y="0"/>
                    <a:pt x="45" y="0"/>
                  </a:cubicBezTo>
                  <a:cubicBezTo>
                    <a:pt x="46" y="0"/>
                    <a:pt x="48" y="0"/>
                    <a:pt x="50" y="0"/>
                  </a:cubicBezTo>
                  <a:cubicBezTo>
                    <a:pt x="54" y="0"/>
                    <a:pt x="58" y="0"/>
                    <a:pt x="62" y="0"/>
                  </a:cubicBezTo>
                  <a:cubicBezTo>
                    <a:pt x="72" y="1"/>
                    <a:pt x="80" y="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8"/>
                    <a:pt x="72" y="1"/>
                    <a:pt x="62" y="0"/>
                  </a:cubicBezTo>
                  <a:cubicBezTo>
                    <a:pt x="58" y="0"/>
                    <a:pt x="54" y="0"/>
                    <a:pt x="50" y="0"/>
                  </a:cubicBezTo>
                </a:path>
              </a:pathLst>
            </a:custGeom>
            <a:solidFill>
              <a:srgbClr val="9CC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3" name="Freeform 721"/>
            <p:cNvSpPr>
              <a:spLocks/>
            </p:cNvSpPr>
            <p:nvPr/>
          </p:nvSpPr>
          <p:spPr bwMode="auto">
            <a:xfrm>
              <a:off x="10985504" y="5450893"/>
              <a:ext cx="93432" cy="82531"/>
            </a:xfrm>
            <a:custGeom>
              <a:avLst/>
              <a:gdLst>
                <a:gd name="T0" fmla="*/ 22 w 44"/>
                <a:gd name="T1" fmla="*/ 0 h 39"/>
                <a:gd name="T2" fmla="*/ 17 w 44"/>
                <a:gd name="T3" fmla="*/ 0 h 39"/>
                <a:gd name="T4" fmla="*/ 11 w 44"/>
                <a:gd name="T5" fmla="*/ 3 h 39"/>
                <a:gd name="T6" fmla="*/ 11 w 44"/>
                <a:gd name="T7" fmla="*/ 3 h 39"/>
                <a:gd name="T8" fmla="*/ 11 w 44"/>
                <a:gd name="T9" fmla="*/ 3 h 39"/>
                <a:gd name="T10" fmla="*/ 3 w 44"/>
                <a:gd name="T11" fmla="*/ 25 h 39"/>
                <a:gd name="T12" fmla="*/ 3 w 44"/>
                <a:gd name="T13" fmla="*/ 25 h 39"/>
                <a:gd name="T14" fmla="*/ 3 w 44"/>
                <a:gd name="T15" fmla="*/ 25 h 39"/>
                <a:gd name="T16" fmla="*/ 3 w 44"/>
                <a:gd name="T17" fmla="*/ 25 h 39"/>
                <a:gd name="T18" fmla="*/ 3 w 44"/>
                <a:gd name="T19" fmla="*/ 25 h 39"/>
                <a:gd name="T20" fmla="*/ 3 w 44"/>
                <a:gd name="T21" fmla="*/ 25 h 39"/>
                <a:gd name="T22" fmla="*/ 3 w 44"/>
                <a:gd name="T23" fmla="*/ 25 h 39"/>
                <a:gd name="T24" fmla="*/ 3 w 44"/>
                <a:gd name="T25" fmla="*/ 25 h 39"/>
                <a:gd name="T26" fmla="*/ 3 w 44"/>
                <a:gd name="T27" fmla="*/ 25 h 39"/>
                <a:gd name="T28" fmla="*/ 16 w 44"/>
                <a:gd name="T29" fmla="*/ 39 h 39"/>
                <a:gd name="T30" fmla="*/ 15 w 44"/>
                <a:gd name="T31" fmla="*/ 26 h 39"/>
                <a:gd name="T32" fmla="*/ 21 w 44"/>
                <a:gd name="T33" fmla="*/ 18 h 39"/>
                <a:gd name="T34" fmla="*/ 22 w 44"/>
                <a:gd name="T35" fmla="*/ 18 h 39"/>
                <a:gd name="T36" fmla="*/ 30 w 44"/>
                <a:gd name="T37" fmla="*/ 24 h 39"/>
                <a:gd name="T38" fmla="*/ 31 w 44"/>
                <a:gd name="T39" fmla="*/ 38 h 39"/>
                <a:gd name="T40" fmla="*/ 31 w 44"/>
                <a:gd name="T41" fmla="*/ 38 h 39"/>
                <a:gd name="T42" fmla="*/ 31 w 44"/>
                <a:gd name="T43" fmla="*/ 38 h 39"/>
                <a:gd name="T44" fmla="*/ 42 w 44"/>
                <a:gd name="T45" fmla="*/ 16 h 39"/>
                <a:gd name="T46" fmla="*/ 42 w 44"/>
                <a:gd name="T47" fmla="*/ 16 h 39"/>
                <a:gd name="T48" fmla="*/ 42 w 44"/>
                <a:gd name="T49" fmla="*/ 16 h 39"/>
                <a:gd name="T50" fmla="*/ 42 w 44"/>
                <a:gd name="T51" fmla="*/ 16 h 39"/>
                <a:gd name="T52" fmla="*/ 42 w 44"/>
                <a:gd name="T53" fmla="*/ 15 h 39"/>
                <a:gd name="T54" fmla="*/ 42 w 44"/>
                <a:gd name="T55" fmla="*/ 15 h 39"/>
                <a:gd name="T56" fmla="*/ 42 w 44"/>
                <a:gd name="T57" fmla="*/ 15 h 39"/>
                <a:gd name="T58" fmla="*/ 42 w 44"/>
                <a:gd name="T59" fmla="*/ 15 h 39"/>
                <a:gd name="T60" fmla="*/ 42 w 44"/>
                <a:gd name="T61" fmla="*/ 15 h 39"/>
                <a:gd name="T62" fmla="*/ 42 w 44"/>
                <a:gd name="T63" fmla="*/ 15 h 39"/>
                <a:gd name="T64" fmla="*/ 42 w 44"/>
                <a:gd name="T65" fmla="*/ 15 h 39"/>
                <a:gd name="T66" fmla="*/ 42 w 44"/>
                <a:gd name="T67" fmla="*/ 15 h 39"/>
                <a:gd name="T68" fmla="*/ 42 w 44"/>
                <a:gd name="T69" fmla="*/ 15 h 39"/>
                <a:gd name="T70" fmla="*/ 42 w 44"/>
                <a:gd name="T71" fmla="*/ 15 h 39"/>
                <a:gd name="T72" fmla="*/ 42 w 44"/>
                <a:gd name="T73" fmla="*/ 15 h 39"/>
                <a:gd name="T74" fmla="*/ 42 w 44"/>
                <a:gd name="T75" fmla="*/ 15 h 39"/>
                <a:gd name="T76" fmla="*/ 42 w 44"/>
                <a:gd name="T77" fmla="*/ 15 h 39"/>
                <a:gd name="T78" fmla="*/ 42 w 44"/>
                <a:gd name="T79" fmla="*/ 15 h 39"/>
                <a:gd name="T80" fmla="*/ 42 w 44"/>
                <a:gd name="T81" fmla="*/ 15 h 39"/>
                <a:gd name="T82" fmla="*/ 42 w 44"/>
                <a:gd name="T83" fmla="*/ 15 h 39"/>
                <a:gd name="T84" fmla="*/ 42 w 44"/>
                <a:gd name="T85" fmla="*/ 15 h 39"/>
                <a:gd name="T86" fmla="*/ 42 w 44"/>
                <a:gd name="T87" fmla="*/ 15 h 39"/>
                <a:gd name="T88" fmla="*/ 41 w 44"/>
                <a:gd name="T89" fmla="*/ 14 h 39"/>
                <a:gd name="T90" fmla="*/ 41 w 44"/>
                <a:gd name="T91" fmla="*/ 14 h 39"/>
                <a:gd name="T92" fmla="*/ 41 w 44"/>
                <a:gd name="T93" fmla="*/ 14 h 39"/>
                <a:gd name="T94" fmla="*/ 41 w 44"/>
                <a:gd name="T95" fmla="*/ 14 h 39"/>
                <a:gd name="T96" fmla="*/ 41 w 44"/>
                <a:gd name="T97" fmla="*/ 14 h 39"/>
                <a:gd name="T98" fmla="*/ 39 w 44"/>
                <a:gd name="T99" fmla="*/ 10 h 39"/>
                <a:gd name="T100" fmla="*/ 39 w 44"/>
                <a:gd name="T101" fmla="*/ 10 h 39"/>
                <a:gd name="T102" fmla="*/ 22 w 44"/>
                <a:gd name="T10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" h="39">
                  <a:moveTo>
                    <a:pt x="22" y="0"/>
                  </a:moveTo>
                  <a:cubicBezTo>
                    <a:pt x="20" y="0"/>
                    <a:pt x="18" y="0"/>
                    <a:pt x="17" y="0"/>
                  </a:cubicBezTo>
                  <a:cubicBezTo>
                    <a:pt x="14" y="1"/>
                    <a:pt x="12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8"/>
                    <a:pt x="0" y="17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32"/>
                    <a:pt x="10" y="37"/>
                    <a:pt x="16" y="39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2"/>
                    <a:pt x="17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6" y="18"/>
                    <a:pt x="29" y="21"/>
                    <a:pt x="30" y="2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9" y="34"/>
                    <a:pt x="44" y="25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3"/>
                    <a:pt x="40" y="11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6" y="3"/>
                    <a:pt x="29" y="0"/>
                    <a:pt x="22" y="0"/>
                  </a:cubicBezTo>
                </a:path>
              </a:pathLst>
            </a:custGeom>
            <a:solidFill>
              <a:srgbClr val="FFD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4" name="Freeform 722"/>
            <p:cNvSpPr>
              <a:spLocks/>
            </p:cNvSpPr>
            <p:nvPr/>
          </p:nvSpPr>
          <p:spPr bwMode="auto">
            <a:xfrm>
              <a:off x="10865600" y="4722124"/>
              <a:ext cx="52945" cy="104333"/>
            </a:xfrm>
            <a:custGeom>
              <a:avLst/>
              <a:gdLst>
                <a:gd name="T0" fmla="*/ 1 w 25"/>
                <a:gd name="T1" fmla="*/ 0 h 49"/>
                <a:gd name="T2" fmla="*/ 0 w 25"/>
                <a:gd name="T3" fmla="*/ 5 h 49"/>
                <a:gd name="T4" fmla="*/ 0 w 25"/>
                <a:gd name="T5" fmla="*/ 5 h 49"/>
                <a:gd name="T6" fmla="*/ 0 w 25"/>
                <a:gd name="T7" fmla="*/ 49 h 49"/>
                <a:gd name="T8" fmla="*/ 0 w 25"/>
                <a:gd name="T9" fmla="*/ 49 h 49"/>
                <a:gd name="T10" fmla="*/ 25 w 25"/>
                <a:gd name="T11" fmla="*/ 24 h 49"/>
                <a:gd name="T12" fmla="*/ 25 w 25"/>
                <a:gd name="T13" fmla="*/ 24 h 49"/>
                <a:gd name="T14" fmla="*/ 25 w 25"/>
                <a:gd name="T15" fmla="*/ 24 h 49"/>
                <a:gd name="T16" fmla="*/ 25 w 25"/>
                <a:gd name="T17" fmla="*/ 24 h 49"/>
                <a:gd name="T18" fmla="*/ 25 w 25"/>
                <a:gd name="T19" fmla="*/ 24 h 49"/>
                <a:gd name="T20" fmla="*/ 25 w 25"/>
                <a:gd name="T21" fmla="*/ 24 h 49"/>
                <a:gd name="T22" fmla="*/ 25 w 25"/>
                <a:gd name="T23" fmla="*/ 24 h 49"/>
                <a:gd name="T24" fmla="*/ 25 w 25"/>
                <a:gd name="T25" fmla="*/ 24 h 49"/>
                <a:gd name="T26" fmla="*/ 25 w 25"/>
                <a:gd name="T27" fmla="*/ 24 h 49"/>
                <a:gd name="T28" fmla="*/ 25 w 25"/>
                <a:gd name="T29" fmla="*/ 24 h 49"/>
                <a:gd name="T30" fmla="*/ 25 w 25"/>
                <a:gd name="T31" fmla="*/ 24 h 49"/>
                <a:gd name="T32" fmla="*/ 25 w 25"/>
                <a:gd name="T33" fmla="*/ 24 h 49"/>
                <a:gd name="T34" fmla="*/ 25 w 25"/>
                <a:gd name="T35" fmla="*/ 24 h 49"/>
                <a:gd name="T36" fmla="*/ 25 w 25"/>
                <a:gd name="T37" fmla="*/ 24 h 49"/>
                <a:gd name="T38" fmla="*/ 25 w 25"/>
                <a:gd name="T39" fmla="*/ 24 h 49"/>
                <a:gd name="T40" fmla="*/ 25 w 25"/>
                <a:gd name="T41" fmla="*/ 24 h 49"/>
                <a:gd name="T42" fmla="*/ 25 w 25"/>
                <a:gd name="T43" fmla="*/ 24 h 49"/>
                <a:gd name="T44" fmla="*/ 25 w 25"/>
                <a:gd name="T45" fmla="*/ 24 h 49"/>
                <a:gd name="T46" fmla="*/ 25 w 25"/>
                <a:gd name="T47" fmla="*/ 24 h 49"/>
                <a:gd name="T48" fmla="*/ 25 w 25"/>
                <a:gd name="T49" fmla="*/ 24 h 49"/>
                <a:gd name="T50" fmla="*/ 25 w 25"/>
                <a:gd name="T51" fmla="*/ 23 h 49"/>
                <a:gd name="T52" fmla="*/ 25 w 25"/>
                <a:gd name="T53" fmla="*/ 23 h 49"/>
                <a:gd name="T54" fmla="*/ 25 w 25"/>
                <a:gd name="T55" fmla="*/ 23 h 49"/>
                <a:gd name="T56" fmla="*/ 25 w 25"/>
                <a:gd name="T57" fmla="*/ 23 h 49"/>
                <a:gd name="T58" fmla="*/ 25 w 25"/>
                <a:gd name="T59" fmla="*/ 23 h 49"/>
                <a:gd name="T60" fmla="*/ 25 w 25"/>
                <a:gd name="T61" fmla="*/ 23 h 49"/>
                <a:gd name="T62" fmla="*/ 25 w 25"/>
                <a:gd name="T63" fmla="*/ 23 h 49"/>
                <a:gd name="T64" fmla="*/ 25 w 25"/>
                <a:gd name="T65" fmla="*/ 23 h 49"/>
                <a:gd name="T66" fmla="*/ 25 w 25"/>
                <a:gd name="T67" fmla="*/ 23 h 49"/>
                <a:gd name="T68" fmla="*/ 25 w 25"/>
                <a:gd name="T69" fmla="*/ 23 h 49"/>
                <a:gd name="T70" fmla="*/ 25 w 25"/>
                <a:gd name="T71" fmla="*/ 23 h 49"/>
                <a:gd name="T72" fmla="*/ 25 w 25"/>
                <a:gd name="T73" fmla="*/ 23 h 49"/>
                <a:gd name="T74" fmla="*/ 25 w 25"/>
                <a:gd name="T75" fmla="*/ 23 h 49"/>
                <a:gd name="T76" fmla="*/ 25 w 25"/>
                <a:gd name="T77" fmla="*/ 23 h 49"/>
                <a:gd name="T78" fmla="*/ 25 w 25"/>
                <a:gd name="T79" fmla="*/ 23 h 49"/>
                <a:gd name="T80" fmla="*/ 25 w 25"/>
                <a:gd name="T81" fmla="*/ 23 h 49"/>
                <a:gd name="T82" fmla="*/ 25 w 25"/>
                <a:gd name="T83" fmla="*/ 23 h 49"/>
                <a:gd name="T84" fmla="*/ 25 w 25"/>
                <a:gd name="T85" fmla="*/ 23 h 49"/>
                <a:gd name="T86" fmla="*/ 25 w 25"/>
                <a:gd name="T87" fmla="*/ 23 h 49"/>
                <a:gd name="T88" fmla="*/ 25 w 25"/>
                <a:gd name="T89" fmla="*/ 23 h 49"/>
                <a:gd name="T90" fmla="*/ 25 w 25"/>
                <a:gd name="T91" fmla="*/ 23 h 49"/>
                <a:gd name="T92" fmla="*/ 25 w 25"/>
                <a:gd name="T93" fmla="*/ 23 h 49"/>
                <a:gd name="T94" fmla="*/ 1 w 25"/>
                <a:gd name="T9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49">
                  <a:moveTo>
                    <a:pt x="1" y="0"/>
                  </a:moveTo>
                  <a:cubicBezTo>
                    <a:pt x="1" y="3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49"/>
                    <a:pt x="25" y="38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10"/>
                    <a:pt x="14" y="0"/>
                    <a:pt x="1" y="0"/>
                  </a:cubicBezTo>
                </a:path>
              </a:pathLst>
            </a:custGeom>
            <a:solidFill>
              <a:srgbClr val="F1C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5" name="Freeform 725"/>
            <p:cNvSpPr>
              <a:spLocks/>
            </p:cNvSpPr>
            <p:nvPr/>
          </p:nvSpPr>
          <p:spPr bwMode="auto">
            <a:xfrm>
              <a:off x="10697422" y="4740810"/>
              <a:ext cx="94989" cy="32702"/>
            </a:xfrm>
            <a:custGeom>
              <a:avLst/>
              <a:gdLst>
                <a:gd name="T0" fmla="*/ 24 w 45"/>
                <a:gd name="T1" fmla="*/ 0 h 15"/>
                <a:gd name="T2" fmla="*/ 22 w 45"/>
                <a:gd name="T3" fmla="*/ 0 h 15"/>
                <a:gd name="T4" fmla="*/ 16 w 45"/>
                <a:gd name="T5" fmla="*/ 1 h 15"/>
                <a:gd name="T6" fmla="*/ 11 w 45"/>
                <a:gd name="T7" fmla="*/ 3 h 15"/>
                <a:gd name="T8" fmla="*/ 4 w 45"/>
                <a:gd name="T9" fmla="*/ 8 h 15"/>
                <a:gd name="T10" fmla="*/ 1 w 45"/>
                <a:gd name="T11" fmla="*/ 13 h 15"/>
                <a:gd name="T12" fmla="*/ 0 w 45"/>
                <a:gd name="T13" fmla="*/ 15 h 15"/>
                <a:gd name="T14" fmla="*/ 2 w 45"/>
                <a:gd name="T15" fmla="*/ 15 h 15"/>
                <a:gd name="T16" fmla="*/ 7 w 45"/>
                <a:gd name="T17" fmla="*/ 13 h 15"/>
                <a:gd name="T18" fmla="*/ 14 w 45"/>
                <a:gd name="T19" fmla="*/ 10 h 15"/>
                <a:gd name="T20" fmla="*/ 18 w 45"/>
                <a:gd name="T21" fmla="*/ 9 h 15"/>
                <a:gd name="T22" fmla="*/ 22 w 45"/>
                <a:gd name="T23" fmla="*/ 9 h 15"/>
                <a:gd name="T24" fmla="*/ 22 w 45"/>
                <a:gd name="T25" fmla="*/ 9 h 15"/>
                <a:gd name="T26" fmla="*/ 24 w 45"/>
                <a:gd name="T27" fmla="*/ 9 h 15"/>
                <a:gd name="T28" fmla="*/ 26 w 45"/>
                <a:gd name="T29" fmla="*/ 9 h 15"/>
                <a:gd name="T30" fmla="*/ 26 w 45"/>
                <a:gd name="T31" fmla="*/ 9 h 15"/>
                <a:gd name="T32" fmla="*/ 30 w 45"/>
                <a:gd name="T33" fmla="*/ 9 h 15"/>
                <a:gd name="T34" fmla="*/ 34 w 45"/>
                <a:gd name="T35" fmla="*/ 10 h 15"/>
                <a:gd name="T36" fmla="*/ 37 w 45"/>
                <a:gd name="T37" fmla="*/ 11 h 15"/>
                <a:gd name="T38" fmla="*/ 40 w 45"/>
                <a:gd name="T39" fmla="*/ 13 h 15"/>
                <a:gd name="T40" fmla="*/ 43 w 45"/>
                <a:gd name="T41" fmla="*/ 14 h 15"/>
                <a:gd name="T42" fmla="*/ 45 w 45"/>
                <a:gd name="T43" fmla="*/ 14 h 15"/>
                <a:gd name="T44" fmla="*/ 44 w 45"/>
                <a:gd name="T45" fmla="*/ 12 h 15"/>
                <a:gd name="T46" fmla="*/ 42 w 45"/>
                <a:gd name="T47" fmla="*/ 10 h 15"/>
                <a:gd name="T48" fmla="*/ 40 w 45"/>
                <a:gd name="T49" fmla="*/ 7 h 15"/>
                <a:gd name="T50" fmla="*/ 37 w 45"/>
                <a:gd name="T51" fmla="*/ 4 h 15"/>
                <a:gd name="T52" fmla="*/ 33 w 45"/>
                <a:gd name="T53" fmla="*/ 2 h 15"/>
                <a:gd name="T54" fmla="*/ 27 w 45"/>
                <a:gd name="T55" fmla="*/ 0 h 15"/>
                <a:gd name="T56" fmla="*/ 25 w 45"/>
                <a:gd name="T57" fmla="*/ 0 h 15"/>
                <a:gd name="T58" fmla="*/ 24 w 45"/>
                <a:gd name="T5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" h="15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5" y="1"/>
                    <a:pt x="13" y="2"/>
                    <a:pt x="11" y="3"/>
                  </a:cubicBezTo>
                  <a:cubicBezTo>
                    <a:pt x="8" y="4"/>
                    <a:pt x="6" y="6"/>
                    <a:pt x="4" y="8"/>
                  </a:cubicBezTo>
                  <a:cubicBezTo>
                    <a:pt x="2" y="10"/>
                    <a:pt x="1" y="12"/>
                    <a:pt x="1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2" y="15"/>
                  </a:cubicBezTo>
                  <a:cubicBezTo>
                    <a:pt x="3" y="14"/>
                    <a:pt x="5" y="13"/>
                    <a:pt x="7" y="13"/>
                  </a:cubicBezTo>
                  <a:cubicBezTo>
                    <a:pt x="9" y="12"/>
                    <a:pt x="12" y="11"/>
                    <a:pt x="14" y="10"/>
                  </a:cubicBezTo>
                  <a:cubicBezTo>
                    <a:pt x="16" y="10"/>
                    <a:pt x="17" y="10"/>
                    <a:pt x="18" y="9"/>
                  </a:cubicBezTo>
                  <a:cubicBezTo>
                    <a:pt x="20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8" y="9"/>
                    <a:pt x="29" y="9"/>
                    <a:pt x="30" y="9"/>
                  </a:cubicBezTo>
                  <a:cubicBezTo>
                    <a:pt x="31" y="10"/>
                    <a:pt x="33" y="10"/>
                    <a:pt x="34" y="10"/>
                  </a:cubicBezTo>
                  <a:cubicBezTo>
                    <a:pt x="35" y="11"/>
                    <a:pt x="36" y="11"/>
                    <a:pt x="37" y="11"/>
                  </a:cubicBezTo>
                  <a:cubicBezTo>
                    <a:pt x="38" y="12"/>
                    <a:pt x="39" y="12"/>
                    <a:pt x="40" y="13"/>
                  </a:cubicBezTo>
                  <a:cubicBezTo>
                    <a:pt x="41" y="13"/>
                    <a:pt x="42" y="13"/>
                    <a:pt x="43" y="14"/>
                  </a:cubicBezTo>
                  <a:cubicBezTo>
                    <a:pt x="44" y="14"/>
                    <a:pt x="45" y="14"/>
                    <a:pt x="45" y="14"/>
                  </a:cubicBezTo>
                  <a:cubicBezTo>
                    <a:pt x="45" y="14"/>
                    <a:pt x="44" y="13"/>
                    <a:pt x="44" y="12"/>
                  </a:cubicBezTo>
                  <a:cubicBezTo>
                    <a:pt x="43" y="11"/>
                    <a:pt x="43" y="11"/>
                    <a:pt x="42" y="10"/>
                  </a:cubicBezTo>
                  <a:cubicBezTo>
                    <a:pt x="42" y="9"/>
                    <a:pt x="41" y="8"/>
                    <a:pt x="40" y="7"/>
                  </a:cubicBezTo>
                  <a:cubicBezTo>
                    <a:pt x="39" y="6"/>
                    <a:pt x="38" y="5"/>
                    <a:pt x="37" y="4"/>
                  </a:cubicBezTo>
                  <a:cubicBezTo>
                    <a:pt x="36" y="3"/>
                    <a:pt x="34" y="2"/>
                    <a:pt x="33" y="2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5629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6" name="Freeform 726"/>
            <p:cNvSpPr>
              <a:spLocks noEditPoints="1"/>
            </p:cNvSpPr>
            <p:nvPr/>
          </p:nvSpPr>
          <p:spPr bwMode="auto">
            <a:xfrm>
              <a:off x="11022876" y="5536540"/>
              <a:ext cx="66961" cy="337912"/>
            </a:xfrm>
            <a:custGeom>
              <a:avLst/>
              <a:gdLst>
                <a:gd name="T0" fmla="*/ 6 w 31"/>
                <a:gd name="T1" fmla="*/ 159 h 159"/>
                <a:gd name="T2" fmla="*/ 7 w 31"/>
                <a:gd name="T3" fmla="*/ 159 h 159"/>
                <a:gd name="T4" fmla="*/ 7 w 31"/>
                <a:gd name="T5" fmla="*/ 159 h 159"/>
                <a:gd name="T6" fmla="*/ 6 w 31"/>
                <a:gd name="T7" fmla="*/ 159 h 159"/>
                <a:gd name="T8" fmla="*/ 7 w 31"/>
                <a:gd name="T9" fmla="*/ 159 h 159"/>
                <a:gd name="T10" fmla="*/ 7 w 31"/>
                <a:gd name="T11" fmla="*/ 159 h 159"/>
                <a:gd name="T12" fmla="*/ 7 w 31"/>
                <a:gd name="T13" fmla="*/ 159 h 159"/>
                <a:gd name="T14" fmla="*/ 0 w 31"/>
                <a:gd name="T15" fmla="*/ 152 h 159"/>
                <a:gd name="T16" fmla="*/ 0 w 31"/>
                <a:gd name="T17" fmla="*/ 152 h 159"/>
                <a:gd name="T18" fmla="*/ 0 w 31"/>
                <a:gd name="T19" fmla="*/ 152 h 159"/>
                <a:gd name="T20" fmla="*/ 31 w 31"/>
                <a:gd name="T21" fmla="*/ 7 h 159"/>
                <a:gd name="T22" fmla="*/ 31 w 31"/>
                <a:gd name="T23" fmla="*/ 7 h 159"/>
                <a:gd name="T24" fmla="*/ 31 w 31"/>
                <a:gd name="T25" fmla="*/ 7 h 159"/>
                <a:gd name="T26" fmla="*/ 25 w 31"/>
                <a:gd name="T27" fmla="*/ 0 h 159"/>
                <a:gd name="T28" fmla="*/ 25 w 31"/>
                <a:gd name="T29" fmla="*/ 0 h 159"/>
                <a:gd name="T30" fmla="*/ 25 w 31"/>
                <a:gd name="T31" fmla="*/ 0 h 159"/>
                <a:gd name="T32" fmla="*/ 25 w 31"/>
                <a:gd name="T33" fmla="*/ 0 h 159"/>
                <a:gd name="T34" fmla="*/ 25 w 31"/>
                <a:gd name="T35" fmla="*/ 0 h 159"/>
                <a:gd name="T36" fmla="*/ 25 w 31"/>
                <a:gd name="T37" fmla="*/ 0 h 159"/>
                <a:gd name="T38" fmla="*/ 25 w 31"/>
                <a:gd name="T39" fmla="*/ 0 h 159"/>
                <a:gd name="T40" fmla="*/ 25 w 31"/>
                <a:gd name="T4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159">
                  <a:moveTo>
                    <a:pt x="6" y="159"/>
                  </a:moveTo>
                  <a:cubicBezTo>
                    <a:pt x="6" y="159"/>
                    <a:pt x="7" y="159"/>
                    <a:pt x="7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7" y="159"/>
                    <a:pt x="6" y="159"/>
                    <a:pt x="6" y="159"/>
                  </a:cubicBezTo>
                  <a:moveTo>
                    <a:pt x="7" y="159"/>
                  </a:moveTo>
                  <a:cubicBezTo>
                    <a:pt x="7" y="159"/>
                    <a:pt x="7" y="159"/>
                    <a:pt x="7" y="159"/>
                  </a:cubicBezTo>
                  <a:cubicBezTo>
                    <a:pt x="7" y="159"/>
                    <a:pt x="7" y="159"/>
                    <a:pt x="7" y="159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B3D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7" name="Freeform 727"/>
            <p:cNvSpPr>
              <a:spLocks/>
            </p:cNvSpPr>
            <p:nvPr/>
          </p:nvSpPr>
          <p:spPr bwMode="auto">
            <a:xfrm>
              <a:off x="10638250" y="4919888"/>
              <a:ext cx="144819" cy="104333"/>
            </a:xfrm>
            <a:custGeom>
              <a:avLst/>
              <a:gdLst>
                <a:gd name="T0" fmla="*/ 68 w 68"/>
                <a:gd name="T1" fmla="*/ 0 h 49"/>
                <a:gd name="T2" fmla="*/ 0 w 68"/>
                <a:gd name="T3" fmla="*/ 24 h 49"/>
                <a:gd name="T4" fmla="*/ 0 w 68"/>
                <a:gd name="T5" fmla="*/ 40 h 49"/>
                <a:gd name="T6" fmla="*/ 26 w 68"/>
                <a:gd name="T7" fmla="*/ 49 h 49"/>
                <a:gd name="T8" fmla="*/ 68 w 68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9">
                  <a:moveTo>
                    <a:pt x="6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" y="45"/>
                    <a:pt x="16" y="49"/>
                    <a:pt x="26" y="49"/>
                  </a:cubicBezTo>
                  <a:cubicBezTo>
                    <a:pt x="41" y="49"/>
                    <a:pt x="57" y="38"/>
                    <a:pt x="68" y="0"/>
                  </a:cubicBezTo>
                </a:path>
              </a:pathLst>
            </a:custGeom>
            <a:solidFill>
              <a:srgbClr val="C74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8" name="Freeform 729"/>
            <p:cNvSpPr>
              <a:spLocks/>
            </p:cNvSpPr>
            <p:nvPr/>
          </p:nvSpPr>
          <p:spPr bwMode="auto">
            <a:xfrm>
              <a:off x="10988619" y="5536540"/>
              <a:ext cx="137035" cy="337912"/>
            </a:xfrm>
            <a:custGeom>
              <a:avLst/>
              <a:gdLst>
                <a:gd name="T0" fmla="*/ 41 w 64"/>
                <a:gd name="T1" fmla="*/ 0 h 159"/>
                <a:gd name="T2" fmla="*/ 41 w 64"/>
                <a:gd name="T3" fmla="*/ 0 h 159"/>
                <a:gd name="T4" fmla="*/ 41 w 64"/>
                <a:gd name="T5" fmla="*/ 0 h 159"/>
                <a:gd name="T6" fmla="*/ 41 w 64"/>
                <a:gd name="T7" fmla="*/ 0 h 159"/>
                <a:gd name="T8" fmla="*/ 29 w 64"/>
                <a:gd name="T9" fmla="*/ 1 h 159"/>
                <a:gd name="T10" fmla="*/ 29 w 64"/>
                <a:gd name="T11" fmla="*/ 1 h 159"/>
                <a:gd name="T12" fmla="*/ 29 w 64"/>
                <a:gd name="T13" fmla="*/ 1 h 159"/>
                <a:gd name="T14" fmla="*/ 30 w 64"/>
                <a:gd name="T15" fmla="*/ 7 h 159"/>
                <a:gd name="T16" fmla="*/ 23 w 64"/>
                <a:gd name="T17" fmla="*/ 15 h 159"/>
                <a:gd name="T18" fmla="*/ 23 w 64"/>
                <a:gd name="T19" fmla="*/ 15 h 159"/>
                <a:gd name="T20" fmla="*/ 15 w 64"/>
                <a:gd name="T21" fmla="*/ 9 h 159"/>
                <a:gd name="T22" fmla="*/ 15 w 64"/>
                <a:gd name="T23" fmla="*/ 2 h 159"/>
                <a:gd name="T24" fmla="*/ 5 w 64"/>
                <a:gd name="T25" fmla="*/ 3 h 159"/>
                <a:gd name="T26" fmla="*/ 0 w 64"/>
                <a:gd name="T27" fmla="*/ 11 h 159"/>
                <a:gd name="T28" fmla="*/ 0 w 64"/>
                <a:gd name="T29" fmla="*/ 12 h 159"/>
                <a:gd name="T30" fmla="*/ 16 w 64"/>
                <a:gd name="T31" fmla="*/ 152 h 159"/>
                <a:gd name="T32" fmla="*/ 16 w 64"/>
                <a:gd name="T33" fmla="*/ 152 h 159"/>
                <a:gd name="T34" fmla="*/ 16 w 64"/>
                <a:gd name="T35" fmla="*/ 152 h 159"/>
                <a:gd name="T36" fmla="*/ 22 w 64"/>
                <a:gd name="T37" fmla="*/ 159 h 159"/>
                <a:gd name="T38" fmla="*/ 23 w 64"/>
                <a:gd name="T39" fmla="*/ 159 h 159"/>
                <a:gd name="T40" fmla="*/ 23 w 64"/>
                <a:gd name="T41" fmla="*/ 159 h 159"/>
                <a:gd name="T42" fmla="*/ 23 w 64"/>
                <a:gd name="T43" fmla="*/ 159 h 159"/>
                <a:gd name="T44" fmla="*/ 23 w 64"/>
                <a:gd name="T45" fmla="*/ 159 h 159"/>
                <a:gd name="T46" fmla="*/ 58 w 64"/>
                <a:gd name="T47" fmla="*/ 156 h 159"/>
                <a:gd name="T48" fmla="*/ 64 w 64"/>
                <a:gd name="T49" fmla="*/ 148 h 159"/>
                <a:gd name="T50" fmla="*/ 63 w 64"/>
                <a:gd name="T51" fmla="*/ 147 h 159"/>
                <a:gd name="T52" fmla="*/ 47 w 64"/>
                <a:gd name="T53" fmla="*/ 7 h 159"/>
                <a:gd name="T54" fmla="*/ 47 w 64"/>
                <a:gd name="T55" fmla="*/ 7 h 159"/>
                <a:gd name="T56" fmla="*/ 47 w 64"/>
                <a:gd name="T57" fmla="*/ 7 h 159"/>
                <a:gd name="T58" fmla="*/ 47 w 64"/>
                <a:gd name="T59" fmla="*/ 7 h 159"/>
                <a:gd name="T60" fmla="*/ 41 w 64"/>
                <a:gd name="T61" fmla="*/ 0 h 159"/>
                <a:gd name="T62" fmla="*/ 41 w 64"/>
                <a:gd name="T6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159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1"/>
                    <a:pt x="27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9" y="15"/>
                    <a:pt x="16" y="13"/>
                    <a:pt x="15" y="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6"/>
                    <a:pt x="20" y="159"/>
                    <a:pt x="22" y="159"/>
                  </a:cubicBezTo>
                  <a:cubicBezTo>
                    <a:pt x="22" y="159"/>
                    <a:pt x="23" y="159"/>
                    <a:pt x="23" y="159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61" y="155"/>
                    <a:pt x="64" y="152"/>
                    <a:pt x="64" y="148"/>
                  </a:cubicBezTo>
                  <a:cubicBezTo>
                    <a:pt x="64" y="148"/>
                    <a:pt x="64" y="148"/>
                    <a:pt x="63" y="14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3"/>
                    <a:pt x="44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39" name="Freeform 730"/>
            <p:cNvSpPr>
              <a:spLocks/>
            </p:cNvSpPr>
            <p:nvPr/>
          </p:nvSpPr>
          <p:spPr bwMode="auto">
            <a:xfrm>
              <a:off x="11015092" y="5489824"/>
              <a:ext cx="37372" cy="77861"/>
            </a:xfrm>
            <a:custGeom>
              <a:avLst/>
              <a:gdLst>
                <a:gd name="T0" fmla="*/ 8 w 18"/>
                <a:gd name="T1" fmla="*/ 0 h 37"/>
                <a:gd name="T2" fmla="*/ 7 w 18"/>
                <a:gd name="T3" fmla="*/ 0 h 37"/>
                <a:gd name="T4" fmla="*/ 1 w 18"/>
                <a:gd name="T5" fmla="*/ 8 h 37"/>
                <a:gd name="T6" fmla="*/ 2 w 18"/>
                <a:gd name="T7" fmla="*/ 21 h 37"/>
                <a:gd name="T8" fmla="*/ 2 w 18"/>
                <a:gd name="T9" fmla="*/ 21 h 37"/>
                <a:gd name="T10" fmla="*/ 3 w 18"/>
                <a:gd name="T11" fmla="*/ 24 h 37"/>
                <a:gd name="T12" fmla="*/ 3 w 18"/>
                <a:gd name="T13" fmla="*/ 24 h 37"/>
                <a:gd name="T14" fmla="*/ 3 w 18"/>
                <a:gd name="T15" fmla="*/ 31 h 37"/>
                <a:gd name="T16" fmla="*/ 11 w 18"/>
                <a:gd name="T17" fmla="*/ 37 h 37"/>
                <a:gd name="T18" fmla="*/ 11 w 18"/>
                <a:gd name="T19" fmla="*/ 37 h 37"/>
                <a:gd name="T20" fmla="*/ 18 w 18"/>
                <a:gd name="T21" fmla="*/ 29 h 37"/>
                <a:gd name="T22" fmla="*/ 17 w 18"/>
                <a:gd name="T23" fmla="*/ 23 h 37"/>
                <a:gd name="T24" fmla="*/ 17 w 18"/>
                <a:gd name="T25" fmla="*/ 20 h 37"/>
                <a:gd name="T26" fmla="*/ 16 w 18"/>
                <a:gd name="T27" fmla="*/ 6 h 37"/>
                <a:gd name="T28" fmla="*/ 8 w 18"/>
                <a:gd name="T2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37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3" y="0"/>
                    <a:pt x="0" y="4"/>
                    <a:pt x="1" y="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5"/>
                    <a:pt x="7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5" y="37"/>
                    <a:pt x="18" y="33"/>
                    <a:pt x="18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3"/>
                    <a:pt x="12" y="0"/>
                    <a:pt x="8" y="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grpSp>
          <p:nvGrpSpPr>
            <p:cNvPr id="340" name="Group 339"/>
            <p:cNvGrpSpPr/>
            <p:nvPr/>
          </p:nvGrpSpPr>
          <p:grpSpPr>
            <a:xfrm>
              <a:off x="10347830" y="3891514"/>
              <a:ext cx="287895" cy="420768"/>
              <a:chOff x="4197861" y="2667651"/>
              <a:chExt cx="1382576" cy="2020690"/>
            </a:xfrm>
          </p:grpSpPr>
          <p:sp>
            <p:nvSpPr>
              <p:cNvPr id="341" name="Freeform 315"/>
              <p:cNvSpPr>
                <a:spLocks/>
              </p:cNvSpPr>
              <p:nvPr/>
            </p:nvSpPr>
            <p:spPr bwMode="auto">
              <a:xfrm>
                <a:off x="5360798" y="30005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2" name="Rectangle 350"/>
              <p:cNvSpPr>
                <a:spLocks noChangeArrowheads="1"/>
              </p:cNvSpPr>
              <p:nvPr/>
            </p:nvSpPr>
            <p:spPr bwMode="auto">
              <a:xfrm>
                <a:off x="4692629" y="4052540"/>
                <a:ext cx="390728" cy="1340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3" name="Freeform 351"/>
              <p:cNvSpPr>
                <a:spLocks/>
              </p:cNvSpPr>
              <p:nvPr/>
            </p:nvSpPr>
            <p:spPr bwMode="auto">
              <a:xfrm>
                <a:off x="4449868" y="2667651"/>
                <a:ext cx="880873" cy="927113"/>
              </a:xfrm>
              <a:custGeom>
                <a:avLst/>
                <a:gdLst>
                  <a:gd name="T0" fmla="*/ 10 w 261"/>
                  <a:gd name="T1" fmla="*/ 0 h 275"/>
                  <a:gd name="T2" fmla="*/ 0 w 261"/>
                  <a:gd name="T3" fmla="*/ 68 h 275"/>
                  <a:gd name="T4" fmla="*/ 130 w 261"/>
                  <a:gd name="T5" fmla="*/ 275 h 275"/>
                  <a:gd name="T6" fmla="*/ 261 w 261"/>
                  <a:gd name="T7" fmla="*/ 68 h 275"/>
                  <a:gd name="T8" fmla="*/ 251 w 261"/>
                  <a:gd name="T9" fmla="*/ 0 h 275"/>
                  <a:gd name="T10" fmla="*/ 10 w 261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275">
                    <a:moveTo>
                      <a:pt x="10" y="0"/>
                    </a:moveTo>
                    <a:cubicBezTo>
                      <a:pt x="3" y="22"/>
                      <a:pt x="0" y="44"/>
                      <a:pt x="0" y="68"/>
                    </a:cubicBezTo>
                    <a:cubicBezTo>
                      <a:pt x="0" y="160"/>
                      <a:pt x="53" y="239"/>
                      <a:pt x="130" y="275"/>
                    </a:cubicBezTo>
                    <a:cubicBezTo>
                      <a:pt x="207" y="239"/>
                      <a:pt x="261" y="160"/>
                      <a:pt x="261" y="68"/>
                    </a:cubicBezTo>
                    <a:cubicBezTo>
                      <a:pt x="261" y="44"/>
                      <a:pt x="257" y="22"/>
                      <a:pt x="25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4" name="Freeform 352"/>
              <p:cNvSpPr>
                <a:spLocks noEditPoints="1"/>
              </p:cNvSpPr>
              <p:nvPr/>
            </p:nvSpPr>
            <p:spPr bwMode="auto">
              <a:xfrm>
                <a:off x="4197861" y="2711579"/>
                <a:ext cx="610369" cy="753713"/>
              </a:xfrm>
              <a:custGeom>
                <a:avLst/>
                <a:gdLst>
                  <a:gd name="T0" fmla="*/ 181 w 181"/>
                  <a:gd name="T1" fmla="*/ 224 h 224"/>
                  <a:gd name="T2" fmla="*/ 167 w 181"/>
                  <a:gd name="T3" fmla="*/ 223 h 224"/>
                  <a:gd name="T4" fmla="*/ 0 w 181"/>
                  <a:gd name="T5" fmla="*/ 23 h 224"/>
                  <a:gd name="T6" fmla="*/ 1 w 181"/>
                  <a:gd name="T7" fmla="*/ 11 h 224"/>
                  <a:gd name="T8" fmla="*/ 1 w 181"/>
                  <a:gd name="T9" fmla="*/ 0 h 224"/>
                  <a:gd name="T10" fmla="*/ 181 w 181"/>
                  <a:gd name="T11" fmla="*/ 0 h 224"/>
                  <a:gd name="T12" fmla="*/ 181 w 181"/>
                  <a:gd name="T13" fmla="*/ 224 h 224"/>
                  <a:gd name="T14" fmla="*/ 25 w 181"/>
                  <a:gd name="T15" fmla="*/ 25 h 224"/>
                  <a:gd name="T16" fmla="*/ 156 w 181"/>
                  <a:gd name="T17" fmla="*/ 196 h 224"/>
                  <a:gd name="T18" fmla="*/ 156 w 181"/>
                  <a:gd name="T19" fmla="*/ 25 h 224"/>
                  <a:gd name="T20" fmla="*/ 25 w 181"/>
                  <a:gd name="T21" fmla="*/ 2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224">
                    <a:moveTo>
                      <a:pt x="181" y="224"/>
                    </a:moveTo>
                    <a:cubicBezTo>
                      <a:pt x="167" y="223"/>
                      <a:pt x="167" y="223"/>
                      <a:pt x="167" y="223"/>
                    </a:cubicBezTo>
                    <a:cubicBezTo>
                      <a:pt x="72" y="212"/>
                      <a:pt x="0" y="127"/>
                      <a:pt x="0" y="23"/>
                    </a:cubicBezTo>
                    <a:cubicBezTo>
                      <a:pt x="0" y="20"/>
                      <a:pt x="0" y="16"/>
                      <a:pt x="1" y="1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181" y="224"/>
                    </a:lnTo>
                    <a:close/>
                    <a:moveTo>
                      <a:pt x="25" y="25"/>
                    </a:moveTo>
                    <a:cubicBezTo>
                      <a:pt x="26" y="110"/>
                      <a:pt x="81" y="181"/>
                      <a:pt x="156" y="196"/>
                    </a:cubicBezTo>
                    <a:cubicBezTo>
                      <a:pt x="156" y="25"/>
                      <a:pt x="156" y="25"/>
                      <a:pt x="156" y="25"/>
                    </a:cubicBezTo>
                    <a:lnTo>
                      <a:pt x="25" y="2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5" name="Freeform 353"/>
              <p:cNvSpPr>
                <a:spLocks noEditPoints="1"/>
              </p:cNvSpPr>
              <p:nvPr/>
            </p:nvSpPr>
            <p:spPr bwMode="auto">
              <a:xfrm>
                <a:off x="4972381" y="2711579"/>
                <a:ext cx="608056" cy="753713"/>
              </a:xfrm>
              <a:custGeom>
                <a:avLst/>
                <a:gdLst>
                  <a:gd name="T0" fmla="*/ 120 w 180"/>
                  <a:gd name="T1" fmla="*/ 171 h 224"/>
                  <a:gd name="T2" fmla="*/ 13 w 180"/>
                  <a:gd name="T3" fmla="*/ 223 h 224"/>
                  <a:gd name="T4" fmla="*/ 0 w 180"/>
                  <a:gd name="T5" fmla="*/ 224 h 224"/>
                  <a:gd name="T6" fmla="*/ 0 w 180"/>
                  <a:gd name="T7" fmla="*/ 0 h 224"/>
                  <a:gd name="T8" fmla="*/ 179 w 180"/>
                  <a:gd name="T9" fmla="*/ 0 h 224"/>
                  <a:gd name="T10" fmla="*/ 180 w 180"/>
                  <a:gd name="T11" fmla="*/ 12 h 224"/>
                  <a:gd name="T12" fmla="*/ 180 w 180"/>
                  <a:gd name="T13" fmla="*/ 23 h 224"/>
                  <a:gd name="T14" fmla="*/ 120 w 180"/>
                  <a:gd name="T15" fmla="*/ 171 h 224"/>
                  <a:gd name="T16" fmla="*/ 24 w 180"/>
                  <a:gd name="T17" fmla="*/ 196 h 224"/>
                  <a:gd name="T18" fmla="*/ 103 w 180"/>
                  <a:gd name="T19" fmla="*/ 153 h 224"/>
                  <a:gd name="T20" fmla="*/ 155 w 180"/>
                  <a:gd name="T21" fmla="*/ 25 h 224"/>
                  <a:gd name="T22" fmla="*/ 24 w 180"/>
                  <a:gd name="T23" fmla="*/ 25 h 224"/>
                  <a:gd name="T24" fmla="*/ 24 w 180"/>
                  <a:gd name="T25" fmla="*/ 19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0" h="224">
                    <a:moveTo>
                      <a:pt x="120" y="171"/>
                    </a:moveTo>
                    <a:cubicBezTo>
                      <a:pt x="91" y="200"/>
                      <a:pt x="54" y="218"/>
                      <a:pt x="13" y="223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6"/>
                      <a:pt x="180" y="20"/>
                      <a:pt x="180" y="23"/>
                    </a:cubicBezTo>
                    <a:cubicBezTo>
                      <a:pt x="180" y="79"/>
                      <a:pt x="158" y="133"/>
                      <a:pt x="120" y="171"/>
                    </a:cubicBezTo>
                    <a:close/>
                    <a:moveTo>
                      <a:pt x="24" y="196"/>
                    </a:moveTo>
                    <a:cubicBezTo>
                      <a:pt x="54" y="190"/>
                      <a:pt x="81" y="175"/>
                      <a:pt x="103" y="153"/>
                    </a:cubicBezTo>
                    <a:cubicBezTo>
                      <a:pt x="136" y="120"/>
                      <a:pt x="155" y="73"/>
                      <a:pt x="155" y="25"/>
                    </a:cubicBezTo>
                    <a:cubicBezTo>
                      <a:pt x="24" y="25"/>
                      <a:pt x="24" y="25"/>
                      <a:pt x="24" y="25"/>
                    </a:cubicBezTo>
                    <a:lnTo>
                      <a:pt x="24" y="19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6" name="Rectangle 354"/>
              <p:cNvSpPr>
                <a:spLocks noChangeArrowheads="1"/>
              </p:cNvSpPr>
              <p:nvPr/>
            </p:nvSpPr>
            <p:spPr bwMode="auto">
              <a:xfrm>
                <a:off x="4829037" y="3432923"/>
                <a:ext cx="124849" cy="71440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7" name="Freeform 355"/>
              <p:cNvSpPr>
                <a:spLocks/>
              </p:cNvSpPr>
              <p:nvPr/>
            </p:nvSpPr>
            <p:spPr bwMode="auto">
              <a:xfrm>
                <a:off x="4549284" y="4096468"/>
                <a:ext cx="682041" cy="94792"/>
              </a:xfrm>
              <a:custGeom>
                <a:avLst/>
                <a:gdLst>
                  <a:gd name="T0" fmla="*/ 203 w 203"/>
                  <a:gd name="T1" fmla="*/ 28 h 28"/>
                  <a:gd name="T2" fmla="*/ 203 w 203"/>
                  <a:gd name="T3" fmla="*/ 15 h 28"/>
                  <a:gd name="T4" fmla="*/ 190 w 203"/>
                  <a:gd name="T5" fmla="*/ 0 h 28"/>
                  <a:gd name="T6" fmla="*/ 12 w 203"/>
                  <a:gd name="T7" fmla="*/ 0 h 28"/>
                  <a:gd name="T8" fmla="*/ 0 w 203"/>
                  <a:gd name="T9" fmla="*/ 15 h 28"/>
                  <a:gd name="T10" fmla="*/ 0 w 203"/>
                  <a:gd name="T11" fmla="*/ 28 h 28"/>
                  <a:gd name="T12" fmla="*/ 203 w 20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28">
                    <a:moveTo>
                      <a:pt x="203" y="28"/>
                    </a:moveTo>
                    <a:cubicBezTo>
                      <a:pt x="203" y="15"/>
                      <a:pt x="203" y="15"/>
                      <a:pt x="203" y="15"/>
                    </a:cubicBezTo>
                    <a:cubicBezTo>
                      <a:pt x="203" y="7"/>
                      <a:pt x="197" y="0"/>
                      <a:pt x="19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203" y="2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8" name="Freeform 356"/>
              <p:cNvSpPr>
                <a:spLocks/>
              </p:cNvSpPr>
              <p:nvPr/>
            </p:nvSpPr>
            <p:spPr bwMode="auto">
              <a:xfrm>
                <a:off x="4449868" y="2667651"/>
                <a:ext cx="434656" cy="1384889"/>
              </a:xfrm>
              <a:custGeom>
                <a:avLst/>
                <a:gdLst>
                  <a:gd name="T0" fmla="*/ 10 w 129"/>
                  <a:gd name="T1" fmla="*/ 0 h 411"/>
                  <a:gd name="T2" fmla="*/ 0 w 129"/>
                  <a:gd name="T3" fmla="*/ 68 h 411"/>
                  <a:gd name="T4" fmla="*/ 112 w 129"/>
                  <a:gd name="T5" fmla="*/ 265 h 411"/>
                  <a:gd name="T6" fmla="*/ 112 w 129"/>
                  <a:gd name="T7" fmla="*/ 411 h 411"/>
                  <a:gd name="T8" fmla="*/ 129 w 129"/>
                  <a:gd name="T9" fmla="*/ 411 h 411"/>
                  <a:gd name="T10" fmla="*/ 129 w 129"/>
                  <a:gd name="T11" fmla="*/ 227 h 411"/>
                  <a:gd name="T12" fmla="*/ 129 w 129"/>
                  <a:gd name="T13" fmla="*/ 0 h 411"/>
                  <a:gd name="T14" fmla="*/ 10 w 129"/>
                  <a:gd name="T15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9" h="411">
                    <a:moveTo>
                      <a:pt x="10" y="0"/>
                    </a:moveTo>
                    <a:cubicBezTo>
                      <a:pt x="3" y="22"/>
                      <a:pt x="0" y="44"/>
                      <a:pt x="0" y="68"/>
                    </a:cubicBezTo>
                    <a:cubicBezTo>
                      <a:pt x="0" y="152"/>
                      <a:pt x="45" y="226"/>
                      <a:pt x="112" y="265"/>
                    </a:cubicBezTo>
                    <a:cubicBezTo>
                      <a:pt x="112" y="411"/>
                      <a:pt x="112" y="411"/>
                      <a:pt x="112" y="411"/>
                    </a:cubicBezTo>
                    <a:cubicBezTo>
                      <a:pt x="129" y="411"/>
                      <a:pt x="129" y="411"/>
                      <a:pt x="129" y="411"/>
                    </a:cubicBezTo>
                    <a:cubicBezTo>
                      <a:pt x="129" y="227"/>
                      <a:pt x="129" y="227"/>
                      <a:pt x="129" y="227"/>
                    </a:cubicBezTo>
                    <a:cubicBezTo>
                      <a:pt x="129" y="0"/>
                      <a:pt x="129" y="0"/>
                      <a:pt x="129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49" name="Freeform 357"/>
              <p:cNvSpPr>
                <a:spLocks/>
              </p:cNvSpPr>
              <p:nvPr/>
            </p:nvSpPr>
            <p:spPr bwMode="auto">
              <a:xfrm>
                <a:off x="4549284" y="4096468"/>
                <a:ext cx="335240" cy="94792"/>
              </a:xfrm>
              <a:custGeom>
                <a:avLst/>
                <a:gdLst>
                  <a:gd name="T0" fmla="*/ 43 w 100"/>
                  <a:gd name="T1" fmla="*/ 0 h 28"/>
                  <a:gd name="T2" fmla="*/ 12 w 100"/>
                  <a:gd name="T3" fmla="*/ 0 h 28"/>
                  <a:gd name="T4" fmla="*/ 0 w 100"/>
                  <a:gd name="T5" fmla="*/ 15 h 28"/>
                  <a:gd name="T6" fmla="*/ 0 w 100"/>
                  <a:gd name="T7" fmla="*/ 28 h 28"/>
                  <a:gd name="T8" fmla="*/ 100 w 100"/>
                  <a:gd name="T9" fmla="*/ 28 h 28"/>
                  <a:gd name="T10" fmla="*/ 100 w 100"/>
                  <a:gd name="T11" fmla="*/ 0 h 28"/>
                  <a:gd name="T12" fmla="*/ 83 w 100"/>
                  <a:gd name="T13" fmla="*/ 0 h 28"/>
                  <a:gd name="T14" fmla="*/ 43 w 100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28">
                    <a:moveTo>
                      <a:pt x="4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50" name="Rectangle 358"/>
              <p:cNvSpPr>
                <a:spLocks noChangeArrowheads="1"/>
              </p:cNvSpPr>
              <p:nvPr/>
            </p:nvSpPr>
            <p:spPr bwMode="auto">
              <a:xfrm>
                <a:off x="4692629" y="4052540"/>
                <a:ext cx="226576" cy="4392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51" name="Rectangle 359"/>
              <p:cNvSpPr>
                <a:spLocks noChangeArrowheads="1"/>
              </p:cNvSpPr>
              <p:nvPr/>
            </p:nvSpPr>
            <p:spPr bwMode="auto">
              <a:xfrm>
                <a:off x="4461429" y="4184325"/>
                <a:ext cx="855441" cy="42078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52" name="Rectangle 360"/>
              <p:cNvSpPr>
                <a:spLocks noChangeArrowheads="1"/>
              </p:cNvSpPr>
              <p:nvPr/>
            </p:nvSpPr>
            <p:spPr bwMode="auto">
              <a:xfrm>
                <a:off x="4560845" y="4286052"/>
                <a:ext cx="654297" cy="22195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  <p:sp>
            <p:nvSpPr>
              <p:cNvPr id="353" name="Rectangle 361"/>
              <p:cNvSpPr>
                <a:spLocks noChangeArrowheads="1"/>
              </p:cNvSpPr>
              <p:nvPr/>
            </p:nvSpPr>
            <p:spPr bwMode="auto">
              <a:xfrm>
                <a:off x="4426748" y="4588925"/>
                <a:ext cx="922489" cy="99416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54" name="Group 353"/>
          <p:cNvGrpSpPr/>
          <p:nvPr/>
        </p:nvGrpSpPr>
        <p:grpSpPr>
          <a:xfrm>
            <a:off x="4356507" y="4359481"/>
            <a:ext cx="4680934" cy="522908"/>
            <a:chOff x="4356507" y="4359481"/>
            <a:chExt cx="4680934" cy="522908"/>
          </a:xfrm>
        </p:grpSpPr>
        <p:sp>
          <p:nvSpPr>
            <p:cNvPr id="355" name="Freeform 423"/>
            <p:cNvSpPr>
              <a:spLocks/>
            </p:cNvSpPr>
            <p:nvPr/>
          </p:nvSpPr>
          <p:spPr bwMode="auto">
            <a:xfrm>
              <a:off x="4356507" y="4466742"/>
              <a:ext cx="197765" cy="157277"/>
            </a:xfrm>
            <a:custGeom>
              <a:avLst/>
              <a:gdLst>
                <a:gd name="T0" fmla="*/ 0 w 127"/>
                <a:gd name="T1" fmla="*/ 101 h 101"/>
                <a:gd name="T2" fmla="*/ 63 w 127"/>
                <a:gd name="T3" fmla="*/ 0 h 101"/>
                <a:gd name="T4" fmla="*/ 127 w 127"/>
                <a:gd name="T5" fmla="*/ 101 h 101"/>
                <a:gd name="T6" fmla="*/ 0 w 127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1">
                  <a:moveTo>
                    <a:pt x="0" y="101"/>
                  </a:moveTo>
                  <a:lnTo>
                    <a:pt x="63" y="0"/>
                  </a:lnTo>
                  <a:lnTo>
                    <a:pt x="127" y="101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6" name="Oval 424"/>
            <p:cNvSpPr>
              <a:spLocks noChangeArrowheads="1"/>
            </p:cNvSpPr>
            <p:nvPr/>
          </p:nvSpPr>
          <p:spPr bwMode="auto">
            <a:xfrm>
              <a:off x="4627459" y="4427813"/>
              <a:ext cx="261609" cy="260052"/>
            </a:xfrm>
            <a:prstGeom prst="ellipse">
              <a:avLst/>
            </a:pr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7" name="Freeform 425"/>
            <p:cNvSpPr>
              <a:spLocks/>
            </p:cNvSpPr>
            <p:nvPr/>
          </p:nvSpPr>
          <p:spPr bwMode="auto">
            <a:xfrm>
              <a:off x="4616559" y="4415355"/>
              <a:ext cx="283410" cy="283410"/>
            </a:xfrm>
            <a:custGeom>
              <a:avLst/>
              <a:gdLst>
                <a:gd name="T0" fmla="*/ 128 w 133"/>
                <a:gd name="T1" fmla="*/ 67 h 133"/>
                <a:gd name="T2" fmla="*/ 122 w 133"/>
                <a:gd name="T3" fmla="*/ 67 h 133"/>
                <a:gd name="T4" fmla="*/ 106 w 133"/>
                <a:gd name="T5" fmla="*/ 106 h 133"/>
                <a:gd name="T6" fmla="*/ 67 w 133"/>
                <a:gd name="T7" fmla="*/ 123 h 133"/>
                <a:gd name="T8" fmla="*/ 27 w 133"/>
                <a:gd name="T9" fmla="*/ 106 h 133"/>
                <a:gd name="T10" fmla="*/ 11 w 133"/>
                <a:gd name="T11" fmla="*/ 67 h 133"/>
                <a:gd name="T12" fmla="*/ 27 w 133"/>
                <a:gd name="T13" fmla="*/ 27 h 133"/>
                <a:gd name="T14" fmla="*/ 67 w 133"/>
                <a:gd name="T15" fmla="*/ 11 h 133"/>
                <a:gd name="T16" fmla="*/ 106 w 133"/>
                <a:gd name="T17" fmla="*/ 27 h 133"/>
                <a:gd name="T18" fmla="*/ 122 w 133"/>
                <a:gd name="T19" fmla="*/ 67 h 133"/>
                <a:gd name="T20" fmla="*/ 128 w 133"/>
                <a:gd name="T21" fmla="*/ 67 h 133"/>
                <a:gd name="T22" fmla="*/ 133 w 133"/>
                <a:gd name="T23" fmla="*/ 67 h 133"/>
                <a:gd name="T24" fmla="*/ 67 w 133"/>
                <a:gd name="T25" fmla="*/ 0 h 133"/>
                <a:gd name="T26" fmla="*/ 0 w 133"/>
                <a:gd name="T27" fmla="*/ 67 h 133"/>
                <a:gd name="T28" fmla="*/ 67 w 133"/>
                <a:gd name="T29" fmla="*/ 133 h 133"/>
                <a:gd name="T30" fmla="*/ 133 w 133"/>
                <a:gd name="T31" fmla="*/ 67 h 133"/>
                <a:gd name="T32" fmla="*/ 128 w 133"/>
                <a:gd name="T3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128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22" y="82"/>
                    <a:pt x="116" y="96"/>
                    <a:pt x="106" y="106"/>
                  </a:cubicBezTo>
                  <a:cubicBezTo>
                    <a:pt x="96" y="116"/>
                    <a:pt x="82" y="123"/>
                    <a:pt x="67" y="123"/>
                  </a:cubicBezTo>
                  <a:cubicBezTo>
                    <a:pt x="51" y="123"/>
                    <a:pt x="37" y="116"/>
                    <a:pt x="27" y="106"/>
                  </a:cubicBezTo>
                  <a:cubicBezTo>
                    <a:pt x="17" y="96"/>
                    <a:pt x="11" y="82"/>
                    <a:pt x="11" y="67"/>
                  </a:cubicBezTo>
                  <a:cubicBezTo>
                    <a:pt x="11" y="51"/>
                    <a:pt x="17" y="37"/>
                    <a:pt x="27" y="27"/>
                  </a:cubicBezTo>
                  <a:cubicBezTo>
                    <a:pt x="37" y="17"/>
                    <a:pt x="51" y="11"/>
                    <a:pt x="67" y="11"/>
                  </a:cubicBezTo>
                  <a:cubicBezTo>
                    <a:pt x="82" y="11"/>
                    <a:pt x="96" y="17"/>
                    <a:pt x="106" y="27"/>
                  </a:cubicBezTo>
                  <a:cubicBezTo>
                    <a:pt x="116" y="37"/>
                    <a:pt x="122" y="51"/>
                    <a:pt x="122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3" y="30"/>
                    <a:pt x="103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3"/>
                    <a:pt x="67" y="133"/>
                  </a:cubicBezTo>
                  <a:cubicBezTo>
                    <a:pt x="103" y="133"/>
                    <a:pt x="133" y="104"/>
                    <a:pt x="133" y="67"/>
                  </a:cubicBezTo>
                  <a:lnTo>
                    <a:pt x="128" y="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8" name="Freeform 426"/>
            <p:cNvSpPr>
              <a:spLocks/>
            </p:cNvSpPr>
            <p:nvPr/>
          </p:nvSpPr>
          <p:spPr bwMode="auto">
            <a:xfrm>
              <a:off x="4720891" y="4480758"/>
              <a:ext cx="74745" cy="158835"/>
            </a:xfrm>
            <a:custGeom>
              <a:avLst/>
              <a:gdLst>
                <a:gd name="T0" fmla="*/ 17 w 35"/>
                <a:gd name="T1" fmla="*/ 63 h 74"/>
                <a:gd name="T2" fmla="*/ 24 w 35"/>
                <a:gd name="T3" fmla="*/ 56 h 74"/>
                <a:gd name="T4" fmla="*/ 24 w 35"/>
                <a:gd name="T5" fmla="*/ 52 h 74"/>
                <a:gd name="T6" fmla="*/ 12 w 35"/>
                <a:gd name="T7" fmla="*/ 41 h 74"/>
                <a:gd name="T8" fmla="*/ 12 w 35"/>
                <a:gd name="T9" fmla="*/ 31 h 74"/>
                <a:gd name="T10" fmla="*/ 22 w 35"/>
                <a:gd name="T11" fmla="*/ 28 h 74"/>
                <a:gd name="T12" fmla="*/ 24 w 35"/>
                <a:gd name="T13" fmla="*/ 19 h 74"/>
                <a:gd name="T14" fmla="*/ 24 w 35"/>
                <a:gd name="T15" fmla="*/ 17 h 74"/>
                <a:gd name="T16" fmla="*/ 18 w 35"/>
                <a:gd name="T17" fmla="*/ 10 h 74"/>
                <a:gd name="T18" fmla="*/ 13 w 35"/>
                <a:gd name="T19" fmla="*/ 13 h 74"/>
                <a:gd name="T20" fmla="*/ 12 w 35"/>
                <a:gd name="T21" fmla="*/ 18 h 74"/>
                <a:gd name="T22" fmla="*/ 12 w 35"/>
                <a:gd name="T23" fmla="*/ 20 h 74"/>
                <a:gd name="T24" fmla="*/ 1 w 35"/>
                <a:gd name="T25" fmla="*/ 20 h 74"/>
                <a:gd name="T26" fmla="*/ 1 w 35"/>
                <a:gd name="T27" fmla="*/ 18 h 74"/>
                <a:gd name="T28" fmla="*/ 5 w 35"/>
                <a:gd name="T29" fmla="*/ 6 h 74"/>
                <a:gd name="T30" fmla="*/ 18 w 35"/>
                <a:gd name="T31" fmla="*/ 0 h 74"/>
                <a:gd name="T32" fmla="*/ 30 w 35"/>
                <a:gd name="T33" fmla="*/ 6 h 74"/>
                <a:gd name="T34" fmla="*/ 34 w 35"/>
                <a:gd name="T35" fmla="*/ 17 h 74"/>
                <a:gd name="T36" fmla="*/ 34 w 35"/>
                <a:gd name="T37" fmla="*/ 20 h 74"/>
                <a:gd name="T38" fmla="*/ 30 w 35"/>
                <a:gd name="T39" fmla="*/ 32 h 74"/>
                <a:gd name="T40" fmla="*/ 26 w 35"/>
                <a:gd name="T41" fmla="*/ 35 h 74"/>
                <a:gd name="T42" fmla="*/ 34 w 35"/>
                <a:gd name="T43" fmla="*/ 44 h 74"/>
                <a:gd name="T44" fmla="*/ 35 w 35"/>
                <a:gd name="T45" fmla="*/ 50 h 74"/>
                <a:gd name="T46" fmla="*/ 35 w 35"/>
                <a:gd name="T47" fmla="*/ 56 h 74"/>
                <a:gd name="T48" fmla="*/ 29 w 35"/>
                <a:gd name="T49" fmla="*/ 69 h 74"/>
                <a:gd name="T50" fmla="*/ 17 w 35"/>
                <a:gd name="T51" fmla="*/ 74 h 74"/>
                <a:gd name="T52" fmla="*/ 5 w 35"/>
                <a:gd name="T53" fmla="*/ 69 h 74"/>
                <a:gd name="T54" fmla="*/ 0 w 35"/>
                <a:gd name="T55" fmla="*/ 57 h 74"/>
                <a:gd name="T56" fmla="*/ 0 w 35"/>
                <a:gd name="T57" fmla="*/ 55 h 74"/>
                <a:gd name="T58" fmla="*/ 10 w 35"/>
                <a:gd name="T59" fmla="*/ 54 h 74"/>
                <a:gd name="T60" fmla="*/ 10 w 35"/>
                <a:gd name="T61" fmla="*/ 57 h 74"/>
                <a:gd name="T62" fmla="*/ 12 w 35"/>
                <a:gd name="T63" fmla="*/ 61 h 74"/>
                <a:gd name="T64" fmla="*/ 17 w 35"/>
                <a:gd name="T65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74">
                  <a:moveTo>
                    <a:pt x="17" y="63"/>
                  </a:moveTo>
                  <a:cubicBezTo>
                    <a:pt x="22" y="63"/>
                    <a:pt x="24" y="61"/>
                    <a:pt x="24" y="56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44"/>
                    <a:pt x="20" y="41"/>
                    <a:pt x="12" y="4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7" y="31"/>
                    <a:pt x="20" y="30"/>
                    <a:pt x="22" y="28"/>
                  </a:cubicBezTo>
                  <a:cubicBezTo>
                    <a:pt x="24" y="26"/>
                    <a:pt x="24" y="23"/>
                    <a:pt x="24" y="19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3"/>
                    <a:pt x="22" y="10"/>
                    <a:pt x="18" y="10"/>
                  </a:cubicBezTo>
                  <a:cubicBezTo>
                    <a:pt x="16" y="10"/>
                    <a:pt x="14" y="11"/>
                    <a:pt x="13" y="13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3"/>
                    <a:pt x="3" y="9"/>
                    <a:pt x="5" y="6"/>
                  </a:cubicBezTo>
                  <a:cubicBezTo>
                    <a:pt x="8" y="2"/>
                    <a:pt x="12" y="0"/>
                    <a:pt x="18" y="0"/>
                  </a:cubicBezTo>
                  <a:cubicBezTo>
                    <a:pt x="23" y="0"/>
                    <a:pt x="27" y="2"/>
                    <a:pt x="30" y="6"/>
                  </a:cubicBezTo>
                  <a:cubicBezTo>
                    <a:pt x="33" y="9"/>
                    <a:pt x="34" y="13"/>
                    <a:pt x="34" y="17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5"/>
                    <a:pt x="33" y="29"/>
                    <a:pt x="30" y="32"/>
                  </a:cubicBezTo>
                  <a:cubicBezTo>
                    <a:pt x="29" y="33"/>
                    <a:pt x="28" y="34"/>
                    <a:pt x="26" y="35"/>
                  </a:cubicBezTo>
                  <a:cubicBezTo>
                    <a:pt x="29" y="37"/>
                    <a:pt x="32" y="40"/>
                    <a:pt x="34" y="44"/>
                  </a:cubicBezTo>
                  <a:cubicBezTo>
                    <a:pt x="34" y="45"/>
                    <a:pt x="35" y="48"/>
                    <a:pt x="35" y="50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61"/>
                    <a:pt x="33" y="66"/>
                    <a:pt x="29" y="69"/>
                  </a:cubicBezTo>
                  <a:cubicBezTo>
                    <a:pt x="26" y="72"/>
                    <a:pt x="22" y="74"/>
                    <a:pt x="17" y="74"/>
                  </a:cubicBezTo>
                  <a:cubicBezTo>
                    <a:pt x="12" y="74"/>
                    <a:pt x="8" y="72"/>
                    <a:pt x="5" y="69"/>
                  </a:cubicBezTo>
                  <a:cubicBezTo>
                    <a:pt x="1" y="66"/>
                    <a:pt x="0" y="62"/>
                    <a:pt x="0" y="5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9"/>
                    <a:pt x="11" y="60"/>
                    <a:pt x="12" y="61"/>
                  </a:cubicBezTo>
                  <a:cubicBezTo>
                    <a:pt x="13" y="62"/>
                    <a:pt x="15" y="63"/>
                    <a:pt x="17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59" name="TextBox 358"/>
            <p:cNvSpPr txBox="1"/>
            <p:nvPr/>
          </p:nvSpPr>
          <p:spPr>
            <a:xfrm>
              <a:off x="4938514" y="4359481"/>
              <a:ext cx="1189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9BD656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Step 3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9BD656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4935309" y="4605390"/>
              <a:ext cx="41021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61" name="Group 360"/>
          <p:cNvGrpSpPr/>
          <p:nvPr/>
        </p:nvGrpSpPr>
        <p:grpSpPr>
          <a:xfrm>
            <a:off x="3353753" y="5796593"/>
            <a:ext cx="3055177" cy="914324"/>
            <a:chOff x="3353753" y="5796593"/>
            <a:chExt cx="3055177" cy="914324"/>
          </a:xfrm>
        </p:grpSpPr>
        <p:sp>
          <p:nvSpPr>
            <p:cNvPr id="362" name="Freeform 359"/>
            <p:cNvSpPr>
              <a:spLocks/>
            </p:cNvSpPr>
            <p:nvPr/>
          </p:nvSpPr>
          <p:spPr bwMode="auto">
            <a:xfrm>
              <a:off x="3389486" y="5796593"/>
              <a:ext cx="197764" cy="157276"/>
            </a:xfrm>
            <a:custGeom>
              <a:avLst/>
              <a:gdLst>
                <a:gd name="T0" fmla="*/ 0 w 127"/>
                <a:gd name="T1" fmla="*/ 101 h 101"/>
                <a:gd name="T2" fmla="*/ 63 w 127"/>
                <a:gd name="T3" fmla="*/ 0 h 101"/>
                <a:gd name="T4" fmla="*/ 127 w 127"/>
                <a:gd name="T5" fmla="*/ 101 h 101"/>
                <a:gd name="T6" fmla="*/ 0 w 127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01">
                  <a:moveTo>
                    <a:pt x="0" y="101"/>
                  </a:moveTo>
                  <a:lnTo>
                    <a:pt x="63" y="0"/>
                  </a:lnTo>
                  <a:lnTo>
                    <a:pt x="127" y="101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3" name="Oval 360"/>
            <p:cNvSpPr>
              <a:spLocks noChangeArrowheads="1"/>
            </p:cNvSpPr>
            <p:nvPr/>
          </p:nvSpPr>
          <p:spPr bwMode="auto">
            <a:xfrm>
              <a:off x="3366211" y="6034402"/>
              <a:ext cx="260052" cy="263167"/>
            </a:xfrm>
            <a:prstGeom prst="ellipse">
              <a:avLst/>
            </a:prstGeom>
            <a:solidFill>
              <a:srgbClr val="10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4" name="Freeform 361"/>
            <p:cNvSpPr>
              <a:spLocks/>
            </p:cNvSpPr>
            <p:nvPr/>
          </p:nvSpPr>
          <p:spPr bwMode="auto">
            <a:xfrm>
              <a:off x="3353753" y="6023501"/>
              <a:ext cx="283411" cy="283411"/>
            </a:xfrm>
            <a:custGeom>
              <a:avLst/>
              <a:gdLst>
                <a:gd name="T0" fmla="*/ 128 w 133"/>
                <a:gd name="T1" fmla="*/ 67 h 133"/>
                <a:gd name="T2" fmla="*/ 123 w 133"/>
                <a:gd name="T3" fmla="*/ 67 h 133"/>
                <a:gd name="T4" fmla="*/ 106 w 133"/>
                <a:gd name="T5" fmla="*/ 106 h 133"/>
                <a:gd name="T6" fmla="*/ 67 w 133"/>
                <a:gd name="T7" fmla="*/ 122 h 133"/>
                <a:gd name="T8" fmla="*/ 27 w 133"/>
                <a:gd name="T9" fmla="*/ 106 h 133"/>
                <a:gd name="T10" fmla="*/ 11 w 133"/>
                <a:gd name="T11" fmla="*/ 67 h 133"/>
                <a:gd name="T12" fmla="*/ 27 w 133"/>
                <a:gd name="T13" fmla="*/ 27 h 133"/>
                <a:gd name="T14" fmla="*/ 67 w 133"/>
                <a:gd name="T15" fmla="*/ 11 h 133"/>
                <a:gd name="T16" fmla="*/ 106 w 133"/>
                <a:gd name="T17" fmla="*/ 27 h 133"/>
                <a:gd name="T18" fmla="*/ 123 w 133"/>
                <a:gd name="T19" fmla="*/ 67 h 133"/>
                <a:gd name="T20" fmla="*/ 128 w 133"/>
                <a:gd name="T21" fmla="*/ 67 h 133"/>
                <a:gd name="T22" fmla="*/ 133 w 133"/>
                <a:gd name="T23" fmla="*/ 67 h 133"/>
                <a:gd name="T24" fmla="*/ 67 w 133"/>
                <a:gd name="T25" fmla="*/ 0 h 133"/>
                <a:gd name="T26" fmla="*/ 0 w 133"/>
                <a:gd name="T27" fmla="*/ 67 h 133"/>
                <a:gd name="T28" fmla="*/ 67 w 133"/>
                <a:gd name="T29" fmla="*/ 133 h 133"/>
                <a:gd name="T30" fmla="*/ 133 w 133"/>
                <a:gd name="T31" fmla="*/ 67 h 133"/>
                <a:gd name="T32" fmla="*/ 128 w 133"/>
                <a:gd name="T3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128" y="67"/>
                  </a:moveTo>
                  <a:cubicBezTo>
                    <a:pt x="123" y="67"/>
                    <a:pt x="123" y="67"/>
                    <a:pt x="123" y="67"/>
                  </a:cubicBezTo>
                  <a:cubicBezTo>
                    <a:pt x="123" y="82"/>
                    <a:pt x="117" y="96"/>
                    <a:pt x="106" y="106"/>
                  </a:cubicBezTo>
                  <a:cubicBezTo>
                    <a:pt x="96" y="116"/>
                    <a:pt x="82" y="122"/>
                    <a:pt x="67" y="122"/>
                  </a:cubicBezTo>
                  <a:cubicBezTo>
                    <a:pt x="51" y="122"/>
                    <a:pt x="37" y="116"/>
                    <a:pt x="27" y="106"/>
                  </a:cubicBezTo>
                  <a:cubicBezTo>
                    <a:pt x="17" y="96"/>
                    <a:pt x="11" y="82"/>
                    <a:pt x="11" y="67"/>
                  </a:cubicBezTo>
                  <a:cubicBezTo>
                    <a:pt x="11" y="51"/>
                    <a:pt x="17" y="37"/>
                    <a:pt x="27" y="27"/>
                  </a:cubicBezTo>
                  <a:cubicBezTo>
                    <a:pt x="37" y="17"/>
                    <a:pt x="51" y="11"/>
                    <a:pt x="67" y="11"/>
                  </a:cubicBezTo>
                  <a:cubicBezTo>
                    <a:pt x="82" y="11"/>
                    <a:pt x="96" y="17"/>
                    <a:pt x="106" y="27"/>
                  </a:cubicBezTo>
                  <a:cubicBezTo>
                    <a:pt x="117" y="37"/>
                    <a:pt x="123" y="51"/>
                    <a:pt x="123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3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3"/>
                    <a:pt x="30" y="133"/>
                    <a:pt x="67" y="133"/>
                  </a:cubicBezTo>
                  <a:cubicBezTo>
                    <a:pt x="104" y="133"/>
                    <a:pt x="133" y="103"/>
                    <a:pt x="133" y="67"/>
                  </a:cubicBezTo>
                  <a:lnTo>
                    <a:pt x="128" y="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5" name="Freeform 362"/>
            <p:cNvSpPr>
              <a:spLocks noEditPoints="1"/>
            </p:cNvSpPr>
            <p:nvPr/>
          </p:nvSpPr>
          <p:spPr bwMode="auto">
            <a:xfrm>
              <a:off x="3447185" y="6092019"/>
              <a:ext cx="79418" cy="154163"/>
            </a:xfrm>
            <a:custGeom>
              <a:avLst/>
              <a:gdLst>
                <a:gd name="T0" fmla="*/ 0 w 51"/>
                <a:gd name="T1" fmla="*/ 63 h 99"/>
                <a:gd name="T2" fmla="*/ 26 w 51"/>
                <a:gd name="T3" fmla="*/ 0 h 99"/>
                <a:gd name="T4" fmla="*/ 41 w 51"/>
                <a:gd name="T5" fmla="*/ 0 h 99"/>
                <a:gd name="T6" fmla="*/ 41 w 51"/>
                <a:gd name="T7" fmla="*/ 63 h 99"/>
                <a:gd name="T8" fmla="*/ 51 w 51"/>
                <a:gd name="T9" fmla="*/ 63 h 99"/>
                <a:gd name="T10" fmla="*/ 51 w 51"/>
                <a:gd name="T11" fmla="*/ 78 h 99"/>
                <a:gd name="T12" fmla="*/ 41 w 51"/>
                <a:gd name="T13" fmla="*/ 78 h 99"/>
                <a:gd name="T14" fmla="*/ 41 w 51"/>
                <a:gd name="T15" fmla="*/ 99 h 99"/>
                <a:gd name="T16" fmla="*/ 26 w 51"/>
                <a:gd name="T17" fmla="*/ 99 h 99"/>
                <a:gd name="T18" fmla="*/ 26 w 51"/>
                <a:gd name="T19" fmla="*/ 78 h 99"/>
                <a:gd name="T20" fmla="*/ 0 w 51"/>
                <a:gd name="T21" fmla="*/ 78 h 99"/>
                <a:gd name="T22" fmla="*/ 0 w 51"/>
                <a:gd name="T23" fmla="*/ 63 h 99"/>
                <a:gd name="T24" fmla="*/ 26 w 51"/>
                <a:gd name="T25" fmla="*/ 63 h 99"/>
                <a:gd name="T26" fmla="*/ 26 w 51"/>
                <a:gd name="T27" fmla="*/ 32 h 99"/>
                <a:gd name="T28" fmla="*/ 14 w 51"/>
                <a:gd name="T29" fmla="*/ 63 h 99"/>
                <a:gd name="T30" fmla="*/ 26 w 51"/>
                <a:gd name="T31" fmla="*/ 6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99">
                  <a:moveTo>
                    <a:pt x="0" y="63"/>
                  </a:moveTo>
                  <a:lnTo>
                    <a:pt x="26" y="0"/>
                  </a:lnTo>
                  <a:lnTo>
                    <a:pt x="41" y="0"/>
                  </a:lnTo>
                  <a:lnTo>
                    <a:pt x="41" y="63"/>
                  </a:lnTo>
                  <a:lnTo>
                    <a:pt x="51" y="63"/>
                  </a:lnTo>
                  <a:lnTo>
                    <a:pt x="51" y="78"/>
                  </a:lnTo>
                  <a:lnTo>
                    <a:pt x="41" y="78"/>
                  </a:lnTo>
                  <a:lnTo>
                    <a:pt x="41" y="99"/>
                  </a:lnTo>
                  <a:lnTo>
                    <a:pt x="26" y="99"/>
                  </a:lnTo>
                  <a:lnTo>
                    <a:pt x="26" y="78"/>
                  </a:lnTo>
                  <a:lnTo>
                    <a:pt x="0" y="78"/>
                  </a:lnTo>
                  <a:lnTo>
                    <a:pt x="0" y="63"/>
                  </a:lnTo>
                  <a:close/>
                  <a:moveTo>
                    <a:pt x="26" y="63"/>
                  </a:moveTo>
                  <a:lnTo>
                    <a:pt x="26" y="32"/>
                  </a:lnTo>
                  <a:lnTo>
                    <a:pt x="14" y="63"/>
                  </a:lnTo>
                  <a:lnTo>
                    <a:pt x="26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3707258" y="6003343"/>
              <a:ext cx="1189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Step 4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3704053" y="6249252"/>
              <a:ext cx="27048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6423655" y="5891579"/>
            <a:ext cx="3013992" cy="819338"/>
            <a:chOff x="6423655" y="5891579"/>
            <a:chExt cx="3013992" cy="819338"/>
          </a:xfrm>
        </p:grpSpPr>
        <p:sp>
          <p:nvSpPr>
            <p:cNvPr id="369" name="Freeform 490"/>
            <p:cNvSpPr>
              <a:spLocks/>
            </p:cNvSpPr>
            <p:nvPr/>
          </p:nvSpPr>
          <p:spPr bwMode="auto">
            <a:xfrm>
              <a:off x="9190052" y="5891579"/>
              <a:ext cx="199322" cy="157277"/>
            </a:xfrm>
            <a:custGeom>
              <a:avLst/>
              <a:gdLst>
                <a:gd name="T0" fmla="*/ 0 w 128"/>
                <a:gd name="T1" fmla="*/ 101 h 101"/>
                <a:gd name="T2" fmla="*/ 65 w 128"/>
                <a:gd name="T3" fmla="*/ 0 h 101"/>
                <a:gd name="T4" fmla="*/ 128 w 128"/>
                <a:gd name="T5" fmla="*/ 101 h 101"/>
                <a:gd name="T6" fmla="*/ 0 w 128"/>
                <a:gd name="T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01">
                  <a:moveTo>
                    <a:pt x="0" y="101"/>
                  </a:moveTo>
                  <a:lnTo>
                    <a:pt x="65" y="0"/>
                  </a:lnTo>
                  <a:lnTo>
                    <a:pt x="128" y="101"/>
                  </a:lnTo>
                  <a:lnTo>
                    <a:pt x="0" y="1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0" name="Oval 491"/>
            <p:cNvSpPr>
              <a:spLocks noChangeArrowheads="1"/>
            </p:cNvSpPr>
            <p:nvPr/>
          </p:nvSpPr>
          <p:spPr bwMode="auto">
            <a:xfrm>
              <a:off x="9165137" y="6137617"/>
              <a:ext cx="261609" cy="2616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1" name="Freeform 492"/>
            <p:cNvSpPr>
              <a:spLocks/>
            </p:cNvSpPr>
            <p:nvPr/>
          </p:nvSpPr>
          <p:spPr bwMode="auto">
            <a:xfrm>
              <a:off x="9154237" y="6126717"/>
              <a:ext cx="283410" cy="283410"/>
            </a:xfrm>
            <a:custGeom>
              <a:avLst/>
              <a:gdLst>
                <a:gd name="T0" fmla="*/ 128 w 133"/>
                <a:gd name="T1" fmla="*/ 67 h 133"/>
                <a:gd name="T2" fmla="*/ 122 w 133"/>
                <a:gd name="T3" fmla="*/ 67 h 133"/>
                <a:gd name="T4" fmla="*/ 106 w 133"/>
                <a:gd name="T5" fmla="*/ 106 h 133"/>
                <a:gd name="T6" fmla="*/ 66 w 133"/>
                <a:gd name="T7" fmla="*/ 122 h 133"/>
                <a:gd name="T8" fmla="*/ 27 w 133"/>
                <a:gd name="T9" fmla="*/ 106 h 133"/>
                <a:gd name="T10" fmla="*/ 10 w 133"/>
                <a:gd name="T11" fmla="*/ 67 h 133"/>
                <a:gd name="T12" fmla="*/ 27 w 133"/>
                <a:gd name="T13" fmla="*/ 27 h 133"/>
                <a:gd name="T14" fmla="*/ 66 w 133"/>
                <a:gd name="T15" fmla="*/ 11 h 133"/>
                <a:gd name="T16" fmla="*/ 106 w 133"/>
                <a:gd name="T17" fmla="*/ 27 h 133"/>
                <a:gd name="T18" fmla="*/ 122 w 133"/>
                <a:gd name="T19" fmla="*/ 67 h 133"/>
                <a:gd name="T20" fmla="*/ 128 w 133"/>
                <a:gd name="T21" fmla="*/ 67 h 133"/>
                <a:gd name="T22" fmla="*/ 133 w 133"/>
                <a:gd name="T23" fmla="*/ 67 h 133"/>
                <a:gd name="T24" fmla="*/ 66 w 133"/>
                <a:gd name="T25" fmla="*/ 0 h 133"/>
                <a:gd name="T26" fmla="*/ 0 w 133"/>
                <a:gd name="T27" fmla="*/ 67 h 133"/>
                <a:gd name="T28" fmla="*/ 66 w 133"/>
                <a:gd name="T29" fmla="*/ 133 h 133"/>
                <a:gd name="T30" fmla="*/ 133 w 133"/>
                <a:gd name="T31" fmla="*/ 67 h 133"/>
                <a:gd name="T32" fmla="*/ 128 w 133"/>
                <a:gd name="T3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3" h="133">
                  <a:moveTo>
                    <a:pt x="128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22" y="82"/>
                    <a:pt x="116" y="96"/>
                    <a:pt x="106" y="106"/>
                  </a:cubicBezTo>
                  <a:cubicBezTo>
                    <a:pt x="96" y="116"/>
                    <a:pt x="82" y="122"/>
                    <a:pt x="66" y="122"/>
                  </a:cubicBezTo>
                  <a:cubicBezTo>
                    <a:pt x="51" y="122"/>
                    <a:pt x="37" y="116"/>
                    <a:pt x="27" y="106"/>
                  </a:cubicBezTo>
                  <a:cubicBezTo>
                    <a:pt x="17" y="96"/>
                    <a:pt x="10" y="82"/>
                    <a:pt x="10" y="67"/>
                  </a:cubicBezTo>
                  <a:cubicBezTo>
                    <a:pt x="10" y="51"/>
                    <a:pt x="17" y="37"/>
                    <a:pt x="27" y="27"/>
                  </a:cubicBezTo>
                  <a:cubicBezTo>
                    <a:pt x="37" y="17"/>
                    <a:pt x="51" y="11"/>
                    <a:pt x="66" y="11"/>
                  </a:cubicBezTo>
                  <a:cubicBezTo>
                    <a:pt x="82" y="11"/>
                    <a:pt x="96" y="17"/>
                    <a:pt x="106" y="27"/>
                  </a:cubicBezTo>
                  <a:cubicBezTo>
                    <a:pt x="116" y="37"/>
                    <a:pt x="122" y="51"/>
                    <a:pt x="122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3" y="30"/>
                    <a:pt x="103" y="0"/>
                    <a:pt x="66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3"/>
                    <a:pt x="30" y="133"/>
                    <a:pt x="66" y="133"/>
                  </a:cubicBezTo>
                  <a:cubicBezTo>
                    <a:pt x="103" y="133"/>
                    <a:pt x="133" y="103"/>
                    <a:pt x="133" y="67"/>
                  </a:cubicBezTo>
                  <a:lnTo>
                    <a:pt x="128" y="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2" name="Freeform 493"/>
            <p:cNvSpPr>
              <a:spLocks/>
            </p:cNvSpPr>
            <p:nvPr/>
          </p:nvSpPr>
          <p:spPr bwMode="auto">
            <a:xfrm>
              <a:off x="9258569" y="6195234"/>
              <a:ext cx="73188" cy="154163"/>
            </a:xfrm>
            <a:custGeom>
              <a:avLst/>
              <a:gdLst>
                <a:gd name="T0" fmla="*/ 12 w 34"/>
                <a:gd name="T1" fmla="*/ 11 h 73"/>
                <a:gd name="T2" fmla="*/ 12 w 34"/>
                <a:gd name="T3" fmla="*/ 26 h 73"/>
                <a:gd name="T4" fmla="*/ 17 w 34"/>
                <a:gd name="T5" fmla="*/ 23 h 73"/>
                <a:gd name="T6" fmla="*/ 20 w 34"/>
                <a:gd name="T7" fmla="*/ 22 h 73"/>
                <a:gd name="T8" fmla="*/ 31 w 34"/>
                <a:gd name="T9" fmla="*/ 27 h 73"/>
                <a:gd name="T10" fmla="*/ 34 w 34"/>
                <a:gd name="T11" fmla="*/ 39 h 73"/>
                <a:gd name="T12" fmla="*/ 34 w 34"/>
                <a:gd name="T13" fmla="*/ 55 h 73"/>
                <a:gd name="T14" fmla="*/ 29 w 34"/>
                <a:gd name="T15" fmla="*/ 68 h 73"/>
                <a:gd name="T16" fmla="*/ 17 w 34"/>
                <a:gd name="T17" fmla="*/ 73 h 73"/>
                <a:gd name="T18" fmla="*/ 5 w 34"/>
                <a:gd name="T19" fmla="*/ 68 h 73"/>
                <a:gd name="T20" fmla="*/ 0 w 34"/>
                <a:gd name="T21" fmla="*/ 56 h 73"/>
                <a:gd name="T22" fmla="*/ 0 w 34"/>
                <a:gd name="T23" fmla="*/ 54 h 73"/>
                <a:gd name="T24" fmla="*/ 11 w 34"/>
                <a:gd name="T25" fmla="*/ 53 h 73"/>
                <a:gd name="T26" fmla="*/ 11 w 34"/>
                <a:gd name="T27" fmla="*/ 56 h 73"/>
                <a:gd name="T28" fmla="*/ 14 w 34"/>
                <a:gd name="T29" fmla="*/ 61 h 73"/>
                <a:gd name="T30" fmla="*/ 16 w 34"/>
                <a:gd name="T31" fmla="*/ 62 h 73"/>
                <a:gd name="T32" fmla="*/ 23 w 34"/>
                <a:gd name="T33" fmla="*/ 55 h 73"/>
                <a:gd name="T34" fmla="*/ 23 w 34"/>
                <a:gd name="T35" fmla="*/ 37 h 73"/>
                <a:gd name="T36" fmla="*/ 21 w 34"/>
                <a:gd name="T37" fmla="*/ 32 h 73"/>
                <a:gd name="T38" fmla="*/ 18 w 34"/>
                <a:gd name="T39" fmla="*/ 31 h 73"/>
                <a:gd name="T40" fmla="*/ 13 w 34"/>
                <a:gd name="T41" fmla="*/ 33 h 73"/>
                <a:gd name="T42" fmla="*/ 12 w 34"/>
                <a:gd name="T43" fmla="*/ 37 h 73"/>
                <a:gd name="T44" fmla="*/ 12 w 34"/>
                <a:gd name="T45" fmla="*/ 39 h 73"/>
                <a:gd name="T46" fmla="*/ 1 w 34"/>
                <a:gd name="T47" fmla="*/ 39 h 73"/>
                <a:gd name="T48" fmla="*/ 1 w 34"/>
                <a:gd name="T49" fmla="*/ 0 h 73"/>
                <a:gd name="T50" fmla="*/ 33 w 34"/>
                <a:gd name="T51" fmla="*/ 0 h 73"/>
                <a:gd name="T52" fmla="*/ 33 w 34"/>
                <a:gd name="T53" fmla="*/ 11 h 73"/>
                <a:gd name="T54" fmla="*/ 12 w 34"/>
                <a:gd name="T55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" h="73">
                  <a:moveTo>
                    <a:pt x="12" y="11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3" y="25"/>
                    <a:pt x="15" y="24"/>
                    <a:pt x="17" y="23"/>
                  </a:cubicBezTo>
                  <a:cubicBezTo>
                    <a:pt x="18" y="22"/>
                    <a:pt x="19" y="22"/>
                    <a:pt x="20" y="22"/>
                  </a:cubicBezTo>
                  <a:cubicBezTo>
                    <a:pt x="25" y="22"/>
                    <a:pt x="29" y="24"/>
                    <a:pt x="31" y="27"/>
                  </a:cubicBezTo>
                  <a:cubicBezTo>
                    <a:pt x="33" y="30"/>
                    <a:pt x="34" y="34"/>
                    <a:pt x="34" y="3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60"/>
                    <a:pt x="32" y="65"/>
                    <a:pt x="29" y="68"/>
                  </a:cubicBezTo>
                  <a:cubicBezTo>
                    <a:pt x="26" y="71"/>
                    <a:pt x="22" y="73"/>
                    <a:pt x="17" y="73"/>
                  </a:cubicBezTo>
                  <a:cubicBezTo>
                    <a:pt x="12" y="73"/>
                    <a:pt x="8" y="71"/>
                    <a:pt x="5" y="68"/>
                  </a:cubicBezTo>
                  <a:cubicBezTo>
                    <a:pt x="2" y="64"/>
                    <a:pt x="0" y="60"/>
                    <a:pt x="0" y="5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9"/>
                    <a:pt x="12" y="60"/>
                    <a:pt x="14" y="61"/>
                  </a:cubicBezTo>
                  <a:cubicBezTo>
                    <a:pt x="15" y="62"/>
                    <a:pt x="16" y="62"/>
                    <a:pt x="16" y="62"/>
                  </a:cubicBezTo>
                  <a:cubicBezTo>
                    <a:pt x="21" y="62"/>
                    <a:pt x="23" y="60"/>
                    <a:pt x="23" y="5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2" y="33"/>
                    <a:pt x="21" y="32"/>
                  </a:cubicBezTo>
                  <a:cubicBezTo>
                    <a:pt x="20" y="31"/>
                    <a:pt x="19" y="31"/>
                    <a:pt x="18" y="31"/>
                  </a:cubicBezTo>
                  <a:cubicBezTo>
                    <a:pt x="16" y="31"/>
                    <a:pt x="14" y="32"/>
                    <a:pt x="13" y="33"/>
                  </a:cubicBezTo>
                  <a:cubicBezTo>
                    <a:pt x="13" y="35"/>
                    <a:pt x="12" y="36"/>
                    <a:pt x="12" y="37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7939167" y="6003343"/>
              <a:ext cx="1189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600" b="1" i="0" u="none" strike="noStrike" kern="1200" cap="none" spc="0" normalizeH="0" baseline="0" noProof="0">
                  <a:ln>
                    <a:noFill/>
                  </a:ln>
                  <a:solidFill>
                    <a:srgbClr val="E66067"/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Your Step 5</a:t>
              </a:r>
              <a:endPara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srgbClr val="E66067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374" name="TextBox 373"/>
            <p:cNvSpPr txBox="1"/>
            <p:nvPr/>
          </p:nvSpPr>
          <p:spPr>
            <a:xfrm>
              <a:off x="6423655" y="6249252"/>
              <a:ext cx="27048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Lato Light"/>
                  <a:ea typeface="+mn-ea"/>
                  <a:cs typeface="+mn-cs"/>
                </a:rPr>
                <a:t>Lorem ipsum dolor sit amet, cons ectetur adipiscing elit.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508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2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2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874</Words>
  <Application>Microsoft Office PowerPoint</Application>
  <PresentationFormat>宽屏</PresentationFormat>
  <Paragraphs>130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Bebas Neue Regular</vt:lpstr>
      <vt:lpstr>Gill Sans</vt:lpstr>
      <vt:lpstr>Lato Light</vt:lpstr>
      <vt:lpstr>Lato Regular</vt:lpstr>
      <vt:lpstr>Open Sans</vt:lpstr>
      <vt:lpstr>宋体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6</cp:revision>
  <dcterms:created xsi:type="dcterms:W3CDTF">2019-10-28T12:45:46Z</dcterms:created>
  <dcterms:modified xsi:type="dcterms:W3CDTF">2019-10-28T12:53:57Z</dcterms:modified>
</cp:coreProperties>
</file>