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63" r:id="rId4"/>
    <p:sldId id="260" r:id="rId5"/>
    <p:sldId id="259" r:id="rId6"/>
    <p:sldId id="257" r:id="rId7"/>
    <p:sldId id="261" r:id="rId8"/>
    <p:sldId id="262" r:id="rId9"/>
    <p:sldId id="258" r:id="rId10"/>
    <p:sldId id="264" r:id="rId11"/>
    <p:sldId id="266" r:id="rId12"/>
    <p:sldId id="267" r:id="rId13"/>
    <p:sldId id="268" r:id="rId14"/>
    <p:sldId id="269" r:id="rId15"/>
    <p:sldId id="270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1E7123F-CE82-43FB-BC03-21B5E8145605}">
          <p14:sldIdLst>
            <p14:sldId id="271"/>
            <p14:sldId id="256"/>
            <p14:sldId id="263"/>
            <p14:sldId id="260"/>
            <p14:sldId id="259"/>
            <p14:sldId id="257"/>
            <p14:sldId id="261"/>
            <p14:sldId id="262"/>
            <p14:sldId id="258"/>
            <p14:sldId id="264"/>
            <p14:sldId id="266"/>
          </p14:sldIdLst>
        </p14:section>
        <p14:section name="设计规范" id="{A32F5A14-B326-4393-A78D-DFF851AB2068}">
          <p14:sldIdLst>
            <p14:sldId id="267"/>
            <p14:sldId id="268"/>
            <p14:sldId id="269"/>
            <p14:sldId id="270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E02"/>
    <a:srgbClr val="01B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679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49F3D174-BEAB-4B03-B9D0-28DB843F7A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996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桌子&#10;&#10;描述已自动生成">
            <a:extLst>
              <a:ext uri="{FF2B5EF4-FFF2-40B4-BE49-F238E27FC236}">
                <a16:creationId xmlns:a16="http://schemas.microsoft.com/office/drawing/2014/main" xmlns="" id="{C42F3C42-3409-46AD-8F6B-AD19731DC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2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FC511D7-6646-4762-896F-CA79BB76AC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9C751659-3256-4B4B-B70E-B825C4916230}"/>
              </a:ext>
            </a:extLst>
          </p:cNvPr>
          <p:cNvSpPr>
            <a:spLocks/>
          </p:cNvSpPr>
          <p:nvPr/>
        </p:nvSpPr>
        <p:spPr bwMode="auto">
          <a:xfrm>
            <a:off x="389004" y="1785257"/>
            <a:ext cx="5317992" cy="3287486"/>
          </a:xfrm>
          <a:custGeom>
            <a:avLst/>
            <a:gdLst>
              <a:gd name="T0" fmla="*/ 4 w 217"/>
              <a:gd name="T1" fmla="*/ 36 h 133"/>
              <a:gd name="T2" fmla="*/ 11 w 217"/>
              <a:gd name="T3" fmla="*/ 105 h 133"/>
              <a:gd name="T4" fmla="*/ 65 w 217"/>
              <a:gd name="T5" fmla="*/ 131 h 133"/>
              <a:gd name="T6" fmla="*/ 142 w 217"/>
              <a:gd name="T7" fmla="*/ 130 h 133"/>
              <a:gd name="T8" fmla="*/ 206 w 217"/>
              <a:gd name="T9" fmla="*/ 89 h 133"/>
              <a:gd name="T10" fmla="*/ 214 w 217"/>
              <a:gd name="T11" fmla="*/ 79 h 133"/>
              <a:gd name="T12" fmla="*/ 214 w 217"/>
              <a:gd name="T13" fmla="*/ 64 h 133"/>
              <a:gd name="T14" fmla="*/ 133 w 217"/>
              <a:gd name="T15" fmla="*/ 7 h 133"/>
              <a:gd name="T16" fmla="*/ 64 w 217"/>
              <a:gd name="T17" fmla="*/ 5 h 133"/>
              <a:gd name="T18" fmla="*/ 19 w 217"/>
              <a:gd name="T19" fmla="*/ 7 h 133"/>
              <a:gd name="T20" fmla="*/ 4 w 217"/>
              <a:gd name="T21" fmla="*/ 3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7" h="133">
                <a:moveTo>
                  <a:pt x="4" y="36"/>
                </a:moveTo>
                <a:cubicBezTo>
                  <a:pt x="0" y="57"/>
                  <a:pt x="5" y="88"/>
                  <a:pt x="11" y="105"/>
                </a:cubicBezTo>
                <a:cubicBezTo>
                  <a:pt x="17" y="126"/>
                  <a:pt x="47" y="129"/>
                  <a:pt x="65" y="131"/>
                </a:cubicBezTo>
                <a:cubicBezTo>
                  <a:pt x="88" y="133"/>
                  <a:pt x="119" y="133"/>
                  <a:pt x="142" y="130"/>
                </a:cubicBezTo>
                <a:cubicBezTo>
                  <a:pt x="164" y="126"/>
                  <a:pt x="188" y="103"/>
                  <a:pt x="206" y="89"/>
                </a:cubicBezTo>
                <a:cubicBezTo>
                  <a:pt x="209" y="86"/>
                  <a:pt x="213" y="83"/>
                  <a:pt x="214" y="79"/>
                </a:cubicBezTo>
                <a:cubicBezTo>
                  <a:pt x="217" y="75"/>
                  <a:pt x="216" y="69"/>
                  <a:pt x="214" y="64"/>
                </a:cubicBezTo>
                <a:cubicBezTo>
                  <a:pt x="199" y="33"/>
                  <a:pt x="133" y="7"/>
                  <a:pt x="133" y="7"/>
                </a:cubicBezTo>
                <a:cubicBezTo>
                  <a:pt x="110" y="7"/>
                  <a:pt x="87" y="3"/>
                  <a:pt x="64" y="5"/>
                </a:cubicBezTo>
                <a:cubicBezTo>
                  <a:pt x="51" y="6"/>
                  <a:pt x="31" y="0"/>
                  <a:pt x="19" y="7"/>
                </a:cubicBezTo>
                <a:cubicBezTo>
                  <a:pt x="10" y="12"/>
                  <a:pt x="5" y="27"/>
                  <a:pt x="4" y="36"/>
                </a:cubicBezTo>
                <a:close/>
              </a:path>
            </a:pathLst>
          </a:custGeom>
          <a:solidFill>
            <a:srgbClr val="01B0B3"/>
          </a:solidFill>
          <a:ln>
            <a:noFill/>
          </a:ln>
          <a:effectLst>
            <a:outerShdw blurRad="50800" dist="38100" dir="2700000" algn="tl" rotWithShape="0">
              <a:srgbClr val="01B0B3">
                <a:alpha val="4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80468A68-7C68-42B3-9CE6-E8EF34DC80B2}"/>
              </a:ext>
            </a:extLst>
          </p:cNvPr>
          <p:cNvSpPr>
            <a:spLocks/>
          </p:cNvSpPr>
          <p:nvPr/>
        </p:nvSpPr>
        <p:spPr bwMode="auto">
          <a:xfrm>
            <a:off x="566057" y="1894708"/>
            <a:ext cx="4963886" cy="3068584"/>
          </a:xfrm>
          <a:custGeom>
            <a:avLst/>
            <a:gdLst>
              <a:gd name="T0" fmla="*/ 4 w 217"/>
              <a:gd name="T1" fmla="*/ 36 h 133"/>
              <a:gd name="T2" fmla="*/ 11 w 217"/>
              <a:gd name="T3" fmla="*/ 105 h 133"/>
              <a:gd name="T4" fmla="*/ 65 w 217"/>
              <a:gd name="T5" fmla="*/ 131 h 133"/>
              <a:gd name="T6" fmla="*/ 142 w 217"/>
              <a:gd name="T7" fmla="*/ 130 h 133"/>
              <a:gd name="T8" fmla="*/ 206 w 217"/>
              <a:gd name="T9" fmla="*/ 89 h 133"/>
              <a:gd name="T10" fmla="*/ 214 w 217"/>
              <a:gd name="T11" fmla="*/ 79 h 133"/>
              <a:gd name="T12" fmla="*/ 214 w 217"/>
              <a:gd name="T13" fmla="*/ 64 h 133"/>
              <a:gd name="T14" fmla="*/ 133 w 217"/>
              <a:gd name="T15" fmla="*/ 7 h 133"/>
              <a:gd name="T16" fmla="*/ 64 w 217"/>
              <a:gd name="T17" fmla="*/ 5 h 133"/>
              <a:gd name="T18" fmla="*/ 19 w 217"/>
              <a:gd name="T19" fmla="*/ 7 h 133"/>
              <a:gd name="T20" fmla="*/ 4 w 217"/>
              <a:gd name="T21" fmla="*/ 3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7" h="133">
                <a:moveTo>
                  <a:pt x="4" y="36"/>
                </a:moveTo>
                <a:cubicBezTo>
                  <a:pt x="0" y="57"/>
                  <a:pt x="5" y="88"/>
                  <a:pt x="11" y="105"/>
                </a:cubicBezTo>
                <a:cubicBezTo>
                  <a:pt x="17" y="126"/>
                  <a:pt x="47" y="129"/>
                  <a:pt x="65" y="131"/>
                </a:cubicBezTo>
                <a:cubicBezTo>
                  <a:pt x="88" y="133"/>
                  <a:pt x="119" y="133"/>
                  <a:pt x="142" y="130"/>
                </a:cubicBezTo>
                <a:cubicBezTo>
                  <a:pt x="164" y="126"/>
                  <a:pt x="188" y="103"/>
                  <a:pt x="206" y="89"/>
                </a:cubicBezTo>
                <a:cubicBezTo>
                  <a:pt x="209" y="86"/>
                  <a:pt x="213" y="83"/>
                  <a:pt x="214" y="79"/>
                </a:cubicBezTo>
                <a:cubicBezTo>
                  <a:pt x="217" y="75"/>
                  <a:pt x="216" y="69"/>
                  <a:pt x="214" y="64"/>
                </a:cubicBezTo>
                <a:cubicBezTo>
                  <a:pt x="199" y="33"/>
                  <a:pt x="133" y="7"/>
                  <a:pt x="133" y="7"/>
                </a:cubicBezTo>
                <a:cubicBezTo>
                  <a:pt x="110" y="7"/>
                  <a:pt x="87" y="3"/>
                  <a:pt x="64" y="5"/>
                </a:cubicBezTo>
                <a:cubicBezTo>
                  <a:pt x="51" y="6"/>
                  <a:pt x="31" y="0"/>
                  <a:pt x="19" y="7"/>
                </a:cubicBezTo>
                <a:cubicBezTo>
                  <a:pt x="10" y="12"/>
                  <a:pt x="5" y="27"/>
                  <a:pt x="4" y="36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6789F16-2B14-4BCB-A0B3-2C8B4E04CC14}"/>
              </a:ext>
            </a:extLst>
          </p:cNvPr>
          <p:cNvSpPr txBox="1"/>
          <p:nvPr/>
        </p:nvSpPr>
        <p:spPr>
          <a:xfrm>
            <a:off x="768471" y="2483286"/>
            <a:ext cx="40502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>
                <a:solidFill>
                  <a:srgbClr val="FECE02"/>
                </a:solidFill>
                <a:latin typeface="Bauhaus 93" panose="04030905020B02020C02" pitchFamily="82" charset="0"/>
              </a:rPr>
              <a:t>DESIGNED BY XIAO</a:t>
            </a:r>
            <a:endParaRPr lang="zh-CN" altLang="en-US" sz="66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52120DB-2961-4961-A040-A460263EE551}"/>
              </a:ext>
            </a:extLst>
          </p:cNvPr>
          <p:cNvSpPr txBox="1"/>
          <p:nvPr/>
        </p:nvSpPr>
        <p:spPr>
          <a:xfrm>
            <a:off x="389004" y="174041"/>
            <a:ext cx="8348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</a:rPr>
              <a:t>lorem ipsum dolor sit amet consectetuer adipiscing elit maecenas porttitor congue massa fusce posuere magna sed pulvinar ultricies purus lectus malesuada libero</a:t>
            </a:r>
            <a:endParaRPr lang="zh-CN" altLang="en-US" sz="1400">
              <a:solidFill>
                <a:srgbClr val="01B0B3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317F77F-0310-4710-8EC9-4F274F3D3647}"/>
              </a:ext>
            </a:extLst>
          </p:cNvPr>
          <p:cNvSpPr txBox="1"/>
          <p:nvPr/>
        </p:nvSpPr>
        <p:spPr>
          <a:xfrm>
            <a:off x="389004" y="6376183"/>
            <a:ext cx="4135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</a:rPr>
              <a:t>ultricies purus lectus malesuada libero </a:t>
            </a:r>
            <a:r>
              <a:rPr lang="en-US" altLang="zh-CN" sz="1400">
                <a:solidFill>
                  <a:srgbClr val="01B0B3"/>
                </a:solidFill>
              </a:rPr>
              <a:t>——</a:t>
            </a:r>
            <a:endParaRPr lang="zh-CN" altLang="en-US" sz="1400">
              <a:solidFill>
                <a:srgbClr val="01B0B3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85D20F0-CF85-469B-B3F2-F8DA9DCAF52C}"/>
              </a:ext>
            </a:extLst>
          </p:cNvPr>
          <p:cNvGrpSpPr/>
          <p:nvPr/>
        </p:nvGrpSpPr>
        <p:grpSpPr>
          <a:xfrm>
            <a:off x="6907013" y="1226008"/>
            <a:ext cx="4516516" cy="1136841"/>
            <a:chOff x="4763685" y="2705100"/>
            <a:chExt cx="5751915" cy="144780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1DEB1480-F1F1-45A9-9314-E3DCA8C2CAE5}"/>
                </a:ext>
              </a:extLst>
            </p:cNvPr>
            <p:cNvSpPr/>
            <p:nvPr/>
          </p:nvSpPr>
          <p:spPr>
            <a:xfrm>
              <a:off x="4763685" y="2705100"/>
              <a:ext cx="5751915" cy="1447800"/>
            </a:xfrm>
            <a:custGeom>
              <a:avLst/>
              <a:gdLst>
                <a:gd name="connsiteX0" fmla="*/ 417034 w 5751915"/>
                <a:gd name="connsiteY0" fmla="*/ 619125 h 1447800"/>
                <a:gd name="connsiteX1" fmla="*/ 312259 w 5751915"/>
                <a:gd name="connsiteY1" fmla="*/ 723900 h 1447800"/>
                <a:gd name="connsiteX2" fmla="*/ 417034 w 5751915"/>
                <a:gd name="connsiteY2" fmla="*/ 828675 h 1447800"/>
                <a:gd name="connsiteX3" fmla="*/ 521809 w 5751915"/>
                <a:gd name="connsiteY3" fmla="*/ 723900 h 1447800"/>
                <a:gd name="connsiteX4" fmla="*/ 417034 w 5751915"/>
                <a:gd name="connsiteY4" fmla="*/ 619125 h 1447800"/>
                <a:gd name="connsiteX5" fmla="*/ 969163 w 5751915"/>
                <a:gd name="connsiteY5" fmla="*/ 0 h 1447800"/>
                <a:gd name="connsiteX6" fmla="*/ 5628371 w 5751915"/>
                <a:gd name="connsiteY6" fmla="*/ 0 h 1447800"/>
                <a:gd name="connsiteX7" fmla="*/ 5751915 w 5751915"/>
                <a:gd name="connsiteY7" fmla="*/ 169204 h 1447800"/>
                <a:gd name="connsiteX8" fmla="*/ 5751915 w 5751915"/>
                <a:gd name="connsiteY8" fmla="*/ 1278596 h 1447800"/>
                <a:gd name="connsiteX9" fmla="*/ 5628371 w 5751915"/>
                <a:gd name="connsiteY9" fmla="*/ 1447800 h 1447800"/>
                <a:gd name="connsiteX10" fmla="*/ 969163 w 5751915"/>
                <a:gd name="connsiteY10" fmla="*/ 1447800 h 1447800"/>
                <a:gd name="connsiteX11" fmla="*/ 962722 w 5751915"/>
                <a:gd name="connsiteY11" fmla="*/ 1446019 h 1447800"/>
                <a:gd name="connsiteX12" fmla="*/ 940777 w 5751915"/>
                <a:gd name="connsiteY12" fmla="*/ 1445631 h 1447800"/>
                <a:gd name="connsiteX13" fmla="*/ 0 w 5751915"/>
                <a:gd name="connsiteY13" fmla="*/ 723901 h 1447800"/>
                <a:gd name="connsiteX14" fmla="*/ 940777 w 5751915"/>
                <a:gd name="connsiteY14" fmla="*/ 2171 h 1447800"/>
                <a:gd name="connsiteX15" fmla="*/ 962722 w 5751915"/>
                <a:gd name="connsiteY15" fmla="*/ 1782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1915" h="1447800">
                  <a:moveTo>
                    <a:pt x="417034" y="619125"/>
                  </a:moveTo>
                  <a:cubicBezTo>
                    <a:pt x="359168" y="619125"/>
                    <a:pt x="312259" y="666034"/>
                    <a:pt x="312259" y="723900"/>
                  </a:cubicBezTo>
                  <a:cubicBezTo>
                    <a:pt x="312259" y="781766"/>
                    <a:pt x="359168" y="828675"/>
                    <a:pt x="417034" y="828675"/>
                  </a:cubicBezTo>
                  <a:cubicBezTo>
                    <a:pt x="474900" y="828675"/>
                    <a:pt x="521809" y="781766"/>
                    <a:pt x="521809" y="723900"/>
                  </a:cubicBezTo>
                  <a:cubicBezTo>
                    <a:pt x="521809" y="666034"/>
                    <a:pt x="474900" y="619125"/>
                    <a:pt x="417034" y="619125"/>
                  </a:cubicBezTo>
                  <a:close/>
                  <a:moveTo>
                    <a:pt x="969163" y="0"/>
                  </a:moveTo>
                  <a:lnTo>
                    <a:pt x="5628371" y="0"/>
                  </a:lnTo>
                  <a:cubicBezTo>
                    <a:pt x="5696603" y="0"/>
                    <a:pt x="5751915" y="75755"/>
                    <a:pt x="5751915" y="169204"/>
                  </a:cubicBezTo>
                  <a:lnTo>
                    <a:pt x="5751915" y="1278596"/>
                  </a:lnTo>
                  <a:cubicBezTo>
                    <a:pt x="5751915" y="1372046"/>
                    <a:pt x="5696603" y="1447800"/>
                    <a:pt x="5628371" y="1447800"/>
                  </a:cubicBezTo>
                  <a:lnTo>
                    <a:pt x="969163" y="1447800"/>
                  </a:lnTo>
                  <a:lnTo>
                    <a:pt x="962722" y="1446019"/>
                  </a:lnTo>
                  <a:lnTo>
                    <a:pt x="940777" y="1445631"/>
                  </a:lnTo>
                  <a:cubicBezTo>
                    <a:pt x="660174" y="1408479"/>
                    <a:pt x="0" y="930615"/>
                    <a:pt x="0" y="723901"/>
                  </a:cubicBezTo>
                  <a:cubicBezTo>
                    <a:pt x="0" y="517186"/>
                    <a:pt x="660174" y="39321"/>
                    <a:pt x="940777" y="2171"/>
                  </a:cubicBezTo>
                  <a:lnTo>
                    <a:pt x="962722" y="17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01B0B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83A0C154-9425-4C68-A6E6-EDB3AFACC059}"/>
                </a:ext>
              </a:extLst>
            </p:cNvPr>
            <p:cNvSpPr/>
            <p:nvPr/>
          </p:nvSpPr>
          <p:spPr>
            <a:xfrm>
              <a:off x="4862746" y="2761412"/>
              <a:ext cx="5553794" cy="1335177"/>
            </a:xfrm>
            <a:custGeom>
              <a:avLst/>
              <a:gdLst>
                <a:gd name="connsiteX0" fmla="*/ 992371 w 5889652"/>
                <a:gd name="connsiteY0" fmla="*/ 0 h 1082429"/>
                <a:gd name="connsiteX1" fmla="*/ 5763149 w 5889652"/>
                <a:gd name="connsiteY1" fmla="*/ 0 h 1082429"/>
                <a:gd name="connsiteX2" fmla="*/ 5889652 w 5889652"/>
                <a:gd name="connsiteY2" fmla="*/ 126503 h 1082429"/>
                <a:gd name="connsiteX3" fmla="*/ 5889652 w 5889652"/>
                <a:gd name="connsiteY3" fmla="*/ 955926 h 1082429"/>
                <a:gd name="connsiteX4" fmla="*/ 5763149 w 5889652"/>
                <a:gd name="connsiteY4" fmla="*/ 1082429 h 1082429"/>
                <a:gd name="connsiteX5" fmla="*/ 992371 w 5889652"/>
                <a:gd name="connsiteY5" fmla="*/ 1082429 h 1082429"/>
                <a:gd name="connsiteX6" fmla="*/ 985775 w 5889652"/>
                <a:gd name="connsiteY6" fmla="*/ 1081097 h 1082429"/>
                <a:gd name="connsiteX7" fmla="*/ 963305 w 5889652"/>
                <a:gd name="connsiteY7" fmla="*/ 1080807 h 1082429"/>
                <a:gd name="connsiteX8" fmla="*/ 0 w 5889652"/>
                <a:gd name="connsiteY8" fmla="*/ 541215 h 1082429"/>
                <a:gd name="connsiteX9" fmla="*/ 963305 w 5889652"/>
                <a:gd name="connsiteY9" fmla="*/ 1623 h 1082429"/>
                <a:gd name="connsiteX10" fmla="*/ 985775 w 5889652"/>
                <a:gd name="connsiteY10" fmla="*/ 1332 h 10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89652" h="1082429">
                  <a:moveTo>
                    <a:pt x="992371" y="0"/>
                  </a:moveTo>
                  <a:lnTo>
                    <a:pt x="5763149" y="0"/>
                  </a:lnTo>
                  <a:cubicBezTo>
                    <a:pt x="5833015" y="0"/>
                    <a:pt x="5889652" y="56637"/>
                    <a:pt x="5889652" y="126503"/>
                  </a:cubicBezTo>
                  <a:lnTo>
                    <a:pt x="5889652" y="955926"/>
                  </a:lnTo>
                  <a:cubicBezTo>
                    <a:pt x="5889652" y="1025792"/>
                    <a:pt x="5833015" y="1082429"/>
                    <a:pt x="5763149" y="1082429"/>
                  </a:cubicBezTo>
                  <a:lnTo>
                    <a:pt x="992371" y="1082429"/>
                  </a:lnTo>
                  <a:lnTo>
                    <a:pt x="985775" y="1081097"/>
                  </a:lnTo>
                  <a:lnTo>
                    <a:pt x="963305" y="1080807"/>
                  </a:lnTo>
                  <a:cubicBezTo>
                    <a:pt x="675983" y="1053031"/>
                    <a:pt x="0" y="695762"/>
                    <a:pt x="0" y="541215"/>
                  </a:cubicBezTo>
                  <a:cubicBezTo>
                    <a:pt x="0" y="386667"/>
                    <a:pt x="675983" y="29398"/>
                    <a:pt x="963305" y="1623"/>
                  </a:cubicBezTo>
                  <a:lnTo>
                    <a:pt x="985775" y="1332"/>
                  </a:lnTo>
                  <a:close/>
                </a:path>
              </a:pathLst>
            </a:custGeom>
            <a:noFill/>
            <a:ln>
              <a:solidFill>
                <a:srgbClr val="01B0B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9CCFC4B-BCB7-40CE-9159-9B139320E387}"/>
              </a:ext>
            </a:extLst>
          </p:cNvPr>
          <p:cNvGrpSpPr/>
          <p:nvPr/>
        </p:nvGrpSpPr>
        <p:grpSpPr>
          <a:xfrm>
            <a:off x="6907013" y="5192412"/>
            <a:ext cx="4516516" cy="1136841"/>
            <a:chOff x="4763685" y="2705100"/>
            <a:chExt cx="5751915" cy="144780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44F8BD8A-BAE9-4BA6-9CD0-7D013B81AA82}"/>
                </a:ext>
              </a:extLst>
            </p:cNvPr>
            <p:cNvSpPr/>
            <p:nvPr/>
          </p:nvSpPr>
          <p:spPr>
            <a:xfrm>
              <a:off x="4763685" y="2705100"/>
              <a:ext cx="5751915" cy="1447800"/>
            </a:xfrm>
            <a:custGeom>
              <a:avLst/>
              <a:gdLst>
                <a:gd name="connsiteX0" fmla="*/ 417034 w 5751915"/>
                <a:gd name="connsiteY0" fmla="*/ 619125 h 1447800"/>
                <a:gd name="connsiteX1" fmla="*/ 312259 w 5751915"/>
                <a:gd name="connsiteY1" fmla="*/ 723900 h 1447800"/>
                <a:gd name="connsiteX2" fmla="*/ 417034 w 5751915"/>
                <a:gd name="connsiteY2" fmla="*/ 828675 h 1447800"/>
                <a:gd name="connsiteX3" fmla="*/ 521809 w 5751915"/>
                <a:gd name="connsiteY3" fmla="*/ 723900 h 1447800"/>
                <a:gd name="connsiteX4" fmla="*/ 417034 w 5751915"/>
                <a:gd name="connsiteY4" fmla="*/ 619125 h 1447800"/>
                <a:gd name="connsiteX5" fmla="*/ 969163 w 5751915"/>
                <a:gd name="connsiteY5" fmla="*/ 0 h 1447800"/>
                <a:gd name="connsiteX6" fmla="*/ 5628371 w 5751915"/>
                <a:gd name="connsiteY6" fmla="*/ 0 h 1447800"/>
                <a:gd name="connsiteX7" fmla="*/ 5751915 w 5751915"/>
                <a:gd name="connsiteY7" fmla="*/ 169204 h 1447800"/>
                <a:gd name="connsiteX8" fmla="*/ 5751915 w 5751915"/>
                <a:gd name="connsiteY8" fmla="*/ 1278596 h 1447800"/>
                <a:gd name="connsiteX9" fmla="*/ 5628371 w 5751915"/>
                <a:gd name="connsiteY9" fmla="*/ 1447800 h 1447800"/>
                <a:gd name="connsiteX10" fmla="*/ 969163 w 5751915"/>
                <a:gd name="connsiteY10" fmla="*/ 1447800 h 1447800"/>
                <a:gd name="connsiteX11" fmla="*/ 962722 w 5751915"/>
                <a:gd name="connsiteY11" fmla="*/ 1446019 h 1447800"/>
                <a:gd name="connsiteX12" fmla="*/ 940777 w 5751915"/>
                <a:gd name="connsiteY12" fmla="*/ 1445631 h 1447800"/>
                <a:gd name="connsiteX13" fmla="*/ 0 w 5751915"/>
                <a:gd name="connsiteY13" fmla="*/ 723901 h 1447800"/>
                <a:gd name="connsiteX14" fmla="*/ 940777 w 5751915"/>
                <a:gd name="connsiteY14" fmla="*/ 2171 h 1447800"/>
                <a:gd name="connsiteX15" fmla="*/ 962722 w 5751915"/>
                <a:gd name="connsiteY15" fmla="*/ 1782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1915" h="1447800">
                  <a:moveTo>
                    <a:pt x="417034" y="619125"/>
                  </a:moveTo>
                  <a:cubicBezTo>
                    <a:pt x="359168" y="619125"/>
                    <a:pt x="312259" y="666034"/>
                    <a:pt x="312259" y="723900"/>
                  </a:cubicBezTo>
                  <a:cubicBezTo>
                    <a:pt x="312259" y="781766"/>
                    <a:pt x="359168" y="828675"/>
                    <a:pt x="417034" y="828675"/>
                  </a:cubicBezTo>
                  <a:cubicBezTo>
                    <a:pt x="474900" y="828675"/>
                    <a:pt x="521809" y="781766"/>
                    <a:pt x="521809" y="723900"/>
                  </a:cubicBezTo>
                  <a:cubicBezTo>
                    <a:pt x="521809" y="666034"/>
                    <a:pt x="474900" y="619125"/>
                    <a:pt x="417034" y="619125"/>
                  </a:cubicBezTo>
                  <a:close/>
                  <a:moveTo>
                    <a:pt x="969163" y="0"/>
                  </a:moveTo>
                  <a:lnTo>
                    <a:pt x="5628371" y="0"/>
                  </a:lnTo>
                  <a:cubicBezTo>
                    <a:pt x="5696603" y="0"/>
                    <a:pt x="5751915" y="75755"/>
                    <a:pt x="5751915" y="169204"/>
                  </a:cubicBezTo>
                  <a:lnTo>
                    <a:pt x="5751915" y="1278596"/>
                  </a:lnTo>
                  <a:cubicBezTo>
                    <a:pt x="5751915" y="1372046"/>
                    <a:pt x="5696603" y="1447800"/>
                    <a:pt x="5628371" y="1447800"/>
                  </a:cubicBezTo>
                  <a:lnTo>
                    <a:pt x="969163" y="1447800"/>
                  </a:lnTo>
                  <a:lnTo>
                    <a:pt x="962722" y="1446019"/>
                  </a:lnTo>
                  <a:lnTo>
                    <a:pt x="940777" y="1445631"/>
                  </a:lnTo>
                  <a:cubicBezTo>
                    <a:pt x="660174" y="1408479"/>
                    <a:pt x="0" y="930615"/>
                    <a:pt x="0" y="723901"/>
                  </a:cubicBezTo>
                  <a:cubicBezTo>
                    <a:pt x="0" y="517186"/>
                    <a:pt x="660174" y="39321"/>
                    <a:pt x="940777" y="2171"/>
                  </a:cubicBezTo>
                  <a:lnTo>
                    <a:pt x="962722" y="17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01B0B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0B455756-E954-418B-9E02-CF4BFBA2E73D}"/>
                </a:ext>
              </a:extLst>
            </p:cNvPr>
            <p:cNvSpPr/>
            <p:nvPr/>
          </p:nvSpPr>
          <p:spPr>
            <a:xfrm>
              <a:off x="4862746" y="2761412"/>
              <a:ext cx="5553794" cy="1335177"/>
            </a:xfrm>
            <a:custGeom>
              <a:avLst/>
              <a:gdLst>
                <a:gd name="connsiteX0" fmla="*/ 992371 w 5889652"/>
                <a:gd name="connsiteY0" fmla="*/ 0 h 1082429"/>
                <a:gd name="connsiteX1" fmla="*/ 5763149 w 5889652"/>
                <a:gd name="connsiteY1" fmla="*/ 0 h 1082429"/>
                <a:gd name="connsiteX2" fmla="*/ 5889652 w 5889652"/>
                <a:gd name="connsiteY2" fmla="*/ 126503 h 1082429"/>
                <a:gd name="connsiteX3" fmla="*/ 5889652 w 5889652"/>
                <a:gd name="connsiteY3" fmla="*/ 955926 h 1082429"/>
                <a:gd name="connsiteX4" fmla="*/ 5763149 w 5889652"/>
                <a:gd name="connsiteY4" fmla="*/ 1082429 h 1082429"/>
                <a:gd name="connsiteX5" fmla="*/ 992371 w 5889652"/>
                <a:gd name="connsiteY5" fmla="*/ 1082429 h 1082429"/>
                <a:gd name="connsiteX6" fmla="*/ 985775 w 5889652"/>
                <a:gd name="connsiteY6" fmla="*/ 1081097 h 1082429"/>
                <a:gd name="connsiteX7" fmla="*/ 963305 w 5889652"/>
                <a:gd name="connsiteY7" fmla="*/ 1080807 h 1082429"/>
                <a:gd name="connsiteX8" fmla="*/ 0 w 5889652"/>
                <a:gd name="connsiteY8" fmla="*/ 541215 h 1082429"/>
                <a:gd name="connsiteX9" fmla="*/ 963305 w 5889652"/>
                <a:gd name="connsiteY9" fmla="*/ 1623 h 1082429"/>
                <a:gd name="connsiteX10" fmla="*/ 985775 w 5889652"/>
                <a:gd name="connsiteY10" fmla="*/ 1332 h 10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89652" h="1082429">
                  <a:moveTo>
                    <a:pt x="992371" y="0"/>
                  </a:moveTo>
                  <a:lnTo>
                    <a:pt x="5763149" y="0"/>
                  </a:lnTo>
                  <a:cubicBezTo>
                    <a:pt x="5833015" y="0"/>
                    <a:pt x="5889652" y="56637"/>
                    <a:pt x="5889652" y="126503"/>
                  </a:cubicBezTo>
                  <a:lnTo>
                    <a:pt x="5889652" y="955926"/>
                  </a:lnTo>
                  <a:cubicBezTo>
                    <a:pt x="5889652" y="1025792"/>
                    <a:pt x="5833015" y="1082429"/>
                    <a:pt x="5763149" y="1082429"/>
                  </a:cubicBezTo>
                  <a:lnTo>
                    <a:pt x="992371" y="1082429"/>
                  </a:lnTo>
                  <a:lnTo>
                    <a:pt x="985775" y="1081097"/>
                  </a:lnTo>
                  <a:lnTo>
                    <a:pt x="963305" y="1080807"/>
                  </a:lnTo>
                  <a:cubicBezTo>
                    <a:pt x="675983" y="1053031"/>
                    <a:pt x="0" y="695762"/>
                    <a:pt x="0" y="541215"/>
                  </a:cubicBezTo>
                  <a:cubicBezTo>
                    <a:pt x="0" y="386667"/>
                    <a:pt x="675983" y="29398"/>
                    <a:pt x="963305" y="1623"/>
                  </a:cubicBezTo>
                  <a:lnTo>
                    <a:pt x="985775" y="1332"/>
                  </a:lnTo>
                  <a:close/>
                </a:path>
              </a:pathLst>
            </a:custGeom>
            <a:noFill/>
            <a:ln>
              <a:solidFill>
                <a:srgbClr val="01B0B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8FEDCDB-7434-4FE9-A35C-B0A7AD95156F}"/>
              </a:ext>
            </a:extLst>
          </p:cNvPr>
          <p:cNvGrpSpPr/>
          <p:nvPr/>
        </p:nvGrpSpPr>
        <p:grpSpPr>
          <a:xfrm>
            <a:off x="6907013" y="3209210"/>
            <a:ext cx="4516516" cy="1136841"/>
            <a:chOff x="4763685" y="2705100"/>
            <a:chExt cx="5751915" cy="144780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BC4C8DC7-31E8-4A07-8694-D320AC92CFF2}"/>
                </a:ext>
              </a:extLst>
            </p:cNvPr>
            <p:cNvSpPr/>
            <p:nvPr/>
          </p:nvSpPr>
          <p:spPr>
            <a:xfrm>
              <a:off x="4763685" y="2705100"/>
              <a:ext cx="5751915" cy="1447800"/>
            </a:xfrm>
            <a:custGeom>
              <a:avLst/>
              <a:gdLst>
                <a:gd name="connsiteX0" fmla="*/ 417034 w 5751915"/>
                <a:gd name="connsiteY0" fmla="*/ 619125 h 1447800"/>
                <a:gd name="connsiteX1" fmla="*/ 312259 w 5751915"/>
                <a:gd name="connsiteY1" fmla="*/ 723900 h 1447800"/>
                <a:gd name="connsiteX2" fmla="*/ 417034 w 5751915"/>
                <a:gd name="connsiteY2" fmla="*/ 828675 h 1447800"/>
                <a:gd name="connsiteX3" fmla="*/ 521809 w 5751915"/>
                <a:gd name="connsiteY3" fmla="*/ 723900 h 1447800"/>
                <a:gd name="connsiteX4" fmla="*/ 417034 w 5751915"/>
                <a:gd name="connsiteY4" fmla="*/ 619125 h 1447800"/>
                <a:gd name="connsiteX5" fmla="*/ 969163 w 5751915"/>
                <a:gd name="connsiteY5" fmla="*/ 0 h 1447800"/>
                <a:gd name="connsiteX6" fmla="*/ 5628371 w 5751915"/>
                <a:gd name="connsiteY6" fmla="*/ 0 h 1447800"/>
                <a:gd name="connsiteX7" fmla="*/ 5751915 w 5751915"/>
                <a:gd name="connsiteY7" fmla="*/ 169204 h 1447800"/>
                <a:gd name="connsiteX8" fmla="*/ 5751915 w 5751915"/>
                <a:gd name="connsiteY8" fmla="*/ 1278596 h 1447800"/>
                <a:gd name="connsiteX9" fmla="*/ 5628371 w 5751915"/>
                <a:gd name="connsiteY9" fmla="*/ 1447800 h 1447800"/>
                <a:gd name="connsiteX10" fmla="*/ 969163 w 5751915"/>
                <a:gd name="connsiteY10" fmla="*/ 1447800 h 1447800"/>
                <a:gd name="connsiteX11" fmla="*/ 962722 w 5751915"/>
                <a:gd name="connsiteY11" fmla="*/ 1446019 h 1447800"/>
                <a:gd name="connsiteX12" fmla="*/ 940777 w 5751915"/>
                <a:gd name="connsiteY12" fmla="*/ 1445631 h 1447800"/>
                <a:gd name="connsiteX13" fmla="*/ 0 w 5751915"/>
                <a:gd name="connsiteY13" fmla="*/ 723901 h 1447800"/>
                <a:gd name="connsiteX14" fmla="*/ 940777 w 5751915"/>
                <a:gd name="connsiteY14" fmla="*/ 2171 h 1447800"/>
                <a:gd name="connsiteX15" fmla="*/ 962722 w 5751915"/>
                <a:gd name="connsiteY15" fmla="*/ 1782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1915" h="1447800">
                  <a:moveTo>
                    <a:pt x="417034" y="619125"/>
                  </a:moveTo>
                  <a:cubicBezTo>
                    <a:pt x="359168" y="619125"/>
                    <a:pt x="312259" y="666034"/>
                    <a:pt x="312259" y="723900"/>
                  </a:cubicBezTo>
                  <a:cubicBezTo>
                    <a:pt x="312259" y="781766"/>
                    <a:pt x="359168" y="828675"/>
                    <a:pt x="417034" y="828675"/>
                  </a:cubicBezTo>
                  <a:cubicBezTo>
                    <a:pt x="474900" y="828675"/>
                    <a:pt x="521809" y="781766"/>
                    <a:pt x="521809" y="723900"/>
                  </a:cubicBezTo>
                  <a:cubicBezTo>
                    <a:pt x="521809" y="666034"/>
                    <a:pt x="474900" y="619125"/>
                    <a:pt x="417034" y="619125"/>
                  </a:cubicBezTo>
                  <a:close/>
                  <a:moveTo>
                    <a:pt x="969163" y="0"/>
                  </a:moveTo>
                  <a:lnTo>
                    <a:pt x="5628371" y="0"/>
                  </a:lnTo>
                  <a:cubicBezTo>
                    <a:pt x="5696603" y="0"/>
                    <a:pt x="5751915" y="75755"/>
                    <a:pt x="5751915" y="169204"/>
                  </a:cubicBezTo>
                  <a:lnTo>
                    <a:pt x="5751915" y="1278596"/>
                  </a:lnTo>
                  <a:cubicBezTo>
                    <a:pt x="5751915" y="1372046"/>
                    <a:pt x="5696603" y="1447800"/>
                    <a:pt x="5628371" y="1447800"/>
                  </a:cubicBezTo>
                  <a:lnTo>
                    <a:pt x="969163" y="1447800"/>
                  </a:lnTo>
                  <a:lnTo>
                    <a:pt x="962722" y="1446019"/>
                  </a:lnTo>
                  <a:lnTo>
                    <a:pt x="940777" y="1445631"/>
                  </a:lnTo>
                  <a:cubicBezTo>
                    <a:pt x="660174" y="1408479"/>
                    <a:pt x="0" y="930615"/>
                    <a:pt x="0" y="723901"/>
                  </a:cubicBezTo>
                  <a:cubicBezTo>
                    <a:pt x="0" y="517186"/>
                    <a:pt x="660174" y="39321"/>
                    <a:pt x="940777" y="2171"/>
                  </a:cubicBezTo>
                  <a:lnTo>
                    <a:pt x="962722" y="17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01B0B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6CF73FF3-CF5E-4D64-8761-A2D6F836B257}"/>
                </a:ext>
              </a:extLst>
            </p:cNvPr>
            <p:cNvSpPr/>
            <p:nvPr/>
          </p:nvSpPr>
          <p:spPr>
            <a:xfrm>
              <a:off x="4862746" y="2761412"/>
              <a:ext cx="5553794" cy="1335177"/>
            </a:xfrm>
            <a:custGeom>
              <a:avLst/>
              <a:gdLst>
                <a:gd name="connsiteX0" fmla="*/ 992371 w 5889652"/>
                <a:gd name="connsiteY0" fmla="*/ 0 h 1082429"/>
                <a:gd name="connsiteX1" fmla="*/ 5763149 w 5889652"/>
                <a:gd name="connsiteY1" fmla="*/ 0 h 1082429"/>
                <a:gd name="connsiteX2" fmla="*/ 5889652 w 5889652"/>
                <a:gd name="connsiteY2" fmla="*/ 126503 h 1082429"/>
                <a:gd name="connsiteX3" fmla="*/ 5889652 w 5889652"/>
                <a:gd name="connsiteY3" fmla="*/ 955926 h 1082429"/>
                <a:gd name="connsiteX4" fmla="*/ 5763149 w 5889652"/>
                <a:gd name="connsiteY4" fmla="*/ 1082429 h 1082429"/>
                <a:gd name="connsiteX5" fmla="*/ 992371 w 5889652"/>
                <a:gd name="connsiteY5" fmla="*/ 1082429 h 1082429"/>
                <a:gd name="connsiteX6" fmla="*/ 985775 w 5889652"/>
                <a:gd name="connsiteY6" fmla="*/ 1081097 h 1082429"/>
                <a:gd name="connsiteX7" fmla="*/ 963305 w 5889652"/>
                <a:gd name="connsiteY7" fmla="*/ 1080807 h 1082429"/>
                <a:gd name="connsiteX8" fmla="*/ 0 w 5889652"/>
                <a:gd name="connsiteY8" fmla="*/ 541215 h 1082429"/>
                <a:gd name="connsiteX9" fmla="*/ 963305 w 5889652"/>
                <a:gd name="connsiteY9" fmla="*/ 1623 h 1082429"/>
                <a:gd name="connsiteX10" fmla="*/ 985775 w 5889652"/>
                <a:gd name="connsiteY10" fmla="*/ 1332 h 10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89652" h="1082429">
                  <a:moveTo>
                    <a:pt x="992371" y="0"/>
                  </a:moveTo>
                  <a:lnTo>
                    <a:pt x="5763149" y="0"/>
                  </a:lnTo>
                  <a:cubicBezTo>
                    <a:pt x="5833015" y="0"/>
                    <a:pt x="5889652" y="56637"/>
                    <a:pt x="5889652" y="126503"/>
                  </a:cubicBezTo>
                  <a:lnTo>
                    <a:pt x="5889652" y="955926"/>
                  </a:lnTo>
                  <a:cubicBezTo>
                    <a:pt x="5889652" y="1025792"/>
                    <a:pt x="5833015" y="1082429"/>
                    <a:pt x="5763149" y="1082429"/>
                  </a:cubicBezTo>
                  <a:lnTo>
                    <a:pt x="992371" y="1082429"/>
                  </a:lnTo>
                  <a:lnTo>
                    <a:pt x="985775" y="1081097"/>
                  </a:lnTo>
                  <a:lnTo>
                    <a:pt x="963305" y="1080807"/>
                  </a:lnTo>
                  <a:cubicBezTo>
                    <a:pt x="675983" y="1053031"/>
                    <a:pt x="0" y="695762"/>
                    <a:pt x="0" y="541215"/>
                  </a:cubicBezTo>
                  <a:cubicBezTo>
                    <a:pt x="0" y="386667"/>
                    <a:pt x="675983" y="29398"/>
                    <a:pt x="963305" y="1623"/>
                  </a:cubicBezTo>
                  <a:lnTo>
                    <a:pt x="985775" y="1332"/>
                  </a:lnTo>
                  <a:close/>
                </a:path>
              </a:pathLst>
            </a:custGeom>
            <a:noFill/>
            <a:ln>
              <a:solidFill>
                <a:srgbClr val="01B0B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D467C84-04EE-4FCD-ADC1-3F4A4AD48916}"/>
              </a:ext>
            </a:extLst>
          </p:cNvPr>
          <p:cNvSpPr txBox="1"/>
          <p:nvPr/>
        </p:nvSpPr>
        <p:spPr>
          <a:xfrm>
            <a:off x="7502070" y="3403712"/>
            <a:ext cx="3916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consectetuer adipiscing elit. maecenas porttitor congue massa fusce posuere, magna sed pulvinar ultriciespurus lectus malesuada libero</a:t>
            </a:r>
            <a:endParaRPr lang="zh-CN" altLang="en-US" sz="1400">
              <a:solidFill>
                <a:srgbClr val="01B0B3"/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E208D88-3514-49E6-87C7-6774D052E5DA}"/>
              </a:ext>
            </a:extLst>
          </p:cNvPr>
          <p:cNvSpPr txBox="1"/>
          <p:nvPr/>
        </p:nvSpPr>
        <p:spPr>
          <a:xfrm>
            <a:off x="7502070" y="1415925"/>
            <a:ext cx="3916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consectetuer adipiscing elit. maecenas porttitor congue massa fusce posuere, magna sed pulvinar ultriciespurus lectus malesuada libero</a:t>
            </a:r>
            <a:endParaRPr lang="zh-CN" altLang="en-US" sz="1400">
              <a:solidFill>
                <a:srgbClr val="01B0B3"/>
              </a:solidFill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EC43213-F718-4123-89B5-FDCBFAB11C26}"/>
              </a:ext>
            </a:extLst>
          </p:cNvPr>
          <p:cNvSpPr txBox="1"/>
          <p:nvPr/>
        </p:nvSpPr>
        <p:spPr>
          <a:xfrm>
            <a:off x="7502070" y="5391500"/>
            <a:ext cx="3916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consectetuer adipiscing elit. maecenas porttitor congue massa fusce posuere, magna sed pulvinar ultriciespurus lectus malesuada libero</a:t>
            </a:r>
            <a:endParaRPr lang="zh-CN" altLang="en-US" sz="1400">
              <a:solidFill>
                <a:srgbClr val="01B0B3"/>
              </a:solidFill>
              <a:latin typeface="+mn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9290260B-30F7-4FF5-82B1-986C23F8A0F7}"/>
              </a:ext>
            </a:extLst>
          </p:cNvPr>
          <p:cNvSpPr/>
          <p:nvPr/>
        </p:nvSpPr>
        <p:spPr>
          <a:xfrm>
            <a:off x="5638800" y="1805939"/>
            <a:ext cx="1577340" cy="1737361"/>
          </a:xfrm>
          <a:custGeom>
            <a:avLst/>
            <a:gdLst>
              <a:gd name="connsiteX0" fmla="*/ 0 w 1577340"/>
              <a:gd name="connsiteY0" fmla="*/ 1737361 h 1737361"/>
              <a:gd name="connsiteX1" fmla="*/ 1577340 w 1577340"/>
              <a:gd name="connsiteY1" fmla="*/ 0 h 173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77340" h="1737361" extrusionOk="0">
                <a:moveTo>
                  <a:pt x="0" y="1737361"/>
                </a:moveTo>
                <a:cubicBezTo>
                  <a:pt x="589074" y="1129350"/>
                  <a:pt x="1447396" y="388386"/>
                  <a:pt x="1577340" y="0"/>
                </a:cubicBezTo>
              </a:path>
            </a:pathLst>
          </a:custGeom>
          <a:noFill/>
          <a:ln w="12700">
            <a:solidFill>
              <a:srgbClr val="01B0B3"/>
            </a:solidFill>
            <a:prstDash val="dash"/>
            <a:tailEnd type="oval"/>
            <a:extLst>
              <a:ext uri="{C807C97D-BFC1-408E-A445-0C87EB9F89A2}">
                <ask:lineSketchStyleProps xmlns:ask="http://schemas.microsoft.com/office/drawing/2018/sketchyshapes" xmlns="" sd="1979873619">
                  <a:custGeom>
                    <a:avLst/>
                    <a:gdLst>
                      <a:gd name="connsiteX0" fmla="*/ 0 w 1577340"/>
                      <a:gd name="connsiteY0" fmla="*/ 1607820 h 1607820"/>
                      <a:gd name="connsiteX1" fmla="*/ 1577340 w 1577340"/>
                      <a:gd name="connsiteY1" fmla="*/ 0 h 1607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77340" h="1607820">
                        <a:moveTo>
                          <a:pt x="0" y="1607820"/>
                        </a:moveTo>
                        <a:lnTo>
                          <a:pt x="1577340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E1C74CF9-E1EF-4A8F-9E54-08793C0B6F0A}"/>
              </a:ext>
            </a:extLst>
          </p:cNvPr>
          <p:cNvSpPr/>
          <p:nvPr/>
        </p:nvSpPr>
        <p:spPr>
          <a:xfrm>
            <a:off x="5651500" y="3530600"/>
            <a:ext cx="1593850" cy="241300"/>
          </a:xfrm>
          <a:custGeom>
            <a:avLst/>
            <a:gdLst>
              <a:gd name="connsiteX0" fmla="*/ 0 w 1593850"/>
              <a:gd name="connsiteY0" fmla="*/ 0 h 241300"/>
              <a:gd name="connsiteX1" fmla="*/ 1593850 w 1593850"/>
              <a:gd name="connsiteY1" fmla="*/ 24130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93850" h="241300" extrusionOk="0">
                <a:moveTo>
                  <a:pt x="0" y="0"/>
                </a:moveTo>
                <a:cubicBezTo>
                  <a:pt x="594869" y="-31608"/>
                  <a:pt x="1181769" y="149287"/>
                  <a:pt x="1593850" y="241300"/>
                </a:cubicBezTo>
              </a:path>
            </a:pathLst>
          </a:custGeom>
          <a:noFill/>
          <a:ln w="12700">
            <a:solidFill>
              <a:srgbClr val="01B0B3"/>
            </a:solidFill>
            <a:prstDash val="dash"/>
            <a:tailEnd type="oval"/>
            <a:extLst>
              <a:ext uri="{C807C97D-BFC1-408E-A445-0C87EB9F89A2}">
                <ask:lineSketchStyleProps xmlns:ask="http://schemas.microsoft.com/office/drawing/2018/sketchyshapes" xmlns="" sd="2666873507">
                  <a:custGeom>
                    <a:avLst/>
                    <a:gdLst>
                      <a:gd name="connsiteX0" fmla="*/ 0 w 1593850"/>
                      <a:gd name="connsiteY0" fmla="*/ 0 h 241300"/>
                      <a:gd name="connsiteX1" fmla="*/ 1593850 w 1593850"/>
                      <a:gd name="connsiteY1" fmla="*/ 241300 h 24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93850" h="241300">
                        <a:moveTo>
                          <a:pt x="0" y="0"/>
                        </a:moveTo>
                        <a:lnTo>
                          <a:pt x="1593850" y="24130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1B050C0-F3B9-4911-83BD-59903305422E}"/>
              </a:ext>
            </a:extLst>
          </p:cNvPr>
          <p:cNvSpPr/>
          <p:nvPr/>
        </p:nvSpPr>
        <p:spPr>
          <a:xfrm>
            <a:off x="5667022" y="3544711"/>
            <a:ext cx="1557867" cy="2257778"/>
          </a:xfrm>
          <a:custGeom>
            <a:avLst/>
            <a:gdLst>
              <a:gd name="connsiteX0" fmla="*/ 0 w 1557867"/>
              <a:gd name="connsiteY0" fmla="*/ 0 h 2257778"/>
              <a:gd name="connsiteX1" fmla="*/ 1557867 w 1557867"/>
              <a:gd name="connsiteY1" fmla="*/ 2257778 h 225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57867" h="2257778" extrusionOk="0">
                <a:moveTo>
                  <a:pt x="0" y="0"/>
                </a:moveTo>
                <a:cubicBezTo>
                  <a:pt x="203631" y="504027"/>
                  <a:pt x="1191204" y="1930656"/>
                  <a:pt x="1557867" y="2257778"/>
                </a:cubicBezTo>
              </a:path>
            </a:pathLst>
          </a:custGeom>
          <a:noFill/>
          <a:ln w="12700">
            <a:solidFill>
              <a:srgbClr val="01B0B3"/>
            </a:solidFill>
            <a:prstDash val="dash"/>
            <a:tailEnd type="oval"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1557867"/>
                      <a:gd name="connsiteY0" fmla="*/ 0 h 2257778"/>
                      <a:gd name="connsiteX1" fmla="*/ 1557867 w 1557867"/>
                      <a:gd name="connsiteY1" fmla="*/ 2257778 h 2257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57867" h="2257778">
                        <a:moveTo>
                          <a:pt x="0" y="0"/>
                        </a:moveTo>
                        <a:lnTo>
                          <a:pt x="1557867" y="2257778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81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E9E7C8B-81BC-4CCA-B5AC-C3B6E525D0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B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xmlns="" id="{66BE3E89-FB29-4EB1-97C4-A3E2A632A49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7805763" y="3633555"/>
            <a:ext cx="1284715" cy="938664"/>
            <a:chOff x="-4" y="0"/>
            <a:chExt cx="594" cy="434"/>
          </a:xfrm>
          <a:solidFill>
            <a:srgbClr val="FECE0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5226AFD6-D3A4-4EAB-AE12-E7E469DBD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0"/>
              <a:ext cx="509" cy="434"/>
            </a:xfrm>
            <a:custGeom>
              <a:avLst/>
              <a:gdLst>
                <a:gd name="T0" fmla="*/ 238 w 252"/>
                <a:gd name="T1" fmla="*/ 18 h 214"/>
                <a:gd name="T2" fmla="*/ 158 w 252"/>
                <a:gd name="T3" fmla="*/ 0 h 214"/>
                <a:gd name="T4" fmla="*/ 150 w 252"/>
                <a:gd name="T5" fmla="*/ 2 h 214"/>
                <a:gd name="T6" fmla="*/ 10 w 252"/>
                <a:gd name="T7" fmla="*/ 90 h 214"/>
                <a:gd name="T8" fmla="*/ 5 w 252"/>
                <a:gd name="T9" fmla="*/ 111 h 214"/>
                <a:gd name="T10" fmla="*/ 64 w 252"/>
                <a:gd name="T11" fmla="*/ 205 h 214"/>
                <a:gd name="T12" fmla="*/ 85 w 252"/>
                <a:gd name="T13" fmla="*/ 210 h 214"/>
                <a:gd name="T14" fmla="*/ 225 w 252"/>
                <a:gd name="T15" fmla="*/ 122 h 214"/>
                <a:gd name="T16" fmla="*/ 230 w 252"/>
                <a:gd name="T17" fmla="*/ 114 h 214"/>
                <a:gd name="T18" fmla="*/ 250 w 252"/>
                <a:gd name="T19" fmla="*/ 36 h 214"/>
                <a:gd name="T20" fmla="*/ 238 w 252"/>
                <a:gd name="T21" fmla="*/ 18 h 214"/>
                <a:gd name="T22" fmla="*/ 221 w 252"/>
                <a:gd name="T23" fmla="*/ 59 h 214"/>
                <a:gd name="T24" fmla="*/ 199 w 252"/>
                <a:gd name="T25" fmla="*/ 54 h 214"/>
                <a:gd name="T26" fmla="*/ 204 w 252"/>
                <a:gd name="T27" fmla="*/ 32 h 214"/>
                <a:gd name="T28" fmla="*/ 226 w 252"/>
                <a:gd name="T29" fmla="*/ 37 h 214"/>
                <a:gd name="T30" fmla="*/ 221 w 252"/>
                <a:gd name="T31" fmla="*/ 5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14">
                  <a:moveTo>
                    <a:pt x="238" y="1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2" y="0"/>
                    <a:pt x="150" y="2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" y="94"/>
                    <a:pt x="0" y="104"/>
                    <a:pt x="5" y="111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8" y="212"/>
                    <a:pt x="78" y="214"/>
                    <a:pt x="85" y="210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8" y="120"/>
                    <a:pt x="230" y="117"/>
                    <a:pt x="230" y="114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52" y="28"/>
                    <a:pt x="247" y="20"/>
                    <a:pt x="238" y="18"/>
                  </a:cubicBezTo>
                  <a:close/>
                  <a:moveTo>
                    <a:pt x="221" y="59"/>
                  </a:moveTo>
                  <a:cubicBezTo>
                    <a:pt x="214" y="64"/>
                    <a:pt x="204" y="62"/>
                    <a:pt x="199" y="54"/>
                  </a:cubicBezTo>
                  <a:cubicBezTo>
                    <a:pt x="194" y="47"/>
                    <a:pt x="196" y="37"/>
                    <a:pt x="204" y="32"/>
                  </a:cubicBezTo>
                  <a:cubicBezTo>
                    <a:pt x="211" y="28"/>
                    <a:pt x="221" y="30"/>
                    <a:pt x="226" y="37"/>
                  </a:cubicBezTo>
                  <a:cubicBezTo>
                    <a:pt x="230" y="45"/>
                    <a:pt x="228" y="55"/>
                    <a:pt x="22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A6CBB349-E6FE-44BB-A1A8-0024CDB96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" y="45"/>
              <a:ext cx="125" cy="138"/>
            </a:xfrm>
            <a:custGeom>
              <a:avLst/>
              <a:gdLst>
                <a:gd name="T0" fmla="*/ 40 w 62"/>
                <a:gd name="T1" fmla="*/ 68 h 68"/>
                <a:gd name="T2" fmla="*/ 36 w 62"/>
                <a:gd name="T3" fmla="*/ 68 h 68"/>
                <a:gd name="T4" fmla="*/ 1 w 62"/>
                <a:gd name="T5" fmla="*/ 4 h 68"/>
                <a:gd name="T6" fmla="*/ 0 w 62"/>
                <a:gd name="T7" fmla="*/ 0 h 68"/>
                <a:gd name="T8" fmla="*/ 4 w 62"/>
                <a:gd name="T9" fmla="*/ 2 h 68"/>
                <a:gd name="T10" fmla="*/ 60 w 62"/>
                <a:gd name="T11" fmla="*/ 44 h 68"/>
                <a:gd name="T12" fmla="*/ 56 w 62"/>
                <a:gd name="T13" fmla="*/ 59 h 68"/>
                <a:gd name="T14" fmla="*/ 40 w 62"/>
                <a:gd name="T15" fmla="*/ 68 h 68"/>
                <a:gd name="T16" fmla="*/ 6 w 62"/>
                <a:gd name="T17" fmla="*/ 7 h 68"/>
                <a:gd name="T18" fmla="*/ 37 w 62"/>
                <a:gd name="T19" fmla="*/ 64 h 68"/>
                <a:gd name="T20" fmla="*/ 53 w 62"/>
                <a:gd name="T21" fmla="*/ 57 h 68"/>
                <a:gd name="T22" fmla="*/ 56 w 62"/>
                <a:gd name="T23" fmla="*/ 45 h 68"/>
                <a:gd name="T24" fmla="*/ 6 w 62"/>
                <a:gd name="T2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8">
                  <a:moveTo>
                    <a:pt x="40" y="68"/>
                  </a:moveTo>
                  <a:cubicBezTo>
                    <a:pt x="39" y="68"/>
                    <a:pt x="37" y="68"/>
                    <a:pt x="36" y="68"/>
                  </a:cubicBezTo>
                  <a:cubicBezTo>
                    <a:pt x="14" y="62"/>
                    <a:pt x="2" y="6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8" y="10"/>
                    <a:pt x="56" y="27"/>
                    <a:pt x="60" y="44"/>
                  </a:cubicBezTo>
                  <a:cubicBezTo>
                    <a:pt x="62" y="49"/>
                    <a:pt x="60" y="54"/>
                    <a:pt x="56" y="59"/>
                  </a:cubicBezTo>
                  <a:cubicBezTo>
                    <a:pt x="51" y="65"/>
                    <a:pt x="46" y="68"/>
                    <a:pt x="40" y="68"/>
                  </a:cubicBezTo>
                  <a:close/>
                  <a:moveTo>
                    <a:pt x="6" y="7"/>
                  </a:moveTo>
                  <a:cubicBezTo>
                    <a:pt x="9" y="19"/>
                    <a:pt x="20" y="60"/>
                    <a:pt x="37" y="64"/>
                  </a:cubicBezTo>
                  <a:cubicBezTo>
                    <a:pt x="42" y="65"/>
                    <a:pt x="48" y="63"/>
                    <a:pt x="53" y="57"/>
                  </a:cubicBezTo>
                  <a:cubicBezTo>
                    <a:pt x="56" y="53"/>
                    <a:pt x="57" y="50"/>
                    <a:pt x="56" y="45"/>
                  </a:cubicBezTo>
                  <a:cubicBezTo>
                    <a:pt x="53" y="32"/>
                    <a:pt x="32" y="1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625090E-8686-4F13-A6CB-ADBC5DEE4668}"/>
              </a:ext>
            </a:extLst>
          </p:cNvPr>
          <p:cNvSpPr txBox="1"/>
          <p:nvPr/>
        </p:nvSpPr>
        <p:spPr>
          <a:xfrm rot="1980000">
            <a:off x="8134505" y="3839371"/>
            <a:ext cx="890449" cy="525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bg1"/>
                </a:solidFill>
                <a:latin typeface="Bauhaus 93" panose="04030905020B02020C02" pitchFamily="82" charset="0"/>
              </a:rPr>
              <a:t>PPT</a:t>
            </a:r>
            <a:endParaRPr lang="zh-CN" altLang="en-US" sz="32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0274CC9-E766-48CD-9818-51AE5064390F}"/>
              </a:ext>
            </a:extLst>
          </p:cNvPr>
          <p:cNvSpPr txBox="1"/>
          <p:nvPr/>
        </p:nvSpPr>
        <p:spPr>
          <a:xfrm>
            <a:off x="3048000" y="1914861"/>
            <a:ext cx="6096000" cy="15219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9600">
                <a:solidFill>
                  <a:schemeClr val="bg1"/>
                </a:solidFill>
                <a:latin typeface="Bauhaus 93" panose="04030905020B02020C02" pitchFamily="82" charset="0"/>
              </a:rPr>
              <a:t>DESIGNED</a:t>
            </a:r>
          </a:p>
          <a:p>
            <a:pPr algn="dist"/>
            <a:r>
              <a:rPr lang="en-US" altLang="zh-CN" sz="9600">
                <a:solidFill>
                  <a:schemeClr val="bg1"/>
                </a:solidFill>
                <a:latin typeface="Bauhaus 93" panose="04030905020B02020C02" pitchFamily="82" charset="0"/>
              </a:rPr>
              <a:t> </a:t>
            </a:r>
            <a:endParaRPr lang="zh-CN" altLang="en-US" sz="96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E8969FD-4AF8-431C-8763-82F67EA3BD9A}"/>
              </a:ext>
            </a:extLst>
          </p:cNvPr>
          <p:cNvSpPr txBox="1"/>
          <p:nvPr/>
        </p:nvSpPr>
        <p:spPr>
          <a:xfrm>
            <a:off x="4080109" y="3447567"/>
            <a:ext cx="4031782" cy="1310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8000">
                <a:solidFill>
                  <a:schemeClr val="bg1"/>
                </a:solidFill>
                <a:latin typeface="Bauhaus 93" panose="04030905020B02020C02" pitchFamily="82" charset="0"/>
              </a:rPr>
              <a:t>BY XIAO</a:t>
            </a:r>
            <a:endParaRPr lang="zh-CN" altLang="en-US" sz="80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26" name="Group 4">
            <a:extLst>
              <a:ext uri="{FF2B5EF4-FFF2-40B4-BE49-F238E27FC236}">
                <a16:creationId xmlns:a16="http://schemas.microsoft.com/office/drawing/2014/main" xmlns="" id="{5B7E3048-D0BE-4E35-890D-A7FD4CFAF0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82329" y="2115151"/>
            <a:ext cx="1063827" cy="777274"/>
            <a:chOff x="-4" y="0"/>
            <a:chExt cx="594" cy="434"/>
          </a:xfrm>
          <a:solidFill>
            <a:srgbClr val="FECE02"/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45FA7186-2782-4298-B3FC-985C760A9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0"/>
              <a:ext cx="509" cy="434"/>
            </a:xfrm>
            <a:custGeom>
              <a:avLst/>
              <a:gdLst>
                <a:gd name="T0" fmla="*/ 238 w 252"/>
                <a:gd name="T1" fmla="*/ 18 h 214"/>
                <a:gd name="T2" fmla="*/ 158 w 252"/>
                <a:gd name="T3" fmla="*/ 0 h 214"/>
                <a:gd name="T4" fmla="*/ 150 w 252"/>
                <a:gd name="T5" fmla="*/ 2 h 214"/>
                <a:gd name="T6" fmla="*/ 10 w 252"/>
                <a:gd name="T7" fmla="*/ 90 h 214"/>
                <a:gd name="T8" fmla="*/ 5 w 252"/>
                <a:gd name="T9" fmla="*/ 111 h 214"/>
                <a:gd name="T10" fmla="*/ 64 w 252"/>
                <a:gd name="T11" fmla="*/ 205 h 214"/>
                <a:gd name="T12" fmla="*/ 85 w 252"/>
                <a:gd name="T13" fmla="*/ 210 h 214"/>
                <a:gd name="T14" fmla="*/ 225 w 252"/>
                <a:gd name="T15" fmla="*/ 122 h 214"/>
                <a:gd name="T16" fmla="*/ 230 w 252"/>
                <a:gd name="T17" fmla="*/ 114 h 214"/>
                <a:gd name="T18" fmla="*/ 250 w 252"/>
                <a:gd name="T19" fmla="*/ 36 h 214"/>
                <a:gd name="T20" fmla="*/ 238 w 252"/>
                <a:gd name="T21" fmla="*/ 18 h 214"/>
                <a:gd name="T22" fmla="*/ 221 w 252"/>
                <a:gd name="T23" fmla="*/ 59 h 214"/>
                <a:gd name="T24" fmla="*/ 199 w 252"/>
                <a:gd name="T25" fmla="*/ 54 h 214"/>
                <a:gd name="T26" fmla="*/ 204 w 252"/>
                <a:gd name="T27" fmla="*/ 32 h 214"/>
                <a:gd name="T28" fmla="*/ 226 w 252"/>
                <a:gd name="T29" fmla="*/ 37 h 214"/>
                <a:gd name="T30" fmla="*/ 221 w 252"/>
                <a:gd name="T31" fmla="*/ 5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14">
                  <a:moveTo>
                    <a:pt x="238" y="1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2" y="0"/>
                    <a:pt x="150" y="2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" y="94"/>
                    <a:pt x="0" y="104"/>
                    <a:pt x="5" y="111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8" y="212"/>
                    <a:pt x="78" y="214"/>
                    <a:pt x="85" y="210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8" y="120"/>
                    <a:pt x="230" y="117"/>
                    <a:pt x="230" y="114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52" y="28"/>
                    <a:pt x="247" y="20"/>
                    <a:pt x="238" y="18"/>
                  </a:cubicBezTo>
                  <a:close/>
                  <a:moveTo>
                    <a:pt x="221" y="59"/>
                  </a:moveTo>
                  <a:cubicBezTo>
                    <a:pt x="214" y="64"/>
                    <a:pt x="204" y="62"/>
                    <a:pt x="199" y="54"/>
                  </a:cubicBezTo>
                  <a:cubicBezTo>
                    <a:pt x="194" y="47"/>
                    <a:pt x="196" y="37"/>
                    <a:pt x="204" y="32"/>
                  </a:cubicBezTo>
                  <a:cubicBezTo>
                    <a:pt x="211" y="28"/>
                    <a:pt x="221" y="30"/>
                    <a:pt x="226" y="37"/>
                  </a:cubicBezTo>
                  <a:cubicBezTo>
                    <a:pt x="230" y="45"/>
                    <a:pt x="228" y="55"/>
                    <a:pt x="22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xmlns="" id="{74297A31-C143-4916-8AF3-B530C7710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" y="45"/>
              <a:ext cx="125" cy="138"/>
            </a:xfrm>
            <a:custGeom>
              <a:avLst/>
              <a:gdLst>
                <a:gd name="T0" fmla="*/ 40 w 62"/>
                <a:gd name="T1" fmla="*/ 68 h 68"/>
                <a:gd name="T2" fmla="*/ 36 w 62"/>
                <a:gd name="T3" fmla="*/ 68 h 68"/>
                <a:gd name="T4" fmla="*/ 1 w 62"/>
                <a:gd name="T5" fmla="*/ 4 h 68"/>
                <a:gd name="T6" fmla="*/ 0 w 62"/>
                <a:gd name="T7" fmla="*/ 0 h 68"/>
                <a:gd name="T8" fmla="*/ 4 w 62"/>
                <a:gd name="T9" fmla="*/ 2 h 68"/>
                <a:gd name="T10" fmla="*/ 60 w 62"/>
                <a:gd name="T11" fmla="*/ 44 h 68"/>
                <a:gd name="T12" fmla="*/ 56 w 62"/>
                <a:gd name="T13" fmla="*/ 59 h 68"/>
                <a:gd name="T14" fmla="*/ 40 w 62"/>
                <a:gd name="T15" fmla="*/ 68 h 68"/>
                <a:gd name="T16" fmla="*/ 6 w 62"/>
                <a:gd name="T17" fmla="*/ 7 h 68"/>
                <a:gd name="T18" fmla="*/ 37 w 62"/>
                <a:gd name="T19" fmla="*/ 64 h 68"/>
                <a:gd name="T20" fmla="*/ 53 w 62"/>
                <a:gd name="T21" fmla="*/ 57 h 68"/>
                <a:gd name="T22" fmla="*/ 56 w 62"/>
                <a:gd name="T23" fmla="*/ 45 h 68"/>
                <a:gd name="T24" fmla="*/ 6 w 62"/>
                <a:gd name="T2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8">
                  <a:moveTo>
                    <a:pt x="40" y="68"/>
                  </a:moveTo>
                  <a:cubicBezTo>
                    <a:pt x="39" y="68"/>
                    <a:pt x="37" y="68"/>
                    <a:pt x="36" y="68"/>
                  </a:cubicBezTo>
                  <a:cubicBezTo>
                    <a:pt x="14" y="62"/>
                    <a:pt x="2" y="6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8" y="10"/>
                    <a:pt x="56" y="27"/>
                    <a:pt x="60" y="44"/>
                  </a:cubicBezTo>
                  <a:cubicBezTo>
                    <a:pt x="62" y="49"/>
                    <a:pt x="60" y="54"/>
                    <a:pt x="56" y="59"/>
                  </a:cubicBezTo>
                  <a:cubicBezTo>
                    <a:pt x="51" y="65"/>
                    <a:pt x="46" y="68"/>
                    <a:pt x="40" y="68"/>
                  </a:cubicBezTo>
                  <a:close/>
                  <a:moveTo>
                    <a:pt x="6" y="7"/>
                  </a:moveTo>
                  <a:cubicBezTo>
                    <a:pt x="9" y="19"/>
                    <a:pt x="20" y="60"/>
                    <a:pt x="37" y="64"/>
                  </a:cubicBezTo>
                  <a:cubicBezTo>
                    <a:pt x="42" y="65"/>
                    <a:pt x="48" y="63"/>
                    <a:pt x="53" y="57"/>
                  </a:cubicBezTo>
                  <a:cubicBezTo>
                    <a:pt x="56" y="53"/>
                    <a:pt x="57" y="50"/>
                    <a:pt x="56" y="45"/>
                  </a:cubicBezTo>
                  <a:cubicBezTo>
                    <a:pt x="53" y="32"/>
                    <a:pt x="32" y="1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E6661B8-363D-4A34-8F49-A284DC78A10F}"/>
              </a:ext>
            </a:extLst>
          </p:cNvPr>
          <p:cNvSpPr txBox="1"/>
          <p:nvPr/>
        </p:nvSpPr>
        <p:spPr>
          <a:xfrm rot="19620000" flipH="1">
            <a:off x="2322841" y="2274534"/>
            <a:ext cx="737348" cy="398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bg1"/>
                </a:solidFill>
                <a:latin typeface="Bauhaus 93" panose="04030905020B02020C02" pitchFamily="82" charset="0"/>
              </a:rPr>
              <a:t>PPT</a:t>
            </a:r>
            <a:endParaRPr lang="zh-CN" altLang="en-US" sz="2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66ED538-3966-4B32-92E7-98F5118B9423}"/>
              </a:ext>
            </a:extLst>
          </p:cNvPr>
          <p:cNvSpPr txBox="1"/>
          <p:nvPr/>
        </p:nvSpPr>
        <p:spPr>
          <a:xfrm>
            <a:off x="1797050" y="275641"/>
            <a:ext cx="8597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</a:rPr>
              <a:t>lorem ipsum dolor sit amet consectetuer adipiscing elit maecenas porttitor congue massa fusce posuere magna sed pulvinar ultricies purus lectus malesuada libero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393614F-A4C6-43AA-B096-AAABD1439555}"/>
              </a:ext>
            </a:extLst>
          </p:cNvPr>
          <p:cNvSpPr txBox="1"/>
          <p:nvPr/>
        </p:nvSpPr>
        <p:spPr>
          <a:xfrm>
            <a:off x="4028225" y="6274583"/>
            <a:ext cx="4135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—— </a:t>
            </a:r>
            <a:r>
              <a:rPr lang="fr-FR" altLang="zh-CN" sz="1400">
                <a:solidFill>
                  <a:schemeClr val="bg1"/>
                </a:solidFill>
              </a:rPr>
              <a:t>ultricies purus lectus malesuada libero </a:t>
            </a:r>
            <a:r>
              <a:rPr lang="en-US" altLang="zh-CN" sz="1400">
                <a:solidFill>
                  <a:schemeClr val="bg1"/>
                </a:solidFill>
              </a:rPr>
              <a:t>——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468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0403A85-A3B6-467F-A705-3715DC74FF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A67684D-3D09-4523-9CF4-1E771D2261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Bauhaus 93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C81F740-5639-47AC-81D9-2C781504E2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3016356" y="3295650"/>
            <a:ext cx="6159288" cy="1042458"/>
            <a:chOff x="443442" y="3295650"/>
            <a:chExt cx="615928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01B0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FEC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5748" y="2743200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忘吃药的晓公</a:t>
            </a:r>
            <a:r>
              <a:rPr lang="zh-CN" altLang="en-US" dirty="0" smtClean="0"/>
              <a:t>子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520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E9E7C8B-81BC-4CCA-B5AC-C3B6E525D0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xmlns="" id="{66BE3E89-FB29-4EB1-97C4-A3E2A632A49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7805763" y="3633555"/>
            <a:ext cx="1284715" cy="938664"/>
            <a:chOff x="-4" y="0"/>
            <a:chExt cx="594" cy="434"/>
          </a:xfrm>
          <a:solidFill>
            <a:srgbClr val="FECE0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5226AFD6-D3A4-4EAB-AE12-E7E469DBD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0"/>
              <a:ext cx="509" cy="434"/>
            </a:xfrm>
            <a:custGeom>
              <a:avLst/>
              <a:gdLst>
                <a:gd name="T0" fmla="*/ 238 w 252"/>
                <a:gd name="T1" fmla="*/ 18 h 214"/>
                <a:gd name="T2" fmla="*/ 158 w 252"/>
                <a:gd name="T3" fmla="*/ 0 h 214"/>
                <a:gd name="T4" fmla="*/ 150 w 252"/>
                <a:gd name="T5" fmla="*/ 2 h 214"/>
                <a:gd name="T6" fmla="*/ 10 w 252"/>
                <a:gd name="T7" fmla="*/ 90 h 214"/>
                <a:gd name="T8" fmla="*/ 5 w 252"/>
                <a:gd name="T9" fmla="*/ 111 h 214"/>
                <a:gd name="T10" fmla="*/ 64 w 252"/>
                <a:gd name="T11" fmla="*/ 205 h 214"/>
                <a:gd name="T12" fmla="*/ 85 w 252"/>
                <a:gd name="T13" fmla="*/ 210 h 214"/>
                <a:gd name="T14" fmla="*/ 225 w 252"/>
                <a:gd name="T15" fmla="*/ 122 h 214"/>
                <a:gd name="T16" fmla="*/ 230 w 252"/>
                <a:gd name="T17" fmla="*/ 114 h 214"/>
                <a:gd name="T18" fmla="*/ 250 w 252"/>
                <a:gd name="T19" fmla="*/ 36 h 214"/>
                <a:gd name="T20" fmla="*/ 238 w 252"/>
                <a:gd name="T21" fmla="*/ 18 h 214"/>
                <a:gd name="T22" fmla="*/ 221 w 252"/>
                <a:gd name="T23" fmla="*/ 59 h 214"/>
                <a:gd name="T24" fmla="*/ 199 w 252"/>
                <a:gd name="T25" fmla="*/ 54 h 214"/>
                <a:gd name="T26" fmla="*/ 204 w 252"/>
                <a:gd name="T27" fmla="*/ 32 h 214"/>
                <a:gd name="T28" fmla="*/ 226 w 252"/>
                <a:gd name="T29" fmla="*/ 37 h 214"/>
                <a:gd name="T30" fmla="*/ 221 w 252"/>
                <a:gd name="T31" fmla="*/ 5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14">
                  <a:moveTo>
                    <a:pt x="238" y="1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2" y="0"/>
                    <a:pt x="150" y="2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" y="94"/>
                    <a:pt x="0" y="104"/>
                    <a:pt x="5" y="111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8" y="212"/>
                    <a:pt x="78" y="214"/>
                    <a:pt x="85" y="210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8" y="120"/>
                    <a:pt x="230" y="117"/>
                    <a:pt x="230" y="114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52" y="28"/>
                    <a:pt x="247" y="20"/>
                    <a:pt x="238" y="18"/>
                  </a:cubicBezTo>
                  <a:close/>
                  <a:moveTo>
                    <a:pt x="221" y="59"/>
                  </a:moveTo>
                  <a:cubicBezTo>
                    <a:pt x="214" y="64"/>
                    <a:pt x="204" y="62"/>
                    <a:pt x="199" y="54"/>
                  </a:cubicBezTo>
                  <a:cubicBezTo>
                    <a:pt x="194" y="47"/>
                    <a:pt x="196" y="37"/>
                    <a:pt x="204" y="32"/>
                  </a:cubicBezTo>
                  <a:cubicBezTo>
                    <a:pt x="211" y="28"/>
                    <a:pt x="221" y="30"/>
                    <a:pt x="226" y="37"/>
                  </a:cubicBezTo>
                  <a:cubicBezTo>
                    <a:pt x="230" y="45"/>
                    <a:pt x="228" y="55"/>
                    <a:pt x="22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A6CBB349-E6FE-44BB-A1A8-0024CDB96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" y="45"/>
              <a:ext cx="125" cy="138"/>
            </a:xfrm>
            <a:custGeom>
              <a:avLst/>
              <a:gdLst>
                <a:gd name="T0" fmla="*/ 40 w 62"/>
                <a:gd name="T1" fmla="*/ 68 h 68"/>
                <a:gd name="T2" fmla="*/ 36 w 62"/>
                <a:gd name="T3" fmla="*/ 68 h 68"/>
                <a:gd name="T4" fmla="*/ 1 w 62"/>
                <a:gd name="T5" fmla="*/ 4 h 68"/>
                <a:gd name="T6" fmla="*/ 0 w 62"/>
                <a:gd name="T7" fmla="*/ 0 h 68"/>
                <a:gd name="T8" fmla="*/ 4 w 62"/>
                <a:gd name="T9" fmla="*/ 2 h 68"/>
                <a:gd name="T10" fmla="*/ 60 w 62"/>
                <a:gd name="T11" fmla="*/ 44 h 68"/>
                <a:gd name="T12" fmla="*/ 56 w 62"/>
                <a:gd name="T13" fmla="*/ 59 h 68"/>
                <a:gd name="T14" fmla="*/ 40 w 62"/>
                <a:gd name="T15" fmla="*/ 68 h 68"/>
                <a:gd name="T16" fmla="*/ 6 w 62"/>
                <a:gd name="T17" fmla="*/ 7 h 68"/>
                <a:gd name="T18" fmla="*/ 37 w 62"/>
                <a:gd name="T19" fmla="*/ 64 h 68"/>
                <a:gd name="T20" fmla="*/ 53 w 62"/>
                <a:gd name="T21" fmla="*/ 57 h 68"/>
                <a:gd name="T22" fmla="*/ 56 w 62"/>
                <a:gd name="T23" fmla="*/ 45 h 68"/>
                <a:gd name="T24" fmla="*/ 6 w 62"/>
                <a:gd name="T2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8">
                  <a:moveTo>
                    <a:pt x="40" y="68"/>
                  </a:moveTo>
                  <a:cubicBezTo>
                    <a:pt x="39" y="68"/>
                    <a:pt x="37" y="68"/>
                    <a:pt x="36" y="68"/>
                  </a:cubicBezTo>
                  <a:cubicBezTo>
                    <a:pt x="14" y="62"/>
                    <a:pt x="2" y="6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8" y="10"/>
                    <a:pt x="56" y="27"/>
                    <a:pt x="60" y="44"/>
                  </a:cubicBezTo>
                  <a:cubicBezTo>
                    <a:pt x="62" y="49"/>
                    <a:pt x="60" y="54"/>
                    <a:pt x="56" y="59"/>
                  </a:cubicBezTo>
                  <a:cubicBezTo>
                    <a:pt x="51" y="65"/>
                    <a:pt x="46" y="68"/>
                    <a:pt x="40" y="68"/>
                  </a:cubicBezTo>
                  <a:close/>
                  <a:moveTo>
                    <a:pt x="6" y="7"/>
                  </a:moveTo>
                  <a:cubicBezTo>
                    <a:pt x="9" y="19"/>
                    <a:pt x="20" y="60"/>
                    <a:pt x="37" y="64"/>
                  </a:cubicBezTo>
                  <a:cubicBezTo>
                    <a:pt x="42" y="65"/>
                    <a:pt x="48" y="63"/>
                    <a:pt x="53" y="57"/>
                  </a:cubicBezTo>
                  <a:cubicBezTo>
                    <a:pt x="56" y="53"/>
                    <a:pt x="57" y="50"/>
                    <a:pt x="56" y="45"/>
                  </a:cubicBezTo>
                  <a:cubicBezTo>
                    <a:pt x="53" y="32"/>
                    <a:pt x="32" y="1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625090E-8686-4F13-A6CB-ADBC5DEE4668}"/>
              </a:ext>
            </a:extLst>
          </p:cNvPr>
          <p:cNvSpPr txBox="1"/>
          <p:nvPr/>
        </p:nvSpPr>
        <p:spPr>
          <a:xfrm rot="1980000">
            <a:off x="8134505" y="3839371"/>
            <a:ext cx="890449" cy="525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bg1"/>
                </a:solidFill>
                <a:latin typeface="Bauhaus 93" panose="04030905020B02020C02" pitchFamily="82" charset="0"/>
              </a:rPr>
              <a:t>PPT</a:t>
            </a:r>
            <a:endParaRPr lang="zh-CN" altLang="en-US" sz="32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0274CC9-E766-48CD-9818-51AE5064390F}"/>
              </a:ext>
            </a:extLst>
          </p:cNvPr>
          <p:cNvSpPr txBox="1"/>
          <p:nvPr/>
        </p:nvSpPr>
        <p:spPr>
          <a:xfrm>
            <a:off x="3048000" y="1914861"/>
            <a:ext cx="6096000" cy="15219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9600">
                <a:solidFill>
                  <a:srgbClr val="01B0B3"/>
                </a:solidFill>
                <a:latin typeface="Bauhaus 93" panose="04030905020B02020C02" pitchFamily="82" charset="0"/>
              </a:rPr>
              <a:t>DESIGNED</a:t>
            </a:r>
          </a:p>
          <a:p>
            <a:pPr algn="dist"/>
            <a:r>
              <a:rPr lang="en-US" altLang="zh-CN" sz="9600">
                <a:solidFill>
                  <a:srgbClr val="01B0B3"/>
                </a:solidFill>
                <a:latin typeface="Bauhaus 93" panose="04030905020B02020C02" pitchFamily="82" charset="0"/>
              </a:rPr>
              <a:t> </a:t>
            </a:r>
            <a:endParaRPr lang="zh-CN" altLang="en-US" sz="96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E8969FD-4AF8-431C-8763-82F67EA3BD9A}"/>
              </a:ext>
            </a:extLst>
          </p:cNvPr>
          <p:cNvSpPr txBox="1"/>
          <p:nvPr/>
        </p:nvSpPr>
        <p:spPr>
          <a:xfrm>
            <a:off x="4080109" y="3447567"/>
            <a:ext cx="4031782" cy="1310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8000">
                <a:solidFill>
                  <a:srgbClr val="01B0B3"/>
                </a:solidFill>
                <a:latin typeface="Bauhaus 93" panose="04030905020B02020C02" pitchFamily="82" charset="0"/>
              </a:rPr>
              <a:t>BY XIAO</a:t>
            </a:r>
            <a:endParaRPr lang="zh-CN" altLang="en-US" sz="80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grpSp>
        <p:nvGrpSpPr>
          <p:cNvPr id="26" name="Group 4">
            <a:extLst>
              <a:ext uri="{FF2B5EF4-FFF2-40B4-BE49-F238E27FC236}">
                <a16:creationId xmlns:a16="http://schemas.microsoft.com/office/drawing/2014/main" xmlns="" id="{5B7E3048-D0BE-4E35-890D-A7FD4CFAF0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82329" y="2115151"/>
            <a:ext cx="1063827" cy="777274"/>
            <a:chOff x="-4" y="0"/>
            <a:chExt cx="594" cy="434"/>
          </a:xfrm>
          <a:solidFill>
            <a:srgbClr val="FECE02"/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45FA7186-2782-4298-B3FC-985C760A9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0"/>
              <a:ext cx="509" cy="434"/>
            </a:xfrm>
            <a:custGeom>
              <a:avLst/>
              <a:gdLst>
                <a:gd name="T0" fmla="*/ 238 w 252"/>
                <a:gd name="T1" fmla="*/ 18 h 214"/>
                <a:gd name="T2" fmla="*/ 158 w 252"/>
                <a:gd name="T3" fmla="*/ 0 h 214"/>
                <a:gd name="T4" fmla="*/ 150 w 252"/>
                <a:gd name="T5" fmla="*/ 2 h 214"/>
                <a:gd name="T6" fmla="*/ 10 w 252"/>
                <a:gd name="T7" fmla="*/ 90 h 214"/>
                <a:gd name="T8" fmla="*/ 5 w 252"/>
                <a:gd name="T9" fmla="*/ 111 h 214"/>
                <a:gd name="T10" fmla="*/ 64 w 252"/>
                <a:gd name="T11" fmla="*/ 205 h 214"/>
                <a:gd name="T12" fmla="*/ 85 w 252"/>
                <a:gd name="T13" fmla="*/ 210 h 214"/>
                <a:gd name="T14" fmla="*/ 225 w 252"/>
                <a:gd name="T15" fmla="*/ 122 h 214"/>
                <a:gd name="T16" fmla="*/ 230 w 252"/>
                <a:gd name="T17" fmla="*/ 114 h 214"/>
                <a:gd name="T18" fmla="*/ 250 w 252"/>
                <a:gd name="T19" fmla="*/ 36 h 214"/>
                <a:gd name="T20" fmla="*/ 238 w 252"/>
                <a:gd name="T21" fmla="*/ 18 h 214"/>
                <a:gd name="T22" fmla="*/ 221 w 252"/>
                <a:gd name="T23" fmla="*/ 59 h 214"/>
                <a:gd name="T24" fmla="*/ 199 w 252"/>
                <a:gd name="T25" fmla="*/ 54 h 214"/>
                <a:gd name="T26" fmla="*/ 204 w 252"/>
                <a:gd name="T27" fmla="*/ 32 h 214"/>
                <a:gd name="T28" fmla="*/ 226 w 252"/>
                <a:gd name="T29" fmla="*/ 37 h 214"/>
                <a:gd name="T30" fmla="*/ 221 w 252"/>
                <a:gd name="T31" fmla="*/ 5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14">
                  <a:moveTo>
                    <a:pt x="238" y="1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2" y="0"/>
                    <a:pt x="150" y="2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" y="94"/>
                    <a:pt x="0" y="104"/>
                    <a:pt x="5" y="111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8" y="212"/>
                    <a:pt x="78" y="214"/>
                    <a:pt x="85" y="210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8" y="120"/>
                    <a:pt x="230" y="117"/>
                    <a:pt x="230" y="114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52" y="28"/>
                    <a:pt x="247" y="20"/>
                    <a:pt x="238" y="18"/>
                  </a:cubicBezTo>
                  <a:close/>
                  <a:moveTo>
                    <a:pt x="221" y="59"/>
                  </a:moveTo>
                  <a:cubicBezTo>
                    <a:pt x="214" y="64"/>
                    <a:pt x="204" y="62"/>
                    <a:pt x="199" y="54"/>
                  </a:cubicBezTo>
                  <a:cubicBezTo>
                    <a:pt x="194" y="47"/>
                    <a:pt x="196" y="37"/>
                    <a:pt x="204" y="32"/>
                  </a:cubicBezTo>
                  <a:cubicBezTo>
                    <a:pt x="211" y="28"/>
                    <a:pt x="221" y="30"/>
                    <a:pt x="226" y="37"/>
                  </a:cubicBezTo>
                  <a:cubicBezTo>
                    <a:pt x="230" y="45"/>
                    <a:pt x="228" y="55"/>
                    <a:pt x="22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xmlns="" id="{74297A31-C143-4916-8AF3-B530C77105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" y="45"/>
              <a:ext cx="125" cy="138"/>
            </a:xfrm>
            <a:custGeom>
              <a:avLst/>
              <a:gdLst>
                <a:gd name="T0" fmla="*/ 40 w 62"/>
                <a:gd name="T1" fmla="*/ 68 h 68"/>
                <a:gd name="T2" fmla="*/ 36 w 62"/>
                <a:gd name="T3" fmla="*/ 68 h 68"/>
                <a:gd name="T4" fmla="*/ 1 w 62"/>
                <a:gd name="T5" fmla="*/ 4 h 68"/>
                <a:gd name="T6" fmla="*/ 0 w 62"/>
                <a:gd name="T7" fmla="*/ 0 h 68"/>
                <a:gd name="T8" fmla="*/ 4 w 62"/>
                <a:gd name="T9" fmla="*/ 2 h 68"/>
                <a:gd name="T10" fmla="*/ 60 w 62"/>
                <a:gd name="T11" fmla="*/ 44 h 68"/>
                <a:gd name="T12" fmla="*/ 56 w 62"/>
                <a:gd name="T13" fmla="*/ 59 h 68"/>
                <a:gd name="T14" fmla="*/ 40 w 62"/>
                <a:gd name="T15" fmla="*/ 68 h 68"/>
                <a:gd name="T16" fmla="*/ 6 w 62"/>
                <a:gd name="T17" fmla="*/ 7 h 68"/>
                <a:gd name="T18" fmla="*/ 37 w 62"/>
                <a:gd name="T19" fmla="*/ 64 h 68"/>
                <a:gd name="T20" fmla="*/ 53 w 62"/>
                <a:gd name="T21" fmla="*/ 57 h 68"/>
                <a:gd name="T22" fmla="*/ 56 w 62"/>
                <a:gd name="T23" fmla="*/ 45 h 68"/>
                <a:gd name="T24" fmla="*/ 6 w 62"/>
                <a:gd name="T2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8">
                  <a:moveTo>
                    <a:pt x="40" y="68"/>
                  </a:moveTo>
                  <a:cubicBezTo>
                    <a:pt x="39" y="68"/>
                    <a:pt x="37" y="68"/>
                    <a:pt x="36" y="68"/>
                  </a:cubicBezTo>
                  <a:cubicBezTo>
                    <a:pt x="14" y="62"/>
                    <a:pt x="2" y="6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8" y="10"/>
                    <a:pt x="56" y="27"/>
                    <a:pt x="60" y="44"/>
                  </a:cubicBezTo>
                  <a:cubicBezTo>
                    <a:pt x="62" y="49"/>
                    <a:pt x="60" y="54"/>
                    <a:pt x="56" y="59"/>
                  </a:cubicBezTo>
                  <a:cubicBezTo>
                    <a:pt x="51" y="65"/>
                    <a:pt x="46" y="68"/>
                    <a:pt x="40" y="68"/>
                  </a:cubicBezTo>
                  <a:close/>
                  <a:moveTo>
                    <a:pt x="6" y="7"/>
                  </a:moveTo>
                  <a:cubicBezTo>
                    <a:pt x="9" y="19"/>
                    <a:pt x="20" y="60"/>
                    <a:pt x="37" y="64"/>
                  </a:cubicBezTo>
                  <a:cubicBezTo>
                    <a:pt x="42" y="65"/>
                    <a:pt x="48" y="63"/>
                    <a:pt x="53" y="57"/>
                  </a:cubicBezTo>
                  <a:cubicBezTo>
                    <a:pt x="56" y="53"/>
                    <a:pt x="57" y="50"/>
                    <a:pt x="56" y="45"/>
                  </a:cubicBezTo>
                  <a:cubicBezTo>
                    <a:pt x="53" y="32"/>
                    <a:pt x="32" y="1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E6661B8-363D-4A34-8F49-A284DC78A10F}"/>
              </a:ext>
            </a:extLst>
          </p:cNvPr>
          <p:cNvSpPr txBox="1"/>
          <p:nvPr/>
        </p:nvSpPr>
        <p:spPr>
          <a:xfrm rot="19620000" flipH="1">
            <a:off x="2322841" y="2274534"/>
            <a:ext cx="737348" cy="398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bg1"/>
                </a:solidFill>
                <a:latin typeface="Bauhaus 93" panose="04030905020B02020C02" pitchFamily="82" charset="0"/>
              </a:rPr>
              <a:t>PPT</a:t>
            </a:r>
            <a:endParaRPr lang="zh-CN" altLang="en-US" sz="2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66ED538-3966-4B32-92E7-98F5118B9423}"/>
              </a:ext>
            </a:extLst>
          </p:cNvPr>
          <p:cNvSpPr txBox="1"/>
          <p:nvPr/>
        </p:nvSpPr>
        <p:spPr>
          <a:xfrm>
            <a:off x="1797050" y="275641"/>
            <a:ext cx="8597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01B0B3"/>
                </a:solidFill>
              </a:rPr>
              <a:t>lorem ipsum dolor sit amet consectetuer adipiscing elit maecenas porttitor congue massa fusce posuere magna sed pulvinar ultricies purus lectus malesuada libero</a:t>
            </a:r>
            <a:endParaRPr lang="zh-CN" altLang="en-US" sz="1400">
              <a:solidFill>
                <a:srgbClr val="01B0B3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393614F-A4C6-43AA-B096-AAABD1439555}"/>
              </a:ext>
            </a:extLst>
          </p:cNvPr>
          <p:cNvSpPr txBox="1"/>
          <p:nvPr/>
        </p:nvSpPr>
        <p:spPr>
          <a:xfrm>
            <a:off x="4028225" y="6274583"/>
            <a:ext cx="4135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01B0B3"/>
                </a:solidFill>
              </a:rPr>
              <a:t>—— </a:t>
            </a:r>
            <a:r>
              <a:rPr lang="fr-FR" altLang="zh-CN" sz="1400">
                <a:solidFill>
                  <a:srgbClr val="01B0B3"/>
                </a:solidFill>
              </a:rPr>
              <a:t>ultricies purus lectus malesuada libero </a:t>
            </a:r>
            <a:r>
              <a:rPr lang="en-US" altLang="zh-CN" sz="1400">
                <a:solidFill>
                  <a:srgbClr val="01B0B3"/>
                </a:solidFill>
              </a:rPr>
              <a:t>——</a:t>
            </a:r>
            <a:endParaRPr lang="zh-CN" altLang="en-US" sz="1400">
              <a:solidFill>
                <a:srgbClr val="01B0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497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8180456-92B4-40DD-8513-B959B252DF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B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94DCB77-AA13-44C4-AEDC-DAB2BAF2F328}"/>
              </a:ext>
            </a:extLst>
          </p:cNvPr>
          <p:cNvGrpSpPr/>
          <p:nvPr/>
        </p:nvGrpSpPr>
        <p:grpSpPr>
          <a:xfrm rot="20085092">
            <a:off x="5745972" y="1631950"/>
            <a:ext cx="5751915" cy="1447800"/>
            <a:chOff x="4763685" y="2705100"/>
            <a:chExt cx="5751915" cy="144780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83633B5B-3082-4FFF-9CFE-707B57B7DB38}"/>
                </a:ext>
              </a:extLst>
            </p:cNvPr>
            <p:cNvSpPr/>
            <p:nvPr/>
          </p:nvSpPr>
          <p:spPr>
            <a:xfrm>
              <a:off x="4763685" y="2705100"/>
              <a:ext cx="5751915" cy="1447800"/>
            </a:xfrm>
            <a:custGeom>
              <a:avLst/>
              <a:gdLst>
                <a:gd name="connsiteX0" fmla="*/ 417034 w 5751915"/>
                <a:gd name="connsiteY0" fmla="*/ 619125 h 1447800"/>
                <a:gd name="connsiteX1" fmla="*/ 312259 w 5751915"/>
                <a:gd name="connsiteY1" fmla="*/ 723900 h 1447800"/>
                <a:gd name="connsiteX2" fmla="*/ 417034 w 5751915"/>
                <a:gd name="connsiteY2" fmla="*/ 828675 h 1447800"/>
                <a:gd name="connsiteX3" fmla="*/ 521809 w 5751915"/>
                <a:gd name="connsiteY3" fmla="*/ 723900 h 1447800"/>
                <a:gd name="connsiteX4" fmla="*/ 417034 w 5751915"/>
                <a:gd name="connsiteY4" fmla="*/ 619125 h 1447800"/>
                <a:gd name="connsiteX5" fmla="*/ 969163 w 5751915"/>
                <a:gd name="connsiteY5" fmla="*/ 0 h 1447800"/>
                <a:gd name="connsiteX6" fmla="*/ 5628371 w 5751915"/>
                <a:gd name="connsiteY6" fmla="*/ 0 h 1447800"/>
                <a:gd name="connsiteX7" fmla="*/ 5751915 w 5751915"/>
                <a:gd name="connsiteY7" fmla="*/ 169204 h 1447800"/>
                <a:gd name="connsiteX8" fmla="*/ 5751915 w 5751915"/>
                <a:gd name="connsiteY8" fmla="*/ 1278596 h 1447800"/>
                <a:gd name="connsiteX9" fmla="*/ 5628371 w 5751915"/>
                <a:gd name="connsiteY9" fmla="*/ 1447800 h 1447800"/>
                <a:gd name="connsiteX10" fmla="*/ 969163 w 5751915"/>
                <a:gd name="connsiteY10" fmla="*/ 1447800 h 1447800"/>
                <a:gd name="connsiteX11" fmla="*/ 962722 w 5751915"/>
                <a:gd name="connsiteY11" fmla="*/ 1446019 h 1447800"/>
                <a:gd name="connsiteX12" fmla="*/ 940777 w 5751915"/>
                <a:gd name="connsiteY12" fmla="*/ 1445631 h 1447800"/>
                <a:gd name="connsiteX13" fmla="*/ 0 w 5751915"/>
                <a:gd name="connsiteY13" fmla="*/ 723901 h 1447800"/>
                <a:gd name="connsiteX14" fmla="*/ 940777 w 5751915"/>
                <a:gd name="connsiteY14" fmla="*/ 2171 h 1447800"/>
                <a:gd name="connsiteX15" fmla="*/ 962722 w 5751915"/>
                <a:gd name="connsiteY15" fmla="*/ 1782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1915" h="1447800">
                  <a:moveTo>
                    <a:pt x="417034" y="619125"/>
                  </a:moveTo>
                  <a:cubicBezTo>
                    <a:pt x="359168" y="619125"/>
                    <a:pt x="312259" y="666034"/>
                    <a:pt x="312259" y="723900"/>
                  </a:cubicBezTo>
                  <a:cubicBezTo>
                    <a:pt x="312259" y="781766"/>
                    <a:pt x="359168" y="828675"/>
                    <a:pt x="417034" y="828675"/>
                  </a:cubicBezTo>
                  <a:cubicBezTo>
                    <a:pt x="474900" y="828675"/>
                    <a:pt x="521809" y="781766"/>
                    <a:pt x="521809" y="723900"/>
                  </a:cubicBezTo>
                  <a:cubicBezTo>
                    <a:pt x="521809" y="666034"/>
                    <a:pt x="474900" y="619125"/>
                    <a:pt x="417034" y="619125"/>
                  </a:cubicBezTo>
                  <a:close/>
                  <a:moveTo>
                    <a:pt x="969163" y="0"/>
                  </a:moveTo>
                  <a:lnTo>
                    <a:pt x="5628371" y="0"/>
                  </a:lnTo>
                  <a:cubicBezTo>
                    <a:pt x="5696603" y="0"/>
                    <a:pt x="5751915" y="75755"/>
                    <a:pt x="5751915" y="169204"/>
                  </a:cubicBezTo>
                  <a:lnTo>
                    <a:pt x="5751915" y="1278596"/>
                  </a:lnTo>
                  <a:cubicBezTo>
                    <a:pt x="5751915" y="1372046"/>
                    <a:pt x="5696603" y="1447800"/>
                    <a:pt x="5628371" y="1447800"/>
                  </a:cubicBezTo>
                  <a:lnTo>
                    <a:pt x="969163" y="1447800"/>
                  </a:lnTo>
                  <a:lnTo>
                    <a:pt x="962722" y="1446019"/>
                  </a:lnTo>
                  <a:lnTo>
                    <a:pt x="940777" y="1445631"/>
                  </a:lnTo>
                  <a:cubicBezTo>
                    <a:pt x="660174" y="1408479"/>
                    <a:pt x="0" y="930615"/>
                    <a:pt x="0" y="723901"/>
                  </a:cubicBezTo>
                  <a:cubicBezTo>
                    <a:pt x="0" y="517186"/>
                    <a:pt x="660174" y="39321"/>
                    <a:pt x="940777" y="2171"/>
                  </a:cubicBezTo>
                  <a:lnTo>
                    <a:pt x="962722" y="17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FDAA1A57-283E-4C3F-87DD-F784E7BB7370}"/>
                </a:ext>
              </a:extLst>
            </p:cNvPr>
            <p:cNvSpPr/>
            <p:nvPr/>
          </p:nvSpPr>
          <p:spPr>
            <a:xfrm>
              <a:off x="4862746" y="2761412"/>
              <a:ext cx="5553794" cy="1335177"/>
            </a:xfrm>
            <a:custGeom>
              <a:avLst/>
              <a:gdLst>
                <a:gd name="connsiteX0" fmla="*/ 992371 w 5889652"/>
                <a:gd name="connsiteY0" fmla="*/ 0 h 1082429"/>
                <a:gd name="connsiteX1" fmla="*/ 5763149 w 5889652"/>
                <a:gd name="connsiteY1" fmla="*/ 0 h 1082429"/>
                <a:gd name="connsiteX2" fmla="*/ 5889652 w 5889652"/>
                <a:gd name="connsiteY2" fmla="*/ 126503 h 1082429"/>
                <a:gd name="connsiteX3" fmla="*/ 5889652 w 5889652"/>
                <a:gd name="connsiteY3" fmla="*/ 955926 h 1082429"/>
                <a:gd name="connsiteX4" fmla="*/ 5763149 w 5889652"/>
                <a:gd name="connsiteY4" fmla="*/ 1082429 h 1082429"/>
                <a:gd name="connsiteX5" fmla="*/ 992371 w 5889652"/>
                <a:gd name="connsiteY5" fmla="*/ 1082429 h 1082429"/>
                <a:gd name="connsiteX6" fmla="*/ 985775 w 5889652"/>
                <a:gd name="connsiteY6" fmla="*/ 1081097 h 1082429"/>
                <a:gd name="connsiteX7" fmla="*/ 963305 w 5889652"/>
                <a:gd name="connsiteY7" fmla="*/ 1080807 h 1082429"/>
                <a:gd name="connsiteX8" fmla="*/ 0 w 5889652"/>
                <a:gd name="connsiteY8" fmla="*/ 541215 h 1082429"/>
                <a:gd name="connsiteX9" fmla="*/ 963305 w 5889652"/>
                <a:gd name="connsiteY9" fmla="*/ 1623 h 1082429"/>
                <a:gd name="connsiteX10" fmla="*/ 985775 w 5889652"/>
                <a:gd name="connsiteY10" fmla="*/ 1332 h 10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89652" h="1082429">
                  <a:moveTo>
                    <a:pt x="992371" y="0"/>
                  </a:moveTo>
                  <a:lnTo>
                    <a:pt x="5763149" y="0"/>
                  </a:lnTo>
                  <a:cubicBezTo>
                    <a:pt x="5833015" y="0"/>
                    <a:pt x="5889652" y="56637"/>
                    <a:pt x="5889652" y="126503"/>
                  </a:cubicBezTo>
                  <a:lnTo>
                    <a:pt x="5889652" y="955926"/>
                  </a:lnTo>
                  <a:cubicBezTo>
                    <a:pt x="5889652" y="1025792"/>
                    <a:pt x="5833015" y="1082429"/>
                    <a:pt x="5763149" y="1082429"/>
                  </a:cubicBezTo>
                  <a:lnTo>
                    <a:pt x="992371" y="1082429"/>
                  </a:lnTo>
                  <a:lnTo>
                    <a:pt x="985775" y="1081097"/>
                  </a:lnTo>
                  <a:lnTo>
                    <a:pt x="963305" y="1080807"/>
                  </a:lnTo>
                  <a:cubicBezTo>
                    <a:pt x="675983" y="1053031"/>
                    <a:pt x="0" y="695762"/>
                    <a:pt x="0" y="541215"/>
                  </a:cubicBezTo>
                  <a:cubicBezTo>
                    <a:pt x="0" y="386667"/>
                    <a:pt x="675983" y="29398"/>
                    <a:pt x="963305" y="1623"/>
                  </a:cubicBezTo>
                  <a:lnTo>
                    <a:pt x="985775" y="1332"/>
                  </a:lnTo>
                  <a:close/>
                </a:path>
              </a:pathLst>
            </a:custGeom>
            <a:noFill/>
            <a:ln>
              <a:solidFill>
                <a:srgbClr val="01B0B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A75219B-B058-4823-9839-D7CA483E6F76}"/>
              </a:ext>
            </a:extLst>
          </p:cNvPr>
          <p:cNvSpPr txBox="1"/>
          <p:nvPr/>
        </p:nvSpPr>
        <p:spPr>
          <a:xfrm rot="20100000">
            <a:off x="6355914" y="1762432"/>
            <a:ext cx="4947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consectetuer adipiscing elit. maecenas porttitor congue massa fusce posuere, magna sed pulvinar ultricies</a:t>
            </a:r>
          </a:p>
          <a:p>
            <a:endParaRPr lang="fr-FR" altLang="zh-CN" sz="1400">
              <a:solidFill>
                <a:srgbClr val="01B0B3"/>
              </a:solidFill>
              <a:latin typeface="+mn-ea"/>
            </a:endParaRPr>
          </a:p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purus lectus malesuada libero, sit amet commodo magna eros</a:t>
            </a:r>
            <a:endParaRPr lang="zh-CN" altLang="en-US" sz="1400">
              <a:solidFill>
                <a:srgbClr val="01B0B3"/>
              </a:solidFill>
              <a:latin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8E07354-B458-49E0-AB42-DDF0BFB2BCCA}"/>
              </a:ext>
            </a:extLst>
          </p:cNvPr>
          <p:cNvGrpSpPr/>
          <p:nvPr/>
        </p:nvGrpSpPr>
        <p:grpSpPr>
          <a:xfrm rot="1514908" flipV="1">
            <a:off x="5745972" y="3778250"/>
            <a:ext cx="5751915" cy="1447800"/>
            <a:chOff x="4763685" y="2705100"/>
            <a:chExt cx="5751915" cy="144780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525CC014-E66F-4A15-B2C1-72795E5367BF}"/>
                </a:ext>
              </a:extLst>
            </p:cNvPr>
            <p:cNvSpPr/>
            <p:nvPr/>
          </p:nvSpPr>
          <p:spPr>
            <a:xfrm>
              <a:off x="4763685" y="2705100"/>
              <a:ext cx="5751915" cy="1447800"/>
            </a:xfrm>
            <a:custGeom>
              <a:avLst/>
              <a:gdLst>
                <a:gd name="connsiteX0" fmla="*/ 417034 w 5751915"/>
                <a:gd name="connsiteY0" fmla="*/ 619125 h 1447800"/>
                <a:gd name="connsiteX1" fmla="*/ 312259 w 5751915"/>
                <a:gd name="connsiteY1" fmla="*/ 723900 h 1447800"/>
                <a:gd name="connsiteX2" fmla="*/ 417034 w 5751915"/>
                <a:gd name="connsiteY2" fmla="*/ 828675 h 1447800"/>
                <a:gd name="connsiteX3" fmla="*/ 521809 w 5751915"/>
                <a:gd name="connsiteY3" fmla="*/ 723900 h 1447800"/>
                <a:gd name="connsiteX4" fmla="*/ 417034 w 5751915"/>
                <a:gd name="connsiteY4" fmla="*/ 619125 h 1447800"/>
                <a:gd name="connsiteX5" fmla="*/ 969163 w 5751915"/>
                <a:gd name="connsiteY5" fmla="*/ 0 h 1447800"/>
                <a:gd name="connsiteX6" fmla="*/ 5628371 w 5751915"/>
                <a:gd name="connsiteY6" fmla="*/ 0 h 1447800"/>
                <a:gd name="connsiteX7" fmla="*/ 5751915 w 5751915"/>
                <a:gd name="connsiteY7" fmla="*/ 169204 h 1447800"/>
                <a:gd name="connsiteX8" fmla="*/ 5751915 w 5751915"/>
                <a:gd name="connsiteY8" fmla="*/ 1278596 h 1447800"/>
                <a:gd name="connsiteX9" fmla="*/ 5628371 w 5751915"/>
                <a:gd name="connsiteY9" fmla="*/ 1447800 h 1447800"/>
                <a:gd name="connsiteX10" fmla="*/ 969163 w 5751915"/>
                <a:gd name="connsiteY10" fmla="*/ 1447800 h 1447800"/>
                <a:gd name="connsiteX11" fmla="*/ 962722 w 5751915"/>
                <a:gd name="connsiteY11" fmla="*/ 1446019 h 1447800"/>
                <a:gd name="connsiteX12" fmla="*/ 940777 w 5751915"/>
                <a:gd name="connsiteY12" fmla="*/ 1445631 h 1447800"/>
                <a:gd name="connsiteX13" fmla="*/ 0 w 5751915"/>
                <a:gd name="connsiteY13" fmla="*/ 723901 h 1447800"/>
                <a:gd name="connsiteX14" fmla="*/ 940777 w 5751915"/>
                <a:gd name="connsiteY14" fmla="*/ 2171 h 1447800"/>
                <a:gd name="connsiteX15" fmla="*/ 962722 w 5751915"/>
                <a:gd name="connsiteY15" fmla="*/ 1782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1915" h="1447800">
                  <a:moveTo>
                    <a:pt x="417034" y="619125"/>
                  </a:moveTo>
                  <a:cubicBezTo>
                    <a:pt x="359168" y="619125"/>
                    <a:pt x="312259" y="666034"/>
                    <a:pt x="312259" y="723900"/>
                  </a:cubicBezTo>
                  <a:cubicBezTo>
                    <a:pt x="312259" y="781766"/>
                    <a:pt x="359168" y="828675"/>
                    <a:pt x="417034" y="828675"/>
                  </a:cubicBezTo>
                  <a:cubicBezTo>
                    <a:pt x="474900" y="828675"/>
                    <a:pt x="521809" y="781766"/>
                    <a:pt x="521809" y="723900"/>
                  </a:cubicBezTo>
                  <a:cubicBezTo>
                    <a:pt x="521809" y="666034"/>
                    <a:pt x="474900" y="619125"/>
                    <a:pt x="417034" y="619125"/>
                  </a:cubicBezTo>
                  <a:close/>
                  <a:moveTo>
                    <a:pt x="969163" y="0"/>
                  </a:moveTo>
                  <a:lnTo>
                    <a:pt x="5628371" y="0"/>
                  </a:lnTo>
                  <a:cubicBezTo>
                    <a:pt x="5696603" y="0"/>
                    <a:pt x="5751915" y="75755"/>
                    <a:pt x="5751915" y="169204"/>
                  </a:cubicBezTo>
                  <a:lnTo>
                    <a:pt x="5751915" y="1278596"/>
                  </a:lnTo>
                  <a:cubicBezTo>
                    <a:pt x="5751915" y="1372046"/>
                    <a:pt x="5696603" y="1447800"/>
                    <a:pt x="5628371" y="1447800"/>
                  </a:cubicBezTo>
                  <a:lnTo>
                    <a:pt x="969163" y="1447800"/>
                  </a:lnTo>
                  <a:lnTo>
                    <a:pt x="962722" y="1446019"/>
                  </a:lnTo>
                  <a:lnTo>
                    <a:pt x="940777" y="1445631"/>
                  </a:lnTo>
                  <a:cubicBezTo>
                    <a:pt x="660174" y="1408479"/>
                    <a:pt x="0" y="930615"/>
                    <a:pt x="0" y="723901"/>
                  </a:cubicBezTo>
                  <a:cubicBezTo>
                    <a:pt x="0" y="517186"/>
                    <a:pt x="660174" y="39321"/>
                    <a:pt x="940777" y="2171"/>
                  </a:cubicBezTo>
                  <a:lnTo>
                    <a:pt x="962722" y="17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BC04E337-9B55-4660-9803-0748FBAFA86C}"/>
                </a:ext>
              </a:extLst>
            </p:cNvPr>
            <p:cNvSpPr/>
            <p:nvPr/>
          </p:nvSpPr>
          <p:spPr>
            <a:xfrm>
              <a:off x="4862746" y="2761412"/>
              <a:ext cx="5553794" cy="1335177"/>
            </a:xfrm>
            <a:custGeom>
              <a:avLst/>
              <a:gdLst>
                <a:gd name="connsiteX0" fmla="*/ 992371 w 5889652"/>
                <a:gd name="connsiteY0" fmla="*/ 0 h 1082429"/>
                <a:gd name="connsiteX1" fmla="*/ 5763149 w 5889652"/>
                <a:gd name="connsiteY1" fmla="*/ 0 h 1082429"/>
                <a:gd name="connsiteX2" fmla="*/ 5889652 w 5889652"/>
                <a:gd name="connsiteY2" fmla="*/ 126503 h 1082429"/>
                <a:gd name="connsiteX3" fmla="*/ 5889652 w 5889652"/>
                <a:gd name="connsiteY3" fmla="*/ 955926 h 1082429"/>
                <a:gd name="connsiteX4" fmla="*/ 5763149 w 5889652"/>
                <a:gd name="connsiteY4" fmla="*/ 1082429 h 1082429"/>
                <a:gd name="connsiteX5" fmla="*/ 992371 w 5889652"/>
                <a:gd name="connsiteY5" fmla="*/ 1082429 h 1082429"/>
                <a:gd name="connsiteX6" fmla="*/ 985775 w 5889652"/>
                <a:gd name="connsiteY6" fmla="*/ 1081097 h 1082429"/>
                <a:gd name="connsiteX7" fmla="*/ 963305 w 5889652"/>
                <a:gd name="connsiteY7" fmla="*/ 1080807 h 1082429"/>
                <a:gd name="connsiteX8" fmla="*/ 0 w 5889652"/>
                <a:gd name="connsiteY8" fmla="*/ 541215 h 1082429"/>
                <a:gd name="connsiteX9" fmla="*/ 963305 w 5889652"/>
                <a:gd name="connsiteY9" fmla="*/ 1623 h 1082429"/>
                <a:gd name="connsiteX10" fmla="*/ 985775 w 5889652"/>
                <a:gd name="connsiteY10" fmla="*/ 1332 h 10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89652" h="1082429">
                  <a:moveTo>
                    <a:pt x="992371" y="0"/>
                  </a:moveTo>
                  <a:lnTo>
                    <a:pt x="5763149" y="0"/>
                  </a:lnTo>
                  <a:cubicBezTo>
                    <a:pt x="5833015" y="0"/>
                    <a:pt x="5889652" y="56637"/>
                    <a:pt x="5889652" y="126503"/>
                  </a:cubicBezTo>
                  <a:lnTo>
                    <a:pt x="5889652" y="955926"/>
                  </a:lnTo>
                  <a:cubicBezTo>
                    <a:pt x="5889652" y="1025792"/>
                    <a:pt x="5833015" y="1082429"/>
                    <a:pt x="5763149" y="1082429"/>
                  </a:cubicBezTo>
                  <a:lnTo>
                    <a:pt x="992371" y="1082429"/>
                  </a:lnTo>
                  <a:lnTo>
                    <a:pt x="985775" y="1081097"/>
                  </a:lnTo>
                  <a:lnTo>
                    <a:pt x="963305" y="1080807"/>
                  </a:lnTo>
                  <a:cubicBezTo>
                    <a:pt x="675983" y="1053031"/>
                    <a:pt x="0" y="695762"/>
                    <a:pt x="0" y="541215"/>
                  </a:cubicBezTo>
                  <a:cubicBezTo>
                    <a:pt x="0" y="386667"/>
                    <a:pt x="675983" y="29398"/>
                    <a:pt x="963305" y="1623"/>
                  </a:cubicBezTo>
                  <a:lnTo>
                    <a:pt x="985775" y="1332"/>
                  </a:lnTo>
                  <a:close/>
                </a:path>
              </a:pathLst>
            </a:custGeom>
            <a:noFill/>
            <a:ln>
              <a:solidFill>
                <a:srgbClr val="01B0B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7A1544B-8E9F-41C2-AADF-F28E849F519A}"/>
              </a:ext>
            </a:extLst>
          </p:cNvPr>
          <p:cNvSpPr txBox="1"/>
          <p:nvPr/>
        </p:nvSpPr>
        <p:spPr>
          <a:xfrm rot="1500000">
            <a:off x="6412723" y="4141461"/>
            <a:ext cx="4947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consectetuer adipiscing elit. maecenas porttitor congue massa</a:t>
            </a:r>
          </a:p>
          <a:p>
            <a:endParaRPr lang="fr-FR" altLang="zh-CN" sz="1400">
              <a:solidFill>
                <a:srgbClr val="01B0B3"/>
              </a:solidFill>
              <a:latin typeface="+mn-ea"/>
            </a:endParaRPr>
          </a:p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purus lectus malesuada libero, sit amet commodo magna eros quis urna. nunc viverra imperdiet enim</a:t>
            </a:r>
            <a:endParaRPr lang="zh-CN" altLang="en-US" sz="1400">
              <a:solidFill>
                <a:srgbClr val="01B0B3"/>
              </a:solidFill>
              <a:latin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67CDCC2-DE91-41A6-975F-E618E457A665}"/>
              </a:ext>
            </a:extLst>
          </p:cNvPr>
          <p:cNvGrpSpPr/>
          <p:nvPr/>
        </p:nvGrpSpPr>
        <p:grpSpPr>
          <a:xfrm>
            <a:off x="5953617" y="2705100"/>
            <a:ext cx="5751915" cy="1447800"/>
            <a:chOff x="4763685" y="2705100"/>
            <a:chExt cx="5751915" cy="144780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C5DBD787-27FF-48DE-8888-43E43D7127FA}"/>
                </a:ext>
              </a:extLst>
            </p:cNvPr>
            <p:cNvSpPr/>
            <p:nvPr/>
          </p:nvSpPr>
          <p:spPr>
            <a:xfrm>
              <a:off x="4763685" y="2705100"/>
              <a:ext cx="5751915" cy="1447800"/>
            </a:xfrm>
            <a:custGeom>
              <a:avLst/>
              <a:gdLst>
                <a:gd name="connsiteX0" fmla="*/ 417034 w 5751915"/>
                <a:gd name="connsiteY0" fmla="*/ 619125 h 1447800"/>
                <a:gd name="connsiteX1" fmla="*/ 312259 w 5751915"/>
                <a:gd name="connsiteY1" fmla="*/ 723900 h 1447800"/>
                <a:gd name="connsiteX2" fmla="*/ 417034 w 5751915"/>
                <a:gd name="connsiteY2" fmla="*/ 828675 h 1447800"/>
                <a:gd name="connsiteX3" fmla="*/ 521809 w 5751915"/>
                <a:gd name="connsiteY3" fmla="*/ 723900 h 1447800"/>
                <a:gd name="connsiteX4" fmla="*/ 417034 w 5751915"/>
                <a:gd name="connsiteY4" fmla="*/ 619125 h 1447800"/>
                <a:gd name="connsiteX5" fmla="*/ 969163 w 5751915"/>
                <a:gd name="connsiteY5" fmla="*/ 0 h 1447800"/>
                <a:gd name="connsiteX6" fmla="*/ 5628371 w 5751915"/>
                <a:gd name="connsiteY6" fmla="*/ 0 h 1447800"/>
                <a:gd name="connsiteX7" fmla="*/ 5751915 w 5751915"/>
                <a:gd name="connsiteY7" fmla="*/ 169204 h 1447800"/>
                <a:gd name="connsiteX8" fmla="*/ 5751915 w 5751915"/>
                <a:gd name="connsiteY8" fmla="*/ 1278596 h 1447800"/>
                <a:gd name="connsiteX9" fmla="*/ 5628371 w 5751915"/>
                <a:gd name="connsiteY9" fmla="*/ 1447800 h 1447800"/>
                <a:gd name="connsiteX10" fmla="*/ 969163 w 5751915"/>
                <a:gd name="connsiteY10" fmla="*/ 1447800 h 1447800"/>
                <a:gd name="connsiteX11" fmla="*/ 962722 w 5751915"/>
                <a:gd name="connsiteY11" fmla="*/ 1446019 h 1447800"/>
                <a:gd name="connsiteX12" fmla="*/ 940777 w 5751915"/>
                <a:gd name="connsiteY12" fmla="*/ 1445631 h 1447800"/>
                <a:gd name="connsiteX13" fmla="*/ 0 w 5751915"/>
                <a:gd name="connsiteY13" fmla="*/ 723901 h 1447800"/>
                <a:gd name="connsiteX14" fmla="*/ 940777 w 5751915"/>
                <a:gd name="connsiteY14" fmla="*/ 2171 h 1447800"/>
                <a:gd name="connsiteX15" fmla="*/ 962722 w 5751915"/>
                <a:gd name="connsiteY15" fmla="*/ 1782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1915" h="1447800">
                  <a:moveTo>
                    <a:pt x="417034" y="619125"/>
                  </a:moveTo>
                  <a:cubicBezTo>
                    <a:pt x="359168" y="619125"/>
                    <a:pt x="312259" y="666034"/>
                    <a:pt x="312259" y="723900"/>
                  </a:cubicBezTo>
                  <a:cubicBezTo>
                    <a:pt x="312259" y="781766"/>
                    <a:pt x="359168" y="828675"/>
                    <a:pt x="417034" y="828675"/>
                  </a:cubicBezTo>
                  <a:cubicBezTo>
                    <a:pt x="474900" y="828675"/>
                    <a:pt x="521809" y="781766"/>
                    <a:pt x="521809" y="723900"/>
                  </a:cubicBezTo>
                  <a:cubicBezTo>
                    <a:pt x="521809" y="666034"/>
                    <a:pt x="474900" y="619125"/>
                    <a:pt x="417034" y="619125"/>
                  </a:cubicBezTo>
                  <a:close/>
                  <a:moveTo>
                    <a:pt x="969163" y="0"/>
                  </a:moveTo>
                  <a:lnTo>
                    <a:pt x="5628371" y="0"/>
                  </a:lnTo>
                  <a:cubicBezTo>
                    <a:pt x="5696603" y="0"/>
                    <a:pt x="5751915" y="75755"/>
                    <a:pt x="5751915" y="169204"/>
                  </a:cubicBezTo>
                  <a:lnTo>
                    <a:pt x="5751915" y="1278596"/>
                  </a:lnTo>
                  <a:cubicBezTo>
                    <a:pt x="5751915" y="1372046"/>
                    <a:pt x="5696603" y="1447800"/>
                    <a:pt x="5628371" y="1447800"/>
                  </a:cubicBezTo>
                  <a:lnTo>
                    <a:pt x="969163" y="1447800"/>
                  </a:lnTo>
                  <a:lnTo>
                    <a:pt x="962722" y="1446019"/>
                  </a:lnTo>
                  <a:lnTo>
                    <a:pt x="940777" y="1445631"/>
                  </a:lnTo>
                  <a:cubicBezTo>
                    <a:pt x="660174" y="1408479"/>
                    <a:pt x="0" y="930615"/>
                    <a:pt x="0" y="723901"/>
                  </a:cubicBezTo>
                  <a:cubicBezTo>
                    <a:pt x="0" y="517186"/>
                    <a:pt x="660174" y="39321"/>
                    <a:pt x="940777" y="2171"/>
                  </a:cubicBezTo>
                  <a:lnTo>
                    <a:pt x="962722" y="17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810EC012-9770-4608-A2D1-AB50EC7744C0}"/>
                </a:ext>
              </a:extLst>
            </p:cNvPr>
            <p:cNvSpPr/>
            <p:nvPr/>
          </p:nvSpPr>
          <p:spPr>
            <a:xfrm>
              <a:off x="4862746" y="2761412"/>
              <a:ext cx="5553794" cy="1335177"/>
            </a:xfrm>
            <a:custGeom>
              <a:avLst/>
              <a:gdLst>
                <a:gd name="connsiteX0" fmla="*/ 992371 w 5889652"/>
                <a:gd name="connsiteY0" fmla="*/ 0 h 1082429"/>
                <a:gd name="connsiteX1" fmla="*/ 5763149 w 5889652"/>
                <a:gd name="connsiteY1" fmla="*/ 0 h 1082429"/>
                <a:gd name="connsiteX2" fmla="*/ 5889652 w 5889652"/>
                <a:gd name="connsiteY2" fmla="*/ 126503 h 1082429"/>
                <a:gd name="connsiteX3" fmla="*/ 5889652 w 5889652"/>
                <a:gd name="connsiteY3" fmla="*/ 955926 h 1082429"/>
                <a:gd name="connsiteX4" fmla="*/ 5763149 w 5889652"/>
                <a:gd name="connsiteY4" fmla="*/ 1082429 h 1082429"/>
                <a:gd name="connsiteX5" fmla="*/ 992371 w 5889652"/>
                <a:gd name="connsiteY5" fmla="*/ 1082429 h 1082429"/>
                <a:gd name="connsiteX6" fmla="*/ 985775 w 5889652"/>
                <a:gd name="connsiteY6" fmla="*/ 1081097 h 1082429"/>
                <a:gd name="connsiteX7" fmla="*/ 963305 w 5889652"/>
                <a:gd name="connsiteY7" fmla="*/ 1080807 h 1082429"/>
                <a:gd name="connsiteX8" fmla="*/ 0 w 5889652"/>
                <a:gd name="connsiteY8" fmla="*/ 541215 h 1082429"/>
                <a:gd name="connsiteX9" fmla="*/ 963305 w 5889652"/>
                <a:gd name="connsiteY9" fmla="*/ 1623 h 1082429"/>
                <a:gd name="connsiteX10" fmla="*/ 985775 w 5889652"/>
                <a:gd name="connsiteY10" fmla="*/ 1332 h 10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89652" h="1082429">
                  <a:moveTo>
                    <a:pt x="992371" y="0"/>
                  </a:moveTo>
                  <a:lnTo>
                    <a:pt x="5763149" y="0"/>
                  </a:lnTo>
                  <a:cubicBezTo>
                    <a:pt x="5833015" y="0"/>
                    <a:pt x="5889652" y="56637"/>
                    <a:pt x="5889652" y="126503"/>
                  </a:cubicBezTo>
                  <a:lnTo>
                    <a:pt x="5889652" y="955926"/>
                  </a:lnTo>
                  <a:cubicBezTo>
                    <a:pt x="5889652" y="1025792"/>
                    <a:pt x="5833015" y="1082429"/>
                    <a:pt x="5763149" y="1082429"/>
                  </a:cubicBezTo>
                  <a:lnTo>
                    <a:pt x="992371" y="1082429"/>
                  </a:lnTo>
                  <a:lnTo>
                    <a:pt x="985775" y="1081097"/>
                  </a:lnTo>
                  <a:lnTo>
                    <a:pt x="963305" y="1080807"/>
                  </a:lnTo>
                  <a:cubicBezTo>
                    <a:pt x="675983" y="1053031"/>
                    <a:pt x="0" y="695762"/>
                    <a:pt x="0" y="541215"/>
                  </a:cubicBezTo>
                  <a:cubicBezTo>
                    <a:pt x="0" y="386667"/>
                    <a:pt x="675983" y="29398"/>
                    <a:pt x="963305" y="1623"/>
                  </a:cubicBezTo>
                  <a:lnTo>
                    <a:pt x="985775" y="1332"/>
                  </a:lnTo>
                  <a:close/>
                </a:path>
              </a:pathLst>
            </a:custGeom>
            <a:noFill/>
            <a:ln>
              <a:solidFill>
                <a:srgbClr val="01B0B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4F032E9-6EBF-4BC0-B292-B8C3FB7FF2AC}"/>
              </a:ext>
            </a:extLst>
          </p:cNvPr>
          <p:cNvSpPr txBox="1"/>
          <p:nvPr/>
        </p:nvSpPr>
        <p:spPr>
          <a:xfrm>
            <a:off x="6659152" y="2844225"/>
            <a:ext cx="4947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consectetuer adipiscing elit. maecenas porttitor congue massa fusce posuere, magna sed pulvinar ultricies</a:t>
            </a:r>
          </a:p>
          <a:p>
            <a:endParaRPr lang="fr-FR" altLang="zh-CN" sz="1400">
              <a:solidFill>
                <a:srgbClr val="01B0B3"/>
              </a:solidFill>
              <a:latin typeface="+mn-ea"/>
            </a:endParaRPr>
          </a:p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purus lectus malesuada libero, sit amet commodo magna eros quis urna. nunc viverra imperdiet enim</a:t>
            </a:r>
            <a:endParaRPr lang="zh-CN" altLang="en-US" sz="1400">
              <a:solidFill>
                <a:srgbClr val="01B0B3"/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1AC48A2-FA74-4A85-B3F0-97FF90AD7D9A}"/>
              </a:ext>
            </a:extLst>
          </p:cNvPr>
          <p:cNvSpPr txBox="1"/>
          <p:nvPr/>
        </p:nvSpPr>
        <p:spPr>
          <a:xfrm>
            <a:off x="412751" y="348212"/>
            <a:ext cx="3789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>
                <a:solidFill>
                  <a:schemeClr val="bg1"/>
                </a:solidFill>
                <a:latin typeface="Bauhaus 93" panose="04030905020B02020C02" pitchFamily="82" charset="0"/>
              </a:rPr>
              <a:t>POWERPOINT TEMPLET</a:t>
            </a:r>
            <a:endParaRPr lang="zh-CN" altLang="en-US" sz="28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A352FCD-70B4-41D0-B021-2DF46344B69B}"/>
              </a:ext>
            </a:extLst>
          </p:cNvPr>
          <p:cNvSpPr txBox="1"/>
          <p:nvPr/>
        </p:nvSpPr>
        <p:spPr>
          <a:xfrm>
            <a:off x="412751" y="2443124"/>
            <a:ext cx="55927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000">
                <a:solidFill>
                  <a:srgbClr val="FECE02"/>
                </a:solidFill>
                <a:latin typeface="Bauhaus 93" panose="04030905020B02020C02" pitchFamily="82" charset="0"/>
              </a:rPr>
              <a:t>PELLENTESQUE HABITANT MORBI TRISTIQUE SENECTUS ET NETUS ET</a:t>
            </a:r>
            <a:endParaRPr lang="zh-CN" altLang="en-US" sz="40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1C79DC2-9B5A-4DA1-BB8F-146164B03D56}"/>
              </a:ext>
            </a:extLst>
          </p:cNvPr>
          <p:cNvSpPr txBox="1"/>
          <p:nvPr/>
        </p:nvSpPr>
        <p:spPr>
          <a:xfrm>
            <a:off x="412751" y="4404192"/>
            <a:ext cx="48241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  <a:latin typeface="+mn-ea"/>
              </a:rPr>
              <a:t>consectetuer adipiscing elit. maecenas porttitor congue massa. fusce posuere, magna sed pulvinar ultricies</a:t>
            </a:r>
          </a:p>
          <a:p>
            <a:endParaRPr lang="fr-FR" altLang="zh-CN" sz="1400">
              <a:solidFill>
                <a:schemeClr val="bg1"/>
              </a:solidFill>
              <a:latin typeface="+mn-ea"/>
            </a:endParaRPr>
          </a:p>
          <a:p>
            <a:r>
              <a:rPr lang="fr-FR" altLang="zh-CN" sz="1400">
                <a:solidFill>
                  <a:schemeClr val="bg1"/>
                </a:solidFill>
                <a:latin typeface="+mn-ea"/>
              </a:rPr>
              <a:t>purus lectus malesuada libero, sit amet commodo magna eros quis urna. nunc viverra imperdiet enim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9" name="Group 4">
            <a:extLst>
              <a:ext uri="{FF2B5EF4-FFF2-40B4-BE49-F238E27FC236}">
                <a16:creationId xmlns:a16="http://schemas.microsoft.com/office/drawing/2014/main" xmlns="" id="{02C0387D-E616-4BC6-91C5-30115A1C4C4B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3971083" y="382490"/>
            <a:ext cx="552376" cy="403587"/>
            <a:chOff x="-4" y="0"/>
            <a:chExt cx="594" cy="434"/>
          </a:xfrm>
          <a:solidFill>
            <a:srgbClr val="FECE02"/>
          </a:solidFill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xmlns="" id="{14ADB661-14C2-4336-BB53-D5E495D4B8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0"/>
              <a:ext cx="509" cy="434"/>
            </a:xfrm>
            <a:custGeom>
              <a:avLst/>
              <a:gdLst>
                <a:gd name="T0" fmla="*/ 238 w 252"/>
                <a:gd name="T1" fmla="*/ 18 h 214"/>
                <a:gd name="T2" fmla="*/ 158 w 252"/>
                <a:gd name="T3" fmla="*/ 0 h 214"/>
                <a:gd name="T4" fmla="*/ 150 w 252"/>
                <a:gd name="T5" fmla="*/ 2 h 214"/>
                <a:gd name="T6" fmla="*/ 10 w 252"/>
                <a:gd name="T7" fmla="*/ 90 h 214"/>
                <a:gd name="T8" fmla="*/ 5 w 252"/>
                <a:gd name="T9" fmla="*/ 111 h 214"/>
                <a:gd name="T10" fmla="*/ 64 w 252"/>
                <a:gd name="T11" fmla="*/ 205 h 214"/>
                <a:gd name="T12" fmla="*/ 85 w 252"/>
                <a:gd name="T13" fmla="*/ 210 h 214"/>
                <a:gd name="T14" fmla="*/ 225 w 252"/>
                <a:gd name="T15" fmla="*/ 122 h 214"/>
                <a:gd name="T16" fmla="*/ 230 w 252"/>
                <a:gd name="T17" fmla="*/ 114 h 214"/>
                <a:gd name="T18" fmla="*/ 250 w 252"/>
                <a:gd name="T19" fmla="*/ 36 h 214"/>
                <a:gd name="T20" fmla="*/ 238 w 252"/>
                <a:gd name="T21" fmla="*/ 18 h 214"/>
                <a:gd name="T22" fmla="*/ 221 w 252"/>
                <a:gd name="T23" fmla="*/ 59 h 214"/>
                <a:gd name="T24" fmla="*/ 199 w 252"/>
                <a:gd name="T25" fmla="*/ 54 h 214"/>
                <a:gd name="T26" fmla="*/ 204 w 252"/>
                <a:gd name="T27" fmla="*/ 32 h 214"/>
                <a:gd name="T28" fmla="*/ 226 w 252"/>
                <a:gd name="T29" fmla="*/ 37 h 214"/>
                <a:gd name="T30" fmla="*/ 221 w 252"/>
                <a:gd name="T31" fmla="*/ 5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14">
                  <a:moveTo>
                    <a:pt x="238" y="1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2" y="0"/>
                    <a:pt x="150" y="2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" y="94"/>
                    <a:pt x="0" y="104"/>
                    <a:pt x="5" y="111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8" y="212"/>
                    <a:pt x="78" y="214"/>
                    <a:pt x="85" y="210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8" y="120"/>
                    <a:pt x="230" y="117"/>
                    <a:pt x="230" y="114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52" y="28"/>
                    <a:pt x="247" y="20"/>
                    <a:pt x="238" y="18"/>
                  </a:cubicBezTo>
                  <a:close/>
                  <a:moveTo>
                    <a:pt x="221" y="59"/>
                  </a:moveTo>
                  <a:cubicBezTo>
                    <a:pt x="214" y="64"/>
                    <a:pt x="204" y="62"/>
                    <a:pt x="199" y="54"/>
                  </a:cubicBezTo>
                  <a:cubicBezTo>
                    <a:pt x="194" y="47"/>
                    <a:pt x="196" y="37"/>
                    <a:pt x="204" y="32"/>
                  </a:cubicBezTo>
                  <a:cubicBezTo>
                    <a:pt x="211" y="28"/>
                    <a:pt x="221" y="30"/>
                    <a:pt x="226" y="37"/>
                  </a:cubicBezTo>
                  <a:cubicBezTo>
                    <a:pt x="230" y="45"/>
                    <a:pt x="228" y="55"/>
                    <a:pt x="22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xmlns="" id="{297EFA10-5CEC-46E1-8C19-AA481C2296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" y="45"/>
              <a:ext cx="125" cy="138"/>
            </a:xfrm>
            <a:custGeom>
              <a:avLst/>
              <a:gdLst>
                <a:gd name="T0" fmla="*/ 40 w 62"/>
                <a:gd name="T1" fmla="*/ 68 h 68"/>
                <a:gd name="T2" fmla="*/ 36 w 62"/>
                <a:gd name="T3" fmla="*/ 68 h 68"/>
                <a:gd name="T4" fmla="*/ 1 w 62"/>
                <a:gd name="T5" fmla="*/ 4 h 68"/>
                <a:gd name="T6" fmla="*/ 0 w 62"/>
                <a:gd name="T7" fmla="*/ 0 h 68"/>
                <a:gd name="T8" fmla="*/ 4 w 62"/>
                <a:gd name="T9" fmla="*/ 2 h 68"/>
                <a:gd name="T10" fmla="*/ 60 w 62"/>
                <a:gd name="T11" fmla="*/ 44 h 68"/>
                <a:gd name="T12" fmla="*/ 56 w 62"/>
                <a:gd name="T13" fmla="*/ 59 h 68"/>
                <a:gd name="T14" fmla="*/ 40 w 62"/>
                <a:gd name="T15" fmla="*/ 68 h 68"/>
                <a:gd name="T16" fmla="*/ 6 w 62"/>
                <a:gd name="T17" fmla="*/ 7 h 68"/>
                <a:gd name="T18" fmla="*/ 37 w 62"/>
                <a:gd name="T19" fmla="*/ 64 h 68"/>
                <a:gd name="T20" fmla="*/ 53 w 62"/>
                <a:gd name="T21" fmla="*/ 57 h 68"/>
                <a:gd name="T22" fmla="*/ 56 w 62"/>
                <a:gd name="T23" fmla="*/ 45 h 68"/>
                <a:gd name="T24" fmla="*/ 6 w 62"/>
                <a:gd name="T2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8">
                  <a:moveTo>
                    <a:pt x="40" y="68"/>
                  </a:moveTo>
                  <a:cubicBezTo>
                    <a:pt x="39" y="68"/>
                    <a:pt x="37" y="68"/>
                    <a:pt x="36" y="68"/>
                  </a:cubicBezTo>
                  <a:cubicBezTo>
                    <a:pt x="14" y="62"/>
                    <a:pt x="2" y="6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8" y="10"/>
                    <a:pt x="56" y="27"/>
                    <a:pt x="60" y="44"/>
                  </a:cubicBezTo>
                  <a:cubicBezTo>
                    <a:pt x="62" y="49"/>
                    <a:pt x="60" y="54"/>
                    <a:pt x="56" y="59"/>
                  </a:cubicBezTo>
                  <a:cubicBezTo>
                    <a:pt x="51" y="65"/>
                    <a:pt x="46" y="68"/>
                    <a:pt x="40" y="68"/>
                  </a:cubicBezTo>
                  <a:close/>
                  <a:moveTo>
                    <a:pt x="6" y="7"/>
                  </a:moveTo>
                  <a:cubicBezTo>
                    <a:pt x="9" y="19"/>
                    <a:pt x="20" y="60"/>
                    <a:pt x="37" y="64"/>
                  </a:cubicBezTo>
                  <a:cubicBezTo>
                    <a:pt x="42" y="65"/>
                    <a:pt x="48" y="63"/>
                    <a:pt x="53" y="57"/>
                  </a:cubicBezTo>
                  <a:cubicBezTo>
                    <a:pt x="56" y="53"/>
                    <a:pt x="57" y="50"/>
                    <a:pt x="56" y="45"/>
                  </a:cubicBezTo>
                  <a:cubicBezTo>
                    <a:pt x="53" y="32"/>
                    <a:pt x="32" y="1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9DE641F-1740-4751-9FBA-A2EA18F26203}"/>
              </a:ext>
            </a:extLst>
          </p:cNvPr>
          <p:cNvSpPr txBox="1"/>
          <p:nvPr/>
        </p:nvSpPr>
        <p:spPr>
          <a:xfrm rot="1980000">
            <a:off x="4058408" y="426291"/>
            <a:ext cx="487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PPT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35AD05C-4BF8-4254-8F2C-0475A8642621}"/>
              </a:ext>
            </a:extLst>
          </p:cNvPr>
          <p:cNvSpPr txBox="1"/>
          <p:nvPr/>
        </p:nvSpPr>
        <p:spPr>
          <a:xfrm>
            <a:off x="0" y="6550223"/>
            <a:ext cx="4135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ultricies purus lectus malesuada libero </a:t>
            </a:r>
            <a:r>
              <a:rPr lang="en-US" altLang="zh-CN" sz="1400">
                <a:solidFill>
                  <a:schemeClr val="bg1"/>
                </a:solidFill>
              </a:rPr>
              <a:t>——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97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5C7C90F-EB11-43FC-92C7-476FD656B6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FF69476-8F5B-41B6-AAAF-66071B4B6454}"/>
              </a:ext>
            </a:extLst>
          </p:cNvPr>
          <p:cNvSpPr/>
          <p:nvPr/>
        </p:nvSpPr>
        <p:spPr>
          <a:xfrm>
            <a:off x="4165600" y="0"/>
            <a:ext cx="80264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rgbClr val="01B0B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D7EB775-E548-41F3-BB4A-ED3430C06DC1}"/>
              </a:ext>
            </a:extLst>
          </p:cNvPr>
          <p:cNvSpPr/>
          <p:nvPr/>
        </p:nvSpPr>
        <p:spPr>
          <a:xfrm>
            <a:off x="4346121" y="208547"/>
            <a:ext cx="7665358" cy="6440906"/>
          </a:xfrm>
          <a:custGeom>
            <a:avLst/>
            <a:gdLst>
              <a:gd name="connsiteX0" fmla="*/ 0 w 7665358"/>
              <a:gd name="connsiteY0" fmla="*/ 0 h 6440906"/>
              <a:gd name="connsiteX1" fmla="*/ 512989 w 7665358"/>
              <a:gd name="connsiteY1" fmla="*/ 0 h 6440906"/>
              <a:gd name="connsiteX2" fmla="*/ 872672 w 7665358"/>
              <a:gd name="connsiteY2" fmla="*/ 0 h 6440906"/>
              <a:gd name="connsiteX3" fmla="*/ 1615622 w 7665358"/>
              <a:gd name="connsiteY3" fmla="*/ 0 h 6440906"/>
              <a:gd name="connsiteX4" fmla="*/ 2128611 w 7665358"/>
              <a:gd name="connsiteY4" fmla="*/ 0 h 6440906"/>
              <a:gd name="connsiteX5" fmla="*/ 2641600 w 7665358"/>
              <a:gd name="connsiteY5" fmla="*/ 0 h 6440906"/>
              <a:gd name="connsiteX6" fmla="*/ 3384550 w 7665358"/>
              <a:gd name="connsiteY6" fmla="*/ 0 h 6440906"/>
              <a:gd name="connsiteX7" fmla="*/ 3820886 w 7665358"/>
              <a:gd name="connsiteY7" fmla="*/ 0 h 6440906"/>
              <a:gd name="connsiteX8" fmla="*/ 4563836 w 7665358"/>
              <a:gd name="connsiteY8" fmla="*/ 0 h 6440906"/>
              <a:gd name="connsiteX9" fmla="*/ 5306786 w 7665358"/>
              <a:gd name="connsiteY9" fmla="*/ 0 h 6440906"/>
              <a:gd name="connsiteX10" fmla="*/ 5896429 w 7665358"/>
              <a:gd name="connsiteY10" fmla="*/ 0 h 6440906"/>
              <a:gd name="connsiteX11" fmla="*/ 6639379 w 7665358"/>
              <a:gd name="connsiteY11" fmla="*/ 0 h 6440906"/>
              <a:gd name="connsiteX12" fmla="*/ 7152369 w 7665358"/>
              <a:gd name="connsiteY12" fmla="*/ 0 h 6440906"/>
              <a:gd name="connsiteX13" fmla="*/ 7665358 w 7665358"/>
              <a:gd name="connsiteY13" fmla="*/ 0 h 6440906"/>
              <a:gd name="connsiteX14" fmla="*/ 7665358 w 7665358"/>
              <a:gd name="connsiteY14" fmla="*/ 649946 h 6440906"/>
              <a:gd name="connsiteX15" fmla="*/ 7665358 w 7665358"/>
              <a:gd name="connsiteY15" fmla="*/ 1235483 h 6440906"/>
              <a:gd name="connsiteX16" fmla="*/ 7665358 w 7665358"/>
              <a:gd name="connsiteY16" fmla="*/ 1821020 h 6440906"/>
              <a:gd name="connsiteX17" fmla="*/ 7665358 w 7665358"/>
              <a:gd name="connsiteY17" fmla="*/ 2470966 h 6440906"/>
              <a:gd name="connsiteX18" fmla="*/ 7665358 w 7665358"/>
              <a:gd name="connsiteY18" fmla="*/ 3120912 h 6440906"/>
              <a:gd name="connsiteX19" fmla="*/ 7665358 w 7665358"/>
              <a:gd name="connsiteY19" fmla="*/ 3770858 h 6440906"/>
              <a:gd name="connsiteX20" fmla="*/ 7665358 w 7665358"/>
              <a:gd name="connsiteY20" fmla="*/ 4163167 h 6440906"/>
              <a:gd name="connsiteX21" fmla="*/ 7665358 w 7665358"/>
              <a:gd name="connsiteY21" fmla="*/ 4619886 h 6440906"/>
              <a:gd name="connsiteX22" fmla="*/ 7665358 w 7665358"/>
              <a:gd name="connsiteY22" fmla="*/ 5269832 h 6440906"/>
              <a:gd name="connsiteX23" fmla="*/ 7665358 w 7665358"/>
              <a:gd name="connsiteY23" fmla="*/ 5790960 h 6440906"/>
              <a:gd name="connsiteX24" fmla="*/ 7665358 w 7665358"/>
              <a:gd name="connsiteY24" fmla="*/ 6440906 h 6440906"/>
              <a:gd name="connsiteX25" fmla="*/ 6999061 w 7665358"/>
              <a:gd name="connsiteY25" fmla="*/ 6440906 h 6440906"/>
              <a:gd name="connsiteX26" fmla="*/ 6639379 w 7665358"/>
              <a:gd name="connsiteY26" fmla="*/ 6440906 h 6440906"/>
              <a:gd name="connsiteX27" fmla="*/ 6049736 w 7665358"/>
              <a:gd name="connsiteY27" fmla="*/ 6440906 h 6440906"/>
              <a:gd name="connsiteX28" fmla="*/ 5613401 w 7665358"/>
              <a:gd name="connsiteY28" fmla="*/ 6440906 h 6440906"/>
              <a:gd name="connsiteX29" fmla="*/ 4947104 w 7665358"/>
              <a:gd name="connsiteY29" fmla="*/ 6440906 h 6440906"/>
              <a:gd name="connsiteX30" fmla="*/ 4510768 w 7665358"/>
              <a:gd name="connsiteY30" fmla="*/ 6440906 h 6440906"/>
              <a:gd name="connsiteX31" fmla="*/ 3844472 w 7665358"/>
              <a:gd name="connsiteY31" fmla="*/ 6440906 h 6440906"/>
              <a:gd name="connsiteX32" fmla="*/ 3484790 w 7665358"/>
              <a:gd name="connsiteY32" fmla="*/ 6440906 h 6440906"/>
              <a:gd name="connsiteX33" fmla="*/ 2818493 w 7665358"/>
              <a:gd name="connsiteY33" fmla="*/ 6440906 h 6440906"/>
              <a:gd name="connsiteX34" fmla="*/ 2382157 w 7665358"/>
              <a:gd name="connsiteY34" fmla="*/ 6440906 h 6440906"/>
              <a:gd name="connsiteX35" fmla="*/ 2022475 w 7665358"/>
              <a:gd name="connsiteY35" fmla="*/ 6440906 h 6440906"/>
              <a:gd name="connsiteX36" fmla="*/ 1586139 w 7665358"/>
              <a:gd name="connsiteY36" fmla="*/ 6440906 h 6440906"/>
              <a:gd name="connsiteX37" fmla="*/ 919843 w 7665358"/>
              <a:gd name="connsiteY37" fmla="*/ 6440906 h 6440906"/>
              <a:gd name="connsiteX38" fmla="*/ 0 w 7665358"/>
              <a:gd name="connsiteY38" fmla="*/ 6440906 h 6440906"/>
              <a:gd name="connsiteX39" fmla="*/ 0 w 7665358"/>
              <a:gd name="connsiteY39" fmla="*/ 6048596 h 6440906"/>
              <a:gd name="connsiteX40" fmla="*/ 0 w 7665358"/>
              <a:gd name="connsiteY40" fmla="*/ 5656287 h 6440906"/>
              <a:gd name="connsiteX41" fmla="*/ 0 w 7665358"/>
              <a:gd name="connsiteY41" fmla="*/ 5006341 h 6440906"/>
              <a:gd name="connsiteX42" fmla="*/ 0 w 7665358"/>
              <a:gd name="connsiteY42" fmla="*/ 4614031 h 6440906"/>
              <a:gd name="connsiteX43" fmla="*/ 0 w 7665358"/>
              <a:gd name="connsiteY43" fmla="*/ 4028494 h 6440906"/>
              <a:gd name="connsiteX44" fmla="*/ 0 w 7665358"/>
              <a:gd name="connsiteY44" fmla="*/ 3571775 h 6440906"/>
              <a:gd name="connsiteX45" fmla="*/ 0 w 7665358"/>
              <a:gd name="connsiteY45" fmla="*/ 2986238 h 6440906"/>
              <a:gd name="connsiteX46" fmla="*/ 0 w 7665358"/>
              <a:gd name="connsiteY46" fmla="*/ 2400701 h 6440906"/>
              <a:gd name="connsiteX47" fmla="*/ 0 w 7665358"/>
              <a:gd name="connsiteY47" fmla="*/ 1815164 h 6440906"/>
              <a:gd name="connsiteX48" fmla="*/ 0 w 7665358"/>
              <a:gd name="connsiteY48" fmla="*/ 1229628 h 6440906"/>
              <a:gd name="connsiteX49" fmla="*/ 0 w 7665358"/>
              <a:gd name="connsiteY49" fmla="*/ 708500 h 6440906"/>
              <a:gd name="connsiteX50" fmla="*/ 0 w 7665358"/>
              <a:gd name="connsiteY50" fmla="*/ 0 h 6440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665358" h="6440906" extrusionOk="0">
                <a:moveTo>
                  <a:pt x="0" y="0"/>
                </a:moveTo>
                <a:cubicBezTo>
                  <a:pt x="202589" y="-16541"/>
                  <a:pt x="368191" y="28372"/>
                  <a:pt x="512989" y="0"/>
                </a:cubicBezTo>
                <a:cubicBezTo>
                  <a:pt x="657787" y="-28372"/>
                  <a:pt x="743662" y="13444"/>
                  <a:pt x="872672" y="0"/>
                </a:cubicBezTo>
                <a:cubicBezTo>
                  <a:pt x="1001682" y="-13444"/>
                  <a:pt x="1401385" y="65255"/>
                  <a:pt x="1615622" y="0"/>
                </a:cubicBezTo>
                <a:cubicBezTo>
                  <a:pt x="1829859" y="-65255"/>
                  <a:pt x="1997372" y="40161"/>
                  <a:pt x="2128611" y="0"/>
                </a:cubicBezTo>
                <a:cubicBezTo>
                  <a:pt x="2259850" y="-40161"/>
                  <a:pt x="2497488" y="54260"/>
                  <a:pt x="2641600" y="0"/>
                </a:cubicBezTo>
                <a:cubicBezTo>
                  <a:pt x="2785712" y="-54260"/>
                  <a:pt x="3104519" y="5293"/>
                  <a:pt x="3384550" y="0"/>
                </a:cubicBezTo>
                <a:cubicBezTo>
                  <a:pt x="3664581" y="-5293"/>
                  <a:pt x="3697227" y="1077"/>
                  <a:pt x="3820886" y="0"/>
                </a:cubicBezTo>
                <a:cubicBezTo>
                  <a:pt x="3944545" y="-1077"/>
                  <a:pt x="4349554" y="11859"/>
                  <a:pt x="4563836" y="0"/>
                </a:cubicBezTo>
                <a:cubicBezTo>
                  <a:pt x="4778118" y="-11859"/>
                  <a:pt x="5007684" y="70177"/>
                  <a:pt x="5306786" y="0"/>
                </a:cubicBezTo>
                <a:cubicBezTo>
                  <a:pt x="5605888" y="-70177"/>
                  <a:pt x="5683345" y="35718"/>
                  <a:pt x="5896429" y="0"/>
                </a:cubicBezTo>
                <a:cubicBezTo>
                  <a:pt x="6109513" y="-35718"/>
                  <a:pt x="6320329" y="21405"/>
                  <a:pt x="6639379" y="0"/>
                </a:cubicBezTo>
                <a:cubicBezTo>
                  <a:pt x="6958429" y="-21405"/>
                  <a:pt x="6964019" y="48581"/>
                  <a:pt x="7152369" y="0"/>
                </a:cubicBezTo>
                <a:cubicBezTo>
                  <a:pt x="7340719" y="-48581"/>
                  <a:pt x="7521178" y="7756"/>
                  <a:pt x="7665358" y="0"/>
                </a:cubicBezTo>
                <a:cubicBezTo>
                  <a:pt x="7726555" y="155261"/>
                  <a:pt x="7616654" y="507707"/>
                  <a:pt x="7665358" y="649946"/>
                </a:cubicBezTo>
                <a:cubicBezTo>
                  <a:pt x="7714062" y="792185"/>
                  <a:pt x="7649804" y="1041906"/>
                  <a:pt x="7665358" y="1235483"/>
                </a:cubicBezTo>
                <a:cubicBezTo>
                  <a:pt x="7680912" y="1429060"/>
                  <a:pt x="7664826" y="1544883"/>
                  <a:pt x="7665358" y="1821020"/>
                </a:cubicBezTo>
                <a:cubicBezTo>
                  <a:pt x="7665890" y="2097157"/>
                  <a:pt x="7642536" y="2184431"/>
                  <a:pt x="7665358" y="2470966"/>
                </a:cubicBezTo>
                <a:cubicBezTo>
                  <a:pt x="7688180" y="2757501"/>
                  <a:pt x="7603999" y="2960168"/>
                  <a:pt x="7665358" y="3120912"/>
                </a:cubicBezTo>
                <a:cubicBezTo>
                  <a:pt x="7726717" y="3281656"/>
                  <a:pt x="7654181" y="3636545"/>
                  <a:pt x="7665358" y="3770858"/>
                </a:cubicBezTo>
                <a:cubicBezTo>
                  <a:pt x="7676535" y="3905171"/>
                  <a:pt x="7629066" y="3980233"/>
                  <a:pt x="7665358" y="4163167"/>
                </a:cubicBezTo>
                <a:cubicBezTo>
                  <a:pt x="7701650" y="4346101"/>
                  <a:pt x="7631317" y="4484336"/>
                  <a:pt x="7665358" y="4619886"/>
                </a:cubicBezTo>
                <a:cubicBezTo>
                  <a:pt x="7699399" y="4755436"/>
                  <a:pt x="7606916" y="4958009"/>
                  <a:pt x="7665358" y="5269832"/>
                </a:cubicBezTo>
                <a:cubicBezTo>
                  <a:pt x="7723800" y="5581655"/>
                  <a:pt x="7616015" y="5652914"/>
                  <a:pt x="7665358" y="5790960"/>
                </a:cubicBezTo>
                <a:cubicBezTo>
                  <a:pt x="7714701" y="5929006"/>
                  <a:pt x="7608184" y="6248238"/>
                  <a:pt x="7665358" y="6440906"/>
                </a:cubicBezTo>
                <a:cubicBezTo>
                  <a:pt x="7386488" y="6457602"/>
                  <a:pt x="7189946" y="6391359"/>
                  <a:pt x="6999061" y="6440906"/>
                </a:cubicBezTo>
                <a:cubicBezTo>
                  <a:pt x="6808176" y="6490453"/>
                  <a:pt x="6811883" y="6422287"/>
                  <a:pt x="6639379" y="6440906"/>
                </a:cubicBezTo>
                <a:cubicBezTo>
                  <a:pt x="6466875" y="6459525"/>
                  <a:pt x="6314922" y="6391789"/>
                  <a:pt x="6049736" y="6440906"/>
                </a:cubicBezTo>
                <a:cubicBezTo>
                  <a:pt x="5784550" y="6490023"/>
                  <a:pt x="5779407" y="6416544"/>
                  <a:pt x="5613401" y="6440906"/>
                </a:cubicBezTo>
                <a:cubicBezTo>
                  <a:pt x="5447396" y="6465268"/>
                  <a:pt x="5172085" y="6369327"/>
                  <a:pt x="4947104" y="6440906"/>
                </a:cubicBezTo>
                <a:cubicBezTo>
                  <a:pt x="4722123" y="6512485"/>
                  <a:pt x="4605105" y="6407789"/>
                  <a:pt x="4510768" y="6440906"/>
                </a:cubicBezTo>
                <a:cubicBezTo>
                  <a:pt x="4416431" y="6474023"/>
                  <a:pt x="4122603" y="6395542"/>
                  <a:pt x="3844472" y="6440906"/>
                </a:cubicBezTo>
                <a:cubicBezTo>
                  <a:pt x="3566341" y="6486270"/>
                  <a:pt x="3609626" y="6406329"/>
                  <a:pt x="3484790" y="6440906"/>
                </a:cubicBezTo>
                <a:cubicBezTo>
                  <a:pt x="3359954" y="6475483"/>
                  <a:pt x="3052421" y="6361745"/>
                  <a:pt x="2818493" y="6440906"/>
                </a:cubicBezTo>
                <a:cubicBezTo>
                  <a:pt x="2584565" y="6520067"/>
                  <a:pt x="2537206" y="6407872"/>
                  <a:pt x="2382157" y="6440906"/>
                </a:cubicBezTo>
                <a:cubicBezTo>
                  <a:pt x="2227108" y="6473940"/>
                  <a:pt x="2114044" y="6430648"/>
                  <a:pt x="2022475" y="6440906"/>
                </a:cubicBezTo>
                <a:cubicBezTo>
                  <a:pt x="1930906" y="6451164"/>
                  <a:pt x="1723537" y="6394744"/>
                  <a:pt x="1586139" y="6440906"/>
                </a:cubicBezTo>
                <a:cubicBezTo>
                  <a:pt x="1448741" y="6487068"/>
                  <a:pt x="1173359" y="6421767"/>
                  <a:pt x="919843" y="6440906"/>
                </a:cubicBezTo>
                <a:cubicBezTo>
                  <a:pt x="666327" y="6460045"/>
                  <a:pt x="188510" y="6345765"/>
                  <a:pt x="0" y="6440906"/>
                </a:cubicBezTo>
                <a:cubicBezTo>
                  <a:pt x="-19270" y="6314825"/>
                  <a:pt x="35110" y="6166352"/>
                  <a:pt x="0" y="6048596"/>
                </a:cubicBezTo>
                <a:cubicBezTo>
                  <a:pt x="-35110" y="5930840"/>
                  <a:pt x="19392" y="5849575"/>
                  <a:pt x="0" y="5656287"/>
                </a:cubicBezTo>
                <a:cubicBezTo>
                  <a:pt x="-19392" y="5462999"/>
                  <a:pt x="30459" y="5239789"/>
                  <a:pt x="0" y="5006341"/>
                </a:cubicBezTo>
                <a:cubicBezTo>
                  <a:pt x="-30459" y="4772893"/>
                  <a:pt x="46609" y="4784839"/>
                  <a:pt x="0" y="4614031"/>
                </a:cubicBezTo>
                <a:cubicBezTo>
                  <a:pt x="-46609" y="4443223"/>
                  <a:pt x="1061" y="4174678"/>
                  <a:pt x="0" y="4028494"/>
                </a:cubicBezTo>
                <a:cubicBezTo>
                  <a:pt x="-1061" y="3882310"/>
                  <a:pt x="6199" y="3729421"/>
                  <a:pt x="0" y="3571775"/>
                </a:cubicBezTo>
                <a:cubicBezTo>
                  <a:pt x="-6199" y="3414129"/>
                  <a:pt x="49052" y="3172182"/>
                  <a:pt x="0" y="2986238"/>
                </a:cubicBezTo>
                <a:cubicBezTo>
                  <a:pt x="-49052" y="2800294"/>
                  <a:pt x="5284" y="2535636"/>
                  <a:pt x="0" y="2400701"/>
                </a:cubicBezTo>
                <a:cubicBezTo>
                  <a:pt x="-5284" y="2265766"/>
                  <a:pt x="59280" y="2103838"/>
                  <a:pt x="0" y="1815164"/>
                </a:cubicBezTo>
                <a:cubicBezTo>
                  <a:pt x="-59280" y="1526490"/>
                  <a:pt x="54745" y="1447280"/>
                  <a:pt x="0" y="1229628"/>
                </a:cubicBezTo>
                <a:cubicBezTo>
                  <a:pt x="-54745" y="1011976"/>
                  <a:pt x="38524" y="850047"/>
                  <a:pt x="0" y="708500"/>
                </a:cubicBezTo>
                <a:cubicBezTo>
                  <a:pt x="-38524" y="566953"/>
                  <a:pt x="69027" y="188145"/>
                  <a:pt x="0" y="0"/>
                </a:cubicBezTo>
                <a:close/>
              </a:path>
            </a:pathLst>
          </a:custGeom>
          <a:noFill/>
          <a:ln>
            <a:solidFill>
              <a:srgbClr val="01B0B3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081AFA8-873C-4B6D-B148-996CAD136BE4}"/>
              </a:ext>
            </a:extLst>
          </p:cNvPr>
          <p:cNvSpPr txBox="1"/>
          <p:nvPr/>
        </p:nvSpPr>
        <p:spPr>
          <a:xfrm>
            <a:off x="5040481" y="3198168"/>
            <a:ext cx="2245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2400">
                <a:solidFill>
                  <a:srgbClr val="FECE02"/>
                </a:solidFill>
                <a:latin typeface="Bauhaus 93" panose="04030905020B02020C02" pitchFamily="82" charset="0"/>
              </a:rPr>
              <a:t>TEXT HERE</a:t>
            </a:r>
            <a:endParaRPr lang="zh-CN" altLang="en-US" sz="24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25DF205-90CB-4250-8568-E1C256F01E6A}"/>
              </a:ext>
            </a:extLst>
          </p:cNvPr>
          <p:cNvSpPr/>
          <p:nvPr/>
        </p:nvSpPr>
        <p:spPr>
          <a:xfrm>
            <a:off x="6255657" y="0"/>
            <a:ext cx="593634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rgbClr val="01B0B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3BF8585-AC44-4628-A055-AF44E474BFE3}"/>
              </a:ext>
            </a:extLst>
          </p:cNvPr>
          <p:cNvSpPr/>
          <p:nvPr/>
        </p:nvSpPr>
        <p:spPr>
          <a:xfrm>
            <a:off x="6436177" y="208547"/>
            <a:ext cx="5575302" cy="6440906"/>
          </a:xfrm>
          <a:custGeom>
            <a:avLst/>
            <a:gdLst>
              <a:gd name="connsiteX0" fmla="*/ 0 w 5575302"/>
              <a:gd name="connsiteY0" fmla="*/ 0 h 6440906"/>
              <a:gd name="connsiteX1" fmla="*/ 669036 w 5575302"/>
              <a:gd name="connsiteY1" fmla="*/ 0 h 6440906"/>
              <a:gd name="connsiteX2" fmla="*/ 1282319 w 5575302"/>
              <a:gd name="connsiteY2" fmla="*/ 0 h 6440906"/>
              <a:gd name="connsiteX3" fmla="*/ 1951356 w 5575302"/>
              <a:gd name="connsiteY3" fmla="*/ 0 h 6440906"/>
              <a:gd name="connsiteX4" fmla="*/ 2453133 w 5575302"/>
              <a:gd name="connsiteY4" fmla="*/ 0 h 6440906"/>
              <a:gd name="connsiteX5" fmla="*/ 3010663 w 5575302"/>
              <a:gd name="connsiteY5" fmla="*/ 0 h 6440906"/>
              <a:gd name="connsiteX6" fmla="*/ 3456687 w 5575302"/>
              <a:gd name="connsiteY6" fmla="*/ 0 h 6440906"/>
              <a:gd name="connsiteX7" fmla="*/ 4069970 w 5575302"/>
              <a:gd name="connsiteY7" fmla="*/ 0 h 6440906"/>
              <a:gd name="connsiteX8" fmla="*/ 4627501 w 5575302"/>
              <a:gd name="connsiteY8" fmla="*/ 0 h 6440906"/>
              <a:gd name="connsiteX9" fmla="*/ 5575302 w 5575302"/>
              <a:gd name="connsiteY9" fmla="*/ 0 h 6440906"/>
              <a:gd name="connsiteX10" fmla="*/ 5575302 w 5575302"/>
              <a:gd name="connsiteY10" fmla="*/ 649946 h 6440906"/>
              <a:gd name="connsiteX11" fmla="*/ 5575302 w 5575302"/>
              <a:gd name="connsiteY11" fmla="*/ 1235483 h 6440906"/>
              <a:gd name="connsiteX12" fmla="*/ 5575302 w 5575302"/>
              <a:gd name="connsiteY12" fmla="*/ 1692202 h 6440906"/>
              <a:gd name="connsiteX13" fmla="*/ 5575302 w 5575302"/>
              <a:gd name="connsiteY13" fmla="*/ 2213330 h 6440906"/>
              <a:gd name="connsiteX14" fmla="*/ 5575302 w 5575302"/>
              <a:gd name="connsiteY14" fmla="*/ 2605639 h 6440906"/>
              <a:gd name="connsiteX15" fmla="*/ 5575302 w 5575302"/>
              <a:gd name="connsiteY15" fmla="*/ 3319994 h 6440906"/>
              <a:gd name="connsiteX16" fmla="*/ 5575302 w 5575302"/>
              <a:gd name="connsiteY16" fmla="*/ 4034349 h 6440906"/>
              <a:gd name="connsiteX17" fmla="*/ 5575302 w 5575302"/>
              <a:gd name="connsiteY17" fmla="*/ 4491068 h 6440906"/>
              <a:gd name="connsiteX18" fmla="*/ 5575302 w 5575302"/>
              <a:gd name="connsiteY18" fmla="*/ 4947787 h 6440906"/>
              <a:gd name="connsiteX19" fmla="*/ 5575302 w 5575302"/>
              <a:gd name="connsiteY19" fmla="*/ 5597733 h 6440906"/>
              <a:gd name="connsiteX20" fmla="*/ 5575302 w 5575302"/>
              <a:gd name="connsiteY20" fmla="*/ 6440906 h 6440906"/>
              <a:gd name="connsiteX21" fmla="*/ 4906266 w 5575302"/>
              <a:gd name="connsiteY21" fmla="*/ 6440906 h 6440906"/>
              <a:gd name="connsiteX22" fmla="*/ 4515995 w 5575302"/>
              <a:gd name="connsiteY22" fmla="*/ 6440906 h 6440906"/>
              <a:gd name="connsiteX23" fmla="*/ 3958464 w 5575302"/>
              <a:gd name="connsiteY23" fmla="*/ 6440906 h 6440906"/>
              <a:gd name="connsiteX24" fmla="*/ 3568193 w 5575302"/>
              <a:gd name="connsiteY24" fmla="*/ 6440906 h 6440906"/>
              <a:gd name="connsiteX25" fmla="*/ 2899157 w 5575302"/>
              <a:gd name="connsiteY25" fmla="*/ 6440906 h 6440906"/>
              <a:gd name="connsiteX26" fmla="*/ 2341627 w 5575302"/>
              <a:gd name="connsiteY26" fmla="*/ 6440906 h 6440906"/>
              <a:gd name="connsiteX27" fmla="*/ 1839850 w 5575302"/>
              <a:gd name="connsiteY27" fmla="*/ 6440906 h 6440906"/>
              <a:gd name="connsiteX28" fmla="*/ 1338072 w 5575302"/>
              <a:gd name="connsiteY28" fmla="*/ 6440906 h 6440906"/>
              <a:gd name="connsiteX29" fmla="*/ 724789 w 5575302"/>
              <a:gd name="connsiteY29" fmla="*/ 6440906 h 6440906"/>
              <a:gd name="connsiteX30" fmla="*/ 0 w 5575302"/>
              <a:gd name="connsiteY30" fmla="*/ 6440906 h 6440906"/>
              <a:gd name="connsiteX31" fmla="*/ 0 w 5575302"/>
              <a:gd name="connsiteY31" fmla="*/ 5984187 h 6440906"/>
              <a:gd name="connsiteX32" fmla="*/ 0 w 5575302"/>
              <a:gd name="connsiteY32" fmla="*/ 5269832 h 6440906"/>
              <a:gd name="connsiteX33" fmla="*/ 0 w 5575302"/>
              <a:gd name="connsiteY33" fmla="*/ 4619886 h 6440906"/>
              <a:gd name="connsiteX34" fmla="*/ 0 w 5575302"/>
              <a:gd name="connsiteY34" fmla="*/ 3969940 h 6440906"/>
              <a:gd name="connsiteX35" fmla="*/ 0 w 5575302"/>
              <a:gd name="connsiteY35" fmla="*/ 3577631 h 6440906"/>
              <a:gd name="connsiteX36" fmla="*/ 0 w 5575302"/>
              <a:gd name="connsiteY36" fmla="*/ 3056503 h 6440906"/>
              <a:gd name="connsiteX37" fmla="*/ 0 w 5575302"/>
              <a:gd name="connsiteY37" fmla="*/ 2535375 h 6440906"/>
              <a:gd name="connsiteX38" fmla="*/ 0 w 5575302"/>
              <a:gd name="connsiteY38" fmla="*/ 2014247 h 6440906"/>
              <a:gd name="connsiteX39" fmla="*/ 0 w 5575302"/>
              <a:gd name="connsiteY39" fmla="*/ 1493119 h 6440906"/>
              <a:gd name="connsiteX40" fmla="*/ 0 w 5575302"/>
              <a:gd name="connsiteY40" fmla="*/ 971991 h 6440906"/>
              <a:gd name="connsiteX41" fmla="*/ 0 w 5575302"/>
              <a:gd name="connsiteY41" fmla="*/ 0 h 6440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575302" h="6440906" extrusionOk="0">
                <a:moveTo>
                  <a:pt x="0" y="0"/>
                </a:moveTo>
                <a:cubicBezTo>
                  <a:pt x="230440" y="-29923"/>
                  <a:pt x="491608" y="9045"/>
                  <a:pt x="669036" y="0"/>
                </a:cubicBezTo>
                <a:cubicBezTo>
                  <a:pt x="846464" y="-9045"/>
                  <a:pt x="1029271" y="27069"/>
                  <a:pt x="1282319" y="0"/>
                </a:cubicBezTo>
                <a:cubicBezTo>
                  <a:pt x="1535367" y="-27069"/>
                  <a:pt x="1673754" y="66157"/>
                  <a:pt x="1951356" y="0"/>
                </a:cubicBezTo>
                <a:cubicBezTo>
                  <a:pt x="2228958" y="-66157"/>
                  <a:pt x="2315695" y="22913"/>
                  <a:pt x="2453133" y="0"/>
                </a:cubicBezTo>
                <a:cubicBezTo>
                  <a:pt x="2590571" y="-22913"/>
                  <a:pt x="2814983" y="54615"/>
                  <a:pt x="3010663" y="0"/>
                </a:cubicBezTo>
                <a:cubicBezTo>
                  <a:pt x="3206343" y="-54615"/>
                  <a:pt x="3299862" y="47931"/>
                  <a:pt x="3456687" y="0"/>
                </a:cubicBezTo>
                <a:cubicBezTo>
                  <a:pt x="3613512" y="-47931"/>
                  <a:pt x="3816668" y="5024"/>
                  <a:pt x="4069970" y="0"/>
                </a:cubicBezTo>
                <a:cubicBezTo>
                  <a:pt x="4323272" y="-5024"/>
                  <a:pt x="4430364" y="31124"/>
                  <a:pt x="4627501" y="0"/>
                </a:cubicBezTo>
                <a:cubicBezTo>
                  <a:pt x="4824638" y="-31124"/>
                  <a:pt x="5160980" y="99986"/>
                  <a:pt x="5575302" y="0"/>
                </a:cubicBezTo>
                <a:cubicBezTo>
                  <a:pt x="5650911" y="208407"/>
                  <a:pt x="5516218" y="423883"/>
                  <a:pt x="5575302" y="649946"/>
                </a:cubicBezTo>
                <a:cubicBezTo>
                  <a:pt x="5634386" y="876009"/>
                  <a:pt x="5561784" y="984774"/>
                  <a:pt x="5575302" y="1235483"/>
                </a:cubicBezTo>
                <a:cubicBezTo>
                  <a:pt x="5588820" y="1486192"/>
                  <a:pt x="5544621" y="1588393"/>
                  <a:pt x="5575302" y="1692202"/>
                </a:cubicBezTo>
                <a:cubicBezTo>
                  <a:pt x="5605983" y="1796011"/>
                  <a:pt x="5563780" y="2016612"/>
                  <a:pt x="5575302" y="2213330"/>
                </a:cubicBezTo>
                <a:cubicBezTo>
                  <a:pt x="5586824" y="2410048"/>
                  <a:pt x="5568387" y="2477929"/>
                  <a:pt x="5575302" y="2605639"/>
                </a:cubicBezTo>
                <a:cubicBezTo>
                  <a:pt x="5582217" y="2733349"/>
                  <a:pt x="5513885" y="2982831"/>
                  <a:pt x="5575302" y="3319994"/>
                </a:cubicBezTo>
                <a:cubicBezTo>
                  <a:pt x="5636719" y="3657158"/>
                  <a:pt x="5489594" y="3866927"/>
                  <a:pt x="5575302" y="4034349"/>
                </a:cubicBezTo>
                <a:cubicBezTo>
                  <a:pt x="5661010" y="4201771"/>
                  <a:pt x="5554550" y="4293746"/>
                  <a:pt x="5575302" y="4491068"/>
                </a:cubicBezTo>
                <a:cubicBezTo>
                  <a:pt x="5596054" y="4688390"/>
                  <a:pt x="5535824" y="4726506"/>
                  <a:pt x="5575302" y="4947787"/>
                </a:cubicBezTo>
                <a:cubicBezTo>
                  <a:pt x="5614780" y="5169068"/>
                  <a:pt x="5515371" y="5354397"/>
                  <a:pt x="5575302" y="5597733"/>
                </a:cubicBezTo>
                <a:cubicBezTo>
                  <a:pt x="5635233" y="5841069"/>
                  <a:pt x="5565989" y="6099242"/>
                  <a:pt x="5575302" y="6440906"/>
                </a:cubicBezTo>
                <a:cubicBezTo>
                  <a:pt x="5297413" y="6446042"/>
                  <a:pt x="5091521" y="6420334"/>
                  <a:pt x="4906266" y="6440906"/>
                </a:cubicBezTo>
                <a:cubicBezTo>
                  <a:pt x="4721011" y="6461478"/>
                  <a:pt x="4634513" y="6419394"/>
                  <a:pt x="4515995" y="6440906"/>
                </a:cubicBezTo>
                <a:cubicBezTo>
                  <a:pt x="4397477" y="6462418"/>
                  <a:pt x="4158056" y="6439153"/>
                  <a:pt x="3958464" y="6440906"/>
                </a:cubicBezTo>
                <a:cubicBezTo>
                  <a:pt x="3758872" y="6442659"/>
                  <a:pt x="3668266" y="6395940"/>
                  <a:pt x="3568193" y="6440906"/>
                </a:cubicBezTo>
                <a:cubicBezTo>
                  <a:pt x="3468120" y="6485872"/>
                  <a:pt x="3120411" y="6439474"/>
                  <a:pt x="2899157" y="6440906"/>
                </a:cubicBezTo>
                <a:cubicBezTo>
                  <a:pt x="2677903" y="6442338"/>
                  <a:pt x="2565139" y="6427962"/>
                  <a:pt x="2341627" y="6440906"/>
                </a:cubicBezTo>
                <a:cubicBezTo>
                  <a:pt x="2118115" y="6453850"/>
                  <a:pt x="1949148" y="6438772"/>
                  <a:pt x="1839850" y="6440906"/>
                </a:cubicBezTo>
                <a:cubicBezTo>
                  <a:pt x="1730552" y="6443040"/>
                  <a:pt x="1449526" y="6429546"/>
                  <a:pt x="1338072" y="6440906"/>
                </a:cubicBezTo>
                <a:cubicBezTo>
                  <a:pt x="1226618" y="6452266"/>
                  <a:pt x="936911" y="6440799"/>
                  <a:pt x="724789" y="6440906"/>
                </a:cubicBezTo>
                <a:cubicBezTo>
                  <a:pt x="512667" y="6441013"/>
                  <a:pt x="156511" y="6408564"/>
                  <a:pt x="0" y="6440906"/>
                </a:cubicBezTo>
                <a:cubicBezTo>
                  <a:pt x="-50894" y="6298165"/>
                  <a:pt x="53066" y="6189293"/>
                  <a:pt x="0" y="5984187"/>
                </a:cubicBezTo>
                <a:cubicBezTo>
                  <a:pt x="-53066" y="5779081"/>
                  <a:pt x="45365" y="5514772"/>
                  <a:pt x="0" y="5269832"/>
                </a:cubicBezTo>
                <a:cubicBezTo>
                  <a:pt x="-45365" y="5024893"/>
                  <a:pt x="29003" y="4916031"/>
                  <a:pt x="0" y="4619886"/>
                </a:cubicBezTo>
                <a:cubicBezTo>
                  <a:pt x="-29003" y="4323741"/>
                  <a:pt x="60776" y="4219706"/>
                  <a:pt x="0" y="3969940"/>
                </a:cubicBezTo>
                <a:cubicBezTo>
                  <a:pt x="-60776" y="3720174"/>
                  <a:pt x="17997" y="3751488"/>
                  <a:pt x="0" y="3577631"/>
                </a:cubicBezTo>
                <a:cubicBezTo>
                  <a:pt x="-17997" y="3403774"/>
                  <a:pt x="39885" y="3222793"/>
                  <a:pt x="0" y="3056503"/>
                </a:cubicBezTo>
                <a:cubicBezTo>
                  <a:pt x="-39885" y="2890213"/>
                  <a:pt x="39471" y="2643979"/>
                  <a:pt x="0" y="2535375"/>
                </a:cubicBezTo>
                <a:cubicBezTo>
                  <a:pt x="-39471" y="2426771"/>
                  <a:pt x="5565" y="2195056"/>
                  <a:pt x="0" y="2014247"/>
                </a:cubicBezTo>
                <a:cubicBezTo>
                  <a:pt x="-5565" y="1833438"/>
                  <a:pt x="55946" y="1719439"/>
                  <a:pt x="0" y="1493119"/>
                </a:cubicBezTo>
                <a:cubicBezTo>
                  <a:pt x="-55946" y="1266799"/>
                  <a:pt x="29881" y="1110646"/>
                  <a:pt x="0" y="971991"/>
                </a:cubicBezTo>
                <a:cubicBezTo>
                  <a:pt x="-29881" y="833336"/>
                  <a:pt x="62482" y="217767"/>
                  <a:pt x="0" y="0"/>
                </a:cubicBezTo>
                <a:close/>
              </a:path>
            </a:pathLst>
          </a:custGeom>
          <a:noFill/>
          <a:ln>
            <a:solidFill>
              <a:srgbClr val="01B0B3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265963625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61BD2C4-64D9-4089-8B45-E2230623DF5D}"/>
              </a:ext>
            </a:extLst>
          </p:cNvPr>
          <p:cNvSpPr txBox="1"/>
          <p:nvPr/>
        </p:nvSpPr>
        <p:spPr>
          <a:xfrm>
            <a:off x="7115116" y="3198168"/>
            <a:ext cx="2245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2400">
                <a:solidFill>
                  <a:srgbClr val="FECE02"/>
                </a:solidFill>
                <a:latin typeface="Bauhaus 93" panose="04030905020B02020C02" pitchFamily="82" charset="0"/>
              </a:rPr>
              <a:t>TEXT HERE</a:t>
            </a:r>
            <a:endParaRPr lang="zh-CN" altLang="en-US" sz="24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A4EE645-209F-4C6B-97F9-DE402DBE0BED}"/>
              </a:ext>
            </a:extLst>
          </p:cNvPr>
          <p:cNvSpPr/>
          <p:nvPr/>
        </p:nvSpPr>
        <p:spPr>
          <a:xfrm>
            <a:off x="8432800" y="0"/>
            <a:ext cx="375919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rgbClr val="01B0B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04A55F8-C599-48FF-A01A-1F13B4AF95FE}"/>
              </a:ext>
            </a:extLst>
          </p:cNvPr>
          <p:cNvSpPr/>
          <p:nvPr/>
        </p:nvSpPr>
        <p:spPr>
          <a:xfrm>
            <a:off x="8613319" y="208547"/>
            <a:ext cx="3398160" cy="6440906"/>
          </a:xfrm>
          <a:custGeom>
            <a:avLst/>
            <a:gdLst>
              <a:gd name="connsiteX0" fmla="*/ 0 w 3398160"/>
              <a:gd name="connsiteY0" fmla="*/ 0 h 6440906"/>
              <a:gd name="connsiteX1" fmla="*/ 532378 w 3398160"/>
              <a:gd name="connsiteY1" fmla="*/ 0 h 6440906"/>
              <a:gd name="connsiteX2" fmla="*/ 996794 w 3398160"/>
              <a:gd name="connsiteY2" fmla="*/ 0 h 6440906"/>
              <a:gd name="connsiteX3" fmla="*/ 1631117 w 3398160"/>
              <a:gd name="connsiteY3" fmla="*/ 0 h 6440906"/>
              <a:gd name="connsiteX4" fmla="*/ 2163495 w 3398160"/>
              <a:gd name="connsiteY4" fmla="*/ 0 h 6440906"/>
              <a:gd name="connsiteX5" fmla="*/ 2695874 w 3398160"/>
              <a:gd name="connsiteY5" fmla="*/ 0 h 6440906"/>
              <a:gd name="connsiteX6" fmla="*/ 3398160 w 3398160"/>
              <a:gd name="connsiteY6" fmla="*/ 0 h 6440906"/>
              <a:gd name="connsiteX7" fmla="*/ 3398160 w 3398160"/>
              <a:gd name="connsiteY7" fmla="*/ 456719 h 6440906"/>
              <a:gd name="connsiteX8" fmla="*/ 3398160 w 3398160"/>
              <a:gd name="connsiteY8" fmla="*/ 1042256 h 6440906"/>
              <a:gd name="connsiteX9" fmla="*/ 3398160 w 3398160"/>
              <a:gd name="connsiteY9" fmla="*/ 1498974 h 6440906"/>
              <a:gd name="connsiteX10" fmla="*/ 3398160 w 3398160"/>
              <a:gd name="connsiteY10" fmla="*/ 1955693 h 6440906"/>
              <a:gd name="connsiteX11" fmla="*/ 3398160 w 3398160"/>
              <a:gd name="connsiteY11" fmla="*/ 2541230 h 6440906"/>
              <a:gd name="connsiteX12" fmla="*/ 3398160 w 3398160"/>
              <a:gd name="connsiteY12" fmla="*/ 3191176 h 6440906"/>
              <a:gd name="connsiteX13" fmla="*/ 3398160 w 3398160"/>
              <a:gd name="connsiteY13" fmla="*/ 3583486 h 6440906"/>
              <a:gd name="connsiteX14" fmla="*/ 3398160 w 3398160"/>
              <a:gd name="connsiteY14" fmla="*/ 4169023 h 6440906"/>
              <a:gd name="connsiteX15" fmla="*/ 3398160 w 3398160"/>
              <a:gd name="connsiteY15" fmla="*/ 4754560 h 6440906"/>
              <a:gd name="connsiteX16" fmla="*/ 3398160 w 3398160"/>
              <a:gd name="connsiteY16" fmla="*/ 5340097 h 6440906"/>
              <a:gd name="connsiteX17" fmla="*/ 3398160 w 3398160"/>
              <a:gd name="connsiteY17" fmla="*/ 6440906 h 6440906"/>
              <a:gd name="connsiteX18" fmla="*/ 2797818 w 3398160"/>
              <a:gd name="connsiteY18" fmla="*/ 6440906 h 6440906"/>
              <a:gd name="connsiteX19" fmla="*/ 2333403 w 3398160"/>
              <a:gd name="connsiteY19" fmla="*/ 6440906 h 6440906"/>
              <a:gd name="connsiteX20" fmla="*/ 1835006 w 3398160"/>
              <a:gd name="connsiteY20" fmla="*/ 6440906 h 6440906"/>
              <a:gd name="connsiteX21" fmla="*/ 1200683 w 3398160"/>
              <a:gd name="connsiteY21" fmla="*/ 6440906 h 6440906"/>
              <a:gd name="connsiteX22" fmla="*/ 634323 w 3398160"/>
              <a:gd name="connsiteY22" fmla="*/ 6440906 h 6440906"/>
              <a:gd name="connsiteX23" fmla="*/ 0 w 3398160"/>
              <a:gd name="connsiteY23" fmla="*/ 6440906 h 6440906"/>
              <a:gd name="connsiteX24" fmla="*/ 0 w 3398160"/>
              <a:gd name="connsiteY24" fmla="*/ 5855369 h 6440906"/>
              <a:gd name="connsiteX25" fmla="*/ 0 w 3398160"/>
              <a:gd name="connsiteY25" fmla="*/ 5463059 h 6440906"/>
              <a:gd name="connsiteX26" fmla="*/ 0 w 3398160"/>
              <a:gd name="connsiteY26" fmla="*/ 5070750 h 6440906"/>
              <a:gd name="connsiteX27" fmla="*/ 0 w 3398160"/>
              <a:gd name="connsiteY27" fmla="*/ 4420804 h 6440906"/>
              <a:gd name="connsiteX28" fmla="*/ 0 w 3398160"/>
              <a:gd name="connsiteY28" fmla="*/ 3964085 h 6440906"/>
              <a:gd name="connsiteX29" fmla="*/ 0 w 3398160"/>
              <a:gd name="connsiteY29" fmla="*/ 3249730 h 6440906"/>
              <a:gd name="connsiteX30" fmla="*/ 0 w 3398160"/>
              <a:gd name="connsiteY30" fmla="*/ 2728602 h 6440906"/>
              <a:gd name="connsiteX31" fmla="*/ 0 w 3398160"/>
              <a:gd name="connsiteY31" fmla="*/ 2336292 h 6440906"/>
              <a:gd name="connsiteX32" fmla="*/ 0 w 3398160"/>
              <a:gd name="connsiteY32" fmla="*/ 1686346 h 6440906"/>
              <a:gd name="connsiteX33" fmla="*/ 0 w 3398160"/>
              <a:gd name="connsiteY33" fmla="*/ 1229628 h 6440906"/>
              <a:gd name="connsiteX34" fmla="*/ 0 w 3398160"/>
              <a:gd name="connsiteY34" fmla="*/ 579682 h 6440906"/>
              <a:gd name="connsiteX35" fmla="*/ 0 w 3398160"/>
              <a:gd name="connsiteY35" fmla="*/ 0 h 6440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98160" h="6440906" extrusionOk="0">
                <a:moveTo>
                  <a:pt x="0" y="0"/>
                </a:moveTo>
                <a:cubicBezTo>
                  <a:pt x="166228" y="-13012"/>
                  <a:pt x="385900" y="43039"/>
                  <a:pt x="532378" y="0"/>
                </a:cubicBezTo>
                <a:cubicBezTo>
                  <a:pt x="678856" y="-43039"/>
                  <a:pt x="896526" y="28371"/>
                  <a:pt x="996794" y="0"/>
                </a:cubicBezTo>
                <a:cubicBezTo>
                  <a:pt x="1097062" y="-28371"/>
                  <a:pt x="1463346" y="63725"/>
                  <a:pt x="1631117" y="0"/>
                </a:cubicBezTo>
                <a:cubicBezTo>
                  <a:pt x="1798888" y="-63725"/>
                  <a:pt x="1907565" y="20958"/>
                  <a:pt x="2163495" y="0"/>
                </a:cubicBezTo>
                <a:cubicBezTo>
                  <a:pt x="2419425" y="-20958"/>
                  <a:pt x="2431698" y="55626"/>
                  <a:pt x="2695874" y="0"/>
                </a:cubicBezTo>
                <a:cubicBezTo>
                  <a:pt x="2960050" y="-55626"/>
                  <a:pt x="3154730" y="33863"/>
                  <a:pt x="3398160" y="0"/>
                </a:cubicBezTo>
                <a:cubicBezTo>
                  <a:pt x="3445640" y="214018"/>
                  <a:pt x="3384167" y="245020"/>
                  <a:pt x="3398160" y="456719"/>
                </a:cubicBezTo>
                <a:cubicBezTo>
                  <a:pt x="3412153" y="668418"/>
                  <a:pt x="3343461" y="894273"/>
                  <a:pt x="3398160" y="1042256"/>
                </a:cubicBezTo>
                <a:cubicBezTo>
                  <a:pt x="3452859" y="1190239"/>
                  <a:pt x="3344394" y="1399947"/>
                  <a:pt x="3398160" y="1498974"/>
                </a:cubicBezTo>
                <a:cubicBezTo>
                  <a:pt x="3451926" y="1598001"/>
                  <a:pt x="3362250" y="1768385"/>
                  <a:pt x="3398160" y="1955693"/>
                </a:cubicBezTo>
                <a:cubicBezTo>
                  <a:pt x="3434070" y="2143001"/>
                  <a:pt x="3393116" y="2338225"/>
                  <a:pt x="3398160" y="2541230"/>
                </a:cubicBezTo>
                <a:cubicBezTo>
                  <a:pt x="3403204" y="2744235"/>
                  <a:pt x="3327513" y="2966921"/>
                  <a:pt x="3398160" y="3191176"/>
                </a:cubicBezTo>
                <a:cubicBezTo>
                  <a:pt x="3468807" y="3415431"/>
                  <a:pt x="3396351" y="3410981"/>
                  <a:pt x="3398160" y="3583486"/>
                </a:cubicBezTo>
                <a:cubicBezTo>
                  <a:pt x="3399969" y="3755991"/>
                  <a:pt x="3391180" y="3931693"/>
                  <a:pt x="3398160" y="4169023"/>
                </a:cubicBezTo>
                <a:cubicBezTo>
                  <a:pt x="3405140" y="4406353"/>
                  <a:pt x="3382606" y="4560983"/>
                  <a:pt x="3398160" y="4754560"/>
                </a:cubicBezTo>
                <a:cubicBezTo>
                  <a:pt x="3413714" y="4948137"/>
                  <a:pt x="3397628" y="5063960"/>
                  <a:pt x="3398160" y="5340097"/>
                </a:cubicBezTo>
                <a:cubicBezTo>
                  <a:pt x="3398692" y="5616234"/>
                  <a:pt x="3360322" y="6051107"/>
                  <a:pt x="3398160" y="6440906"/>
                </a:cubicBezTo>
                <a:cubicBezTo>
                  <a:pt x="3134631" y="6467564"/>
                  <a:pt x="3094078" y="6435256"/>
                  <a:pt x="2797818" y="6440906"/>
                </a:cubicBezTo>
                <a:cubicBezTo>
                  <a:pt x="2501558" y="6446556"/>
                  <a:pt x="2478031" y="6437712"/>
                  <a:pt x="2333403" y="6440906"/>
                </a:cubicBezTo>
                <a:cubicBezTo>
                  <a:pt x="2188775" y="6444100"/>
                  <a:pt x="1942646" y="6388345"/>
                  <a:pt x="1835006" y="6440906"/>
                </a:cubicBezTo>
                <a:cubicBezTo>
                  <a:pt x="1727366" y="6493467"/>
                  <a:pt x="1347231" y="6402965"/>
                  <a:pt x="1200683" y="6440906"/>
                </a:cubicBezTo>
                <a:cubicBezTo>
                  <a:pt x="1054135" y="6478847"/>
                  <a:pt x="832505" y="6438159"/>
                  <a:pt x="634323" y="6440906"/>
                </a:cubicBezTo>
                <a:cubicBezTo>
                  <a:pt x="436141" y="6443653"/>
                  <a:pt x="132586" y="6382308"/>
                  <a:pt x="0" y="6440906"/>
                </a:cubicBezTo>
                <a:cubicBezTo>
                  <a:pt x="-33099" y="6252246"/>
                  <a:pt x="8675" y="6125228"/>
                  <a:pt x="0" y="5855369"/>
                </a:cubicBezTo>
                <a:cubicBezTo>
                  <a:pt x="-8675" y="5585510"/>
                  <a:pt x="19790" y="5587758"/>
                  <a:pt x="0" y="5463059"/>
                </a:cubicBezTo>
                <a:cubicBezTo>
                  <a:pt x="-19790" y="5338360"/>
                  <a:pt x="37547" y="5156845"/>
                  <a:pt x="0" y="5070750"/>
                </a:cubicBezTo>
                <a:cubicBezTo>
                  <a:pt x="-37547" y="4984655"/>
                  <a:pt x="49642" y="4618370"/>
                  <a:pt x="0" y="4420804"/>
                </a:cubicBezTo>
                <a:cubicBezTo>
                  <a:pt x="-49642" y="4223238"/>
                  <a:pt x="3058" y="4116987"/>
                  <a:pt x="0" y="3964085"/>
                </a:cubicBezTo>
                <a:cubicBezTo>
                  <a:pt x="-3058" y="3811183"/>
                  <a:pt x="61709" y="3477580"/>
                  <a:pt x="0" y="3249730"/>
                </a:cubicBezTo>
                <a:cubicBezTo>
                  <a:pt x="-61709" y="3021881"/>
                  <a:pt x="57231" y="2882000"/>
                  <a:pt x="0" y="2728602"/>
                </a:cubicBezTo>
                <a:cubicBezTo>
                  <a:pt x="-57231" y="2575204"/>
                  <a:pt x="2438" y="2460591"/>
                  <a:pt x="0" y="2336292"/>
                </a:cubicBezTo>
                <a:cubicBezTo>
                  <a:pt x="-2438" y="2211993"/>
                  <a:pt x="34616" y="1899391"/>
                  <a:pt x="0" y="1686346"/>
                </a:cubicBezTo>
                <a:cubicBezTo>
                  <a:pt x="-34616" y="1473301"/>
                  <a:pt x="39460" y="1343038"/>
                  <a:pt x="0" y="1229628"/>
                </a:cubicBezTo>
                <a:cubicBezTo>
                  <a:pt x="-39460" y="1116218"/>
                  <a:pt x="26244" y="783707"/>
                  <a:pt x="0" y="579682"/>
                </a:cubicBezTo>
                <a:cubicBezTo>
                  <a:pt x="-26244" y="375657"/>
                  <a:pt x="64281" y="194626"/>
                  <a:pt x="0" y="0"/>
                </a:cubicBezTo>
                <a:close/>
              </a:path>
            </a:pathLst>
          </a:custGeom>
          <a:noFill/>
          <a:ln>
            <a:solidFill>
              <a:srgbClr val="01B0B3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D275C73-776E-4C3A-9892-FDD3195EA190}"/>
              </a:ext>
            </a:extLst>
          </p:cNvPr>
          <p:cNvSpPr txBox="1"/>
          <p:nvPr/>
        </p:nvSpPr>
        <p:spPr>
          <a:xfrm>
            <a:off x="9189752" y="3198168"/>
            <a:ext cx="2245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2400">
                <a:solidFill>
                  <a:srgbClr val="FECE02"/>
                </a:solidFill>
                <a:latin typeface="Bauhaus 93" panose="04030905020B02020C02" pitchFamily="82" charset="0"/>
              </a:rPr>
              <a:t>TEXT HERE</a:t>
            </a:r>
            <a:endParaRPr lang="zh-CN" altLang="en-US" sz="24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3FD2D35-221C-4121-A9BD-223B11D054E5}"/>
              </a:ext>
            </a:extLst>
          </p:cNvPr>
          <p:cNvSpPr txBox="1"/>
          <p:nvPr/>
        </p:nvSpPr>
        <p:spPr>
          <a:xfrm>
            <a:off x="180521" y="159530"/>
            <a:ext cx="3215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400">
                <a:solidFill>
                  <a:srgbClr val="01B0B3"/>
                </a:solidFill>
                <a:latin typeface="Bauhaus 93" panose="04030905020B02020C02" pitchFamily="82" charset="0"/>
              </a:rPr>
              <a:t>POWERPOINT TEMPLET</a:t>
            </a:r>
            <a:endParaRPr lang="zh-CN" altLang="en-US" sz="24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2416CC6-A6BE-4688-B9D9-4798E7DCB1E7}"/>
              </a:ext>
            </a:extLst>
          </p:cNvPr>
          <p:cNvSpPr txBox="1"/>
          <p:nvPr/>
        </p:nvSpPr>
        <p:spPr>
          <a:xfrm>
            <a:off x="180521" y="2443124"/>
            <a:ext cx="3166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>
                <a:solidFill>
                  <a:srgbClr val="01B0B3"/>
                </a:solidFill>
                <a:latin typeface="Bauhaus 93" panose="04030905020B02020C02" pitchFamily="82" charset="0"/>
              </a:rPr>
              <a:t>DESIGNED BY XIAO</a:t>
            </a:r>
            <a:endParaRPr lang="zh-CN" altLang="en-US" sz="28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6E64E19-1FD9-4231-90B6-D2434B64AD0B}"/>
              </a:ext>
            </a:extLst>
          </p:cNvPr>
          <p:cNvSpPr txBox="1"/>
          <p:nvPr/>
        </p:nvSpPr>
        <p:spPr>
          <a:xfrm>
            <a:off x="180521" y="3187608"/>
            <a:ext cx="3424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>
                <a:solidFill>
                  <a:srgbClr val="01B0B3"/>
                </a:solidFill>
                <a:latin typeface="Bauhaus 93" panose="04030905020B02020C02" pitchFamily="82" charset="0"/>
              </a:rPr>
              <a:t>pellentesque habitant morbi tristique senectus et netus et</a:t>
            </a:r>
            <a:endParaRPr lang="zh-CN" altLang="en-US" sz="20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14E352E-58B7-443C-98D2-4E8E2A981C8E}"/>
              </a:ext>
            </a:extLst>
          </p:cNvPr>
          <p:cNvSpPr txBox="1"/>
          <p:nvPr/>
        </p:nvSpPr>
        <p:spPr>
          <a:xfrm>
            <a:off x="180521" y="4116757"/>
            <a:ext cx="321582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consectetuer adipiscing elit. maecenas porttitor congue massa. fusce posuere, magna sed pulvinar ultricies</a:t>
            </a:r>
          </a:p>
          <a:p>
            <a:endParaRPr lang="fr-FR" altLang="zh-CN" sz="1400">
              <a:solidFill>
                <a:srgbClr val="01B0B3"/>
              </a:solidFill>
              <a:latin typeface="+mn-ea"/>
            </a:endParaRPr>
          </a:p>
          <a:p>
            <a:r>
              <a:rPr lang="fr-FR" altLang="zh-CN" sz="1400">
                <a:solidFill>
                  <a:srgbClr val="01B0B3"/>
                </a:solidFill>
                <a:latin typeface="+mn-ea"/>
              </a:rPr>
              <a:t>purus lectus malesuada libero, sit amet commodo magna eros quis urna. nunc viverra imperdiet enim</a:t>
            </a:r>
            <a:endParaRPr lang="zh-CN" altLang="en-US" sz="1400">
              <a:solidFill>
                <a:srgbClr val="01B0B3"/>
              </a:solidFill>
              <a:latin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23444D5-45C6-4C3E-BB5B-0869726CF2B8}"/>
              </a:ext>
            </a:extLst>
          </p:cNvPr>
          <p:cNvGrpSpPr/>
          <p:nvPr/>
        </p:nvGrpSpPr>
        <p:grpSpPr>
          <a:xfrm>
            <a:off x="3741189" y="1318262"/>
            <a:ext cx="699720" cy="427796"/>
            <a:chOff x="5692129" y="3223888"/>
            <a:chExt cx="686690" cy="41983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ED763274-45BC-4830-81F2-E75A8BBCA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129" y="3223888"/>
              <a:ext cx="686690" cy="419831"/>
            </a:xfrm>
            <a:custGeom>
              <a:avLst/>
              <a:gdLst>
                <a:gd name="connsiteX0" fmla="*/ 528889 w 686690"/>
                <a:gd name="connsiteY0" fmla="*/ 180110 h 419831"/>
                <a:gd name="connsiteX1" fmla="*/ 489599 w 686690"/>
                <a:gd name="connsiteY1" fmla="*/ 219400 h 419831"/>
                <a:gd name="connsiteX2" fmla="*/ 528889 w 686690"/>
                <a:gd name="connsiteY2" fmla="*/ 258690 h 419831"/>
                <a:gd name="connsiteX3" fmla="*/ 568179 w 686690"/>
                <a:gd name="connsiteY3" fmla="*/ 219400 h 419831"/>
                <a:gd name="connsiteX4" fmla="*/ 528889 w 686690"/>
                <a:gd name="connsiteY4" fmla="*/ 180110 h 419831"/>
                <a:gd name="connsiteX5" fmla="*/ 124129 w 686690"/>
                <a:gd name="connsiteY5" fmla="*/ 639 h 419831"/>
                <a:gd name="connsiteX6" fmla="*/ 197761 w 686690"/>
                <a:gd name="connsiteY6" fmla="*/ 4712 h 419831"/>
                <a:gd name="connsiteX7" fmla="*/ 419865 w 686690"/>
                <a:gd name="connsiteY7" fmla="*/ 11229 h 419831"/>
                <a:gd name="connsiteX8" fmla="*/ 680596 w 686690"/>
                <a:gd name="connsiteY8" fmla="*/ 196967 h 419831"/>
                <a:gd name="connsiteX9" fmla="*/ 680596 w 686690"/>
                <a:gd name="connsiteY9" fmla="*/ 245845 h 419831"/>
                <a:gd name="connsiteX10" fmla="*/ 654844 w 686690"/>
                <a:gd name="connsiteY10" fmla="*/ 278431 h 419831"/>
                <a:gd name="connsiteX11" fmla="*/ 448835 w 686690"/>
                <a:gd name="connsiteY11" fmla="*/ 412031 h 419831"/>
                <a:gd name="connsiteX12" fmla="*/ 200980 w 686690"/>
                <a:gd name="connsiteY12" fmla="*/ 415290 h 419831"/>
                <a:gd name="connsiteX13" fmla="*/ 27160 w 686690"/>
                <a:gd name="connsiteY13" fmla="*/ 330568 h 419831"/>
                <a:gd name="connsiteX14" fmla="*/ 4628 w 686690"/>
                <a:gd name="connsiteY14" fmla="*/ 105727 h 419831"/>
                <a:gd name="connsiteX15" fmla="*/ 52911 w 686690"/>
                <a:gd name="connsiteY15" fmla="*/ 11229 h 419831"/>
                <a:gd name="connsiteX16" fmla="*/ 124129 w 686690"/>
                <a:gd name="connsiteY16" fmla="*/ 639 h 41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6690" h="419831">
                  <a:moveTo>
                    <a:pt x="528889" y="180110"/>
                  </a:moveTo>
                  <a:cubicBezTo>
                    <a:pt x="507190" y="180110"/>
                    <a:pt x="489599" y="197701"/>
                    <a:pt x="489599" y="219400"/>
                  </a:cubicBezTo>
                  <a:cubicBezTo>
                    <a:pt x="489599" y="241099"/>
                    <a:pt x="507190" y="258690"/>
                    <a:pt x="528889" y="258690"/>
                  </a:cubicBezTo>
                  <a:cubicBezTo>
                    <a:pt x="550588" y="258690"/>
                    <a:pt x="568179" y="241099"/>
                    <a:pt x="568179" y="219400"/>
                  </a:cubicBezTo>
                  <a:cubicBezTo>
                    <a:pt x="568179" y="197701"/>
                    <a:pt x="550588" y="180110"/>
                    <a:pt x="528889" y="180110"/>
                  </a:cubicBezTo>
                  <a:close/>
                  <a:moveTo>
                    <a:pt x="124129" y="639"/>
                  </a:moveTo>
                  <a:cubicBezTo>
                    <a:pt x="150283" y="2268"/>
                    <a:pt x="176839" y="6341"/>
                    <a:pt x="197761" y="4712"/>
                  </a:cubicBezTo>
                  <a:cubicBezTo>
                    <a:pt x="271796" y="-1805"/>
                    <a:pt x="345831" y="11229"/>
                    <a:pt x="419865" y="11229"/>
                  </a:cubicBezTo>
                  <a:cubicBezTo>
                    <a:pt x="419865" y="11229"/>
                    <a:pt x="632312" y="95951"/>
                    <a:pt x="680596" y="196967"/>
                  </a:cubicBezTo>
                  <a:cubicBezTo>
                    <a:pt x="687033" y="213260"/>
                    <a:pt x="690252" y="232811"/>
                    <a:pt x="680596" y="245845"/>
                  </a:cubicBezTo>
                  <a:cubicBezTo>
                    <a:pt x="677377" y="258879"/>
                    <a:pt x="664501" y="268655"/>
                    <a:pt x="654844" y="278431"/>
                  </a:cubicBezTo>
                  <a:cubicBezTo>
                    <a:pt x="596904" y="324050"/>
                    <a:pt x="519651" y="398997"/>
                    <a:pt x="448835" y="412031"/>
                  </a:cubicBezTo>
                  <a:cubicBezTo>
                    <a:pt x="374801" y="421807"/>
                    <a:pt x="275015" y="421807"/>
                    <a:pt x="200980" y="415290"/>
                  </a:cubicBezTo>
                  <a:cubicBezTo>
                    <a:pt x="143040" y="408773"/>
                    <a:pt x="46473" y="398997"/>
                    <a:pt x="27160" y="330568"/>
                  </a:cubicBezTo>
                  <a:cubicBezTo>
                    <a:pt x="7847" y="275172"/>
                    <a:pt x="-8248" y="174157"/>
                    <a:pt x="4628" y="105727"/>
                  </a:cubicBezTo>
                  <a:cubicBezTo>
                    <a:pt x="7847" y="76400"/>
                    <a:pt x="23941" y="27522"/>
                    <a:pt x="52911" y="11229"/>
                  </a:cubicBezTo>
                  <a:cubicBezTo>
                    <a:pt x="72225" y="-176"/>
                    <a:pt x="97976" y="-991"/>
                    <a:pt x="124129" y="63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C32262AF-AAAD-4494-B7D5-0762099E3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231" y="3236721"/>
              <a:ext cx="619800" cy="384559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12C423B-C40B-4F5A-ACD4-048C8A661FC7}"/>
              </a:ext>
            </a:extLst>
          </p:cNvPr>
          <p:cNvGrpSpPr/>
          <p:nvPr/>
        </p:nvGrpSpPr>
        <p:grpSpPr>
          <a:xfrm>
            <a:off x="5844431" y="4616264"/>
            <a:ext cx="699720" cy="427796"/>
            <a:chOff x="5692129" y="3223888"/>
            <a:chExt cx="686690" cy="41983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F820A49E-C572-4E10-9BC9-F5E87E00D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129" y="3223888"/>
              <a:ext cx="686690" cy="419831"/>
            </a:xfrm>
            <a:custGeom>
              <a:avLst/>
              <a:gdLst>
                <a:gd name="connsiteX0" fmla="*/ 528889 w 686690"/>
                <a:gd name="connsiteY0" fmla="*/ 180110 h 419831"/>
                <a:gd name="connsiteX1" fmla="*/ 489599 w 686690"/>
                <a:gd name="connsiteY1" fmla="*/ 219400 h 419831"/>
                <a:gd name="connsiteX2" fmla="*/ 528889 w 686690"/>
                <a:gd name="connsiteY2" fmla="*/ 258690 h 419831"/>
                <a:gd name="connsiteX3" fmla="*/ 568179 w 686690"/>
                <a:gd name="connsiteY3" fmla="*/ 219400 h 419831"/>
                <a:gd name="connsiteX4" fmla="*/ 528889 w 686690"/>
                <a:gd name="connsiteY4" fmla="*/ 180110 h 419831"/>
                <a:gd name="connsiteX5" fmla="*/ 124129 w 686690"/>
                <a:gd name="connsiteY5" fmla="*/ 639 h 419831"/>
                <a:gd name="connsiteX6" fmla="*/ 197761 w 686690"/>
                <a:gd name="connsiteY6" fmla="*/ 4712 h 419831"/>
                <a:gd name="connsiteX7" fmla="*/ 419865 w 686690"/>
                <a:gd name="connsiteY7" fmla="*/ 11229 h 419831"/>
                <a:gd name="connsiteX8" fmla="*/ 680596 w 686690"/>
                <a:gd name="connsiteY8" fmla="*/ 196967 h 419831"/>
                <a:gd name="connsiteX9" fmla="*/ 680596 w 686690"/>
                <a:gd name="connsiteY9" fmla="*/ 245845 h 419831"/>
                <a:gd name="connsiteX10" fmla="*/ 654844 w 686690"/>
                <a:gd name="connsiteY10" fmla="*/ 278431 h 419831"/>
                <a:gd name="connsiteX11" fmla="*/ 448835 w 686690"/>
                <a:gd name="connsiteY11" fmla="*/ 412031 h 419831"/>
                <a:gd name="connsiteX12" fmla="*/ 200980 w 686690"/>
                <a:gd name="connsiteY12" fmla="*/ 415290 h 419831"/>
                <a:gd name="connsiteX13" fmla="*/ 27160 w 686690"/>
                <a:gd name="connsiteY13" fmla="*/ 330568 h 419831"/>
                <a:gd name="connsiteX14" fmla="*/ 4628 w 686690"/>
                <a:gd name="connsiteY14" fmla="*/ 105727 h 419831"/>
                <a:gd name="connsiteX15" fmla="*/ 52911 w 686690"/>
                <a:gd name="connsiteY15" fmla="*/ 11229 h 419831"/>
                <a:gd name="connsiteX16" fmla="*/ 124129 w 686690"/>
                <a:gd name="connsiteY16" fmla="*/ 639 h 41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6690" h="419831">
                  <a:moveTo>
                    <a:pt x="528889" y="180110"/>
                  </a:moveTo>
                  <a:cubicBezTo>
                    <a:pt x="507190" y="180110"/>
                    <a:pt x="489599" y="197701"/>
                    <a:pt x="489599" y="219400"/>
                  </a:cubicBezTo>
                  <a:cubicBezTo>
                    <a:pt x="489599" y="241099"/>
                    <a:pt x="507190" y="258690"/>
                    <a:pt x="528889" y="258690"/>
                  </a:cubicBezTo>
                  <a:cubicBezTo>
                    <a:pt x="550588" y="258690"/>
                    <a:pt x="568179" y="241099"/>
                    <a:pt x="568179" y="219400"/>
                  </a:cubicBezTo>
                  <a:cubicBezTo>
                    <a:pt x="568179" y="197701"/>
                    <a:pt x="550588" y="180110"/>
                    <a:pt x="528889" y="180110"/>
                  </a:cubicBezTo>
                  <a:close/>
                  <a:moveTo>
                    <a:pt x="124129" y="639"/>
                  </a:moveTo>
                  <a:cubicBezTo>
                    <a:pt x="150283" y="2268"/>
                    <a:pt x="176839" y="6341"/>
                    <a:pt x="197761" y="4712"/>
                  </a:cubicBezTo>
                  <a:cubicBezTo>
                    <a:pt x="271796" y="-1805"/>
                    <a:pt x="345831" y="11229"/>
                    <a:pt x="419865" y="11229"/>
                  </a:cubicBezTo>
                  <a:cubicBezTo>
                    <a:pt x="419865" y="11229"/>
                    <a:pt x="632312" y="95951"/>
                    <a:pt x="680596" y="196967"/>
                  </a:cubicBezTo>
                  <a:cubicBezTo>
                    <a:pt x="687033" y="213260"/>
                    <a:pt x="690252" y="232811"/>
                    <a:pt x="680596" y="245845"/>
                  </a:cubicBezTo>
                  <a:cubicBezTo>
                    <a:pt x="677377" y="258879"/>
                    <a:pt x="664501" y="268655"/>
                    <a:pt x="654844" y="278431"/>
                  </a:cubicBezTo>
                  <a:cubicBezTo>
                    <a:pt x="596904" y="324050"/>
                    <a:pt x="519651" y="398997"/>
                    <a:pt x="448835" y="412031"/>
                  </a:cubicBezTo>
                  <a:cubicBezTo>
                    <a:pt x="374801" y="421807"/>
                    <a:pt x="275015" y="421807"/>
                    <a:pt x="200980" y="415290"/>
                  </a:cubicBezTo>
                  <a:cubicBezTo>
                    <a:pt x="143040" y="408773"/>
                    <a:pt x="46473" y="398997"/>
                    <a:pt x="27160" y="330568"/>
                  </a:cubicBezTo>
                  <a:cubicBezTo>
                    <a:pt x="7847" y="275172"/>
                    <a:pt x="-8248" y="174157"/>
                    <a:pt x="4628" y="105727"/>
                  </a:cubicBezTo>
                  <a:cubicBezTo>
                    <a:pt x="7847" y="76400"/>
                    <a:pt x="23941" y="27522"/>
                    <a:pt x="52911" y="11229"/>
                  </a:cubicBezTo>
                  <a:cubicBezTo>
                    <a:pt x="72225" y="-176"/>
                    <a:pt x="97976" y="-991"/>
                    <a:pt x="124129" y="63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90C4BDC2-B298-47A1-9D36-F62F5B8A1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231" y="3236721"/>
              <a:ext cx="619800" cy="384559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48228BC-FC0B-4018-BBA1-A68BBC79104A}"/>
              </a:ext>
            </a:extLst>
          </p:cNvPr>
          <p:cNvGrpSpPr/>
          <p:nvPr/>
        </p:nvGrpSpPr>
        <p:grpSpPr>
          <a:xfrm>
            <a:off x="7998474" y="5755266"/>
            <a:ext cx="699720" cy="427796"/>
            <a:chOff x="5692129" y="3223888"/>
            <a:chExt cx="686690" cy="419831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9CBB53A1-E8F0-4122-BA4D-38E7155F7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129" y="3223888"/>
              <a:ext cx="686690" cy="419831"/>
            </a:xfrm>
            <a:custGeom>
              <a:avLst/>
              <a:gdLst>
                <a:gd name="connsiteX0" fmla="*/ 528889 w 686690"/>
                <a:gd name="connsiteY0" fmla="*/ 180110 h 419831"/>
                <a:gd name="connsiteX1" fmla="*/ 489599 w 686690"/>
                <a:gd name="connsiteY1" fmla="*/ 219400 h 419831"/>
                <a:gd name="connsiteX2" fmla="*/ 528889 w 686690"/>
                <a:gd name="connsiteY2" fmla="*/ 258690 h 419831"/>
                <a:gd name="connsiteX3" fmla="*/ 568179 w 686690"/>
                <a:gd name="connsiteY3" fmla="*/ 219400 h 419831"/>
                <a:gd name="connsiteX4" fmla="*/ 528889 w 686690"/>
                <a:gd name="connsiteY4" fmla="*/ 180110 h 419831"/>
                <a:gd name="connsiteX5" fmla="*/ 124129 w 686690"/>
                <a:gd name="connsiteY5" fmla="*/ 639 h 419831"/>
                <a:gd name="connsiteX6" fmla="*/ 197761 w 686690"/>
                <a:gd name="connsiteY6" fmla="*/ 4712 h 419831"/>
                <a:gd name="connsiteX7" fmla="*/ 419865 w 686690"/>
                <a:gd name="connsiteY7" fmla="*/ 11229 h 419831"/>
                <a:gd name="connsiteX8" fmla="*/ 680596 w 686690"/>
                <a:gd name="connsiteY8" fmla="*/ 196967 h 419831"/>
                <a:gd name="connsiteX9" fmla="*/ 680596 w 686690"/>
                <a:gd name="connsiteY9" fmla="*/ 245845 h 419831"/>
                <a:gd name="connsiteX10" fmla="*/ 654844 w 686690"/>
                <a:gd name="connsiteY10" fmla="*/ 278431 h 419831"/>
                <a:gd name="connsiteX11" fmla="*/ 448835 w 686690"/>
                <a:gd name="connsiteY11" fmla="*/ 412031 h 419831"/>
                <a:gd name="connsiteX12" fmla="*/ 200980 w 686690"/>
                <a:gd name="connsiteY12" fmla="*/ 415290 h 419831"/>
                <a:gd name="connsiteX13" fmla="*/ 27160 w 686690"/>
                <a:gd name="connsiteY13" fmla="*/ 330568 h 419831"/>
                <a:gd name="connsiteX14" fmla="*/ 4628 w 686690"/>
                <a:gd name="connsiteY14" fmla="*/ 105727 h 419831"/>
                <a:gd name="connsiteX15" fmla="*/ 52911 w 686690"/>
                <a:gd name="connsiteY15" fmla="*/ 11229 h 419831"/>
                <a:gd name="connsiteX16" fmla="*/ 124129 w 686690"/>
                <a:gd name="connsiteY16" fmla="*/ 639 h 41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6690" h="419831">
                  <a:moveTo>
                    <a:pt x="528889" y="180110"/>
                  </a:moveTo>
                  <a:cubicBezTo>
                    <a:pt x="507190" y="180110"/>
                    <a:pt x="489599" y="197701"/>
                    <a:pt x="489599" y="219400"/>
                  </a:cubicBezTo>
                  <a:cubicBezTo>
                    <a:pt x="489599" y="241099"/>
                    <a:pt x="507190" y="258690"/>
                    <a:pt x="528889" y="258690"/>
                  </a:cubicBezTo>
                  <a:cubicBezTo>
                    <a:pt x="550588" y="258690"/>
                    <a:pt x="568179" y="241099"/>
                    <a:pt x="568179" y="219400"/>
                  </a:cubicBezTo>
                  <a:cubicBezTo>
                    <a:pt x="568179" y="197701"/>
                    <a:pt x="550588" y="180110"/>
                    <a:pt x="528889" y="180110"/>
                  </a:cubicBezTo>
                  <a:close/>
                  <a:moveTo>
                    <a:pt x="124129" y="639"/>
                  </a:moveTo>
                  <a:cubicBezTo>
                    <a:pt x="150283" y="2268"/>
                    <a:pt x="176839" y="6341"/>
                    <a:pt x="197761" y="4712"/>
                  </a:cubicBezTo>
                  <a:cubicBezTo>
                    <a:pt x="271796" y="-1805"/>
                    <a:pt x="345831" y="11229"/>
                    <a:pt x="419865" y="11229"/>
                  </a:cubicBezTo>
                  <a:cubicBezTo>
                    <a:pt x="419865" y="11229"/>
                    <a:pt x="632312" y="95951"/>
                    <a:pt x="680596" y="196967"/>
                  </a:cubicBezTo>
                  <a:cubicBezTo>
                    <a:pt x="687033" y="213260"/>
                    <a:pt x="690252" y="232811"/>
                    <a:pt x="680596" y="245845"/>
                  </a:cubicBezTo>
                  <a:cubicBezTo>
                    <a:pt x="677377" y="258879"/>
                    <a:pt x="664501" y="268655"/>
                    <a:pt x="654844" y="278431"/>
                  </a:cubicBezTo>
                  <a:cubicBezTo>
                    <a:pt x="596904" y="324050"/>
                    <a:pt x="519651" y="398997"/>
                    <a:pt x="448835" y="412031"/>
                  </a:cubicBezTo>
                  <a:cubicBezTo>
                    <a:pt x="374801" y="421807"/>
                    <a:pt x="275015" y="421807"/>
                    <a:pt x="200980" y="415290"/>
                  </a:cubicBezTo>
                  <a:cubicBezTo>
                    <a:pt x="143040" y="408773"/>
                    <a:pt x="46473" y="398997"/>
                    <a:pt x="27160" y="330568"/>
                  </a:cubicBezTo>
                  <a:cubicBezTo>
                    <a:pt x="7847" y="275172"/>
                    <a:pt x="-8248" y="174157"/>
                    <a:pt x="4628" y="105727"/>
                  </a:cubicBezTo>
                  <a:cubicBezTo>
                    <a:pt x="7847" y="76400"/>
                    <a:pt x="23941" y="27522"/>
                    <a:pt x="52911" y="11229"/>
                  </a:cubicBezTo>
                  <a:cubicBezTo>
                    <a:pt x="72225" y="-176"/>
                    <a:pt x="97976" y="-991"/>
                    <a:pt x="124129" y="63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xmlns="" id="{0948BC6D-30AF-4776-957A-9A09BCC02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231" y="3236721"/>
              <a:ext cx="619800" cy="384559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8462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A49C899-648D-4A37-AFC5-DC42D51562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B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FA64F25-DF4A-4D83-A8E1-0B3EDB7AC40F}"/>
              </a:ext>
            </a:extLst>
          </p:cNvPr>
          <p:cNvSpPr txBox="1"/>
          <p:nvPr/>
        </p:nvSpPr>
        <p:spPr>
          <a:xfrm>
            <a:off x="601435" y="348212"/>
            <a:ext cx="3789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>
                <a:solidFill>
                  <a:schemeClr val="bg1"/>
                </a:solidFill>
                <a:latin typeface="Bauhaus 93" panose="04030905020B02020C02" pitchFamily="82" charset="0"/>
              </a:rPr>
              <a:t>POWERPOINT TEMPLET</a:t>
            </a:r>
            <a:endParaRPr lang="zh-CN" altLang="en-US" sz="28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54FFE62-4F1E-4867-B73B-8DFA4FA078D3}"/>
              </a:ext>
            </a:extLst>
          </p:cNvPr>
          <p:cNvSpPr txBox="1"/>
          <p:nvPr/>
        </p:nvSpPr>
        <p:spPr>
          <a:xfrm>
            <a:off x="601435" y="2443124"/>
            <a:ext cx="3166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800">
                <a:solidFill>
                  <a:srgbClr val="FECE02"/>
                </a:solidFill>
                <a:latin typeface="Bauhaus 93" panose="04030905020B02020C02" pitchFamily="82" charset="0"/>
              </a:rPr>
              <a:t>DESIGNED BY XIAO</a:t>
            </a:r>
            <a:endParaRPr lang="zh-CN" altLang="en-US" sz="28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A5A92BA-374B-43DA-9D54-385A7673FA0A}"/>
              </a:ext>
            </a:extLst>
          </p:cNvPr>
          <p:cNvSpPr txBox="1"/>
          <p:nvPr/>
        </p:nvSpPr>
        <p:spPr>
          <a:xfrm>
            <a:off x="601435" y="3033719"/>
            <a:ext cx="34240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>
                <a:solidFill>
                  <a:schemeClr val="bg1"/>
                </a:solidFill>
                <a:latin typeface="Bauhaus 93" panose="04030905020B02020C02" pitchFamily="82" charset="0"/>
              </a:rPr>
              <a:t>fusce est vivamus a tellus pellentesque habitant morbi tristique senectus et netus et</a:t>
            </a:r>
            <a:endParaRPr lang="zh-CN" altLang="en-US" sz="20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151E2BB-7A14-451D-9863-FA73459EACDA}"/>
              </a:ext>
            </a:extLst>
          </p:cNvPr>
          <p:cNvSpPr txBox="1"/>
          <p:nvPr/>
        </p:nvSpPr>
        <p:spPr>
          <a:xfrm>
            <a:off x="601435" y="4116757"/>
            <a:ext cx="48241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  <a:latin typeface="+mn-ea"/>
              </a:rPr>
              <a:t>consectetuer adipiscing elit. maecenas porttitor congue massa. fusce posuere, magna sed pulvinar ultricies</a:t>
            </a:r>
          </a:p>
          <a:p>
            <a:endParaRPr lang="fr-FR" altLang="zh-CN" sz="1400">
              <a:solidFill>
                <a:schemeClr val="bg1"/>
              </a:solidFill>
              <a:latin typeface="+mn-ea"/>
            </a:endParaRPr>
          </a:p>
          <a:p>
            <a:r>
              <a:rPr lang="fr-FR" altLang="zh-CN" sz="1400">
                <a:solidFill>
                  <a:schemeClr val="bg1"/>
                </a:solidFill>
                <a:latin typeface="+mn-ea"/>
              </a:rPr>
              <a:t>purus lectus malesuada libero, sit amet commodo magna eros quis urna. nunc viverra imperdiet enim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BC0917C-95B0-4B17-9FB0-63FFEF147133}"/>
              </a:ext>
            </a:extLst>
          </p:cNvPr>
          <p:cNvGrpSpPr/>
          <p:nvPr/>
        </p:nvGrpSpPr>
        <p:grpSpPr>
          <a:xfrm>
            <a:off x="8277901" y="348212"/>
            <a:ext cx="1587057" cy="1939858"/>
            <a:chOff x="8332314" y="493204"/>
            <a:chExt cx="1587057" cy="193985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E6270D03-B1A1-45A7-B1BA-BDD9D0BADEA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155914" y="669604"/>
              <a:ext cx="1939858" cy="1587057"/>
            </a:xfrm>
            <a:custGeom>
              <a:avLst/>
              <a:gdLst>
                <a:gd name="connsiteX0" fmla="*/ 1613371 w 1939858"/>
                <a:gd name="connsiteY0" fmla="*/ 827993 h 1587057"/>
                <a:gd name="connsiteX1" fmla="*/ 1685371 w 1939858"/>
                <a:gd name="connsiteY1" fmla="*/ 899993 h 1587057"/>
                <a:gd name="connsiteX2" fmla="*/ 1757371 w 1939858"/>
                <a:gd name="connsiteY2" fmla="*/ 827993 h 1587057"/>
                <a:gd name="connsiteX3" fmla="*/ 1685371 w 1939858"/>
                <a:gd name="connsiteY3" fmla="*/ 755993 h 1587057"/>
                <a:gd name="connsiteX4" fmla="*/ 1613371 w 1939858"/>
                <a:gd name="connsiteY4" fmla="*/ 827993 h 1587057"/>
                <a:gd name="connsiteX5" fmla="*/ 0 w 1939858"/>
                <a:gd name="connsiteY5" fmla="*/ 612157 h 1587057"/>
                <a:gd name="connsiteX6" fmla="*/ 13072 w 1939858"/>
                <a:gd name="connsiteY6" fmla="*/ 399670 h 1587057"/>
                <a:gd name="connsiteX7" fmla="*/ 149470 w 1939858"/>
                <a:gd name="connsiteY7" fmla="*/ 42446 h 1587057"/>
                <a:gd name="connsiteX8" fmla="*/ 558663 w 1939858"/>
                <a:gd name="connsiteY8" fmla="*/ 17810 h 1587057"/>
                <a:gd name="connsiteX9" fmla="*/ 1186093 w 1939858"/>
                <a:gd name="connsiteY9" fmla="*/ 42446 h 1587057"/>
                <a:gd name="connsiteX10" fmla="*/ 1922642 w 1939858"/>
                <a:gd name="connsiteY10" fmla="*/ 744577 h 1587057"/>
                <a:gd name="connsiteX11" fmla="*/ 1922642 w 1939858"/>
                <a:gd name="connsiteY11" fmla="*/ 929348 h 1587057"/>
                <a:gd name="connsiteX12" fmla="*/ 1849896 w 1939858"/>
                <a:gd name="connsiteY12" fmla="*/ 1052529 h 1587057"/>
                <a:gd name="connsiteX13" fmla="*/ 1267932 w 1939858"/>
                <a:gd name="connsiteY13" fmla="*/ 1557570 h 1587057"/>
                <a:gd name="connsiteX14" fmla="*/ 567756 w 1939858"/>
                <a:gd name="connsiteY14" fmla="*/ 1569888 h 1587057"/>
                <a:gd name="connsiteX15" fmla="*/ 76724 w 1939858"/>
                <a:gd name="connsiteY15" fmla="*/ 1249618 h 1587057"/>
                <a:gd name="connsiteX16" fmla="*/ 0 w 1939858"/>
                <a:gd name="connsiteY16" fmla="*/ 612157 h 1587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39858" h="1587057">
                  <a:moveTo>
                    <a:pt x="1613371" y="827993"/>
                  </a:moveTo>
                  <a:cubicBezTo>
                    <a:pt x="1613371" y="867758"/>
                    <a:pt x="1645606" y="899993"/>
                    <a:pt x="1685371" y="899993"/>
                  </a:cubicBezTo>
                  <a:cubicBezTo>
                    <a:pt x="1725136" y="899993"/>
                    <a:pt x="1757371" y="867758"/>
                    <a:pt x="1757371" y="827993"/>
                  </a:cubicBezTo>
                  <a:cubicBezTo>
                    <a:pt x="1757371" y="788228"/>
                    <a:pt x="1725136" y="755993"/>
                    <a:pt x="1685371" y="755993"/>
                  </a:cubicBezTo>
                  <a:cubicBezTo>
                    <a:pt x="1645606" y="755993"/>
                    <a:pt x="1613371" y="788228"/>
                    <a:pt x="1613371" y="827993"/>
                  </a:cubicBezTo>
                  <a:close/>
                  <a:moveTo>
                    <a:pt x="0" y="612157"/>
                  </a:moveTo>
                  <a:cubicBezTo>
                    <a:pt x="0" y="536709"/>
                    <a:pt x="3979" y="464340"/>
                    <a:pt x="13072" y="399670"/>
                  </a:cubicBezTo>
                  <a:cubicBezTo>
                    <a:pt x="22165" y="288808"/>
                    <a:pt x="67631" y="104036"/>
                    <a:pt x="149470" y="42446"/>
                  </a:cubicBezTo>
                  <a:cubicBezTo>
                    <a:pt x="258588" y="-43780"/>
                    <a:pt x="440452" y="30128"/>
                    <a:pt x="558663" y="17810"/>
                  </a:cubicBezTo>
                  <a:cubicBezTo>
                    <a:pt x="767807" y="-6826"/>
                    <a:pt x="976950" y="42446"/>
                    <a:pt x="1186093" y="42446"/>
                  </a:cubicBezTo>
                  <a:cubicBezTo>
                    <a:pt x="1186093" y="42446"/>
                    <a:pt x="1786244" y="362716"/>
                    <a:pt x="1922642" y="744577"/>
                  </a:cubicBezTo>
                  <a:cubicBezTo>
                    <a:pt x="1940828" y="806167"/>
                    <a:pt x="1949921" y="880076"/>
                    <a:pt x="1922642" y="929348"/>
                  </a:cubicBezTo>
                  <a:cubicBezTo>
                    <a:pt x="1913548" y="978620"/>
                    <a:pt x="1877176" y="1015575"/>
                    <a:pt x="1849896" y="1052529"/>
                  </a:cubicBezTo>
                  <a:cubicBezTo>
                    <a:pt x="1686219" y="1224982"/>
                    <a:pt x="1467982" y="1508298"/>
                    <a:pt x="1267932" y="1557570"/>
                  </a:cubicBezTo>
                  <a:cubicBezTo>
                    <a:pt x="1058789" y="1594524"/>
                    <a:pt x="776900" y="1594524"/>
                    <a:pt x="567756" y="1569888"/>
                  </a:cubicBezTo>
                  <a:cubicBezTo>
                    <a:pt x="404079" y="1545252"/>
                    <a:pt x="131283" y="1508298"/>
                    <a:pt x="76724" y="1249618"/>
                  </a:cubicBezTo>
                  <a:cubicBezTo>
                    <a:pt x="35805" y="1092563"/>
                    <a:pt x="0" y="838502"/>
                    <a:pt x="0" y="6121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xmlns="" id="{B8DBF1AE-EEBB-4782-8C90-7AC683A1ADD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266883" y="728271"/>
              <a:ext cx="1754234" cy="1456486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E821007-FDCA-41BA-A3C0-4AF254361F0F}"/>
              </a:ext>
            </a:extLst>
          </p:cNvPr>
          <p:cNvSpPr txBox="1"/>
          <p:nvPr/>
        </p:nvSpPr>
        <p:spPr>
          <a:xfrm>
            <a:off x="8181296" y="780128"/>
            <a:ext cx="17802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800">
                <a:solidFill>
                  <a:srgbClr val="FECE02"/>
                </a:solidFill>
                <a:latin typeface="Bauhaus 93" panose="04030905020B02020C02" pitchFamily="82" charset="0"/>
              </a:rPr>
              <a:t>DESIGNED BY XIAO</a:t>
            </a:r>
            <a:endParaRPr lang="zh-CN" altLang="en-US" sz="28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33" name="Freeform 10">
            <a:extLst>
              <a:ext uri="{FF2B5EF4-FFF2-40B4-BE49-F238E27FC236}">
                <a16:creationId xmlns:a16="http://schemas.microsoft.com/office/drawing/2014/main" xmlns="" id="{E4C338B1-81BA-4D59-87FF-296608D57ED5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8210687" y="2501700"/>
            <a:ext cx="1610808" cy="1607382"/>
          </a:xfrm>
          <a:custGeom>
            <a:avLst/>
            <a:gdLst>
              <a:gd name="T0" fmla="*/ 146 w 232"/>
              <a:gd name="T1" fmla="*/ 0 h 231"/>
              <a:gd name="T2" fmla="*/ 129 w 232"/>
              <a:gd name="T3" fmla="*/ 6 h 231"/>
              <a:gd name="T4" fmla="*/ 12 w 232"/>
              <a:gd name="T5" fmla="*/ 124 h 231"/>
              <a:gd name="T6" fmla="*/ 12 w 232"/>
              <a:gd name="T7" fmla="*/ 168 h 231"/>
              <a:gd name="T8" fmla="*/ 63 w 232"/>
              <a:gd name="T9" fmla="*/ 219 h 231"/>
              <a:gd name="T10" fmla="*/ 107 w 232"/>
              <a:gd name="T11" fmla="*/ 219 h 231"/>
              <a:gd name="T12" fmla="*/ 225 w 232"/>
              <a:gd name="T13" fmla="*/ 102 h 231"/>
              <a:gd name="T14" fmla="*/ 231 w 232"/>
              <a:gd name="T15" fmla="*/ 85 h 231"/>
              <a:gd name="T16" fmla="*/ 232 w 232"/>
              <a:gd name="T17" fmla="*/ 0 h 231"/>
              <a:gd name="T18" fmla="*/ 146 w 232"/>
              <a:gd name="T19" fmla="*/ 0 h 231"/>
              <a:gd name="T20" fmla="*/ 223 w 232"/>
              <a:gd name="T21" fmla="*/ 85 h 231"/>
              <a:gd name="T22" fmla="*/ 219 w 232"/>
              <a:gd name="T23" fmla="*/ 96 h 231"/>
              <a:gd name="T24" fmla="*/ 102 w 232"/>
              <a:gd name="T25" fmla="*/ 213 h 231"/>
              <a:gd name="T26" fmla="*/ 69 w 232"/>
              <a:gd name="T27" fmla="*/ 213 h 231"/>
              <a:gd name="T28" fmla="*/ 18 w 232"/>
              <a:gd name="T29" fmla="*/ 162 h 231"/>
              <a:gd name="T30" fmla="*/ 18 w 232"/>
              <a:gd name="T31" fmla="*/ 129 h 231"/>
              <a:gd name="T32" fmla="*/ 135 w 232"/>
              <a:gd name="T33" fmla="*/ 12 h 231"/>
              <a:gd name="T34" fmla="*/ 146 w 232"/>
              <a:gd name="T35" fmla="*/ 8 h 231"/>
              <a:gd name="T36" fmla="*/ 224 w 232"/>
              <a:gd name="T37" fmla="*/ 8 h 231"/>
              <a:gd name="T38" fmla="*/ 223 w 232"/>
              <a:gd name="T39" fmla="*/ 8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2" h="231">
                <a:moveTo>
                  <a:pt x="146" y="0"/>
                </a:moveTo>
                <a:cubicBezTo>
                  <a:pt x="139" y="0"/>
                  <a:pt x="133" y="2"/>
                  <a:pt x="129" y="6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0" y="136"/>
                  <a:pt x="0" y="155"/>
                  <a:pt x="12" y="168"/>
                </a:cubicBezTo>
                <a:cubicBezTo>
                  <a:pt x="63" y="219"/>
                  <a:pt x="63" y="219"/>
                  <a:pt x="63" y="219"/>
                </a:cubicBezTo>
                <a:cubicBezTo>
                  <a:pt x="76" y="231"/>
                  <a:pt x="95" y="231"/>
                  <a:pt x="107" y="219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9" y="97"/>
                  <a:pt x="231" y="92"/>
                  <a:pt x="231" y="85"/>
                </a:cubicBezTo>
                <a:cubicBezTo>
                  <a:pt x="232" y="0"/>
                  <a:pt x="232" y="0"/>
                  <a:pt x="232" y="0"/>
                </a:cubicBezTo>
                <a:lnTo>
                  <a:pt x="146" y="0"/>
                </a:lnTo>
                <a:close/>
                <a:moveTo>
                  <a:pt x="223" y="85"/>
                </a:moveTo>
                <a:cubicBezTo>
                  <a:pt x="223" y="89"/>
                  <a:pt x="222" y="93"/>
                  <a:pt x="219" y="96"/>
                </a:cubicBezTo>
                <a:cubicBezTo>
                  <a:pt x="102" y="213"/>
                  <a:pt x="102" y="213"/>
                  <a:pt x="102" y="213"/>
                </a:cubicBezTo>
                <a:cubicBezTo>
                  <a:pt x="93" y="222"/>
                  <a:pt x="78" y="222"/>
                  <a:pt x="69" y="213"/>
                </a:cubicBezTo>
                <a:cubicBezTo>
                  <a:pt x="18" y="162"/>
                  <a:pt x="18" y="162"/>
                  <a:pt x="18" y="162"/>
                </a:cubicBezTo>
                <a:cubicBezTo>
                  <a:pt x="9" y="153"/>
                  <a:pt x="9" y="138"/>
                  <a:pt x="18" y="129"/>
                </a:cubicBezTo>
                <a:cubicBezTo>
                  <a:pt x="135" y="12"/>
                  <a:pt x="135" y="12"/>
                  <a:pt x="135" y="12"/>
                </a:cubicBezTo>
                <a:cubicBezTo>
                  <a:pt x="138" y="9"/>
                  <a:pt x="142" y="8"/>
                  <a:pt x="146" y="8"/>
                </a:cubicBezTo>
                <a:cubicBezTo>
                  <a:pt x="224" y="8"/>
                  <a:pt x="224" y="8"/>
                  <a:pt x="224" y="8"/>
                </a:cubicBezTo>
                <a:lnTo>
                  <a:pt x="223" y="8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>
            <a:extLst>
              <a:ext uri="{FF2B5EF4-FFF2-40B4-BE49-F238E27FC236}">
                <a16:creationId xmlns:a16="http://schemas.microsoft.com/office/drawing/2014/main" xmlns="" id="{5B512A0A-3EDC-4696-A212-4EE352AD186A}"/>
              </a:ext>
            </a:extLst>
          </p:cNvPr>
          <p:cNvSpPr>
            <a:spLocks noEditPoints="1"/>
          </p:cNvSpPr>
          <p:nvPr/>
        </p:nvSpPr>
        <p:spPr bwMode="auto">
          <a:xfrm rot="18900000" flipH="1">
            <a:off x="6979551" y="3825874"/>
            <a:ext cx="1610808" cy="1607382"/>
          </a:xfrm>
          <a:custGeom>
            <a:avLst/>
            <a:gdLst>
              <a:gd name="T0" fmla="*/ 146 w 232"/>
              <a:gd name="T1" fmla="*/ 0 h 231"/>
              <a:gd name="T2" fmla="*/ 129 w 232"/>
              <a:gd name="T3" fmla="*/ 6 h 231"/>
              <a:gd name="T4" fmla="*/ 12 w 232"/>
              <a:gd name="T5" fmla="*/ 124 h 231"/>
              <a:gd name="T6" fmla="*/ 12 w 232"/>
              <a:gd name="T7" fmla="*/ 168 h 231"/>
              <a:gd name="T8" fmla="*/ 63 w 232"/>
              <a:gd name="T9" fmla="*/ 219 h 231"/>
              <a:gd name="T10" fmla="*/ 107 w 232"/>
              <a:gd name="T11" fmla="*/ 219 h 231"/>
              <a:gd name="T12" fmla="*/ 225 w 232"/>
              <a:gd name="T13" fmla="*/ 102 h 231"/>
              <a:gd name="T14" fmla="*/ 231 w 232"/>
              <a:gd name="T15" fmla="*/ 85 h 231"/>
              <a:gd name="T16" fmla="*/ 232 w 232"/>
              <a:gd name="T17" fmla="*/ 0 h 231"/>
              <a:gd name="T18" fmla="*/ 146 w 232"/>
              <a:gd name="T19" fmla="*/ 0 h 231"/>
              <a:gd name="T20" fmla="*/ 223 w 232"/>
              <a:gd name="T21" fmla="*/ 85 h 231"/>
              <a:gd name="T22" fmla="*/ 219 w 232"/>
              <a:gd name="T23" fmla="*/ 96 h 231"/>
              <a:gd name="T24" fmla="*/ 102 w 232"/>
              <a:gd name="T25" fmla="*/ 213 h 231"/>
              <a:gd name="T26" fmla="*/ 69 w 232"/>
              <a:gd name="T27" fmla="*/ 213 h 231"/>
              <a:gd name="T28" fmla="*/ 18 w 232"/>
              <a:gd name="T29" fmla="*/ 162 h 231"/>
              <a:gd name="T30" fmla="*/ 18 w 232"/>
              <a:gd name="T31" fmla="*/ 129 h 231"/>
              <a:gd name="T32" fmla="*/ 135 w 232"/>
              <a:gd name="T33" fmla="*/ 12 h 231"/>
              <a:gd name="T34" fmla="*/ 146 w 232"/>
              <a:gd name="T35" fmla="*/ 8 h 231"/>
              <a:gd name="T36" fmla="*/ 224 w 232"/>
              <a:gd name="T37" fmla="*/ 8 h 231"/>
              <a:gd name="T38" fmla="*/ 223 w 232"/>
              <a:gd name="T39" fmla="*/ 8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2" h="231">
                <a:moveTo>
                  <a:pt x="146" y="0"/>
                </a:moveTo>
                <a:cubicBezTo>
                  <a:pt x="139" y="0"/>
                  <a:pt x="133" y="2"/>
                  <a:pt x="129" y="6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0" y="136"/>
                  <a:pt x="0" y="155"/>
                  <a:pt x="12" y="168"/>
                </a:cubicBezTo>
                <a:cubicBezTo>
                  <a:pt x="63" y="219"/>
                  <a:pt x="63" y="219"/>
                  <a:pt x="63" y="219"/>
                </a:cubicBezTo>
                <a:cubicBezTo>
                  <a:pt x="76" y="231"/>
                  <a:pt x="95" y="231"/>
                  <a:pt x="107" y="219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9" y="97"/>
                  <a:pt x="231" y="92"/>
                  <a:pt x="231" y="85"/>
                </a:cubicBezTo>
                <a:cubicBezTo>
                  <a:pt x="232" y="0"/>
                  <a:pt x="232" y="0"/>
                  <a:pt x="232" y="0"/>
                </a:cubicBezTo>
                <a:lnTo>
                  <a:pt x="146" y="0"/>
                </a:lnTo>
                <a:close/>
                <a:moveTo>
                  <a:pt x="223" y="85"/>
                </a:moveTo>
                <a:cubicBezTo>
                  <a:pt x="223" y="89"/>
                  <a:pt x="222" y="93"/>
                  <a:pt x="219" y="96"/>
                </a:cubicBezTo>
                <a:cubicBezTo>
                  <a:pt x="102" y="213"/>
                  <a:pt x="102" y="213"/>
                  <a:pt x="102" y="213"/>
                </a:cubicBezTo>
                <a:cubicBezTo>
                  <a:pt x="93" y="222"/>
                  <a:pt x="78" y="222"/>
                  <a:pt x="69" y="213"/>
                </a:cubicBezTo>
                <a:cubicBezTo>
                  <a:pt x="18" y="162"/>
                  <a:pt x="18" y="162"/>
                  <a:pt x="18" y="162"/>
                </a:cubicBezTo>
                <a:cubicBezTo>
                  <a:pt x="9" y="153"/>
                  <a:pt x="9" y="138"/>
                  <a:pt x="18" y="129"/>
                </a:cubicBezTo>
                <a:cubicBezTo>
                  <a:pt x="135" y="12"/>
                  <a:pt x="135" y="12"/>
                  <a:pt x="135" y="12"/>
                </a:cubicBezTo>
                <a:cubicBezTo>
                  <a:pt x="138" y="9"/>
                  <a:pt x="142" y="8"/>
                  <a:pt x="146" y="8"/>
                </a:cubicBezTo>
                <a:cubicBezTo>
                  <a:pt x="224" y="8"/>
                  <a:pt x="224" y="8"/>
                  <a:pt x="224" y="8"/>
                </a:cubicBezTo>
                <a:lnTo>
                  <a:pt x="223" y="8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>
            <a:extLst>
              <a:ext uri="{FF2B5EF4-FFF2-40B4-BE49-F238E27FC236}">
                <a16:creationId xmlns:a16="http://schemas.microsoft.com/office/drawing/2014/main" xmlns="" id="{5F98F019-51D5-4D3A-B35D-ADA7E28DB2B8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9443534" y="4210282"/>
            <a:ext cx="1610808" cy="1607382"/>
          </a:xfrm>
          <a:custGeom>
            <a:avLst/>
            <a:gdLst>
              <a:gd name="T0" fmla="*/ 146 w 232"/>
              <a:gd name="T1" fmla="*/ 0 h 231"/>
              <a:gd name="T2" fmla="*/ 129 w 232"/>
              <a:gd name="T3" fmla="*/ 6 h 231"/>
              <a:gd name="T4" fmla="*/ 12 w 232"/>
              <a:gd name="T5" fmla="*/ 124 h 231"/>
              <a:gd name="T6" fmla="*/ 12 w 232"/>
              <a:gd name="T7" fmla="*/ 168 h 231"/>
              <a:gd name="T8" fmla="*/ 63 w 232"/>
              <a:gd name="T9" fmla="*/ 219 h 231"/>
              <a:gd name="T10" fmla="*/ 107 w 232"/>
              <a:gd name="T11" fmla="*/ 219 h 231"/>
              <a:gd name="T12" fmla="*/ 225 w 232"/>
              <a:gd name="T13" fmla="*/ 102 h 231"/>
              <a:gd name="T14" fmla="*/ 231 w 232"/>
              <a:gd name="T15" fmla="*/ 85 h 231"/>
              <a:gd name="T16" fmla="*/ 232 w 232"/>
              <a:gd name="T17" fmla="*/ 0 h 231"/>
              <a:gd name="T18" fmla="*/ 146 w 232"/>
              <a:gd name="T19" fmla="*/ 0 h 231"/>
              <a:gd name="T20" fmla="*/ 223 w 232"/>
              <a:gd name="T21" fmla="*/ 85 h 231"/>
              <a:gd name="T22" fmla="*/ 219 w 232"/>
              <a:gd name="T23" fmla="*/ 96 h 231"/>
              <a:gd name="T24" fmla="*/ 102 w 232"/>
              <a:gd name="T25" fmla="*/ 213 h 231"/>
              <a:gd name="T26" fmla="*/ 69 w 232"/>
              <a:gd name="T27" fmla="*/ 213 h 231"/>
              <a:gd name="T28" fmla="*/ 18 w 232"/>
              <a:gd name="T29" fmla="*/ 162 h 231"/>
              <a:gd name="T30" fmla="*/ 18 w 232"/>
              <a:gd name="T31" fmla="*/ 129 h 231"/>
              <a:gd name="T32" fmla="*/ 135 w 232"/>
              <a:gd name="T33" fmla="*/ 12 h 231"/>
              <a:gd name="T34" fmla="*/ 146 w 232"/>
              <a:gd name="T35" fmla="*/ 8 h 231"/>
              <a:gd name="T36" fmla="*/ 224 w 232"/>
              <a:gd name="T37" fmla="*/ 8 h 231"/>
              <a:gd name="T38" fmla="*/ 223 w 232"/>
              <a:gd name="T39" fmla="*/ 8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2" h="231">
                <a:moveTo>
                  <a:pt x="146" y="0"/>
                </a:moveTo>
                <a:cubicBezTo>
                  <a:pt x="139" y="0"/>
                  <a:pt x="133" y="2"/>
                  <a:pt x="129" y="6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0" y="136"/>
                  <a:pt x="0" y="155"/>
                  <a:pt x="12" y="168"/>
                </a:cubicBezTo>
                <a:cubicBezTo>
                  <a:pt x="63" y="219"/>
                  <a:pt x="63" y="219"/>
                  <a:pt x="63" y="219"/>
                </a:cubicBezTo>
                <a:cubicBezTo>
                  <a:pt x="76" y="231"/>
                  <a:pt x="95" y="231"/>
                  <a:pt x="107" y="219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9" y="97"/>
                  <a:pt x="231" y="92"/>
                  <a:pt x="231" y="85"/>
                </a:cubicBezTo>
                <a:cubicBezTo>
                  <a:pt x="232" y="0"/>
                  <a:pt x="232" y="0"/>
                  <a:pt x="232" y="0"/>
                </a:cubicBezTo>
                <a:lnTo>
                  <a:pt x="146" y="0"/>
                </a:lnTo>
                <a:close/>
                <a:moveTo>
                  <a:pt x="223" y="85"/>
                </a:moveTo>
                <a:cubicBezTo>
                  <a:pt x="223" y="89"/>
                  <a:pt x="222" y="93"/>
                  <a:pt x="219" y="96"/>
                </a:cubicBezTo>
                <a:cubicBezTo>
                  <a:pt x="102" y="213"/>
                  <a:pt x="102" y="213"/>
                  <a:pt x="102" y="213"/>
                </a:cubicBezTo>
                <a:cubicBezTo>
                  <a:pt x="93" y="222"/>
                  <a:pt x="78" y="222"/>
                  <a:pt x="69" y="213"/>
                </a:cubicBezTo>
                <a:cubicBezTo>
                  <a:pt x="18" y="162"/>
                  <a:pt x="18" y="162"/>
                  <a:pt x="18" y="162"/>
                </a:cubicBezTo>
                <a:cubicBezTo>
                  <a:pt x="9" y="153"/>
                  <a:pt x="9" y="138"/>
                  <a:pt x="18" y="129"/>
                </a:cubicBezTo>
                <a:cubicBezTo>
                  <a:pt x="135" y="12"/>
                  <a:pt x="135" y="12"/>
                  <a:pt x="135" y="12"/>
                </a:cubicBezTo>
                <a:cubicBezTo>
                  <a:pt x="138" y="9"/>
                  <a:pt x="142" y="8"/>
                  <a:pt x="146" y="8"/>
                </a:cubicBezTo>
                <a:cubicBezTo>
                  <a:pt x="224" y="8"/>
                  <a:pt x="224" y="8"/>
                  <a:pt x="224" y="8"/>
                </a:cubicBezTo>
                <a:lnTo>
                  <a:pt x="223" y="8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F570DBA-FE03-4F04-999A-2927BFEB0AD5}"/>
              </a:ext>
            </a:extLst>
          </p:cNvPr>
          <p:cNvSpPr txBox="1"/>
          <p:nvPr/>
        </p:nvSpPr>
        <p:spPr>
          <a:xfrm>
            <a:off x="8299194" y="2936059"/>
            <a:ext cx="1623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  <a:latin typeface="+mn-ea"/>
              </a:rPr>
              <a:t>consectetuer adipiscing elit mae porttitor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76904FA-B039-44B7-83A0-711598E68244}"/>
              </a:ext>
            </a:extLst>
          </p:cNvPr>
          <p:cNvSpPr txBox="1"/>
          <p:nvPr/>
        </p:nvSpPr>
        <p:spPr>
          <a:xfrm>
            <a:off x="9541771" y="4644641"/>
            <a:ext cx="1623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  <a:latin typeface="+mn-ea"/>
              </a:rPr>
              <a:t>consectetuer adipiscing elit mae porttitor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63E9911-5DB2-4185-97D4-B5B2A369E62F}"/>
              </a:ext>
            </a:extLst>
          </p:cNvPr>
          <p:cNvSpPr txBox="1"/>
          <p:nvPr/>
        </p:nvSpPr>
        <p:spPr>
          <a:xfrm>
            <a:off x="6830332" y="4255005"/>
            <a:ext cx="1623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solidFill>
                  <a:schemeClr val="bg1"/>
                </a:solidFill>
                <a:latin typeface="+mn-ea"/>
              </a:rPr>
              <a:t>consectetuer adipiscing elit mae porttitor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D28E472-8DD1-412E-BEFD-E2394CE98127}"/>
              </a:ext>
            </a:extLst>
          </p:cNvPr>
          <p:cNvSpPr txBox="1"/>
          <p:nvPr/>
        </p:nvSpPr>
        <p:spPr>
          <a:xfrm>
            <a:off x="1397000" y="6474480"/>
            <a:ext cx="939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—— </a:t>
            </a:r>
            <a:r>
              <a:rPr lang="fr-FR" altLang="zh-CN" sz="1400">
                <a:solidFill>
                  <a:schemeClr val="bg1"/>
                </a:solidFill>
              </a:rPr>
              <a:t>ipsum dolor sit amet consectetuer adipiscing elit maecenas porttitor congue massa fusce posuere magna sed </a:t>
            </a:r>
            <a:r>
              <a:rPr lang="en-US" altLang="zh-CN" sz="1400">
                <a:solidFill>
                  <a:schemeClr val="bg1"/>
                </a:solidFill>
              </a:rPr>
              <a:t>——</a:t>
            </a: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45" name="Group 4">
            <a:extLst>
              <a:ext uri="{FF2B5EF4-FFF2-40B4-BE49-F238E27FC236}">
                <a16:creationId xmlns:a16="http://schemas.microsoft.com/office/drawing/2014/main" xmlns="" id="{7570F03F-8946-4865-BC6C-3E6F2668A23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156023" y="378922"/>
            <a:ext cx="552376" cy="403587"/>
            <a:chOff x="-4" y="0"/>
            <a:chExt cx="594" cy="434"/>
          </a:xfrm>
          <a:solidFill>
            <a:srgbClr val="FECE02"/>
          </a:solidFill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xmlns="" id="{74D3D4BD-B8F6-4EB1-B6AA-1AFDE14EE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0"/>
              <a:ext cx="509" cy="434"/>
            </a:xfrm>
            <a:custGeom>
              <a:avLst/>
              <a:gdLst>
                <a:gd name="T0" fmla="*/ 238 w 252"/>
                <a:gd name="T1" fmla="*/ 18 h 214"/>
                <a:gd name="T2" fmla="*/ 158 w 252"/>
                <a:gd name="T3" fmla="*/ 0 h 214"/>
                <a:gd name="T4" fmla="*/ 150 w 252"/>
                <a:gd name="T5" fmla="*/ 2 h 214"/>
                <a:gd name="T6" fmla="*/ 10 w 252"/>
                <a:gd name="T7" fmla="*/ 90 h 214"/>
                <a:gd name="T8" fmla="*/ 5 w 252"/>
                <a:gd name="T9" fmla="*/ 111 h 214"/>
                <a:gd name="T10" fmla="*/ 64 w 252"/>
                <a:gd name="T11" fmla="*/ 205 h 214"/>
                <a:gd name="T12" fmla="*/ 85 w 252"/>
                <a:gd name="T13" fmla="*/ 210 h 214"/>
                <a:gd name="T14" fmla="*/ 225 w 252"/>
                <a:gd name="T15" fmla="*/ 122 h 214"/>
                <a:gd name="T16" fmla="*/ 230 w 252"/>
                <a:gd name="T17" fmla="*/ 114 h 214"/>
                <a:gd name="T18" fmla="*/ 250 w 252"/>
                <a:gd name="T19" fmla="*/ 36 h 214"/>
                <a:gd name="T20" fmla="*/ 238 w 252"/>
                <a:gd name="T21" fmla="*/ 18 h 214"/>
                <a:gd name="T22" fmla="*/ 221 w 252"/>
                <a:gd name="T23" fmla="*/ 59 h 214"/>
                <a:gd name="T24" fmla="*/ 199 w 252"/>
                <a:gd name="T25" fmla="*/ 54 h 214"/>
                <a:gd name="T26" fmla="*/ 204 w 252"/>
                <a:gd name="T27" fmla="*/ 32 h 214"/>
                <a:gd name="T28" fmla="*/ 226 w 252"/>
                <a:gd name="T29" fmla="*/ 37 h 214"/>
                <a:gd name="T30" fmla="*/ 221 w 252"/>
                <a:gd name="T31" fmla="*/ 5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14">
                  <a:moveTo>
                    <a:pt x="238" y="1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2" y="0"/>
                    <a:pt x="150" y="2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" y="94"/>
                    <a:pt x="0" y="104"/>
                    <a:pt x="5" y="111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8" y="212"/>
                    <a:pt x="78" y="214"/>
                    <a:pt x="85" y="210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8" y="120"/>
                    <a:pt x="230" y="117"/>
                    <a:pt x="230" y="114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52" y="28"/>
                    <a:pt x="247" y="20"/>
                    <a:pt x="238" y="18"/>
                  </a:cubicBezTo>
                  <a:close/>
                  <a:moveTo>
                    <a:pt x="221" y="59"/>
                  </a:moveTo>
                  <a:cubicBezTo>
                    <a:pt x="214" y="64"/>
                    <a:pt x="204" y="62"/>
                    <a:pt x="199" y="54"/>
                  </a:cubicBezTo>
                  <a:cubicBezTo>
                    <a:pt x="194" y="47"/>
                    <a:pt x="196" y="37"/>
                    <a:pt x="204" y="32"/>
                  </a:cubicBezTo>
                  <a:cubicBezTo>
                    <a:pt x="211" y="28"/>
                    <a:pt x="221" y="30"/>
                    <a:pt x="226" y="37"/>
                  </a:cubicBezTo>
                  <a:cubicBezTo>
                    <a:pt x="230" y="45"/>
                    <a:pt x="228" y="55"/>
                    <a:pt x="22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xmlns="" id="{3100D2F4-6541-49B9-9572-7762E64504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" y="45"/>
              <a:ext cx="125" cy="138"/>
            </a:xfrm>
            <a:custGeom>
              <a:avLst/>
              <a:gdLst>
                <a:gd name="T0" fmla="*/ 40 w 62"/>
                <a:gd name="T1" fmla="*/ 68 h 68"/>
                <a:gd name="T2" fmla="*/ 36 w 62"/>
                <a:gd name="T3" fmla="*/ 68 h 68"/>
                <a:gd name="T4" fmla="*/ 1 w 62"/>
                <a:gd name="T5" fmla="*/ 4 h 68"/>
                <a:gd name="T6" fmla="*/ 0 w 62"/>
                <a:gd name="T7" fmla="*/ 0 h 68"/>
                <a:gd name="T8" fmla="*/ 4 w 62"/>
                <a:gd name="T9" fmla="*/ 2 h 68"/>
                <a:gd name="T10" fmla="*/ 60 w 62"/>
                <a:gd name="T11" fmla="*/ 44 h 68"/>
                <a:gd name="T12" fmla="*/ 56 w 62"/>
                <a:gd name="T13" fmla="*/ 59 h 68"/>
                <a:gd name="T14" fmla="*/ 40 w 62"/>
                <a:gd name="T15" fmla="*/ 68 h 68"/>
                <a:gd name="T16" fmla="*/ 6 w 62"/>
                <a:gd name="T17" fmla="*/ 7 h 68"/>
                <a:gd name="T18" fmla="*/ 37 w 62"/>
                <a:gd name="T19" fmla="*/ 64 h 68"/>
                <a:gd name="T20" fmla="*/ 53 w 62"/>
                <a:gd name="T21" fmla="*/ 57 h 68"/>
                <a:gd name="T22" fmla="*/ 56 w 62"/>
                <a:gd name="T23" fmla="*/ 45 h 68"/>
                <a:gd name="T24" fmla="*/ 6 w 62"/>
                <a:gd name="T2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8">
                  <a:moveTo>
                    <a:pt x="40" y="68"/>
                  </a:moveTo>
                  <a:cubicBezTo>
                    <a:pt x="39" y="68"/>
                    <a:pt x="37" y="68"/>
                    <a:pt x="36" y="68"/>
                  </a:cubicBezTo>
                  <a:cubicBezTo>
                    <a:pt x="14" y="62"/>
                    <a:pt x="2" y="6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8" y="10"/>
                    <a:pt x="56" y="27"/>
                    <a:pt x="60" y="44"/>
                  </a:cubicBezTo>
                  <a:cubicBezTo>
                    <a:pt x="62" y="49"/>
                    <a:pt x="60" y="54"/>
                    <a:pt x="56" y="59"/>
                  </a:cubicBezTo>
                  <a:cubicBezTo>
                    <a:pt x="51" y="65"/>
                    <a:pt x="46" y="68"/>
                    <a:pt x="40" y="68"/>
                  </a:cubicBezTo>
                  <a:close/>
                  <a:moveTo>
                    <a:pt x="6" y="7"/>
                  </a:moveTo>
                  <a:cubicBezTo>
                    <a:pt x="9" y="19"/>
                    <a:pt x="20" y="60"/>
                    <a:pt x="37" y="64"/>
                  </a:cubicBezTo>
                  <a:cubicBezTo>
                    <a:pt x="42" y="65"/>
                    <a:pt x="48" y="63"/>
                    <a:pt x="53" y="57"/>
                  </a:cubicBezTo>
                  <a:cubicBezTo>
                    <a:pt x="56" y="53"/>
                    <a:pt x="57" y="50"/>
                    <a:pt x="56" y="45"/>
                  </a:cubicBezTo>
                  <a:cubicBezTo>
                    <a:pt x="53" y="32"/>
                    <a:pt x="32" y="1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A5A756D-DC51-4A6F-9A8C-970CCB983389}"/>
              </a:ext>
            </a:extLst>
          </p:cNvPr>
          <p:cNvSpPr txBox="1"/>
          <p:nvPr/>
        </p:nvSpPr>
        <p:spPr>
          <a:xfrm rot="1980000">
            <a:off x="4243348" y="422723"/>
            <a:ext cx="487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PPT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34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40CB76F8-4EEA-43A6-B925-052892F847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B9039900-DB96-482D-AD34-05C1BF0023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0984383 w 12192000"/>
              <a:gd name="connsiteY1" fmla="*/ 0 h 6858000"/>
              <a:gd name="connsiteX2" fmla="*/ 12192000 w 12192000"/>
              <a:gd name="connsiteY2" fmla="*/ 1207617 h 6858000"/>
              <a:gd name="connsiteX3" fmla="*/ 12192000 w 12192000"/>
              <a:gd name="connsiteY3" fmla="*/ 6858000 h 6858000"/>
              <a:gd name="connsiteX4" fmla="*/ 1207617 w 12192000"/>
              <a:gd name="connsiteY4" fmla="*/ 6858000 h 6858000"/>
              <a:gd name="connsiteX5" fmla="*/ 0 w 12192000"/>
              <a:gd name="connsiteY5" fmla="*/ 56503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0984383" y="0"/>
                </a:lnTo>
                <a:lnTo>
                  <a:pt x="12192000" y="1207617"/>
                </a:lnTo>
                <a:lnTo>
                  <a:pt x="12192000" y="6858000"/>
                </a:lnTo>
                <a:lnTo>
                  <a:pt x="1207617" y="6858000"/>
                </a:lnTo>
                <a:lnTo>
                  <a:pt x="0" y="5650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algn="ctr" rotWithShape="0">
              <a:srgbClr val="01B0B3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8D1EDFD9-880D-46DA-A092-8053F459B165}"/>
              </a:ext>
            </a:extLst>
          </p:cNvPr>
          <p:cNvSpPr/>
          <p:nvPr/>
        </p:nvSpPr>
        <p:spPr>
          <a:xfrm>
            <a:off x="3940504" y="2572418"/>
            <a:ext cx="4415749" cy="1658172"/>
          </a:xfrm>
          <a:custGeom>
            <a:avLst/>
            <a:gdLst>
              <a:gd name="connsiteX0" fmla="*/ 159869 w 4406785"/>
              <a:gd name="connsiteY0" fmla="*/ 177900 h 1647340"/>
              <a:gd name="connsiteX1" fmla="*/ 1931519 w 4406785"/>
              <a:gd name="connsiteY1" fmla="*/ 139800 h 1647340"/>
              <a:gd name="connsiteX2" fmla="*/ 4255619 w 4406785"/>
              <a:gd name="connsiteY2" fmla="*/ 44550 h 1647340"/>
              <a:gd name="connsiteX3" fmla="*/ 4179419 w 4406785"/>
              <a:gd name="connsiteY3" fmla="*/ 939900 h 1647340"/>
              <a:gd name="connsiteX4" fmla="*/ 4179419 w 4406785"/>
              <a:gd name="connsiteY4" fmla="*/ 1549500 h 1647340"/>
              <a:gd name="connsiteX5" fmla="*/ 1207619 w 4406785"/>
              <a:gd name="connsiteY5" fmla="*/ 1606650 h 1647340"/>
              <a:gd name="connsiteX6" fmla="*/ 197969 w 4406785"/>
              <a:gd name="connsiteY6" fmla="*/ 1149450 h 1647340"/>
              <a:gd name="connsiteX7" fmla="*/ 159869 w 4406785"/>
              <a:gd name="connsiteY7" fmla="*/ 177900 h 1647340"/>
              <a:gd name="connsiteX0" fmla="*/ 160554 w 4406770"/>
              <a:gd name="connsiteY0" fmla="*/ 192336 h 1661776"/>
              <a:gd name="connsiteX1" fmla="*/ 1941729 w 4406770"/>
              <a:gd name="connsiteY1" fmla="*/ 97086 h 1661776"/>
              <a:gd name="connsiteX2" fmla="*/ 4256304 w 4406770"/>
              <a:gd name="connsiteY2" fmla="*/ 58986 h 1661776"/>
              <a:gd name="connsiteX3" fmla="*/ 4180104 w 4406770"/>
              <a:gd name="connsiteY3" fmla="*/ 954336 h 1661776"/>
              <a:gd name="connsiteX4" fmla="*/ 4180104 w 4406770"/>
              <a:gd name="connsiteY4" fmla="*/ 1563936 h 1661776"/>
              <a:gd name="connsiteX5" fmla="*/ 1208304 w 4406770"/>
              <a:gd name="connsiteY5" fmla="*/ 1621086 h 1661776"/>
              <a:gd name="connsiteX6" fmla="*/ 198654 w 4406770"/>
              <a:gd name="connsiteY6" fmla="*/ 1163886 h 1661776"/>
              <a:gd name="connsiteX7" fmla="*/ 160554 w 4406770"/>
              <a:gd name="connsiteY7" fmla="*/ 192336 h 1661776"/>
              <a:gd name="connsiteX0" fmla="*/ 160554 w 4437247"/>
              <a:gd name="connsiteY0" fmla="*/ 192336 h 1661776"/>
              <a:gd name="connsiteX1" fmla="*/ 1941729 w 4437247"/>
              <a:gd name="connsiteY1" fmla="*/ 97086 h 1661776"/>
              <a:gd name="connsiteX2" fmla="*/ 4256304 w 4437247"/>
              <a:gd name="connsiteY2" fmla="*/ 58986 h 1661776"/>
              <a:gd name="connsiteX3" fmla="*/ 4275354 w 4437247"/>
              <a:gd name="connsiteY3" fmla="*/ 954336 h 1661776"/>
              <a:gd name="connsiteX4" fmla="*/ 4180104 w 4437247"/>
              <a:gd name="connsiteY4" fmla="*/ 1563936 h 1661776"/>
              <a:gd name="connsiteX5" fmla="*/ 1208304 w 4437247"/>
              <a:gd name="connsiteY5" fmla="*/ 1621086 h 1661776"/>
              <a:gd name="connsiteX6" fmla="*/ 198654 w 4437247"/>
              <a:gd name="connsiteY6" fmla="*/ 1163886 h 1661776"/>
              <a:gd name="connsiteX7" fmla="*/ 160554 w 4437247"/>
              <a:gd name="connsiteY7" fmla="*/ 192336 h 1661776"/>
              <a:gd name="connsiteX0" fmla="*/ 160554 w 4449578"/>
              <a:gd name="connsiteY0" fmla="*/ 192336 h 1639555"/>
              <a:gd name="connsiteX1" fmla="*/ 1941729 w 4449578"/>
              <a:gd name="connsiteY1" fmla="*/ 97086 h 1639555"/>
              <a:gd name="connsiteX2" fmla="*/ 4256304 w 4449578"/>
              <a:gd name="connsiteY2" fmla="*/ 58986 h 1639555"/>
              <a:gd name="connsiteX3" fmla="*/ 4275354 w 4449578"/>
              <a:gd name="connsiteY3" fmla="*/ 954336 h 1639555"/>
              <a:gd name="connsiteX4" fmla="*/ 3884829 w 4449578"/>
              <a:gd name="connsiteY4" fmla="*/ 1449636 h 1639555"/>
              <a:gd name="connsiteX5" fmla="*/ 1208304 w 4449578"/>
              <a:gd name="connsiteY5" fmla="*/ 1621086 h 1639555"/>
              <a:gd name="connsiteX6" fmla="*/ 198654 w 4449578"/>
              <a:gd name="connsiteY6" fmla="*/ 1163886 h 1639555"/>
              <a:gd name="connsiteX7" fmla="*/ 160554 w 4449578"/>
              <a:gd name="connsiteY7" fmla="*/ 192336 h 1639555"/>
              <a:gd name="connsiteX0" fmla="*/ 99987 w 4389011"/>
              <a:gd name="connsiteY0" fmla="*/ 192336 h 1639555"/>
              <a:gd name="connsiteX1" fmla="*/ 1881162 w 4389011"/>
              <a:gd name="connsiteY1" fmla="*/ 97086 h 1639555"/>
              <a:gd name="connsiteX2" fmla="*/ 4195737 w 4389011"/>
              <a:gd name="connsiteY2" fmla="*/ 58986 h 1639555"/>
              <a:gd name="connsiteX3" fmla="*/ 4214787 w 4389011"/>
              <a:gd name="connsiteY3" fmla="*/ 954336 h 1639555"/>
              <a:gd name="connsiteX4" fmla="*/ 3824262 w 4389011"/>
              <a:gd name="connsiteY4" fmla="*/ 1449636 h 1639555"/>
              <a:gd name="connsiteX5" fmla="*/ 1147737 w 4389011"/>
              <a:gd name="connsiteY5" fmla="*/ 1621086 h 1639555"/>
              <a:gd name="connsiteX6" fmla="*/ 319062 w 4389011"/>
              <a:gd name="connsiteY6" fmla="*/ 1087686 h 1639555"/>
              <a:gd name="connsiteX7" fmla="*/ 99987 w 4389011"/>
              <a:gd name="connsiteY7" fmla="*/ 192336 h 1639555"/>
              <a:gd name="connsiteX0" fmla="*/ 105842 w 4366291"/>
              <a:gd name="connsiteY0" fmla="*/ 261216 h 1641760"/>
              <a:gd name="connsiteX1" fmla="*/ 1858442 w 4366291"/>
              <a:gd name="connsiteY1" fmla="*/ 99291 h 1641760"/>
              <a:gd name="connsiteX2" fmla="*/ 4173017 w 4366291"/>
              <a:gd name="connsiteY2" fmla="*/ 61191 h 1641760"/>
              <a:gd name="connsiteX3" fmla="*/ 4192067 w 4366291"/>
              <a:gd name="connsiteY3" fmla="*/ 956541 h 1641760"/>
              <a:gd name="connsiteX4" fmla="*/ 3801542 w 4366291"/>
              <a:gd name="connsiteY4" fmla="*/ 1451841 h 1641760"/>
              <a:gd name="connsiteX5" fmla="*/ 1125017 w 4366291"/>
              <a:gd name="connsiteY5" fmla="*/ 1623291 h 1641760"/>
              <a:gd name="connsiteX6" fmla="*/ 296342 w 4366291"/>
              <a:gd name="connsiteY6" fmla="*/ 1089891 h 1641760"/>
              <a:gd name="connsiteX7" fmla="*/ 105842 w 4366291"/>
              <a:gd name="connsiteY7" fmla="*/ 261216 h 1641760"/>
              <a:gd name="connsiteX0" fmla="*/ 139847 w 4400296"/>
              <a:gd name="connsiteY0" fmla="*/ 261216 h 1641760"/>
              <a:gd name="connsiteX1" fmla="*/ 1892447 w 4400296"/>
              <a:gd name="connsiteY1" fmla="*/ 99291 h 1641760"/>
              <a:gd name="connsiteX2" fmla="*/ 4207022 w 4400296"/>
              <a:gd name="connsiteY2" fmla="*/ 61191 h 1641760"/>
              <a:gd name="connsiteX3" fmla="*/ 4226072 w 4400296"/>
              <a:gd name="connsiteY3" fmla="*/ 956541 h 1641760"/>
              <a:gd name="connsiteX4" fmla="*/ 3835547 w 4400296"/>
              <a:gd name="connsiteY4" fmla="*/ 1451841 h 1641760"/>
              <a:gd name="connsiteX5" fmla="*/ 1159022 w 4400296"/>
              <a:gd name="connsiteY5" fmla="*/ 1623291 h 1641760"/>
              <a:gd name="connsiteX6" fmla="*/ 225572 w 4400296"/>
              <a:gd name="connsiteY6" fmla="*/ 1070841 h 1641760"/>
              <a:gd name="connsiteX7" fmla="*/ 139847 w 4400296"/>
              <a:gd name="connsiteY7" fmla="*/ 261216 h 1641760"/>
              <a:gd name="connsiteX0" fmla="*/ 139847 w 4415733"/>
              <a:gd name="connsiteY0" fmla="*/ 260513 h 1641199"/>
              <a:gd name="connsiteX1" fmla="*/ 1892447 w 4415733"/>
              <a:gd name="connsiteY1" fmla="*/ 98588 h 1641199"/>
              <a:gd name="connsiteX2" fmla="*/ 4207022 w 4415733"/>
              <a:gd name="connsiteY2" fmla="*/ 60488 h 1641199"/>
              <a:gd name="connsiteX3" fmla="*/ 4264172 w 4415733"/>
              <a:gd name="connsiteY3" fmla="*/ 946313 h 1641199"/>
              <a:gd name="connsiteX4" fmla="*/ 3835547 w 4415733"/>
              <a:gd name="connsiteY4" fmla="*/ 1451138 h 1641199"/>
              <a:gd name="connsiteX5" fmla="*/ 1159022 w 4415733"/>
              <a:gd name="connsiteY5" fmla="*/ 1622588 h 1641199"/>
              <a:gd name="connsiteX6" fmla="*/ 225572 w 4415733"/>
              <a:gd name="connsiteY6" fmla="*/ 1070138 h 1641199"/>
              <a:gd name="connsiteX7" fmla="*/ 139847 w 4415733"/>
              <a:gd name="connsiteY7" fmla="*/ 260513 h 1641199"/>
              <a:gd name="connsiteX0" fmla="*/ 140549 w 4415749"/>
              <a:gd name="connsiteY0" fmla="*/ 277486 h 1658172"/>
              <a:gd name="connsiteX1" fmla="*/ 1902674 w 4415749"/>
              <a:gd name="connsiteY1" fmla="*/ 67936 h 1658172"/>
              <a:gd name="connsiteX2" fmla="*/ 4207724 w 4415749"/>
              <a:gd name="connsiteY2" fmla="*/ 77461 h 1658172"/>
              <a:gd name="connsiteX3" fmla="*/ 4264874 w 4415749"/>
              <a:gd name="connsiteY3" fmla="*/ 963286 h 1658172"/>
              <a:gd name="connsiteX4" fmla="*/ 3836249 w 4415749"/>
              <a:gd name="connsiteY4" fmla="*/ 1468111 h 1658172"/>
              <a:gd name="connsiteX5" fmla="*/ 1159724 w 4415749"/>
              <a:gd name="connsiteY5" fmla="*/ 1639561 h 1658172"/>
              <a:gd name="connsiteX6" fmla="*/ 226274 w 4415749"/>
              <a:gd name="connsiteY6" fmla="*/ 1087111 h 1658172"/>
              <a:gd name="connsiteX7" fmla="*/ 140549 w 4415749"/>
              <a:gd name="connsiteY7" fmla="*/ 277486 h 165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5749" h="1658172">
                <a:moveTo>
                  <a:pt x="140549" y="277486"/>
                </a:moveTo>
                <a:cubicBezTo>
                  <a:pt x="419949" y="107624"/>
                  <a:pt x="1224812" y="101274"/>
                  <a:pt x="1902674" y="67936"/>
                </a:cubicBezTo>
                <a:cubicBezTo>
                  <a:pt x="2580537" y="34599"/>
                  <a:pt x="3814024" y="-71764"/>
                  <a:pt x="4207724" y="77461"/>
                </a:cubicBezTo>
                <a:cubicBezTo>
                  <a:pt x="4601424" y="226686"/>
                  <a:pt x="4326786" y="731511"/>
                  <a:pt x="4264874" y="963286"/>
                </a:cubicBezTo>
                <a:cubicBezTo>
                  <a:pt x="4202962" y="1195061"/>
                  <a:pt x="4353774" y="1355399"/>
                  <a:pt x="3836249" y="1468111"/>
                </a:cubicBezTo>
                <a:cubicBezTo>
                  <a:pt x="3318724" y="1580823"/>
                  <a:pt x="1823299" y="1706236"/>
                  <a:pt x="1159724" y="1639561"/>
                </a:cubicBezTo>
                <a:cubicBezTo>
                  <a:pt x="496149" y="1572886"/>
                  <a:pt x="396136" y="1314123"/>
                  <a:pt x="226274" y="1087111"/>
                </a:cubicBezTo>
                <a:cubicBezTo>
                  <a:pt x="56412" y="860099"/>
                  <a:pt x="-138851" y="447349"/>
                  <a:pt x="140549" y="277486"/>
                </a:cubicBezTo>
                <a:close/>
              </a:path>
            </a:pathLst>
          </a:custGeom>
          <a:solidFill>
            <a:srgbClr val="01B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5B3804B-9EC5-4CF5-A597-F059D5CBEC6D}"/>
              </a:ext>
            </a:extLst>
          </p:cNvPr>
          <p:cNvGrpSpPr/>
          <p:nvPr/>
        </p:nvGrpSpPr>
        <p:grpSpPr>
          <a:xfrm>
            <a:off x="9628735" y="2817308"/>
            <a:ext cx="2008365" cy="1223384"/>
            <a:chOff x="9628735" y="2817308"/>
            <a:chExt cx="2008365" cy="122338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CC49008B-FC64-41FB-A9D8-EB1E300A6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8735" y="2817308"/>
              <a:ext cx="2008365" cy="1223384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xmlns="" id="{EA902CE4-488D-4890-ABA6-F826274DC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3298" y="2817308"/>
              <a:ext cx="1966102" cy="1197984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04237BCA-7110-4DFF-A012-DEDC85FDC4BD}"/>
              </a:ext>
            </a:extLst>
          </p:cNvPr>
          <p:cNvGrpSpPr/>
          <p:nvPr/>
        </p:nvGrpSpPr>
        <p:grpSpPr>
          <a:xfrm>
            <a:off x="554901" y="2817308"/>
            <a:ext cx="2008365" cy="1223384"/>
            <a:chOff x="554901" y="2817308"/>
            <a:chExt cx="2008365" cy="122338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6CE8DF0-0924-4C96-AFF8-80AA7D32670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54901" y="2817308"/>
              <a:ext cx="2008365" cy="1223384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xmlns="" id="{395512BC-4C50-47D9-B3A8-C6C710A55E6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88875" y="2820483"/>
              <a:ext cx="1966102" cy="1197984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164B5D8-FC87-4485-A79E-35ABA446BD11}"/>
              </a:ext>
            </a:extLst>
          </p:cNvPr>
          <p:cNvGrpSpPr/>
          <p:nvPr/>
        </p:nvGrpSpPr>
        <p:grpSpPr>
          <a:xfrm>
            <a:off x="6433878" y="785278"/>
            <a:ext cx="1727200" cy="1052114"/>
            <a:chOff x="6400800" y="317576"/>
            <a:chExt cx="1727200" cy="1052114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42B73B82-F0DD-4A06-9CC7-4BDE7BF751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00800" y="317576"/>
              <a:ext cx="1727200" cy="1052114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88DBB811-3525-47F8-9EDE-4C71F65EE42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51600" y="339585"/>
              <a:ext cx="1644650" cy="1002117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4AA3BD9A-33CA-47C6-B1A7-3FB20291FA01}"/>
              </a:ext>
            </a:extLst>
          </p:cNvPr>
          <p:cNvGrpSpPr/>
          <p:nvPr/>
        </p:nvGrpSpPr>
        <p:grpSpPr>
          <a:xfrm>
            <a:off x="3451192" y="917897"/>
            <a:ext cx="1291772" cy="786876"/>
            <a:chOff x="3418114" y="450195"/>
            <a:chExt cx="1291772" cy="78687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01F7E988-9626-42F1-A2FB-5B4FC8DFC12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18114" y="450195"/>
              <a:ext cx="1291772" cy="786876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xmlns="" id="{365B60E6-5755-465C-BE40-B09976BD800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54115" y="467094"/>
              <a:ext cx="1226119" cy="747098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92EF75BE-E3DF-45ED-B043-D6F79B3F1149}"/>
              </a:ext>
            </a:extLst>
          </p:cNvPr>
          <p:cNvGrpSpPr/>
          <p:nvPr/>
        </p:nvGrpSpPr>
        <p:grpSpPr>
          <a:xfrm flipH="1">
            <a:off x="4662512" y="5020608"/>
            <a:ext cx="1727200" cy="1052114"/>
            <a:chOff x="6400800" y="317576"/>
            <a:chExt cx="1727200" cy="1052114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56E78B59-34CE-4D7A-88CE-6F0C1D86C45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00800" y="317576"/>
              <a:ext cx="1727200" cy="1052114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Freeform 9">
              <a:extLst>
                <a:ext uri="{FF2B5EF4-FFF2-40B4-BE49-F238E27FC236}">
                  <a16:creationId xmlns:a16="http://schemas.microsoft.com/office/drawing/2014/main" xmlns="" id="{0CB517EA-B7D6-4C5A-9E77-472096C71A4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51600" y="339585"/>
              <a:ext cx="1644650" cy="1002117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DB4EE8EA-FD5F-4D9A-81BC-EB5DAF875028}"/>
              </a:ext>
            </a:extLst>
          </p:cNvPr>
          <p:cNvGrpSpPr/>
          <p:nvPr/>
        </p:nvGrpSpPr>
        <p:grpSpPr>
          <a:xfrm flipH="1">
            <a:off x="8080626" y="5153227"/>
            <a:ext cx="1291772" cy="786876"/>
            <a:chOff x="3418114" y="450195"/>
            <a:chExt cx="1291772" cy="786876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BC2E9519-4EDA-432A-BCBC-BFB199429F6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18114" y="450195"/>
              <a:ext cx="1291772" cy="786876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Freeform 9">
              <a:extLst>
                <a:ext uri="{FF2B5EF4-FFF2-40B4-BE49-F238E27FC236}">
                  <a16:creationId xmlns:a16="http://schemas.microsoft.com/office/drawing/2014/main" xmlns="" id="{A6162DF4-242F-4A4C-B834-5FB7C572D2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54115" y="467094"/>
              <a:ext cx="1226119" cy="747098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73646A-C7DD-436F-9735-FFF77043E352}"/>
              </a:ext>
            </a:extLst>
          </p:cNvPr>
          <p:cNvSpPr txBox="1"/>
          <p:nvPr/>
        </p:nvSpPr>
        <p:spPr>
          <a:xfrm>
            <a:off x="4064000" y="2598731"/>
            <a:ext cx="4064000" cy="148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>
                <a:solidFill>
                  <a:schemeClr val="bg1"/>
                </a:solidFill>
                <a:latin typeface="Bauhaus 93" panose="04030905020B02020C02" pitchFamily="82" charset="0"/>
              </a:rPr>
              <a:t>POWER YOUR POINT</a:t>
            </a:r>
          </a:p>
          <a:p>
            <a:pPr algn="ctr">
              <a:lnSpc>
                <a:spcPct val="150000"/>
              </a:lnSpc>
            </a:pPr>
            <a:r>
              <a:rPr lang="en-US" altLang="zh-CN" sz="3200">
                <a:solidFill>
                  <a:schemeClr val="bg1"/>
                </a:solidFill>
                <a:latin typeface="Bauhaus 93" panose="04030905020B02020C02" pitchFamily="82" charset="0"/>
              </a:rPr>
              <a:t>TEXT HERE</a:t>
            </a:r>
            <a:endParaRPr lang="zh-CN" altLang="zh-CN" sz="32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40A328B-DEFA-46A7-BB96-8BA1576A843C}"/>
              </a:ext>
            </a:extLst>
          </p:cNvPr>
          <p:cNvSpPr txBox="1"/>
          <p:nvPr/>
        </p:nvSpPr>
        <p:spPr>
          <a:xfrm>
            <a:off x="9668423" y="2970024"/>
            <a:ext cx="17244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300" b="1">
                <a:solidFill>
                  <a:schemeClr val="bg1"/>
                </a:solidFill>
              </a:rPr>
              <a:t>fusce est. vivamus a tellus. pellentesque habitant morbi tristique senectus et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4654E1C-3B8D-4474-BB68-3CF8EA43F441}"/>
              </a:ext>
            </a:extLst>
          </p:cNvPr>
          <p:cNvSpPr txBox="1"/>
          <p:nvPr/>
        </p:nvSpPr>
        <p:spPr>
          <a:xfrm>
            <a:off x="817486" y="2977167"/>
            <a:ext cx="17244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300" b="1">
                <a:solidFill>
                  <a:schemeClr val="bg1"/>
                </a:solidFill>
              </a:rPr>
              <a:t>fusce est. vivamus a tellus. pellentesque habitant morbi tristique senectus et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23FD36A-1160-4FCF-AA85-41EFA4471290}"/>
              </a:ext>
            </a:extLst>
          </p:cNvPr>
          <p:cNvSpPr txBox="1"/>
          <p:nvPr/>
        </p:nvSpPr>
        <p:spPr>
          <a:xfrm>
            <a:off x="6639865" y="850601"/>
            <a:ext cx="14418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300" b="1">
                <a:solidFill>
                  <a:schemeClr val="bg1"/>
                </a:solidFill>
              </a:rPr>
              <a:t>fusce est. vivamus a tellus. pellentesque habitant morbi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1514DD0-7F7D-4786-A645-F468A8FBE1A1}"/>
              </a:ext>
            </a:extLst>
          </p:cNvPr>
          <p:cNvSpPr txBox="1"/>
          <p:nvPr/>
        </p:nvSpPr>
        <p:spPr>
          <a:xfrm>
            <a:off x="3659722" y="964997"/>
            <a:ext cx="9821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300" b="1">
                <a:solidFill>
                  <a:schemeClr val="bg1"/>
                </a:solidFill>
              </a:rPr>
              <a:t>fusce est vivamus a tellus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8F45B855-7299-4567-BB8E-61CD5FFB429B}"/>
              </a:ext>
            </a:extLst>
          </p:cNvPr>
          <p:cNvSpPr txBox="1"/>
          <p:nvPr/>
        </p:nvSpPr>
        <p:spPr>
          <a:xfrm flipH="1">
            <a:off x="4741870" y="5085931"/>
            <a:ext cx="14418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300" b="1">
                <a:solidFill>
                  <a:schemeClr val="bg1"/>
                </a:solidFill>
              </a:rPr>
              <a:t>fusce est. vivamus a tellus. pellentesque habitant morbi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351C2A72-506D-4C0B-A088-CF087EC91D06}"/>
              </a:ext>
            </a:extLst>
          </p:cNvPr>
          <p:cNvSpPr txBox="1"/>
          <p:nvPr/>
        </p:nvSpPr>
        <p:spPr>
          <a:xfrm flipH="1">
            <a:off x="8181686" y="5200327"/>
            <a:ext cx="9821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300" b="1">
                <a:solidFill>
                  <a:schemeClr val="bg1"/>
                </a:solidFill>
              </a:rPr>
              <a:t>fusce est vivamus a tellus</a:t>
            </a:r>
            <a:endParaRPr lang="zh-CN" altLang="en-US" sz="1300" b="1">
              <a:solidFill>
                <a:schemeClr val="bg1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2A57F39B-347F-4EA6-BA88-B9D428FDC0A9}"/>
              </a:ext>
            </a:extLst>
          </p:cNvPr>
          <p:cNvSpPr txBox="1"/>
          <p:nvPr/>
        </p:nvSpPr>
        <p:spPr>
          <a:xfrm>
            <a:off x="142212" y="90636"/>
            <a:ext cx="982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</a:rPr>
              <a:t>lorem ipsum dolor sit amet consectetuer adipiscing elit maecenas porttitor congue massa fusce posuere magna sed pulvinar ultricies purus lectus malesuada libero</a:t>
            </a:r>
            <a:endParaRPr lang="zh-CN" altLang="en-US" sz="1400">
              <a:solidFill>
                <a:srgbClr val="01B0B3"/>
              </a:solidFill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C93C295E-2F58-4664-87B7-57A5A31CB9BA}"/>
              </a:ext>
            </a:extLst>
          </p:cNvPr>
          <p:cNvSpPr txBox="1"/>
          <p:nvPr/>
        </p:nvSpPr>
        <p:spPr>
          <a:xfrm>
            <a:off x="2219989" y="6459587"/>
            <a:ext cx="982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solidFill>
                  <a:srgbClr val="01B0B3"/>
                </a:solidFill>
              </a:rPr>
              <a:t>lorem ipsum dolor sit amet consectetuer adipiscing elit maecenas porttitor congue massa fusce posuere magna sed pulvinar</a:t>
            </a:r>
            <a:endParaRPr lang="zh-CN" altLang="en-US" sz="1400">
              <a:solidFill>
                <a:srgbClr val="01B0B3"/>
              </a:solidFill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7D25EC25-0934-40E4-A8F8-9C428E9FE37E}"/>
              </a:ext>
            </a:extLst>
          </p:cNvPr>
          <p:cNvSpPr/>
          <p:nvPr/>
        </p:nvSpPr>
        <p:spPr>
          <a:xfrm>
            <a:off x="8166100" y="1328885"/>
            <a:ext cx="472291" cy="1597195"/>
          </a:xfrm>
          <a:custGeom>
            <a:avLst/>
            <a:gdLst>
              <a:gd name="connsiteX0" fmla="*/ 190925 w 472291"/>
              <a:gd name="connsiteY0" fmla="*/ 1597195 h 1597195"/>
              <a:gd name="connsiteX1" fmla="*/ 472291 w 472291"/>
              <a:gd name="connsiteY1" fmla="*/ 1597195 h 1597195"/>
              <a:gd name="connsiteX2" fmla="*/ 472291 w 472291"/>
              <a:gd name="connsiteY2" fmla="*/ 0 h 1597195"/>
              <a:gd name="connsiteX3" fmla="*/ 0 w 472291"/>
              <a:gd name="connsiteY3" fmla="*/ 0 h 159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291" h="1597195" extrusionOk="0">
                <a:moveTo>
                  <a:pt x="190925" y="1597195"/>
                </a:moveTo>
                <a:cubicBezTo>
                  <a:pt x="237208" y="1601998"/>
                  <a:pt x="416729" y="1574132"/>
                  <a:pt x="472291" y="1597195"/>
                </a:cubicBezTo>
                <a:cubicBezTo>
                  <a:pt x="547004" y="1226435"/>
                  <a:pt x="330242" y="214728"/>
                  <a:pt x="472291" y="0"/>
                </a:cubicBezTo>
                <a:cubicBezTo>
                  <a:pt x="276811" y="-26169"/>
                  <a:pt x="98701" y="-22853"/>
                  <a:pt x="0" y="0"/>
                </a:cubicBezTo>
              </a:path>
            </a:pathLst>
          </a:custGeom>
          <a:noFill/>
          <a:ln w="25400">
            <a:solidFill>
              <a:srgbClr val="01B0B3"/>
            </a:solidFill>
            <a:prstDash val="dash"/>
            <a:tailEnd type="oval" w="med" len="med"/>
            <a:extLst>
              <a:ext uri="{C807C97D-BFC1-408E-A445-0C87EB9F89A2}">
                <ask:lineSketchStyleProps xmlns:ask="http://schemas.microsoft.com/office/drawing/2018/sketchyshapes" xmlns="" sd="2275715524">
                  <a:custGeom>
                    <a:avLst/>
                    <a:gdLst>
                      <a:gd name="connsiteX0" fmla="*/ 204395 w 505610"/>
                      <a:gd name="connsiteY0" fmla="*/ 2108499 h 2108499"/>
                      <a:gd name="connsiteX1" fmla="*/ 505610 w 505610"/>
                      <a:gd name="connsiteY1" fmla="*/ 2108499 h 2108499"/>
                      <a:gd name="connsiteX2" fmla="*/ 505610 w 505610"/>
                      <a:gd name="connsiteY2" fmla="*/ 0 h 2108499"/>
                      <a:gd name="connsiteX3" fmla="*/ 0 w 505610"/>
                      <a:gd name="connsiteY3" fmla="*/ 0 h 2108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5610" h="2108499">
                        <a:moveTo>
                          <a:pt x="204395" y="2108499"/>
                        </a:moveTo>
                        <a:lnTo>
                          <a:pt x="505610" y="2108499"/>
                        </a:lnTo>
                        <a:lnTo>
                          <a:pt x="505610" y="0"/>
                        </a:lnTo>
                        <a:lnTo>
                          <a:pt x="0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4E8CE387-39A1-427A-8C64-ABFA1BE215CA}"/>
              </a:ext>
            </a:extLst>
          </p:cNvPr>
          <p:cNvSpPr/>
          <p:nvPr/>
        </p:nvSpPr>
        <p:spPr>
          <a:xfrm flipH="1" flipV="1">
            <a:off x="4202194" y="4001775"/>
            <a:ext cx="462740" cy="1562440"/>
          </a:xfrm>
          <a:custGeom>
            <a:avLst/>
            <a:gdLst>
              <a:gd name="connsiteX0" fmla="*/ 187064 w 462740"/>
              <a:gd name="connsiteY0" fmla="*/ 1562440 h 1562440"/>
              <a:gd name="connsiteX1" fmla="*/ 462740 w 462740"/>
              <a:gd name="connsiteY1" fmla="*/ 1562440 h 1562440"/>
              <a:gd name="connsiteX2" fmla="*/ 462740 w 462740"/>
              <a:gd name="connsiteY2" fmla="*/ 0 h 1562440"/>
              <a:gd name="connsiteX3" fmla="*/ 0 w 462740"/>
              <a:gd name="connsiteY3" fmla="*/ 0 h 156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740" h="1562440" extrusionOk="0">
                <a:moveTo>
                  <a:pt x="187064" y="1562440"/>
                </a:moveTo>
                <a:cubicBezTo>
                  <a:pt x="322722" y="1566878"/>
                  <a:pt x="342037" y="1583256"/>
                  <a:pt x="462740" y="1562440"/>
                </a:cubicBezTo>
                <a:cubicBezTo>
                  <a:pt x="560722" y="801094"/>
                  <a:pt x="455944" y="661839"/>
                  <a:pt x="462740" y="0"/>
                </a:cubicBezTo>
                <a:cubicBezTo>
                  <a:pt x="394067" y="-41598"/>
                  <a:pt x="70731" y="-21257"/>
                  <a:pt x="0" y="0"/>
                </a:cubicBezTo>
              </a:path>
            </a:pathLst>
          </a:custGeom>
          <a:noFill/>
          <a:ln w="25400">
            <a:solidFill>
              <a:srgbClr val="01B0B3"/>
            </a:solidFill>
            <a:prstDash val="dash"/>
            <a:tailEnd type="oval" w="med" len="med"/>
            <a:extLst>
              <a:ext uri="{C807C97D-BFC1-408E-A445-0C87EB9F89A2}">
                <ask:lineSketchStyleProps xmlns:ask="http://schemas.microsoft.com/office/drawing/2018/sketchyshapes" xmlns="" sd="1996473590">
                  <a:custGeom>
                    <a:avLst/>
                    <a:gdLst>
                      <a:gd name="connsiteX0" fmla="*/ 204395 w 505610"/>
                      <a:gd name="connsiteY0" fmla="*/ 2108499 h 2108499"/>
                      <a:gd name="connsiteX1" fmla="*/ 505610 w 505610"/>
                      <a:gd name="connsiteY1" fmla="*/ 2108499 h 2108499"/>
                      <a:gd name="connsiteX2" fmla="*/ 505610 w 505610"/>
                      <a:gd name="connsiteY2" fmla="*/ 0 h 2108499"/>
                      <a:gd name="connsiteX3" fmla="*/ 0 w 505610"/>
                      <a:gd name="connsiteY3" fmla="*/ 0 h 2108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5610" h="2108499">
                        <a:moveTo>
                          <a:pt x="204395" y="2108499"/>
                        </a:moveTo>
                        <a:lnTo>
                          <a:pt x="505610" y="2108499"/>
                        </a:lnTo>
                        <a:lnTo>
                          <a:pt x="505610" y="0"/>
                        </a:lnTo>
                        <a:lnTo>
                          <a:pt x="0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BD10B7FC-579F-47F4-B131-011A6164EFA2}"/>
              </a:ext>
            </a:extLst>
          </p:cNvPr>
          <p:cNvSpPr/>
          <p:nvPr/>
        </p:nvSpPr>
        <p:spPr>
          <a:xfrm>
            <a:off x="8181474" y="3400583"/>
            <a:ext cx="1461824" cy="45719"/>
          </a:xfrm>
          <a:custGeom>
            <a:avLst/>
            <a:gdLst>
              <a:gd name="connsiteX0" fmla="*/ 0 w 1461824"/>
              <a:gd name="connsiteY0" fmla="*/ 0 h 45719"/>
              <a:gd name="connsiteX1" fmla="*/ 1461824 w 1461824"/>
              <a:gd name="connsiteY1" fmla="*/ 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1824" h="45719" extrusionOk="0">
                <a:moveTo>
                  <a:pt x="0" y="0"/>
                </a:moveTo>
                <a:cubicBezTo>
                  <a:pt x="552437" y="65468"/>
                  <a:pt x="1040550" y="-54954"/>
                  <a:pt x="1461824" y="0"/>
                </a:cubicBezTo>
              </a:path>
            </a:pathLst>
          </a:custGeom>
          <a:noFill/>
          <a:ln w="25400">
            <a:solidFill>
              <a:srgbClr val="01B0B3"/>
            </a:solidFill>
            <a:prstDash val="dash"/>
            <a:tailEnd type="oval" w="med" len="med"/>
            <a:extLst>
              <a:ext uri="{C807C97D-BFC1-408E-A445-0C87EB9F89A2}">
                <ask:lineSketchStyleProps xmlns:ask="http://schemas.microsoft.com/office/drawing/2018/sketchyshapes" xmlns="" sd="1265340700">
                  <a:custGeom>
                    <a:avLst/>
                    <a:gdLst>
                      <a:gd name="connsiteX0" fmla="*/ 0 w 1407694"/>
                      <a:gd name="connsiteY0" fmla="*/ 0 h 0"/>
                      <a:gd name="connsiteX1" fmla="*/ 1407694 w 1407694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7694">
                        <a:moveTo>
                          <a:pt x="0" y="0"/>
                        </a:moveTo>
                        <a:lnTo>
                          <a:pt x="1407694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CF9AA05A-C9E1-455A-BB79-D2949B8ABE4F}"/>
              </a:ext>
            </a:extLst>
          </p:cNvPr>
          <p:cNvSpPr/>
          <p:nvPr/>
        </p:nvSpPr>
        <p:spPr>
          <a:xfrm flipH="1">
            <a:off x="2554198" y="3406141"/>
            <a:ext cx="1482102" cy="45719"/>
          </a:xfrm>
          <a:custGeom>
            <a:avLst/>
            <a:gdLst>
              <a:gd name="connsiteX0" fmla="*/ 0 w 1482102"/>
              <a:gd name="connsiteY0" fmla="*/ 0 h 45719"/>
              <a:gd name="connsiteX1" fmla="*/ 1482101 w 1482102"/>
              <a:gd name="connsiteY1" fmla="*/ 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82102" h="45719" extrusionOk="0">
                <a:moveTo>
                  <a:pt x="0" y="0"/>
                </a:moveTo>
                <a:cubicBezTo>
                  <a:pt x="670923" y="75879"/>
                  <a:pt x="786861" y="10797"/>
                  <a:pt x="1482101" y="0"/>
                </a:cubicBezTo>
              </a:path>
            </a:pathLst>
          </a:custGeom>
          <a:noFill/>
          <a:ln w="25400">
            <a:solidFill>
              <a:srgbClr val="01B0B3"/>
            </a:solidFill>
            <a:prstDash val="dash"/>
            <a:tailEnd type="oval" w="med" len="med"/>
            <a:extLst>
              <a:ext uri="{C807C97D-BFC1-408E-A445-0C87EB9F89A2}">
                <ask:lineSketchStyleProps xmlns:ask="http://schemas.microsoft.com/office/drawing/2018/sketchyshapes" xmlns="" sd="1776770175">
                  <a:custGeom>
                    <a:avLst/>
                    <a:gdLst>
                      <a:gd name="connsiteX0" fmla="*/ 0 w 1407694"/>
                      <a:gd name="connsiteY0" fmla="*/ 0 h 0"/>
                      <a:gd name="connsiteX1" fmla="*/ 1407694 w 1407694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7694">
                        <a:moveTo>
                          <a:pt x="0" y="0"/>
                        </a:moveTo>
                        <a:lnTo>
                          <a:pt x="1407694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ECEF5C02-990C-4BF9-84DE-845F6089C01F}"/>
              </a:ext>
            </a:extLst>
          </p:cNvPr>
          <p:cNvSpPr/>
          <p:nvPr/>
        </p:nvSpPr>
        <p:spPr>
          <a:xfrm flipH="1">
            <a:off x="4736738" y="1328885"/>
            <a:ext cx="1697139" cy="56392"/>
          </a:xfrm>
          <a:custGeom>
            <a:avLst/>
            <a:gdLst>
              <a:gd name="connsiteX0" fmla="*/ 0 w 1697139"/>
              <a:gd name="connsiteY0" fmla="*/ 0 h 56392"/>
              <a:gd name="connsiteX1" fmla="*/ 1697139 w 1697139"/>
              <a:gd name="connsiteY1" fmla="*/ 0 h 56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97139" h="56392" extrusionOk="0">
                <a:moveTo>
                  <a:pt x="0" y="0"/>
                </a:moveTo>
                <a:cubicBezTo>
                  <a:pt x="556775" y="-6028"/>
                  <a:pt x="986259" y="47079"/>
                  <a:pt x="1697139" y="0"/>
                </a:cubicBezTo>
              </a:path>
            </a:pathLst>
          </a:custGeom>
          <a:noFill/>
          <a:ln w="25400">
            <a:solidFill>
              <a:srgbClr val="01B0B3"/>
            </a:solidFill>
            <a:prstDash val="dash"/>
            <a:tailEnd type="oval" w="med" len="med"/>
            <a:extLst>
              <a:ext uri="{C807C97D-BFC1-408E-A445-0C87EB9F89A2}">
                <ask:lineSketchStyleProps xmlns:ask="http://schemas.microsoft.com/office/drawing/2018/sketchyshapes" xmlns="" sd="991087196">
                  <a:custGeom>
                    <a:avLst/>
                    <a:gdLst>
                      <a:gd name="connsiteX0" fmla="*/ 0 w 1407694"/>
                      <a:gd name="connsiteY0" fmla="*/ 0 h 0"/>
                      <a:gd name="connsiteX1" fmla="*/ 1407694 w 1407694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7694">
                        <a:moveTo>
                          <a:pt x="0" y="0"/>
                        </a:moveTo>
                        <a:lnTo>
                          <a:pt x="1407694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FFE7FA62-3F32-495D-A186-B90ACA6D4A24}"/>
              </a:ext>
            </a:extLst>
          </p:cNvPr>
          <p:cNvSpPr/>
          <p:nvPr/>
        </p:nvSpPr>
        <p:spPr>
          <a:xfrm>
            <a:off x="6389713" y="5564215"/>
            <a:ext cx="1697139" cy="56392"/>
          </a:xfrm>
          <a:custGeom>
            <a:avLst/>
            <a:gdLst>
              <a:gd name="connsiteX0" fmla="*/ 0 w 1697139"/>
              <a:gd name="connsiteY0" fmla="*/ 0 h 56392"/>
              <a:gd name="connsiteX1" fmla="*/ 1697139 w 1697139"/>
              <a:gd name="connsiteY1" fmla="*/ 0 h 56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97139" h="56392" extrusionOk="0">
                <a:moveTo>
                  <a:pt x="0" y="0"/>
                </a:moveTo>
                <a:cubicBezTo>
                  <a:pt x="556775" y="-6028"/>
                  <a:pt x="986259" y="47079"/>
                  <a:pt x="1697139" y="0"/>
                </a:cubicBezTo>
              </a:path>
            </a:pathLst>
          </a:custGeom>
          <a:noFill/>
          <a:ln w="25400">
            <a:solidFill>
              <a:srgbClr val="01B0B3"/>
            </a:solidFill>
            <a:prstDash val="dash"/>
            <a:tailEnd type="oval" w="med" len="med"/>
            <a:extLst>
              <a:ext uri="{C807C97D-BFC1-408E-A445-0C87EB9F89A2}">
                <ask:lineSketchStyleProps xmlns:ask="http://schemas.microsoft.com/office/drawing/2018/sketchyshapes" xmlns="" sd="991087196">
                  <a:custGeom>
                    <a:avLst/>
                    <a:gdLst>
                      <a:gd name="connsiteX0" fmla="*/ 0 w 1407694"/>
                      <a:gd name="connsiteY0" fmla="*/ 0 h 0"/>
                      <a:gd name="connsiteX1" fmla="*/ 1407694 w 1407694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7694">
                        <a:moveTo>
                          <a:pt x="0" y="0"/>
                        </a:moveTo>
                        <a:lnTo>
                          <a:pt x="1407694" y="0"/>
                        </a:ln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008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5E1F481-D3F8-4175-9674-2718C9998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B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8586449-2D95-4518-A84A-1BF7ED529AE3}"/>
              </a:ext>
            </a:extLst>
          </p:cNvPr>
          <p:cNvGrpSpPr/>
          <p:nvPr/>
        </p:nvGrpSpPr>
        <p:grpSpPr>
          <a:xfrm rot="20769500">
            <a:off x="776140" y="1633796"/>
            <a:ext cx="2011616" cy="1225366"/>
            <a:chOff x="2110441" y="1132461"/>
            <a:chExt cx="1640251" cy="99915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78C5F7E6-F1EE-464D-AFA1-539B343A8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441" y="1132461"/>
              <a:ext cx="1640251" cy="999150"/>
            </a:xfrm>
            <a:custGeom>
              <a:avLst/>
              <a:gdLst>
                <a:gd name="connsiteX0" fmla="*/ 1402857 w 1640251"/>
                <a:gd name="connsiteY0" fmla="*/ 467738 h 999150"/>
                <a:gd name="connsiteX1" fmla="*/ 1344278 w 1640251"/>
                <a:gd name="connsiteY1" fmla="*/ 526317 h 999150"/>
                <a:gd name="connsiteX2" fmla="*/ 1402857 w 1640251"/>
                <a:gd name="connsiteY2" fmla="*/ 584896 h 999150"/>
                <a:gd name="connsiteX3" fmla="*/ 1461436 w 1640251"/>
                <a:gd name="connsiteY3" fmla="*/ 526317 h 999150"/>
                <a:gd name="connsiteX4" fmla="*/ 1402857 w 1640251"/>
                <a:gd name="connsiteY4" fmla="*/ 467738 h 999150"/>
                <a:gd name="connsiteX5" fmla="*/ 296499 w 1640251"/>
                <a:gd name="connsiteY5" fmla="*/ 1519 h 999150"/>
                <a:gd name="connsiteX6" fmla="*/ 472379 w 1640251"/>
                <a:gd name="connsiteY6" fmla="*/ 11213 h 999150"/>
                <a:gd name="connsiteX7" fmla="*/ 1002904 w 1640251"/>
                <a:gd name="connsiteY7" fmla="*/ 26723 h 999150"/>
                <a:gd name="connsiteX8" fmla="*/ 1625694 w 1640251"/>
                <a:gd name="connsiteY8" fmla="*/ 468757 h 999150"/>
                <a:gd name="connsiteX9" fmla="*/ 1625694 w 1640251"/>
                <a:gd name="connsiteY9" fmla="*/ 585082 h 999150"/>
                <a:gd name="connsiteX10" fmla="*/ 1564184 w 1640251"/>
                <a:gd name="connsiteY10" fmla="*/ 662632 h 999150"/>
                <a:gd name="connsiteX11" fmla="*/ 1072103 w 1640251"/>
                <a:gd name="connsiteY11" fmla="*/ 980586 h 999150"/>
                <a:gd name="connsiteX12" fmla="*/ 480068 w 1640251"/>
                <a:gd name="connsiteY12" fmla="*/ 988341 h 999150"/>
                <a:gd name="connsiteX13" fmla="*/ 64875 w 1640251"/>
                <a:gd name="connsiteY13" fmla="*/ 786712 h 999150"/>
                <a:gd name="connsiteX14" fmla="*/ 11053 w 1640251"/>
                <a:gd name="connsiteY14" fmla="*/ 251618 h 999150"/>
                <a:gd name="connsiteX15" fmla="*/ 126385 w 1640251"/>
                <a:gd name="connsiteY15" fmla="*/ 26723 h 999150"/>
                <a:gd name="connsiteX16" fmla="*/ 296499 w 1640251"/>
                <a:gd name="connsiteY16" fmla="*/ 1519 h 9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0251" h="999150">
                  <a:moveTo>
                    <a:pt x="1402857" y="467738"/>
                  </a:moveTo>
                  <a:cubicBezTo>
                    <a:pt x="1370505" y="467738"/>
                    <a:pt x="1344278" y="493965"/>
                    <a:pt x="1344278" y="526317"/>
                  </a:cubicBezTo>
                  <a:cubicBezTo>
                    <a:pt x="1344278" y="558669"/>
                    <a:pt x="1370505" y="584896"/>
                    <a:pt x="1402857" y="584896"/>
                  </a:cubicBezTo>
                  <a:cubicBezTo>
                    <a:pt x="1435209" y="584896"/>
                    <a:pt x="1461436" y="558669"/>
                    <a:pt x="1461436" y="526317"/>
                  </a:cubicBezTo>
                  <a:cubicBezTo>
                    <a:pt x="1461436" y="493965"/>
                    <a:pt x="1435209" y="467738"/>
                    <a:pt x="1402857" y="467738"/>
                  </a:cubicBezTo>
                  <a:close/>
                  <a:moveTo>
                    <a:pt x="296499" y="1519"/>
                  </a:moveTo>
                  <a:cubicBezTo>
                    <a:pt x="358970" y="5397"/>
                    <a:pt x="422402" y="15090"/>
                    <a:pt x="472379" y="11213"/>
                  </a:cubicBezTo>
                  <a:cubicBezTo>
                    <a:pt x="649221" y="-4297"/>
                    <a:pt x="826062" y="26723"/>
                    <a:pt x="1002904" y="26723"/>
                  </a:cubicBezTo>
                  <a:cubicBezTo>
                    <a:pt x="1002904" y="26723"/>
                    <a:pt x="1510362" y="228353"/>
                    <a:pt x="1625694" y="468757"/>
                  </a:cubicBezTo>
                  <a:cubicBezTo>
                    <a:pt x="1641071" y="507532"/>
                    <a:pt x="1648760" y="554062"/>
                    <a:pt x="1625694" y="585082"/>
                  </a:cubicBezTo>
                  <a:cubicBezTo>
                    <a:pt x="1618005" y="616102"/>
                    <a:pt x="1587250" y="639367"/>
                    <a:pt x="1564184" y="662632"/>
                  </a:cubicBezTo>
                  <a:cubicBezTo>
                    <a:pt x="1425786" y="771202"/>
                    <a:pt x="1241256" y="949566"/>
                    <a:pt x="1072103" y="980586"/>
                  </a:cubicBezTo>
                  <a:cubicBezTo>
                    <a:pt x="895261" y="1003851"/>
                    <a:pt x="656909" y="1003851"/>
                    <a:pt x="480068" y="988341"/>
                  </a:cubicBezTo>
                  <a:cubicBezTo>
                    <a:pt x="341670" y="972831"/>
                    <a:pt x="111007" y="949566"/>
                    <a:pt x="64875" y="786712"/>
                  </a:cubicBezTo>
                  <a:cubicBezTo>
                    <a:pt x="18742" y="654877"/>
                    <a:pt x="-19702" y="414472"/>
                    <a:pt x="11053" y="251618"/>
                  </a:cubicBezTo>
                  <a:cubicBezTo>
                    <a:pt x="18742" y="181823"/>
                    <a:pt x="57186" y="65498"/>
                    <a:pt x="126385" y="26723"/>
                  </a:cubicBezTo>
                  <a:cubicBezTo>
                    <a:pt x="172517" y="-419"/>
                    <a:pt x="234027" y="-2358"/>
                    <a:pt x="296499" y="15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2F2D90A8-0FFD-44FD-8669-855B90427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8" y="1167706"/>
              <a:ext cx="1465262" cy="905800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A7439FE-5BB1-46CF-BD9C-1EF8D181ECC2}"/>
              </a:ext>
            </a:extLst>
          </p:cNvPr>
          <p:cNvSpPr txBox="1"/>
          <p:nvPr/>
        </p:nvSpPr>
        <p:spPr>
          <a:xfrm rot="20769500">
            <a:off x="948490" y="1769426"/>
            <a:ext cx="1666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solidFill>
                  <a:srgbClr val="FECE02"/>
                </a:solidFill>
              </a:rPr>
              <a:t>Pellentesque habitant morbi tristique senectus et netus et mal</a:t>
            </a:r>
            <a:endParaRPr lang="zh-CN" altLang="en-US" sz="1400" b="1">
              <a:solidFill>
                <a:srgbClr val="FECE02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9D96AE-02F0-4E54-8F86-119A8D7E8B02}"/>
              </a:ext>
            </a:extLst>
          </p:cNvPr>
          <p:cNvGrpSpPr/>
          <p:nvPr/>
        </p:nvGrpSpPr>
        <p:grpSpPr>
          <a:xfrm rot="1279850">
            <a:off x="3652175" y="1633796"/>
            <a:ext cx="2011616" cy="1225366"/>
            <a:chOff x="2110441" y="1132461"/>
            <a:chExt cx="1640251" cy="99915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D9729992-52FA-4C3B-B28F-42E14A647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441" y="1132461"/>
              <a:ext cx="1640251" cy="999150"/>
            </a:xfrm>
            <a:custGeom>
              <a:avLst/>
              <a:gdLst>
                <a:gd name="connsiteX0" fmla="*/ 1402857 w 1640251"/>
                <a:gd name="connsiteY0" fmla="*/ 467738 h 999150"/>
                <a:gd name="connsiteX1" fmla="*/ 1344278 w 1640251"/>
                <a:gd name="connsiteY1" fmla="*/ 526317 h 999150"/>
                <a:gd name="connsiteX2" fmla="*/ 1402857 w 1640251"/>
                <a:gd name="connsiteY2" fmla="*/ 584896 h 999150"/>
                <a:gd name="connsiteX3" fmla="*/ 1461436 w 1640251"/>
                <a:gd name="connsiteY3" fmla="*/ 526317 h 999150"/>
                <a:gd name="connsiteX4" fmla="*/ 1402857 w 1640251"/>
                <a:gd name="connsiteY4" fmla="*/ 467738 h 999150"/>
                <a:gd name="connsiteX5" fmla="*/ 296499 w 1640251"/>
                <a:gd name="connsiteY5" fmla="*/ 1519 h 999150"/>
                <a:gd name="connsiteX6" fmla="*/ 472379 w 1640251"/>
                <a:gd name="connsiteY6" fmla="*/ 11213 h 999150"/>
                <a:gd name="connsiteX7" fmla="*/ 1002904 w 1640251"/>
                <a:gd name="connsiteY7" fmla="*/ 26723 h 999150"/>
                <a:gd name="connsiteX8" fmla="*/ 1625694 w 1640251"/>
                <a:gd name="connsiteY8" fmla="*/ 468757 h 999150"/>
                <a:gd name="connsiteX9" fmla="*/ 1625694 w 1640251"/>
                <a:gd name="connsiteY9" fmla="*/ 585082 h 999150"/>
                <a:gd name="connsiteX10" fmla="*/ 1564184 w 1640251"/>
                <a:gd name="connsiteY10" fmla="*/ 662632 h 999150"/>
                <a:gd name="connsiteX11" fmla="*/ 1072103 w 1640251"/>
                <a:gd name="connsiteY11" fmla="*/ 980586 h 999150"/>
                <a:gd name="connsiteX12" fmla="*/ 480068 w 1640251"/>
                <a:gd name="connsiteY12" fmla="*/ 988341 h 999150"/>
                <a:gd name="connsiteX13" fmla="*/ 64875 w 1640251"/>
                <a:gd name="connsiteY13" fmla="*/ 786712 h 999150"/>
                <a:gd name="connsiteX14" fmla="*/ 11053 w 1640251"/>
                <a:gd name="connsiteY14" fmla="*/ 251618 h 999150"/>
                <a:gd name="connsiteX15" fmla="*/ 126385 w 1640251"/>
                <a:gd name="connsiteY15" fmla="*/ 26723 h 999150"/>
                <a:gd name="connsiteX16" fmla="*/ 296499 w 1640251"/>
                <a:gd name="connsiteY16" fmla="*/ 1519 h 9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0251" h="999150">
                  <a:moveTo>
                    <a:pt x="1402857" y="467738"/>
                  </a:moveTo>
                  <a:cubicBezTo>
                    <a:pt x="1370505" y="467738"/>
                    <a:pt x="1344278" y="493965"/>
                    <a:pt x="1344278" y="526317"/>
                  </a:cubicBezTo>
                  <a:cubicBezTo>
                    <a:pt x="1344278" y="558669"/>
                    <a:pt x="1370505" y="584896"/>
                    <a:pt x="1402857" y="584896"/>
                  </a:cubicBezTo>
                  <a:cubicBezTo>
                    <a:pt x="1435209" y="584896"/>
                    <a:pt x="1461436" y="558669"/>
                    <a:pt x="1461436" y="526317"/>
                  </a:cubicBezTo>
                  <a:cubicBezTo>
                    <a:pt x="1461436" y="493965"/>
                    <a:pt x="1435209" y="467738"/>
                    <a:pt x="1402857" y="467738"/>
                  </a:cubicBezTo>
                  <a:close/>
                  <a:moveTo>
                    <a:pt x="296499" y="1519"/>
                  </a:moveTo>
                  <a:cubicBezTo>
                    <a:pt x="358970" y="5397"/>
                    <a:pt x="422402" y="15090"/>
                    <a:pt x="472379" y="11213"/>
                  </a:cubicBezTo>
                  <a:cubicBezTo>
                    <a:pt x="649221" y="-4297"/>
                    <a:pt x="826062" y="26723"/>
                    <a:pt x="1002904" y="26723"/>
                  </a:cubicBezTo>
                  <a:cubicBezTo>
                    <a:pt x="1002904" y="26723"/>
                    <a:pt x="1510362" y="228353"/>
                    <a:pt x="1625694" y="468757"/>
                  </a:cubicBezTo>
                  <a:cubicBezTo>
                    <a:pt x="1641071" y="507532"/>
                    <a:pt x="1648760" y="554062"/>
                    <a:pt x="1625694" y="585082"/>
                  </a:cubicBezTo>
                  <a:cubicBezTo>
                    <a:pt x="1618005" y="616102"/>
                    <a:pt x="1587250" y="639367"/>
                    <a:pt x="1564184" y="662632"/>
                  </a:cubicBezTo>
                  <a:cubicBezTo>
                    <a:pt x="1425786" y="771202"/>
                    <a:pt x="1241256" y="949566"/>
                    <a:pt x="1072103" y="980586"/>
                  </a:cubicBezTo>
                  <a:cubicBezTo>
                    <a:pt x="895261" y="1003851"/>
                    <a:pt x="656909" y="1003851"/>
                    <a:pt x="480068" y="988341"/>
                  </a:cubicBezTo>
                  <a:cubicBezTo>
                    <a:pt x="341670" y="972831"/>
                    <a:pt x="111007" y="949566"/>
                    <a:pt x="64875" y="786712"/>
                  </a:cubicBezTo>
                  <a:cubicBezTo>
                    <a:pt x="18742" y="654877"/>
                    <a:pt x="-19702" y="414472"/>
                    <a:pt x="11053" y="251618"/>
                  </a:cubicBezTo>
                  <a:cubicBezTo>
                    <a:pt x="18742" y="181823"/>
                    <a:pt x="57186" y="65498"/>
                    <a:pt x="126385" y="26723"/>
                  </a:cubicBezTo>
                  <a:cubicBezTo>
                    <a:pt x="172517" y="-419"/>
                    <a:pt x="234027" y="-2358"/>
                    <a:pt x="296499" y="15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43C1F0CB-9E81-4C8A-918B-F152FB1F5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8" y="1167706"/>
              <a:ext cx="1465262" cy="905800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4B4EFAA-E959-49F3-AF7A-2B4FE7398FC6}"/>
              </a:ext>
            </a:extLst>
          </p:cNvPr>
          <p:cNvSpPr txBox="1"/>
          <p:nvPr/>
        </p:nvSpPr>
        <p:spPr>
          <a:xfrm rot="1279850">
            <a:off x="3824525" y="1769426"/>
            <a:ext cx="1666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solidFill>
                  <a:srgbClr val="FECE02"/>
                </a:solidFill>
              </a:rPr>
              <a:t>Pellentesque habitant morbi tristique senectus et netus et mal</a:t>
            </a:r>
            <a:endParaRPr lang="zh-CN" altLang="en-US" sz="1400" b="1">
              <a:solidFill>
                <a:srgbClr val="FECE02"/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E9E17A30-86BA-4E7B-87A0-073B50B7C958}"/>
              </a:ext>
            </a:extLst>
          </p:cNvPr>
          <p:cNvGrpSpPr/>
          <p:nvPr/>
        </p:nvGrpSpPr>
        <p:grpSpPr>
          <a:xfrm rot="20030012">
            <a:off x="6528210" y="1633796"/>
            <a:ext cx="2011616" cy="1225366"/>
            <a:chOff x="2110441" y="1132461"/>
            <a:chExt cx="1640251" cy="99915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9003A635-4C9B-488C-9BCB-086DB1EEA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441" y="1132461"/>
              <a:ext cx="1640251" cy="999150"/>
            </a:xfrm>
            <a:custGeom>
              <a:avLst/>
              <a:gdLst>
                <a:gd name="connsiteX0" fmla="*/ 1402857 w 1640251"/>
                <a:gd name="connsiteY0" fmla="*/ 467738 h 999150"/>
                <a:gd name="connsiteX1" fmla="*/ 1344278 w 1640251"/>
                <a:gd name="connsiteY1" fmla="*/ 526317 h 999150"/>
                <a:gd name="connsiteX2" fmla="*/ 1402857 w 1640251"/>
                <a:gd name="connsiteY2" fmla="*/ 584896 h 999150"/>
                <a:gd name="connsiteX3" fmla="*/ 1461436 w 1640251"/>
                <a:gd name="connsiteY3" fmla="*/ 526317 h 999150"/>
                <a:gd name="connsiteX4" fmla="*/ 1402857 w 1640251"/>
                <a:gd name="connsiteY4" fmla="*/ 467738 h 999150"/>
                <a:gd name="connsiteX5" fmla="*/ 296499 w 1640251"/>
                <a:gd name="connsiteY5" fmla="*/ 1519 h 999150"/>
                <a:gd name="connsiteX6" fmla="*/ 472379 w 1640251"/>
                <a:gd name="connsiteY6" fmla="*/ 11213 h 999150"/>
                <a:gd name="connsiteX7" fmla="*/ 1002904 w 1640251"/>
                <a:gd name="connsiteY7" fmla="*/ 26723 h 999150"/>
                <a:gd name="connsiteX8" fmla="*/ 1625694 w 1640251"/>
                <a:gd name="connsiteY8" fmla="*/ 468757 h 999150"/>
                <a:gd name="connsiteX9" fmla="*/ 1625694 w 1640251"/>
                <a:gd name="connsiteY9" fmla="*/ 585082 h 999150"/>
                <a:gd name="connsiteX10" fmla="*/ 1564184 w 1640251"/>
                <a:gd name="connsiteY10" fmla="*/ 662632 h 999150"/>
                <a:gd name="connsiteX11" fmla="*/ 1072103 w 1640251"/>
                <a:gd name="connsiteY11" fmla="*/ 980586 h 999150"/>
                <a:gd name="connsiteX12" fmla="*/ 480068 w 1640251"/>
                <a:gd name="connsiteY12" fmla="*/ 988341 h 999150"/>
                <a:gd name="connsiteX13" fmla="*/ 64875 w 1640251"/>
                <a:gd name="connsiteY13" fmla="*/ 786712 h 999150"/>
                <a:gd name="connsiteX14" fmla="*/ 11053 w 1640251"/>
                <a:gd name="connsiteY14" fmla="*/ 251618 h 999150"/>
                <a:gd name="connsiteX15" fmla="*/ 126385 w 1640251"/>
                <a:gd name="connsiteY15" fmla="*/ 26723 h 999150"/>
                <a:gd name="connsiteX16" fmla="*/ 296499 w 1640251"/>
                <a:gd name="connsiteY16" fmla="*/ 1519 h 9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0251" h="999150">
                  <a:moveTo>
                    <a:pt x="1402857" y="467738"/>
                  </a:moveTo>
                  <a:cubicBezTo>
                    <a:pt x="1370505" y="467738"/>
                    <a:pt x="1344278" y="493965"/>
                    <a:pt x="1344278" y="526317"/>
                  </a:cubicBezTo>
                  <a:cubicBezTo>
                    <a:pt x="1344278" y="558669"/>
                    <a:pt x="1370505" y="584896"/>
                    <a:pt x="1402857" y="584896"/>
                  </a:cubicBezTo>
                  <a:cubicBezTo>
                    <a:pt x="1435209" y="584896"/>
                    <a:pt x="1461436" y="558669"/>
                    <a:pt x="1461436" y="526317"/>
                  </a:cubicBezTo>
                  <a:cubicBezTo>
                    <a:pt x="1461436" y="493965"/>
                    <a:pt x="1435209" y="467738"/>
                    <a:pt x="1402857" y="467738"/>
                  </a:cubicBezTo>
                  <a:close/>
                  <a:moveTo>
                    <a:pt x="296499" y="1519"/>
                  </a:moveTo>
                  <a:cubicBezTo>
                    <a:pt x="358970" y="5397"/>
                    <a:pt x="422402" y="15090"/>
                    <a:pt x="472379" y="11213"/>
                  </a:cubicBezTo>
                  <a:cubicBezTo>
                    <a:pt x="649221" y="-4297"/>
                    <a:pt x="826062" y="26723"/>
                    <a:pt x="1002904" y="26723"/>
                  </a:cubicBezTo>
                  <a:cubicBezTo>
                    <a:pt x="1002904" y="26723"/>
                    <a:pt x="1510362" y="228353"/>
                    <a:pt x="1625694" y="468757"/>
                  </a:cubicBezTo>
                  <a:cubicBezTo>
                    <a:pt x="1641071" y="507532"/>
                    <a:pt x="1648760" y="554062"/>
                    <a:pt x="1625694" y="585082"/>
                  </a:cubicBezTo>
                  <a:cubicBezTo>
                    <a:pt x="1618005" y="616102"/>
                    <a:pt x="1587250" y="639367"/>
                    <a:pt x="1564184" y="662632"/>
                  </a:cubicBezTo>
                  <a:cubicBezTo>
                    <a:pt x="1425786" y="771202"/>
                    <a:pt x="1241256" y="949566"/>
                    <a:pt x="1072103" y="980586"/>
                  </a:cubicBezTo>
                  <a:cubicBezTo>
                    <a:pt x="895261" y="1003851"/>
                    <a:pt x="656909" y="1003851"/>
                    <a:pt x="480068" y="988341"/>
                  </a:cubicBezTo>
                  <a:cubicBezTo>
                    <a:pt x="341670" y="972831"/>
                    <a:pt x="111007" y="949566"/>
                    <a:pt x="64875" y="786712"/>
                  </a:cubicBezTo>
                  <a:cubicBezTo>
                    <a:pt x="18742" y="654877"/>
                    <a:pt x="-19702" y="414472"/>
                    <a:pt x="11053" y="251618"/>
                  </a:cubicBezTo>
                  <a:cubicBezTo>
                    <a:pt x="18742" y="181823"/>
                    <a:pt x="57186" y="65498"/>
                    <a:pt x="126385" y="26723"/>
                  </a:cubicBezTo>
                  <a:cubicBezTo>
                    <a:pt x="172517" y="-419"/>
                    <a:pt x="234027" y="-2358"/>
                    <a:pt x="296499" y="15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A50D0D7E-901D-4E6B-8246-BAD2866B1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8" y="1167706"/>
              <a:ext cx="1465262" cy="905800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16950DF-7C3B-42F0-A858-F309CE00E82E}"/>
              </a:ext>
            </a:extLst>
          </p:cNvPr>
          <p:cNvSpPr txBox="1"/>
          <p:nvPr/>
        </p:nvSpPr>
        <p:spPr>
          <a:xfrm rot="20030012">
            <a:off x="6700560" y="1769426"/>
            <a:ext cx="1666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solidFill>
                  <a:srgbClr val="FECE02"/>
                </a:solidFill>
              </a:rPr>
              <a:t>Pellentesque habitant morbi tristique senectus et netus et mal</a:t>
            </a:r>
            <a:endParaRPr lang="zh-CN" altLang="en-US" sz="1400" b="1">
              <a:solidFill>
                <a:srgbClr val="FECE02"/>
              </a:solidFill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05287D88-C25B-46E2-99FC-73D12B0C38D4}"/>
              </a:ext>
            </a:extLst>
          </p:cNvPr>
          <p:cNvGrpSpPr/>
          <p:nvPr/>
        </p:nvGrpSpPr>
        <p:grpSpPr>
          <a:xfrm rot="2325490">
            <a:off x="9404244" y="1633796"/>
            <a:ext cx="2011616" cy="1225366"/>
            <a:chOff x="2110441" y="1132461"/>
            <a:chExt cx="1640251" cy="999150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F9199FED-4156-428E-B73F-C61AC89E5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441" y="1132461"/>
              <a:ext cx="1640251" cy="999150"/>
            </a:xfrm>
            <a:custGeom>
              <a:avLst/>
              <a:gdLst>
                <a:gd name="connsiteX0" fmla="*/ 1402857 w 1640251"/>
                <a:gd name="connsiteY0" fmla="*/ 467738 h 999150"/>
                <a:gd name="connsiteX1" fmla="*/ 1344278 w 1640251"/>
                <a:gd name="connsiteY1" fmla="*/ 526317 h 999150"/>
                <a:gd name="connsiteX2" fmla="*/ 1402857 w 1640251"/>
                <a:gd name="connsiteY2" fmla="*/ 584896 h 999150"/>
                <a:gd name="connsiteX3" fmla="*/ 1461436 w 1640251"/>
                <a:gd name="connsiteY3" fmla="*/ 526317 h 999150"/>
                <a:gd name="connsiteX4" fmla="*/ 1402857 w 1640251"/>
                <a:gd name="connsiteY4" fmla="*/ 467738 h 999150"/>
                <a:gd name="connsiteX5" fmla="*/ 296499 w 1640251"/>
                <a:gd name="connsiteY5" fmla="*/ 1519 h 999150"/>
                <a:gd name="connsiteX6" fmla="*/ 472379 w 1640251"/>
                <a:gd name="connsiteY6" fmla="*/ 11213 h 999150"/>
                <a:gd name="connsiteX7" fmla="*/ 1002904 w 1640251"/>
                <a:gd name="connsiteY7" fmla="*/ 26723 h 999150"/>
                <a:gd name="connsiteX8" fmla="*/ 1625694 w 1640251"/>
                <a:gd name="connsiteY8" fmla="*/ 468757 h 999150"/>
                <a:gd name="connsiteX9" fmla="*/ 1625694 w 1640251"/>
                <a:gd name="connsiteY9" fmla="*/ 585082 h 999150"/>
                <a:gd name="connsiteX10" fmla="*/ 1564184 w 1640251"/>
                <a:gd name="connsiteY10" fmla="*/ 662632 h 999150"/>
                <a:gd name="connsiteX11" fmla="*/ 1072103 w 1640251"/>
                <a:gd name="connsiteY11" fmla="*/ 980586 h 999150"/>
                <a:gd name="connsiteX12" fmla="*/ 480068 w 1640251"/>
                <a:gd name="connsiteY12" fmla="*/ 988341 h 999150"/>
                <a:gd name="connsiteX13" fmla="*/ 64875 w 1640251"/>
                <a:gd name="connsiteY13" fmla="*/ 786712 h 999150"/>
                <a:gd name="connsiteX14" fmla="*/ 11053 w 1640251"/>
                <a:gd name="connsiteY14" fmla="*/ 251618 h 999150"/>
                <a:gd name="connsiteX15" fmla="*/ 126385 w 1640251"/>
                <a:gd name="connsiteY15" fmla="*/ 26723 h 999150"/>
                <a:gd name="connsiteX16" fmla="*/ 296499 w 1640251"/>
                <a:gd name="connsiteY16" fmla="*/ 1519 h 9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0251" h="999150">
                  <a:moveTo>
                    <a:pt x="1402857" y="467738"/>
                  </a:moveTo>
                  <a:cubicBezTo>
                    <a:pt x="1370505" y="467738"/>
                    <a:pt x="1344278" y="493965"/>
                    <a:pt x="1344278" y="526317"/>
                  </a:cubicBezTo>
                  <a:cubicBezTo>
                    <a:pt x="1344278" y="558669"/>
                    <a:pt x="1370505" y="584896"/>
                    <a:pt x="1402857" y="584896"/>
                  </a:cubicBezTo>
                  <a:cubicBezTo>
                    <a:pt x="1435209" y="584896"/>
                    <a:pt x="1461436" y="558669"/>
                    <a:pt x="1461436" y="526317"/>
                  </a:cubicBezTo>
                  <a:cubicBezTo>
                    <a:pt x="1461436" y="493965"/>
                    <a:pt x="1435209" y="467738"/>
                    <a:pt x="1402857" y="467738"/>
                  </a:cubicBezTo>
                  <a:close/>
                  <a:moveTo>
                    <a:pt x="296499" y="1519"/>
                  </a:moveTo>
                  <a:cubicBezTo>
                    <a:pt x="358970" y="5397"/>
                    <a:pt x="422402" y="15090"/>
                    <a:pt x="472379" y="11213"/>
                  </a:cubicBezTo>
                  <a:cubicBezTo>
                    <a:pt x="649221" y="-4297"/>
                    <a:pt x="826062" y="26723"/>
                    <a:pt x="1002904" y="26723"/>
                  </a:cubicBezTo>
                  <a:cubicBezTo>
                    <a:pt x="1002904" y="26723"/>
                    <a:pt x="1510362" y="228353"/>
                    <a:pt x="1625694" y="468757"/>
                  </a:cubicBezTo>
                  <a:cubicBezTo>
                    <a:pt x="1641071" y="507532"/>
                    <a:pt x="1648760" y="554062"/>
                    <a:pt x="1625694" y="585082"/>
                  </a:cubicBezTo>
                  <a:cubicBezTo>
                    <a:pt x="1618005" y="616102"/>
                    <a:pt x="1587250" y="639367"/>
                    <a:pt x="1564184" y="662632"/>
                  </a:cubicBezTo>
                  <a:cubicBezTo>
                    <a:pt x="1425786" y="771202"/>
                    <a:pt x="1241256" y="949566"/>
                    <a:pt x="1072103" y="980586"/>
                  </a:cubicBezTo>
                  <a:cubicBezTo>
                    <a:pt x="895261" y="1003851"/>
                    <a:pt x="656909" y="1003851"/>
                    <a:pt x="480068" y="988341"/>
                  </a:cubicBezTo>
                  <a:cubicBezTo>
                    <a:pt x="341670" y="972831"/>
                    <a:pt x="111007" y="949566"/>
                    <a:pt x="64875" y="786712"/>
                  </a:cubicBezTo>
                  <a:cubicBezTo>
                    <a:pt x="18742" y="654877"/>
                    <a:pt x="-19702" y="414472"/>
                    <a:pt x="11053" y="251618"/>
                  </a:cubicBezTo>
                  <a:cubicBezTo>
                    <a:pt x="18742" y="181823"/>
                    <a:pt x="57186" y="65498"/>
                    <a:pt x="126385" y="26723"/>
                  </a:cubicBezTo>
                  <a:cubicBezTo>
                    <a:pt x="172517" y="-419"/>
                    <a:pt x="234027" y="-2358"/>
                    <a:pt x="296499" y="15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xmlns="" id="{6259B549-D2EC-462C-9748-AAB25D1CD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8" y="1167706"/>
              <a:ext cx="1465262" cy="905800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1C434674-7276-42E9-BE93-25D90F2D4BDD}"/>
              </a:ext>
            </a:extLst>
          </p:cNvPr>
          <p:cNvSpPr txBox="1"/>
          <p:nvPr/>
        </p:nvSpPr>
        <p:spPr>
          <a:xfrm rot="2325490">
            <a:off x="9576594" y="1769426"/>
            <a:ext cx="1666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solidFill>
                  <a:srgbClr val="FECE02"/>
                </a:solidFill>
              </a:rPr>
              <a:t>Pellentesque habitant morbi tristique senectus et netus et mal</a:t>
            </a:r>
            <a:endParaRPr lang="zh-CN" altLang="en-US" sz="1400" b="1">
              <a:solidFill>
                <a:srgbClr val="FECE02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F7C9FD42-E350-4CF7-9946-979B17586F33}"/>
              </a:ext>
            </a:extLst>
          </p:cNvPr>
          <p:cNvGrpSpPr/>
          <p:nvPr/>
        </p:nvGrpSpPr>
        <p:grpSpPr>
          <a:xfrm rot="588565" flipH="1">
            <a:off x="759197" y="3998839"/>
            <a:ext cx="2011616" cy="1225366"/>
            <a:chOff x="2110441" y="1132461"/>
            <a:chExt cx="1640251" cy="99915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1842B058-FB1F-470F-BC0E-7E53C9409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441" y="1132461"/>
              <a:ext cx="1640251" cy="999150"/>
            </a:xfrm>
            <a:custGeom>
              <a:avLst/>
              <a:gdLst>
                <a:gd name="connsiteX0" fmla="*/ 1402857 w 1640251"/>
                <a:gd name="connsiteY0" fmla="*/ 467738 h 999150"/>
                <a:gd name="connsiteX1" fmla="*/ 1344278 w 1640251"/>
                <a:gd name="connsiteY1" fmla="*/ 526317 h 999150"/>
                <a:gd name="connsiteX2" fmla="*/ 1402857 w 1640251"/>
                <a:gd name="connsiteY2" fmla="*/ 584896 h 999150"/>
                <a:gd name="connsiteX3" fmla="*/ 1461436 w 1640251"/>
                <a:gd name="connsiteY3" fmla="*/ 526317 h 999150"/>
                <a:gd name="connsiteX4" fmla="*/ 1402857 w 1640251"/>
                <a:gd name="connsiteY4" fmla="*/ 467738 h 999150"/>
                <a:gd name="connsiteX5" fmla="*/ 296499 w 1640251"/>
                <a:gd name="connsiteY5" fmla="*/ 1519 h 999150"/>
                <a:gd name="connsiteX6" fmla="*/ 472379 w 1640251"/>
                <a:gd name="connsiteY6" fmla="*/ 11213 h 999150"/>
                <a:gd name="connsiteX7" fmla="*/ 1002904 w 1640251"/>
                <a:gd name="connsiteY7" fmla="*/ 26723 h 999150"/>
                <a:gd name="connsiteX8" fmla="*/ 1625694 w 1640251"/>
                <a:gd name="connsiteY8" fmla="*/ 468757 h 999150"/>
                <a:gd name="connsiteX9" fmla="*/ 1625694 w 1640251"/>
                <a:gd name="connsiteY9" fmla="*/ 585082 h 999150"/>
                <a:gd name="connsiteX10" fmla="*/ 1564184 w 1640251"/>
                <a:gd name="connsiteY10" fmla="*/ 662632 h 999150"/>
                <a:gd name="connsiteX11" fmla="*/ 1072103 w 1640251"/>
                <a:gd name="connsiteY11" fmla="*/ 980586 h 999150"/>
                <a:gd name="connsiteX12" fmla="*/ 480068 w 1640251"/>
                <a:gd name="connsiteY12" fmla="*/ 988341 h 999150"/>
                <a:gd name="connsiteX13" fmla="*/ 64875 w 1640251"/>
                <a:gd name="connsiteY13" fmla="*/ 786712 h 999150"/>
                <a:gd name="connsiteX14" fmla="*/ 11053 w 1640251"/>
                <a:gd name="connsiteY14" fmla="*/ 251618 h 999150"/>
                <a:gd name="connsiteX15" fmla="*/ 126385 w 1640251"/>
                <a:gd name="connsiteY15" fmla="*/ 26723 h 999150"/>
                <a:gd name="connsiteX16" fmla="*/ 296499 w 1640251"/>
                <a:gd name="connsiteY16" fmla="*/ 1519 h 9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0251" h="999150">
                  <a:moveTo>
                    <a:pt x="1402857" y="467738"/>
                  </a:moveTo>
                  <a:cubicBezTo>
                    <a:pt x="1370505" y="467738"/>
                    <a:pt x="1344278" y="493965"/>
                    <a:pt x="1344278" y="526317"/>
                  </a:cubicBezTo>
                  <a:cubicBezTo>
                    <a:pt x="1344278" y="558669"/>
                    <a:pt x="1370505" y="584896"/>
                    <a:pt x="1402857" y="584896"/>
                  </a:cubicBezTo>
                  <a:cubicBezTo>
                    <a:pt x="1435209" y="584896"/>
                    <a:pt x="1461436" y="558669"/>
                    <a:pt x="1461436" y="526317"/>
                  </a:cubicBezTo>
                  <a:cubicBezTo>
                    <a:pt x="1461436" y="493965"/>
                    <a:pt x="1435209" y="467738"/>
                    <a:pt x="1402857" y="467738"/>
                  </a:cubicBezTo>
                  <a:close/>
                  <a:moveTo>
                    <a:pt x="296499" y="1519"/>
                  </a:moveTo>
                  <a:cubicBezTo>
                    <a:pt x="358970" y="5397"/>
                    <a:pt x="422402" y="15090"/>
                    <a:pt x="472379" y="11213"/>
                  </a:cubicBezTo>
                  <a:cubicBezTo>
                    <a:pt x="649221" y="-4297"/>
                    <a:pt x="826062" y="26723"/>
                    <a:pt x="1002904" y="26723"/>
                  </a:cubicBezTo>
                  <a:cubicBezTo>
                    <a:pt x="1002904" y="26723"/>
                    <a:pt x="1510362" y="228353"/>
                    <a:pt x="1625694" y="468757"/>
                  </a:cubicBezTo>
                  <a:cubicBezTo>
                    <a:pt x="1641071" y="507532"/>
                    <a:pt x="1648760" y="554062"/>
                    <a:pt x="1625694" y="585082"/>
                  </a:cubicBezTo>
                  <a:cubicBezTo>
                    <a:pt x="1618005" y="616102"/>
                    <a:pt x="1587250" y="639367"/>
                    <a:pt x="1564184" y="662632"/>
                  </a:cubicBezTo>
                  <a:cubicBezTo>
                    <a:pt x="1425786" y="771202"/>
                    <a:pt x="1241256" y="949566"/>
                    <a:pt x="1072103" y="980586"/>
                  </a:cubicBezTo>
                  <a:cubicBezTo>
                    <a:pt x="895261" y="1003851"/>
                    <a:pt x="656909" y="1003851"/>
                    <a:pt x="480068" y="988341"/>
                  </a:cubicBezTo>
                  <a:cubicBezTo>
                    <a:pt x="341670" y="972831"/>
                    <a:pt x="111007" y="949566"/>
                    <a:pt x="64875" y="786712"/>
                  </a:cubicBezTo>
                  <a:cubicBezTo>
                    <a:pt x="18742" y="654877"/>
                    <a:pt x="-19702" y="414472"/>
                    <a:pt x="11053" y="251618"/>
                  </a:cubicBezTo>
                  <a:cubicBezTo>
                    <a:pt x="18742" y="181823"/>
                    <a:pt x="57186" y="65498"/>
                    <a:pt x="126385" y="26723"/>
                  </a:cubicBezTo>
                  <a:cubicBezTo>
                    <a:pt x="172517" y="-419"/>
                    <a:pt x="234027" y="-2358"/>
                    <a:pt x="296499" y="15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xmlns="" id="{48603EA5-EACA-4B70-90DD-07A58BBF5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8" y="1167706"/>
              <a:ext cx="1465262" cy="905800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4AF7378-2790-45F1-B5AB-F7E0232ACC06}"/>
              </a:ext>
            </a:extLst>
          </p:cNvPr>
          <p:cNvSpPr txBox="1"/>
          <p:nvPr/>
        </p:nvSpPr>
        <p:spPr>
          <a:xfrm rot="588565">
            <a:off x="931547" y="4134469"/>
            <a:ext cx="1666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 b="1">
                <a:solidFill>
                  <a:srgbClr val="FECE02"/>
                </a:solidFill>
              </a:rPr>
              <a:t>Pellentesque habitant morbi tristique senectus et netus et mal</a:t>
            </a:r>
            <a:endParaRPr lang="zh-CN" altLang="en-US" sz="1400" b="1">
              <a:solidFill>
                <a:srgbClr val="FECE02"/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673F7298-EB45-4FA1-AEDC-9AF131DE38E5}"/>
              </a:ext>
            </a:extLst>
          </p:cNvPr>
          <p:cNvGrpSpPr/>
          <p:nvPr/>
        </p:nvGrpSpPr>
        <p:grpSpPr>
          <a:xfrm rot="19737216" flipH="1">
            <a:off x="3646527" y="3998839"/>
            <a:ext cx="2011616" cy="1225366"/>
            <a:chOff x="2110441" y="1132461"/>
            <a:chExt cx="1640251" cy="99915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DB94B2E0-55F4-4FDE-B7DB-E6A3CB229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441" y="1132461"/>
              <a:ext cx="1640251" cy="999150"/>
            </a:xfrm>
            <a:custGeom>
              <a:avLst/>
              <a:gdLst>
                <a:gd name="connsiteX0" fmla="*/ 1402857 w 1640251"/>
                <a:gd name="connsiteY0" fmla="*/ 467738 h 999150"/>
                <a:gd name="connsiteX1" fmla="*/ 1344278 w 1640251"/>
                <a:gd name="connsiteY1" fmla="*/ 526317 h 999150"/>
                <a:gd name="connsiteX2" fmla="*/ 1402857 w 1640251"/>
                <a:gd name="connsiteY2" fmla="*/ 584896 h 999150"/>
                <a:gd name="connsiteX3" fmla="*/ 1461436 w 1640251"/>
                <a:gd name="connsiteY3" fmla="*/ 526317 h 999150"/>
                <a:gd name="connsiteX4" fmla="*/ 1402857 w 1640251"/>
                <a:gd name="connsiteY4" fmla="*/ 467738 h 999150"/>
                <a:gd name="connsiteX5" fmla="*/ 296499 w 1640251"/>
                <a:gd name="connsiteY5" fmla="*/ 1519 h 999150"/>
                <a:gd name="connsiteX6" fmla="*/ 472379 w 1640251"/>
                <a:gd name="connsiteY6" fmla="*/ 11213 h 999150"/>
                <a:gd name="connsiteX7" fmla="*/ 1002904 w 1640251"/>
                <a:gd name="connsiteY7" fmla="*/ 26723 h 999150"/>
                <a:gd name="connsiteX8" fmla="*/ 1625694 w 1640251"/>
                <a:gd name="connsiteY8" fmla="*/ 468757 h 999150"/>
                <a:gd name="connsiteX9" fmla="*/ 1625694 w 1640251"/>
                <a:gd name="connsiteY9" fmla="*/ 585082 h 999150"/>
                <a:gd name="connsiteX10" fmla="*/ 1564184 w 1640251"/>
                <a:gd name="connsiteY10" fmla="*/ 662632 h 999150"/>
                <a:gd name="connsiteX11" fmla="*/ 1072103 w 1640251"/>
                <a:gd name="connsiteY11" fmla="*/ 980586 h 999150"/>
                <a:gd name="connsiteX12" fmla="*/ 480068 w 1640251"/>
                <a:gd name="connsiteY12" fmla="*/ 988341 h 999150"/>
                <a:gd name="connsiteX13" fmla="*/ 64875 w 1640251"/>
                <a:gd name="connsiteY13" fmla="*/ 786712 h 999150"/>
                <a:gd name="connsiteX14" fmla="*/ 11053 w 1640251"/>
                <a:gd name="connsiteY14" fmla="*/ 251618 h 999150"/>
                <a:gd name="connsiteX15" fmla="*/ 126385 w 1640251"/>
                <a:gd name="connsiteY15" fmla="*/ 26723 h 999150"/>
                <a:gd name="connsiteX16" fmla="*/ 296499 w 1640251"/>
                <a:gd name="connsiteY16" fmla="*/ 1519 h 9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0251" h="999150">
                  <a:moveTo>
                    <a:pt x="1402857" y="467738"/>
                  </a:moveTo>
                  <a:cubicBezTo>
                    <a:pt x="1370505" y="467738"/>
                    <a:pt x="1344278" y="493965"/>
                    <a:pt x="1344278" y="526317"/>
                  </a:cubicBezTo>
                  <a:cubicBezTo>
                    <a:pt x="1344278" y="558669"/>
                    <a:pt x="1370505" y="584896"/>
                    <a:pt x="1402857" y="584896"/>
                  </a:cubicBezTo>
                  <a:cubicBezTo>
                    <a:pt x="1435209" y="584896"/>
                    <a:pt x="1461436" y="558669"/>
                    <a:pt x="1461436" y="526317"/>
                  </a:cubicBezTo>
                  <a:cubicBezTo>
                    <a:pt x="1461436" y="493965"/>
                    <a:pt x="1435209" y="467738"/>
                    <a:pt x="1402857" y="467738"/>
                  </a:cubicBezTo>
                  <a:close/>
                  <a:moveTo>
                    <a:pt x="296499" y="1519"/>
                  </a:moveTo>
                  <a:cubicBezTo>
                    <a:pt x="358970" y="5397"/>
                    <a:pt x="422402" y="15090"/>
                    <a:pt x="472379" y="11213"/>
                  </a:cubicBezTo>
                  <a:cubicBezTo>
                    <a:pt x="649221" y="-4297"/>
                    <a:pt x="826062" y="26723"/>
                    <a:pt x="1002904" y="26723"/>
                  </a:cubicBezTo>
                  <a:cubicBezTo>
                    <a:pt x="1002904" y="26723"/>
                    <a:pt x="1510362" y="228353"/>
                    <a:pt x="1625694" y="468757"/>
                  </a:cubicBezTo>
                  <a:cubicBezTo>
                    <a:pt x="1641071" y="507532"/>
                    <a:pt x="1648760" y="554062"/>
                    <a:pt x="1625694" y="585082"/>
                  </a:cubicBezTo>
                  <a:cubicBezTo>
                    <a:pt x="1618005" y="616102"/>
                    <a:pt x="1587250" y="639367"/>
                    <a:pt x="1564184" y="662632"/>
                  </a:cubicBezTo>
                  <a:cubicBezTo>
                    <a:pt x="1425786" y="771202"/>
                    <a:pt x="1241256" y="949566"/>
                    <a:pt x="1072103" y="980586"/>
                  </a:cubicBezTo>
                  <a:cubicBezTo>
                    <a:pt x="895261" y="1003851"/>
                    <a:pt x="656909" y="1003851"/>
                    <a:pt x="480068" y="988341"/>
                  </a:cubicBezTo>
                  <a:cubicBezTo>
                    <a:pt x="341670" y="972831"/>
                    <a:pt x="111007" y="949566"/>
                    <a:pt x="64875" y="786712"/>
                  </a:cubicBezTo>
                  <a:cubicBezTo>
                    <a:pt x="18742" y="654877"/>
                    <a:pt x="-19702" y="414472"/>
                    <a:pt x="11053" y="251618"/>
                  </a:cubicBezTo>
                  <a:cubicBezTo>
                    <a:pt x="18742" y="181823"/>
                    <a:pt x="57186" y="65498"/>
                    <a:pt x="126385" y="26723"/>
                  </a:cubicBezTo>
                  <a:cubicBezTo>
                    <a:pt x="172517" y="-419"/>
                    <a:pt x="234027" y="-2358"/>
                    <a:pt x="296499" y="15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xmlns="" id="{5E5332AC-75E0-4BA7-AA27-5FBEFA46E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8" y="1167706"/>
              <a:ext cx="1465262" cy="905800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9502EBE-1492-47DF-A4FD-D210DC008077}"/>
              </a:ext>
            </a:extLst>
          </p:cNvPr>
          <p:cNvSpPr txBox="1"/>
          <p:nvPr/>
        </p:nvSpPr>
        <p:spPr>
          <a:xfrm rot="19737216">
            <a:off x="3818877" y="4134469"/>
            <a:ext cx="1666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 b="1">
                <a:solidFill>
                  <a:srgbClr val="FECE02"/>
                </a:solidFill>
              </a:rPr>
              <a:t>Pellentesque habitant morbi tristique senectus et netus et mal</a:t>
            </a:r>
            <a:endParaRPr lang="zh-CN" altLang="en-US" sz="1400" b="1">
              <a:solidFill>
                <a:srgbClr val="FECE02"/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1123A2E0-5CAC-4E64-A23F-D411F8CB920B}"/>
              </a:ext>
            </a:extLst>
          </p:cNvPr>
          <p:cNvGrpSpPr/>
          <p:nvPr/>
        </p:nvGrpSpPr>
        <p:grpSpPr>
          <a:xfrm rot="2258577" flipH="1">
            <a:off x="6533857" y="3998839"/>
            <a:ext cx="2011616" cy="1225366"/>
            <a:chOff x="2110441" y="1132461"/>
            <a:chExt cx="1640251" cy="999150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BEDDF018-3857-49CD-A362-7A77AA3D0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441" y="1132461"/>
              <a:ext cx="1640251" cy="999150"/>
            </a:xfrm>
            <a:custGeom>
              <a:avLst/>
              <a:gdLst>
                <a:gd name="connsiteX0" fmla="*/ 1402857 w 1640251"/>
                <a:gd name="connsiteY0" fmla="*/ 467738 h 999150"/>
                <a:gd name="connsiteX1" fmla="*/ 1344278 w 1640251"/>
                <a:gd name="connsiteY1" fmla="*/ 526317 h 999150"/>
                <a:gd name="connsiteX2" fmla="*/ 1402857 w 1640251"/>
                <a:gd name="connsiteY2" fmla="*/ 584896 h 999150"/>
                <a:gd name="connsiteX3" fmla="*/ 1461436 w 1640251"/>
                <a:gd name="connsiteY3" fmla="*/ 526317 h 999150"/>
                <a:gd name="connsiteX4" fmla="*/ 1402857 w 1640251"/>
                <a:gd name="connsiteY4" fmla="*/ 467738 h 999150"/>
                <a:gd name="connsiteX5" fmla="*/ 296499 w 1640251"/>
                <a:gd name="connsiteY5" fmla="*/ 1519 h 999150"/>
                <a:gd name="connsiteX6" fmla="*/ 472379 w 1640251"/>
                <a:gd name="connsiteY6" fmla="*/ 11213 h 999150"/>
                <a:gd name="connsiteX7" fmla="*/ 1002904 w 1640251"/>
                <a:gd name="connsiteY7" fmla="*/ 26723 h 999150"/>
                <a:gd name="connsiteX8" fmla="*/ 1625694 w 1640251"/>
                <a:gd name="connsiteY8" fmla="*/ 468757 h 999150"/>
                <a:gd name="connsiteX9" fmla="*/ 1625694 w 1640251"/>
                <a:gd name="connsiteY9" fmla="*/ 585082 h 999150"/>
                <a:gd name="connsiteX10" fmla="*/ 1564184 w 1640251"/>
                <a:gd name="connsiteY10" fmla="*/ 662632 h 999150"/>
                <a:gd name="connsiteX11" fmla="*/ 1072103 w 1640251"/>
                <a:gd name="connsiteY11" fmla="*/ 980586 h 999150"/>
                <a:gd name="connsiteX12" fmla="*/ 480068 w 1640251"/>
                <a:gd name="connsiteY12" fmla="*/ 988341 h 999150"/>
                <a:gd name="connsiteX13" fmla="*/ 64875 w 1640251"/>
                <a:gd name="connsiteY13" fmla="*/ 786712 h 999150"/>
                <a:gd name="connsiteX14" fmla="*/ 11053 w 1640251"/>
                <a:gd name="connsiteY14" fmla="*/ 251618 h 999150"/>
                <a:gd name="connsiteX15" fmla="*/ 126385 w 1640251"/>
                <a:gd name="connsiteY15" fmla="*/ 26723 h 999150"/>
                <a:gd name="connsiteX16" fmla="*/ 296499 w 1640251"/>
                <a:gd name="connsiteY16" fmla="*/ 1519 h 9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0251" h="999150">
                  <a:moveTo>
                    <a:pt x="1402857" y="467738"/>
                  </a:moveTo>
                  <a:cubicBezTo>
                    <a:pt x="1370505" y="467738"/>
                    <a:pt x="1344278" y="493965"/>
                    <a:pt x="1344278" y="526317"/>
                  </a:cubicBezTo>
                  <a:cubicBezTo>
                    <a:pt x="1344278" y="558669"/>
                    <a:pt x="1370505" y="584896"/>
                    <a:pt x="1402857" y="584896"/>
                  </a:cubicBezTo>
                  <a:cubicBezTo>
                    <a:pt x="1435209" y="584896"/>
                    <a:pt x="1461436" y="558669"/>
                    <a:pt x="1461436" y="526317"/>
                  </a:cubicBezTo>
                  <a:cubicBezTo>
                    <a:pt x="1461436" y="493965"/>
                    <a:pt x="1435209" y="467738"/>
                    <a:pt x="1402857" y="467738"/>
                  </a:cubicBezTo>
                  <a:close/>
                  <a:moveTo>
                    <a:pt x="296499" y="1519"/>
                  </a:moveTo>
                  <a:cubicBezTo>
                    <a:pt x="358970" y="5397"/>
                    <a:pt x="422402" y="15090"/>
                    <a:pt x="472379" y="11213"/>
                  </a:cubicBezTo>
                  <a:cubicBezTo>
                    <a:pt x="649221" y="-4297"/>
                    <a:pt x="826062" y="26723"/>
                    <a:pt x="1002904" y="26723"/>
                  </a:cubicBezTo>
                  <a:cubicBezTo>
                    <a:pt x="1002904" y="26723"/>
                    <a:pt x="1510362" y="228353"/>
                    <a:pt x="1625694" y="468757"/>
                  </a:cubicBezTo>
                  <a:cubicBezTo>
                    <a:pt x="1641071" y="507532"/>
                    <a:pt x="1648760" y="554062"/>
                    <a:pt x="1625694" y="585082"/>
                  </a:cubicBezTo>
                  <a:cubicBezTo>
                    <a:pt x="1618005" y="616102"/>
                    <a:pt x="1587250" y="639367"/>
                    <a:pt x="1564184" y="662632"/>
                  </a:cubicBezTo>
                  <a:cubicBezTo>
                    <a:pt x="1425786" y="771202"/>
                    <a:pt x="1241256" y="949566"/>
                    <a:pt x="1072103" y="980586"/>
                  </a:cubicBezTo>
                  <a:cubicBezTo>
                    <a:pt x="895261" y="1003851"/>
                    <a:pt x="656909" y="1003851"/>
                    <a:pt x="480068" y="988341"/>
                  </a:cubicBezTo>
                  <a:cubicBezTo>
                    <a:pt x="341670" y="972831"/>
                    <a:pt x="111007" y="949566"/>
                    <a:pt x="64875" y="786712"/>
                  </a:cubicBezTo>
                  <a:cubicBezTo>
                    <a:pt x="18742" y="654877"/>
                    <a:pt x="-19702" y="414472"/>
                    <a:pt x="11053" y="251618"/>
                  </a:cubicBezTo>
                  <a:cubicBezTo>
                    <a:pt x="18742" y="181823"/>
                    <a:pt x="57186" y="65498"/>
                    <a:pt x="126385" y="26723"/>
                  </a:cubicBezTo>
                  <a:cubicBezTo>
                    <a:pt x="172517" y="-419"/>
                    <a:pt x="234027" y="-2358"/>
                    <a:pt x="296499" y="15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xmlns="" id="{1D3B7265-6076-43CC-ABEB-BC48232C8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8" y="1167706"/>
              <a:ext cx="1465262" cy="905800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FFC9518-682F-4452-9CBE-5C447E0DCBAF}"/>
              </a:ext>
            </a:extLst>
          </p:cNvPr>
          <p:cNvSpPr txBox="1"/>
          <p:nvPr/>
        </p:nvSpPr>
        <p:spPr>
          <a:xfrm rot="2258577">
            <a:off x="6706207" y="4134469"/>
            <a:ext cx="1666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 b="1">
                <a:solidFill>
                  <a:srgbClr val="FECE02"/>
                </a:solidFill>
              </a:rPr>
              <a:t>Pellentesque habitant morbi tristique senectus et netus et mal</a:t>
            </a:r>
            <a:endParaRPr lang="zh-CN" altLang="en-US" sz="1400" b="1">
              <a:solidFill>
                <a:srgbClr val="FECE02"/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61B5CD6A-BDE2-434E-BB00-DBF6F4611C9B}"/>
              </a:ext>
            </a:extLst>
          </p:cNvPr>
          <p:cNvGrpSpPr/>
          <p:nvPr/>
        </p:nvGrpSpPr>
        <p:grpSpPr>
          <a:xfrm rot="20287048" flipH="1">
            <a:off x="9421188" y="3998839"/>
            <a:ext cx="2011616" cy="1225366"/>
            <a:chOff x="2110441" y="1132461"/>
            <a:chExt cx="1640251" cy="999150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A3CF1C05-03D6-4D76-A29B-B8777C58D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0441" y="1132461"/>
              <a:ext cx="1640251" cy="999150"/>
            </a:xfrm>
            <a:custGeom>
              <a:avLst/>
              <a:gdLst>
                <a:gd name="connsiteX0" fmla="*/ 1402857 w 1640251"/>
                <a:gd name="connsiteY0" fmla="*/ 467738 h 999150"/>
                <a:gd name="connsiteX1" fmla="*/ 1344278 w 1640251"/>
                <a:gd name="connsiteY1" fmla="*/ 526317 h 999150"/>
                <a:gd name="connsiteX2" fmla="*/ 1402857 w 1640251"/>
                <a:gd name="connsiteY2" fmla="*/ 584896 h 999150"/>
                <a:gd name="connsiteX3" fmla="*/ 1461436 w 1640251"/>
                <a:gd name="connsiteY3" fmla="*/ 526317 h 999150"/>
                <a:gd name="connsiteX4" fmla="*/ 1402857 w 1640251"/>
                <a:gd name="connsiteY4" fmla="*/ 467738 h 999150"/>
                <a:gd name="connsiteX5" fmla="*/ 296499 w 1640251"/>
                <a:gd name="connsiteY5" fmla="*/ 1519 h 999150"/>
                <a:gd name="connsiteX6" fmla="*/ 472379 w 1640251"/>
                <a:gd name="connsiteY6" fmla="*/ 11213 h 999150"/>
                <a:gd name="connsiteX7" fmla="*/ 1002904 w 1640251"/>
                <a:gd name="connsiteY7" fmla="*/ 26723 h 999150"/>
                <a:gd name="connsiteX8" fmla="*/ 1625694 w 1640251"/>
                <a:gd name="connsiteY8" fmla="*/ 468757 h 999150"/>
                <a:gd name="connsiteX9" fmla="*/ 1625694 w 1640251"/>
                <a:gd name="connsiteY9" fmla="*/ 585082 h 999150"/>
                <a:gd name="connsiteX10" fmla="*/ 1564184 w 1640251"/>
                <a:gd name="connsiteY10" fmla="*/ 662632 h 999150"/>
                <a:gd name="connsiteX11" fmla="*/ 1072103 w 1640251"/>
                <a:gd name="connsiteY11" fmla="*/ 980586 h 999150"/>
                <a:gd name="connsiteX12" fmla="*/ 480068 w 1640251"/>
                <a:gd name="connsiteY12" fmla="*/ 988341 h 999150"/>
                <a:gd name="connsiteX13" fmla="*/ 64875 w 1640251"/>
                <a:gd name="connsiteY13" fmla="*/ 786712 h 999150"/>
                <a:gd name="connsiteX14" fmla="*/ 11053 w 1640251"/>
                <a:gd name="connsiteY14" fmla="*/ 251618 h 999150"/>
                <a:gd name="connsiteX15" fmla="*/ 126385 w 1640251"/>
                <a:gd name="connsiteY15" fmla="*/ 26723 h 999150"/>
                <a:gd name="connsiteX16" fmla="*/ 296499 w 1640251"/>
                <a:gd name="connsiteY16" fmla="*/ 1519 h 9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40251" h="999150">
                  <a:moveTo>
                    <a:pt x="1402857" y="467738"/>
                  </a:moveTo>
                  <a:cubicBezTo>
                    <a:pt x="1370505" y="467738"/>
                    <a:pt x="1344278" y="493965"/>
                    <a:pt x="1344278" y="526317"/>
                  </a:cubicBezTo>
                  <a:cubicBezTo>
                    <a:pt x="1344278" y="558669"/>
                    <a:pt x="1370505" y="584896"/>
                    <a:pt x="1402857" y="584896"/>
                  </a:cubicBezTo>
                  <a:cubicBezTo>
                    <a:pt x="1435209" y="584896"/>
                    <a:pt x="1461436" y="558669"/>
                    <a:pt x="1461436" y="526317"/>
                  </a:cubicBezTo>
                  <a:cubicBezTo>
                    <a:pt x="1461436" y="493965"/>
                    <a:pt x="1435209" y="467738"/>
                    <a:pt x="1402857" y="467738"/>
                  </a:cubicBezTo>
                  <a:close/>
                  <a:moveTo>
                    <a:pt x="296499" y="1519"/>
                  </a:moveTo>
                  <a:cubicBezTo>
                    <a:pt x="358970" y="5397"/>
                    <a:pt x="422402" y="15090"/>
                    <a:pt x="472379" y="11213"/>
                  </a:cubicBezTo>
                  <a:cubicBezTo>
                    <a:pt x="649221" y="-4297"/>
                    <a:pt x="826062" y="26723"/>
                    <a:pt x="1002904" y="26723"/>
                  </a:cubicBezTo>
                  <a:cubicBezTo>
                    <a:pt x="1002904" y="26723"/>
                    <a:pt x="1510362" y="228353"/>
                    <a:pt x="1625694" y="468757"/>
                  </a:cubicBezTo>
                  <a:cubicBezTo>
                    <a:pt x="1641071" y="507532"/>
                    <a:pt x="1648760" y="554062"/>
                    <a:pt x="1625694" y="585082"/>
                  </a:cubicBezTo>
                  <a:cubicBezTo>
                    <a:pt x="1618005" y="616102"/>
                    <a:pt x="1587250" y="639367"/>
                    <a:pt x="1564184" y="662632"/>
                  </a:cubicBezTo>
                  <a:cubicBezTo>
                    <a:pt x="1425786" y="771202"/>
                    <a:pt x="1241256" y="949566"/>
                    <a:pt x="1072103" y="980586"/>
                  </a:cubicBezTo>
                  <a:cubicBezTo>
                    <a:pt x="895261" y="1003851"/>
                    <a:pt x="656909" y="1003851"/>
                    <a:pt x="480068" y="988341"/>
                  </a:cubicBezTo>
                  <a:cubicBezTo>
                    <a:pt x="341670" y="972831"/>
                    <a:pt x="111007" y="949566"/>
                    <a:pt x="64875" y="786712"/>
                  </a:cubicBezTo>
                  <a:cubicBezTo>
                    <a:pt x="18742" y="654877"/>
                    <a:pt x="-19702" y="414472"/>
                    <a:pt x="11053" y="251618"/>
                  </a:cubicBezTo>
                  <a:cubicBezTo>
                    <a:pt x="18742" y="181823"/>
                    <a:pt x="57186" y="65498"/>
                    <a:pt x="126385" y="26723"/>
                  </a:cubicBezTo>
                  <a:cubicBezTo>
                    <a:pt x="172517" y="-419"/>
                    <a:pt x="234027" y="-2358"/>
                    <a:pt x="296499" y="15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xmlns="" id="{ABBEAA99-5909-4BF5-8390-CEE4E9FA7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8" y="1167706"/>
              <a:ext cx="1465262" cy="905800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rgbClr val="01B0B3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B901C5AC-E179-4AE5-84F3-D1C52E5A0B45}"/>
              </a:ext>
            </a:extLst>
          </p:cNvPr>
          <p:cNvSpPr txBox="1"/>
          <p:nvPr/>
        </p:nvSpPr>
        <p:spPr>
          <a:xfrm rot="20287048">
            <a:off x="9593538" y="4134469"/>
            <a:ext cx="16669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 b="1">
                <a:solidFill>
                  <a:srgbClr val="FECE02"/>
                </a:solidFill>
              </a:rPr>
              <a:t>Pellentesque habitant morbi tristique senectus et netus et mal</a:t>
            </a:r>
            <a:endParaRPr lang="zh-CN" altLang="en-US" sz="1400" b="1">
              <a:solidFill>
                <a:srgbClr val="FECE02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42B24C48-3D82-4F92-8060-A8812848FFA9}"/>
              </a:ext>
            </a:extLst>
          </p:cNvPr>
          <p:cNvSpPr txBox="1"/>
          <p:nvPr/>
        </p:nvSpPr>
        <p:spPr>
          <a:xfrm>
            <a:off x="1797050" y="275641"/>
            <a:ext cx="8597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</a:rPr>
              <a:t>lorem ipsum dolor sit amet consectetuer adipiscing elit maecenas porttitor congue massa fusce posuere magna sed pulvinar ultricies purus lectus malesuada libero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E9456129-9548-4DBF-8EED-C9CC6F242BD0}"/>
              </a:ext>
            </a:extLst>
          </p:cNvPr>
          <p:cNvSpPr txBox="1"/>
          <p:nvPr/>
        </p:nvSpPr>
        <p:spPr>
          <a:xfrm>
            <a:off x="4028225" y="6274583"/>
            <a:ext cx="4135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—— </a:t>
            </a:r>
            <a:r>
              <a:rPr lang="fr-FR" altLang="zh-CN" sz="1400">
                <a:solidFill>
                  <a:schemeClr val="bg1"/>
                </a:solidFill>
              </a:rPr>
              <a:t>ultricies purus lectus malesuada libero </a:t>
            </a:r>
            <a:r>
              <a:rPr lang="en-US" altLang="zh-CN" sz="1400">
                <a:solidFill>
                  <a:schemeClr val="bg1"/>
                </a:solidFill>
              </a:rPr>
              <a:t>——</a:t>
            </a: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66" name="Group 4">
            <a:extLst>
              <a:ext uri="{FF2B5EF4-FFF2-40B4-BE49-F238E27FC236}">
                <a16:creationId xmlns:a16="http://schemas.microsoft.com/office/drawing/2014/main" xmlns="" id="{D1D1E7E7-B9A6-462D-B59A-4F0A8B1C9378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8285425" y="537251"/>
            <a:ext cx="552376" cy="403587"/>
            <a:chOff x="-4" y="0"/>
            <a:chExt cx="594" cy="434"/>
          </a:xfrm>
          <a:solidFill>
            <a:srgbClr val="FECE02"/>
          </a:solidFill>
        </p:grpSpPr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xmlns="" id="{33AD5950-68E0-4BA7-A3AA-E39879CB72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0"/>
              <a:ext cx="509" cy="434"/>
            </a:xfrm>
            <a:custGeom>
              <a:avLst/>
              <a:gdLst>
                <a:gd name="T0" fmla="*/ 238 w 252"/>
                <a:gd name="T1" fmla="*/ 18 h 214"/>
                <a:gd name="T2" fmla="*/ 158 w 252"/>
                <a:gd name="T3" fmla="*/ 0 h 214"/>
                <a:gd name="T4" fmla="*/ 150 w 252"/>
                <a:gd name="T5" fmla="*/ 2 h 214"/>
                <a:gd name="T6" fmla="*/ 10 w 252"/>
                <a:gd name="T7" fmla="*/ 90 h 214"/>
                <a:gd name="T8" fmla="*/ 5 w 252"/>
                <a:gd name="T9" fmla="*/ 111 h 214"/>
                <a:gd name="T10" fmla="*/ 64 w 252"/>
                <a:gd name="T11" fmla="*/ 205 h 214"/>
                <a:gd name="T12" fmla="*/ 85 w 252"/>
                <a:gd name="T13" fmla="*/ 210 h 214"/>
                <a:gd name="T14" fmla="*/ 225 w 252"/>
                <a:gd name="T15" fmla="*/ 122 h 214"/>
                <a:gd name="T16" fmla="*/ 230 w 252"/>
                <a:gd name="T17" fmla="*/ 114 h 214"/>
                <a:gd name="T18" fmla="*/ 250 w 252"/>
                <a:gd name="T19" fmla="*/ 36 h 214"/>
                <a:gd name="T20" fmla="*/ 238 w 252"/>
                <a:gd name="T21" fmla="*/ 18 h 214"/>
                <a:gd name="T22" fmla="*/ 221 w 252"/>
                <a:gd name="T23" fmla="*/ 59 h 214"/>
                <a:gd name="T24" fmla="*/ 199 w 252"/>
                <a:gd name="T25" fmla="*/ 54 h 214"/>
                <a:gd name="T26" fmla="*/ 204 w 252"/>
                <a:gd name="T27" fmla="*/ 32 h 214"/>
                <a:gd name="T28" fmla="*/ 226 w 252"/>
                <a:gd name="T29" fmla="*/ 37 h 214"/>
                <a:gd name="T30" fmla="*/ 221 w 252"/>
                <a:gd name="T31" fmla="*/ 5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14">
                  <a:moveTo>
                    <a:pt x="238" y="1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2" y="0"/>
                    <a:pt x="150" y="2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" y="94"/>
                    <a:pt x="0" y="104"/>
                    <a:pt x="5" y="111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8" y="212"/>
                    <a:pt x="78" y="214"/>
                    <a:pt x="85" y="210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8" y="120"/>
                    <a:pt x="230" y="117"/>
                    <a:pt x="230" y="114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52" y="28"/>
                    <a:pt x="247" y="20"/>
                    <a:pt x="238" y="18"/>
                  </a:cubicBezTo>
                  <a:close/>
                  <a:moveTo>
                    <a:pt x="221" y="59"/>
                  </a:moveTo>
                  <a:cubicBezTo>
                    <a:pt x="214" y="64"/>
                    <a:pt x="204" y="62"/>
                    <a:pt x="199" y="54"/>
                  </a:cubicBezTo>
                  <a:cubicBezTo>
                    <a:pt x="194" y="47"/>
                    <a:pt x="196" y="37"/>
                    <a:pt x="204" y="32"/>
                  </a:cubicBezTo>
                  <a:cubicBezTo>
                    <a:pt x="211" y="28"/>
                    <a:pt x="221" y="30"/>
                    <a:pt x="226" y="37"/>
                  </a:cubicBezTo>
                  <a:cubicBezTo>
                    <a:pt x="230" y="45"/>
                    <a:pt x="228" y="55"/>
                    <a:pt x="22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xmlns="" id="{D8915CA6-9279-4C1D-A946-BBDC078802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" y="45"/>
              <a:ext cx="125" cy="138"/>
            </a:xfrm>
            <a:custGeom>
              <a:avLst/>
              <a:gdLst>
                <a:gd name="T0" fmla="*/ 40 w 62"/>
                <a:gd name="T1" fmla="*/ 68 h 68"/>
                <a:gd name="T2" fmla="*/ 36 w 62"/>
                <a:gd name="T3" fmla="*/ 68 h 68"/>
                <a:gd name="T4" fmla="*/ 1 w 62"/>
                <a:gd name="T5" fmla="*/ 4 h 68"/>
                <a:gd name="T6" fmla="*/ 0 w 62"/>
                <a:gd name="T7" fmla="*/ 0 h 68"/>
                <a:gd name="T8" fmla="*/ 4 w 62"/>
                <a:gd name="T9" fmla="*/ 2 h 68"/>
                <a:gd name="T10" fmla="*/ 60 w 62"/>
                <a:gd name="T11" fmla="*/ 44 h 68"/>
                <a:gd name="T12" fmla="*/ 56 w 62"/>
                <a:gd name="T13" fmla="*/ 59 h 68"/>
                <a:gd name="T14" fmla="*/ 40 w 62"/>
                <a:gd name="T15" fmla="*/ 68 h 68"/>
                <a:gd name="T16" fmla="*/ 6 w 62"/>
                <a:gd name="T17" fmla="*/ 7 h 68"/>
                <a:gd name="T18" fmla="*/ 37 w 62"/>
                <a:gd name="T19" fmla="*/ 64 h 68"/>
                <a:gd name="T20" fmla="*/ 53 w 62"/>
                <a:gd name="T21" fmla="*/ 57 h 68"/>
                <a:gd name="T22" fmla="*/ 56 w 62"/>
                <a:gd name="T23" fmla="*/ 45 h 68"/>
                <a:gd name="T24" fmla="*/ 6 w 62"/>
                <a:gd name="T2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8">
                  <a:moveTo>
                    <a:pt x="40" y="68"/>
                  </a:moveTo>
                  <a:cubicBezTo>
                    <a:pt x="39" y="68"/>
                    <a:pt x="37" y="68"/>
                    <a:pt x="36" y="68"/>
                  </a:cubicBezTo>
                  <a:cubicBezTo>
                    <a:pt x="14" y="62"/>
                    <a:pt x="2" y="6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8" y="10"/>
                    <a:pt x="56" y="27"/>
                    <a:pt x="60" y="44"/>
                  </a:cubicBezTo>
                  <a:cubicBezTo>
                    <a:pt x="62" y="49"/>
                    <a:pt x="60" y="54"/>
                    <a:pt x="56" y="59"/>
                  </a:cubicBezTo>
                  <a:cubicBezTo>
                    <a:pt x="51" y="65"/>
                    <a:pt x="46" y="68"/>
                    <a:pt x="40" y="68"/>
                  </a:cubicBezTo>
                  <a:close/>
                  <a:moveTo>
                    <a:pt x="6" y="7"/>
                  </a:moveTo>
                  <a:cubicBezTo>
                    <a:pt x="9" y="19"/>
                    <a:pt x="20" y="60"/>
                    <a:pt x="37" y="64"/>
                  </a:cubicBezTo>
                  <a:cubicBezTo>
                    <a:pt x="42" y="65"/>
                    <a:pt x="48" y="63"/>
                    <a:pt x="53" y="57"/>
                  </a:cubicBezTo>
                  <a:cubicBezTo>
                    <a:pt x="56" y="53"/>
                    <a:pt x="57" y="50"/>
                    <a:pt x="56" y="45"/>
                  </a:cubicBezTo>
                  <a:cubicBezTo>
                    <a:pt x="53" y="32"/>
                    <a:pt x="32" y="1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D46E5C56-ADBD-4D63-B159-46A9CA795FE4}"/>
              </a:ext>
            </a:extLst>
          </p:cNvPr>
          <p:cNvSpPr txBox="1"/>
          <p:nvPr/>
        </p:nvSpPr>
        <p:spPr>
          <a:xfrm rot="1980000">
            <a:off x="8372750" y="581052"/>
            <a:ext cx="487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Bauhaus 93" panose="04030905020B02020C02" pitchFamily="82" charset="0"/>
              </a:rPr>
              <a:t>PPT</a:t>
            </a:r>
            <a:endParaRPr lang="zh-CN" altLang="en-US" sz="1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929F3CC2-9F4C-48A1-AD72-6F91329740D7}"/>
              </a:ext>
            </a:extLst>
          </p:cNvPr>
          <p:cNvSpPr/>
          <p:nvPr/>
        </p:nvSpPr>
        <p:spPr>
          <a:xfrm flipH="1">
            <a:off x="723075" y="5451017"/>
            <a:ext cx="2026479" cy="56392"/>
          </a:xfrm>
          <a:custGeom>
            <a:avLst/>
            <a:gdLst>
              <a:gd name="connsiteX0" fmla="*/ 0 w 2026479"/>
              <a:gd name="connsiteY0" fmla="*/ 0 h 56392"/>
              <a:gd name="connsiteX1" fmla="*/ 506620 w 2026479"/>
              <a:gd name="connsiteY1" fmla="*/ 0 h 56392"/>
              <a:gd name="connsiteX2" fmla="*/ 1013240 w 2026479"/>
              <a:gd name="connsiteY2" fmla="*/ 0 h 56392"/>
              <a:gd name="connsiteX3" fmla="*/ 1499594 w 2026479"/>
              <a:gd name="connsiteY3" fmla="*/ 0 h 56392"/>
              <a:gd name="connsiteX4" fmla="*/ 2026479 w 2026479"/>
              <a:gd name="connsiteY4" fmla="*/ 0 h 56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479" h="56392" extrusionOk="0">
                <a:moveTo>
                  <a:pt x="0" y="0"/>
                </a:moveTo>
                <a:cubicBezTo>
                  <a:pt x="137822" y="-58981"/>
                  <a:pt x="348267" y="35618"/>
                  <a:pt x="506620" y="0"/>
                </a:cubicBezTo>
                <a:cubicBezTo>
                  <a:pt x="664973" y="-35618"/>
                  <a:pt x="898528" y="44465"/>
                  <a:pt x="1013240" y="0"/>
                </a:cubicBezTo>
                <a:cubicBezTo>
                  <a:pt x="1127952" y="-44465"/>
                  <a:pt x="1308772" y="44626"/>
                  <a:pt x="1499594" y="0"/>
                </a:cubicBezTo>
                <a:cubicBezTo>
                  <a:pt x="1690416" y="-44626"/>
                  <a:pt x="1791175" y="47702"/>
                  <a:pt x="2026479" y="0"/>
                </a:cubicBezTo>
              </a:path>
            </a:pathLst>
          </a:custGeom>
          <a:noFill/>
          <a:ln w="25400">
            <a:solidFill>
              <a:srgbClr val="FECE02"/>
            </a:solidFill>
            <a:tailEnd type="none" w="med" len="med"/>
            <a:extLst>
              <a:ext uri="{C807C97D-BFC1-408E-A445-0C87EB9F89A2}">
                <ask:lineSketchStyleProps xmlns:ask="http://schemas.microsoft.com/office/drawing/2018/sketchyshapes" xmlns="" sd="991087196">
                  <a:custGeom>
                    <a:avLst/>
                    <a:gdLst>
                      <a:gd name="connsiteX0" fmla="*/ 0 w 1407694"/>
                      <a:gd name="connsiteY0" fmla="*/ 0 h 0"/>
                      <a:gd name="connsiteX1" fmla="*/ 1407694 w 1407694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7694">
                        <a:moveTo>
                          <a:pt x="0" y="0"/>
                        </a:moveTo>
                        <a:lnTo>
                          <a:pt x="1407694" y="0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36170188-0ACD-495B-8C62-F87669C22D6A}"/>
              </a:ext>
            </a:extLst>
          </p:cNvPr>
          <p:cNvSpPr/>
          <p:nvPr/>
        </p:nvSpPr>
        <p:spPr>
          <a:xfrm flipH="1">
            <a:off x="723075" y="5512392"/>
            <a:ext cx="2026479" cy="56392"/>
          </a:xfrm>
          <a:custGeom>
            <a:avLst/>
            <a:gdLst>
              <a:gd name="connsiteX0" fmla="*/ 0 w 2026479"/>
              <a:gd name="connsiteY0" fmla="*/ 0 h 56392"/>
              <a:gd name="connsiteX1" fmla="*/ 506620 w 2026479"/>
              <a:gd name="connsiteY1" fmla="*/ 0 h 56392"/>
              <a:gd name="connsiteX2" fmla="*/ 1013240 w 2026479"/>
              <a:gd name="connsiteY2" fmla="*/ 0 h 56392"/>
              <a:gd name="connsiteX3" fmla="*/ 1499594 w 2026479"/>
              <a:gd name="connsiteY3" fmla="*/ 0 h 56392"/>
              <a:gd name="connsiteX4" fmla="*/ 2026479 w 2026479"/>
              <a:gd name="connsiteY4" fmla="*/ 0 h 56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479" h="56392" extrusionOk="0">
                <a:moveTo>
                  <a:pt x="0" y="0"/>
                </a:moveTo>
                <a:cubicBezTo>
                  <a:pt x="137822" y="-58981"/>
                  <a:pt x="348267" y="35618"/>
                  <a:pt x="506620" y="0"/>
                </a:cubicBezTo>
                <a:cubicBezTo>
                  <a:pt x="664973" y="-35618"/>
                  <a:pt x="898528" y="44465"/>
                  <a:pt x="1013240" y="0"/>
                </a:cubicBezTo>
                <a:cubicBezTo>
                  <a:pt x="1127952" y="-44465"/>
                  <a:pt x="1308772" y="44626"/>
                  <a:pt x="1499594" y="0"/>
                </a:cubicBezTo>
                <a:cubicBezTo>
                  <a:pt x="1690416" y="-44626"/>
                  <a:pt x="1791175" y="47702"/>
                  <a:pt x="2026479" y="0"/>
                </a:cubicBezTo>
              </a:path>
            </a:pathLst>
          </a:custGeom>
          <a:noFill/>
          <a:ln w="25400">
            <a:solidFill>
              <a:srgbClr val="FECE02"/>
            </a:solidFill>
            <a:tailEnd type="none" w="med" len="med"/>
            <a:extLst>
              <a:ext uri="{C807C97D-BFC1-408E-A445-0C87EB9F89A2}">
                <ask:lineSketchStyleProps xmlns:ask="http://schemas.microsoft.com/office/drawing/2018/sketchyshapes" xmlns="" sd="991087196">
                  <a:custGeom>
                    <a:avLst/>
                    <a:gdLst>
                      <a:gd name="connsiteX0" fmla="*/ 0 w 1407694"/>
                      <a:gd name="connsiteY0" fmla="*/ 0 h 0"/>
                      <a:gd name="connsiteX1" fmla="*/ 1407694 w 1407694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7694">
                        <a:moveTo>
                          <a:pt x="0" y="0"/>
                        </a:moveTo>
                        <a:lnTo>
                          <a:pt x="1407694" y="0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91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D10173B-52F4-4CF0-BE50-25D7A45501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CCF6CB0-91E8-46C6-A1C6-8B37BC55665F}"/>
              </a:ext>
            </a:extLst>
          </p:cNvPr>
          <p:cNvSpPr txBox="1"/>
          <p:nvPr/>
        </p:nvSpPr>
        <p:spPr>
          <a:xfrm>
            <a:off x="398235" y="373105"/>
            <a:ext cx="3215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400">
                <a:solidFill>
                  <a:srgbClr val="01B0B3"/>
                </a:solidFill>
                <a:latin typeface="Bauhaus 93" panose="04030905020B02020C02" pitchFamily="82" charset="0"/>
              </a:rPr>
              <a:t>POWERPOINT TEMPLET</a:t>
            </a:r>
            <a:endParaRPr lang="zh-CN" altLang="en-US" sz="24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E57690B-A646-4CBB-B9EA-C6178834D6AF}"/>
              </a:ext>
            </a:extLst>
          </p:cNvPr>
          <p:cNvSpPr txBox="1"/>
          <p:nvPr/>
        </p:nvSpPr>
        <p:spPr>
          <a:xfrm>
            <a:off x="1518724" y="4300014"/>
            <a:ext cx="4798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01B0B3"/>
                </a:solidFill>
                <a:latin typeface="Bauhaus 93" panose="04030905020B02020C02" pitchFamily="82" charset="0"/>
              </a:rPr>
              <a:t>Maecenas porttitor congue </a:t>
            </a:r>
            <a:endParaRPr lang="zh-CN" altLang="en-US" sz="24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A51F677-563F-4F10-8A7D-AE24D9FF3CB6}"/>
              </a:ext>
            </a:extLst>
          </p:cNvPr>
          <p:cNvSpPr txBox="1"/>
          <p:nvPr/>
        </p:nvSpPr>
        <p:spPr>
          <a:xfrm>
            <a:off x="1518724" y="1478243"/>
            <a:ext cx="4376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01B0B3"/>
                </a:solidFill>
                <a:latin typeface="Bauhaus 93" panose="04030905020B02020C02" pitchFamily="82" charset="0"/>
              </a:rPr>
              <a:t>lorem ipsum dolor sit amet</a:t>
            </a:r>
            <a:endParaRPr lang="zh-CN" altLang="en-US" sz="24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9B5F321-ECAE-44EF-8722-366ACFD339C0}"/>
              </a:ext>
            </a:extLst>
          </p:cNvPr>
          <p:cNvSpPr txBox="1"/>
          <p:nvPr/>
        </p:nvSpPr>
        <p:spPr>
          <a:xfrm>
            <a:off x="1518725" y="1893365"/>
            <a:ext cx="4100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</a:rPr>
              <a:t>lorem ipsum dolor sit amet consectetuer adipiscing elit maecenas porttitor congue massa fusce</a:t>
            </a:r>
            <a:endParaRPr lang="zh-CN" altLang="en-US" sz="1400">
              <a:solidFill>
                <a:srgbClr val="01B0B3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216FAC4-3FEC-4CF6-BB8B-1E6DD6CB9117}"/>
              </a:ext>
            </a:extLst>
          </p:cNvPr>
          <p:cNvSpPr txBox="1"/>
          <p:nvPr/>
        </p:nvSpPr>
        <p:spPr>
          <a:xfrm>
            <a:off x="1518724" y="2734812"/>
            <a:ext cx="2772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01B0B3"/>
                </a:solidFill>
                <a:latin typeface="Bauhaus 93" panose="04030905020B02020C02" pitchFamily="82" charset="0"/>
              </a:rPr>
              <a:t>consectetuer adipi</a:t>
            </a:r>
          </a:p>
          <a:p>
            <a:r>
              <a:rPr lang="da-DK" altLang="zh-CN" sz="2400">
                <a:solidFill>
                  <a:srgbClr val="01B0B3"/>
                </a:solidFill>
                <a:latin typeface="Bauhaus 93" panose="04030905020B02020C02" pitchFamily="82" charset="0"/>
              </a:rPr>
              <a:t>scing elit</a:t>
            </a:r>
            <a:endParaRPr lang="zh-CN" altLang="en-US" sz="24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7168CE0-08B6-4EC2-BB85-8158E660BAD3}"/>
              </a:ext>
            </a:extLst>
          </p:cNvPr>
          <p:cNvSpPr txBox="1"/>
          <p:nvPr/>
        </p:nvSpPr>
        <p:spPr>
          <a:xfrm>
            <a:off x="1518725" y="3515009"/>
            <a:ext cx="331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</a:rPr>
              <a:t>lorem ipsum dolor sit amet consectetuer adipiscing elit maecenas porttitor</a:t>
            </a:r>
            <a:endParaRPr lang="zh-CN" altLang="en-US" sz="1400">
              <a:solidFill>
                <a:srgbClr val="01B0B3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3AB037F-4207-439A-AEA8-E29A56C1C2FF}"/>
              </a:ext>
            </a:extLst>
          </p:cNvPr>
          <p:cNvSpPr txBox="1"/>
          <p:nvPr/>
        </p:nvSpPr>
        <p:spPr>
          <a:xfrm>
            <a:off x="1518725" y="4710879"/>
            <a:ext cx="4376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</a:rPr>
              <a:t>dolor sit amet consectetuer adipiscing elit maecenas porttitor congue massa fusce</a:t>
            </a:r>
            <a:endParaRPr lang="zh-CN" altLang="en-US" sz="1400">
              <a:solidFill>
                <a:srgbClr val="01B0B3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1DE83D8-5729-4D1F-BF22-08AD4B3ADAB7}"/>
              </a:ext>
            </a:extLst>
          </p:cNvPr>
          <p:cNvSpPr txBox="1"/>
          <p:nvPr/>
        </p:nvSpPr>
        <p:spPr>
          <a:xfrm>
            <a:off x="1518724" y="5495884"/>
            <a:ext cx="331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01B0B3"/>
                </a:solidFill>
                <a:latin typeface="Bauhaus 93" panose="04030905020B02020C02" pitchFamily="82" charset="0"/>
              </a:rPr>
              <a:t>magna sed pulvinar</a:t>
            </a:r>
            <a:endParaRPr lang="zh-CN" altLang="en-US" sz="2400">
              <a:solidFill>
                <a:srgbClr val="01B0B3"/>
              </a:solidFill>
              <a:latin typeface="Bauhaus 93" panose="04030905020B02020C02" pitchFamily="82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7939AD5-ADCF-4BFC-A1EE-1B8325730A4C}"/>
              </a:ext>
            </a:extLst>
          </p:cNvPr>
          <p:cNvSpPr txBox="1"/>
          <p:nvPr/>
        </p:nvSpPr>
        <p:spPr>
          <a:xfrm>
            <a:off x="1518725" y="5906750"/>
            <a:ext cx="4100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rgbClr val="01B0B3"/>
                </a:solidFill>
              </a:rPr>
              <a:t>elit maecenas porttitor congue massa fusce</a:t>
            </a:r>
            <a:endParaRPr lang="zh-CN" altLang="en-US" sz="1400">
              <a:solidFill>
                <a:srgbClr val="01B0B3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F39D9DE-4A24-4FFE-9449-8744C0527BC7}"/>
              </a:ext>
            </a:extLst>
          </p:cNvPr>
          <p:cNvGrpSpPr/>
          <p:nvPr/>
        </p:nvGrpSpPr>
        <p:grpSpPr>
          <a:xfrm flipH="1">
            <a:off x="398235" y="1669079"/>
            <a:ext cx="736397" cy="448572"/>
            <a:chOff x="3418114" y="450195"/>
            <a:chExt cx="1291772" cy="78687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E0A52020-5330-4B62-8FF2-2D981D063C6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18114" y="450195"/>
              <a:ext cx="1291772" cy="786876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8D3137F2-453E-4BC7-AE49-576D4B930A2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54115" y="467094"/>
              <a:ext cx="1226119" cy="747098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A6A01890-68AF-4D7F-ADC8-99DA68D644ED}"/>
              </a:ext>
            </a:extLst>
          </p:cNvPr>
          <p:cNvGrpSpPr/>
          <p:nvPr/>
        </p:nvGrpSpPr>
        <p:grpSpPr>
          <a:xfrm flipH="1">
            <a:off x="398235" y="3006723"/>
            <a:ext cx="736397" cy="448572"/>
            <a:chOff x="3418114" y="450195"/>
            <a:chExt cx="1291772" cy="78687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916C4393-8588-462A-BD93-6D6BAE914EF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18114" y="450195"/>
              <a:ext cx="1291772" cy="786876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xmlns="" id="{E42C27D3-7DBE-45AB-B510-D0292894660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54115" y="467094"/>
              <a:ext cx="1226119" cy="747098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3E1184B1-BBF1-4859-B129-9559B868FBD1}"/>
              </a:ext>
            </a:extLst>
          </p:cNvPr>
          <p:cNvGrpSpPr/>
          <p:nvPr/>
        </p:nvGrpSpPr>
        <p:grpSpPr>
          <a:xfrm flipH="1">
            <a:off x="398235" y="4344367"/>
            <a:ext cx="736397" cy="448572"/>
            <a:chOff x="3418114" y="450195"/>
            <a:chExt cx="1291772" cy="786876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278F5198-7F29-4D0B-93A9-D9F0F97B38D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18114" y="450195"/>
              <a:ext cx="1291772" cy="786876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xmlns="" id="{36E390B8-A6F3-443A-A896-103FCAABCD8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54115" y="467094"/>
              <a:ext cx="1226119" cy="747098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DBE3D7BE-E4DB-4037-A9B7-923981E8479A}"/>
              </a:ext>
            </a:extLst>
          </p:cNvPr>
          <p:cNvGrpSpPr/>
          <p:nvPr/>
        </p:nvGrpSpPr>
        <p:grpSpPr>
          <a:xfrm flipH="1">
            <a:off x="398235" y="5682011"/>
            <a:ext cx="736397" cy="448572"/>
            <a:chOff x="3418114" y="450195"/>
            <a:chExt cx="1291772" cy="786876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4A196DE7-B14A-44E2-99BA-805FFB5445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18114" y="450195"/>
              <a:ext cx="1291772" cy="786876"/>
            </a:xfrm>
            <a:custGeom>
              <a:avLst/>
              <a:gdLst>
                <a:gd name="connsiteX0" fmla="*/ 1259840 w 1403033"/>
                <a:gd name="connsiteY0" fmla="*/ 371170 h 854650"/>
                <a:gd name="connsiteX1" fmla="*/ 1194412 w 1403033"/>
                <a:gd name="connsiteY1" fmla="*/ 436598 h 854650"/>
                <a:gd name="connsiteX2" fmla="*/ 1259840 w 1403033"/>
                <a:gd name="connsiteY2" fmla="*/ 502026 h 854650"/>
                <a:gd name="connsiteX3" fmla="*/ 1325268 w 1403033"/>
                <a:gd name="connsiteY3" fmla="*/ 436598 h 854650"/>
                <a:gd name="connsiteX4" fmla="*/ 1259840 w 1403033"/>
                <a:gd name="connsiteY4" fmla="*/ 371170 h 854650"/>
                <a:gd name="connsiteX5" fmla="*/ 253618 w 1403033"/>
                <a:gd name="connsiteY5" fmla="*/ 1299 h 854650"/>
                <a:gd name="connsiteX6" fmla="*/ 404062 w 1403033"/>
                <a:gd name="connsiteY6" fmla="*/ 9591 h 854650"/>
                <a:gd name="connsiteX7" fmla="*/ 857861 w 1403033"/>
                <a:gd name="connsiteY7" fmla="*/ 22858 h 854650"/>
                <a:gd name="connsiteX8" fmla="*/ 1390581 w 1403033"/>
                <a:gd name="connsiteY8" fmla="*/ 400964 h 854650"/>
                <a:gd name="connsiteX9" fmla="*/ 1390581 w 1403033"/>
                <a:gd name="connsiteY9" fmla="*/ 500466 h 854650"/>
                <a:gd name="connsiteX10" fmla="*/ 1337966 w 1403033"/>
                <a:gd name="connsiteY10" fmla="*/ 566800 h 854650"/>
                <a:gd name="connsiteX11" fmla="*/ 917052 w 1403033"/>
                <a:gd name="connsiteY11" fmla="*/ 838771 h 854650"/>
                <a:gd name="connsiteX12" fmla="*/ 410639 w 1403033"/>
                <a:gd name="connsiteY12" fmla="*/ 845404 h 854650"/>
                <a:gd name="connsiteX13" fmla="*/ 55493 w 1403033"/>
                <a:gd name="connsiteY13" fmla="*/ 672935 h 854650"/>
                <a:gd name="connsiteX14" fmla="*/ 9455 w 1403033"/>
                <a:gd name="connsiteY14" fmla="*/ 215228 h 854650"/>
                <a:gd name="connsiteX15" fmla="*/ 108107 w 1403033"/>
                <a:gd name="connsiteY15" fmla="*/ 22858 h 854650"/>
                <a:gd name="connsiteX16" fmla="*/ 253618 w 1403033"/>
                <a:gd name="connsiteY16" fmla="*/ 1299 h 85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3033" h="854650">
                  <a:moveTo>
                    <a:pt x="1259840" y="371170"/>
                  </a:moveTo>
                  <a:cubicBezTo>
                    <a:pt x="1223705" y="371170"/>
                    <a:pt x="1194412" y="400463"/>
                    <a:pt x="1194412" y="436598"/>
                  </a:cubicBezTo>
                  <a:cubicBezTo>
                    <a:pt x="1194412" y="472733"/>
                    <a:pt x="1223705" y="502026"/>
                    <a:pt x="1259840" y="502026"/>
                  </a:cubicBezTo>
                  <a:cubicBezTo>
                    <a:pt x="1295975" y="502026"/>
                    <a:pt x="1325268" y="472733"/>
                    <a:pt x="1325268" y="436598"/>
                  </a:cubicBezTo>
                  <a:cubicBezTo>
                    <a:pt x="1325268" y="400463"/>
                    <a:pt x="1295975" y="371170"/>
                    <a:pt x="1259840" y="371170"/>
                  </a:cubicBezTo>
                  <a:close/>
                  <a:moveTo>
                    <a:pt x="253618" y="1299"/>
                  </a:moveTo>
                  <a:cubicBezTo>
                    <a:pt x="307055" y="4616"/>
                    <a:pt x="361313" y="12908"/>
                    <a:pt x="404062" y="9591"/>
                  </a:cubicBezTo>
                  <a:cubicBezTo>
                    <a:pt x="555329" y="-3676"/>
                    <a:pt x="706595" y="22858"/>
                    <a:pt x="857861" y="22858"/>
                  </a:cubicBezTo>
                  <a:cubicBezTo>
                    <a:pt x="857861" y="22858"/>
                    <a:pt x="1291929" y="195328"/>
                    <a:pt x="1390581" y="400964"/>
                  </a:cubicBezTo>
                  <a:cubicBezTo>
                    <a:pt x="1403734" y="434131"/>
                    <a:pt x="1410311" y="473932"/>
                    <a:pt x="1390581" y="500466"/>
                  </a:cubicBezTo>
                  <a:cubicBezTo>
                    <a:pt x="1384004" y="526999"/>
                    <a:pt x="1357697" y="546900"/>
                    <a:pt x="1337966" y="566800"/>
                  </a:cubicBezTo>
                  <a:cubicBezTo>
                    <a:pt x="1219584" y="659668"/>
                    <a:pt x="1061741" y="812237"/>
                    <a:pt x="917052" y="838771"/>
                  </a:cubicBezTo>
                  <a:cubicBezTo>
                    <a:pt x="765786" y="858671"/>
                    <a:pt x="561905" y="858671"/>
                    <a:pt x="410639" y="845404"/>
                  </a:cubicBezTo>
                  <a:cubicBezTo>
                    <a:pt x="292257" y="832137"/>
                    <a:pt x="94953" y="812237"/>
                    <a:pt x="55493" y="672935"/>
                  </a:cubicBezTo>
                  <a:cubicBezTo>
                    <a:pt x="16032" y="560167"/>
                    <a:pt x="-16852" y="354530"/>
                    <a:pt x="9455" y="215228"/>
                  </a:cubicBezTo>
                  <a:cubicBezTo>
                    <a:pt x="16032" y="155527"/>
                    <a:pt x="48916" y="56025"/>
                    <a:pt x="108107" y="22858"/>
                  </a:cubicBezTo>
                  <a:cubicBezTo>
                    <a:pt x="147568" y="-359"/>
                    <a:pt x="200182" y="-2017"/>
                    <a:pt x="253618" y="129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xmlns="" id="{BB5A6C8E-CCE1-4E29-8D07-F098CF870C5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54115" y="467094"/>
              <a:ext cx="1226119" cy="747098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81024F63-2D51-4B82-92B4-D2369606EC1B}"/>
              </a:ext>
            </a:extLst>
          </p:cNvPr>
          <p:cNvSpPr/>
          <p:nvPr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10800000" algn="r" rotWithShape="0">
              <a:srgbClr val="01B0B3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B9B6828-7D20-44EA-A9BD-2B6503C3B3BA}"/>
              </a:ext>
            </a:extLst>
          </p:cNvPr>
          <p:cNvGrpSpPr/>
          <p:nvPr/>
        </p:nvGrpSpPr>
        <p:grpSpPr>
          <a:xfrm>
            <a:off x="10302382" y="1351135"/>
            <a:ext cx="1063827" cy="777274"/>
            <a:chOff x="10309965" y="1341359"/>
            <a:chExt cx="1063827" cy="777274"/>
          </a:xfrm>
        </p:grpSpPr>
        <p:grpSp>
          <p:nvGrpSpPr>
            <p:cNvPr id="58" name="Group 4">
              <a:extLst>
                <a:ext uri="{FF2B5EF4-FFF2-40B4-BE49-F238E27FC236}">
                  <a16:creationId xmlns:a16="http://schemas.microsoft.com/office/drawing/2014/main" xmlns="" id="{7E9751CC-9303-4A33-B1C7-69D5582C99B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10309965" y="1341359"/>
              <a:ext cx="1063827" cy="777274"/>
              <a:chOff x="-4" y="0"/>
              <a:chExt cx="594" cy="434"/>
            </a:xfrm>
            <a:solidFill>
              <a:srgbClr val="01B0B3"/>
            </a:solidFill>
          </p:grpSpPr>
          <p:sp>
            <p:nvSpPr>
              <p:cNvPr id="59" name="Freeform 5">
                <a:extLst>
                  <a:ext uri="{FF2B5EF4-FFF2-40B4-BE49-F238E27FC236}">
                    <a16:creationId xmlns:a16="http://schemas.microsoft.com/office/drawing/2014/main" xmlns="" id="{D6D18AF2-077C-4877-BED9-7CB3280193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" y="0"/>
                <a:ext cx="509" cy="434"/>
              </a:xfrm>
              <a:custGeom>
                <a:avLst/>
                <a:gdLst>
                  <a:gd name="T0" fmla="*/ 238 w 252"/>
                  <a:gd name="T1" fmla="*/ 18 h 214"/>
                  <a:gd name="T2" fmla="*/ 158 w 252"/>
                  <a:gd name="T3" fmla="*/ 0 h 214"/>
                  <a:gd name="T4" fmla="*/ 150 w 252"/>
                  <a:gd name="T5" fmla="*/ 2 h 214"/>
                  <a:gd name="T6" fmla="*/ 10 w 252"/>
                  <a:gd name="T7" fmla="*/ 90 h 214"/>
                  <a:gd name="T8" fmla="*/ 5 w 252"/>
                  <a:gd name="T9" fmla="*/ 111 h 214"/>
                  <a:gd name="T10" fmla="*/ 64 w 252"/>
                  <a:gd name="T11" fmla="*/ 205 h 214"/>
                  <a:gd name="T12" fmla="*/ 85 w 252"/>
                  <a:gd name="T13" fmla="*/ 210 h 214"/>
                  <a:gd name="T14" fmla="*/ 225 w 252"/>
                  <a:gd name="T15" fmla="*/ 122 h 214"/>
                  <a:gd name="T16" fmla="*/ 230 w 252"/>
                  <a:gd name="T17" fmla="*/ 114 h 214"/>
                  <a:gd name="T18" fmla="*/ 250 w 252"/>
                  <a:gd name="T19" fmla="*/ 36 h 214"/>
                  <a:gd name="T20" fmla="*/ 238 w 252"/>
                  <a:gd name="T21" fmla="*/ 18 h 214"/>
                  <a:gd name="T22" fmla="*/ 221 w 252"/>
                  <a:gd name="T23" fmla="*/ 59 h 214"/>
                  <a:gd name="T24" fmla="*/ 199 w 252"/>
                  <a:gd name="T25" fmla="*/ 54 h 214"/>
                  <a:gd name="T26" fmla="*/ 204 w 252"/>
                  <a:gd name="T27" fmla="*/ 32 h 214"/>
                  <a:gd name="T28" fmla="*/ 226 w 252"/>
                  <a:gd name="T29" fmla="*/ 37 h 214"/>
                  <a:gd name="T30" fmla="*/ 221 w 252"/>
                  <a:gd name="T31" fmla="*/ 5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2" h="214">
                    <a:moveTo>
                      <a:pt x="238" y="18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6" y="0"/>
                      <a:pt x="152" y="0"/>
                      <a:pt x="150" y="2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2" y="94"/>
                      <a:pt x="0" y="104"/>
                      <a:pt x="5" y="111"/>
                    </a:cubicBezTo>
                    <a:cubicBezTo>
                      <a:pt x="64" y="205"/>
                      <a:pt x="64" y="205"/>
                      <a:pt x="64" y="205"/>
                    </a:cubicBezTo>
                    <a:cubicBezTo>
                      <a:pt x="68" y="212"/>
                      <a:pt x="78" y="214"/>
                      <a:pt x="85" y="210"/>
                    </a:cubicBezTo>
                    <a:cubicBezTo>
                      <a:pt x="225" y="122"/>
                      <a:pt x="225" y="122"/>
                      <a:pt x="225" y="122"/>
                    </a:cubicBezTo>
                    <a:cubicBezTo>
                      <a:pt x="228" y="120"/>
                      <a:pt x="230" y="117"/>
                      <a:pt x="230" y="114"/>
                    </a:cubicBezTo>
                    <a:cubicBezTo>
                      <a:pt x="250" y="36"/>
                      <a:pt x="250" y="36"/>
                      <a:pt x="250" y="36"/>
                    </a:cubicBezTo>
                    <a:cubicBezTo>
                      <a:pt x="252" y="28"/>
                      <a:pt x="247" y="20"/>
                      <a:pt x="238" y="18"/>
                    </a:cubicBezTo>
                    <a:close/>
                    <a:moveTo>
                      <a:pt x="221" y="59"/>
                    </a:moveTo>
                    <a:cubicBezTo>
                      <a:pt x="214" y="64"/>
                      <a:pt x="204" y="62"/>
                      <a:pt x="199" y="54"/>
                    </a:cubicBezTo>
                    <a:cubicBezTo>
                      <a:pt x="194" y="47"/>
                      <a:pt x="196" y="37"/>
                      <a:pt x="204" y="32"/>
                    </a:cubicBezTo>
                    <a:cubicBezTo>
                      <a:pt x="211" y="28"/>
                      <a:pt x="221" y="30"/>
                      <a:pt x="226" y="37"/>
                    </a:cubicBezTo>
                    <a:cubicBezTo>
                      <a:pt x="230" y="45"/>
                      <a:pt x="228" y="55"/>
                      <a:pt x="22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:a16="http://schemas.microsoft.com/office/drawing/2014/main" xmlns="" id="{4994C63C-2F56-4DA8-AAF1-D3D5586C63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" y="45"/>
                <a:ext cx="125" cy="138"/>
              </a:xfrm>
              <a:custGeom>
                <a:avLst/>
                <a:gdLst>
                  <a:gd name="T0" fmla="*/ 40 w 62"/>
                  <a:gd name="T1" fmla="*/ 68 h 68"/>
                  <a:gd name="T2" fmla="*/ 36 w 62"/>
                  <a:gd name="T3" fmla="*/ 68 h 68"/>
                  <a:gd name="T4" fmla="*/ 1 w 62"/>
                  <a:gd name="T5" fmla="*/ 4 h 68"/>
                  <a:gd name="T6" fmla="*/ 0 w 62"/>
                  <a:gd name="T7" fmla="*/ 0 h 68"/>
                  <a:gd name="T8" fmla="*/ 4 w 62"/>
                  <a:gd name="T9" fmla="*/ 2 h 68"/>
                  <a:gd name="T10" fmla="*/ 60 w 62"/>
                  <a:gd name="T11" fmla="*/ 44 h 68"/>
                  <a:gd name="T12" fmla="*/ 56 w 62"/>
                  <a:gd name="T13" fmla="*/ 59 h 68"/>
                  <a:gd name="T14" fmla="*/ 40 w 62"/>
                  <a:gd name="T15" fmla="*/ 68 h 68"/>
                  <a:gd name="T16" fmla="*/ 6 w 62"/>
                  <a:gd name="T17" fmla="*/ 7 h 68"/>
                  <a:gd name="T18" fmla="*/ 37 w 62"/>
                  <a:gd name="T19" fmla="*/ 64 h 68"/>
                  <a:gd name="T20" fmla="*/ 53 w 62"/>
                  <a:gd name="T21" fmla="*/ 57 h 68"/>
                  <a:gd name="T22" fmla="*/ 56 w 62"/>
                  <a:gd name="T23" fmla="*/ 45 h 68"/>
                  <a:gd name="T24" fmla="*/ 6 w 62"/>
                  <a:gd name="T25" fmla="*/ 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8">
                    <a:moveTo>
                      <a:pt x="40" y="68"/>
                    </a:moveTo>
                    <a:cubicBezTo>
                      <a:pt x="39" y="68"/>
                      <a:pt x="37" y="68"/>
                      <a:pt x="36" y="68"/>
                    </a:cubicBezTo>
                    <a:cubicBezTo>
                      <a:pt x="14" y="62"/>
                      <a:pt x="2" y="6"/>
                      <a:pt x="1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8" y="10"/>
                      <a:pt x="56" y="27"/>
                      <a:pt x="60" y="44"/>
                    </a:cubicBezTo>
                    <a:cubicBezTo>
                      <a:pt x="62" y="49"/>
                      <a:pt x="60" y="54"/>
                      <a:pt x="56" y="59"/>
                    </a:cubicBezTo>
                    <a:cubicBezTo>
                      <a:pt x="51" y="65"/>
                      <a:pt x="46" y="68"/>
                      <a:pt x="40" y="68"/>
                    </a:cubicBezTo>
                    <a:close/>
                    <a:moveTo>
                      <a:pt x="6" y="7"/>
                    </a:moveTo>
                    <a:cubicBezTo>
                      <a:pt x="9" y="19"/>
                      <a:pt x="20" y="60"/>
                      <a:pt x="37" y="64"/>
                    </a:cubicBezTo>
                    <a:cubicBezTo>
                      <a:pt x="42" y="65"/>
                      <a:pt x="48" y="63"/>
                      <a:pt x="53" y="57"/>
                    </a:cubicBezTo>
                    <a:cubicBezTo>
                      <a:pt x="56" y="53"/>
                      <a:pt x="57" y="50"/>
                      <a:pt x="56" y="45"/>
                    </a:cubicBezTo>
                    <a:cubicBezTo>
                      <a:pt x="53" y="32"/>
                      <a:pt x="32" y="16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2C8A8954-5EC7-41D1-9B2F-84F8675BD55E}"/>
                </a:ext>
              </a:extLst>
            </p:cNvPr>
            <p:cNvSpPr txBox="1"/>
            <p:nvPr/>
          </p:nvSpPr>
          <p:spPr>
            <a:xfrm rot="1980000">
              <a:off x="10595932" y="1500742"/>
              <a:ext cx="737348" cy="398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Bauhaus 93" panose="04030905020B02020C02" pitchFamily="82" charset="0"/>
                </a:rPr>
                <a:t>PPT</a:t>
              </a:r>
              <a:endParaRPr lang="zh-CN" altLang="en-US" sz="240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1A6F5707-DED1-4310-81A9-C54D15406F17}"/>
              </a:ext>
            </a:extLst>
          </p:cNvPr>
          <p:cNvSpPr txBox="1"/>
          <p:nvPr/>
        </p:nvSpPr>
        <p:spPr>
          <a:xfrm>
            <a:off x="7293429" y="1166843"/>
            <a:ext cx="37011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FECE02"/>
                </a:solidFill>
                <a:latin typeface="Bauhaus 93" panose="04030905020B02020C02" pitchFamily="82" charset="0"/>
              </a:rPr>
              <a:t>TITLE GOES HERE</a:t>
            </a:r>
            <a:endParaRPr lang="zh-CN" altLang="en-US" sz="96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01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AA5BC5E-6C0E-419D-B588-5D8E5E68B93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B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40CD4D4-149E-4793-8AD8-C6FE593751A3}"/>
              </a:ext>
            </a:extLst>
          </p:cNvPr>
          <p:cNvSpPr txBox="1"/>
          <p:nvPr/>
        </p:nvSpPr>
        <p:spPr>
          <a:xfrm>
            <a:off x="1189778" y="1166843"/>
            <a:ext cx="37011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  <a:latin typeface="Bauhaus 93" panose="04030905020B02020C02" pitchFamily="82" charset="0"/>
              </a:rPr>
              <a:t>TITLE GOES HERE</a:t>
            </a:r>
            <a:endParaRPr lang="zh-CN" altLang="en-US" sz="96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5B61F79-544D-40D4-B3AB-32B02B109E38}"/>
              </a:ext>
            </a:extLst>
          </p:cNvPr>
          <p:cNvSpPr txBox="1"/>
          <p:nvPr/>
        </p:nvSpPr>
        <p:spPr>
          <a:xfrm>
            <a:off x="6904539" y="4403328"/>
            <a:ext cx="4798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FECE02"/>
                </a:solidFill>
                <a:latin typeface="Bauhaus 93" panose="04030905020B02020C02" pitchFamily="82" charset="0"/>
              </a:rPr>
              <a:t>Maecenas porttitor congue </a:t>
            </a:r>
            <a:endParaRPr lang="zh-CN" altLang="en-US" sz="24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89B67C7-203E-4DB1-BD64-460B986412E9}"/>
              </a:ext>
            </a:extLst>
          </p:cNvPr>
          <p:cNvSpPr txBox="1"/>
          <p:nvPr/>
        </p:nvSpPr>
        <p:spPr>
          <a:xfrm>
            <a:off x="6904540" y="540159"/>
            <a:ext cx="3171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Bauhaus 93" panose="04030905020B02020C02" pitchFamily="82" charset="0"/>
              </a:rPr>
              <a:t>DESIGNED BY XIAO</a:t>
            </a:r>
            <a:endParaRPr lang="zh-CN" altLang="en-US" sz="28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0C3771A-9697-4768-809C-F896B0F762A6}"/>
              </a:ext>
            </a:extLst>
          </p:cNvPr>
          <p:cNvSpPr txBox="1"/>
          <p:nvPr/>
        </p:nvSpPr>
        <p:spPr>
          <a:xfrm>
            <a:off x="6904539" y="1581557"/>
            <a:ext cx="4376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FECE02"/>
                </a:solidFill>
                <a:latin typeface="Bauhaus 93" panose="04030905020B02020C02" pitchFamily="82" charset="0"/>
              </a:rPr>
              <a:t>lorem ipsum dolor sit amet</a:t>
            </a:r>
            <a:endParaRPr lang="zh-CN" altLang="en-US" sz="24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A5A295F-FB9A-41A2-93FA-E13FF16EBDFA}"/>
              </a:ext>
            </a:extLst>
          </p:cNvPr>
          <p:cNvSpPr txBox="1"/>
          <p:nvPr/>
        </p:nvSpPr>
        <p:spPr>
          <a:xfrm>
            <a:off x="6904540" y="1996679"/>
            <a:ext cx="4100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lorem ipsum dolor sit amet consectetuer adipiscing elit maecenas porttitor congue massa fusce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8BF32BD-8158-4125-A851-54CB4C0DA3D6}"/>
              </a:ext>
            </a:extLst>
          </p:cNvPr>
          <p:cNvSpPr txBox="1"/>
          <p:nvPr/>
        </p:nvSpPr>
        <p:spPr>
          <a:xfrm>
            <a:off x="6904539" y="2838126"/>
            <a:ext cx="2772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FECE02"/>
                </a:solidFill>
                <a:latin typeface="Bauhaus 93" panose="04030905020B02020C02" pitchFamily="82" charset="0"/>
              </a:rPr>
              <a:t>consectetuer adipi</a:t>
            </a:r>
          </a:p>
          <a:p>
            <a:r>
              <a:rPr lang="da-DK" altLang="zh-CN" sz="2400">
                <a:solidFill>
                  <a:srgbClr val="FECE02"/>
                </a:solidFill>
                <a:latin typeface="Bauhaus 93" panose="04030905020B02020C02" pitchFamily="82" charset="0"/>
              </a:rPr>
              <a:t>scing elit</a:t>
            </a:r>
            <a:endParaRPr lang="zh-CN" altLang="en-US" sz="24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71DF785-57CA-479B-9FD7-EB8D6E6DBF77}"/>
              </a:ext>
            </a:extLst>
          </p:cNvPr>
          <p:cNvSpPr txBox="1"/>
          <p:nvPr/>
        </p:nvSpPr>
        <p:spPr>
          <a:xfrm>
            <a:off x="6904540" y="3618323"/>
            <a:ext cx="331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lorem ipsum dolor sit amet consectetuer adipiscing elit 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614A589-E0DE-4C7E-967E-E32694CBEB06}"/>
              </a:ext>
            </a:extLst>
          </p:cNvPr>
          <p:cNvSpPr txBox="1"/>
          <p:nvPr/>
        </p:nvSpPr>
        <p:spPr>
          <a:xfrm>
            <a:off x="6904540" y="4814193"/>
            <a:ext cx="4376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dolor sit amet consectetuer adipiscing elit maecenas porttitor congue massa fusce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7669FDC-1CFC-4BDA-B512-0F5E8C7C4162}"/>
              </a:ext>
            </a:extLst>
          </p:cNvPr>
          <p:cNvSpPr txBox="1"/>
          <p:nvPr/>
        </p:nvSpPr>
        <p:spPr>
          <a:xfrm>
            <a:off x="6904539" y="5599198"/>
            <a:ext cx="3316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400">
                <a:solidFill>
                  <a:srgbClr val="FECE02"/>
                </a:solidFill>
                <a:latin typeface="Bauhaus 93" panose="04030905020B02020C02" pitchFamily="82" charset="0"/>
              </a:rPr>
              <a:t>magna sed pulvinar</a:t>
            </a:r>
            <a:endParaRPr lang="zh-CN" altLang="en-US" sz="2400">
              <a:solidFill>
                <a:srgbClr val="FECE02"/>
              </a:solidFill>
              <a:latin typeface="Bauhaus 93" panose="04030905020B02020C02" pitchFamily="8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F8F9B83-D6C8-46BD-8DCA-089C4A92D036}"/>
              </a:ext>
            </a:extLst>
          </p:cNvPr>
          <p:cNvSpPr txBox="1"/>
          <p:nvPr/>
        </p:nvSpPr>
        <p:spPr>
          <a:xfrm>
            <a:off x="6904540" y="6010064"/>
            <a:ext cx="4100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elit maecenas porttitor congue massa fusce</a:t>
            </a: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4C1AE98-89A8-4DEF-BFF5-576DEF868B36}"/>
              </a:ext>
            </a:extLst>
          </p:cNvPr>
          <p:cNvGrpSpPr/>
          <p:nvPr/>
        </p:nvGrpSpPr>
        <p:grpSpPr>
          <a:xfrm>
            <a:off x="6144070" y="3676986"/>
            <a:ext cx="609616" cy="372708"/>
            <a:chOff x="5692129" y="3223888"/>
            <a:chExt cx="686690" cy="419831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9EFC0330-D3F1-4422-AB86-E193E37FA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129" y="3223888"/>
              <a:ext cx="686690" cy="419831"/>
            </a:xfrm>
            <a:custGeom>
              <a:avLst/>
              <a:gdLst>
                <a:gd name="connsiteX0" fmla="*/ 528889 w 686690"/>
                <a:gd name="connsiteY0" fmla="*/ 180110 h 419831"/>
                <a:gd name="connsiteX1" fmla="*/ 489599 w 686690"/>
                <a:gd name="connsiteY1" fmla="*/ 219400 h 419831"/>
                <a:gd name="connsiteX2" fmla="*/ 528889 w 686690"/>
                <a:gd name="connsiteY2" fmla="*/ 258690 h 419831"/>
                <a:gd name="connsiteX3" fmla="*/ 568179 w 686690"/>
                <a:gd name="connsiteY3" fmla="*/ 219400 h 419831"/>
                <a:gd name="connsiteX4" fmla="*/ 528889 w 686690"/>
                <a:gd name="connsiteY4" fmla="*/ 180110 h 419831"/>
                <a:gd name="connsiteX5" fmla="*/ 124129 w 686690"/>
                <a:gd name="connsiteY5" fmla="*/ 639 h 419831"/>
                <a:gd name="connsiteX6" fmla="*/ 197761 w 686690"/>
                <a:gd name="connsiteY6" fmla="*/ 4712 h 419831"/>
                <a:gd name="connsiteX7" fmla="*/ 419865 w 686690"/>
                <a:gd name="connsiteY7" fmla="*/ 11229 h 419831"/>
                <a:gd name="connsiteX8" fmla="*/ 680596 w 686690"/>
                <a:gd name="connsiteY8" fmla="*/ 196967 h 419831"/>
                <a:gd name="connsiteX9" fmla="*/ 680596 w 686690"/>
                <a:gd name="connsiteY9" fmla="*/ 245845 h 419831"/>
                <a:gd name="connsiteX10" fmla="*/ 654844 w 686690"/>
                <a:gd name="connsiteY10" fmla="*/ 278431 h 419831"/>
                <a:gd name="connsiteX11" fmla="*/ 448835 w 686690"/>
                <a:gd name="connsiteY11" fmla="*/ 412031 h 419831"/>
                <a:gd name="connsiteX12" fmla="*/ 200980 w 686690"/>
                <a:gd name="connsiteY12" fmla="*/ 415290 h 419831"/>
                <a:gd name="connsiteX13" fmla="*/ 27160 w 686690"/>
                <a:gd name="connsiteY13" fmla="*/ 330568 h 419831"/>
                <a:gd name="connsiteX14" fmla="*/ 4628 w 686690"/>
                <a:gd name="connsiteY14" fmla="*/ 105727 h 419831"/>
                <a:gd name="connsiteX15" fmla="*/ 52911 w 686690"/>
                <a:gd name="connsiteY15" fmla="*/ 11229 h 419831"/>
                <a:gd name="connsiteX16" fmla="*/ 124129 w 686690"/>
                <a:gd name="connsiteY16" fmla="*/ 639 h 41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6690" h="419831">
                  <a:moveTo>
                    <a:pt x="528889" y="180110"/>
                  </a:moveTo>
                  <a:cubicBezTo>
                    <a:pt x="507190" y="180110"/>
                    <a:pt x="489599" y="197701"/>
                    <a:pt x="489599" y="219400"/>
                  </a:cubicBezTo>
                  <a:cubicBezTo>
                    <a:pt x="489599" y="241099"/>
                    <a:pt x="507190" y="258690"/>
                    <a:pt x="528889" y="258690"/>
                  </a:cubicBezTo>
                  <a:cubicBezTo>
                    <a:pt x="550588" y="258690"/>
                    <a:pt x="568179" y="241099"/>
                    <a:pt x="568179" y="219400"/>
                  </a:cubicBezTo>
                  <a:cubicBezTo>
                    <a:pt x="568179" y="197701"/>
                    <a:pt x="550588" y="180110"/>
                    <a:pt x="528889" y="180110"/>
                  </a:cubicBezTo>
                  <a:close/>
                  <a:moveTo>
                    <a:pt x="124129" y="639"/>
                  </a:moveTo>
                  <a:cubicBezTo>
                    <a:pt x="150283" y="2268"/>
                    <a:pt x="176839" y="6341"/>
                    <a:pt x="197761" y="4712"/>
                  </a:cubicBezTo>
                  <a:cubicBezTo>
                    <a:pt x="271796" y="-1805"/>
                    <a:pt x="345831" y="11229"/>
                    <a:pt x="419865" y="11229"/>
                  </a:cubicBezTo>
                  <a:cubicBezTo>
                    <a:pt x="419865" y="11229"/>
                    <a:pt x="632312" y="95951"/>
                    <a:pt x="680596" y="196967"/>
                  </a:cubicBezTo>
                  <a:cubicBezTo>
                    <a:pt x="687033" y="213260"/>
                    <a:pt x="690252" y="232811"/>
                    <a:pt x="680596" y="245845"/>
                  </a:cubicBezTo>
                  <a:cubicBezTo>
                    <a:pt x="677377" y="258879"/>
                    <a:pt x="664501" y="268655"/>
                    <a:pt x="654844" y="278431"/>
                  </a:cubicBezTo>
                  <a:cubicBezTo>
                    <a:pt x="596904" y="324050"/>
                    <a:pt x="519651" y="398997"/>
                    <a:pt x="448835" y="412031"/>
                  </a:cubicBezTo>
                  <a:cubicBezTo>
                    <a:pt x="374801" y="421807"/>
                    <a:pt x="275015" y="421807"/>
                    <a:pt x="200980" y="415290"/>
                  </a:cubicBezTo>
                  <a:cubicBezTo>
                    <a:pt x="143040" y="408773"/>
                    <a:pt x="46473" y="398997"/>
                    <a:pt x="27160" y="330568"/>
                  </a:cubicBezTo>
                  <a:cubicBezTo>
                    <a:pt x="7847" y="275172"/>
                    <a:pt x="-8248" y="174157"/>
                    <a:pt x="4628" y="105727"/>
                  </a:cubicBezTo>
                  <a:cubicBezTo>
                    <a:pt x="7847" y="76400"/>
                    <a:pt x="23941" y="27522"/>
                    <a:pt x="52911" y="11229"/>
                  </a:cubicBezTo>
                  <a:cubicBezTo>
                    <a:pt x="72225" y="-176"/>
                    <a:pt x="97976" y="-991"/>
                    <a:pt x="124129" y="639"/>
                  </a:cubicBezTo>
                  <a:close/>
                </a:path>
              </a:pathLst>
            </a:custGeom>
            <a:solidFill>
              <a:srgbClr val="FECE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FB498E74-18E4-4427-9E7B-D6BF0CCB8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5949" y="3257021"/>
              <a:ext cx="554364" cy="343958"/>
            </a:xfrm>
            <a:custGeom>
              <a:avLst/>
              <a:gdLst>
                <a:gd name="T0" fmla="*/ 4 w 217"/>
                <a:gd name="T1" fmla="*/ 36 h 133"/>
                <a:gd name="T2" fmla="*/ 11 w 217"/>
                <a:gd name="T3" fmla="*/ 105 h 133"/>
                <a:gd name="T4" fmla="*/ 65 w 217"/>
                <a:gd name="T5" fmla="*/ 131 h 133"/>
                <a:gd name="T6" fmla="*/ 142 w 217"/>
                <a:gd name="T7" fmla="*/ 130 h 133"/>
                <a:gd name="T8" fmla="*/ 206 w 217"/>
                <a:gd name="T9" fmla="*/ 89 h 133"/>
                <a:gd name="T10" fmla="*/ 214 w 217"/>
                <a:gd name="T11" fmla="*/ 79 h 133"/>
                <a:gd name="T12" fmla="*/ 214 w 217"/>
                <a:gd name="T13" fmla="*/ 64 h 133"/>
                <a:gd name="T14" fmla="*/ 133 w 217"/>
                <a:gd name="T15" fmla="*/ 7 h 133"/>
                <a:gd name="T16" fmla="*/ 64 w 217"/>
                <a:gd name="T17" fmla="*/ 5 h 133"/>
                <a:gd name="T18" fmla="*/ 19 w 217"/>
                <a:gd name="T19" fmla="*/ 7 h 133"/>
                <a:gd name="T20" fmla="*/ 4 w 217"/>
                <a:gd name="T21" fmla="*/ 3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133">
                  <a:moveTo>
                    <a:pt x="4" y="36"/>
                  </a:moveTo>
                  <a:cubicBezTo>
                    <a:pt x="0" y="57"/>
                    <a:pt x="5" y="88"/>
                    <a:pt x="11" y="105"/>
                  </a:cubicBezTo>
                  <a:cubicBezTo>
                    <a:pt x="17" y="126"/>
                    <a:pt x="47" y="129"/>
                    <a:pt x="65" y="131"/>
                  </a:cubicBezTo>
                  <a:cubicBezTo>
                    <a:pt x="88" y="133"/>
                    <a:pt x="119" y="133"/>
                    <a:pt x="142" y="130"/>
                  </a:cubicBezTo>
                  <a:cubicBezTo>
                    <a:pt x="164" y="126"/>
                    <a:pt x="188" y="103"/>
                    <a:pt x="206" y="89"/>
                  </a:cubicBezTo>
                  <a:cubicBezTo>
                    <a:pt x="209" y="86"/>
                    <a:pt x="213" y="83"/>
                    <a:pt x="214" y="79"/>
                  </a:cubicBezTo>
                  <a:cubicBezTo>
                    <a:pt x="217" y="75"/>
                    <a:pt x="216" y="69"/>
                    <a:pt x="214" y="64"/>
                  </a:cubicBezTo>
                  <a:cubicBezTo>
                    <a:pt x="199" y="33"/>
                    <a:pt x="133" y="7"/>
                    <a:pt x="133" y="7"/>
                  </a:cubicBezTo>
                  <a:cubicBezTo>
                    <a:pt x="110" y="7"/>
                    <a:pt x="87" y="3"/>
                    <a:pt x="64" y="5"/>
                  </a:cubicBezTo>
                  <a:cubicBezTo>
                    <a:pt x="51" y="6"/>
                    <a:pt x="31" y="0"/>
                    <a:pt x="19" y="7"/>
                  </a:cubicBezTo>
                  <a:cubicBezTo>
                    <a:pt x="10" y="12"/>
                    <a:pt x="5" y="27"/>
                    <a:pt x="4" y="3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4">
            <a:extLst>
              <a:ext uri="{FF2B5EF4-FFF2-40B4-BE49-F238E27FC236}">
                <a16:creationId xmlns:a16="http://schemas.microsoft.com/office/drawing/2014/main" xmlns="" id="{40656B46-A46C-4146-A686-8585DA81061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9231" y="1402743"/>
            <a:ext cx="1063827" cy="777274"/>
            <a:chOff x="-4" y="0"/>
            <a:chExt cx="594" cy="434"/>
          </a:xfrm>
          <a:solidFill>
            <a:srgbClr val="FECE02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xmlns="" id="{01959072-ACB2-4F70-8F96-2922B049BA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0"/>
              <a:ext cx="509" cy="434"/>
            </a:xfrm>
            <a:custGeom>
              <a:avLst/>
              <a:gdLst>
                <a:gd name="T0" fmla="*/ 238 w 252"/>
                <a:gd name="T1" fmla="*/ 18 h 214"/>
                <a:gd name="T2" fmla="*/ 158 w 252"/>
                <a:gd name="T3" fmla="*/ 0 h 214"/>
                <a:gd name="T4" fmla="*/ 150 w 252"/>
                <a:gd name="T5" fmla="*/ 2 h 214"/>
                <a:gd name="T6" fmla="*/ 10 w 252"/>
                <a:gd name="T7" fmla="*/ 90 h 214"/>
                <a:gd name="T8" fmla="*/ 5 w 252"/>
                <a:gd name="T9" fmla="*/ 111 h 214"/>
                <a:gd name="T10" fmla="*/ 64 w 252"/>
                <a:gd name="T11" fmla="*/ 205 h 214"/>
                <a:gd name="T12" fmla="*/ 85 w 252"/>
                <a:gd name="T13" fmla="*/ 210 h 214"/>
                <a:gd name="T14" fmla="*/ 225 w 252"/>
                <a:gd name="T15" fmla="*/ 122 h 214"/>
                <a:gd name="T16" fmla="*/ 230 w 252"/>
                <a:gd name="T17" fmla="*/ 114 h 214"/>
                <a:gd name="T18" fmla="*/ 250 w 252"/>
                <a:gd name="T19" fmla="*/ 36 h 214"/>
                <a:gd name="T20" fmla="*/ 238 w 252"/>
                <a:gd name="T21" fmla="*/ 18 h 214"/>
                <a:gd name="T22" fmla="*/ 221 w 252"/>
                <a:gd name="T23" fmla="*/ 59 h 214"/>
                <a:gd name="T24" fmla="*/ 199 w 252"/>
                <a:gd name="T25" fmla="*/ 54 h 214"/>
                <a:gd name="T26" fmla="*/ 204 w 252"/>
                <a:gd name="T27" fmla="*/ 32 h 214"/>
                <a:gd name="T28" fmla="*/ 226 w 252"/>
                <a:gd name="T29" fmla="*/ 37 h 214"/>
                <a:gd name="T30" fmla="*/ 221 w 252"/>
                <a:gd name="T31" fmla="*/ 5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214">
                  <a:moveTo>
                    <a:pt x="238" y="18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2" y="0"/>
                    <a:pt x="150" y="2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2" y="94"/>
                    <a:pt x="0" y="104"/>
                    <a:pt x="5" y="111"/>
                  </a:cubicBezTo>
                  <a:cubicBezTo>
                    <a:pt x="64" y="205"/>
                    <a:pt x="64" y="205"/>
                    <a:pt x="64" y="205"/>
                  </a:cubicBezTo>
                  <a:cubicBezTo>
                    <a:pt x="68" y="212"/>
                    <a:pt x="78" y="214"/>
                    <a:pt x="85" y="210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8" y="120"/>
                    <a:pt x="230" y="117"/>
                    <a:pt x="230" y="114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52" y="28"/>
                    <a:pt x="247" y="20"/>
                    <a:pt x="238" y="18"/>
                  </a:cubicBezTo>
                  <a:close/>
                  <a:moveTo>
                    <a:pt x="221" y="59"/>
                  </a:moveTo>
                  <a:cubicBezTo>
                    <a:pt x="214" y="64"/>
                    <a:pt x="204" y="62"/>
                    <a:pt x="199" y="54"/>
                  </a:cubicBezTo>
                  <a:cubicBezTo>
                    <a:pt x="194" y="47"/>
                    <a:pt x="196" y="37"/>
                    <a:pt x="204" y="32"/>
                  </a:cubicBezTo>
                  <a:cubicBezTo>
                    <a:pt x="211" y="28"/>
                    <a:pt x="221" y="30"/>
                    <a:pt x="226" y="37"/>
                  </a:cubicBezTo>
                  <a:cubicBezTo>
                    <a:pt x="230" y="45"/>
                    <a:pt x="228" y="55"/>
                    <a:pt x="22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xmlns="" id="{A66D6D76-52D1-497A-AFCF-1F1776C2A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" y="45"/>
              <a:ext cx="125" cy="138"/>
            </a:xfrm>
            <a:custGeom>
              <a:avLst/>
              <a:gdLst>
                <a:gd name="T0" fmla="*/ 40 w 62"/>
                <a:gd name="T1" fmla="*/ 68 h 68"/>
                <a:gd name="T2" fmla="*/ 36 w 62"/>
                <a:gd name="T3" fmla="*/ 68 h 68"/>
                <a:gd name="T4" fmla="*/ 1 w 62"/>
                <a:gd name="T5" fmla="*/ 4 h 68"/>
                <a:gd name="T6" fmla="*/ 0 w 62"/>
                <a:gd name="T7" fmla="*/ 0 h 68"/>
                <a:gd name="T8" fmla="*/ 4 w 62"/>
                <a:gd name="T9" fmla="*/ 2 h 68"/>
                <a:gd name="T10" fmla="*/ 60 w 62"/>
                <a:gd name="T11" fmla="*/ 44 h 68"/>
                <a:gd name="T12" fmla="*/ 56 w 62"/>
                <a:gd name="T13" fmla="*/ 59 h 68"/>
                <a:gd name="T14" fmla="*/ 40 w 62"/>
                <a:gd name="T15" fmla="*/ 68 h 68"/>
                <a:gd name="T16" fmla="*/ 6 w 62"/>
                <a:gd name="T17" fmla="*/ 7 h 68"/>
                <a:gd name="T18" fmla="*/ 37 w 62"/>
                <a:gd name="T19" fmla="*/ 64 h 68"/>
                <a:gd name="T20" fmla="*/ 53 w 62"/>
                <a:gd name="T21" fmla="*/ 57 h 68"/>
                <a:gd name="T22" fmla="*/ 56 w 62"/>
                <a:gd name="T23" fmla="*/ 45 h 68"/>
                <a:gd name="T24" fmla="*/ 6 w 62"/>
                <a:gd name="T2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8">
                  <a:moveTo>
                    <a:pt x="40" y="68"/>
                  </a:moveTo>
                  <a:cubicBezTo>
                    <a:pt x="39" y="68"/>
                    <a:pt x="37" y="68"/>
                    <a:pt x="36" y="68"/>
                  </a:cubicBezTo>
                  <a:cubicBezTo>
                    <a:pt x="14" y="62"/>
                    <a:pt x="2" y="6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8" y="10"/>
                    <a:pt x="56" y="27"/>
                    <a:pt x="60" y="44"/>
                  </a:cubicBezTo>
                  <a:cubicBezTo>
                    <a:pt x="62" y="49"/>
                    <a:pt x="60" y="54"/>
                    <a:pt x="56" y="59"/>
                  </a:cubicBezTo>
                  <a:cubicBezTo>
                    <a:pt x="51" y="65"/>
                    <a:pt x="46" y="68"/>
                    <a:pt x="40" y="68"/>
                  </a:cubicBezTo>
                  <a:close/>
                  <a:moveTo>
                    <a:pt x="6" y="7"/>
                  </a:moveTo>
                  <a:cubicBezTo>
                    <a:pt x="9" y="19"/>
                    <a:pt x="20" y="60"/>
                    <a:pt x="37" y="64"/>
                  </a:cubicBezTo>
                  <a:cubicBezTo>
                    <a:pt x="42" y="65"/>
                    <a:pt x="48" y="63"/>
                    <a:pt x="53" y="57"/>
                  </a:cubicBezTo>
                  <a:cubicBezTo>
                    <a:pt x="56" y="53"/>
                    <a:pt x="57" y="50"/>
                    <a:pt x="56" y="45"/>
                  </a:cubicBezTo>
                  <a:cubicBezTo>
                    <a:pt x="53" y="32"/>
                    <a:pt x="32" y="16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79CBD7D-CD7F-4227-A9D6-D296019C1B6E}"/>
              </a:ext>
            </a:extLst>
          </p:cNvPr>
          <p:cNvSpPr txBox="1"/>
          <p:nvPr/>
        </p:nvSpPr>
        <p:spPr>
          <a:xfrm rot="19620000" flipH="1">
            <a:off x="849743" y="1562126"/>
            <a:ext cx="737348" cy="398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bg1"/>
                </a:solidFill>
                <a:latin typeface="Bauhaus 93" panose="04030905020B02020C02" pitchFamily="82" charset="0"/>
              </a:rPr>
              <a:t>PPT</a:t>
            </a:r>
            <a:endParaRPr lang="zh-CN" altLang="en-US" sz="240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2546DFA-239C-4EEB-945D-8F91C0D445EB}"/>
              </a:ext>
            </a:extLst>
          </p:cNvPr>
          <p:cNvSpPr txBox="1"/>
          <p:nvPr/>
        </p:nvSpPr>
        <p:spPr>
          <a:xfrm>
            <a:off x="0" y="6550223"/>
            <a:ext cx="4135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ultricies purus lectus malesuada libero </a:t>
            </a:r>
            <a:r>
              <a:rPr lang="en-US" altLang="zh-CN" sz="1400">
                <a:solidFill>
                  <a:schemeClr val="bg1"/>
                </a:solidFill>
              </a:rPr>
              <a:t>——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192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789</Words>
  <Application>Microsoft Office PowerPoint</Application>
  <PresentationFormat>宽屏</PresentationFormat>
  <Paragraphs>114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Arial</vt:lpstr>
      <vt:lpstr>等线</vt:lpstr>
      <vt:lpstr>等线 Light</vt:lpstr>
      <vt:lpstr>Bauhaus 93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yvonne 忘吃药的晓公子</dc:creator>
  <cp:keywords>51PPT模板网</cp:keywords>
  <cp:lastModifiedBy>阳光 男孩</cp:lastModifiedBy>
  <cp:revision>65</cp:revision>
  <dcterms:created xsi:type="dcterms:W3CDTF">2019-10-22T02:30:43Z</dcterms:created>
  <dcterms:modified xsi:type="dcterms:W3CDTF">2019-10-28T12:14:27Z</dcterms:modified>
</cp:coreProperties>
</file>