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6" r:id="rId10"/>
    <p:sldId id="264" r:id="rId11"/>
    <p:sldId id="265" r:id="rId12"/>
    <p:sldId id="266" r:id="rId13"/>
    <p:sldId id="277" r:id="rId14"/>
    <p:sldId id="278" r:id="rId15"/>
    <p:sldId id="267" r:id="rId16"/>
    <p:sldId id="268" r:id="rId17"/>
    <p:sldId id="269" r:id="rId18"/>
    <p:sldId id="270" r:id="rId19"/>
    <p:sldId id="279" r:id="rId20"/>
    <p:sldId id="271" r:id="rId21"/>
    <p:sldId id="272" r:id="rId22"/>
    <p:sldId id="273" r:id="rId23"/>
    <p:sldId id="274" r:id="rId24"/>
    <p:sldId id="290" r:id="rId25"/>
    <p:sldId id="291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6767"/>
    <a:srgbClr val="DE9BA1"/>
    <a:srgbClr val="C15A5A"/>
    <a:srgbClr val="83BA50"/>
    <a:srgbClr val="A6B996"/>
    <a:srgbClr val="CA7373"/>
    <a:srgbClr val="4B2F21"/>
    <a:srgbClr val="6B4430"/>
    <a:srgbClr val="6E584D"/>
    <a:srgbClr val="AB4E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2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59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DE9BA1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690-4921-ADE9-20F03C56D9F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46767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690-4921-ADE9-20F03C56D9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92378816"/>
        <c:axId val="492378032"/>
      </c:areaChart>
      <c:dateAx>
        <c:axId val="492378816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92378032"/>
        <c:crosses val="autoZero"/>
        <c:auto val="1"/>
        <c:lblOffset val="100"/>
        <c:baseTimeUnit val="days"/>
      </c:dateAx>
      <c:valAx>
        <c:axId val="492378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9237881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CA707-E497-4564-AA40-177169408872}" type="datetimeFigureOut">
              <a:rPr lang="zh-CN" altLang="en-US" smtClean="0"/>
              <a:t>2019/10/28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DE333F-79F1-4796-B9AA-4511545855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171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E333F-79F1-4796-B9AA-45115458554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2079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E333F-79F1-4796-B9AA-45115458554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8539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E333F-79F1-4796-B9AA-45115458554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6335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E333F-79F1-4796-B9AA-45115458554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3898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E333F-79F1-4796-B9AA-45115458554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1180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E333F-79F1-4796-B9AA-45115458554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7007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E333F-79F1-4796-B9AA-45115458554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437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E333F-79F1-4796-B9AA-45115458554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1286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E333F-79F1-4796-B9AA-45115458554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7691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E333F-79F1-4796-B9AA-45115458554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8432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E333F-79F1-4796-B9AA-45115458554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1295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E333F-79F1-4796-B9AA-45115458554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952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E333F-79F1-4796-B9AA-45115458554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3294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E333F-79F1-4796-B9AA-45115458554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1974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E333F-79F1-4796-B9AA-45115458554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5446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E333F-79F1-4796-B9AA-45115458554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8469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E333F-79F1-4796-B9AA-45115458554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3268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E333F-79F1-4796-B9AA-45115458554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2010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E333F-79F1-4796-B9AA-45115458554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2829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E333F-79F1-4796-B9AA-45115458554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6370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E333F-79F1-4796-B9AA-45115458554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6047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E333F-79F1-4796-B9AA-45115458554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3914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E333F-79F1-4796-B9AA-45115458554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061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CED35EB-07B8-416A-9C12-4C1566A774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FCE46643-C9E8-40B4-8E85-6943828B50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BCE86D3-B132-4CB2-8AC2-EC1805425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7C6E-FF38-47BA-A716-DF08AD566D1F}" type="datetimeFigureOut">
              <a:rPr lang="zh-CN" altLang="en-US" smtClean="0"/>
              <a:t>2019/10/28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A29B655-FDB4-4CBC-922F-3D5D5EFA4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B7A18A2-92BE-4CD9-ACA6-DF3CF591D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102BA-7670-4476-AD2D-192E1497B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146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D38C0E-45C4-45D8-A634-0B2285EE5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7774251-DEB2-4AE2-B7FF-519E3D9D9D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9923789-2A5B-4750-8D15-CBBFAF286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7C6E-FF38-47BA-A716-DF08AD566D1F}" type="datetimeFigureOut">
              <a:rPr lang="zh-CN" altLang="en-US" smtClean="0"/>
              <a:t>2019/10/28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3D195FE-E325-4909-A685-25FB42035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0FA2489-A173-4AB1-A42B-254D98BA5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102BA-7670-4476-AD2D-192E1497B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504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23A1E66-6CED-413F-8E98-C386F8FD45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DB15F3B1-0CC4-4525-8AD8-39F2666B82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D85DAF3-8296-41D4-95EE-8878B223F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7C6E-FF38-47BA-A716-DF08AD566D1F}" type="datetimeFigureOut">
              <a:rPr lang="zh-CN" altLang="en-US" smtClean="0"/>
              <a:t>2019/10/28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0DF5255-D9A8-48B6-9F31-213A26BDE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1C4B23C-7328-48EA-B593-DE6E2A035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102BA-7670-4476-AD2D-192E1497B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505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078369A-DB84-4293-B697-379228CD4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3934F3E-FF9D-4F8E-878F-28847C09C4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E970CA6-1056-4F15-9B72-7027F1ED4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7C6E-FF38-47BA-A716-DF08AD566D1F}" type="datetimeFigureOut">
              <a:rPr lang="zh-CN" altLang="en-US" smtClean="0"/>
              <a:t>2019/10/28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6D94E37-E505-4DC3-B4B9-7CC0B3A39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F9EC29E-2B5F-432D-ABD7-6D542085F3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102BA-7670-4476-AD2D-192E1497B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469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AF7EB85-80BC-4ADA-9FBA-95C921656B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D491AC9-27B7-4F3D-9EA3-0129726711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C293E16-2A1C-4403-9529-18D520EA8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7C6E-FF38-47BA-A716-DF08AD566D1F}" type="datetimeFigureOut">
              <a:rPr lang="zh-CN" altLang="en-US" smtClean="0"/>
              <a:t>2019/10/28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2175E28-96CF-4153-8956-B0DAB5F65E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98A7B4B-961D-44F0-A872-79972E499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102BA-7670-4476-AD2D-192E1497B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531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4AF6B5-C518-421B-83E1-3E068526B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CBC052E-90E5-4869-BA7E-B271B472C0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D7D7C6E-6C5D-4A06-B7B6-8B0339B6C2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4969CCE-3CBD-4A9D-B047-DBF381BC6E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7C6E-FF38-47BA-A716-DF08AD566D1F}" type="datetimeFigureOut">
              <a:rPr lang="zh-CN" altLang="en-US" smtClean="0"/>
              <a:t>2019/10/28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8B1345A-3102-4655-B5DA-F8FB04C1B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A6AD661-C48D-41AB-B7ED-9277B4D50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102BA-7670-4476-AD2D-192E1497B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928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0EEA09B-D60C-404E-A8E1-C3C388D5C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9FE5BC3-75A5-40B3-B420-B388B04ECB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5E5670A-9F4A-4D01-AEDE-5B05A444C3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721C2423-BEC7-44AE-ACFE-E7D8DD7A19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20C3943-85F5-4439-A913-AA07F1C05E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C4E7D2D9-12F8-45B7-91F2-7985C9DB9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7C6E-FF38-47BA-A716-DF08AD566D1F}" type="datetimeFigureOut">
              <a:rPr lang="zh-CN" altLang="en-US" smtClean="0"/>
              <a:t>2019/10/28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AA57FE18-06F2-4319-982F-4D8DB6862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23FFFFAA-8AD4-45E6-AB59-2E910BED5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102BA-7670-4476-AD2D-192E1497B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587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1676E33-C577-4F7C-B2CB-83DDD5B34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B6DA6F3-0F3E-4672-88B2-FB110A007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7C6E-FF38-47BA-A716-DF08AD566D1F}" type="datetimeFigureOut">
              <a:rPr lang="zh-CN" altLang="en-US" smtClean="0"/>
              <a:t>2019/10/28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AA2706B5-5016-4118-BBFF-9DA8CFA73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6C45F84-B97D-4FD9-9738-9E22D07C7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102BA-7670-4476-AD2D-192E1497B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175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7DE6BF6-AB26-461E-B21F-8F8E606B9B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7C6E-FF38-47BA-A716-DF08AD566D1F}" type="datetimeFigureOut">
              <a:rPr lang="zh-CN" altLang="en-US" smtClean="0"/>
              <a:t>2019/10/28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698AFA7-5DE4-4C44-AC80-C1554D414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61FF9BE-902F-4D5F-8F4C-1DDC17AD8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102BA-7670-4476-AD2D-192E1497B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102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0F83CC9-8821-4CDA-975F-AF4C92AB9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911180-EB7C-4499-8AD6-DDE5721229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8CF17C4-47AE-4CAE-8824-66535650C6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0A3E256-2F08-4E37-8AA1-7B59D43C9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7C6E-FF38-47BA-A716-DF08AD566D1F}" type="datetimeFigureOut">
              <a:rPr lang="zh-CN" altLang="en-US" smtClean="0"/>
              <a:t>2019/10/28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76BD6CB-6688-4220-A09D-BFBE53CA1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688D35C-D57C-4F60-B9CE-859A77AE6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102BA-7670-4476-AD2D-192E1497B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480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11E4A70-1145-4314-9316-A57BD25D3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5A9C3F4-444C-4C49-B6EE-0785357975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DBBB1C6-862B-4D8E-A08D-04EC39555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302D6AE-5A8B-4160-BEFF-2CD57C88A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7C6E-FF38-47BA-A716-DF08AD566D1F}" type="datetimeFigureOut">
              <a:rPr lang="zh-CN" altLang="en-US" smtClean="0"/>
              <a:t>2019/10/28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AB72617-6490-4BC5-88DA-4DC936121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38F591F-9F48-4912-9B56-8160AAEA4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102BA-7670-4476-AD2D-192E1497B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004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225547E6-BA8D-41FC-A6F1-FDC46C9FD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1714487-6ECD-4AFC-BEBA-45DD700719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B0C0487-BC55-4035-9330-D485AC4519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97C6E-FF38-47BA-A716-DF08AD566D1F}" type="datetimeFigureOut">
              <a:rPr lang="zh-CN" altLang="en-US" smtClean="0"/>
              <a:t>2019/10/28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441E4B4-7D45-44B1-8FC9-9C2B39C99A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D611F16-D477-4159-B798-B0E84F9AFB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102BA-7670-4476-AD2D-192E1497B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968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57549729-9CCE-4AB6-BB43-673B74D926EA}"/>
              </a:ext>
            </a:extLst>
          </p:cNvPr>
          <p:cNvSpPr/>
          <p:nvPr/>
        </p:nvSpPr>
        <p:spPr>
          <a:xfrm>
            <a:off x="7065964" y="0"/>
            <a:ext cx="2153807" cy="69049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CAC19BC4-4767-446A-A041-18819F337A3B}"/>
              </a:ext>
            </a:extLst>
          </p:cNvPr>
          <p:cNvGrpSpPr/>
          <p:nvPr/>
        </p:nvGrpSpPr>
        <p:grpSpPr>
          <a:xfrm>
            <a:off x="5587274" y="1820517"/>
            <a:ext cx="5007284" cy="2646878"/>
            <a:chOff x="5587274" y="1820517"/>
            <a:chExt cx="5007284" cy="2646878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4A1C52EB-AE86-4858-BBB8-1B328F5E6C6A}"/>
                </a:ext>
              </a:extLst>
            </p:cNvPr>
            <p:cNvSpPr txBox="1"/>
            <p:nvPr/>
          </p:nvSpPr>
          <p:spPr>
            <a:xfrm>
              <a:off x="5587274" y="2879519"/>
              <a:ext cx="69603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rgbClr val="C15A5A"/>
                  </a:solidFill>
                  <a:latin typeface="cruzeiro-16" panose="02000500000000000000" pitchFamily="2" charset="0"/>
                </a:rPr>
                <a:t>F</a:t>
              </a:r>
              <a:endParaRPr lang="zh-CN" altLang="en-US" sz="8000" dirty="0">
                <a:solidFill>
                  <a:srgbClr val="C15A5A"/>
                </a:solidFill>
                <a:latin typeface="cruzeiro-16" panose="02000500000000000000" pitchFamily="2" charset="0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94BC80BC-C2DF-4B91-B1C9-5CBD06054246}"/>
                </a:ext>
              </a:extLst>
            </p:cNvPr>
            <p:cNvSpPr txBox="1"/>
            <p:nvPr/>
          </p:nvSpPr>
          <p:spPr>
            <a:xfrm>
              <a:off x="6129738" y="2444518"/>
              <a:ext cx="874056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b="1" dirty="0">
                  <a:solidFill>
                    <a:srgbClr val="DE9BA1"/>
                  </a:solidFill>
                  <a:latin typeface="cruzeiro-16" panose="02000500000000000000" pitchFamily="2" charset="0"/>
                </a:rPr>
                <a:t>A</a:t>
              </a:r>
              <a:endParaRPr lang="zh-CN" altLang="en-US" sz="11500" b="1" dirty="0">
                <a:solidFill>
                  <a:srgbClr val="DE9BA1"/>
                </a:solidFill>
                <a:latin typeface="cruzeiro-16" panose="02000500000000000000" pitchFamily="2" charset="0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1D8B186A-CBD8-4249-A30E-18EF0104EC29}"/>
                </a:ext>
              </a:extLst>
            </p:cNvPr>
            <p:cNvSpPr txBox="1"/>
            <p:nvPr/>
          </p:nvSpPr>
          <p:spPr>
            <a:xfrm>
              <a:off x="6945753" y="2879519"/>
              <a:ext cx="78294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rgbClr val="DE9BA1"/>
                  </a:solidFill>
                  <a:latin typeface="cruzeiro-16" panose="02000500000000000000" pitchFamily="2" charset="0"/>
                </a:rPr>
                <a:t>S</a:t>
              </a:r>
              <a:endParaRPr lang="zh-CN" altLang="en-US" sz="8000" dirty="0">
                <a:solidFill>
                  <a:srgbClr val="DE9BA1"/>
                </a:solidFill>
                <a:latin typeface="cruzeiro-16" panose="02000500000000000000" pitchFamily="2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C5B6C904-6796-4CDE-8F18-F0D2E720AEC9}"/>
                </a:ext>
              </a:extLst>
            </p:cNvPr>
            <p:cNvSpPr txBox="1"/>
            <p:nvPr/>
          </p:nvSpPr>
          <p:spPr>
            <a:xfrm>
              <a:off x="7588772" y="1820517"/>
              <a:ext cx="1347842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600" b="1" dirty="0">
                  <a:solidFill>
                    <a:srgbClr val="E46767"/>
                  </a:solidFill>
                  <a:latin typeface="cruzeiro-16" panose="02000500000000000000" pitchFamily="2" charset="0"/>
                </a:rPr>
                <a:t>H</a:t>
              </a:r>
              <a:endParaRPr lang="zh-CN" altLang="en-US" sz="16600" b="1" dirty="0">
                <a:solidFill>
                  <a:srgbClr val="E46767"/>
                </a:solidFill>
                <a:latin typeface="cruzeiro-16" panose="02000500000000000000" pitchFamily="2" charset="0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8EA26954-DD50-405B-B0E7-43D5D9E10E94}"/>
                </a:ext>
              </a:extLst>
            </p:cNvPr>
            <p:cNvSpPr txBox="1"/>
            <p:nvPr/>
          </p:nvSpPr>
          <p:spPr>
            <a:xfrm>
              <a:off x="8797823" y="2884256"/>
              <a:ext cx="45037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rgbClr val="E46767"/>
                  </a:solidFill>
                  <a:latin typeface="cruzeiro-16" panose="02000500000000000000" pitchFamily="2" charset="0"/>
                </a:rPr>
                <a:t>I</a:t>
              </a:r>
              <a:endParaRPr lang="zh-CN" altLang="en-US" sz="8000" dirty="0">
                <a:solidFill>
                  <a:srgbClr val="E46767"/>
                </a:solidFill>
                <a:latin typeface="cruzeiro-16" panose="02000500000000000000" pitchFamily="2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050CC54B-D649-4DC3-BAAC-5DD21829B7E3}"/>
                </a:ext>
              </a:extLst>
            </p:cNvPr>
            <p:cNvSpPr txBox="1"/>
            <p:nvPr/>
          </p:nvSpPr>
          <p:spPr>
            <a:xfrm>
              <a:off x="9080412" y="2884255"/>
              <a:ext cx="93623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rgbClr val="E46767"/>
                  </a:solidFill>
                  <a:latin typeface="cruzeiro-16" panose="02000500000000000000" pitchFamily="2" charset="0"/>
                </a:rPr>
                <a:t>O</a:t>
              </a:r>
              <a:endParaRPr lang="zh-CN" altLang="en-US" sz="8000" dirty="0">
                <a:solidFill>
                  <a:srgbClr val="E46767"/>
                </a:solidFill>
                <a:latin typeface="cruzeiro-16" panose="02000500000000000000" pitchFamily="2" charset="0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EF955627-42DB-41BE-8CE8-354B845142F1}"/>
                </a:ext>
              </a:extLst>
            </p:cNvPr>
            <p:cNvSpPr txBox="1"/>
            <p:nvPr/>
          </p:nvSpPr>
          <p:spPr>
            <a:xfrm>
              <a:off x="9863066" y="2691157"/>
              <a:ext cx="73149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b="1" dirty="0">
                  <a:solidFill>
                    <a:srgbClr val="DE9BA1"/>
                  </a:solidFill>
                  <a:latin typeface="cruzeiro-16" panose="02000500000000000000" pitchFamily="2" charset="0"/>
                </a:rPr>
                <a:t>N</a:t>
              </a:r>
              <a:endParaRPr lang="zh-CN" altLang="en-US" sz="9600" b="1" dirty="0">
                <a:solidFill>
                  <a:srgbClr val="DE9BA1"/>
                </a:solidFill>
                <a:latin typeface="cruzeiro-16" panose="02000500000000000000" pitchFamily="2" charset="0"/>
              </a:endParaRP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AF5BFCE-E45A-408F-AE64-6377670EC0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59174" y="-1849570"/>
            <a:ext cx="8021770" cy="802177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B0CA20DC-A7DA-4930-ACE5-E980ADAD5E9A}"/>
              </a:ext>
            </a:extLst>
          </p:cNvPr>
          <p:cNvSpPr txBox="1"/>
          <p:nvPr/>
        </p:nvSpPr>
        <p:spPr>
          <a:xfrm>
            <a:off x="5682611" y="4178730"/>
            <a:ext cx="480239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Brandon Text Light" panose="020B0303020203060203" pitchFamily="34" charset="0"/>
              </a:rPr>
              <a:t>Please enter the content here, as brief and vivid as possible. Basically summarize a person or object, mainly summarize a person or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  <a:latin typeface="Brandon Text Light" panose="020B0303020203060203" pitchFamily="34" charset="0"/>
              </a:rPr>
              <a:t>objectPlease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Brandon Text Light" panose="020B0303020203060203" pitchFamily="34" charset="0"/>
              </a:rPr>
              <a:t> enter the content here, as brief and vivid as possible. 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Brandon Text Light" panose="020B0303020203060203" pitchFamily="34" charset="0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5235C3FE-4AA3-44CC-BF1C-5F621D11E91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2463" y="2462494"/>
            <a:ext cx="466260" cy="466260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A14F0C9E-8E7C-4CAF-8236-0733522D17A5}"/>
              </a:ext>
            </a:extLst>
          </p:cNvPr>
          <p:cNvSpPr txBox="1"/>
          <p:nvPr/>
        </p:nvSpPr>
        <p:spPr>
          <a:xfrm>
            <a:off x="7065964" y="5915898"/>
            <a:ext cx="21727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E46767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汇报人：张某某</a:t>
            </a:r>
          </a:p>
        </p:txBody>
      </p:sp>
    </p:spTree>
    <p:extLst>
      <p:ext uri="{BB962C8B-B14F-4D97-AF65-F5344CB8AC3E}">
        <p14:creationId xmlns:p14="http://schemas.microsoft.com/office/powerpoint/2010/main" val="212811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1CE852C-C693-41DA-9FBF-9D82DA2CD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24482" y="3249970"/>
            <a:ext cx="8021770" cy="802177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88BE0EB5-4570-4393-8F63-E40D6EE2D01B}"/>
              </a:ext>
            </a:extLst>
          </p:cNvPr>
          <p:cNvSpPr txBox="1"/>
          <p:nvPr/>
        </p:nvSpPr>
        <p:spPr>
          <a:xfrm>
            <a:off x="5167796" y="1780760"/>
            <a:ext cx="605679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3800" dirty="0">
                <a:solidFill>
                  <a:srgbClr val="AB4E4E"/>
                </a:solidFill>
                <a:latin typeface="cruzeiro-16" panose="02000500000000000000" pitchFamily="2" charset="0"/>
              </a:rPr>
              <a:t>DESIGN</a:t>
            </a:r>
            <a:endParaRPr lang="zh-CN" altLang="en-US" sz="13800" dirty="0">
              <a:solidFill>
                <a:srgbClr val="AB4E4E"/>
              </a:solidFill>
              <a:latin typeface="cruzeiro-16" panose="02000500000000000000" pitchFamily="2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47092208-00AD-4642-915B-026162335A29}"/>
              </a:ext>
            </a:extLst>
          </p:cNvPr>
          <p:cNvSpPr txBox="1"/>
          <p:nvPr/>
        </p:nvSpPr>
        <p:spPr>
          <a:xfrm>
            <a:off x="3632937" y="3037556"/>
            <a:ext cx="10980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solidFill>
                  <a:srgbClr val="DE9BA1"/>
                </a:solidFill>
                <a:latin typeface="cruzeiro-16" panose="02000500000000000000" pitchFamily="2" charset="0"/>
              </a:rPr>
              <a:t>SIM</a:t>
            </a:r>
            <a:endParaRPr lang="zh-CN" altLang="en-US" sz="3600" dirty="0">
              <a:solidFill>
                <a:srgbClr val="DE9BA1"/>
              </a:solidFill>
              <a:latin typeface="cruzeiro-16" panose="02000500000000000000" pitchFamily="2" charset="0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D304CD60-51C3-4E90-832F-0EA0A301E017}"/>
              </a:ext>
            </a:extLst>
          </p:cNvPr>
          <p:cNvCxnSpPr>
            <a:cxnSpLocks/>
          </p:cNvCxnSpPr>
          <p:nvPr/>
        </p:nvCxnSpPr>
        <p:spPr>
          <a:xfrm>
            <a:off x="5167796" y="3160388"/>
            <a:ext cx="6056796" cy="0"/>
          </a:xfrm>
          <a:prstGeom prst="line">
            <a:avLst/>
          </a:prstGeom>
          <a:ln w="57150">
            <a:solidFill>
              <a:srgbClr val="AB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A422A9C0-2B57-4BE9-956F-12A614B45073}"/>
              </a:ext>
            </a:extLst>
          </p:cNvPr>
          <p:cNvCxnSpPr>
            <a:cxnSpLocks/>
          </p:cNvCxnSpPr>
          <p:nvPr/>
        </p:nvCxnSpPr>
        <p:spPr>
          <a:xfrm>
            <a:off x="3566676" y="3349488"/>
            <a:ext cx="1230612" cy="0"/>
          </a:xfrm>
          <a:prstGeom prst="line">
            <a:avLst/>
          </a:prstGeom>
          <a:ln w="57150">
            <a:solidFill>
              <a:srgbClr val="DE9B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0D8F8BD-DDAD-4EEE-A1D0-935386372586}"/>
              </a:ext>
            </a:extLst>
          </p:cNvPr>
          <p:cNvSpPr txBox="1"/>
          <p:nvPr/>
        </p:nvSpPr>
        <p:spPr>
          <a:xfrm>
            <a:off x="5863236" y="3793148"/>
            <a:ext cx="5292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Please enter the content here, as brief and vivid as possible. Basically summarize a person or object, mainly summarize a person or </a:t>
            </a:r>
            <a:r>
              <a:rPr lang="en-US" altLang="zh-CN" sz="1200" dirty="0" err="1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objectPlease</a:t>
            </a:r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 enter the content here, as brief and vivid as possible. </a:t>
            </a:r>
            <a:endParaRPr lang="zh-CN" altLang="en-US" sz="1200" dirty="0">
              <a:solidFill>
                <a:srgbClr val="E46767">
                  <a:alpha val="80000"/>
                </a:srgbClr>
              </a:solidFill>
              <a:latin typeface="Brandon Text Light" panose="020B0303020203060203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15E3E3E-5970-48BC-944E-5858C93B6CE3}"/>
              </a:ext>
            </a:extLst>
          </p:cNvPr>
          <p:cNvSpPr txBox="1"/>
          <p:nvPr/>
        </p:nvSpPr>
        <p:spPr>
          <a:xfrm>
            <a:off x="5863236" y="4706707"/>
            <a:ext cx="5292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Please enter the content here, as brief and vivid as possible. Basically summarize a person or object, mainly summarize a person or </a:t>
            </a:r>
            <a:r>
              <a:rPr lang="en-US" altLang="zh-CN" sz="1200" dirty="0" err="1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objectPlease</a:t>
            </a:r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 enter the content here, as brief and vivid as possible. </a:t>
            </a:r>
            <a:endParaRPr lang="zh-CN" altLang="en-US" sz="1200" dirty="0">
              <a:solidFill>
                <a:srgbClr val="E46767">
                  <a:alpha val="80000"/>
                </a:srgbClr>
              </a:solidFill>
              <a:latin typeface="Brandon Text Light" panose="020B030302020306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69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A6697A2-7C60-4369-906C-1EEA22067875}"/>
              </a:ext>
            </a:extLst>
          </p:cNvPr>
          <p:cNvSpPr txBox="1"/>
          <p:nvPr/>
        </p:nvSpPr>
        <p:spPr>
          <a:xfrm>
            <a:off x="4128052" y="592971"/>
            <a:ext cx="3935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E46767"/>
                </a:solidFill>
              </a:rPr>
              <a:t>【</a:t>
            </a:r>
            <a:r>
              <a:rPr lang="zh-CN" altLang="en-US" sz="2800" dirty="0">
                <a:solidFill>
                  <a:srgbClr val="E46767"/>
                </a:solidFill>
              </a:rPr>
              <a:t>请在此输入标题</a:t>
            </a:r>
            <a:r>
              <a:rPr lang="en-US" altLang="zh-CN" sz="2800" dirty="0">
                <a:solidFill>
                  <a:srgbClr val="E46767"/>
                </a:solidFill>
              </a:rPr>
              <a:t>】</a:t>
            </a:r>
            <a:endParaRPr lang="zh-CN" altLang="en-US" sz="3600" dirty="0">
              <a:solidFill>
                <a:srgbClr val="E46767"/>
              </a:solidFill>
            </a:endParaRP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xmlns="" id="{FA4C79BA-1F22-4940-891F-1069B856DF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93568030"/>
              </p:ext>
            </p:extLst>
          </p:nvPr>
        </p:nvGraphicFramePr>
        <p:xfrm>
          <a:off x="693529" y="2017366"/>
          <a:ext cx="5985566" cy="39903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C55939B-E9FD-42B3-A45C-54891E6BCC0E}"/>
              </a:ext>
            </a:extLst>
          </p:cNvPr>
          <p:cNvSpPr txBox="1"/>
          <p:nvPr/>
        </p:nvSpPr>
        <p:spPr>
          <a:xfrm>
            <a:off x="7383439" y="4431813"/>
            <a:ext cx="3799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Please enter the content here, as brief and vivid as possible. Basically summarize a person or object, mainly summarize a person or </a:t>
            </a:r>
            <a:r>
              <a:rPr lang="en-US" altLang="zh-CN" sz="1200" dirty="0" err="1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objectPlease</a:t>
            </a:r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 enter the content here, as brief and vivid as possible. </a:t>
            </a:r>
            <a:endParaRPr lang="zh-CN" altLang="en-US" sz="1200" dirty="0">
              <a:solidFill>
                <a:srgbClr val="E46767">
                  <a:alpha val="80000"/>
                </a:srgbClr>
              </a:solidFill>
              <a:latin typeface="Brandon Text Light" panose="020B0303020203060203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C1129C7-FEA3-4FE7-89D8-B2D77E6718A5}"/>
              </a:ext>
            </a:extLst>
          </p:cNvPr>
          <p:cNvSpPr txBox="1"/>
          <p:nvPr/>
        </p:nvSpPr>
        <p:spPr>
          <a:xfrm>
            <a:off x="7383439" y="2836541"/>
            <a:ext cx="3799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Please enter the content here, as brief and vivid as possible. Basically summarize a person or object, mainly summarize a person or </a:t>
            </a:r>
            <a:r>
              <a:rPr lang="en-US" altLang="zh-CN" sz="1200" dirty="0" err="1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objectPlease</a:t>
            </a:r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 enter the content here, as brief and vivid as possible. </a:t>
            </a:r>
            <a:endParaRPr lang="zh-CN" altLang="en-US" sz="1200" dirty="0">
              <a:solidFill>
                <a:srgbClr val="E46767">
                  <a:alpha val="80000"/>
                </a:srgbClr>
              </a:solidFill>
              <a:latin typeface="Brandon Text Light" panose="020B030302020306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855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51F6E98-4993-4D03-AFF5-DCB38011A16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602" b="100000" l="6299" r="89502">
                        <a14:foregroundMark x1="11116" y1="94318" x2="26266" y2="96520"/>
                        <a14:foregroundMark x1="35117" y1="96236" x2="65912" y2="96733"/>
                        <a14:foregroundMark x1="60107" y1="91690" x2="60107" y2="91690"/>
                        <a14:foregroundMark x1="27789" y1="92756" x2="27789" y2="92756"/>
                        <a14:foregroundMark x1="22355" y1="94744" x2="34459" y2="95170"/>
                        <a14:foregroundMark x1="17538" y1="93892" x2="47962" y2="95384"/>
                        <a14:foregroundMark x1="65418" y1="93679" x2="65418" y2="93679"/>
                        <a14:foregroundMark x1="64018" y1="96946" x2="19555" y2="91903"/>
                        <a14:foregroundMark x1="11733" y1="94318" x2="11733" y2="94318"/>
                        <a14:foregroundMark x1="60478" y1="93253" x2="60478" y2="93253"/>
                        <a14:foregroundMark x1="65294" y1="94318" x2="65294" y2="94318"/>
                        <a14:foregroundMark x1="70688" y1="94957" x2="80445" y2="92756"/>
                        <a14:foregroundMark x1="59201" y1="76918" x2="78551" y2="98651"/>
                        <a14:foregroundMark x1="67435" y1="94744" x2="67435" y2="94744"/>
                        <a14:foregroundMark x1="80939" y1="94105" x2="80939" y2="94105"/>
                        <a14:foregroundMark x1="80939" y1="94105" x2="80939" y2="94105"/>
                        <a14:foregroundMark x1="80939" y1="94105" x2="80939" y2="94105"/>
                        <a14:foregroundMark x1="80939" y1="94105" x2="80939" y2="94105"/>
                        <a14:foregroundMark x1="80939" y1="94105" x2="80939" y2="94105"/>
                        <a14:foregroundMark x1="80939" y1="94105" x2="80939" y2="94105"/>
                        <a14:foregroundMark x1="80939" y1="94105" x2="80939" y2="94105"/>
                        <a14:foregroundMark x1="80939" y1="94105" x2="80939" y2="94105"/>
                        <a14:foregroundMark x1="81927" y1="94318" x2="90655" y2="94744"/>
                        <a14:foregroundMark x1="89378" y1="94318" x2="89378" y2="94318"/>
                        <a14:foregroundMark x1="81309" y1="93679" x2="89502" y2="96520"/>
                        <a14:foregroundMark x1="80692" y1="94531" x2="80692" y2="945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7707" y="387626"/>
            <a:ext cx="10496586" cy="6082748"/>
          </a:xfrm>
          <a:custGeom>
            <a:avLst/>
            <a:gdLst>
              <a:gd name="connsiteX0" fmla="*/ 0 w 10496586"/>
              <a:gd name="connsiteY0" fmla="*/ 0 h 6082748"/>
              <a:gd name="connsiteX1" fmla="*/ 10496586 w 10496586"/>
              <a:gd name="connsiteY1" fmla="*/ 0 h 6082748"/>
              <a:gd name="connsiteX2" fmla="*/ 10496586 w 10496586"/>
              <a:gd name="connsiteY2" fmla="*/ 6082748 h 6082748"/>
              <a:gd name="connsiteX3" fmla="*/ 0 w 10496586"/>
              <a:gd name="connsiteY3" fmla="*/ 6082748 h 6082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96586" h="6082748">
                <a:moveTo>
                  <a:pt x="0" y="0"/>
                </a:moveTo>
                <a:lnTo>
                  <a:pt x="10496586" y="0"/>
                </a:lnTo>
                <a:lnTo>
                  <a:pt x="10496586" y="6082748"/>
                </a:lnTo>
                <a:lnTo>
                  <a:pt x="0" y="6082748"/>
                </a:lnTo>
                <a:close/>
              </a:path>
            </a:pathLst>
          </a:cu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8DFC5CC-9995-4123-B9AA-E0DDACA7DABE}"/>
              </a:ext>
            </a:extLst>
          </p:cNvPr>
          <p:cNvSpPr/>
          <p:nvPr/>
        </p:nvSpPr>
        <p:spPr>
          <a:xfrm>
            <a:off x="2786231" y="1736725"/>
            <a:ext cx="6615953" cy="40239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9C924A47-BED8-4907-8765-0FA94EDB2B0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2989538">
            <a:off x="2643046" y="-913443"/>
            <a:ext cx="3485905" cy="5300336"/>
          </a:xfrm>
          <a:custGeom>
            <a:avLst/>
            <a:gdLst>
              <a:gd name="connsiteX0" fmla="*/ 3485905 w 3485905"/>
              <a:gd name="connsiteY0" fmla="*/ 621498 h 5300336"/>
              <a:gd name="connsiteX1" fmla="*/ 3026150 w 3485905"/>
              <a:gd name="connsiteY1" fmla="*/ 0 h 5300336"/>
              <a:gd name="connsiteX2" fmla="*/ 3485905 w 3485905"/>
              <a:gd name="connsiteY2" fmla="*/ 0 h 5300336"/>
              <a:gd name="connsiteX3" fmla="*/ 3485905 w 3485905"/>
              <a:gd name="connsiteY3" fmla="*/ 5300336 h 5300336"/>
              <a:gd name="connsiteX4" fmla="*/ 0 w 3485905"/>
              <a:gd name="connsiteY4" fmla="*/ 5300336 h 5300336"/>
              <a:gd name="connsiteX5" fmla="*/ 0 w 3485905"/>
              <a:gd name="connsiteY5" fmla="*/ 0 h 5300336"/>
              <a:gd name="connsiteX6" fmla="*/ 1810363 w 3485905"/>
              <a:gd name="connsiteY6" fmla="*/ 0 h 5300336"/>
              <a:gd name="connsiteX7" fmla="*/ 3485905 w 3485905"/>
              <a:gd name="connsiteY7" fmla="*/ 2265002 h 530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85905" h="5300336">
                <a:moveTo>
                  <a:pt x="3485905" y="621498"/>
                </a:moveTo>
                <a:lnTo>
                  <a:pt x="3026150" y="0"/>
                </a:lnTo>
                <a:lnTo>
                  <a:pt x="3485905" y="0"/>
                </a:lnTo>
                <a:close/>
                <a:moveTo>
                  <a:pt x="3485905" y="5300336"/>
                </a:moveTo>
                <a:lnTo>
                  <a:pt x="0" y="5300336"/>
                </a:lnTo>
                <a:lnTo>
                  <a:pt x="0" y="0"/>
                </a:lnTo>
                <a:lnTo>
                  <a:pt x="1810363" y="0"/>
                </a:lnTo>
                <a:lnTo>
                  <a:pt x="3485905" y="2265002"/>
                </a:lnTo>
                <a:close/>
              </a:path>
            </a:pathLst>
          </a:custGeom>
          <a:effectLst>
            <a:softEdge rad="12700"/>
          </a:effec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CA77C64-7DF8-46D3-870C-F62C0679A601}"/>
              </a:ext>
            </a:extLst>
          </p:cNvPr>
          <p:cNvSpPr txBox="1"/>
          <p:nvPr/>
        </p:nvSpPr>
        <p:spPr>
          <a:xfrm>
            <a:off x="6030848" y="3247561"/>
            <a:ext cx="3935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E46767"/>
                </a:solidFill>
              </a:rPr>
              <a:t>【</a:t>
            </a:r>
            <a:r>
              <a:rPr lang="zh-CN" altLang="en-US" sz="2400" dirty="0">
                <a:solidFill>
                  <a:srgbClr val="E46767"/>
                </a:solidFill>
              </a:rPr>
              <a:t>请在此输入标题</a:t>
            </a:r>
            <a:r>
              <a:rPr lang="en-US" altLang="zh-CN" sz="2400" dirty="0">
                <a:solidFill>
                  <a:srgbClr val="E46767"/>
                </a:solidFill>
              </a:rPr>
              <a:t>】</a:t>
            </a:r>
            <a:endParaRPr lang="zh-CN" altLang="en-US" sz="3200" dirty="0">
              <a:solidFill>
                <a:srgbClr val="E46767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9949907-BDAD-4CE2-81B1-FA4A2A884CEE}"/>
              </a:ext>
            </a:extLst>
          </p:cNvPr>
          <p:cNvSpPr txBox="1"/>
          <p:nvPr/>
        </p:nvSpPr>
        <p:spPr>
          <a:xfrm>
            <a:off x="5435369" y="3730368"/>
            <a:ext cx="3799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Please enter the content here, as brief and vivid as possible. Basically summarize a person or object, mainly summarize a person or </a:t>
            </a:r>
            <a:r>
              <a:rPr lang="en-US" altLang="zh-CN" sz="1200" dirty="0" err="1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objectPlease</a:t>
            </a:r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 enter the content here, as brief and vivid as possible. </a:t>
            </a:r>
            <a:endParaRPr lang="zh-CN" altLang="en-US" sz="1200" dirty="0">
              <a:solidFill>
                <a:srgbClr val="E46767">
                  <a:alpha val="80000"/>
                </a:srgbClr>
              </a:solidFill>
              <a:latin typeface="Brandon Text Light" panose="020B030302020306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57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A6697A2-7C60-4369-906C-1EEA22067875}"/>
              </a:ext>
            </a:extLst>
          </p:cNvPr>
          <p:cNvSpPr txBox="1"/>
          <p:nvPr/>
        </p:nvSpPr>
        <p:spPr>
          <a:xfrm>
            <a:off x="4128052" y="592971"/>
            <a:ext cx="3935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E46767"/>
                </a:solidFill>
              </a:rPr>
              <a:t>【</a:t>
            </a:r>
            <a:r>
              <a:rPr lang="zh-CN" altLang="en-US" sz="2800" dirty="0">
                <a:solidFill>
                  <a:srgbClr val="E46767"/>
                </a:solidFill>
              </a:rPr>
              <a:t>请在此输入标题</a:t>
            </a:r>
            <a:r>
              <a:rPr lang="en-US" altLang="zh-CN" sz="2800" dirty="0">
                <a:solidFill>
                  <a:srgbClr val="E46767"/>
                </a:solidFill>
              </a:rPr>
              <a:t>】</a:t>
            </a:r>
            <a:endParaRPr lang="zh-CN" altLang="en-US" sz="3600" dirty="0">
              <a:solidFill>
                <a:srgbClr val="E46767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C55939B-E9FD-42B3-A45C-54891E6BCC0E}"/>
              </a:ext>
            </a:extLst>
          </p:cNvPr>
          <p:cNvSpPr txBox="1"/>
          <p:nvPr/>
        </p:nvSpPr>
        <p:spPr>
          <a:xfrm>
            <a:off x="7383439" y="4431813"/>
            <a:ext cx="3799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Please enter the content here, as brief and vivid as possible. Basically summarize a person or object, mainly summarize a person or </a:t>
            </a:r>
            <a:r>
              <a:rPr lang="en-US" altLang="zh-CN" sz="1200" dirty="0" err="1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objectPlease</a:t>
            </a:r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 enter the content here, as brief and vivid as possible. </a:t>
            </a:r>
            <a:endParaRPr lang="zh-CN" altLang="en-US" sz="1200" dirty="0">
              <a:solidFill>
                <a:srgbClr val="E46767">
                  <a:alpha val="80000"/>
                </a:srgbClr>
              </a:solidFill>
              <a:latin typeface="Brandon Text Light" panose="020B0303020203060203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C1129C7-FEA3-4FE7-89D8-B2D77E6718A5}"/>
              </a:ext>
            </a:extLst>
          </p:cNvPr>
          <p:cNvSpPr txBox="1"/>
          <p:nvPr/>
        </p:nvSpPr>
        <p:spPr>
          <a:xfrm>
            <a:off x="7383439" y="2836541"/>
            <a:ext cx="3799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Please enter the content here, as brief and vivid as possible. Basically summarize a person or object, mainly summarize a person or </a:t>
            </a:r>
            <a:r>
              <a:rPr lang="en-US" altLang="zh-CN" sz="1200" dirty="0" err="1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objectPlease</a:t>
            </a:r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 enter the content here, as brief and vivid as possible. </a:t>
            </a:r>
            <a:endParaRPr lang="zh-CN" altLang="en-US" sz="1200" dirty="0">
              <a:solidFill>
                <a:srgbClr val="E46767">
                  <a:alpha val="80000"/>
                </a:srgbClr>
              </a:solidFill>
              <a:latin typeface="Brandon Text Light" panose="020B0303020203060203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75CE365C-8AF9-4DD0-A766-C7BE1DDBC17D}"/>
              </a:ext>
            </a:extLst>
          </p:cNvPr>
          <p:cNvGrpSpPr/>
          <p:nvPr/>
        </p:nvGrpSpPr>
        <p:grpSpPr>
          <a:xfrm>
            <a:off x="1092200" y="2557670"/>
            <a:ext cx="4812748" cy="3238452"/>
            <a:chOff x="978452" y="2173357"/>
            <a:chExt cx="4812748" cy="3238452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05FFFFEB-A5D9-4858-90B3-0B57E65CA0A6}"/>
                </a:ext>
              </a:extLst>
            </p:cNvPr>
            <p:cNvSpPr/>
            <p:nvPr/>
          </p:nvSpPr>
          <p:spPr>
            <a:xfrm>
              <a:off x="978452" y="2173357"/>
              <a:ext cx="4812748" cy="323845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266700" dist="1651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1CA03C78-B3D7-449C-BDAB-AC2C948EE1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92200" y="2322356"/>
              <a:ext cx="4585252" cy="2940454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1" t="-28894" r="-23121"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softEdge rad="12700"/>
            </a:effectLst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dk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5877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A96A8C85-D63F-4ACB-AA20-AA65006204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84612" y="3488084"/>
            <a:ext cx="430797" cy="897832"/>
          </a:xfrm>
          <a:custGeom>
            <a:avLst/>
            <a:gdLst>
              <a:gd name="connsiteX0" fmla="*/ 0 w 619758"/>
              <a:gd name="connsiteY0" fmla="*/ 0 h 1291649"/>
              <a:gd name="connsiteX1" fmla="*/ 619758 w 619758"/>
              <a:gd name="connsiteY1" fmla="*/ 0 h 1291649"/>
              <a:gd name="connsiteX2" fmla="*/ 619758 w 619758"/>
              <a:gd name="connsiteY2" fmla="*/ 1291649 h 1291649"/>
              <a:gd name="connsiteX3" fmla="*/ 0 w 619758"/>
              <a:gd name="connsiteY3" fmla="*/ 1291649 h 129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758" h="1291649">
                <a:moveTo>
                  <a:pt x="0" y="0"/>
                </a:moveTo>
                <a:lnTo>
                  <a:pt x="619758" y="0"/>
                </a:lnTo>
                <a:lnTo>
                  <a:pt x="619758" y="1291649"/>
                </a:lnTo>
                <a:lnTo>
                  <a:pt x="0" y="1291649"/>
                </a:lnTo>
                <a:close/>
              </a:path>
            </a:pathLst>
          </a:cu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32E9CF45-69ED-4E5A-BC76-D6B67A68324B}"/>
              </a:ext>
            </a:extLst>
          </p:cNvPr>
          <p:cNvGrpSpPr/>
          <p:nvPr/>
        </p:nvGrpSpPr>
        <p:grpSpPr>
          <a:xfrm>
            <a:off x="424070" y="2559762"/>
            <a:ext cx="4214191" cy="2215991"/>
            <a:chOff x="424070" y="2693506"/>
            <a:chExt cx="4214191" cy="2215991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7A825D65-59B4-4DD2-B314-C8F0F412E6AE}"/>
                </a:ext>
              </a:extLst>
            </p:cNvPr>
            <p:cNvSpPr txBox="1"/>
            <p:nvPr/>
          </p:nvSpPr>
          <p:spPr>
            <a:xfrm>
              <a:off x="424070" y="2693506"/>
              <a:ext cx="4214191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dirty="0">
                  <a:solidFill>
                    <a:srgbClr val="C15A5A">
                      <a:alpha val="85000"/>
                    </a:srgbClr>
                  </a:solidFill>
                  <a:latin typeface="cruzeiro-16" panose="02000500000000000000" pitchFamily="2" charset="0"/>
                </a:rPr>
                <a:t>PART</a:t>
              </a:r>
              <a:endParaRPr lang="zh-CN" altLang="en-US" sz="13800" dirty="0">
                <a:solidFill>
                  <a:srgbClr val="C15A5A">
                    <a:alpha val="85000"/>
                  </a:srgbClr>
                </a:solidFill>
                <a:latin typeface="cruzeiro-16" panose="02000500000000000000" pitchFamily="2" charset="0"/>
              </a:endParaRP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533E25AE-9252-418A-BB0A-5124260AA668}"/>
                </a:ext>
              </a:extLst>
            </p:cNvPr>
            <p:cNvCxnSpPr>
              <a:cxnSpLocks/>
            </p:cNvCxnSpPr>
            <p:nvPr/>
          </p:nvCxnSpPr>
          <p:spPr>
            <a:xfrm>
              <a:off x="520700" y="4642009"/>
              <a:ext cx="3494709" cy="0"/>
            </a:xfrm>
            <a:prstGeom prst="line">
              <a:avLst/>
            </a:prstGeom>
            <a:ln w="57150">
              <a:solidFill>
                <a:srgbClr val="AB4E4E">
                  <a:alpha val="6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855EC0A3-B08D-47CA-B484-586435029EF6}"/>
              </a:ext>
            </a:extLst>
          </p:cNvPr>
          <p:cNvGrpSpPr/>
          <p:nvPr/>
        </p:nvGrpSpPr>
        <p:grpSpPr>
          <a:xfrm>
            <a:off x="424070" y="477515"/>
            <a:ext cx="3525078" cy="2215991"/>
            <a:chOff x="424070" y="477515"/>
            <a:chExt cx="3525078" cy="2215991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xmlns="" id="{85A26999-BFCE-4C77-90DA-93D256ED44F7}"/>
                </a:ext>
              </a:extLst>
            </p:cNvPr>
            <p:cNvSpPr txBox="1"/>
            <p:nvPr/>
          </p:nvSpPr>
          <p:spPr>
            <a:xfrm>
              <a:off x="424070" y="477515"/>
              <a:ext cx="3525078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dirty="0">
                  <a:solidFill>
                    <a:srgbClr val="DE9BA1"/>
                  </a:solidFill>
                  <a:latin typeface="cruzeiro-16" panose="02000500000000000000" pitchFamily="2" charset="0"/>
                </a:rPr>
                <a:t>THE</a:t>
              </a:r>
              <a:endParaRPr lang="zh-CN" altLang="en-US" sz="13800" dirty="0">
                <a:solidFill>
                  <a:srgbClr val="DE9BA1"/>
                </a:solidFill>
                <a:latin typeface="cruzeiro-16" panose="02000500000000000000" pitchFamily="2" charset="0"/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66F116D5-31FD-40AE-8179-7F2AB46E91DF}"/>
                </a:ext>
              </a:extLst>
            </p:cNvPr>
            <p:cNvCxnSpPr>
              <a:cxnSpLocks/>
            </p:cNvCxnSpPr>
            <p:nvPr/>
          </p:nvCxnSpPr>
          <p:spPr>
            <a:xfrm>
              <a:off x="520700" y="2415643"/>
              <a:ext cx="2408030" cy="0"/>
            </a:xfrm>
            <a:prstGeom prst="line">
              <a:avLst/>
            </a:prstGeom>
            <a:ln w="57150">
              <a:solidFill>
                <a:srgbClr val="AB4E4E">
                  <a:alpha val="6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E5B71C7-732C-49D1-875F-5691282EB6C8}"/>
              </a:ext>
            </a:extLst>
          </p:cNvPr>
          <p:cNvSpPr txBox="1"/>
          <p:nvPr/>
        </p:nvSpPr>
        <p:spPr>
          <a:xfrm>
            <a:off x="319985" y="4415501"/>
            <a:ext cx="194806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solidFill>
                  <a:srgbClr val="AB4E4E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03</a:t>
            </a:r>
            <a:endParaRPr lang="zh-CN" altLang="en-US" sz="13800" dirty="0">
              <a:solidFill>
                <a:srgbClr val="AB4E4E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85786307-0F72-4D07-AF9A-ED4BDEBC824A}"/>
              </a:ext>
            </a:extLst>
          </p:cNvPr>
          <p:cNvCxnSpPr>
            <a:cxnSpLocks/>
          </p:cNvCxnSpPr>
          <p:nvPr/>
        </p:nvCxnSpPr>
        <p:spPr>
          <a:xfrm>
            <a:off x="520700" y="6232267"/>
            <a:ext cx="1665909" cy="0"/>
          </a:xfrm>
          <a:prstGeom prst="line">
            <a:avLst/>
          </a:prstGeom>
          <a:ln w="57150">
            <a:solidFill>
              <a:srgbClr val="AB4E4E">
                <a:alpha val="6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D01B2186-A9A7-478A-AA3E-54DFDB813EE3}"/>
              </a:ext>
            </a:extLst>
          </p:cNvPr>
          <p:cNvGrpSpPr/>
          <p:nvPr/>
        </p:nvGrpSpPr>
        <p:grpSpPr>
          <a:xfrm>
            <a:off x="8911715" y="685800"/>
            <a:ext cx="2746885" cy="487833"/>
            <a:chOff x="8575787" y="1126434"/>
            <a:chExt cx="2746885" cy="487833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45CA9E3F-3FC4-4297-B0E4-142A6609C6D4}"/>
                </a:ext>
              </a:extLst>
            </p:cNvPr>
            <p:cNvSpPr/>
            <p:nvPr/>
          </p:nvSpPr>
          <p:spPr>
            <a:xfrm>
              <a:off x="8575787" y="1126434"/>
              <a:ext cx="144143" cy="487833"/>
            </a:xfrm>
            <a:custGeom>
              <a:avLst/>
              <a:gdLst>
                <a:gd name="connsiteX0" fmla="*/ 0 w 274341"/>
                <a:gd name="connsiteY0" fmla="*/ 0 h 928468"/>
                <a:gd name="connsiteX1" fmla="*/ 274341 w 274341"/>
                <a:gd name="connsiteY1" fmla="*/ 0 h 928468"/>
                <a:gd name="connsiteX2" fmla="*/ 274341 w 274341"/>
                <a:gd name="connsiteY2" fmla="*/ 110409 h 928468"/>
                <a:gd name="connsiteX3" fmla="*/ 239317 w 274341"/>
                <a:gd name="connsiteY3" fmla="*/ 139307 h 928468"/>
                <a:gd name="connsiteX4" fmla="*/ 103918 w 274341"/>
                <a:gd name="connsiteY4" fmla="*/ 466188 h 928468"/>
                <a:gd name="connsiteX5" fmla="*/ 239317 w 274341"/>
                <a:gd name="connsiteY5" fmla="*/ 793069 h 928468"/>
                <a:gd name="connsiteX6" fmla="*/ 274341 w 274341"/>
                <a:gd name="connsiteY6" fmla="*/ 821967 h 928468"/>
                <a:gd name="connsiteX7" fmla="*/ 274341 w 274341"/>
                <a:gd name="connsiteY7" fmla="*/ 928468 h 928468"/>
                <a:gd name="connsiteX8" fmla="*/ 0 w 274341"/>
                <a:gd name="connsiteY8" fmla="*/ 928468 h 9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4341" h="928468">
                  <a:moveTo>
                    <a:pt x="0" y="0"/>
                  </a:moveTo>
                  <a:lnTo>
                    <a:pt x="274341" y="0"/>
                  </a:lnTo>
                  <a:lnTo>
                    <a:pt x="274341" y="110409"/>
                  </a:lnTo>
                  <a:lnTo>
                    <a:pt x="239317" y="139307"/>
                  </a:lnTo>
                  <a:cubicBezTo>
                    <a:pt x="155661" y="222963"/>
                    <a:pt x="103918" y="338533"/>
                    <a:pt x="103918" y="466188"/>
                  </a:cubicBezTo>
                  <a:cubicBezTo>
                    <a:pt x="103918" y="593843"/>
                    <a:pt x="155661" y="709413"/>
                    <a:pt x="239317" y="793069"/>
                  </a:cubicBezTo>
                  <a:lnTo>
                    <a:pt x="274341" y="821967"/>
                  </a:lnTo>
                  <a:lnTo>
                    <a:pt x="274341" y="928468"/>
                  </a:lnTo>
                  <a:lnTo>
                    <a:pt x="0" y="928468"/>
                  </a:lnTo>
                  <a:close/>
                </a:path>
              </a:pathLst>
            </a:custGeom>
            <a:solidFill>
              <a:srgbClr val="C1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5BB26762-E6E6-4416-B559-28C4B2EA2CE0}"/>
                </a:ext>
              </a:extLst>
            </p:cNvPr>
            <p:cNvSpPr/>
            <p:nvPr/>
          </p:nvSpPr>
          <p:spPr>
            <a:xfrm rot="10800000">
              <a:off x="11178529" y="1126434"/>
              <a:ext cx="144143" cy="487833"/>
            </a:xfrm>
            <a:custGeom>
              <a:avLst/>
              <a:gdLst>
                <a:gd name="connsiteX0" fmla="*/ 0 w 274341"/>
                <a:gd name="connsiteY0" fmla="*/ 0 h 928468"/>
                <a:gd name="connsiteX1" fmla="*/ 274341 w 274341"/>
                <a:gd name="connsiteY1" fmla="*/ 0 h 928468"/>
                <a:gd name="connsiteX2" fmla="*/ 274341 w 274341"/>
                <a:gd name="connsiteY2" fmla="*/ 110409 h 928468"/>
                <a:gd name="connsiteX3" fmla="*/ 239317 w 274341"/>
                <a:gd name="connsiteY3" fmla="*/ 139307 h 928468"/>
                <a:gd name="connsiteX4" fmla="*/ 103918 w 274341"/>
                <a:gd name="connsiteY4" fmla="*/ 466188 h 928468"/>
                <a:gd name="connsiteX5" fmla="*/ 239317 w 274341"/>
                <a:gd name="connsiteY5" fmla="*/ 793069 h 928468"/>
                <a:gd name="connsiteX6" fmla="*/ 274341 w 274341"/>
                <a:gd name="connsiteY6" fmla="*/ 821967 h 928468"/>
                <a:gd name="connsiteX7" fmla="*/ 274341 w 274341"/>
                <a:gd name="connsiteY7" fmla="*/ 928468 h 928468"/>
                <a:gd name="connsiteX8" fmla="*/ 0 w 274341"/>
                <a:gd name="connsiteY8" fmla="*/ 928468 h 9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4341" h="928468">
                  <a:moveTo>
                    <a:pt x="0" y="0"/>
                  </a:moveTo>
                  <a:lnTo>
                    <a:pt x="274341" y="0"/>
                  </a:lnTo>
                  <a:lnTo>
                    <a:pt x="274341" y="110409"/>
                  </a:lnTo>
                  <a:lnTo>
                    <a:pt x="239317" y="139307"/>
                  </a:lnTo>
                  <a:cubicBezTo>
                    <a:pt x="155661" y="222963"/>
                    <a:pt x="103918" y="338533"/>
                    <a:pt x="103918" y="466188"/>
                  </a:cubicBezTo>
                  <a:cubicBezTo>
                    <a:pt x="103918" y="593843"/>
                    <a:pt x="155661" y="709413"/>
                    <a:pt x="239317" y="793069"/>
                  </a:cubicBezTo>
                  <a:lnTo>
                    <a:pt x="274341" y="821967"/>
                  </a:lnTo>
                  <a:lnTo>
                    <a:pt x="274341" y="928468"/>
                  </a:lnTo>
                  <a:lnTo>
                    <a:pt x="0" y="928468"/>
                  </a:lnTo>
                  <a:close/>
                </a:path>
              </a:pathLst>
            </a:custGeom>
            <a:solidFill>
              <a:srgbClr val="C1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CA6403C5-617C-458B-8A0B-DA5B74980AEE}"/>
                </a:ext>
              </a:extLst>
            </p:cNvPr>
            <p:cNvSpPr txBox="1"/>
            <p:nvPr/>
          </p:nvSpPr>
          <p:spPr>
            <a:xfrm>
              <a:off x="8719930" y="1126434"/>
              <a:ext cx="24585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rgbClr val="E46767">
                      <a:alpha val="80000"/>
                    </a:srgbClr>
                  </a:solidFill>
                  <a:latin typeface="cruzeiro-16" panose="02000500000000000000" pitchFamily="2" charset="0"/>
                </a:rPr>
                <a:t>工作成果展示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72A82877-F061-4449-986C-2C3549AE581A}"/>
              </a:ext>
            </a:extLst>
          </p:cNvPr>
          <p:cNvSpPr txBox="1"/>
          <p:nvPr/>
        </p:nvSpPr>
        <p:spPr>
          <a:xfrm>
            <a:off x="6941569" y="1422955"/>
            <a:ext cx="4802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Please enter the content here, as brief and vivid as possible. Basically summarize a person or object, mainly summarize a person or </a:t>
            </a:r>
            <a:r>
              <a:rPr lang="en-US" altLang="zh-CN" sz="1200" dirty="0" err="1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objectPlease</a:t>
            </a:r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 enter the content here, as brief and vivid as possible. </a:t>
            </a:r>
            <a:endParaRPr lang="zh-CN" altLang="en-US" sz="1200" dirty="0">
              <a:solidFill>
                <a:srgbClr val="E46767">
                  <a:alpha val="80000"/>
                </a:srgbClr>
              </a:solidFill>
              <a:latin typeface="Brandon Text Light" panose="020B0303020203060203" pitchFamily="34" charset="0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1842BF37-4870-44A4-948E-30FB1F357B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800686" y="1989697"/>
            <a:ext cx="4510344" cy="6858000"/>
          </a:xfrm>
          <a:prstGeom prst="rect">
            <a:avLst/>
          </a:prstGeom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3031974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1E01E148-14E4-4A04-A0DF-8DBA959214E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16" r="20724"/>
          <a:stretch/>
        </p:blipFill>
        <p:spPr>
          <a:xfrm>
            <a:off x="4697896" y="0"/>
            <a:ext cx="2796209" cy="68580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B8047768-0DB2-41DD-9D21-48862F001DAA}"/>
              </a:ext>
            </a:extLst>
          </p:cNvPr>
          <p:cNvSpPr/>
          <p:nvPr/>
        </p:nvSpPr>
        <p:spPr>
          <a:xfrm>
            <a:off x="2922105" y="2342322"/>
            <a:ext cx="6347791" cy="2173356"/>
          </a:xfrm>
          <a:prstGeom prst="rect">
            <a:avLst/>
          </a:prstGeom>
          <a:solidFill>
            <a:srgbClr val="E46767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71F150A3-2623-48EA-A5E4-CEEDA416095D}"/>
              </a:ext>
            </a:extLst>
          </p:cNvPr>
          <p:cNvGrpSpPr/>
          <p:nvPr/>
        </p:nvGrpSpPr>
        <p:grpSpPr>
          <a:xfrm>
            <a:off x="3511826" y="3156808"/>
            <a:ext cx="5579165" cy="514506"/>
            <a:chOff x="3924647" y="3156808"/>
            <a:chExt cx="4337888" cy="514506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A9D98A8B-730E-4960-90BF-85F5B6085D40}"/>
                </a:ext>
              </a:extLst>
            </p:cNvPr>
            <p:cNvSpPr/>
            <p:nvPr/>
          </p:nvSpPr>
          <p:spPr>
            <a:xfrm>
              <a:off x="3924647" y="3156808"/>
              <a:ext cx="144143" cy="487833"/>
            </a:xfrm>
            <a:custGeom>
              <a:avLst/>
              <a:gdLst>
                <a:gd name="connsiteX0" fmla="*/ 0 w 274341"/>
                <a:gd name="connsiteY0" fmla="*/ 0 h 928468"/>
                <a:gd name="connsiteX1" fmla="*/ 274341 w 274341"/>
                <a:gd name="connsiteY1" fmla="*/ 0 h 928468"/>
                <a:gd name="connsiteX2" fmla="*/ 274341 w 274341"/>
                <a:gd name="connsiteY2" fmla="*/ 110409 h 928468"/>
                <a:gd name="connsiteX3" fmla="*/ 239317 w 274341"/>
                <a:gd name="connsiteY3" fmla="*/ 139307 h 928468"/>
                <a:gd name="connsiteX4" fmla="*/ 103918 w 274341"/>
                <a:gd name="connsiteY4" fmla="*/ 466188 h 928468"/>
                <a:gd name="connsiteX5" fmla="*/ 239317 w 274341"/>
                <a:gd name="connsiteY5" fmla="*/ 793069 h 928468"/>
                <a:gd name="connsiteX6" fmla="*/ 274341 w 274341"/>
                <a:gd name="connsiteY6" fmla="*/ 821967 h 928468"/>
                <a:gd name="connsiteX7" fmla="*/ 274341 w 274341"/>
                <a:gd name="connsiteY7" fmla="*/ 928468 h 928468"/>
                <a:gd name="connsiteX8" fmla="*/ 0 w 274341"/>
                <a:gd name="connsiteY8" fmla="*/ 928468 h 9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4341" h="928468">
                  <a:moveTo>
                    <a:pt x="0" y="0"/>
                  </a:moveTo>
                  <a:lnTo>
                    <a:pt x="274341" y="0"/>
                  </a:lnTo>
                  <a:lnTo>
                    <a:pt x="274341" y="110409"/>
                  </a:lnTo>
                  <a:lnTo>
                    <a:pt x="239317" y="139307"/>
                  </a:lnTo>
                  <a:cubicBezTo>
                    <a:pt x="155661" y="222963"/>
                    <a:pt x="103918" y="338533"/>
                    <a:pt x="103918" y="466188"/>
                  </a:cubicBezTo>
                  <a:cubicBezTo>
                    <a:pt x="103918" y="593843"/>
                    <a:pt x="155661" y="709413"/>
                    <a:pt x="239317" y="793069"/>
                  </a:cubicBezTo>
                  <a:lnTo>
                    <a:pt x="274341" y="821967"/>
                  </a:lnTo>
                  <a:lnTo>
                    <a:pt x="274341" y="928468"/>
                  </a:lnTo>
                  <a:lnTo>
                    <a:pt x="0" y="928468"/>
                  </a:lnTo>
                  <a:close/>
                </a:path>
              </a:pathLst>
            </a:custGeom>
            <a:solidFill>
              <a:srgbClr val="C1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EA2BA25A-3B25-49A6-B8D0-F2A96D9D16ED}"/>
                </a:ext>
              </a:extLst>
            </p:cNvPr>
            <p:cNvSpPr/>
            <p:nvPr/>
          </p:nvSpPr>
          <p:spPr>
            <a:xfrm rot="10800000">
              <a:off x="8118392" y="3156808"/>
              <a:ext cx="144143" cy="487833"/>
            </a:xfrm>
            <a:custGeom>
              <a:avLst/>
              <a:gdLst>
                <a:gd name="connsiteX0" fmla="*/ 0 w 274341"/>
                <a:gd name="connsiteY0" fmla="*/ 0 h 928468"/>
                <a:gd name="connsiteX1" fmla="*/ 274341 w 274341"/>
                <a:gd name="connsiteY1" fmla="*/ 0 h 928468"/>
                <a:gd name="connsiteX2" fmla="*/ 274341 w 274341"/>
                <a:gd name="connsiteY2" fmla="*/ 110409 h 928468"/>
                <a:gd name="connsiteX3" fmla="*/ 239317 w 274341"/>
                <a:gd name="connsiteY3" fmla="*/ 139307 h 928468"/>
                <a:gd name="connsiteX4" fmla="*/ 103918 w 274341"/>
                <a:gd name="connsiteY4" fmla="*/ 466188 h 928468"/>
                <a:gd name="connsiteX5" fmla="*/ 239317 w 274341"/>
                <a:gd name="connsiteY5" fmla="*/ 793069 h 928468"/>
                <a:gd name="connsiteX6" fmla="*/ 274341 w 274341"/>
                <a:gd name="connsiteY6" fmla="*/ 821967 h 928468"/>
                <a:gd name="connsiteX7" fmla="*/ 274341 w 274341"/>
                <a:gd name="connsiteY7" fmla="*/ 928468 h 928468"/>
                <a:gd name="connsiteX8" fmla="*/ 0 w 274341"/>
                <a:gd name="connsiteY8" fmla="*/ 928468 h 9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4341" h="928468">
                  <a:moveTo>
                    <a:pt x="0" y="0"/>
                  </a:moveTo>
                  <a:lnTo>
                    <a:pt x="274341" y="0"/>
                  </a:lnTo>
                  <a:lnTo>
                    <a:pt x="274341" y="110409"/>
                  </a:lnTo>
                  <a:lnTo>
                    <a:pt x="239317" y="139307"/>
                  </a:lnTo>
                  <a:cubicBezTo>
                    <a:pt x="155661" y="222963"/>
                    <a:pt x="103918" y="338533"/>
                    <a:pt x="103918" y="466188"/>
                  </a:cubicBezTo>
                  <a:cubicBezTo>
                    <a:pt x="103918" y="593843"/>
                    <a:pt x="155661" y="709413"/>
                    <a:pt x="239317" y="793069"/>
                  </a:cubicBezTo>
                  <a:lnTo>
                    <a:pt x="274341" y="821967"/>
                  </a:lnTo>
                  <a:lnTo>
                    <a:pt x="274341" y="928468"/>
                  </a:lnTo>
                  <a:lnTo>
                    <a:pt x="0" y="928468"/>
                  </a:lnTo>
                  <a:close/>
                </a:path>
              </a:pathLst>
            </a:custGeom>
            <a:solidFill>
              <a:srgbClr val="C1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5CFCDEAA-151D-4D33-BC8C-34F48FC36E1F}"/>
                </a:ext>
              </a:extLst>
            </p:cNvPr>
            <p:cNvSpPr txBox="1"/>
            <p:nvPr/>
          </p:nvSpPr>
          <p:spPr>
            <a:xfrm>
              <a:off x="4074951" y="3209649"/>
              <a:ext cx="40420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b="1" dirty="0">
                  <a:solidFill>
                    <a:schemeClr val="tx1">
                      <a:lumMod val="95000"/>
                      <a:lumOff val="5000"/>
                      <a:alpha val="80000"/>
                    </a:schemeClr>
                  </a:solidFill>
                  <a:latin typeface="cruzeiro-16" panose="02000500000000000000" pitchFamily="2" charset="0"/>
                </a:rPr>
                <a:t>SIMDESIGN</a:t>
              </a:r>
              <a:endParaRPr lang="zh-CN" altLang="en-US" sz="2400" b="1" dirty="0">
                <a:solidFill>
                  <a:schemeClr val="tx1">
                    <a:lumMod val="95000"/>
                    <a:lumOff val="5000"/>
                    <a:alpha val="80000"/>
                  </a:schemeClr>
                </a:solidFill>
                <a:latin typeface="cruzeiro-16" panose="02000500000000000000" pitchFamily="2" charset="0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4E63BA69-CDF5-4340-84FB-2F9BF6B724D8}"/>
              </a:ext>
            </a:extLst>
          </p:cNvPr>
          <p:cNvGrpSpPr/>
          <p:nvPr/>
        </p:nvGrpSpPr>
        <p:grpSpPr>
          <a:xfrm>
            <a:off x="328542" y="581409"/>
            <a:ext cx="3935895" cy="1227681"/>
            <a:chOff x="328542" y="581409"/>
            <a:chExt cx="3935895" cy="1227681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AE4586FE-11FF-490A-9F39-91B77D9615AB}"/>
                </a:ext>
              </a:extLst>
            </p:cNvPr>
            <p:cNvSpPr txBox="1"/>
            <p:nvPr/>
          </p:nvSpPr>
          <p:spPr>
            <a:xfrm>
              <a:off x="328542" y="581409"/>
              <a:ext cx="39358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E46767"/>
                  </a:solidFill>
                </a:rPr>
                <a:t>【</a:t>
              </a:r>
              <a:r>
                <a:rPr lang="zh-CN" altLang="en-US" sz="2000" dirty="0">
                  <a:solidFill>
                    <a:srgbClr val="E46767"/>
                  </a:solidFill>
                </a:rPr>
                <a:t>请在此输入标题</a:t>
              </a:r>
              <a:r>
                <a:rPr lang="en-US" altLang="zh-CN" sz="2000" dirty="0">
                  <a:solidFill>
                    <a:srgbClr val="E46767"/>
                  </a:solidFill>
                </a:rPr>
                <a:t>】</a:t>
              </a:r>
              <a:endParaRPr lang="zh-CN" altLang="en-US" sz="2800" dirty="0">
                <a:solidFill>
                  <a:srgbClr val="E46767"/>
                </a:solidFill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EC594C72-CA11-478A-85E5-33056400183C}"/>
                </a:ext>
              </a:extLst>
            </p:cNvPr>
            <p:cNvSpPr txBox="1"/>
            <p:nvPr/>
          </p:nvSpPr>
          <p:spPr>
            <a:xfrm>
              <a:off x="465241" y="978093"/>
              <a:ext cx="37991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Please enter the content here, as brief and vivid as possible. Basically summarize a person or object, mainly summarize a person or </a:t>
              </a:r>
              <a:r>
                <a:rPr lang="en-US" altLang="zh-CN" sz="1200" dirty="0" err="1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objectPlease</a:t>
              </a:r>
              <a:r>
                <a:rPr lang="en-US" altLang="zh-CN" sz="1200" dirty="0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 enter the content here, as brief and vivid as possible. </a:t>
              </a:r>
              <a:endParaRPr lang="zh-CN" altLang="en-US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375408AD-C0B6-455D-8A7F-7E1101C82F11}"/>
              </a:ext>
            </a:extLst>
          </p:cNvPr>
          <p:cNvGrpSpPr/>
          <p:nvPr/>
        </p:nvGrpSpPr>
        <p:grpSpPr>
          <a:xfrm>
            <a:off x="328542" y="4944519"/>
            <a:ext cx="3935895" cy="1227681"/>
            <a:chOff x="328542" y="581409"/>
            <a:chExt cx="3935895" cy="1227681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30E7D4DE-9F05-43B0-A8FC-291467E21C48}"/>
                </a:ext>
              </a:extLst>
            </p:cNvPr>
            <p:cNvSpPr txBox="1"/>
            <p:nvPr/>
          </p:nvSpPr>
          <p:spPr>
            <a:xfrm>
              <a:off x="328542" y="581409"/>
              <a:ext cx="39358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E46767"/>
                  </a:solidFill>
                </a:rPr>
                <a:t>【</a:t>
              </a:r>
              <a:r>
                <a:rPr lang="zh-CN" altLang="en-US" sz="2000" dirty="0">
                  <a:solidFill>
                    <a:srgbClr val="E46767"/>
                  </a:solidFill>
                </a:rPr>
                <a:t>请在此输入标题</a:t>
              </a:r>
              <a:r>
                <a:rPr lang="en-US" altLang="zh-CN" sz="2000" dirty="0">
                  <a:solidFill>
                    <a:srgbClr val="E46767"/>
                  </a:solidFill>
                </a:rPr>
                <a:t>】</a:t>
              </a:r>
              <a:endParaRPr lang="zh-CN" altLang="en-US" sz="2800" dirty="0">
                <a:solidFill>
                  <a:srgbClr val="E46767"/>
                </a:solidFill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FF7CD9C2-B8DB-4384-9CCA-4C7997A7C698}"/>
                </a:ext>
              </a:extLst>
            </p:cNvPr>
            <p:cNvSpPr txBox="1"/>
            <p:nvPr/>
          </p:nvSpPr>
          <p:spPr>
            <a:xfrm>
              <a:off x="465241" y="978093"/>
              <a:ext cx="37991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Please enter the content here, as brief and vivid as possible. Basically summarize a person or object, mainly summarize a person or </a:t>
              </a:r>
              <a:r>
                <a:rPr lang="en-US" altLang="zh-CN" sz="1200" dirty="0" err="1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objectPlease</a:t>
              </a:r>
              <a:r>
                <a:rPr lang="en-US" altLang="zh-CN" sz="1200" dirty="0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 enter the content here, as brief and vivid as possible. </a:t>
              </a:r>
              <a:endParaRPr lang="zh-CN" altLang="en-US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8E356DEA-E9B4-459A-A6CD-95638FE4BDBC}"/>
              </a:ext>
            </a:extLst>
          </p:cNvPr>
          <p:cNvGrpSpPr/>
          <p:nvPr/>
        </p:nvGrpSpPr>
        <p:grpSpPr>
          <a:xfrm>
            <a:off x="7944316" y="4944519"/>
            <a:ext cx="3944968" cy="1227681"/>
            <a:chOff x="7732284" y="4944519"/>
            <a:chExt cx="3944968" cy="1227681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26E97E3D-78CE-40BA-BBA2-023AA09DC877}"/>
                </a:ext>
              </a:extLst>
            </p:cNvPr>
            <p:cNvSpPr txBox="1"/>
            <p:nvPr/>
          </p:nvSpPr>
          <p:spPr>
            <a:xfrm>
              <a:off x="7741357" y="4944519"/>
              <a:ext cx="39358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rgbClr val="E46767"/>
                  </a:solidFill>
                </a:rPr>
                <a:t>【</a:t>
              </a:r>
              <a:r>
                <a:rPr lang="zh-CN" altLang="en-US" sz="2000" dirty="0">
                  <a:solidFill>
                    <a:srgbClr val="E46767"/>
                  </a:solidFill>
                </a:rPr>
                <a:t>请在此输入标题</a:t>
              </a:r>
              <a:r>
                <a:rPr lang="en-US" altLang="zh-CN" sz="2000" dirty="0">
                  <a:solidFill>
                    <a:srgbClr val="E46767"/>
                  </a:solidFill>
                </a:rPr>
                <a:t>】</a:t>
              </a:r>
              <a:endParaRPr lang="zh-CN" altLang="en-US" sz="2800" dirty="0">
                <a:solidFill>
                  <a:srgbClr val="E46767"/>
                </a:solidFill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98DBB80E-47FD-4EEE-B3ED-EFF4A99254D9}"/>
                </a:ext>
              </a:extLst>
            </p:cNvPr>
            <p:cNvSpPr txBox="1"/>
            <p:nvPr/>
          </p:nvSpPr>
          <p:spPr>
            <a:xfrm>
              <a:off x="7732284" y="5341203"/>
              <a:ext cx="37991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Please enter the content here, as brief and vivid as possible. Basically summarize a person or object, mainly summarize a person or </a:t>
              </a:r>
              <a:r>
                <a:rPr lang="en-US" altLang="zh-CN" sz="1200" dirty="0" err="1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objectPlease</a:t>
              </a:r>
              <a:r>
                <a:rPr lang="en-US" altLang="zh-CN" sz="1200" dirty="0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 enter the content here, as brief and vivid as possible. </a:t>
              </a:r>
              <a:endParaRPr lang="zh-CN" altLang="en-US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75AF15AE-47DF-4C55-BDCB-3FE7297063B4}"/>
              </a:ext>
            </a:extLst>
          </p:cNvPr>
          <p:cNvGrpSpPr/>
          <p:nvPr/>
        </p:nvGrpSpPr>
        <p:grpSpPr>
          <a:xfrm>
            <a:off x="7951300" y="633978"/>
            <a:ext cx="3935895" cy="1227681"/>
            <a:chOff x="7659756" y="779750"/>
            <a:chExt cx="3935895" cy="1227681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292C9AE8-7413-43B9-82CC-2FA7A555360F}"/>
                </a:ext>
              </a:extLst>
            </p:cNvPr>
            <p:cNvSpPr txBox="1"/>
            <p:nvPr/>
          </p:nvSpPr>
          <p:spPr>
            <a:xfrm>
              <a:off x="7659756" y="779750"/>
              <a:ext cx="39358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rgbClr val="E46767"/>
                  </a:solidFill>
                </a:rPr>
                <a:t>【</a:t>
              </a:r>
              <a:r>
                <a:rPr lang="zh-CN" altLang="en-US" sz="2000" dirty="0">
                  <a:solidFill>
                    <a:srgbClr val="E46767"/>
                  </a:solidFill>
                </a:rPr>
                <a:t>请在此输入标题</a:t>
              </a:r>
              <a:r>
                <a:rPr lang="en-US" altLang="zh-CN" sz="2000" dirty="0">
                  <a:solidFill>
                    <a:srgbClr val="E46767"/>
                  </a:solidFill>
                </a:rPr>
                <a:t>】</a:t>
              </a:r>
              <a:endParaRPr lang="zh-CN" altLang="en-US" sz="2800" dirty="0">
                <a:solidFill>
                  <a:srgbClr val="E46767"/>
                </a:solidFill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617E89D5-B961-400D-A99F-EA0629004C35}"/>
                </a:ext>
              </a:extLst>
            </p:cNvPr>
            <p:cNvSpPr txBox="1"/>
            <p:nvPr/>
          </p:nvSpPr>
          <p:spPr>
            <a:xfrm>
              <a:off x="7663935" y="1176434"/>
              <a:ext cx="37991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Please enter the content here, as brief and vivid as possible. Basically summarize a person or object, mainly summarize a person or </a:t>
              </a:r>
              <a:r>
                <a:rPr lang="en-US" altLang="zh-CN" sz="1200" dirty="0" err="1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objectPlease</a:t>
              </a:r>
              <a:r>
                <a:rPr lang="en-US" altLang="zh-CN" sz="1200" dirty="0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 enter the content here, as brief and vivid as possible. </a:t>
              </a:r>
              <a:endParaRPr lang="zh-CN" altLang="en-US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066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E25D06E-44D0-47C6-AF94-4EADCB58AFDB}"/>
              </a:ext>
            </a:extLst>
          </p:cNvPr>
          <p:cNvGrpSpPr/>
          <p:nvPr/>
        </p:nvGrpSpPr>
        <p:grpSpPr>
          <a:xfrm>
            <a:off x="3856383" y="-914400"/>
            <a:ext cx="4479234" cy="3445566"/>
            <a:chOff x="3273287" y="2239617"/>
            <a:chExt cx="4479234" cy="3445566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4F069D64-958D-4904-A7EA-C54509454447}"/>
                </a:ext>
              </a:extLst>
            </p:cNvPr>
            <p:cNvSpPr/>
            <p:nvPr/>
          </p:nvSpPr>
          <p:spPr>
            <a:xfrm>
              <a:off x="3273287" y="2239617"/>
              <a:ext cx="4479234" cy="34455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254000" dist="228600" dir="5400000" sx="98000" sy="98000" algn="t" rotWithShape="0">
                <a:prstClr val="black">
                  <a:alpha val="4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11AF87CC-D107-44C8-8FB7-F21F8EE192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169" r="17793" b="18454"/>
            <a:stretch/>
          </p:blipFill>
          <p:spPr>
            <a:xfrm>
              <a:off x="3398768" y="2372140"/>
              <a:ext cx="4228272" cy="3180521"/>
            </a:xfrm>
            <a:prstGeom prst="rect">
              <a:avLst/>
            </a:prstGeom>
            <a:effectLst>
              <a:softEdge rad="12700"/>
            </a:effectLst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36C7CAE-6468-41B9-ADB5-4A41C2CEB026}"/>
              </a:ext>
            </a:extLst>
          </p:cNvPr>
          <p:cNvGrpSpPr/>
          <p:nvPr/>
        </p:nvGrpSpPr>
        <p:grpSpPr>
          <a:xfrm>
            <a:off x="381550" y="4374675"/>
            <a:ext cx="3935895" cy="1227681"/>
            <a:chOff x="328542" y="581409"/>
            <a:chExt cx="3935895" cy="1227681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C4B3004D-861F-47CF-9A9D-CF5EB8821A0E}"/>
                </a:ext>
              </a:extLst>
            </p:cNvPr>
            <p:cNvSpPr txBox="1"/>
            <p:nvPr/>
          </p:nvSpPr>
          <p:spPr>
            <a:xfrm>
              <a:off x="328542" y="581409"/>
              <a:ext cx="39358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E46767"/>
                  </a:solidFill>
                </a:rPr>
                <a:t>【</a:t>
              </a:r>
              <a:r>
                <a:rPr lang="zh-CN" altLang="en-US" sz="2000" dirty="0">
                  <a:solidFill>
                    <a:srgbClr val="E46767"/>
                  </a:solidFill>
                </a:rPr>
                <a:t>请在此输入标题</a:t>
              </a:r>
              <a:r>
                <a:rPr lang="en-US" altLang="zh-CN" sz="2000" dirty="0">
                  <a:solidFill>
                    <a:srgbClr val="E46767"/>
                  </a:solidFill>
                </a:rPr>
                <a:t>】</a:t>
              </a:r>
              <a:endParaRPr lang="zh-CN" altLang="en-US" sz="2800" dirty="0">
                <a:solidFill>
                  <a:srgbClr val="E46767"/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10C7146F-8B38-4FA5-A3F2-CD1CD791B87F}"/>
                </a:ext>
              </a:extLst>
            </p:cNvPr>
            <p:cNvSpPr txBox="1"/>
            <p:nvPr/>
          </p:nvSpPr>
          <p:spPr>
            <a:xfrm>
              <a:off x="465241" y="978093"/>
              <a:ext cx="37991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Please enter the content here, as brief and vivid as possible. Basically summarize a person or object, mainly summarize a person or </a:t>
              </a:r>
              <a:r>
                <a:rPr lang="en-US" altLang="zh-CN" sz="1200" dirty="0" err="1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objectPlease</a:t>
              </a:r>
              <a:r>
                <a:rPr lang="en-US" altLang="zh-CN" sz="1200" dirty="0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 enter the content here, as brief and vivid as possible. </a:t>
              </a:r>
              <a:endParaRPr lang="zh-CN" altLang="en-US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12F7A77-C205-4467-987C-F289BB26890E}"/>
              </a:ext>
            </a:extLst>
          </p:cNvPr>
          <p:cNvGrpSpPr/>
          <p:nvPr/>
        </p:nvGrpSpPr>
        <p:grpSpPr>
          <a:xfrm>
            <a:off x="7922589" y="4374675"/>
            <a:ext cx="3935895" cy="1227681"/>
            <a:chOff x="461062" y="581409"/>
            <a:chExt cx="3935895" cy="122768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C01B7A42-F2B2-4DF6-9323-E3B6E78740E8}"/>
                </a:ext>
              </a:extLst>
            </p:cNvPr>
            <p:cNvSpPr txBox="1"/>
            <p:nvPr/>
          </p:nvSpPr>
          <p:spPr>
            <a:xfrm>
              <a:off x="461062" y="581409"/>
              <a:ext cx="39358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rgbClr val="E46767"/>
                  </a:solidFill>
                </a:rPr>
                <a:t>【</a:t>
              </a:r>
              <a:r>
                <a:rPr lang="zh-CN" altLang="en-US" sz="2000" dirty="0">
                  <a:solidFill>
                    <a:srgbClr val="E46767"/>
                  </a:solidFill>
                </a:rPr>
                <a:t>请在此输入标题</a:t>
              </a:r>
              <a:r>
                <a:rPr lang="en-US" altLang="zh-CN" sz="2000" dirty="0">
                  <a:solidFill>
                    <a:srgbClr val="E46767"/>
                  </a:solidFill>
                </a:rPr>
                <a:t>】</a:t>
              </a:r>
              <a:endParaRPr lang="zh-CN" altLang="en-US" sz="2800" dirty="0">
                <a:solidFill>
                  <a:srgbClr val="E46767"/>
                </a:solidFill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5A23553A-DDB5-4E5F-8D8B-2B214BAA8DDA}"/>
                </a:ext>
              </a:extLst>
            </p:cNvPr>
            <p:cNvSpPr txBox="1"/>
            <p:nvPr/>
          </p:nvSpPr>
          <p:spPr>
            <a:xfrm>
              <a:off x="465241" y="978093"/>
              <a:ext cx="37991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Please enter the content here, as brief and vivid as possible. Basically summarize a person or object, mainly summarize a person or </a:t>
              </a:r>
              <a:r>
                <a:rPr lang="en-US" altLang="zh-CN" sz="1200" dirty="0" err="1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objectPlease</a:t>
              </a:r>
              <a:r>
                <a:rPr lang="en-US" altLang="zh-CN" sz="1200" dirty="0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 enter the content here, as brief and vivid as possible. </a:t>
              </a:r>
              <a:endParaRPr lang="zh-CN" altLang="en-US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3C972997-9E3D-40A2-AA30-21D23B195EDD}"/>
              </a:ext>
            </a:extLst>
          </p:cNvPr>
          <p:cNvGrpSpPr/>
          <p:nvPr/>
        </p:nvGrpSpPr>
        <p:grpSpPr>
          <a:xfrm>
            <a:off x="3306418" y="3156808"/>
            <a:ext cx="5579165" cy="514506"/>
            <a:chOff x="3924647" y="3156808"/>
            <a:chExt cx="4337888" cy="514506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125C488F-2D4B-4CCC-82EE-B2D486F0EC1C}"/>
                </a:ext>
              </a:extLst>
            </p:cNvPr>
            <p:cNvSpPr/>
            <p:nvPr/>
          </p:nvSpPr>
          <p:spPr>
            <a:xfrm>
              <a:off x="3924647" y="3156808"/>
              <a:ext cx="144143" cy="487833"/>
            </a:xfrm>
            <a:custGeom>
              <a:avLst/>
              <a:gdLst>
                <a:gd name="connsiteX0" fmla="*/ 0 w 274341"/>
                <a:gd name="connsiteY0" fmla="*/ 0 h 928468"/>
                <a:gd name="connsiteX1" fmla="*/ 274341 w 274341"/>
                <a:gd name="connsiteY1" fmla="*/ 0 h 928468"/>
                <a:gd name="connsiteX2" fmla="*/ 274341 w 274341"/>
                <a:gd name="connsiteY2" fmla="*/ 110409 h 928468"/>
                <a:gd name="connsiteX3" fmla="*/ 239317 w 274341"/>
                <a:gd name="connsiteY3" fmla="*/ 139307 h 928468"/>
                <a:gd name="connsiteX4" fmla="*/ 103918 w 274341"/>
                <a:gd name="connsiteY4" fmla="*/ 466188 h 928468"/>
                <a:gd name="connsiteX5" fmla="*/ 239317 w 274341"/>
                <a:gd name="connsiteY5" fmla="*/ 793069 h 928468"/>
                <a:gd name="connsiteX6" fmla="*/ 274341 w 274341"/>
                <a:gd name="connsiteY6" fmla="*/ 821967 h 928468"/>
                <a:gd name="connsiteX7" fmla="*/ 274341 w 274341"/>
                <a:gd name="connsiteY7" fmla="*/ 928468 h 928468"/>
                <a:gd name="connsiteX8" fmla="*/ 0 w 274341"/>
                <a:gd name="connsiteY8" fmla="*/ 928468 h 9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4341" h="928468">
                  <a:moveTo>
                    <a:pt x="0" y="0"/>
                  </a:moveTo>
                  <a:lnTo>
                    <a:pt x="274341" y="0"/>
                  </a:lnTo>
                  <a:lnTo>
                    <a:pt x="274341" y="110409"/>
                  </a:lnTo>
                  <a:lnTo>
                    <a:pt x="239317" y="139307"/>
                  </a:lnTo>
                  <a:cubicBezTo>
                    <a:pt x="155661" y="222963"/>
                    <a:pt x="103918" y="338533"/>
                    <a:pt x="103918" y="466188"/>
                  </a:cubicBezTo>
                  <a:cubicBezTo>
                    <a:pt x="103918" y="593843"/>
                    <a:pt x="155661" y="709413"/>
                    <a:pt x="239317" y="793069"/>
                  </a:cubicBezTo>
                  <a:lnTo>
                    <a:pt x="274341" y="821967"/>
                  </a:lnTo>
                  <a:lnTo>
                    <a:pt x="274341" y="928468"/>
                  </a:lnTo>
                  <a:lnTo>
                    <a:pt x="0" y="928468"/>
                  </a:lnTo>
                  <a:close/>
                </a:path>
              </a:pathLst>
            </a:custGeom>
            <a:solidFill>
              <a:srgbClr val="C1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2F21"/>
                </a:solidFill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AE4328EA-39E5-4D83-B030-3E35DB24EE43}"/>
                </a:ext>
              </a:extLst>
            </p:cNvPr>
            <p:cNvSpPr/>
            <p:nvPr/>
          </p:nvSpPr>
          <p:spPr>
            <a:xfrm rot="10800000">
              <a:off x="8118392" y="3156808"/>
              <a:ext cx="144143" cy="487833"/>
            </a:xfrm>
            <a:custGeom>
              <a:avLst/>
              <a:gdLst>
                <a:gd name="connsiteX0" fmla="*/ 0 w 274341"/>
                <a:gd name="connsiteY0" fmla="*/ 0 h 928468"/>
                <a:gd name="connsiteX1" fmla="*/ 274341 w 274341"/>
                <a:gd name="connsiteY1" fmla="*/ 0 h 928468"/>
                <a:gd name="connsiteX2" fmla="*/ 274341 w 274341"/>
                <a:gd name="connsiteY2" fmla="*/ 110409 h 928468"/>
                <a:gd name="connsiteX3" fmla="*/ 239317 w 274341"/>
                <a:gd name="connsiteY3" fmla="*/ 139307 h 928468"/>
                <a:gd name="connsiteX4" fmla="*/ 103918 w 274341"/>
                <a:gd name="connsiteY4" fmla="*/ 466188 h 928468"/>
                <a:gd name="connsiteX5" fmla="*/ 239317 w 274341"/>
                <a:gd name="connsiteY5" fmla="*/ 793069 h 928468"/>
                <a:gd name="connsiteX6" fmla="*/ 274341 w 274341"/>
                <a:gd name="connsiteY6" fmla="*/ 821967 h 928468"/>
                <a:gd name="connsiteX7" fmla="*/ 274341 w 274341"/>
                <a:gd name="connsiteY7" fmla="*/ 928468 h 928468"/>
                <a:gd name="connsiteX8" fmla="*/ 0 w 274341"/>
                <a:gd name="connsiteY8" fmla="*/ 928468 h 9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4341" h="928468">
                  <a:moveTo>
                    <a:pt x="0" y="0"/>
                  </a:moveTo>
                  <a:lnTo>
                    <a:pt x="274341" y="0"/>
                  </a:lnTo>
                  <a:lnTo>
                    <a:pt x="274341" y="110409"/>
                  </a:lnTo>
                  <a:lnTo>
                    <a:pt x="239317" y="139307"/>
                  </a:lnTo>
                  <a:cubicBezTo>
                    <a:pt x="155661" y="222963"/>
                    <a:pt x="103918" y="338533"/>
                    <a:pt x="103918" y="466188"/>
                  </a:cubicBezTo>
                  <a:cubicBezTo>
                    <a:pt x="103918" y="593843"/>
                    <a:pt x="155661" y="709413"/>
                    <a:pt x="239317" y="793069"/>
                  </a:cubicBezTo>
                  <a:lnTo>
                    <a:pt x="274341" y="821967"/>
                  </a:lnTo>
                  <a:lnTo>
                    <a:pt x="274341" y="928468"/>
                  </a:lnTo>
                  <a:lnTo>
                    <a:pt x="0" y="928468"/>
                  </a:lnTo>
                  <a:close/>
                </a:path>
              </a:pathLst>
            </a:custGeom>
            <a:solidFill>
              <a:srgbClr val="C1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2F21"/>
                </a:solidFill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2ED88831-3371-4371-8B4D-B719828E52DC}"/>
                </a:ext>
              </a:extLst>
            </p:cNvPr>
            <p:cNvSpPr txBox="1"/>
            <p:nvPr/>
          </p:nvSpPr>
          <p:spPr>
            <a:xfrm>
              <a:off x="4074951" y="3209649"/>
              <a:ext cx="40420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b="1" dirty="0">
                  <a:solidFill>
                    <a:srgbClr val="4B2F21">
                      <a:alpha val="80000"/>
                    </a:srgbClr>
                  </a:solidFill>
                  <a:latin typeface="cruzeiro-16" panose="02000500000000000000" pitchFamily="2" charset="0"/>
                </a:rPr>
                <a:t>SIMDESIGN</a:t>
              </a:r>
              <a:endParaRPr lang="zh-CN" altLang="en-US" sz="2400" b="1" dirty="0">
                <a:solidFill>
                  <a:srgbClr val="4B2F21">
                    <a:alpha val="80000"/>
                  </a:srgbClr>
                </a:solidFill>
                <a:latin typeface="cruzeiro-16" panose="020005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171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6C7065DF-CF56-48F1-B75F-DB6EFA34F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195324">
            <a:off x="3614487" y="3332879"/>
            <a:ext cx="4963027" cy="496302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3250090-CC39-4753-8DF4-6CD6C9A291F0}"/>
              </a:ext>
            </a:extLst>
          </p:cNvPr>
          <p:cNvSpPr txBox="1"/>
          <p:nvPr/>
        </p:nvSpPr>
        <p:spPr>
          <a:xfrm>
            <a:off x="4128053" y="685800"/>
            <a:ext cx="3935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E46767"/>
                </a:solidFill>
              </a:rPr>
              <a:t>【</a:t>
            </a:r>
            <a:r>
              <a:rPr lang="zh-CN" altLang="en-US" sz="2800" dirty="0">
                <a:solidFill>
                  <a:srgbClr val="E46767"/>
                </a:solidFill>
              </a:rPr>
              <a:t>请在此输入标题</a:t>
            </a:r>
            <a:r>
              <a:rPr lang="en-US" altLang="zh-CN" sz="2800" dirty="0">
                <a:solidFill>
                  <a:srgbClr val="E46767"/>
                </a:solidFill>
              </a:rPr>
              <a:t>】</a:t>
            </a:r>
            <a:endParaRPr lang="zh-CN" altLang="en-US" sz="3600" dirty="0">
              <a:solidFill>
                <a:srgbClr val="E46767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446E0EF-B4C2-4755-A21F-9E25A50AFE93}"/>
              </a:ext>
            </a:extLst>
          </p:cNvPr>
          <p:cNvSpPr txBox="1"/>
          <p:nvPr/>
        </p:nvSpPr>
        <p:spPr>
          <a:xfrm>
            <a:off x="471460" y="3181100"/>
            <a:ext cx="3799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Please enter the content here, as brief and vivid as possible. Basically summarize a person or object, mainly summarize a person or </a:t>
            </a:r>
            <a:r>
              <a:rPr lang="en-US" altLang="zh-CN" sz="1200" dirty="0" err="1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objectPlease</a:t>
            </a:r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 enter the content here, as brief and vivid as possible. </a:t>
            </a:r>
            <a:endParaRPr lang="zh-CN" altLang="en-US" sz="1200" dirty="0">
              <a:solidFill>
                <a:srgbClr val="E46767">
                  <a:alpha val="80000"/>
                </a:srgbClr>
              </a:solidFill>
              <a:latin typeface="Brandon Text Light" panose="020B0303020203060203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CF95E5D-4B6B-4C5D-861B-3A946A01071E}"/>
              </a:ext>
            </a:extLst>
          </p:cNvPr>
          <p:cNvSpPr txBox="1"/>
          <p:nvPr/>
        </p:nvSpPr>
        <p:spPr>
          <a:xfrm>
            <a:off x="7913516" y="2916056"/>
            <a:ext cx="3799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Please enter the content here, as brief and vivid as possible. Basically summarize a person or object, mainly summarize a person or </a:t>
            </a:r>
            <a:r>
              <a:rPr lang="en-US" altLang="zh-CN" sz="1200" dirty="0" err="1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objectPlease</a:t>
            </a:r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 enter the content here, as brief and vivid as possible. </a:t>
            </a:r>
            <a:endParaRPr lang="zh-CN" altLang="en-US" sz="1200" dirty="0">
              <a:solidFill>
                <a:srgbClr val="E46767">
                  <a:alpha val="80000"/>
                </a:srgbClr>
              </a:solidFill>
              <a:latin typeface="Brandon Text Light" panose="020B0303020203060203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45CDDF1-DA5A-4493-803D-0DE4E4BB0C50}"/>
              </a:ext>
            </a:extLst>
          </p:cNvPr>
          <p:cNvSpPr txBox="1"/>
          <p:nvPr/>
        </p:nvSpPr>
        <p:spPr>
          <a:xfrm>
            <a:off x="4196402" y="1157909"/>
            <a:ext cx="3799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Please enter the content here, as brief and vivid as possible. Basically summarize a person or object, mainly summarize a person or </a:t>
            </a:r>
            <a:r>
              <a:rPr lang="en-US" altLang="zh-CN" sz="1200" dirty="0" err="1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objectPlease</a:t>
            </a:r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 enter the content here, as brief and vivid as possible. </a:t>
            </a:r>
            <a:endParaRPr lang="zh-CN" altLang="en-US" sz="1200" dirty="0">
              <a:solidFill>
                <a:srgbClr val="E46767">
                  <a:alpha val="80000"/>
                </a:srgbClr>
              </a:solidFill>
              <a:latin typeface="Brandon Text Light" panose="020B030302020306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541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2B2C40D-51BB-47C8-9D16-D4DA55D092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2634321">
            <a:off x="1908588" y="2131081"/>
            <a:ext cx="1055890" cy="1605486"/>
          </a:xfrm>
          <a:custGeom>
            <a:avLst/>
            <a:gdLst>
              <a:gd name="connsiteX0" fmla="*/ 1800127 w 1800127"/>
              <a:gd name="connsiteY0" fmla="*/ 2737102 h 2737102"/>
              <a:gd name="connsiteX1" fmla="*/ 0 w 1800127"/>
              <a:gd name="connsiteY1" fmla="*/ 2737102 h 2737102"/>
              <a:gd name="connsiteX2" fmla="*/ 0 w 1800127"/>
              <a:gd name="connsiteY2" fmla="*/ 0 h 2737102"/>
              <a:gd name="connsiteX3" fmla="*/ 127804 w 1800127"/>
              <a:gd name="connsiteY3" fmla="*/ 0 h 2737102"/>
              <a:gd name="connsiteX4" fmla="*/ 1442270 w 1800127"/>
              <a:gd name="connsiteY4" fmla="*/ 2225121 h 2737102"/>
              <a:gd name="connsiteX5" fmla="*/ 1800127 w 1800127"/>
              <a:gd name="connsiteY5" fmla="*/ 2013720 h 273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00127" h="2737102">
                <a:moveTo>
                  <a:pt x="1800127" y="2737102"/>
                </a:moveTo>
                <a:lnTo>
                  <a:pt x="0" y="2737102"/>
                </a:lnTo>
                <a:lnTo>
                  <a:pt x="0" y="0"/>
                </a:lnTo>
                <a:lnTo>
                  <a:pt x="127804" y="0"/>
                </a:lnTo>
                <a:lnTo>
                  <a:pt x="1442270" y="2225121"/>
                </a:lnTo>
                <a:lnTo>
                  <a:pt x="1800127" y="2013720"/>
                </a:lnTo>
                <a:close/>
              </a:path>
            </a:pathLst>
          </a:custGeom>
          <a:effectLst>
            <a:softEdge rad="12700"/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D748F37-A14F-4DA5-88C8-BE491825F1E6}"/>
              </a:ext>
            </a:extLst>
          </p:cNvPr>
          <p:cNvSpPr txBox="1"/>
          <p:nvPr/>
        </p:nvSpPr>
        <p:spPr>
          <a:xfrm>
            <a:off x="-106016" y="735644"/>
            <a:ext cx="2739211" cy="53867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6600" dirty="0">
                <a:solidFill>
                  <a:srgbClr val="DE9BA1"/>
                </a:solidFill>
                <a:latin typeface="cruzeiro-16" panose="02000500000000000000" pitchFamily="2" charset="0"/>
              </a:rPr>
              <a:t>WO</a:t>
            </a:r>
            <a:r>
              <a:rPr lang="en-US" altLang="zh-CN" sz="16600" dirty="0">
                <a:solidFill>
                  <a:srgbClr val="C15A5A"/>
                </a:solidFill>
                <a:latin typeface="cruzeiro-16" panose="02000500000000000000" pitchFamily="2" charset="0"/>
              </a:rPr>
              <a:t>RK</a:t>
            </a:r>
            <a:endParaRPr lang="zh-CN" altLang="en-US" sz="16600" dirty="0">
              <a:solidFill>
                <a:srgbClr val="C15A5A"/>
              </a:solidFill>
              <a:latin typeface="cruzeiro-16" panose="02000500000000000000" pitchFamily="2" charset="0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851C163-1779-4ECE-A80F-7BCCEEC737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0946632" y="438184"/>
            <a:ext cx="4510344" cy="6858000"/>
          </a:xfrm>
          <a:prstGeom prst="rect">
            <a:avLst/>
          </a:prstGeom>
          <a:effectLst>
            <a:softEdge rad="12700"/>
          </a:effectLst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A4CDE646-E026-45C6-9407-F4D52915F902}"/>
              </a:ext>
            </a:extLst>
          </p:cNvPr>
          <p:cNvGrpSpPr/>
          <p:nvPr/>
        </p:nvGrpSpPr>
        <p:grpSpPr>
          <a:xfrm>
            <a:off x="7736507" y="685800"/>
            <a:ext cx="3935895" cy="1227681"/>
            <a:chOff x="328542" y="581409"/>
            <a:chExt cx="3935895" cy="1227681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1EE45816-3FF4-4EA2-BB31-EE7EEBC8EBDF}"/>
                </a:ext>
              </a:extLst>
            </p:cNvPr>
            <p:cNvSpPr txBox="1"/>
            <p:nvPr/>
          </p:nvSpPr>
          <p:spPr>
            <a:xfrm>
              <a:off x="328542" y="581409"/>
              <a:ext cx="39358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E46767"/>
                  </a:solidFill>
                </a:rPr>
                <a:t>【</a:t>
              </a:r>
              <a:r>
                <a:rPr lang="zh-CN" altLang="en-US" sz="2000" dirty="0">
                  <a:solidFill>
                    <a:srgbClr val="E46767"/>
                  </a:solidFill>
                </a:rPr>
                <a:t>请在此输入标题</a:t>
              </a:r>
              <a:r>
                <a:rPr lang="en-US" altLang="zh-CN" sz="2000" dirty="0">
                  <a:solidFill>
                    <a:srgbClr val="E46767"/>
                  </a:solidFill>
                </a:rPr>
                <a:t>】</a:t>
              </a:r>
              <a:endParaRPr lang="zh-CN" altLang="en-US" sz="2800" dirty="0">
                <a:solidFill>
                  <a:srgbClr val="E46767"/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1A3A3D9F-1D44-4CA4-8D96-B750380BE952}"/>
                </a:ext>
              </a:extLst>
            </p:cNvPr>
            <p:cNvSpPr txBox="1"/>
            <p:nvPr/>
          </p:nvSpPr>
          <p:spPr>
            <a:xfrm>
              <a:off x="465241" y="978093"/>
              <a:ext cx="37991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Please enter the content here, as brief and vivid as possible. Basically summarize a person or object, mainly summarize a person or </a:t>
              </a:r>
              <a:r>
                <a:rPr lang="en-US" altLang="zh-CN" sz="1200" dirty="0" err="1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objectPlease</a:t>
              </a:r>
              <a:r>
                <a:rPr lang="en-US" altLang="zh-CN" sz="1200" dirty="0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 enter the content here, as brief and vivid as possible. </a:t>
              </a:r>
              <a:endParaRPr lang="zh-CN" altLang="en-US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233B42C6-2303-4C87-A7B9-8B883AB17B43}"/>
              </a:ext>
            </a:extLst>
          </p:cNvPr>
          <p:cNvGrpSpPr/>
          <p:nvPr/>
        </p:nvGrpSpPr>
        <p:grpSpPr>
          <a:xfrm>
            <a:off x="7736507" y="2815160"/>
            <a:ext cx="3935895" cy="1227681"/>
            <a:chOff x="328542" y="581409"/>
            <a:chExt cx="3935895" cy="122768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9CCEB7FA-4D53-4FA7-8182-C063F60DAF53}"/>
                </a:ext>
              </a:extLst>
            </p:cNvPr>
            <p:cNvSpPr txBox="1"/>
            <p:nvPr/>
          </p:nvSpPr>
          <p:spPr>
            <a:xfrm>
              <a:off x="328542" y="581409"/>
              <a:ext cx="39358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E46767"/>
                  </a:solidFill>
                </a:rPr>
                <a:t>【</a:t>
              </a:r>
              <a:r>
                <a:rPr lang="zh-CN" altLang="en-US" sz="2000" dirty="0">
                  <a:solidFill>
                    <a:srgbClr val="E46767"/>
                  </a:solidFill>
                </a:rPr>
                <a:t>请在此输入标题</a:t>
              </a:r>
              <a:r>
                <a:rPr lang="en-US" altLang="zh-CN" sz="2000" dirty="0">
                  <a:solidFill>
                    <a:srgbClr val="E46767"/>
                  </a:solidFill>
                </a:rPr>
                <a:t>】</a:t>
              </a:r>
              <a:endParaRPr lang="zh-CN" altLang="en-US" sz="2800" dirty="0">
                <a:solidFill>
                  <a:srgbClr val="E46767"/>
                </a:solidFill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4EC599D7-7C1A-4A74-A85C-69A44BCC562C}"/>
                </a:ext>
              </a:extLst>
            </p:cNvPr>
            <p:cNvSpPr txBox="1"/>
            <p:nvPr/>
          </p:nvSpPr>
          <p:spPr>
            <a:xfrm>
              <a:off x="465241" y="978093"/>
              <a:ext cx="37991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Please enter the content here, as brief and vivid as possible. Basically summarize a person or object, mainly summarize a person or </a:t>
              </a:r>
              <a:r>
                <a:rPr lang="en-US" altLang="zh-CN" sz="1200" dirty="0" err="1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objectPlease</a:t>
              </a:r>
              <a:r>
                <a:rPr lang="en-US" altLang="zh-CN" sz="1200" dirty="0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 enter the content here, as brief and vivid as possible. </a:t>
              </a:r>
              <a:endParaRPr lang="zh-CN" altLang="en-US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48CC8D91-4E1D-4696-99C5-12E2C470FEC3}"/>
              </a:ext>
            </a:extLst>
          </p:cNvPr>
          <p:cNvGrpSpPr/>
          <p:nvPr/>
        </p:nvGrpSpPr>
        <p:grpSpPr>
          <a:xfrm>
            <a:off x="7736507" y="4944520"/>
            <a:ext cx="3935895" cy="1227681"/>
            <a:chOff x="328542" y="581409"/>
            <a:chExt cx="3935895" cy="1227681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E34D99C2-B9D0-4918-A474-86DAD87D52BB}"/>
                </a:ext>
              </a:extLst>
            </p:cNvPr>
            <p:cNvSpPr txBox="1"/>
            <p:nvPr/>
          </p:nvSpPr>
          <p:spPr>
            <a:xfrm>
              <a:off x="328542" y="581409"/>
              <a:ext cx="39358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E46767"/>
                  </a:solidFill>
                </a:rPr>
                <a:t>【</a:t>
              </a:r>
              <a:r>
                <a:rPr lang="zh-CN" altLang="en-US" sz="2000" dirty="0">
                  <a:solidFill>
                    <a:srgbClr val="E46767"/>
                  </a:solidFill>
                </a:rPr>
                <a:t>请在此输入标题</a:t>
              </a:r>
              <a:r>
                <a:rPr lang="en-US" altLang="zh-CN" sz="2000" dirty="0">
                  <a:solidFill>
                    <a:srgbClr val="E46767"/>
                  </a:solidFill>
                </a:rPr>
                <a:t>】</a:t>
              </a:r>
              <a:endParaRPr lang="zh-CN" altLang="en-US" sz="2800" dirty="0">
                <a:solidFill>
                  <a:srgbClr val="E46767"/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39DB00EC-4450-4346-BF78-CCD153847E0E}"/>
                </a:ext>
              </a:extLst>
            </p:cNvPr>
            <p:cNvSpPr txBox="1"/>
            <p:nvPr/>
          </p:nvSpPr>
          <p:spPr>
            <a:xfrm>
              <a:off x="465241" y="978093"/>
              <a:ext cx="37991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Please enter the content here, as brief and vivid as possible. Basically summarize a person or object, mainly summarize a person or </a:t>
              </a:r>
              <a:r>
                <a:rPr lang="en-US" altLang="zh-CN" sz="1200" dirty="0" err="1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objectPlease</a:t>
              </a:r>
              <a:r>
                <a:rPr lang="en-US" altLang="zh-CN" sz="1200" dirty="0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 enter the content here, as brief and vivid as possible. </a:t>
              </a:r>
              <a:endParaRPr lang="zh-CN" altLang="en-US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6642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A96A8C85-D63F-4ACB-AA20-AA65006204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84612" y="3488084"/>
            <a:ext cx="430797" cy="897832"/>
          </a:xfrm>
          <a:custGeom>
            <a:avLst/>
            <a:gdLst>
              <a:gd name="connsiteX0" fmla="*/ 0 w 619758"/>
              <a:gd name="connsiteY0" fmla="*/ 0 h 1291649"/>
              <a:gd name="connsiteX1" fmla="*/ 619758 w 619758"/>
              <a:gd name="connsiteY1" fmla="*/ 0 h 1291649"/>
              <a:gd name="connsiteX2" fmla="*/ 619758 w 619758"/>
              <a:gd name="connsiteY2" fmla="*/ 1291649 h 1291649"/>
              <a:gd name="connsiteX3" fmla="*/ 0 w 619758"/>
              <a:gd name="connsiteY3" fmla="*/ 1291649 h 129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758" h="1291649">
                <a:moveTo>
                  <a:pt x="0" y="0"/>
                </a:moveTo>
                <a:lnTo>
                  <a:pt x="619758" y="0"/>
                </a:lnTo>
                <a:lnTo>
                  <a:pt x="619758" y="1291649"/>
                </a:lnTo>
                <a:lnTo>
                  <a:pt x="0" y="1291649"/>
                </a:lnTo>
                <a:close/>
              </a:path>
            </a:pathLst>
          </a:cu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32E9CF45-69ED-4E5A-BC76-D6B67A68324B}"/>
              </a:ext>
            </a:extLst>
          </p:cNvPr>
          <p:cNvGrpSpPr/>
          <p:nvPr/>
        </p:nvGrpSpPr>
        <p:grpSpPr>
          <a:xfrm>
            <a:off x="424070" y="2559762"/>
            <a:ext cx="4214191" cy="2215991"/>
            <a:chOff x="424070" y="2693506"/>
            <a:chExt cx="4214191" cy="2215991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7A825D65-59B4-4DD2-B314-C8F0F412E6AE}"/>
                </a:ext>
              </a:extLst>
            </p:cNvPr>
            <p:cNvSpPr txBox="1"/>
            <p:nvPr/>
          </p:nvSpPr>
          <p:spPr>
            <a:xfrm>
              <a:off x="424070" y="2693506"/>
              <a:ext cx="4214191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dirty="0">
                  <a:solidFill>
                    <a:srgbClr val="C15A5A">
                      <a:alpha val="85000"/>
                    </a:srgbClr>
                  </a:solidFill>
                  <a:latin typeface="cruzeiro-16" panose="02000500000000000000" pitchFamily="2" charset="0"/>
                </a:rPr>
                <a:t>PART</a:t>
              </a:r>
              <a:endParaRPr lang="zh-CN" altLang="en-US" sz="13800" dirty="0">
                <a:solidFill>
                  <a:srgbClr val="C15A5A">
                    <a:alpha val="85000"/>
                  </a:srgbClr>
                </a:solidFill>
                <a:latin typeface="cruzeiro-16" panose="02000500000000000000" pitchFamily="2" charset="0"/>
              </a:endParaRP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533E25AE-9252-418A-BB0A-5124260AA668}"/>
                </a:ext>
              </a:extLst>
            </p:cNvPr>
            <p:cNvCxnSpPr>
              <a:cxnSpLocks/>
            </p:cNvCxnSpPr>
            <p:nvPr/>
          </p:nvCxnSpPr>
          <p:spPr>
            <a:xfrm>
              <a:off x="520700" y="4642009"/>
              <a:ext cx="3494709" cy="0"/>
            </a:xfrm>
            <a:prstGeom prst="line">
              <a:avLst/>
            </a:prstGeom>
            <a:ln w="57150">
              <a:solidFill>
                <a:srgbClr val="AB4E4E">
                  <a:alpha val="6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855EC0A3-B08D-47CA-B484-586435029EF6}"/>
              </a:ext>
            </a:extLst>
          </p:cNvPr>
          <p:cNvGrpSpPr/>
          <p:nvPr/>
        </p:nvGrpSpPr>
        <p:grpSpPr>
          <a:xfrm>
            <a:off x="424070" y="477515"/>
            <a:ext cx="3525078" cy="2215991"/>
            <a:chOff x="424070" y="477515"/>
            <a:chExt cx="3525078" cy="2215991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xmlns="" id="{85A26999-BFCE-4C77-90DA-93D256ED44F7}"/>
                </a:ext>
              </a:extLst>
            </p:cNvPr>
            <p:cNvSpPr txBox="1"/>
            <p:nvPr/>
          </p:nvSpPr>
          <p:spPr>
            <a:xfrm>
              <a:off x="424070" y="477515"/>
              <a:ext cx="3525078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dirty="0">
                  <a:solidFill>
                    <a:srgbClr val="DE9BA1"/>
                  </a:solidFill>
                  <a:latin typeface="cruzeiro-16" panose="02000500000000000000" pitchFamily="2" charset="0"/>
                </a:rPr>
                <a:t>THE</a:t>
              </a:r>
              <a:endParaRPr lang="zh-CN" altLang="en-US" sz="13800" dirty="0">
                <a:solidFill>
                  <a:srgbClr val="DE9BA1"/>
                </a:solidFill>
                <a:latin typeface="cruzeiro-16" panose="02000500000000000000" pitchFamily="2" charset="0"/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66F116D5-31FD-40AE-8179-7F2AB46E91DF}"/>
                </a:ext>
              </a:extLst>
            </p:cNvPr>
            <p:cNvCxnSpPr>
              <a:cxnSpLocks/>
            </p:cNvCxnSpPr>
            <p:nvPr/>
          </p:nvCxnSpPr>
          <p:spPr>
            <a:xfrm>
              <a:off x="520700" y="2415643"/>
              <a:ext cx="2408030" cy="0"/>
            </a:xfrm>
            <a:prstGeom prst="line">
              <a:avLst/>
            </a:prstGeom>
            <a:ln w="57150">
              <a:solidFill>
                <a:srgbClr val="AB4E4E">
                  <a:alpha val="6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E5B71C7-732C-49D1-875F-5691282EB6C8}"/>
              </a:ext>
            </a:extLst>
          </p:cNvPr>
          <p:cNvSpPr txBox="1"/>
          <p:nvPr/>
        </p:nvSpPr>
        <p:spPr>
          <a:xfrm>
            <a:off x="319985" y="4415501"/>
            <a:ext cx="234370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solidFill>
                  <a:srgbClr val="AB4E4E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04</a:t>
            </a:r>
            <a:endParaRPr lang="zh-CN" altLang="en-US" sz="13800" dirty="0">
              <a:solidFill>
                <a:srgbClr val="AB4E4E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85786307-0F72-4D07-AF9A-ED4BDEBC824A}"/>
              </a:ext>
            </a:extLst>
          </p:cNvPr>
          <p:cNvCxnSpPr>
            <a:cxnSpLocks/>
          </p:cNvCxnSpPr>
          <p:nvPr/>
        </p:nvCxnSpPr>
        <p:spPr>
          <a:xfrm>
            <a:off x="520700" y="6232267"/>
            <a:ext cx="1665909" cy="0"/>
          </a:xfrm>
          <a:prstGeom prst="line">
            <a:avLst/>
          </a:prstGeom>
          <a:ln w="57150">
            <a:solidFill>
              <a:srgbClr val="AB4E4E">
                <a:alpha val="6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D01B2186-A9A7-478A-AA3E-54DFDB813EE3}"/>
              </a:ext>
            </a:extLst>
          </p:cNvPr>
          <p:cNvGrpSpPr/>
          <p:nvPr/>
        </p:nvGrpSpPr>
        <p:grpSpPr>
          <a:xfrm>
            <a:off x="8911715" y="685800"/>
            <a:ext cx="2746885" cy="487833"/>
            <a:chOff x="8575787" y="1126434"/>
            <a:chExt cx="2746885" cy="487833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45CA9E3F-3FC4-4297-B0E4-142A6609C6D4}"/>
                </a:ext>
              </a:extLst>
            </p:cNvPr>
            <p:cNvSpPr/>
            <p:nvPr/>
          </p:nvSpPr>
          <p:spPr>
            <a:xfrm>
              <a:off x="8575787" y="1126434"/>
              <a:ext cx="144143" cy="487833"/>
            </a:xfrm>
            <a:custGeom>
              <a:avLst/>
              <a:gdLst>
                <a:gd name="connsiteX0" fmla="*/ 0 w 274341"/>
                <a:gd name="connsiteY0" fmla="*/ 0 h 928468"/>
                <a:gd name="connsiteX1" fmla="*/ 274341 w 274341"/>
                <a:gd name="connsiteY1" fmla="*/ 0 h 928468"/>
                <a:gd name="connsiteX2" fmla="*/ 274341 w 274341"/>
                <a:gd name="connsiteY2" fmla="*/ 110409 h 928468"/>
                <a:gd name="connsiteX3" fmla="*/ 239317 w 274341"/>
                <a:gd name="connsiteY3" fmla="*/ 139307 h 928468"/>
                <a:gd name="connsiteX4" fmla="*/ 103918 w 274341"/>
                <a:gd name="connsiteY4" fmla="*/ 466188 h 928468"/>
                <a:gd name="connsiteX5" fmla="*/ 239317 w 274341"/>
                <a:gd name="connsiteY5" fmla="*/ 793069 h 928468"/>
                <a:gd name="connsiteX6" fmla="*/ 274341 w 274341"/>
                <a:gd name="connsiteY6" fmla="*/ 821967 h 928468"/>
                <a:gd name="connsiteX7" fmla="*/ 274341 w 274341"/>
                <a:gd name="connsiteY7" fmla="*/ 928468 h 928468"/>
                <a:gd name="connsiteX8" fmla="*/ 0 w 274341"/>
                <a:gd name="connsiteY8" fmla="*/ 928468 h 9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4341" h="928468">
                  <a:moveTo>
                    <a:pt x="0" y="0"/>
                  </a:moveTo>
                  <a:lnTo>
                    <a:pt x="274341" y="0"/>
                  </a:lnTo>
                  <a:lnTo>
                    <a:pt x="274341" y="110409"/>
                  </a:lnTo>
                  <a:lnTo>
                    <a:pt x="239317" y="139307"/>
                  </a:lnTo>
                  <a:cubicBezTo>
                    <a:pt x="155661" y="222963"/>
                    <a:pt x="103918" y="338533"/>
                    <a:pt x="103918" y="466188"/>
                  </a:cubicBezTo>
                  <a:cubicBezTo>
                    <a:pt x="103918" y="593843"/>
                    <a:pt x="155661" y="709413"/>
                    <a:pt x="239317" y="793069"/>
                  </a:cubicBezTo>
                  <a:lnTo>
                    <a:pt x="274341" y="821967"/>
                  </a:lnTo>
                  <a:lnTo>
                    <a:pt x="274341" y="928468"/>
                  </a:lnTo>
                  <a:lnTo>
                    <a:pt x="0" y="928468"/>
                  </a:lnTo>
                  <a:close/>
                </a:path>
              </a:pathLst>
            </a:custGeom>
            <a:solidFill>
              <a:srgbClr val="C1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5BB26762-E6E6-4416-B559-28C4B2EA2CE0}"/>
                </a:ext>
              </a:extLst>
            </p:cNvPr>
            <p:cNvSpPr/>
            <p:nvPr/>
          </p:nvSpPr>
          <p:spPr>
            <a:xfrm rot="10800000">
              <a:off x="11178529" y="1126434"/>
              <a:ext cx="144143" cy="487833"/>
            </a:xfrm>
            <a:custGeom>
              <a:avLst/>
              <a:gdLst>
                <a:gd name="connsiteX0" fmla="*/ 0 w 274341"/>
                <a:gd name="connsiteY0" fmla="*/ 0 h 928468"/>
                <a:gd name="connsiteX1" fmla="*/ 274341 w 274341"/>
                <a:gd name="connsiteY1" fmla="*/ 0 h 928468"/>
                <a:gd name="connsiteX2" fmla="*/ 274341 w 274341"/>
                <a:gd name="connsiteY2" fmla="*/ 110409 h 928468"/>
                <a:gd name="connsiteX3" fmla="*/ 239317 w 274341"/>
                <a:gd name="connsiteY3" fmla="*/ 139307 h 928468"/>
                <a:gd name="connsiteX4" fmla="*/ 103918 w 274341"/>
                <a:gd name="connsiteY4" fmla="*/ 466188 h 928468"/>
                <a:gd name="connsiteX5" fmla="*/ 239317 w 274341"/>
                <a:gd name="connsiteY5" fmla="*/ 793069 h 928468"/>
                <a:gd name="connsiteX6" fmla="*/ 274341 w 274341"/>
                <a:gd name="connsiteY6" fmla="*/ 821967 h 928468"/>
                <a:gd name="connsiteX7" fmla="*/ 274341 w 274341"/>
                <a:gd name="connsiteY7" fmla="*/ 928468 h 928468"/>
                <a:gd name="connsiteX8" fmla="*/ 0 w 274341"/>
                <a:gd name="connsiteY8" fmla="*/ 928468 h 9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4341" h="928468">
                  <a:moveTo>
                    <a:pt x="0" y="0"/>
                  </a:moveTo>
                  <a:lnTo>
                    <a:pt x="274341" y="0"/>
                  </a:lnTo>
                  <a:lnTo>
                    <a:pt x="274341" y="110409"/>
                  </a:lnTo>
                  <a:lnTo>
                    <a:pt x="239317" y="139307"/>
                  </a:lnTo>
                  <a:cubicBezTo>
                    <a:pt x="155661" y="222963"/>
                    <a:pt x="103918" y="338533"/>
                    <a:pt x="103918" y="466188"/>
                  </a:cubicBezTo>
                  <a:cubicBezTo>
                    <a:pt x="103918" y="593843"/>
                    <a:pt x="155661" y="709413"/>
                    <a:pt x="239317" y="793069"/>
                  </a:cubicBezTo>
                  <a:lnTo>
                    <a:pt x="274341" y="821967"/>
                  </a:lnTo>
                  <a:lnTo>
                    <a:pt x="274341" y="928468"/>
                  </a:lnTo>
                  <a:lnTo>
                    <a:pt x="0" y="928468"/>
                  </a:lnTo>
                  <a:close/>
                </a:path>
              </a:pathLst>
            </a:custGeom>
            <a:solidFill>
              <a:srgbClr val="C1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CA6403C5-617C-458B-8A0B-DA5B74980AEE}"/>
                </a:ext>
              </a:extLst>
            </p:cNvPr>
            <p:cNvSpPr txBox="1"/>
            <p:nvPr/>
          </p:nvSpPr>
          <p:spPr>
            <a:xfrm>
              <a:off x="8719930" y="1126434"/>
              <a:ext cx="24585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rgbClr val="E46767">
                      <a:alpha val="80000"/>
                    </a:srgbClr>
                  </a:solidFill>
                  <a:latin typeface="cruzeiro-16" panose="02000500000000000000" pitchFamily="2" charset="0"/>
                </a:rPr>
                <a:t>明年工作计划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72A82877-F061-4449-986C-2C3549AE581A}"/>
              </a:ext>
            </a:extLst>
          </p:cNvPr>
          <p:cNvSpPr txBox="1"/>
          <p:nvPr/>
        </p:nvSpPr>
        <p:spPr>
          <a:xfrm>
            <a:off x="6941569" y="1422955"/>
            <a:ext cx="4802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Please enter the content here, as brief and vivid as possible. Basically summarize a person or object, mainly summarize a person or </a:t>
            </a:r>
            <a:r>
              <a:rPr lang="en-US" altLang="zh-CN" sz="1200" dirty="0" err="1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objectPlease</a:t>
            </a:r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 enter the content here, as brief and vivid as possible. </a:t>
            </a:r>
            <a:endParaRPr lang="zh-CN" altLang="en-US" sz="1200" dirty="0">
              <a:solidFill>
                <a:srgbClr val="E46767">
                  <a:alpha val="80000"/>
                </a:srgbClr>
              </a:solidFill>
              <a:latin typeface="Brandon Text Light" panose="020B0303020203060203" pitchFamily="34" charset="0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1842BF37-4870-44A4-948E-30FB1F357B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800686" y="1989697"/>
            <a:ext cx="4510344" cy="6858000"/>
          </a:xfrm>
          <a:prstGeom prst="rect">
            <a:avLst/>
          </a:prstGeom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402148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E0231EB-83C9-452E-BFE0-CCB6F085A429}"/>
              </a:ext>
            </a:extLst>
          </p:cNvPr>
          <p:cNvSpPr/>
          <p:nvPr/>
        </p:nvSpPr>
        <p:spPr>
          <a:xfrm>
            <a:off x="0" y="3937000"/>
            <a:ext cx="12192000" cy="22352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4273" t="-99432" r="13666" b="-39897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022CAB80-750A-471A-8016-FEFBC0759718}"/>
              </a:ext>
            </a:extLst>
          </p:cNvPr>
          <p:cNvSpPr/>
          <p:nvPr/>
        </p:nvSpPr>
        <p:spPr>
          <a:xfrm>
            <a:off x="8600660" y="3937000"/>
            <a:ext cx="3591340" cy="2235200"/>
          </a:xfrm>
          <a:prstGeom prst="rect">
            <a:avLst/>
          </a:prstGeom>
          <a:solidFill>
            <a:srgbClr val="E467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1032F42D-AA58-4476-9B59-1560BA9BBE6E}"/>
              </a:ext>
            </a:extLst>
          </p:cNvPr>
          <p:cNvSpPr/>
          <p:nvPr/>
        </p:nvSpPr>
        <p:spPr>
          <a:xfrm>
            <a:off x="533401" y="3937000"/>
            <a:ext cx="354495" cy="2235200"/>
          </a:xfrm>
          <a:prstGeom prst="rect">
            <a:avLst/>
          </a:prstGeom>
          <a:solidFill>
            <a:srgbClr val="E46767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787AE4C-3BC0-490D-A6DF-E338D423CB32}"/>
              </a:ext>
            </a:extLst>
          </p:cNvPr>
          <p:cNvSpPr txBox="1"/>
          <p:nvPr/>
        </p:nvSpPr>
        <p:spPr>
          <a:xfrm>
            <a:off x="253794" y="1257540"/>
            <a:ext cx="3935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E46767"/>
                </a:solidFill>
              </a:rPr>
              <a:t>【</a:t>
            </a:r>
            <a:r>
              <a:rPr lang="zh-CN" altLang="en-US" sz="2400" b="1" dirty="0">
                <a:solidFill>
                  <a:srgbClr val="DE9BA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不自傲，谦卑心</a:t>
            </a:r>
            <a:r>
              <a:rPr lang="en-US" altLang="zh-CN" sz="2800" dirty="0">
                <a:solidFill>
                  <a:srgbClr val="E46767"/>
                </a:solidFill>
              </a:rPr>
              <a:t>】</a:t>
            </a:r>
            <a:endParaRPr lang="zh-CN" altLang="en-US" sz="3600" dirty="0">
              <a:solidFill>
                <a:srgbClr val="E46767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4E499E1F-FFC3-41F6-B3B8-7AF0B871C31F}"/>
              </a:ext>
            </a:extLst>
          </p:cNvPr>
          <p:cNvSpPr txBox="1"/>
          <p:nvPr/>
        </p:nvSpPr>
        <p:spPr>
          <a:xfrm>
            <a:off x="492333" y="1824215"/>
            <a:ext cx="5550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Brandon Text Light" panose="020B0303020203060203" pitchFamily="34" charset="0"/>
              </a:rPr>
              <a:t>Please enter the content here, as brief and vivid as possible.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Brandon Text Light" panose="020B0303020203060203" pitchFamily="34" charset="0"/>
              </a:rPr>
              <a:t>Basicallysummarize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Brandon Text Light" panose="020B0303020203060203" pitchFamily="34" charset="0"/>
              </a:rPr>
              <a:t> a person or object, mainly summarize a person or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Brandon Text Light" panose="020B0303020203060203" pitchFamily="34" charset="0"/>
              </a:rPr>
              <a:t>objectPlease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Brandon Text Light" panose="020B0303020203060203" pitchFamily="34" charset="0"/>
              </a:rPr>
              <a:t> enter the content here, as brief and vivid as possible.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Brandon Text Light" panose="020B030302020306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56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: 空心 8">
            <a:extLst>
              <a:ext uri="{FF2B5EF4-FFF2-40B4-BE49-F238E27FC236}">
                <a16:creationId xmlns:a16="http://schemas.microsoft.com/office/drawing/2014/main" xmlns="" id="{62B2D592-029B-44A5-BD0E-2FE6079A1D89}"/>
              </a:ext>
            </a:extLst>
          </p:cNvPr>
          <p:cNvSpPr/>
          <p:nvPr/>
        </p:nvSpPr>
        <p:spPr>
          <a:xfrm>
            <a:off x="1166194" y="1364974"/>
            <a:ext cx="2064026" cy="2064026"/>
          </a:xfrm>
          <a:prstGeom prst="donut">
            <a:avLst>
              <a:gd name="adj" fmla="val 4805"/>
            </a:avLst>
          </a:prstGeom>
          <a:solidFill>
            <a:srgbClr val="DE9BA1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圆: 空心 9">
            <a:extLst>
              <a:ext uri="{FF2B5EF4-FFF2-40B4-BE49-F238E27FC236}">
                <a16:creationId xmlns:a16="http://schemas.microsoft.com/office/drawing/2014/main" xmlns="" id="{CB68B0A6-EDCE-4845-93C0-77F40387F64A}"/>
              </a:ext>
            </a:extLst>
          </p:cNvPr>
          <p:cNvSpPr/>
          <p:nvPr/>
        </p:nvSpPr>
        <p:spPr>
          <a:xfrm>
            <a:off x="5063987" y="1364974"/>
            <a:ext cx="2064026" cy="2064026"/>
          </a:xfrm>
          <a:prstGeom prst="donut">
            <a:avLst>
              <a:gd name="adj" fmla="val 4805"/>
            </a:avLst>
          </a:prstGeom>
          <a:solidFill>
            <a:srgbClr val="A6B996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空心弧 11">
            <a:extLst>
              <a:ext uri="{FF2B5EF4-FFF2-40B4-BE49-F238E27FC236}">
                <a16:creationId xmlns:a16="http://schemas.microsoft.com/office/drawing/2014/main" xmlns="" id="{ABE6A449-F9A6-4672-917F-262DCFDDF7FC}"/>
              </a:ext>
            </a:extLst>
          </p:cNvPr>
          <p:cNvSpPr/>
          <p:nvPr/>
        </p:nvSpPr>
        <p:spPr>
          <a:xfrm>
            <a:off x="1166194" y="1364974"/>
            <a:ext cx="2064025" cy="2064025"/>
          </a:xfrm>
          <a:prstGeom prst="blockArc">
            <a:avLst>
              <a:gd name="adj1" fmla="val 3456003"/>
              <a:gd name="adj2" fmla="val 20934426"/>
              <a:gd name="adj3" fmla="val 4654"/>
            </a:avLst>
          </a:prstGeom>
          <a:solidFill>
            <a:srgbClr val="C1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空心弧 12">
            <a:extLst>
              <a:ext uri="{FF2B5EF4-FFF2-40B4-BE49-F238E27FC236}">
                <a16:creationId xmlns:a16="http://schemas.microsoft.com/office/drawing/2014/main" xmlns="" id="{EBF8FB41-DFBC-4A80-8E6E-1B6531916837}"/>
              </a:ext>
            </a:extLst>
          </p:cNvPr>
          <p:cNvSpPr/>
          <p:nvPr/>
        </p:nvSpPr>
        <p:spPr>
          <a:xfrm rot="6450420">
            <a:off x="5063986" y="1364974"/>
            <a:ext cx="2064025" cy="2064025"/>
          </a:xfrm>
          <a:prstGeom prst="blockArc">
            <a:avLst>
              <a:gd name="adj1" fmla="val 4451382"/>
              <a:gd name="adj2" fmla="val 20934426"/>
              <a:gd name="adj3" fmla="val 4654"/>
            </a:avLst>
          </a:prstGeom>
          <a:solidFill>
            <a:srgbClr val="83BA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圆: 空心 13">
            <a:extLst>
              <a:ext uri="{FF2B5EF4-FFF2-40B4-BE49-F238E27FC236}">
                <a16:creationId xmlns:a16="http://schemas.microsoft.com/office/drawing/2014/main" xmlns="" id="{F9795B49-4DE3-42C2-8998-5B2EE37C7761}"/>
              </a:ext>
            </a:extLst>
          </p:cNvPr>
          <p:cNvSpPr/>
          <p:nvPr/>
        </p:nvSpPr>
        <p:spPr>
          <a:xfrm>
            <a:off x="8961777" y="1364974"/>
            <a:ext cx="2064026" cy="2064026"/>
          </a:xfrm>
          <a:prstGeom prst="donut">
            <a:avLst>
              <a:gd name="adj" fmla="val 4805"/>
            </a:avLst>
          </a:prstGeom>
          <a:solidFill>
            <a:srgbClr val="DE9BA1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空心弧 14">
            <a:extLst>
              <a:ext uri="{FF2B5EF4-FFF2-40B4-BE49-F238E27FC236}">
                <a16:creationId xmlns:a16="http://schemas.microsoft.com/office/drawing/2014/main" xmlns="" id="{300709EB-81DE-4DD8-995D-CA6C6DAF6C9D}"/>
              </a:ext>
            </a:extLst>
          </p:cNvPr>
          <p:cNvSpPr/>
          <p:nvPr/>
        </p:nvSpPr>
        <p:spPr>
          <a:xfrm rot="7591801">
            <a:off x="8961774" y="1364974"/>
            <a:ext cx="2064025" cy="2064025"/>
          </a:xfrm>
          <a:prstGeom prst="blockArc">
            <a:avLst>
              <a:gd name="adj1" fmla="val 6001382"/>
              <a:gd name="adj2" fmla="val 20934426"/>
              <a:gd name="adj3" fmla="val 4654"/>
            </a:avLst>
          </a:prstGeom>
          <a:solidFill>
            <a:srgbClr val="C1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apple_98001">
            <a:extLst>
              <a:ext uri="{FF2B5EF4-FFF2-40B4-BE49-F238E27FC236}">
                <a16:creationId xmlns:a16="http://schemas.microsoft.com/office/drawing/2014/main" xmlns="" id="{340AE4F6-60AD-40A7-B5AA-5266CEE45419}"/>
              </a:ext>
            </a:extLst>
          </p:cNvPr>
          <p:cNvSpPr>
            <a:spLocks noChangeAspect="1"/>
          </p:cNvSpPr>
          <p:nvPr/>
        </p:nvSpPr>
        <p:spPr bwMode="auto">
          <a:xfrm>
            <a:off x="1770476" y="1914435"/>
            <a:ext cx="855461" cy="965103"/>
          </a:xfrm>
          <a:custGeom>
            <a:avLst/>
            <a:gdLst>
              <a:gd name="T0" fmla="*/ 3010 w 3610"/>
              <a:gd name="T1" fmla="*/ 1225 h 4079"/>
              <a:gd name="T2" fmla="*/ 2145 w 3610"/>
              <a:gd name="T3" fmla="*/ 1265 h 4079"/>
              <a:gd name="T4" fmla="*/ 1946 w 3610"/>
              <a:gd name="T5" fmla="*/ 1361 h 4079"/>
              <a:gd name="T6" fmla="*/ 2141 w 3610"/>
              <a:gd name="T7" fmla="*/ 881 h 4079"/>
              <a:gd name="T8" fmla="*/ 2457 w 3610"/>
              <a:gd name="T9" fmla="*/ 559 h 4079"/>
              <a:gd name="T10" fmla="*/ 2493 w 3610"/>
              <a:gd name="T11" fmla="*/ 374 h 4079"/>
              <a:gd name="T12" fmla="*/ 2308 w 3610"/>
              <a:gd name="T13" fmla="*/ 337 h 4079"/>
              <a:gd name="T14" fmla="*/ 1929 w 3610"/>
              <a:gd name="T15" fmla="*/ 719 h 4079"/>
              <a:gd name="T16" fmla="*/ 1827 w 3610"/>
              <a:gd name="T17" fmla="*/ 883 h 4079"/>
              <a:gd name="T18" fmla="*/ 1746 w 3610"/>
              <a:gd name="T19" fmla="*/ 758 h 4079"/>
              <a:gd name="T20" fmla="*/ 1448 w 3610"/>
              <a:gd name="T21" fmla="*/ 190 h 4079"/>
              <a:gd name="T22" fmla="*/ 218 w 3610"/>
              <a:gd name="T23" fmla="*/ 185 h 4079"/>
              <a:gd name="T24" fmla="*/ 136 w 3610"/>
              <a:gd name="T25" fmla="*/ 289 h 4079"/>
              <a:gd name="T26" fmla="*/ 182 w 3610"/>
              <a:gd name="T27" fmla="*/ 391 h 4079"/>
              <a:gd name="T28" fmla="*/ 1093 w 3610"/>
              <a:gd name="T29" fmla="*/ 1010 h 4079"/>
              <a:gd name="T30" fmla="*/ 1581 w 3610"/>
              <a:gd name="T31" fmla="*/ 989 h 4079"/>
              <a:gd name="T32" fmla="*/ 1678 w 3610"/>
              <a:gd name="T33" fmla="*/ 1367 h 4079"/>
              <a:gd name="T34" fmla="*/ 1464 w 3610"/>
              <a:gd name="T35" fmla="*/ 1265 h 4079"/>
              <a:gd name="T36" fmla="*/ 600 w 3610"/>
              <a:gd name="T37" fmla="*/ 1225 h 4079"/>
              <a:gd name="T38" fmla="*/ 309 w 3610"/>
              <a:gd name="T39" fmla="*/ 2911 h 4079"/>
              <a:gd name="T40" fmla="*/ 1717 w 3610"/>
              <a:gd name="T41" fmla="*/ 3882 h 4079"/>
              <a:gd name="T42" fmla="*/ 1717 w 3610"/>
              <a:gd name="T43" fmla="*/ 3882 h 4079"/>
              <a:gd name="T44" fmla="*/ 1893 w 3610"/>
              <a:gd name="T45" fmla="*/ 3882 h 4079"/>
              <a:gd name="T46" fmla="*/ 1893 w 3610"/>
              <a:gd name="T47" fmla="*/ 3882 h 4079"/>
              <a:gd name="T48" fmla="*/ 3301 w 3610"/>
              <a:gd name="T49" fmla="*/ 2911 h 4079"/>
              <a:gd name="T50" fmla="*/ 3010 w 3610"/>
              <a:gd name="T51" fmla="*/ 1225 h 4079"/>
              <a:gd name="T52" fmla="*/ 1132 w 3610"/>
              <a:gd name="T53" fmla="*/ 1577 h 4079"/>
              <a:gd name="T54" fmla="*/ 653 w 3610"/>
              <a:gd name="T55" fmla="*/ 2055 h 4079"/>
              <a:gd name="T56" fmla="*/ 553 w 3610"/>
              <a:gd name="T57" fmla="*/ 2155 h 4079"/>
              <a:gd name="T58" fmla="*/ 453 w 3610"/>
              <a:gd name="T59" fmla="*/ 2055 h 4079"/>
              <a:gd name="T60" fmla="*/ 1132 w 3610"/>
              <a:gd name="T61" fmla="*/ 1377 h 4079"/>
              <a:gd name="T62" fmla="*/ 1232 w 3610"/>
              <a:gd name="T63" fmla="*/ 1477 h 4079"/>
              <a:gd name="T64" fmla="*/ 1132 w 3610"/>
              <a:gd name="T65" fmla="*/ 1577 h 40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610" h="4079">
                <a:moveTo>
                  <a:pt x="3010" y="1225"/>
                </a:moveTo>
                <a:cubicBezTo>
                  <a:pt x="2628" y="1065"/>
                  <a:pt x="2350" y="1168"/>
                  <a:pt x="2145" y="1265"/>
                </a:cubicBezTo>
                <a:cubicBezTo>
                  <a:pt x="2059" y="1306"/>
                  <a:pt x="1996" y="1338"/>
                  <a:pt x="1946" y="1361"/>
                </a:cubicBezTo>
                <a:cubicBezTo>
                  <a:pt x="1968" y="1196"/>
                  <a:pt x="2032" y="1035"/>
                  <a:pt x="2141" y="881"/>
                </a:cubicBezTo>
                <a:cubicBezTo>
                  <a:pt x="2285" y="676"/>
                  <a:pt x="2456" y="560"/>
                  <a:pt x="2457" y="559"/>
                </a:cubicBezTo>
                <a:cubicBezTo>
                  <a:pt x="2518" y="517"/>
                  <a:pt x="2534" y="435"/>
                  <a:pt x="2493" y="374"/>
                </a:cubicBezTo>
                <a:cubicBezTo>
                  <a:pt x="2452" y="313"/>
                  <a:pt x="2370" y="296"/>
                  <a:pt x="2308" y="337"/>
                </a:cubicBezTo>
                <a:cubicBezTo>
                  <a:pt x="2300" y="343"/>
                  <a:pt x="2102" y="477"/>
                  <a:pt x="1929" y="719"/>
                </a:cubicBezTo>
                <a:cubicBezTo>
                  <a:pt x="1891" y="772"/>
                  <a:pt x="1857" y="827"/>
                  <a:pt x="1827" y="883"/>
                </a:cubicBezTo>
                <a:cubicBezTo>
                  <a:pt x="1802" y="835"/>
                  <a:pt x="1774" y="794"/>
                  <a:pt x="1746" y="758"/>
                </a:cubicBezTo>
                <a:cubicBezTo>
                  <a:pt x="1813" y="541"/>
                  <a:pt x="1687" y="293"/>
                  <a:pt x="1448" y="190"/>
                </a:cubicBezTo>
                <a:cubicBezTo>
                  <a:pt x="1010" y="0"/>
                  <a:pt x="532" y="85"/>
                  <a:pt x="218" y="185"/>
                </a:cubicBezTo>
                <a:cubicBezTo>
                  <a:pt x="178" y="198"/>
                  <a:pt x="145" y="240"/>
                  <a:pt x="136" y="289"/>
                </a:cubicBezTo>
                <a:cubicBezTo>
                  <a:pt x="128" y="337"/>
                  <a:pt x="147" y="380"/>
                  <a:pt x="182" y="391"/>
                </a:cubicBezTo>
                <a:cubicBezTo>
                  <a:pt x="418" y="468"/>
                  <a:pt x="758" y="638"/>
                  <a:pt x="1093" y="1010"/>
                </a:cubicBezTo>
                <a:cubicBezTo>
                  <a:pt x="1227" y="1158"/>
                  <a:pt x="1433" y="1109"/>
                  <a:pt x="1581" y="989"/>
                </a:cubicBezTo>
                <a:cubicBezTo>
                  <a:pt x="1624" y="1063"/>
                  <a:pt x="1697" y="1218"/>
                  <a:pt x="1678" y="1367"/>
                </a:cubicBezTo>
                <a:cubicBezTo>
                  <a:pt x="1626" y="1344"/>
                  <a:pt x="1560" y="1310"/>
                  <a:pt x="1464" y="1265"/>
                </a:cubicBezTo>
                <a:cubicBezTo>
                  <a:pt x="1260" y="1168"/>
                  <a:pt x="982" y="1065"/>
                  <a:pt x="600" y="1225"/>
                </a:cubicBezTo>
                <a:cubicBezTo>
                  <a:pt x="131" y="1422"/>
                  <a:pt x="0" y="2177"/>
                  <a:pt x="309" y="2911"/>
                </a:cubicBezTo>
                <a:cubicBezTo>
                  <a:pt x="617" y="3645"/>
                  <a:pt x="1248" y="4079"/>
                  <a:pt x="1717" y="3882"/>
                </a:cubicBezTo>
                <a:cubicBezTo>
                  <a:pt x="1717" y="3882"/>
                  <a:pt x="1717" y="3882"/>
                  <a:pt x="1717" y="3882"/>
                </a:cubicBezTo>
                <a:cubicBezTo>
                  <a:pt x="1773" y="3859"/>
                  <a:pt x="1837" y="3859"/>
                  <a:pt x="1893" y="3882"/>
                </a:cubicBezTo>
                <a:cubicBezTo>
                  <a:pt x="1893" y="3882"/>
                  <a:pt x="1893" y="3882"/>
                  <a:pt x="1893" y="3882"/>
                </a:cubicBezTo>
                <a:cubicBezTo>
                  <a:pt x="2362" y="4079"/>
                  <a:pt x="2993" y="3645"/>
                  <a:pt x="3301" y="2911"/>
                </a:cubicBezTo>
                <a:cubicBezTo>
                  <a:pt x="3610" y="2177"/>
                  <a:pt x="3479" y="1422"/>
                  <a:pt x="3010" y="1225"/>
                </a:cubicBezTo>
                <a:close/>
                <a:moveTo>
                  <a:pt x="1132" y="1577"/>
                </a:moveTo>
                <a:cubicBezTo>
                  <a:pt x="868" y="1577"/>
                  <a:pt x="653" y="1791"/>
                  <a:pt x="653" y="2055"/>
                </a:cubicBezTo>
                <a:cubicBezTo>
                  <a:pt x="653" y="2110"/>
                  <a:pt x="609" y="2155"/>
                  <a:pt x="553" y="2155"/>
                </a:cubicBezTo>
                <a:cubicBezTo>
                  <a:pt x="498" y="2155"/>
                  <a:pt x="453" y="2110"/>
                  <a:pt x="453" y="2055"/>
                </a:cubicBezTo>
                <a:cubicBezTo>
                  <a:pt x="453" y="1681"/>
                  <a:pt x="758" y="1377"/>
                  <a:pt x="1132" y="1377"/>
                </a:cubicBezTo>
                <a:cubicBezTo>
                  <a:pt x="1187" y="1377"/>
                  <a:pt x="1232" y="1421"/>
                  <a:pt x="1232" y="1477"/>
                </a:cubicBezTo>
                <a:cubicBezTo>
                  <a:pt x="1232" y="1532"/>
                  <a:pt x="1187" y="1577"/>
                  <a:pt x="1132" y="1577"/>
                </a:cubicBezTo>
                <a:close/>
              </a:path>
            </a:pathLst>
          </a:custGeom>
          <a:solidFill>
            <a:srgbClr val="C15A5A">
              <a:alpha val="82000"/>
            </a:srgbClr>
          </a:solidFill>
          <a:ln>
            <a:noFill/>
          </a:ln>
        </p:spPr>
      </p:sp>
      <p:sp>
        <p:nvSpPr>
          <p:cNvPr id="17" name="30-seconds-on-a-timer_16455">
            <a:extLst>
              <a:ext uri="{FF2B5EF4-FFF2-40B4-BE49-F238E27FC236}">
                <a16:creationId xmlns:a16="http://schemas.microsoft.com/office/drawing/2014/main" xmlns="" id="{BA59048F-D85A-42E4-B950-81246987FABC}"/>
              </a:ext>
            </a:extLst>
          </p:cNvPr>
          <p:cNvSpPr>
            <a:spLocks noChangeAspect="1"/>
          </p:cNvSpPr>
          <p:nvPr/>
        </p:nvSpPr>
        <p:spPr bwMode="auto">
          <a:xfrm>
            <a:off x="5629408" y="1931104"/>
            <a:ext cx="933180" cy="931764"/>
          </a:xfrm>
          <a:custGeom>
            <a:avLst/>
            <a:gdLst>
              <a:gd name="connsiteX0" fmla="*/ 233889 w 604463"/>
              <a:gd name="connsiteY0" fmla="*/ 448626 h 603546"/>
              <a:gd name="connsiteX1" fmla="*/ 250828 w 604463"/>
              <a:gd name="connsiteY1" fmla="*/ 458425 h 603546"/>
              <a:gd name="connsiteX2" fmla="*/ 224882 w 604463"/>
              <a:gd name="connsiteY2" fmla="*/ 502990 h 603546"/>
              <a:gd name="connsiteX3" fmla="*/ 208078 w 604463"/>
              <a:gd name="connsiteY3" fmla="*/ 493191 h 603546"/>
              <a:gd name="connsiteX4" fmla="*/ 173393 w 604463"/>
              <a:gd name="connsiteY4" fmla="*/ 381376 h 603546"/>
              <a:gd name="connsiteX5" fmla="*/ 183207 w 604463"/>
              <a:gd name="connsiteY5" fmla="*/ 398289 h 603546"/>
              <a:gd name="connsiteX6" fmla="*/ 138440 w 604463"/>
              <a:gd name="connsiteY6" fmla="*/ 424062 h 603546"/>
              <a:gd name="connsiteX7" fmla="*/ 128760 w 604463"/>
              <a:gd name="connsiteY7" fmla="*/ 407149 h 603546"/>
              <a:gd name="connsiteX8" fmla="*/ 102814 w 604463"/>
              <a:gd name="connsiteY8" fmla="*/ 277481 h 603546"/>
              <a:gd name="connsiteX9" fmla="*/ 170973 w 604463"/>
              <a:gd name="connsiteY9" fmla="*/ 277481 h 603546"/>
              <a:gd name="connsiteX10" fmla="*/ 170973 w 604463"/>
              <a:gd name="connsiteY10" fmla="*/ 326073 h 603546"/>
              <a:gd name="connsiteX11" fmla="*/ 102814 w 604463"/>
              <a:gd name="connsiteY11" fmla="*/ 326073 h 603546"/>
              <a:gd name="connsiteX12" fmla="*/ 449257 w 604463"/>
              <a:gd name="connsiteY12" fmla="*/ 267145 h 603546"/>
              <a:gd name="connsiteX13" fmla="*/ 461356 w 604463"/>
              <a:gd name="connsiteY13" fmla="*/ 276273 h 603546"/>
              <a:gd name="connsiteX14" fmla="*/ 464179 w 604463"/>
              <a:gd name="connsiteY14" fmla="*/ 304461 h 603546"/>
              <a:gd name="connsiteX15" fmla="*/ 461356 w 604463"/>
              <a:gd name="connsiteY15" fmla="*/ 332113 h 603546"/>
              <a:gd name="connsiteX16" fmla="*/ 449257 w 604463"/>
              <a:gd name="connsiteY16" fmla="*/ 341644 h 603546"/>
              <a:gd name="connsiteX17" fmla="*/ 437023 w 604463"/>
              <a:gd name="connsiteY17" fmla="*/ 332113 h 603546"/>
              <a:gd name="connsiteX18" fmla="*/ 434065 w 604463"/>
              <a:gd name="connsiteY18" fmla="*/ 304461 h 603546"/>
              <a:gd name="connsiteX19" fmla="*/ 437023 w 604463"/>
              <a:gd name="connsiteY19" fmla="*/ 276273 h 603546"/>
              <a:gd name="connsiteX20" fmla="*/ 449257 w 604463"/>
              <a:gd name="connsiteY20" fmla="*/ 267145 h 603546"/>
              <a:gd name="connsiteX21" fmla="*/ 365541 w 604463"/>
              <a:gd name="connsiteY21" fmla="*/ 250355 h 603546"/>
              <a:gd name="connsiteX22" fmla="*/ 351831 w 604463"/>
              <a:gd name="connsiteY22" fmla="*/ 252368 h 603546"/>
              <a:gd name="connsiteX23" fmla="*/ 342288 w 604463"/>
              <a:gd name="connsiteY23" fmla="*/ 258007 h 603546"/>
              <a:gd name="connsiteX24" fmla="*/ 334224 w 604463"/>
              <a:gd name="connsiteY24" fmla="*/ 269284 h 603546"/>
              <a:gd name="connsiteX25" fmla="*/ 332342 w 604463"/>
              <a:gd name="connsiteY25" fmla="*/ 276668 h 603546"/>
              <a:gd name="connsiteX26" fmla="*/ 341213 w 604463"/>
              <a:gd name="connsiteY26" fmla="*/ 284186 h 603546"/>
              <a:gd name="connsiteX27" fmla="*/ 351562 w 604463"/>
              <a:gd name="connsiteY27" fmla="*/ 277742 h 603546"/>
              <a:gd name="connsiteX28" fmla="*/ 354116 w 604463"/>
              <a:gd name="connsiteY28" fmla="*/ 271835 h 603546"/>
              <a:gd name="connsiteX29" fmla="*/ 364869 w 604463"/>
              <a:gd name="connsiteY29" fmla="*/ 267136 h 603546"/>
              <a:gd name="connsiteX30" fmla="*/ 374815 w 604463"/>
              <a:gd name="connsiteY30" fmla="*/ 270895 h 603546"/>
              <a:gd name="connsiteX31" fmla="*/ 378310 w 604463"/>
              <a:gd name="connsiteY31" fmla="*/ 280696 h 603546"/>
              <a:gd name="connsiteX32" fmla="*/ 371455 w 604463"/>
              <a:gd name="connsiteY32" fmla="*/ 293047 h 603546"/>
              <a:gd name="connsiteX33" fmla="*/ 364466 w 604463"/>
              <a:gd name="connsiteY33" fmla="*/ 294524 h 603546"/>
              <a:gd name="connsiteX34" fmla="*/ 357476 w 604463"/>
              <a:gd name="connsiteY34" fmla="*/ 302310 h 603546"/>
              <a:gd name="connsiteX35" fmla="*/ 365003 w 604463"/>
              <a:gd name="connsiteY35" fmla="*/ 310097 h 603546"/>
              <a:gd name="connsiteX36" fmla="*/ 372396 w 604463"/>
              <a:gd name="connsiteY36" fmla="*/ 311708 h 603546"/>
              <a:gd name="connsiteX37" fmla="*/ 380863 w 604463"/>
              <a:gd name="connsiteY37" fmla="*/ 325536 h 603546"/>
              <a:gd name="connsiteX38" fmla="*/ 376294 w 604463"/>
              <a:gd name="connsiteY38" fmla="*/ 337484 h 603546"/>
              <a:gd name="connsiteX39" fmla="*/ 365675 w 604463"/>
              <a:gd name="connsiteY39" fmla="*/ 341646 h 603546"/>
              <a:gd name="connsiteX40" fmla="*/ 352100 w 604463"/>
              <a:gd name="connsiteY40" fmla="*/ 334128 h 603546"/>
              <a:gd name="connsiteX41" fmla="*/ 350487 w 604463"/>
              <a:gd name="connsiteY41" fmla="*/ 329026 h 603546"/>
              <a:gd name="connsiteX42" fmla="*/ 340272 w 604463"/>
              <a:gd name="connsiteY42" fmla="*/ 323656 h 603546"/>
              <a:gd name="connsiteX43" fmla="*/ 339466 w 604463"/>
              <a:gd name="connsiteY43" fmla="*/ 323656 h 603546"/>
              <a:gd name="connsiteX44" fmla="*/ 330864 w 604463"/>
              <a:gd name="connsiteY44" fmla="*/ 333322 h 603546"/>
              <a:gd name="connsiteX45" fmla="*/ 334761 w 604463"/>
              <a:gd name="connsiteY45" fmla="*/ 343928 h 603546"/>
              <a:gd name="connsiteX46" fmla="*/ 365810 w 604463"/>
              <a:gd name="connsiteY46" fmla="*/ 358428 h 603546"/>
              <a:gd name="connsiteX47" fmla="*/ 393095 w 604463"/>
              <a:gd name="connsiteY47" fmla="*/ 348359 h 603546"/>
              <a:gd name="connsiteX48" fmla="*/ 402369 w 604463"/>
              <a:gd name="connsiteY48" fmla="*/ 324999 h 603546"/>
              <a:gd name="connsiteX49" fmla="*/ 394439 w 604463"/>
              <a:gd name="connsiteY49" fmla="*/ 304995 h 603546"/>
              <a:gd name="connsiteX50" fmla="*/ 390675 w 604463"/>
              <a:gd name="connsiteY50" fmla="*/ 301907 h 603546"/>
              <a:gd name="connsiteX51" fmla="*/ 390272 w 604463"/>
              <a:gd name="connsiteY51" fmla="*/ 297880 h 603546"/>
              <a:gd name="connsiteX52" fmla="*/ 393632 w 604463"/>
              <a:gd name="connsiteY52" fmla="*/ 294658 h 603546"/>
              <a:gd name="connsiteX53" fmla="*/ 399143 w 604463"/>
              <a:gd name="connsiteY53" fmla="*/ 279085 h 603546"/>
              <a:gd name="connsiteX54" fmla="*/ 389869 w 604463"/>
              <a:gd name="connsiteY54" fmla="*/ 258141 h 603546"/>
              <a:gd name="connsiteX55" fmla="*/ 365541 w 604463"/>
              <a:gd name="connsiteY55" fmla="*/ 250355 h 603546"/>
              <a:gd name="connsiteX56" fmla="*/ 449277 w 604463"/>
              <a:gd name="connsiteY56" fmla="*/ 250086 h 603546"/>
              <a:gd name="connsiteX57" fmla="*/ 421051 w 604463"/>
              <a:gd name="connsiteY57" fmla="*/ 264317 h 603546"/>
              <a:gd name="connsiteX58" fmla="*/ 412987 w 604463"/>
              <a:gd name="connsiteY58" fmla="*/ 304458 h 603546"/>
              <a:gd name="connsiteX59" fmla="*/ 421051 w 604463"/>
              <a:gd name="connsiteY59" fmla="*/ 344465 h 603546"/>
              <a:gd name="connsiteX60" fmla="*/ 449277 w 604463"/>
              <a:gd name="connsiteY60" fmla="*/ 358428 h 603546"/>
              <a:gd name="connsiteX61" fmla="*/ 477503 w 604463"/>
              <a:gd name="connsiteY61" fmla="*/ 344465 h 603546"/>
              <a:gd name="connsiteX62" fmla="*/ 485567 w 604463"/>
              <a:gd name="connsiteY62" fmla="*/ 304458 h 603546"/>
              <a:gd name="connsiteX63" fmla="*/ 477503 w 604463"/>
              <a:gd name="connsiteY63" fmla="*/ 264317 h 603546"/>
              <a:gd name="connsiteX64" fmla="*/ 449277 w 604463"/>
              <a:gd name="connsiteY64" fmla="*/ 250086 h 603546"/>
              <a:gd name="connsiteX65" fmla="*/ 138440 w 604463"/>
              <a:gd name="connsiteY65" fmla="*/ 179491 h 603546"/>
              <a:gd name="connsiteX66" fmla="*/ 183207 w 604463"/>
              <a:gd name="connsiteY66" fmla="*/ 205264 h 603546"/>
              <a:gd name="connsiteX67" fmla="*/ 173393 w 604463"/>
              <a:gd name="connsiteY67" fmla="*/ 222177 h 603546"/>
              <a:gd name="connsiteX68" fmla="*/ 128760 w 604463"/>
              <a:gd name="connsiteY68" fmla="*/ 196405 h 603546"/>
              <a:gd name="connsiteX69" fmla="*/ 224882 w 604463"/>
              <a:gd name="connsiteY69" fmla="*/ 100697 h 603546"/>
              <a:gd name="connsiteX70" fmla="*/ 250828 w 604463"/>
              <a:gd name="connsiteY70" fmla="*/ 145128 h 603546"/>
              <a:gd name="connsiteX71" fmla="*/ 234024 w 604463"/>
              <a:gd name="connsiteY71" fmla="*/ 154927 h 603546"/>
              <a:gd name="connsiteX72" fmla="*/ 208078 w 604463"/>
              <a:gd name="connsiteY72" fmla="*/ 110496 h 603546"/>
              <a:gd name="connsiteX73" fmla="*/ 298068 w 604463"/>
              <a:gd name="connsiteY73" fmla="*/ 83479 h 603546"/>
              <a:gd name="connsiteX74" fmla="*/ 516750 w 604463"/>
              <a:gd name="connsiteY74" fmla="*/ 301773 h 603546"/>
              <a:gd name="connsiteX75" fmla="*/ 298068 w 604463"/>
              <a:gd name="connsiteY75" fmla="*/ 520067 h 603546"/>
              <a:gd name="connsiteX76" fmla="*/ 298068 w 604463"/>
              <a:gd name="connsiteY76" fmla="*/ 301773 h 603546"/>
              <a:gd name="connsiteX77" fmla="*/ 302232 w 604463"/>
              <a:gd name="connsiteY77" fmla="*/ 58394 h 603546"/>
              <a:gd name="connsiteX78" fmla="*/ 58483 w 604463"/>
              <a:gd name="connsiteY78" fmla="*/ 301773 h 603546"/>
              <a:gd name="connsiteX79" fmla="*/ 302232 w 604463"/>
              <a:gd name="connsiteY79" fmla="*/ 545152 h 603546"/>
              <a:gd name="connsiteX80" fmla="*/ 545980 w 604463"/>
              <a:gd name="connsiteY80" fmla="*/ 301773 h 603546"/>
              <a:gd name="connsiteX81" fmla="*/ 302232 w 604463"/>
              <a:gd name="connsiteY81" fmla="*/ 58394 h 603546"/>
              <a:gd name="connsiteX82" fmla="*/ 302232 w 604463"/>
              <a:gd name="connsiteY82" fmla="*/ 0 h 603546"/>
              <a:gd name="connsiteX83" fmla="*/ 604463 w 604463"/>
              <a:gd name="connsiteY83" fmla="*/ 301773 h 603546"/>
              <a:gd name="connsiteX84" fmla="*/ 302232 w 604463"/>
              <a:gd name="connsiteY84" fmla="*/ 603546 h 603546"/>
              <a:gd name="connsiteX85" fmla="*/ 0 w 604463"/>
              <a:gd name="connsiteY85" fmla="*/ 301773 h 603546"/>
              <a:gd name="connsiteX86" fmla="*/ 302232 w 604463"/>
              <a:gd name="connsiteY86" fmla="*/ 0 h 603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604463" h="603546">
                <a:moveTo>
                  <a:pt x="233889" y="448626"/>
                </a:moveTo>
                <a:lnTo>
                  <a:pt x="250828" y="458425"/>
                </a:lnTo>
                <a:lnTo>
                  <a:pt x="224882" y="502990"/>
                </a:lnTo>
                <a:lnTo>
                  <a:pt x="208078" y="493191"/>
                </a:lnTo>
                <a:close/>
                <a:moveTo>
                  <a:pt x="173393" y="381376"/>
                </a:moveTo>
                <a:lnTo>
                  <a:pt x="183207" y="398289"/>
                </a:lnTo>
                <a:lnTo>
                  <a:pt x="138440" y="424062"/>
                </a:lnTo>
                <a:lnTo>
                  <a:pt x="128760" y="407149"/>
                </a:lnTo>
                <a:close/>
                <a:moveTo>
                  <a:pt x="102814" y="277481"/>
                </a:moveTo>
                <a:lnTo>
                  <a:pt x="170973" y="277481"/>
                </a:lnTo>
                <a:lnTo>
                  <a:pt x="170973" y="326073"/>
                </a:lnTo>
                <a:lnTo>
                  <a:pt x="102814" y="326073"/>
                </a:lnTo>
                <a:close/>
                <a:moveTo>
                  <a:pt x="449257" y="267145"/>
                </a:moveTo>
                <a:cubicBezTo>
                  <a:pt x="455441" y="267145"/>
                  <a:pt x="459474" y="270232"/>
                  <a:pt x="461356" y="276273"/>
                </a:cubicBezTo>
                <a:cubicBezTo>
                  <a:pt x="463238" y="282447"/>
                  <a:pt x="464179" y="291709"/>
                  <a:pt x="464179" y="304461"/>
                </a:cubicBezTo>
                <a:cubicBezTo>
                  <a:pt x="464179" y="316408"/>
                  <a:pt x="463238" y="325670"/>
                  <a:pt x="461356" y="332113"/>
                </a:cubicBezTo>
                <a:cubicBezTo>
                  <a:pt x="459474" y="338422"/>
                  <a:pt x="455441" y="341644"/>
                  <a:pt x="449257" y="341644"/>
                </a:cubicBezTo>
                <a:cubicBezTo>
                  <a:pt x="443073" y="341644"/>
                  <a:pt x="439039" y="338422"/>
                  <a:pt x="437023" y="332113"/>
                </a:cubicBezTo>
                <a:cubicBezTo>
                  <a:pt x="435141" y="325670"/>
                  <a:pt x="434065" y="316408"/>
                  <a:pt x="434065" y="304461"/>
                </a:cubicBezTo>
                <a:cubicBezTo>
                  <a:pt x="434065" y="291709"/>
                  <a:pt x="435141" y="282447"/>
                  <a:pt x="437023" y="276273"/>
                </a:cubicBezTo>
                <a:cubicBezTo>
                  <a:pt x="439039" y="270232"/>
                  <a:pt x="443073" y="267145"/>
                  <a:pt x="449257" y="267145"/>
                </a:cubicBezTo>
                <a:close/>
                <a:moveTo>
                  <a:pt x="365541" y="250355"/>
                </a:moveTo>
                <a:cubicBezTo>
                  <a:pt x="360165" y="250355"/>
                  <a:pt x="355595" y="251026"/>
                  <a:pt x="351831" y="252368"/>
                </a:cubicBezTo>
                <a:cubicBezTo>
                  <a:pt x="348202" y="253577"/>
                  <a:pt x="344976" y="255456"/>
                  <a:pt x="342288" y="258007"/>
                </a:cubicBezTo>
                <a:cubicBezTo>
                  <a:pt x="338659" y="261498"/>
                  <a:pt x="335971" y="265257"/>
                  <a:pt x="334224" y="269284"/>
                </a:cubicBezTo>
                <a:cubicBezTo>
                  <a:pt x="333417" y="271701"/>
                  <a:pt x="332880" y="274117"/>
                  <a:pt x="332342" y="276668"/>
                </a:cubicBezTo>
                <a:cubicBezTo>
                  <a:pt x="331670" y="280830"/>
                  <a:pt x="335837" y="284186"/>
                  <a:pt x="341213" y="284186"/>
                </a:cubicBezTo>
                <a:cubicBezTo>
                  <a:pt x="346589" y="284186"/>
                  <a:pt x="350622" y="281233"/>
                  <a:pt x="351562" y="277742"/>
                </a:cubicBezTo>
                <a:cubicBezTo>
                  <a:pt x="352100" y="275460"/>
                  <a:pt x="352907" y="273446"/>
                  <a:pt x="354116" y="271835"/>
                </a:cubicBezTo>
                <a:cubicBezTo>
                  <a:pt x="356401" y="268747"/>
                  <a:pt x="360030" y="267136"/>
                  <a:pt x="364869" y="267136"/>
                </a:cubicBezTo>
                <a:cubicBezTo>
                  <a:pt x="369170" y="267136"/>
                  <a:pt x="372396" y="268479"/>
                  <a:pt x="374815" y="270895"/>
                </a:cubicBezTo>
                <a:cubicBezTo>
                  <a:pt x="377100" y="273446"/>
                  <a:pt x="378310" y="276668"/>
                  <a:pt x="378310" y="280696"/>
                </a:cubicBezTo>
                <a:cubicBezTo>
                  <a:pt x="378310" y="286871"/>
                  <a:pt x="376025" y="291033"/>
                  <a:pt x="371455" y="293047"/>
                </a:cubicBezTo>
                <a:cubicBezTo>
                  <a:pt x="369842" y="293718"/>
                  <a:pt x="367557" y="294255"/>
                  <a:pt x="364466" y="294524"/>
                </a:cubicBezTo>
                <a:cubicBezTo>
                  <a:pt x="360568" y="295061"/>
                  <a:pt x="357476" y="298283"/>
                  <a:pt x="357476" y="302310"/>
                </a:cubicBezTo>
                <a:cubicBezTo>
                  <a:pt x="357476" y="306472"/>
                  <a:pt x="360837" y="309694"/>
                  <a:pt x="365003" y="310097"/>
                </a:cubicBezTo>
                <a:cubicBezTo>
                  <a:pt x="368095" y="310365"/>
                  <a:pt x="370648" y="310902"/>
                  <a:pt x="372396" y="311708"/>
                </a:cubicBezTo>
                <a:cubicBezTo>
                  <a:pt x="378041" y="313990"/>
                  <a:pt x="380863" y="318555"/>
                  <a:pt x="380863" y="325536"/>
                </a:cubicBezTo>
                <a:cubicBezTo>
                  <a:pt x="380863" y="330772"/>
                  <a:pt x="379385" y="334799"/>
                  <a:pt x="376294" y="337484"/>
                </a:cubicBezTo>
                <a:cubicBezTo>
                  <a:pt x="373337" y="340304"/>
                  <a:pt x="369708" y="341646"/>
                  <a:pt x="365675" y="341646"/>
                </a:cubicBezTo>
                <a:cubicBezTo>
                  <a:pt x="359089" y="341646"/>
                  <a:pt x="354519" y="339095"/>
                  <a:pt x="352100" y="334128"/>
                </a:cubicBezTo>
                <a:cubicBezTo>
                  <a:pt x="351294" y="332651"/>
                  <a:pt x="350756" y="330906"/>
                  <a:pt x="350487" y="329026"/>
                </a:cubicBezTo>
                <a:cubicBezTo>
                  <a:pt x="349950" y="326073"/>
                  <a:pt x="345648" y="323656"/>
                  <a:pt x="340272" y="323656"/>
                </a:cubicBezTo>
                <a:lnTo>
                  <a:pt x="339466" y="323656"/>
                </a:lnTo>
                <a:cubicBezTo>
                  <a:pt x="334089" y="323656"/>
                  <a:pt x="329788" y="328087"/>
                  <a:pt x="330864" y="333322"/>
                </a:cubicBezTo>
                <a:cubicBezTo>
                  <a:pt x="331670" y="337350"/>
                  <a:pt x="333014" y="340975"/>
                  <a:pt x="334761" y="343928"/>
                </a:cubicBezTo>
                <a:cubicBezTo>
                  <a:pt x="340541" y="353595"/>
                  <a:pt x="350890" y="358428"/>
                  <a:pt x="365810" y="358428"/>
                </a:cubicBezTo>
                <a:cubicBezTo>
                  <a:pt x="377906" y="358428"/>
                  <a:pt x="386912" y="355071"/>
                  <a:pt x="393095" y="348359"/>
                </a:cubicBezTo>
                <a:cubicBezTo>
                  <a:pt x="399277" y="341646"/>
                  <a:pt x="402369" y="333860"/>
                  <a:pt x="402369" y="324999"/>
                </a:cubicBezTo>
                <a:cubicBezTo>
                  <a:pt x="402369" y="316541"/>
                  <a:pt x="399681" y="309828"/>
                  <a:pt x="394439" y="304995"/>
                </a:cubicBezTo>
                <a:cubicBezTo>
                  <a:pt x="393095" y="303653"/>
                  <a:pt x="391885" y="302713"/>
                  <a:pt x="390675" y="301907"/>
                </a:cubicBezTo>
                <a:cubicBezTo>
                  <a:pt x="388525" y="300431"/>
                  <a:pt x="388256" y="299357"/>
                  <a:pt x="390272" y="297880"/>
                </a:cubicBezTo>
                <a:cubicBezTo>
                  <a:pt x="391347" y="296940"/>
                  <a:pt x="392557" y="295866"/>
                  <a:pt x="393632" y="294658"/>
                </a:cubicBezTo>
                <a:cubicBezTo>
                  <a:pt x="397261" y="290496"/>
                  <a:pt x="399143" y="285260"/>
                  <a:pt x="399143" y="279085"/>
                </a:cubicBezTo>
                <a:cubicBezTo>
                  <a:pt x="399143" y="270358"/>
                  <a:pt x="396052" y="263377"/>
                  <a:pt x="389869" y="258141"/>
                </a:cubicBezTo>
                <a:cubicBezTo>
                  <a:pt x="383686" y="252905"/>
                  <a:pt x="375622" y="250355"/>
                  <a:pt x="365541" y="250355"/>
                </a:cubicBezTo>
                <a:close/>
                <a:moveTo>
                  <a:pt x="449277" y="250086"/>
                </a:moveTo>
                <a:cubicBezTo>
                  <a:pt x="435836" y="250086"/>
                  <a:pt x="426428" y="254919"/>
                  <a:pt x="421051" y="264317"/>
                </a:cubicBezTo>
                <a:cubicBezTo>
                  <a:pt x="415675" y="273715"/>
                  <a:pt x="412987" y="287006"/>
                  <a:pt x="412987" y="304458"/>
                </a:cubicBezTo>
                <a:cubicBezTo>
                  <a:pt x="412987" y="321777"/>
                  <a:pt x="415675" y="335068"/>
                  <a:pt x="421051" y="344465"/>
                </a:cubicBezTo>
                <a:cubicBezTo>
                  <a:pt x="426428" y="353863"/>
                  <a:pt x="435836" y="358428"/>
                  <a:pt x="449277" y="358428"/>
                </a:cubicBezTo>
                <a:cubicBezTo>
                  <a:pt x="462718" y="358428"/>
                  <a:pt x="471992" y="353863"/>
                  <a:pt x="477503" y="344465"/>
                </a:cubicBezTo>
                <a:cubicBezTo>
                  <a:pt x="482879" y="335068"/>
                  <a:pt x="485567" y="321777"/>
                  <a:pt x="485567" y="304458"/>
                </a:cubicBezTo>
                <a:cubicBezTo>
                  <a:pt x="485567" y="287006"/>
                  <a:pt x="482879" y="273715"/>
                  <a:pt x="477503" y="264317"/>
                </a:cubicBezTo>
                <a:cubicBezTo>
                  <a:pt x="471992" y="254919"/>
                  <a:pt x="462718" y="250086"/>
                  <a:pt x="449277" y="250086"/>
                </a:cubicBezTo>
                <a:close/>
                <a:moveTo>
                  <a:pt x="138440" y="179491"/>
                </a:moveTo>
                <a:lnTo>
                  <a:pt x="183207" y="205264"/>
                </a:lnTo>
                <a:lnTo>
                  <a:pt x="173393" y="222177"/>
                </a:lnTo>
                <a:lnTo>
                  <a:pt x="128760" y="196405"/>
                </a:lnTo>
                <a:close/>
                <a:moveTo>
                  <a:pt x="224882" y="100697"/>
                </a:moveTo>
                <a:lnTo>
                  <a:pt x="250828" y="145128"/>
                </a:lnTo>
                <a:lnTo>
                  <a:pt x="234024" y="154927"/>
                </a:lnTo>
                <a:lnTo>
                  <a:pt x="208078" y="110496"/>
                </a:lnTo>
                <a:close/>
                <a:moveTo>
                  <a:pt x="298068" y="83479"/>
                </a:moveTo>
                <a:cubicBezTo>
                  <a:pt x="418767" y="83479"/>
                  <a:pt x="516750" y="181215"/>
                  <a:pt x="516750" y="301773"/>
                </a:cubicBezTo>
                <a:cubicBezTo>
                  <a:pt x="516750" y="422332"/>
                  <a:pt x="418767" y="520067"/>
                  <a:pt x="298068" y="520067"/>
                </a:cubicBezTo>
                <a:lnTo>
                  <a:pt x="298068" y="301773"/>
                </a:lnTo>
                <a:close/>
                <a:moveTo>
                  <a:pt x="302232" y="58394"/>
                </a:moveTo>
                <a:cubicBezTo>
                  <a:pt x="167787" y="58394"/>
                  <a:pt x="58483" y="167533"/>
                  <a:pt x="58483" y="301773"/>
                </a:cubicBezTo>
                <a:cubicBezTo>
                  <a:pt x="58483" y="436014"/>
                  <a:pt x="167787" y="545152"/>
                  <a:pt x="302232" y="545152"/>
                </a:cubicBezTo>
                <a:cubicBezTo>
                  <a:pt x="436676" y="545152"/>
                  <a:pt x="545980" y="436014"/>
                  <a:pt x="545980" y="301773"/>
                </a:cubicBezTo>
                <a:cubicBezTo>
                  <a:pt x="545980" y="167533"/>
                  <a:pt x="436676" y="58394"/>
                  <a:pt x="302232" y="58394"/>
                </a:cubicBezTo>
                <a:close/>
                <a:moveTo>
                  <a:pt x="302232" y="0"/>
                </a:moveTo>
                <a:cubicBezTo>
                  <a:pt x="469212" y="0"/>
                  <a:pt x="604463" y="135181"/>
                  <a:pt x="604463" y="301773"/>
                </a:cubicBezTo>
                <a:cubicBezTo>
                  <a:pt x="604463" y="468500"/>
                  <a:pt x="469212" y="603546"/>
                  <a:pt x="302232" y="603546"/>
                </a:cubicBezTo>
                <a:cubicBezTo>
                  <a:pt x="135386" y="603546"/>
                  <a:pt x="0" y="468500"/>
                  <a:pt x="0" y="301773"/>
                </a:cubicBezTo>
                <a:cubicBezTo>
                  <a:pt x="0" y="135181"/>
                  <a:pt x="135386" y="0"/>
                  <a:pt x="302232" y="0"/>
                </a:cubicBezTo>
                <a:close/>
              </a:path>
            </a:pathLst>
          </a:custGeom>
          <a:solidFill>
            <a:srgbClr val="83BA50">
              <a:alpha val="82000"/>
            </a:srgbClr>
          </a:solidFill>
          <a:ln>
            <a:noFill/>
          </a:ln>
        </p:spPr>
      </p:sp>
      <p:sp>
        <p:nvSpPr>
          <p:cNvPr id="18" name="chat_246516">
            <a:extLst>
              <a:ext uri="{FF2B5EF4-FFF2-40B4-BE49-F238E27FC236}">
                <a16:creationId xmlns:a16="http://schemas.microsoft.com/office/drawing/2014/main" xmlns="" id="{304B4B42-3193-46EA-9485-1759FC78EEF7}"/>
              </a:ext>
            </a:extLst>
          </p:cNvPr>
          <p:cNvSpPr>
            <a:spLocks noChangeAspect="1"/>
          </p:cNvSpPr>
          <p:nvPr/>
        </p:nvSpPr>
        <p:spPr bwMode="auto">
          <a:xfrm>
            <a:off x="9545841" y="1994507"/>
            <a:ext cx="895890" cy="804959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607639" h="545965">
                <a:moveTo>
                  <a:pt x="486057" y="151645"/>
                </a:moveTo>
                <a:lnTo>
                  <a:pt x="546848" y="151645"/>
                </a:lnTo>
                <a:cubicBezTo>
                  <a:pt x="580403" y="151645"/>
                  <a:pt x="607639" y="178839"/>
                  <a:pt x="607639" y="212344"/>
                </a:cubicBezTo>
                <a:lnTo>
                  <a:pt x="607639" y="394351"/>
                </a:lnTo>
                <a:cubicBezTo>
                  <a:pt x="607639" y="427856"/>
                  <a:pt x="580403" y="454961"/>
                  <a:pt x="546848" y="454961"/>
                </a:cubicBezTo>
                <a:lnTo>
                  <a:pt x="516497" y="454961"/>
                </a:lnTo>
                <a:lnTo>
                  <a:pt x="516497" y="545965"/>
                </a:lnTo>
                <a:lnTo>
                  <a:pt x="410134" y="454961"/>
                </a:lnTo>
                <a:lnTo>
                  <a:pt x="212630" y="454961"/>
                </a:lnTo>
                <a:cubicBezTo>
                  <a:pt x="179074" y="454961"/>
                  <a:pt x="151927" y="427856"/>
                  <a:pt x="151927" y="394351"/>
                </a:cubicBezTo>
                <a:lnTo>
                  <a:pt x="151927" y="382265"/>
                </a:lnTo>
                <a:lnTo>
                  <a:pt x="182278" y="356315"/>
                </a:lnTo>
                <a:lnTo>
                  <a:pt x="182278" y="394351"/>
                </a:lnTo>
                <a:cubicBezTo>
                  <a:pt x="182278" y="411059"/>
                  <a:pt x="195896" y="424656"/>
                  <a:pt x="212630" y="424656"/>
                </a:cubicBezTo>
                <a:lnTo>
                  <a:pt x="410134" y="424656"/>
                </a:lnTo>
                <a:lnTo>
                  <a:pt x="421349" y="424656"/>
                </a:lnTo>
                <a:lnTo>
                  <a:pt x="429894" y="431944"/>
                </a:lnTo>
                <a:lnTo>
                  <a:pt x="486057" y="480023"/>
                </a:lnTo>
                <a:lnTo>
                  <a:pt x="486057" y="454961"/>
                </a:lnTo>
                <a:lnTo>
                  <a:pt x="486057" y="424656"/>
                </a:lnTo>
                <a:lnTo>
                  <a:pt x="516497" y="424656"/>
                </a:lnTo>
                <a:lnTo>
                  <a:pt x="546848" y="424656"/>
                </a:lnTo>
                <a:cubicBezTo>
                  <a:pt x="563581" y="424656"/>
                  <a:pt x="577199" y="411059"/>
                  <a:pt x="577199" y="394351"/>
                </a:cubicBezTo>
                <a:lnTo>
                  <a:pt x="577199" y="212344"/>
                </a:lnTo>
                <a:cubicBezTo>
                  <a:pt x="577199" y="195547"/>
                  <a:pt x="563581" y="181950"/>
                  <a:pt x="546848" y="181950"/>
                </a:cubicBezTo>
                <a:lnTo>
                  <a:pt x="486057" y="181950"/>
                </a:lnTo>
                <a:close/>
                <a:moveTo>
                  <a:pt x="60791" y="30392"/>
                </a:moveTo>
                <a:cubicBezTo>
                  <a:pt x="43969" y="30392"/>
                  <a:pt x="30351" y="43989"/>
                  <a:pt x="30351" y="60696"/>
                </a:cubicBezTo>
                <a:lnTo>
                  <a:pt x="30351" y="242695"/>
                </a:lnTo>
                <a:cubicBezTo>
                  <a:pt x="30351" y="259402"/>
                  <a:pt x="43969" y="272998"/>
                  <a:pt x="60791" y="272998"/>
                </a:cubicBezTo>
                <a:lnTo>
                  <a:pt x="91142" y="272998"/>
                </a:lnTo>
                <a:lnTo>
                  <a:pt x="121493" y="272998"/>
                </a:lnTo>
                <a:lnTo>
                  <a:pt x="121493" y="303391"/>
                </a:lnTo>
                <a:lnTo>
                  <a:pt x="121493" y="328362"/>
                </a:lnTo>
                <a:lnTo>
                  <a:pt x="177746" y="280285"/>
                </a:lnTo>
                <a:lnTo>
                  <a:pt x="186201" y="272998"/>
                </a:lnTo>
                <a:lnTo>
                  <a:pt x="197505" y="272998"/>
                </a:lnTo>
                <a:lnTo>
                  <a:pt x="394921" y="272998"/>
                </a:lnTo>
                <a:cubicBezTo>
                  <a:pt x="411743" y="272998"/>
                  <a:pt x="425361" y="259402"/>
                  <a:pt x="425361" y="242695"/>
                </a:cubicBezTo>
                <a:lnTo>
                  <a:pt x="425361" y="60696"/>
                </a:lnTo>
                <a:cubicBezTo>
                  <a:pt x="425361" y="43989"/>
                  <a:pt x="411743" y="30392"/>
                  <a:pt x="394921" y="30392"/>
                </a:cubicBezTo>
                <a:close/>
                <a:moveTo>
                  <a:pt x="60791" y="0"/>
                </a:moveTo>
                <a:lnTo>
                  <a:pt x="394921" y="0"/>
                </a:lnTo>
                <a:cubicBezTo>
                  <a:pt x="428476" y="0"/>
                  <a:pt x="455712" y="27193"/>
                  <a:pt x="455712" y="60696"/>
                </a:cubicBezTo>
                <a:lnTo>
                  <a:pt x="455712" y="242695"/>
                </a:lnTo>
                <a:cubicBezTo>
                  <a:pt x="455712" y="276197"/>
                  <a:pt x="428476" y="303391"/>
                  <a:pt x="394921" y="303391"/>
                </a:cubicBezTo>
                <a:lnTo>
                  <a:pt x="197505" y="303391"/>
                </a:lnTo>
                <a:lnTo>
                  <a:pt x="91142" y="394390"/>
                </a:lnTo>
                <a:lnTo>
                  <a:pt x="91142" y="303391"/>
                </a:lnTo>
                <a:lnTo>
                  <a:pt x="60791" y="303391"/>
                </a:lnTo>
                <a:cubicBezTo>
                  <a:pt x="27236" y="303391"/>
                  <a:pt x="0" y="276197"/>
                  <a:pt x="0" y="242695"/>
                </a:cubicBezTo>
                <a:lnTo>
                  <a:pt x="0" y="60696"/>
                </a:lnTo>
                <a:cubicBezTo>
                  <a:pt x="0" y="27193"/>
                  <a:pt x="27236" y="0"/>
                  <a:pt x="60791" y="0"/>
                </a:cubicBezTo>
                <a:close/>
              </a:path>
            </a:pathLst>
          </a:custGeom>
          <a:solidFill>
            <a:srgbClr val="C15A5A">
              <a:alpha val="82000"/>
            </a:srgbClr>
          </a:solidFill>
          <a:ln>
            <a:noFill/>
          </a:ln>
        </p:spPr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FBAB879-BE78-4F14-ABAF-97D2A1F85019}"/>
              </a:ext>
            </a:extLst>
          </p:cNvPr>
          <p:cNvSpPr txBox="1"/>
          <p:nvPr/>
        </p:nvSpPr>
        <p:spPr>
          <a:xfrm>
            <a:off x="4128053" y="239177"/>
            <a:ext cx="3935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E46767"/>
                </a:solidFill>
              </a:rPr>
              <a:t>【</a:t>
            </a:r>
            <a:r>
              <a:rPr lang="zh-CN" altLang="en-US" sz="2800" dirty="0">
                <a:solidFill>
                  <a:srgbClr val="E46767"/>
                </a:solidFill>
              </a:rPr>
              <a:t>请在此输入标题</a:t>
            </a:r>
            <a:r>
              <a:rPr lang="en-US" altLang="zh-CN" sz="2800" dirty="0">
                <a:solidFill>
                  <a:srgbClr val="E46767"/>
                </a:solidFill>
              </a:rPr>
              <a:t>】</a:t>
            </a:r>
            <a:endParaRPr lang="zh-CN" altLang="en-US" sz="3600" dirty="0">
              <a:solidFill>
                <a:srgbClr val="E46767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A32B4FC6-AEB0-41CC-87BD-1014077F84CE}"/>
              </a:ext>
            </a:extLst>
          </p:cNvPr>
          <p:cNvSpPr txBox="1"/>
          <p:nvPr/>
        </p:nvSpPr>
        <p:spPr>
          <a:xfrm>
            <a:off x="1408720" y="4929926"/>
            <a:ext cx="9374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Please enter the content here, as brief and vivid as possible. Basically summarize a person or object, mainly summarize a person or </a:t>
            </a:r>
            <a:r>
              <a:rPr lang="en-US" altLang="zh-CN" sz="1200" dirty="0" err="1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objectPlease</a:t>
            </a:r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 enter the content here, as brief and vivid as possible. Please enter the content here, as brief and vivid as possible. Basically summarize a person or object, mainly summarize a person or </a:t>
            </a:r>
            <a:r>
              <a:rPr lang="en-US" altLang="zh-CN" sz="1200" dirty="0" err="1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objectPlease</a:t>
            </a:r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 enter the content here, as brief and vivid as possible. </a:t>
            </a:r>
            <a:endParaRPr lang="zh-CN" altLang="en-US" sz="1200" dirty="0">
              <a:solidFill>
                <a:srgbClr val="E46767">
                  <a:alpha val="80000"/>
                </a:srgbClr>
              </a:solidFill>
              <a:latin typeface="Brandon Text Light" panose="020B0303020203060203" pitchFamily="34" charset="0"/>
            </a:endParaRPr>
          </a:p>
          <a:p>
            <a:pPr algn="ctr"/>
            <a:endParaRPr lang="zh-CN" altLang="en-US" sz="1200" dirty="0">
              <a:solidFill>
                <a:srgbClr val="E46767">
                  <a:alpha val="80000"/>
                </a:srgbClr>
              </a:solidFill>
              <a:latin typeface="Brandon Text Light" panose="020B0303020203060203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225F5ACB-7F68-4732-8092-D2761442AD4A}"/>
              </a:ext>
            </a:extLst>
          </p:cNvPr>
          <p:cNvSpPr txBox="1"/>
          <p:nvPr/>
        </p:nvSpPr>
        <p:spPr>
          <a:xfrm>
            <a:off x="1615111" y="3506118"/>
            <a:ext cx="11661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C00000"/>
                </a:solidFill>
              </a:rPr>
              <a:t>80%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FB89FCA-BE6B-45BE-808B-12FA03EDFD4C}"/>
              </a:ext>
            </a:extLst>
          </p:cNvPr>
          <p:cNvSpPr txBox="1"/>
          <p:nvPr/>
        </p:nvSpPr>
        <p:spPr>
          <a:xfrm>
            <a:off x="5512903" y="3506118"/>
            <a:ext cx="11661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C00000"/>
                </a:solidFill>
              </a:rPr>
              <a:t>75%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0449C1CB-B1B6-4910-80D8-FE85C85205F8}"/>
              </a:ext>
            </a:extLst>
          </p:cNvPr>
          <p:cNvSpPr txBox="1"/>
          <p:nvPr/>
        </p:nvSpPr>
        <p:spPr>
          <a:xfrm>
            <a:off x="9410691" y="3506118"/>
            <a:ext cx="11661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C00000"/>
                </a:solidFill>
              </a:rPr>
              <a:t>60%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69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11C2A2B-2D53-44DC-AB98-93C7CC5745F8}"/>
              </a:ext>
            </a:extLst>
          </p:cNvPr>
          <p:cNvSpPr/>
          <p:nvPr/>
        </p:nvSpPr>
        <p:spPr>
          <a:xfrm>
            <a:off x="556594" y="767796"/>
            <a:ext cx="6029739" cy="29105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46100" dist="165100" dir="2700000" sx="102000" sy="102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AE96CEF-695A-4060-A5A3-DF52973BA77B}"/>
              </a:ext>
            </a:extLst>
          </p:cNvPr>
          <p:cNvSpPr>
            <a:spLocks noChangeAspect="1"/>
          </p:cNvSpPr>
          <p:nvPr/>
        </p:nvSpPr>
        <p:spPr>
          <a:xfrm>
            <a:off x="815011" y="1017103"/>
            <a:ext cx="5512905" cy="2411897"/>
          </a:xfrm>
          <a:prstGeom prst="rect">
            <a:avLst/>
          </a:prstGeom>
          <a:blipFill dpi="0" rotWithShape="1">
            <a:blip r:embed="rId3"/>
            <a:srcRect/>
            <a:stretch>
              <a:fillRect l="-3367" t="-18269" r="-2643" b="-43269"/>
            </a:stretch>
          </a:blipFill>
          <a:ln w="12700" cap="flat" cmpd="sng" algn="ctr">
            <a:noFill/>
            <a:prstDash val="solid"/>
            <a:miter lim="800000"/>
          </a:ln>
          <a:effectLst>
            <a:softEdge rad="12700"/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6529E8C-5190-498E-B50F-D4480416D5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2709598">
            <a:off x="500007" y="-611841"/>
            <a:ext cx="2677316" cy="4070872"/>
          </a:xfrm>
          <a:custGeom>
            <a:avLst/>
            <a:gdLst>
              <a:gd name="connsiteX0" fmla="*/ 3846766 w 3846766"/>
              <a:gd name="connsiteY0" fmla="*/ 5849026 h 5849026"/>
              <a:gd name="connsiteX1" fmla="*/ 0 w 3846766"/>
              <a:gd name="connsiteY1" fmla="*/ 5849026 h 5849026"/>
              <a:gd name="connsiteX2" fmla="*/ 0 w 3846766"/>
              <a:gd name="connsiteY2" fmla="*/ 0 h 5849026"/>
              <a:gd name="connsiteX3" fmla="*/ 1856876 w 3846766"/>
              <a:gd name="connsiteY3" fmla="*/ 0 h 5849026"/>
              <a:gd name="connsiteX4" fmla="*/ 3846766 w 3846766"/>
              <a:gd name="connsiteY4" fmla="*/ 3206035 h 5849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6766" h="5849026">
                <a:moveTo>
                  <a:pt x="3846766" y="5849026"/>
                </a:moveTo>
                <a:lnTo>
                  <a:pt x="0" y="5849026"/>
                </a:lnTo>
                <a:lnTo>
                  <a:pt x="0" y="0"/>
                </a:lnTo>
                <a:lnTo>
                  <a:pt x="1856876" y="0"/>
                </a:lnTo>
                <a:lnTo>
                  <a:pt x="3846766" y="3206035"/>
                </a:lnTo>
                <a:close/>
              </a:path>
            </a:pathLst>
          </a:custGeom>
          <a:effectLst>
            <a:softEdge rad="12700"/>
          </a:effectLst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26F35D3-1293-4E83-A122-F72413A8DAF4}"/>
              </a:ext>
            </a:extLst>
          </p:cNvPr>
          <p:cNvGrpSpPr/>
          <p:nvPr/>
        </p:nvGrpSpPr>
        <p:grpSpPr>
          <a:xfrm>
            <a:off x="4172252" y="1965798"/>
            <a:ext cx="3847497" cy="514506"/>
            <a:chOff x="3924647" y="3156808"/>
            <a:chExt cx="4337888" cy="514506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9BA04576-D2CF-4E0D-A2F8-37F3C3E3913D}"/>
                </a:ext>
              </a:extLst>
            </p:cNvPr>
            <p:cNvSpPr/>
            <p:nvPr/>
          </p:nvSpPr>
          <p:spPr>
            <a:xfrm>
              <a:off x="3924647" y="3156808"/>
              <a:ext cx="144143" cy="487833"/>
            </a:xfrm>
            <a:custGeom>
              <a:avLst/>
              <a:gdLst>
                <a:gd name="connsiteX0" fmla="*/ 0 w 274341"/>
                <a:gd name="connsiteY0" fmla="*/ 0 h 928468"/>
                <a:gd name="connsiteX1" fmla="*/ 274341 w 274341"/>
                <a:gd name="connsiteY1" fmla="*/ 0 h 928468"/>
                <a:gd name="connsiteX2" fmla="*/ 274341 w 274341"/>
                <a:gd name="connsiteY2" fmla="*/ 110409 h 928468"/>
                <a:gd name="connsiteX3" fmla="*/ 239317 w 274341"/>
                <a:gd name="connsiteY3" fmla="*/ 139307 h 928468"/>
                <a:gd name="connsiteX4" fmla="*/ 103918 w 274341"/>
                <a:gd name="connsiteY4" fmla="*/ 466188 h 928468"/>
                <a:gd name="connsiteX5" fmla="*/ 239317 w 274341"/>
                <a:gd name="connsiteY5" fmla="*/ 793069 h 928468"/>
                <a:gd name="connsiteX6" fmla="*/ 274341 w 274341"/>
                <a:gd name="connsiteY6" fmla="*/ 821967 h 928468"/>
                <a:gd name="connsiteX7" fmla="*/ 274341 w 274341"/>
                <a:gd name="connsiteY7" fmla="*/ 928468 h 928468"/>
                <a:gd name="connsiteX8" fmla="*/ 0 w 274341"/>
                <a:gd name="connsiteY8" fmla="*/ 928468 h 9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4341" h="928468">
                  <a:moveTo>
                    <a:pt x="0" y="0"/>
                  </a:moveTo>
                  <a:lnTo>
                    <a:pt x="274341" y="0"/>
                  </a:lnTo>
                  <a:lnTo>
                    <a:pt x="274341" y="110409"/>
                  </a:lnTo>
                  <a:lnTo>
                    <a:pt x="239317" y="139307"/>
                  </a:lnTo>
                  <a:cubicBezTo>
                    <a:pt x="155661" y="222963"/>
                    <a:pt x="103918" y="338533"/>
                    <a:pt x="103918" y="466188"/>
                  </a:cubicBezTo>
                  <a:cubicBezTo>
                    <a:pt x="103918" y="593843"/>
                    <a:pt x="155661" y="709413"/>
                    <a:pt x="239317" y="793069"/>
                  </a:cubicBezTo>
                  <a:lnTo>
                    <a:pt x="274341" y="821967"/>
                  </a:lnTo>
                  <a:lnTo>
                    <a:pt x="274341" y="928468"/>
                  </a:lnTo>
                  <a:lnTo>
                    <a:pt x="0" y="928468"/>
                  </a:lnTo>
                  <a:close/>
                </a:path>
              </a:pathLst>
            </a:custGeom>
            <a:solidFill>
              <a:srgbClr val="C1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968B9E19-252C-45F2-95D2-6C1B83B85EB8}"/>
                </a:ext>
              </a:extLst>
            </p:cNvPr>
            <p:cNvSpPr/>
            <p:nvPr/>
          </p:nvSpPr>
          <p:spPr>
            <a:xfrm rot="10800000">
              <a:off x="8118392" y="3156808"/>
              <a:ext cx="144143" cy="487833"/>
            </a:xfrm>
            <a:custGeom>
              <a:avLst/>
              <a:gdLst>
                <a:gd name="connsiteX0" fmla="*/ 0 w 274341"/>
                <a:gd name="connsiteY0" fmla="*/ 0 h 928468"/>
                <a:gd name="connsiteX1" fmla="*/ 274341 w 274341"/>
                <a:gd name="connsiteY1" fmla="*/ 0 h 928468"/>
                <a:gd name="connsiteX2" fmla="*/ 274341 w 274341"/>
                <a:gd name="connsiteY2" fmla="*/ 110409 h 928468"/>
                <a:gd name="connsiteX3" fmla="*/ 239317 w 274341"/>
                <a:gd name="connsiteY3" fmla="*/ 139307 h 928468"/>
                <a:gd name="connsiteX4" fmla="*/ 103918 w 274341"/>
                <a:gd name="connsiteY4" fmla="*/ 466188 h 928468"/>
                <a:gd name="connsiteX5" fmla="*/ 239317 w 274341"/>
                <a:gd name="connsiteY5" fmla="*/ 793069 h 928468"/>
                <a:gd name="connsiteX6" fmla="*/ 274341 w 274341"/>
                <a:gd name="connsiteY6" fmla="*/ 821967 h 928468"/>
                <a:gd name="connsiteX7" fmla="*/ 274341 w 274341"/>
                <a:gd name="connsiteY7" fmla="*/ 928468 h 928468"/>
                <a:gd name="connsiteX8" fmla="*/ 0 w 274341"/>
                <a:gd name="connsiteY8" fmla="*/ 928468 h 9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4341" h="928468">
                  <a:moveTo>
                    <a:pt x="0" y="0"/>
                  </a:moveTo>
                  <a:lnTo>
                    <a:pt x="274341" y="0"/>
                  </a:lnTo>
                  <a:lnTo>
                    <a:pt x="274341" y="110409"/>
                  </a:lnTo>
                  <a:lnTo>
                    <a:pt x="239317" y="139307"/>
                  </a:lnTo>
                  <a:cubicBezTo>
                    <a:pt x="155661" y="222963"/>
                    <a:pt x="103918" y="338533"/>
                    <a:pt x="103918" y="466188"/>
                  </a:cubicBezTo>
                  <a:cubicBezTo>
                    <a:pt x="103918" y="593843"/>
                    <a:pt x="155661" y="709413"/>
                    <a:pt x="239317" y="793069"/>
                  </a:cubicBezTo>
                  <a:lnTo>
                    <a:pt x="274341" y="821967"/>
                  </a:lnTo>
                  <a:lnTo>
                    <a:pt x="274341" y="928468"/>
                  </a:lnTo>
                  <a:lnTo>
                    <a:pt x="0" y="928468"/>
                  </a:lnTo>
                  <a:close/>
                </a:path>
              </a:pathLst>
            </a:custGeom>
            <a:solidFill>
              <a:srgbClr val="C1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0B7937D0-044A-4CBD-9408-01C2A63B21EA}"/>
                </a:ext>
              </a:extLst>
            </p:cNvPr>
            <p:cNvSpPr txBox="1"/>
            <p:nvPr/>
          </p:nvSpPr>
          <p:spPr>
            <a:xfrm>
              <a:off x="4074951" y="3209649"/>
              <a:ext cx="40420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b="1" dirty="0">
                  <a:solidFill>
                    <a:schemeClr val="tx1">
                      <a:lumMod val="95000"/>
                      <a:lumOff val="5000"/>
                      <a:alpha val="80000"/>
                    </a:schemeClr>
                  </a:solidFill>
                  <a:latin typeface="cruzeiro-16" panose="02000500000000000000" pitchFamily="2" charset="0"/>
                </a:rPr>
                <a:t>SIMDESIGN</a:t>
              </a:r>
              <a:endParaRPr lang="zh-CN" altLang="en-US" sz="2400" b="1" dirty="0">
                <a:solidFill>
                  <a:schemeClr val="tx1">
                    <a:lumMod val="95000"/>
                    <a:lumOff val="5000"/>
                    <a:alpha val="80000"/>
                  </a:schemeClr>
                </a:solidFill>
                <a:latin typeface="cruzeiro-16" panose="02000500000000000000" pitchFamily="2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05280F0B-D1AC-4FBC-8FC2-D413A9B4D1D5}"/>
              </a:ext>
            </a:extLst>
          </p:cNvPr>
          <p:cNvGrpSpPr/>
          <p:nvPr/>
        </p:nvGrpSpPr>
        <p:grpSpPr>
          <a:xfrm>
            <a:off x="364205" y="4434845"/>
            <a:ext cx="3935895" cy="1227681"/>
            <a:chOff x="328542" y="581409"/>
            <a:chExt cx="3935895" cy="1227681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4C8056D1-1AB4-46F4-BBB9-0351D614F412}"/>
                </a:ext>
              </a:extLst>
            </p:cNvPr>
            <p:cNvSpPr txBox="1"/>
            <p:nvPr/>
          </p:nvSpPr>
          <p:spPr>
            <a:xfrm>
              <a:off x="328542" y="581409"/>
              <a:ext cx="39358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E46767"/>
                  </a:solidFill>
                </a:rPr>
                <a:t>【</a:t>
              </a:r>
              <a:r>
                <a:rPr lang="zh-CN" altLang="en-US" sz="2000" dirty="0">
                  <a:solidFill>
                    <a:srgbClr val="E46767"/>
                  </a:solidFill>
                </a:rPr>
                <a:t>请在此输入标题</a:t>
              </a:r>
              <a:r>
                <a:rPr lang="en-US" altLang="zh-CN" sz="2000" dirty="0">
                  <a:solidFill>
                    <a:srgbClr val="E46767"/>
                  </a:solidFill>
                </a:rPr>
                <a:t>】</a:t>
              </a:r>
              <a:endParaRPr lang="zh-CN" altLang="en-US" sz="2800" dirty="0">
                <a:solidFill>
                  <a:srgbClr val="E46767"/>
                </a:solidFill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CF7C0FA-9D34-4721-8389-A9EED1266431}"/>
                </a:ext>
              </a:extLst>
            </p:cNvPr>
            <p:cNvSpPr txBox="1"/>
            <p:nvPr/>
          </p:nvSpPr>
          <p:spPr>
            <a:xfrm>
              <a:off x="465241" y="978093"/>
              <a:ext cx="37991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Please enter the content here, as brief and vivid as possible. Basically summarize a person or object, mainly summarize a person or </a:t>
              </a:r>
              <a:r>
                <a:rPr lang="en-US" altLang="zh-CN" sz="1200" dirty="0" err="1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objectPlease</a:t>
              </a:r>
              <a:r>
                <a:rPr lang="en-US" altLang="zh-CN" sz="1200" dirty="0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 enter the content here, as brief and vivid as possible. </a:t>
              </a:r>
              <a:endParaRPr lang="zh-CN" altLang="en-US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6AB205A0-74C0-489E-A68D-392F0CE82D89}"/>
              </a:ext>
            </a:extLst>
          </p:cNvPr>
          <p:cNvGrpSpPr/>
          <p:nvPr/>
        </p:nvGrpSpPr>
        <p:grpSpPr>
          <a:xfrm>
            <a:off x="6447188" y="4434845"/>
            <a:ext cx="3935895" cy="1227681"/>
            <a:chOff x="328542" y="581409"/>
            <a:chExt cx="3935895" cy="1227681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7C339D38-4807-4F02-B3AF-5F79BB9454BD}"/>
                </a:ext>
              </a:extLst>
            </p:cNvPr>
            <p:cNvSpPr txBox="1"/>
            <p:nvPr/>
          </p:nvSpPr>
          <p:spPr>
            <a:xfrm>
              <a:off x="328542" y="581409"/>
              <a:ext cx="39358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E46767"/>
                  </a:solidFill>
                </a:rPr>
                <a:t>【</a:t>
              </a:r>
              <a:r>
                <a:rPr lang="zh-CN" altLang="en-US" sz="2000" dirty="0">
                  <a:solidFill>
                    <a:srgbClr val="E46767"/>
                  </a:solidFill>
                </a:rPr>
                <a:t>请在此输入标题</a:t>
              </a:r>
              <a:r>
                <a:rPr lang="en-US" altLang="zh-CN" sz="2000" dirty="0">
                  <a:solidFill>
                    <a:srgbClr val="E46767"/>
                  </a:solidFill>
                </a:rPr>
                <a:t>】</a:t>
              </a:r>
              <a:endParaRPr lang="zh-CN" altLang="en-US" sz="2800" dirty="0">
                <a:solidFill>
                  <a:srgbClr val="E46767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DA7C1246-8BA3-4C0A-A43E-E394F9C56673}"/>
                </a:ext>
              </a:extLst>
            </p:cNvPr>
            <p:cNvSpPr txBox="1"/>
            <p:nvPr/>
          </p:nvSpPr>
          <p:spPr>
            <a:xfrm>
              <a:off x="465241" y="978093"/>
              <a:ext cx="37991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Please enter the content here, as brief and vivid as possible. Basically summarize a person or object, mainly summarize a person or </a:t>
              </a:r>
              <a:r>
                <a:rPr lang="en-US" altLang="zh-CN" sz="1200" dirty="0" err="1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objectPlease</a:t>
              </a:r>
              <a:r>
                <a:rPr lang="en-US" altLang="zh-CN" sz="1200" dirty="0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 enter the content here, as brief and vivid as possible. </a:t>
              </a:r>
              <a:endParaRPr lang="zh-CN" altLang="en-US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033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308CA38-17DF-46F8-BF8C-8478629CA9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05" r="18695"/>
          <a:stretch/>
        </p:blipFill>
        <p:spPr>
          <a:xfrm>
            <a:off x="0" y="0"/>
            <a:ext cx="2286000" cy="6858000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5864BB62-9B24-4DDA-9371-296F83E38071}"/>
              </a:ext>
            </a:extLst>
          </p:cNvPr>
          <p:cNvCxnSpPr>
            <a:cxnSpLocks/>
          </p:cNvCxnSpPr>
          <p:nvPr/>
        </p:nvCxnSpPr>
        <p:spPr>
          <a:xfrm>
            <a:off x="3829880" y="0"/>
            <a:ext cx="0" cy="2942181"/>
          </a:xfrm>
          <a:prstGeom prst="line">
            <a:avLst/>
          </a:prstGeom>
          <a:ln w="28575">
            <a:solidFill>
              <a:srgbClr val="DE9B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575431A6-9974-4F0D-ACB1-DDAD4207891F}"/>
              </a:ext>
            </a:extLst>
          </p:cNvPr>
          <p:cNvCxnSpPr>
            <a:cxnSpLocks/>
          </p:cNvCxnSpPr>
          <p:nvPr/>
        </p:nvCxnSpPr>
        <p:spPr>
          <a:xfrm>
            <a:off x="7765774" y="0"/>
            <a:ext cx="0" cy="4320209"/>
          </a:xfrm>
          <a:prstGeom prst="line">
            <a:avLst/>
          </a:prstGeom>
          <a:ln w="28575">
            <a:solidFill>
              <a:srgbClr val="DE9B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6E3E803D-192E-4D5C-B072-BBAE02DF144E}"/>
              </a:ext>
            </a:extLst>
          </p:cNvPr>
          <p:cNvGrpSpPr/>
          <p:nvPr/>
        </p:nvGrpSpPr>
        <p:grpSpPr>
          <a:xfrm>
            <a:off x="3750367" y="1714500"/>
            <a:ext cx="3935895" cy="1227681"/>
            <a:chOff x="328542" y="581409"/>
            <a:chExt cx="3935895" cy="1227681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7B0453A9-3423-44B8-B69D-28870437776E}"/>
                </a:ext>
              </a:extLst>
            </p:cNvPr>
            <p:cNvSpPr txBox="1"/>
            <p:nvPr/>
          </p:nvSpPr>
          <p:spPr>
            <a:xfrm>
              <a:off x="328542" y="581409"/>
              <a:ext cx="39358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E46767"/>
                  </a:solidFill>
                </a:rPr>
                <a:t>【</a:t>
              </a:r>
              <a:r>
                <a:rPr lang="zh-CN" altLang="en-US" sz="2000" dirty="0">
                  <a:solidFill>
                    <a:srgbClr val="E46767"/>
                  </a:solidFill>
                </a:rPr>
                <a:t>请在此输入标题</a:t>
              </a:r>
              <a:r>
                <a:rPr lang="en-US" altLang="zh-CN" sz="2000" dirty="0">
                  <a:solidFill>
                    <a:srgbClr val="E46767"/>
                  </a:solidFill>
                </a:rPr>
                <a:t>】</a:t>
              </a:r>
              <a:endParaRPr lang="zh-CN" altLang="en-US" sz="2800" dirty="0">
                <a:solidFill>
                  <a:srgbClr val="E46767"/>
                </a:soli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95E4E544-6FB0-4038-B225-905D39ACD5FA}"/>
                </a:ext>
              </a:extLst>
            </p:cNvPr>
            <p:cNvSpPr txBox="1"/>
            <p:nvPr/>
          </p:nvSpPr>
          <p:spPr>
            <a:xfrm>
              <a:off x="465241" y="978093"/>
              <a:ext cx="37991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Please enter the content here, as brief and vivid as possible. Basically summarize a person or object, mainly summarize a person or </a:t>
              </a:r>
              <a:r>
                <a:rPr lang="en-US" altLang="zh-CN" sz="1200" dirty="0" err="1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objectPlease</a:t>
              </a:r>
              <a:r>
                <a:rPr lang="en-US" altLang="zh-CN" sz="1200" dirty="0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 enter the content here, as brief and vivid as possible. </a:t>
              </a:r>
              <a:endParaRPr lang="zh-CN" altLang="en-US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02D3B359-9877-4BE7-A81D-4DC3DF716609}"/>
              </a:ext>
            </a:extLst>
          </p:cNvPr>
          <p:cNvGrpSpPr/>
          <p:nvPr/>
        </p:nvGrpSpPr>
        <p:grpSpPr>
          <a:xfrm>
            <a:off x="7697305" y="3017354"/>
            <a:ext cx="3935895" cy="1227681"/>
            <a:chOff x="328542" y="581409"/>
            <a:chExt cx="3935895" cy="1227681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6C8FEF08-67B5-48A4-BCDC-8359189B3FA3}"/>
                </a:ext>
              </a:extLst>
            </p:cNvPr>
            <p:cNvSpPr txBox="1"/>
            <p:nvPr/>
          </p:nvSpPr>
          <p:spPr>
            <a:xfrm>
              <a:off x="328542" y="581409"/>
              <a:ext cx="39358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E46767"/>
                  </a:solidFill>
                </a:rPr>
                <a:t>【</a:t>
              </a:r>
              <a:r>
                <a:rPr lang="zh-CN" altLang="en-US" sz="2000" dirty="0">
                  <a:solidFill>
                    <a:srgbClr val="E46767"/>
                  </a:solidFill>
                </a:rPr>
                <a:t>请在此输入标题</a:t>
              </a:r>
              <a:r>
                <a:rPr lang="en-US" altLang="zh-CN" sz="2000" dirty="0">
                  <a:solidFill>
                    <a:srgbClr val="E46767"/>
                  </a:solidFill>
                </a:rPr>
                <a:t>】</a:t>
              </a:r>
              <a:endParaRPr lang="zh-CN" altLang="en-US" sz="2800" dirty="0">
                <a:solidFill>
                  <a:srgbClr val="E46767"/>
                </a:solidFill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BDF1B1D2-7906-4BCF-AD0B-3DC553BF1A4B}"/>
                </a:ext>
              </a:extLst>
            </p:cNvPr>
            <p:cNvSpPr txBox="1"/>
            <p:nvPr/>
          </p:nvSpPr>
          <p:spPr>
            <a:xfrm>
              <a:off x="465241" y="978093"/>
              <a:ext cx="37991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Please enter the content here, as brief and vivid as possible. Basically summarize a person or object, mainly summarize a person or </a:t>
              </a:r>
              <a:r>
                <a:rPr lang="en-US" altLang="zh-CN" sz="1200" dirty="0" err="1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objectPlease</a:t>
              </a:r>
              <a:r>
                <a:rPr lang="en-US" altLang="zh-CN" sz="1200" dirty="0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 enter the content here, as brief and vivid as possible. </a:t>
              </a:r>
              <a:endParaRPr lang="zh-CN" altLang="en-US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ABDBE504-35E4-4915-BA1A-953C5EBABBFB}"/>
              </a:ext>
            </a:extLst>
          </p:cNvPr>
          <p:cNvGrpSpPr/>
          <p:nvPr/>
        </p:nvGrpSpPr>
        <p:grpSpPr>
          <a:xfrm>
            <a:off x="1736037" y="3429000"/>
            <a:ext cx="3684099" cy="2833923"/>
            <a:chOff x="3273287" y="2239617"/>
            <a:chExt cx="4479234" cy="3445566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7C19D465-7D58-409F-9CB4-8F781B720310}"/>
                </a:ext>
              </a:extLst>
            </p:cNvPr>
            <p:cNvSpPr/>
            <p:nvPr/>
          </p:nvSpPr>
          <p:spPr>
            <a:xfrm>
              <a:off x="3273287" y="2239617"/>
              <a:ext cx="4479234" cy="34455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254000" dist="228600" dir="5400000" sx="98000" sy="98000" algn="t" rotWithShape="0">
                <a:prstClr val="black">
                  <a:alpha val="4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D3EBB775-5367-406B-880E-419CC02CCA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169" r="17793" b="18454"/>
            <a:stretch/>
          </p:blipFill>
          <p:spPr>
            <a:xfrm>
              <a:off x="3398768" y="2372140"/>
              <a:ext cx="4228272" cy="3180521"/>
            </a:xfrm>
            <a:prstGeom prst="rect">
              <a:avLst/>
            </a:prstGeom>
            <a:effectLst>
              <a:softEdge rad="12700"/>
            </a:effectLst>
          </p:spPr>
        </p:pic>
      </p:grpSp>
    </p:spTree>
    <p:extLst>
      <p:ext uri="{BB962C8B-B14F-4D97-AF65-F5344CB8AC3E}">
        <p14:creationId xmlns:p14="http://schemas.microsoft.com/office/powerpoint/2010/main" val="336483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7B11C95-C015-451E-B88C-D88EF8555BE2}"/>
              </a:ext>
            </a:extLst>
          </p:cNvPr>
          <p:cNvGrpSpPr/>
          <p:nvPr/>
        </p:nvGrpSpPr>
        <p:grpSpPr>
          <a:xfrm>
            <a:off x="4909931" y="0"/>
            <a:ext cx="2372139" cy="6857999"/>
            <a:chOff x="4909930" y="0"/>
            <a:chExt cx="2372139" cy="6857999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B3417368-31E4-488C-BF81-948F762A1C1B}"/>
                </a:ext>
              </a:extLst>
            </p:cNvPr>
            <p:cNvSpPr/>
            <p:nvPr/>
          </p:nvSpPr>
          <p:spPr>
            <a:xfrm>
              <a:off x="4909930" y="0"/>
              <a:ext cx="2372139" cy="307450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7867" b="-78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D797639B-4285-42A5-AC63-7AB61A995DF3}"/>
                </a:ext>
              </a:extLst>
            </p:cNvPr>
            <p:cNvSpPr/>
            <p:nvPr/>
          </p:nvSpPr>
          <p:spPr>
            <a:xfrm>
              <a:off x="4909930" y="5353878"/>
              <a:ext cx="2372139" cy="1504121"/>
            </a:xfrm>
            <a:prstGeom prst="rect">
              <a:avLst/>
            </a:prstGeom>
            <a:solidFill>
              <a:srgbClr val="DE9B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DD9D64E-51B3-4AC9-BE30-21418307BA29}"/>
              </a:ext>
            </a:extLst>
          </p:cNvPr>
          <p:cNvSpPr txBox="1"/>
          <p:nvPr/>
        </p:nvSpPr>
        <p:spPr>
          <a:xfrm>
            <a:off x="2965174" y="3192118"/>
            <a:ext cx="6261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E46767"/>
                </a:solidFill>
              </a:rPr>
              <a:t>【</a:t>
            </a:r>
            <a:r>
              <a:rPr lang="zh-CN" altLang="en-US" sz="4000" dirty="0">
                <a:solidFill>
                  <a:srgbClr val="E46767"/>
                </a:solidFill>
              </a:rPr>
              <a:t>感谢相遇，感谢观看</a:t>
            </a:r>
            <a:r>
              <a:rPr lang="en-US" altLang="zh-CN" sz="4000" dirty="0">
                <a:solidFill>
                  <a:srgbClr val="E46767"/>
                </a:solidFill>
              </a:rPr>
              <a:t>】</a:t>
            </a:r>
            <a:endParaRPr lang="zh-CN" altLang="en-US" sz="4800" dirty="0">
              <a:solidFill>
                <a:srgbClr val="E46767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0DB7269-AC15-4024-920E-034B4E14E42C}"/>
              </a:ext>
            </a:extLst>
          </p:cNvPr>
          <p:cNvSpPr txBox="1"/>
          <p:nvPr/>
        </p:nvSpPr>
        <p:spPr>
          <a:xfrm>
            <a:off x="3714966" y="4068442"/>
            <a:ext cx="47620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Please enter the content here, as brief and vivid as possible. Basically summarize a person or object, mainly summarize a person or </a:t>
            </a:r>
            <a:r>
              <a:rPr lang="en-US" altLang="zh-CN" sz="1200" dirty="0" err="1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objectPlease</a:t>
            </a:r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 enter the content here, as brief and vivid as possible. </a:t>
            </a:r>
            <a:endParaRPr lang="zh-CN" altLang="en-US" sz="1200" dirty="0">
              <a:solidFill>
                <a:srgbClr val="E46767">
                  <a:alpha val="80000"/>
                </a:srgbClr>
              </a:solidFill>
              <a:latin typeface="Brandon Text Light" panose="020B030302020306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63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BBEA075-726D-4229-86E5-25745E8A8A9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E5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F452981-A76F-407E-9F49-C6C0EF7C88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412" y="1689652"/>
            <a:ext cx="3478696" cy="347869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26C7ADB-E5EE-4EA9-8E4E-BAC24ED17862}"/>
              </a:ext>
            </a:extLst>
          </p:cNvPr>
          <p:cNvSpPr txBox="1"/>
          <p:nvPr/>
        </p:nvSpPr>
        <p:spPr>
          <a:xfrm>
            <a:off x="6132513" y="1999387"/>
            <a:ext cx="46515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微信公众号：帅气的小阿豆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15F7563-1ED6-49BD-A8CE-B0836607BA71}"/>
              </a:ext>
            </a:extLst>
          </p:cNvPr>
          <p:cNvGrpSpPr/>
          <p:nvPr/>
        </p:nvGrpSpPr>
        <p:grpSpPr>
          <a:xfrm>
            <a:off x="6202124" y="3775179"/>
            <a:ext cx="4831860" cy="1083434"/>
            <a:chOff x="6202124" y="3881353"/>
            <a:chExt cx="4831860" cy="1083434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E4C043FD-4FFE-44A2-914D-ABFC18DFB75E}"/>
                </a:ext>
              </a:extLst>
            </p:cNvPr>
            <p:cNvGrpSpPr/>
            <p:nvPr/>
          </p:nvGrpSpPr>
          <p:grpSpPr>
            <a:xfrm>
              <a:off x="6202124" y="3881353"/>
              <a:ext cx="4831860" cy="461665"/>
              <a:chOff x="6230462" y="3695822"/>
              <a:chExt cx="4831860" cy="461665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2B5BA9ED-A63A-4522-A8C0-4051A3425DCC}"/>
                  </a:ext>
                </a:extLst>
              </p:cNvPr>
              <p:cNvSpPr txBox="1"/>
              <p:nvPr/>
            </p:nvSpPr>
            <p:spPr>
              <a:xfrm>
                <a:off x="6410809" y="3695822"/>
                <a:ext cx="465151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领取优质模板，每天更新</a:t>
                </a:r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xmlns="" id="{85FD55C9-0671-41DA-9A64-75FC4945D221}"/>
                  </a:ext>
                </a:extLst>
              </p:cNvPr>
              <p:cNvSpPr/>
              <p:nvPr/>
            </p:nvSpPr>
            <p:spPr>
              <a:xfrm>
                <a:off x="6230462" y="3862333"/>
                <a:ext cx="128642" cy="12864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FE18C12F-8D4B-4C49-8EEA-D9C85554EFB8}"/>
                </a:ext>
              </a:extLst>
            </p:cNvPr>
            <p:cNvGrpSpPr/>
            <p:nvPr/>
          </p:nvGrpSpPr>
          <p:grpSpPr>
            <a:xfrm>
              <a:off x="6202124" y="4503122"/>
              <a:ext cx="4831860" cy="461665"/>
              <a:chOff x="6230462" y="3695822"/>
              <a:chExt cx="4831860" cy="461665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8F644EB9-EE43-48A3-B078-DB494563CC61}"/>
                  </a:ext>
                </a:extLst>
              </p:cNvPr>
              <p:cNvSpPr txBox="1"/>
              <p:nvPr/>
            </p:nvSpPr>
            <p:spPr>
              <a:xfrm>
                <a:off x="6410809" y="3695822"/>
                <a:ext cx="465151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各种风格素材，每天更新</a:t>
                </a: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DA8BCFF7-C5B3-44B2-8CD0-05529244ED49}"/>
                  </a:ext>
                </a:extLst>
              </p:cNvPr>
              <p:cNvSpPr/>
              <p:nvPr/>
            </p:nvSpPr>
            <p:spPr>
              <a:xfrm>
                <a:off x="6230462" y="3862333"/>
                <a:ext cx="128642" cy="12864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0192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阿豆</a:t>
            </a:r>
            <a:r>
              <a:rPr lang="en-US" altLang="zh-CN" dirty="0" smtClean="0"/>
              <a:t>PPT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7261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AAFE710-E6EF-4ABC-81FF-4EA7B8A60B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195324">
            <a:off x="4332626" y="1665626"/>
            <a:ext cx="3526748" cy="3526748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80198AD8-8471-4329-86F2-84441C8882A0}"/>
              </a:ext>
            </a:extLst>
          </p:cNvPr>
          <p:cNvSpPr/>
          <p:nvPr/>
        </p:nvSpPr>
        <p:spPr>
          <a:xfrm>
            <a:off x="4114780" y="2964766"/>
            <a:ext cx="274341" cy="928468"/>
          </a:xfrm>
          <a:custGeom>
            <a:avLst/>
            <a:gdLst>
              <a:gd name="connsiteX0" fmla="*/ 0 w 274341"/>
              <a:gd name="connsiteY0" fmla="*/ 0 h 928468"/>
              <a:gd name="connsiteX1" fmla="*/ 274341 w 274341"/>
              <a:gd name="connsiteY1" fmla="*/ 0 h 928468"/>
              <a:gd name="connsiteX2" fmla="*/ 274341 w 274341"/>
              <a:gd name="connsiteY2" fmla="*/ 110409 h 928468"/>
              <a:gd name="connsiteX3" fmla="*/ 239317 w 274341"/>
              <a:gd name="connsiteY3" fmla="*/ 139307 h 928468"/>
              <a:gd name="connsiteX4" fmla="*/ 103918 w 274341"/>
              <a:gd name="connsiteY4" fmla="*/ 466188 h 928468"/>
              <a:gd name="connsiteX5" fmla="*/ 239317 w 274341"/>
              <a:gd name="connsiteY5" fmla="*/ 793069 h 928468"/>
              <a:gd name="connsiteX6" fmla="*/ 274341 w 274341"/>
              <a:gd name="connsiteY6" fmla="*/ 821967 h 928468"/>
              <a:gd name="connsiteX7" fmla="*/ 274341 w 274341"/>
              <a:gd name="connsiteY7" fmla="*/ 928468 h 928468"/>
              <a:gd name="connsiteX8" fmla="*/ 0 w 274341"/>
              <a:gd name="connsiteY8" fmla="*/ 928468 h 92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4341" h="928468">
                <a:moveTo>
                  <a:pt x="0" y="0"/>
                </a:moveTo>
                <a:lnTo>
                  <a:pt x="274341" y="0"/>
                </a:lnTo>
                <a:lnTo>
                  <a:pt x="274341" y="110409"/>
                </a:lnTo>
                <a:lnTo>
                  <a:pt x="239317" y="139307"/>
                </a:lnTo>
                <a:cubicBezTo>
                  <a:pt x="155661" y="222963"/>
                  <a:pt x="103918" y="338533"/>
                  <a:pt x="103918" y="466188"/>
                </a:cubicBezTo>
                <a:cubicBezTo>
                  <a:pt x="103918" y="593843"/>
                  <a:pt x="155661" y="709413"/>
                  <a:pt x="239317" y="793069"/>
                </a:cubicBezTo>
                <a:lnTo>
                  <a:pt x="274341" y="821967"/>
                </a:lnTo>
                <a:lnTo>
                  <a:pt x="274341" y="928468"/>
                </a:lnTo>
                <a:lnTo>
                  <a:pt x="0" y="928468"/>
                </a:lnTo>
                <a:close/>
              </a:path>
            </a:pathLst>
          </a:custGeom>
          <a:solidFill>
            <a:srgbClr val="E467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1C6F9414-86F0-4681-B447-76C90EDAF4E1}"/>
              </a:ext>
            </a:extLst>
          </p:cNvPr>
          <p:cNvSpPr/>
          <p:nvPr/>
        </p:nvSpPr>
        <p:spPr>
          <a:xfrm rot="10800000">
            <a:off x="7738415" y="2964766"/>
            <a:ext cx="274341" cy="928468"/>
          </a:xfrm>
          <a:custGeom>
            <a:avLst/>
            <a:gdLst>
              <a:gd name="connsiteX0" fmla="*/ 0 w 274341"/>
              <a:gd name="connsiteY0" fmla="*/ 0 h 928468"/>
              <a:gd name="connsiteX1" fmla="*/ 274341 w 274341"/>
              <a:gd name="connsiteY1" fmla="*/ 0 h 928468"/>
              <a:gd name="connsiteX2" fmla="*/ 274341 w 274341"/>
              <a:gd name="connsiteY2" fmla="*/ 110409 h 928468"/>
              <a:gd name="connsiteX3" fmla="*/ 239317 w 274341"/>
              <a:gd name="connsiteY3" fmla="*/ 139307 h 928468"/>
              <a:gd name="connsiteX4" fmla="*/ 103918 w 274341"/>
              <a:gd name="connsiteY4" fmla="*/ 466188 h 928468"/>
              <a:gd name="connsiteX5" fmla="*/ 239317 w 274341"/>
              <a:gd name="connsiteY5" fmla="*/ 793069 h 928468"/>
              <a:gd name="connsiteX6" fmla="*/ 274341 w 274341"/>
              <a:gd name="connsiteY6" fmla="*/ 821967 h 928468"/>
              <a:gd name="connsiteX7" fmla="*/ 274341 w 274341"/>
              <a:gd name="connsiteY7" fmla="*/ 928468 h 928468"/>
              <a:gd name="connsiteX8" fmla="*/ 0 w 274341"/>
              <a:gd name="connsiteY8" fmla="*/ 928468 h 92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4341" h="928468">
                <a:moveTo>
                  <a:pt x="0" y="0"/>
                </a:moveTo>
                <a:lnTo>
                  <a:pt x="274341" y="0"/>
                </a:lnTo>
                <a:lnTo>
                  <a:pt x="274341" y="110409"/>
                </a:lnTo>
                <a:lnTo>
                  <a:pt x="239317" y="139307"/>
                </a:lnTo>
                <a:cubicBezTo>
                  <a:pt x="155661" y="222963"/>
                  <a:pt x="103918" y="338533"/>
                  <a:pt x="103918" y="466188"/>
                </a:cubicBezTo>
                <a:cubicBezTo>
                  <a:pt x="103918" y="593843"/>
                  <a:pt x="155661" y="709413"/>
                  <a:pt x="239317" y="793069"/>
                </a:cubicBezTo>
                <a:lnTo>
                  <a:pt x="274341" y="821967"/>
                </a:lnTo>
                <a:lnTo>
                  <a:pt x="274341" y="928468"/>
                </a:lnTo>
                <a:lnTo>
                  <a:pt x="0" y="928468"/>
                </a:lnTo>
                <a:close/>
              </a:path>
            </a:pathLst>
          </a:custGeom>
          <a:solidFill>
            <a:srgbClr val="E467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570E4E9-7813-41CA-9F8D-FF7AC4206888}"/>
              </a:ext>
            </a:extLst>
          </p:cNvPr>
          <p:cNvSpPr/>
          <p:nvPr/>
        </p:nvSpPr>
        <p:spPr>
          <a:xfrm>
            <a:off x="5190976" y="685800"/>
            <a:ext cx="1927275" cy="5486400"/>
          </a:xfrm>
          <a:prstGeom prst="rect">
            <a:avLst/>
          </a:prstGeom>
          <a:solidFill>
            <a:srgbClr val="E46767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A69FD84-013A-425D-98FE-EED02ECA1D04}"/>
              </a:ext>
            </a:extLst>
          </p:cNvPr>
          <p:cNvSpPr txBox="1"/>
          <p:nvPr/>
        </p:nvSpPr>
        <p:spPr>
          <a:xfrm>
            <a:off x="5495836" y="803617"/>
            <a:ext cx="1200329" cy="52507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rgbClr val="E46767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目录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A66A02F-99D8-463F-BF98-BAD67CBEE407}"/>
              </a:ext>
            </a:extLst>
          </p:cNvPr>
          <p:cNvSpPr txBox="1"/>
          <p:nvPr/>
        </p:nvSpPr>
        <p:spPr>
          <a:xfrm>
            <a:off x="520699" y="1394488"/>
            <a:ext cx="2636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E46767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请输入标题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8D3D87E-964E-4795-A4C9-8D2522D599A0}"/>
              </a:ext>
            </a:extLst>
          </p:cNvPr>
          <p:cNvSpPr txBox="1"/>
          <p:nvPr/>
        </p:nvSpPr>
        <p:spPr>
          <a:xfrm>
            <a:off x="492333" y="1767943"/>
            <a:ext cx="340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Brandon Text Light" panose="020B0303020203060203" pitchFamily="34" charset="0"/>
              </a:rPr>
              <a:t>Please enter the content here, as brief and vivid as possible.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Brandon Text Light" panose="020B0303020203060203" pitchFamily="34" charset="0"/>
              </a:rPr>
              <a:t>Basicallysummarize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Brandon Text Light" panose="020B0303020203060203" pitchFamily="34" charset="0"/>
              </a:rPr>
              <a:t> a person or object, mainly summarize a person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Brandon Text Light" panose="020B0303020203060203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CF525CF3-B2B3-4BDB-8F13-9AE1A08A0256}"/>
              </a:ext>
            </a:extLst>
          </p:cNvPr>
          <p:cNvSpPr txBox="1"/>
          <p:nvPr/>
        </p:nvSpPr>
        <p:spPr>
          <a:xfrm>
            <a:off x="520699" y="3937000"/>
            <a:ext cx="2636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E46767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请输入标题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3041310F-B8BF-40D8-94DA-7FC85A69D8CC}"/>
              </a:ext>
            </a:extLst>
          </p:cNvPr>
          <p:cNvSpPr txBox="1"/>
          <p:nvPr/>
        </p:nvSpPr>
        <p:spPr>
          <a:xfrm>
            <a:off x="492333" y="4310455"/>
            <a:ext cx="340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Brandon Text Light" panose="020B0303020203060203" pitchFamily="34" charset="0"/>
              </a:rPr>
              <a:t>Please enter the content here, as brief and vivid as possible.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Brandon Text Light" panose="020B0303020203060203" pitchFamily="34" charset="0"/>
              </a:rPr>
              <a:t>Basicallysummarize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Brandon Text Light" panose="020B0303020203060203" pitchFamily="34" charset="0"/>
              </a:rPr>
              <a:t> a person or object, mainly summarize a person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Brandon Text Light" panose="020B0303020203060203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67D6FAE-98AC-4742-AA9F-046E907F0790}"/>
              </a:ext>
            </a:extLst>
          </p:cNvPr>
          <p:cNvSpPr txBox="1"/>
          <p:nvPr/>
        </p:nvSpPr>
        <p:spPr>
          <a:xfrm>
            <a:off x="9119294" y="1394488"/>
            <a:ext cx="2636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E46767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请输入标题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D6517F0-9A59-49EA-A66E-45372FC4A3DD}"/>
              </a:ext>
            </a:extLst>
          </p:cNvPr>
          <p:cNvSpPr txBox="1"/>
          <p:nvPr/>
        </p:nvSpPr>
        <p:spPr>
          <a:xfrm>
            <a:off x="8353537" y="1767943"/>
            <a:ext cx="340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Brandon Text Light" panose="020B0303020203060203" pitchFamily="34" charset="0"/>
              </a:rPr>
              <a:t>Please enter the content here, as brief and vivid as possible.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Brandon Text Light" panose="020B0303020203060203" pitchFamily="34" charset="0"/>
              </a:rPr>
              <a:t>Basicallysummarize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Brandon Text Light" panose="020B0303020203060203" pitchFamily="34" charset="0"/>
              </a:rPr>
              <a:t> a person or object, mainly summarize a person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Brandon Text Light" panose="020B0303020203060203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FFC2392A-E0FB-4D44-AAA9-B89ADE57C9AB}"/>
              </a:ext>
            </a:extLst>
          </p:cNvPr>
          <p:cNvSpPr txBox="1"/>
          <p:nvPr/>
        </p:nvSpPr>
        <p:spPr>
          <a:xfrm>
            <a:off x="9119294" y="3937000"/>
            <a:ext cx="2636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E46767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请输入标题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E59BD9EE-751D-4A14-B11B-898E483B7AC0}"/>
              </a:ext>
            </a:extLst>
          </p:cNvPr>
          <p:cNvSpPr txBox="1"/>
          <p:nvPr/>
        </p:nvSpPr>
        <p:spPr>
          <a:xfrm>
            <a:off x="8353537" y="4310455"/>
            <a:ext cx="340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Brandon Text Light" panose="020B0303020203060203" pitchFamily="34" charset="0"/>
              </a:rPr>
              <a:t>Please enter the content here, as brief and vivid as possible.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Brandon Text Light" panose="020B0303020203060203" pitchFamily="34" charset="0"/>
              </a:rPr>
              <a:t>Basicallysummarize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Brandon Text Light" panose="020B0303020203060203" pitchFamily="34" charset="0"/>
              </a:rPr>
              <a:t> a person or object, mainly summarize a person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Brandon Text Light" panose="020B030302020306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389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A96A8C85-D63F-4ACB-AA20-AA65006204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37257" y="5066948"/>
            <a:ext cx="430797" cy="897832"/>
          </a:xfrm>
          <a:custGeom>
            <a:avLst/>
            <a:gdLst>
              <a:gd name="connsiteX0" fmla="*/ 0 w 619758"/>
              <a:gd name="connsiteY0" fmla="*/ 0 h 1291649"/>
              <a:gd name="connsiteX1" fmla="*/ 619758 w 619758"/>
              <a:gd name="connsiteY1" fmla="*/ 0 h 1291649"/>
              <a:gd name="connsiteX2" fmla="*/ 619758 w 619758"/>
              <a:gd name="connsiteY2" fmla="*/ 1291649 h 1291649"/>
              <a:gd name="connsiteX3" fmla="*/ 0 w 619758"/>
              <a:gd name="connsiteY3" fmla="*/ 1291649 h 129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758" h="1291649">
                <a:moveTo>
                  <a:pt x="0" y="0"/>
                </a:moveTo>
                <a:lnTo>
                  <a:pt x="619758" y="0"/>
                </a:lnTo>
                <a:lnTo>
                  <a:pt x="619758" y="1291649"/>
                </a:lnTo>
                <a:lnTo>
                  <a:pt x="0" y="1291649"/>
                </a:lnTo>
                <a:close/>
              </a:path>
            </a:pathLst>
          </a:cu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32E9CF45-69ED-4E5A-BC76-D6B67A68324B}"/>
              </a:ext>
            </a:extLst>
          </p:cNvPr>
          <p:cNvGrpSpPr/>
          <p:nvPr/>
        </p:nvGrpSpPr>
        <p:grpSpPr>
          <a:xfrm>
            <a:off x="424070" y="2559762"/>
            <a:ext cx="4214191" cy="2215991"/>
            <a:chOff x="424070" y="2693506"/>
            <a:chExt cx="4214191" cy="2215991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7A825D65-59B4-4DD2-B314-C8F0F412E6AE}"/>
                </a:ext>
              </a:extLst>
            </p:cNvPr>
            <p:cNvSpPr txBox="1"/>
            <p:nvPr/>
          </p:nvSpPr>
          <p:spPr>
            <a:xfrm>
              <a:off x="424070" y="2693506"/>
              <a:ext cx="4214191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dirty="0">
                  <a:solidFill>
                    <a:srgbClr val="C15A5A">
                      <a:alpha val="85000"/>
                    </a:srgbClr>
                  </a:solidFill>
                  <a:latin typeface="cruzeiro-16" panose="02000500000000000000" pitchFamily="2" charset="0"/>
                </a:rPr>
                <a:t>PART</a:t>
              </a:r>
              <a:endParaRPr lang="zh-CN" altLang="en-US" sz="13800" dirty="0">
                <a:solidFill>
                  <a:srgbClr val="C15A5A">
                    <a:alpha val="85000"/>
                  </a:srgbClr>
                </a:solidFill>
                <a:latin typeface="cruzeiro-16" panose="02000500000000000000" pitchFamily="2" charset="0"/>
              </a:endParaRP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533E25AE-9252-418A-BB0A-5124260AA668}"/>
                </a:ext>
              </a:extLst>
            </p:cNvPr>
            <p:cNvCxnSpPr>
              <a:cxnSpLocks/>
            </p:cNvCxnSpPr>
            <p:nvPr/>
          </p:nvCxnSpPr>
          <p:spPr>
            <a:xfrm>
              <a:off x="520700" y="4642009"/>
              <a:ext cx="3494709" cy="0"/>
            </a:xfrm>
            <a:prstGeom prst="line">
              <a:avLst/>
            </a:prstGeom>
            <a:ln w="57150">
              <a:solidFill>
                <a:srgbClr val="AB4E4E">
                  <a:alpha val="6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855EC0A3-B08D-47CA-B484-586435029EF6}"/>
              </a:ext>
            </a:extLst>
          </p:cNvPr>
          <p:cNvGrpSpPr/>
          <p:nvPr/>
        </p:nvGrpSpPr>
        <p:grpSpPr>
          <a:xfrm>
            <a:off x="424070" y="477515"/>
            <a:ext cx="3525078" cy="2215991"/>
            <a:chOff x="424070" y="477515"/>
            <a:chExt cx="3525078" cy="2215991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xmlns="" id="{85A26999-BFCE-4C77-90DA-93D256ED44F7}"/>
                </a:ext>
              </a:extLst>
            </p:cNvPr>
            <p:cNvSpPr txBox="1"/>
            <p:nvPr/>
          </p:nvSpPr>
          <p:spPr>
            <a:xfrm>
              <a:off x="424070" y="477515"/>
              <a:ext cx="3525078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dirty="0">
                  <a:solidFill>
                    <a:srgbClr val="DE9BA1"/>
                  </a:solidFill>
                  <a:latin typeface="cruzeiro-16" panose="02000500000000000000" pitchFamily="2" charset="0"/>
                </a:rPr>
                <a:t>THE</a:t>
              </a:r>
              <a:endParaRPr lang="zh-CN" altLang="en-US" sz="13800" dirty="0">
                <a:solidFill>
                  <a:srgbClr val="DE9BA1"/>
                </a:solidFill>
                <a:latin typeface="cruzeiro-16" panose="02000500000000000000" pitchFamily="2" charset="0"/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66F116D5-31FD-40AE-8179-7F2AB46E91DF}"/>
                </a:ext>
              </a:extLst>
            </p:cNvPr>
            <p:cNvCxnSpPr>
              <a:cxnSpLocks/>
            </p:cNvCxnSpPr>
            <p:nvPr/>
          </p:nvCxnSpPr>
          <p:spPr>
            <a:xfrm>
              <a:off x="520700" y="2415643"/>
              <a:ext cx="2408030" cy="0"/>
            </a:xfrm>
            <a:prstGeom prst="line">
              <a:avLst/>
            </a:prstGeom>
            <a:ln w="57150">
              <a:solidFill>
                <a:srgbClr val="AB4E4E">
                  <a:alpha val="6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85786307-0F72-4D07-AF9A-ED4BDEBC824A}"/>
              </a:ext>
            </a:extLst>
          </p:cNvPr>
          <p:cNvCxnSpPr>
            <a:cxnSpLocks/>
          </p:cNvCxnSpPr>
          <p:nvPr/>
        </p:nvCxnSpPr>
        <p:spPr>
          <a:xfrm>
            <a:off x="520700" y="6232267"/>
            <a:ext cx="1665909" cy="0"/>
          </a:xfrm>
          <a:prstGeom prst="line">
            <a:avLst/>
          </a:prstGeom>
          <a:ln w="57150">
            <a:solidFill>
              <a:srgbClr val="AB4E4E">
                <a:alpha val="6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D01B2186-A9A7-478A-AA3E-54DFDB813EE3}"/>
              </a:ext>
            </a:extLst>
          </p:cNvPr>
          <p:cNvGrpSpPr/>
          <p:nvPr/>
        </p:nvGrpSpPr>
        <p:grpSpPr>
          <a:xfrm>
            <a:off x="8911715" y="685800"/>
            <a:ext cx="2746885" cy="487833"/>
            <a:chOff x="8575787" y="1126434"/>
            <a:chExt cx="2746885" cy="487833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45CA9E3F-3FC4-4297-B0E4-142A6609C6D4}"/>
                </a:ext>
              </a:extLst>
            </p:cNvPr>
            <p:cNvSpPr/>
            <p:nvPr/>
          </p:nvSpPr>
          <p:spPr>
            <a:xfrm>
              <a:off x="8575787" y="1126434"/>
              <a:ext cx="144143" cy="487833"/>
            </a:xfrm>
            <a:custGeom>
              <a:avLst/>
              <a:gdLst>
                <a:gd name="connsiteX0" fmla="*/ 0 w 274341"/>
                <a:gd name="connsiteY0" fmla="*/ 0 h 928468"/>
                <a:gd name="connsiteX1" fmla="*/ 274341 w 274341"/>
                <a:gd name="connsiteY1" fmla="*/ 0 h 928468"/>
                <a:gd name="connsiteX2" fmla="*/ 274341 w 274341"/>
                <a:gd name="connsiteY2" fmla="*/ 110409 h 928468"/>
                <a:gd name="connsiteX3" fmla="*/ 239317 w 274341"/>
                <a:gd name="connsiteY3" fmla="*/ 139307 h 928468"/>
                <a:gd name="connsiteX4" fmla="*/ 103918 w 274341"/>
                <a:gd name="connsiteY4" fmla="*/ 466188 h 928468"/>
                <a:gd name="connsiteX5" fmla="*/ 239317 w 274341"/>
                <a:gd name="connsiteY5" fmla="*/ 793069 h 928468"/>
                <a:gd name="connsiteX6" fmla="*/ 274341 w 274341"/>
                <a:gd name="connsiteY6" fmla="*/ 821967 h 928468"/>
                <a:gd name="connsiteX7" fmla="*/ 274341 w 274341"/>
                <a:gd name="connsiteY7" fmla="*/ 928468 h 928468"/>
                <a:gd name="connsiteX8" fmla="*/ 0 w 274341"/>
                <a:gd name="connsiteY8" fmla="*/ 928468 h 9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4341" h="928468">
                  <a:moveTo>
                    <a:pt x="0" y="0"/>
                  </a:moveTo>
                  <a:lnTo>
                    <a:pt x="274341" y="0"/>
                  </a:lnTo>
                  <a:lnTo>
                    <a:pt x="274341" y="110409"/>
                  </a:lnTo>
                  <a:lnTo>
                    <a:pt x="239317" y="139307"/>
                  </a:lnTo>
                  <a:cubicBezTo>
                    <a:pt x="155661" y="222963"/>
                    <a:pt x="103918" y="338533"/>
                    <a:pt x="103918" y="466188"/>
                  </a:cubicBezTo>
                  <a:cubicBezTo>
                    <a:pt x="103918" y="593843"/>
                    <a:pt x="155661" y="709413"/>
                    <a:pt x="239317" y="793069"/>
                  </a:cubicBezTo>
                  <a:lnTo>
                    <a:pt x="274341" y="821967"/>
                  </a:lnTo>
                  <a:lnTo>
                    <a:pt x="274341" y="928468"/>
                  </a:lnTo>
                  <a:lnTo>
                    <a:pt x="0" y="928468"/>
                  </a:lnTo>
                  <a:close/>
                </a:path>
              </a:pathLst>
            </a:custGeom>
            <a:solidFill>
              <a:srgbClr val="C1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5BB26762-E6E6-4416-B559-28C4B2EA2CE0}"/>
                </a:ext>
              </a:extLst>
            </p:cNvPr>
            <p:cNvSpPr/>
            <p:nvPr/>
          </p:nvSpPr>
          <p:spPr>
            <a:xfrm rot="10800000">
              <a:off x="11178529" y="1126434"/>
              <a:ext cx="144143" cy="487833"/>
            </a:xfrm>
            <a:custGeom>
              <a:avLst/>
              <a:gdLst>
                <a:gd name="connsiteX0" fmla="*/ 0 w 274341"/>
                <a:gd name="connsiteY0" fmla="*/ 0 h 928468"/>
                <a:gd name="connsiteX1" fmla="*/ 274341 w 274341"/>
                <a:gd name="connsiteY1" fmla="*/ 0 h 928468"/>
                <a:gd name="connsiteX2" fmla="*/ 274341 w 274341"/>
                <a:gd name="connsiteY2" fmla="*/ 110409 h 928468"/>
                <a:gd name="connsiteX3" fmla="*/ 239317 w 274341"/>
                <a:gd name="connsiteY3" fmla="*/ 139307 h 928468"/>
                <a:gd name="connsiteX4" fmla="*/ 103918 w 274341"/>
                <a:gd name="connsiteY4" fmla="*/ 466188 h 928468"/>
                <a:gd name="connsiteX5" fmla="*/ 239317 w 274341"/>
                <a:gd name="connsiteY5" fmla="*/ 793069 h 928468"/>
                <a:gd name="connsiteX6" fmla="*/ 274341 w 274341"/>
                <a:gd name="connsiteY6" fmla="*/ 821967 h 928468"/>
                <a:gd name="connsiteX7" fmla="*/ 274341 w 274341"/>
                <a:gd name="connsiteY7" fmla="*/ 928468 h 928468"/>
                <a:gd name="connsiteX8" fmla="*/ 0 w 274341"/>
                <a:gd name="connsiteY8" fmla="*/ 928468 h 9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4341" h="928468">
                  <a:moveTo>
                    <a:pt x="0" y="0"/>
                  </a:moveTo>
                  <a:lnTo>
                    <a:pt x="274341" y="0"/>
                  </a:lnTo>
                  <a:lnTo>
                    <a:pt x="274341" y="110409"/>
                  </a:lnTo>
                  <a:lnTo>
                    <a:pt x="239317" y="139307"/>
                  </a:lnTo>
                  <a:cubicBezTo>
                    <a:pt x="155661" y="222963"/>
                    <a:pt x="103918" y="338533"/>
                    <a:pt x="103918" y="466188"/>
                  </a:cubicBezTo>
                  <a:cubicBezTo>
                    <a:pt x="103918" y="593843"/>
                    <a:pt x="155661" y="709413"/>
                    <a:pt x="239317" y="793069"/>
                  </a:cubicBezTo>
                  <a:lnTo>
                    <a:pt x="274341" y="821967"/>
                  </a:lnTo>
                  <a:lnTo>
                    <a:pt x="274341" y="928468"/>
                  </a:lnTo>
                  <a:lnTo>
                    <a:pt x="0" y="928468"/>
                  </a:lnTo>
                  <a:close/>
                </a:path>
              </a:pathLst>
            </a:custGeom>
            <a:solidFill>
              <a:srgbClr val="C1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CA6403C5-617C-458B-8A0B-DA5B74980AEE}"/>
                </a:ext>
              </a:extLst>
            </p:cNvPr>
            <p:cNvSpPr txBox="1"/>
            <p:nvPr/>
          </p:nvSpPr>
          <p:spPr>
            <a:xfrm>
              <a:off x="8719930" y="1126434"/>
              <a:ext cx="24585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rgbClr val="E46767">
                      <a:alpha val="80000"/>
                    </a:srgbClr>
                  </a:solidFill>
                  <a:latin typeface="cruzeiro-16" panose="02000500000000000000" pitchFamily="2" charset="0"/>
                </a:rPr>
                <a:t>年度工作概述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72A82877-F061-4449-986C-2C3549AE581A}"/>
              </a:ext>
            </a:extLst>
          </p:cNvPr>
          <p:cNvSpPr txBox="1"/>
          <p:nvPr/>
        </p:nvSpPr>
        <p:spPr>
          <a:xfrm>
            <a:off x="6941569" y="1422955"/>
            <a:ext cx="4802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Please enter the content here, as brief and vivid as possible. Basically summarize a person or object, mainly summarize a person or </a:t>
            </a:r>
            <a:r>
              <a:rPr lang="en-US" altLang="zh-CN" sz="1200" dirty="0" err="1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objectPlease</a:t>
            </a:r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 enter the content here, as brief and vivid as possible. </a:t>
            </a:r>
            <a:endParaRPr lang="zh-CN" altLang="en-US" sz="1200" dirty="0">
              <a:solidFill>
                <a:srgbClr val="E46767">
                  <a:alpha val="80000"/>
                </a:srgbClr>
              </a:solidFill>
              <a:latin typeface="Brandon Text Light" panose="020B0303020203060203" pitchFamily="34" charset="0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1842BF37-4870-44A4-948E-30FB1F357B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800686" y="1989697"/>
            <a:ext cx="4510344" cy="6858000"/>
          </a:xfrm>
          <a:prstGeom prst="rect">
            <a:avLst/>
          </a:prstGeom>
          <a:effectLst>
            <a:softEdge rad="12700"/>
          </a:effectLst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389F9EFC-1694-4156-A4A0-577DA91C30C6}"/>
              </a:ext>
            </a:extLst>
          </p:cNvPr>
          <p:cNvGrpSpPr/>
          <p:nvPr/>
        </p:nvGrpSpPr>
        <p:grpSpPr>
          <a:xfrm>
            <a:off x="331547" y="4396015"/>
            <a:ext cx="2383458" cy="2215991"/>
            <a:chOff x="331547" y="4727322"/>
            <a:chExt cx="2383458" cy="2215991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B69607D2-31D7-48BA-9B64-C29D7D25AC3F}"/>
                </a:ext>
              </a:extLst>
            </p:cNvPr>
            <p:cNvSpPr txBox="1"/>
            <p:nvPr/>
          </p:nvSpPr>
          <p:spPr>
            <a:xfrm>
              <a:off x="331547" y="4727322"/>
              <a:ext cx="2383458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dirty="0">
                  <a:solidFill>
                    <a:srgbClr val="AB4E4E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01</a:t>
              </a:r>
              <a:endParaRPr lang="zh-CN" altLang="en-US" sz="13800" dirty="0">
                <a:solidFill>
                  <a:srgbClr val="AB4E4E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endParaRP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38E6767B-3778-4F86-83B1-489BCF57AE03}"/>
                </a:ext>
              </a:extLst>
            </p:cNvPr>
            <p:cNvCxnSpPr>
              <a:cxnSpLocks/>
            </p:cNvCxnSpPr>
            <p:nvPr/>
          </p:nvCxnSpPr>
          <p:spPr>
            <a:xfrm>
              <a:off x="520700" y="6563574"/>
              <a:ext cx="1665909" cy="0"/>
            </a:xfrm>
            <a:prstGeom prst="line">
              <a:avLst/>
            </a:prstGeom>
            <a:ln w="57150">
              <a:solidFill>
                <a:srgbClr val="AB4E4E">
                  <a:alpha val="6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0303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D1309054-9A92-4D12-8F53-7E202FB1D0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195324">
            <a:off x="3614487" y="-2160282"/>
            <a:ext cx="4963027" cy="4963027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5694F70D-A6B1-4176-953A-45C67F280836}"/>
              </a:ext>
            </a:extLst>
          </p:cNvPr>
          <p:cNvGrpSpPr/>
          <p:nvPr/>
        </p:nvGrpSpPr>
        <p:grpSpPr>
          <a:xfrm>
            <a:off x="4722558" y="3026085"/>
            <a:ext cx="2746885" cy="487833"/>
            <a:chOff x="4585375" y="3449167"/>
            <a:chExt cx="2746885" cy="487833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7BCD711B-2DB3-4980-9E03-E19AB4C7378A}"/>
                </a:ext>
              </a:extLst>
            </p:cNvPr>
            <p:cNvSpPr/>
            <p:nvPr/>
          </p:nvSpPr>
          <p:spPr>
            <a:xfrm>
              <a:off x="4585375" y="3449167"/>
              <a:ext cx="144143" cy="487833"/>
            </a:xfrm>
            <a:custGeom>
              <a:avLst/>
              <a:gdLst>
                <a:gd name="connsiteX0" fmla="*/ 0 w 274341"/>
                <a:gd name="connsiteY0" fmla="*/ 0 h 928468"/>
                <a:gd name="connsiteX1" fmla="*/ 274341 w 274341"/>
                <a:gd name="connsiteY1" fmla="*/ 0 h 928468"/>
                <a:gd name="connsiteX2" fmla="*/ 274341 w 274341"/>
                <a:gd name="connsiteY2" fmla="*/ 110409 h 928468"/>
                <a:gd name="connsiteX3" fmla="*/ 239317 w 274341"/>
                <a:gd name="connsiteY3" fmla="*/ 139307 h 928468"/>
                <a:gd name="connsiteX4" fmla="*/ 103918 w 274341"/>
                <a:gd name="connsiteY4" fmla="*/ 466188 h 928468"/>
                <a:gd name="connsiteX5" fmla="*/ 239317 w 274341"/>
                <a:gd name="connsiteY5" fmla="*/ 793069 h 928468"/>
                <a:gd name="connsiteX6" fmla="*/ 274341 w 274341"/>
                <a:gd name="connsiteY6" fmla="*/ 821967 h 928468"/>
                <a:gd name="connsiteX7" fmla="*/ 274341 w 274341"/>
                <a:gd name="connsiteY7" fmla="*/ 928468 h 928468"/>
                <a:gd name="connsiteX8" fmla="*/ 0 w 274341"/>
                <a:gd name="connsiteY8" fmla="*/ 928468 h 9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4341" h="928468">
                  <a:moveTo>
                    <a:pt x="0" y="0"/>
                  </a:moveTo>
                  <a:lnTo>
                    <a:pt x="274341" y="0"/>
                  </a:lnTo>
                  <a:lnTo>
                    <a:pt x="274341" y="110409"/>
                  </a:lnTo>
                  <a:lnTo>
                    <a:pt x="239317" y="139307"/>
                  </a:lnTo>
                  <a:cubicBezTo>
                    <a:pt x="155661" y="222963"/>
                    <a:pt x="103918" y="338533"/>
                    <a:pt x="103918" y="466188"/>
                  </a:cubicBezTo>
                  <a:cubicBezTo>
                    <a:pt x="103918" y="593843"/>
                    <a:pt x="155661" y="709413"/>
                    <a:pt x="239317" y="793069"/>
                  </a:cubicBezTo>
                  <a:lnTo>
                    <a:pt x="274341" y="821967"/>
                  </a:lnTo>
                  <a:lnTo>
                    <a:pt x="274341" y="928468"/>
                  </a:lnTo>
                  <a:lnTo>
                    <a:pt x="0" y="928468"/>
                  </a:lnTo>
                  <a:close/>
                </a:path>
              </a:pathLst>
            </a:custGeom>
            <a:solidFill>
              <a:srgbClr val="C1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CC6F79B4-BF24-4E04-AC75-58B96E5A7B5F}"/>
                </a:ext>
              </a:extLst>
            </p:cNvPr>
            <p:cNvSpPr/>
            <p:nvPr/>
          </p:nvSpPr>
          <p:spPr>
            <a:xfrm rot="10800000">
              <a:off x="7188117" y="3449167"/>
              <a:ext cx="144143" cy="487833"/>
            </a:xfrm>
            <a:custGeom>
              <a:avLst/>
              <a:gdLst>
                <a:gd name="connsiteX0" fmla="*/ 0 w 274341"/>
                <a:gd name="connsiteY0" fmla="*/ 0 h 928468"/>
                <a:gd name="connsiteX1" fmla="*/ 274341 w 274341"/>
                <a:gd name="connsiteY1" fmla="*/ 0 h 928468"/>
                <a:gd name="connsiteX2" fmla="*/ 274341 w 274341"/>
                <a:gd name="connsiteY2" fmla="*/ 110409 h 928468"/>
                <a:gd name="connsiteX3" fmla="*/ 239317 w 274341"/>
                <a:gd name="connsiteY3" fmla="*/ 139307 h 928468"/>
                <a:gd name="connsiteX4" fmla="*/ 103918 w 274341"/>
                <a:gd name="connsiteY4" fmla="*/ 466188 h 928468"/>
                <a:gd name="connsiteX5" fmla="*/ 239317 w 274341"/>
                <a:gd name="connsiteY5" fmla="*/ 793069 h 928468"/>
                <a:gd name="connsiteX6" fmla="*/ 274341 w 274341"/>
                <a:gd name="connsiteY6" fmla="*/ 821967 h 928468"/>
                <a:gd name="connsiteX7" fmla="*/ 274341 w 274341"/>
                <a:gd name="connsiteY7" fmla="*/ 928468 h 928468"/>
                <a:gd name="connsiteX8" fmla="*/ 0 w 274341"/>
                <a:gd name="connsiteY8" fmla="*/ 928468 h 9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4341" h="928468">
                  <a:moveTo>
                    <a:pt x="0" y="0"/>
                  </a:moveTo>
                  <a:lnTo>
                    <a:pt x="274341" y="0"/>
                  </a:lnTo>
                  <a:lnTo>
                    <a:pt x="274341" y="110409"/>
                  </a:lnTo>
                  <a:lnTo>
                    <a:pt x="239317" y="139307"/>
                  </a:lnTo>
                  <a:cubicBezTo>
                    <a:pt x="155661" y="222963"/>
                    <a:pt x="103918" y="338533"/>
                    <a:pt x="103918" y="466188"/>
                  </a:cubicBezTo>
                  <a:cubicBezTo>
                    <a:pt x="103918" y="593843"/>
                    <a:pt x="155661" y="709413"/>
                    <a:pt x="239317" y="793069"/>
                  </a:cubicBezTo>
                  <a:lnTo>
                    <a:pt x="274341" y="821967"/>
                  </a:lnTo>
                  <a:lnTo>
                    <a:pt x="274341" y="928468"/>
                  </a:lnTo>
                  <a:lnTo>
                    <a:pt x="0" y="928468"/>
                  </a:lnTo>
                  <a:close/>
                </a:path>
              </a:pathLst>
            </a:custGeom>
            <a:solidFill>
              <a:srgbClr val="C1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FC0E1CB3-A544-4FFB-AA1A-4C162416D4C5}"/>
                </a:ext>
              </a:extLst>
            </p:cNvPr>
            <p:cNvSpPr txBox="1"/>
            <p:nvPr/>
          </p:nvSpPr>
          <p:spPr>
            <a:xfrm>
              <a:off x="4729518" y="3449167"/>
              <a:ext cx="24585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rgbClr val="E46767">
                      <a:alpha val="80000"/>
                    </a:srgbClr>
                  </a:solidFill>
                  <a:latin typeface="cruzeiro-16" panose="02000500000000000000" pitchFamily="2" charset="0"/>
                </a:rPr>
                <a:t>请输入标题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C993E9D-1F7D-4F1D-91E9-6732CA964DE3}"/>
              </a:ext>
            </a:extLst>
          </p:cNvPr>
          <p:cNvSpPr txBox="1"/>
          <p:nvPr/>
        </p:nvSpPr>
        <p:spPr>
          <a:xfrm>
            <a:off x="858325" y="3893198"/>
            <a:ext cx="104753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Please enter the content here, as brief and vivid as possible. Basically summarize a person or object, mainly summarize a person or </a:t>
            </a:r>
            <a:r>
              <a:rPr lang="en-US" altLang="zh-CN" sz="1200" dirty="0" err="1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objectPlease</a:t>
            </a:r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 enter the content here, as brief and vivid as </a:t>
            </a:r>
            <a:r>
              <a:rPr lang="en-US" altLang="zh-CN" sz="1200" dirty="0" err="1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possiblePlease</a:t>
            </a:r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 enter the content here, as brief and vivid as possible. Basically summarize a person or object, mainly summarize a person or </a:t>
            </a:r>
            <a:r>
              <a:rPr lang="en-US" altLang="zh-CN" sz="1200" dirty="0" err="1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objectPlease</a:t>
            </a:r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 enter the content here, as brief </a:t>
            </a:r>
            <a:r>
              <a:rPr lang="en-US" altLang="zh-CN" sz="1200" dirty="0" err="1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andPlease</a:t>
            </a:r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 enter the content here, as brief and vivid as possible. Basically summarize a person or object, mainly summarize a person or </a:t>
            </a:r>
            <a:r>
              <a:rPr lang="en-US" altLang="zh-CN" sz="1200" dirty="0" err="1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objectPlease</a:t>
            </a:r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 enter the content here, as brief and vivid as </a:t>
            </a:r>
            <a:r>
              <a:rPr lang="en-US" altLang="zh-CN" sz="1200" dirty="0" err="1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possiblePlease</a:t>
            </a:r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 enter the content here, as brief and vivid as possible. Basically summarize a person or object, mainly summarize a person or </a:t>
            </a:r>
            <a:r>
              <a:rPr lang="en-US" altLang="zh-CN" sz="1200" dirty="0" err="1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objectPlease</a:t>
            </a:r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 enter the content here, as brief and vivid as possible. </a:t>
            </a:r>
            <a:endParaRPr lang="zh-CN" altLang="en-US" sz="1200" dirty="0">
              <a:solidFill>
                <a:srgbClr val="E46767">
                  <a:alpha val="80000"/>
                </a:srgbClr>
              </a:solidFill>
              <a:latin typeface="Brandon Text Light" panose="020B0303020203060203" pitchFamily="34" charset="0"/>
            </a:endParaRPr>
          </a:p>
          <a:p>
            <a:pPr algn="ctr"/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. </a:t>
            </a:r>
            <a:endParaRPr lang="zh-CN" altLang="en-US" sz="1200" dirty="0">
              <a:solidFill>
                <a:srgbClr val="E46767">
                  <a:alpha val="80000"/>
                </a:srgbClr>
              </a:solidFill>
              <a:latin typeface="Brandon Text Light" panose="020B0303020203060203" pitchFamily="34" charset="0"/>
            </a:endParaRPr>
          </a:p>
          <a:p>
            <a:pPr algn="ctr"/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 vivid as possible. </a:t>
            </a:r>
            <a:endParaRPr lang="zh-CN" altLang="en-US" sz="1200" dirty="0">
              <a:solidFill>
                <a:srgbClr val="E46767">
                  <a:alpha val="80000"/>
                </a:srgbClr>
              </a:solidFill>
              <a:latin typeface="Brandon Text Light" panose="020B0303020203060203" pitchFamily="34" charset="0"/>
            </a:endParaRPr>
          </a:p>
          <a:p>
            <a:pPr algn="ctr"/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. </a:t>
            </a:r>
            <a:endParaRPr lang="zh-CN" altLang="en-US" sz="1200" dirty="0">
              <a:solidFill>
                <a:srgbClr val="E46767">
                  <a:alpha val="80000"/>
                </a:srgbClr>
              </a:solidFill>
              <a:latin typeface="Brandon Text Light" panose="020B030302020306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39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64C375E-D4FC-4D3D-B5C5-0B3F2FAD0FAB}"/>
              </a:ext>
            </a:extLst>
          </p:cNvPr>
          <p:cNvGrpSpPr/>
          <p:nvPr/>
        </p:nvGrpSpPr>
        <p:grpSpPr>
          <a:xfrm>
            <a:off x="520700" y="685800"/>
            <a:ext cx="2746885" cy="487833"/>
            <a:chOff x="4585375" y="3449167"/>
            <a:chExt cx="2746885" cy="487833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75166BEE-B882-48FE-87F9-702639860619}"/>
                </a:ext>
              </a:extLst>
            </p:cNvPr>
            <p:cNvSpPr/>
            <p:nvPr/>
          </p:nvSpPr>
          <p:spPr>
            <a:xfrm>
              <a:off x="4585375" y="3449167"/>
              <a:ext cx="144143" cy="487833"/>
            </a:xfrm>
            <a:custGeom>
              <a:avLst/>
              <a:gdLst>
                <a:gd name="connsiteX0" fmla="*/ 0 w 274341"/>
                <a:gd name="connsiteY0" fmla="*/ 0 h 928468"/>
                <a:gd name="connsiteX1" fmla="*/ 274341 w 274341"/>
                <a:gd name="connsiteY1" fmla="*/ 0 h 928468"/>
                <a:gd name="connsiteX2" fmla="*/ 274341 w 274341"/>
                <a:gd name="connsiteY2" fmla="*/ 110409 h 928468"/>
                <a:gd name="connsiteX3" fmla="*/ 239317 w 274341"/>
                <a:gd name="connsiteY3" fmla="*/ 139307 h 928468"/>
                <a:gd name="connsiteX4" fmla="*/ 103918 w 274341"/>
                <a:gd name="connsiteY4" fmla="*/ 466188 h 928468"/>
                <a:gd name="connsiteX5" fmla="*/ 239317 w 274341"/>
                <a:gd name="connsiteY5" fmla="*/ 793069 h 928468"/>
                <a:gd name="connsiteX6" fmla="*/ 274341 w 274341"/>
                <a:gd name="connsiteY6" fmla="*/ 821967 h 928468"/>
                <a:gd name="connsiteX7" fmla="*/ 274341 w 274341"/>
                <a:gd name="connsiteY7" fmla="*/ 928468 h 928468"/>
                <a:gd name="connsiteX8" fmla="*/ 0 w 274341"/>
                <a:gd name="connsiteY8" fmla="*/ 928468 h 9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4341" h="928468">
                  <a:moveTo>
                    <a:pt x="0" y="0"/>
                  </a:moveTo>
                  <a:lnTo>
                    <a:pt x="274341" y="0"/>
                  </a:lnTo>
                  <a:lnTo>
                    <a:pt x="274341" y="110409"/>
                  </a:lnTo>
                  <a:lnTo>
                    <a:pt x="239317" y="139307"/>
                  </a:lnTo>
                  <a:cubicBezTo>
                    <a:pt x="155661" y="222963"/>
                    <a:pt x="103918" y="338533"/>
                    <a:pt x="103918" y="466188"/>
                  </a:cubicBezTo>
                  <a:cubicBezTo>
                    <a:pt x="103918" y="593843"/>
                    <a:pt x="155661" y="709413"/>
                    <a:pt x="239317" y="793069"/>
                  </a:cubicBezTo>
                  <a:lnTo>
                    <a:pt x="274341" y="821967"/>
                  </a:lnTo>
                  <a:lnTo>
                    <a:pt x="274341" y="928468"/>
                  </a:lnTo>
                  <a:lnTo>
                    <a:pt x="0" y="928468"/>
                  </a:lnTo>
                  <a:close/>
                </a:path>
              </a:pathLst>
            </a:custGeom>
            <a:solidFill>
              <a:srgbClr val="C1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03357CF8-F678-420A-AF0E-CA808042B377}"/>
                </a:ext>
              </a:extLst>
            </p:cNvPr>
            <p:cNvSpPr/>
            <p:nvPr/>
          </p:nvSpPr>
          <p:spPr>
            <a:xfrm rot="10800000">
              <a:off x="7188117" y="3449167"/>
              <a:ext cx="144143" cy="487833"/>
            </a:xfrm>
            <a:custGeom>
              <a:avLst/>
              <a:gdLst>
                <a:gd name="connsiteX0" fmla="*/ 0 w 274341"/>
                <a:gd name="connsiteY0" fmla="*/ 0 h 928468"/>
                <a:gd name="connsiteX1" fmla="*/ 274341 w 274341"/>
                <a:gd name="connsiteY1" fmla="*/ 0 h 928468"/>
                <a:gd name="connsiteX2" fmla="*/ 274341 w 274341"/>
                <a:gd name="connsiteY2" fmla="*/ 110409 h 928468"/>
                <a:gd name="connsiteX3" fmla="*/ 239317 w 274341"/>
                <a:gd name="connsiteY3" fmla="*/ 139307 h 928468"/>
                <a:gd name="connsiteX4" fmla="*/ 103918 w 274341"/>
                <a:gd name="connsiteY4" fmla="*/ 466188 h 928468"/>
                <a:gd name="connsiteX5" fmla="*/ 239317 w 274341"/>
                <a:gd name="connsiteY5" fmla="*/ 793069 h 928468"/>
                <a:gd name="connsiteX6" fmla="*/ 274341 w 274341"/>
                <a:gd name="connsiteY6" fmla="*/ 821967 h 928468"/>
                <a:gd name="connsiteX7" fmla="*/ 274341 w 274341"/>
                <a:gd name="connsiteY7" fmla="*/ 928468 h 928468"/>
                <a:gd name="connsiteX8" fmla="*/ 0 w 274341"/>
                <a:gd name="connsiteY8" fmla="*/ 928468 h 9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4341" h="928468">
                  <a:moveTo>
                    <a:pt x="0" y="0"/>
                  </a:moveTo>
                  <a:lnTo>
                    <a:pt x="274341" y="0"/>
                  </a:lnTo>
                  <a:lnTo>
                    <a:pt x="274341" y="110409"/>
                  </a:lnTo>
                  <a:lnTo>
                    <a:pt x="239317" y="139307"/>
                  </a:lnTo>
                  <a:cubicBezTo>
                    <a:pt x="155661" y="222963"/>
                    <a:pt x="103918" y="338533"/>
                    <a:pt x="103918" y="466188"/>
                  </a:cubicBezTo>
                  <a:cubicBezTo>
                    <a:pt x="103918" y="593843"/>
                    <a:pt x="155661" y="709413"/>
                    <a:pt x="239317" y="793069"/>
                  </a:cubicBezTo>
                  <a:lnTo>
                    <a:pt x="274341" y="821967"/>
                  </a:lnTo>
                  <a:lnTo>
                    <a:pt x="274341" y="928468"/>
                  </a:lnTo>
                  <a:lnTo>
                    <a:pt x="0" y="928468"/>
                  </a:lnTo>
                  <a:close/>
                </a:path>
              </a:pathLst>
            </a:custGeom>
            <a:solidFill>
              <a:srgbClr val="C1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3E92A715-A8CE-443B-90B6-226B0922726B}"/>
                </a:ext>
              </a:extLst>
            </p:cNvPr>
            <p:cNvSpPr txBox="1"/>
            <p:nvPr/>
          </p:nvSpPr>
          <p:spPr>
            <a:xfrm>
              <a:off x="4729518" y="3449167"/>
              <a:ext cx="24585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rgbClr val="E46767">
                      <a:alpha val="80000"/>
                    </a:srgbClr>
                  </a:solidFill>
                  <a:latin typeface="cruzeiro-16" panose="02000500000000000000" pitchFamily="2" charset="0"/>
                </a:rPr>
                <a:t>请输入标题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F53BD1F-A1F8-46BC-9BF5-2827961DC946}"/>
              </a:ext>
            </a:extLst>
          </p:cNvPr>
          <p:cNvSpPr txBox="1"/>
          <p:nvPr/>
        </p:nvSpPr>
        <p:spPr>
          <a:xfrm>
            <a:off x="452460" y="1268502"/>
            <a:ext cx="4802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Please enter the content here, as brief and vivid as possible. Basically summarize a person or object, mainly summarize a person or. </a:t>
            </a:r>
            <a:endParaRPr lang="zh-CN" altLang="en-US" sz="1200" dirty="0">
              <a:solidFill>
                <a:srgbClr val="E46767">
                  <a:alpha val="80000"/>
                </a:srgbClr>
              </a:solidFill>
              <a:latin typeface="Brandon Text Light" panose="020B0303020203060203" pitchFamily="34" charset="0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14058C31-6658-48AD-93F9-8BC633084A27}"/>
              </a:ext>
            </a:extLst>
          </p:cNvPr>
          <p:cNvGrpSpPr/>
          <p:nvPr/>
        </p:nvGrpSpPr>
        <p:grpSpPr>
          <a:xfrm>
            <a:off x="308228" y="2729552"/>
            <a:ext cx="5078820" cy="3640826"/>
            <a:chOff x="347984" y="2729552"/>
            <a:chExt cx="5078820" cy="3640826"/>
          </a:xfrm>
        </p:grpSpPr>
        <p:cxnSp>
          <p:nvCxnSpPr>
            <p:cNvPr id="8" name="ExtraShape">
              <a:extLst>
                <a:ext uri="{FF2B5EF4-FFF2-40B4-BE49-F238E27FC236}">
                  <a16:creationId xmlns:a16="http://schemas.microsoft.com/office/drawing/2014/main" xmlns="" id="{86AED108-F307-4CBB-9333-45C2745104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6438" y="3088044"/>
              <a:ext cx="0" cy="2929763"/>
            </a:xfrm>
            <a:prstGeom prst="line">
              <a:avLst/>
            </a:prstGeom>
            <a:ln>
              <a:solidFill>
                <a:schemeClr val="tx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lativeShape">
              <a:extLst>
                <a:ext uri="{FF2B5EF4-FFF2-40B4-BE49-F238E27FC236}">
                  <a16:creationId xmlns:a16="http://schemas.microsoft.com/office/drawing/2014/main" xmlns="" id="{860E23CE-BDBB-4C56-8633-387C030F9A52}"/>
                </a:ext>
              </a:extLst>
            </p:cNvPr>
            <p:cNvSpPr/>
            <p:nvPr/>
          </p:nvSpPr>
          <p:spPr>
            <a:xfrm flipH="1">
              <a:off x="575363" y="3222607"/>
              <a:ext cx="382150" cy="292239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ValueShape">
              <a:extLst>
                <a:ext uri="{FF2B5EF4-FFF2-40B4-BE49-F238E27FC236}">
                  <a16:creationId xmlns:a16="http://schemas.microsoft.com/office/drawing/2014/main" xmlns="" id="{7E8C2377-4C5B-43B7-A8A3-4F4499F4AE8B}"/>
                </a:ext>
              </a:extLst>
            </p:cNvPr>
            <p:cNvSpPr/>
            <p:nvPr/>
          </p:nvSpPr>
          <p:spPr>
            <a:xfrm flipH="1">
              <a:off x="575363" y="3730654"/>
              <a:ext cx="382150" cy="2414349"/>
            </a:xfrm>
            <a:prstGeom prst="rect">
              <a:avLst/>
            </a:prstGeom>
            <a:solidFill>
              <a:srgbClr val="C1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IconShape">
              <a:extLst>
                <a:ext uri="{FF2B5EF4-FFF2-40B4-BE49-F238E27FC236}">
                  <a16:creationId xmlns:a16="http://schemas.microsoft.com/office/drawing/2014/main" xmlns="" id="{28D78CB1-D086-4A85-B5EE-C753D1E42D1E}"/>
                </a:ext>
              </a:extLst>
            </p:cNvPr>
            <p:cNvSpPr/>
            <p:nvPr/>
          </p:nvSpPr>
          <p:spPr bwMode="auto">
            <a:xfrm flipH="1">
              <a:off x="593601" y="2729552"/>
              <a:ext cx="335101" cy="493055"/>
            </a:xfrm>
            <a:custGeom>
              <a:avLst/>
              <a:gdLst>
                <a:gd name="T0" fmla="*/ 88862 h 440259"/>
                <a:gd name="T1" fmla="*/ 88862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88862 h 440259"/>
                <a:gd name="T15" fmla="*/ 88862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9" h="470">
                  <a:moveTo>
                    <a:pt x="160" y="0"/>
                  </a:moveTo>
                  <a:cubicBezTo>
                    <a:pt x="72" y="0"/>
                    <a:pt x="0" y="71"/>
                    <a:pt x="0" y="158"/>
                  </a:cubicBezTo>
                  <a:cubicBezTo>
                    <a:pt x="0" y="203"/>
                    <a:pt x="44" y="283"/>
                    <a:pt x="44" y="283"/>
                  </a:cubicBezTo>
                  <a:lnTo>
                    <a:pt x="154" y="470"/>
                  </a:lnTo>
                  <a:lnTo>
                    <a:pt x="268" y="286"/>
                  </a:lnTo>
                  <a:cubicBezTo>
                    <a:pt x="268" y="286"/>
                    <a:pt x="319" y="209"/>
                    <a:pt x="319" y="158"/>
                  </a:cubicBezTo>
                  <a:cubicBezTo>
                    <a:pt x="319" y="71"/>
                    <a:pt x="248" y="0"/>
                    <a:pt x="160" y="0"/>
                  </a:cubicBezTo>
                  <a:close/>
                  <a:moveTo>
                    <a:pt x="159" y="246"/>
                  </a:moveTo>
                  <a:cubicBezTo>
                    <a:pt x="109" y="246"/>
                    <a:pt x="68" y="205"/>
                    <a:pt x="68" y="154"/>
                  </a:cubicBezTo>
                  <a:cubicBezTo>
                    <a:pt x="68" y="104"/>
                    <a:pt x="109" y="63"/>
                    <a:pt x="159" y="63"/>
                  </a:cubicBezTo>
                  <a:cubicBezTo>
                    <a:pt x="210" y="63"/>
                    <a:pt x="250" y="104"/>
                    <a:pt x="250" y="154"/>
                  </a:cubicBezTo>
                  <a:cubicBezTo>
                    <a:pt x="250" y="205"/>
                    <a:pt x="210" y="246"/>
                    <a:pt x="159" y="246"/>
                  </a:cubicBezTo>
                  <a:close/>
                </a:path>
              </a:pathLst>
            </a:custGeom>
            <a:solidFill>
              <a:srgbClr val="C15A5A"/>
            </a:solidFill>
            <a:ln>
              <a:noFill/>
            </a:ln>
          </p:spPr>
        </p:sp>
        <p:sp>
          <p:nvSpPr>
            <p:cNvPr id="12" name="ValueText1">
              <a:extLst>
                <a:ext uri="{FF2B5EF4-FFF2-40B4-BE49-F238E27FC236}">
                  <a16:creationId xmlns:a16="http://schemas.microsoft.com/office/drawing/2014/main" xmlns="" id="{1D3F7EC8-82C2-4E41-B1D8-1AE20814C2A1}"/>
                </a:ext>
              </a:extLst>
            </p:cNvPr>
            <p:cNvSpPr/>
            <p:nvPr/>
          </p:nvSpPr>
          <p:spPr>
            <a:xfrm flipH="1">
              <a:off x="624788" y="3773165"/>
              <a:ext cx="283300" cy="141703"/>
            </a:xfrm>
            <a:prstGeom prst="rect">
              <a:avLst/>
            </a:prstGeom>
          </p:spPr>
          <p:txBody>
            <a:bodyPr wrap="none" lIns="90000" tIns="46800" rIns="90000" bIns="4680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3800" kern="0">
                  <a:solidFill>
                    <a:schemeClr val="bg1"/>
                  </a:solidFill>
                  <a:latin typeface="Impact" panose="020B0806030902050204" pitchFamily="34" charset="0"/>
                </a:rPr>
                <a:t>83%</a:t>
              </a:r>
              <a:endParaRPr lang="zh-CN" altLang="en-US" sz="13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" name="CustomText">
              <a:extLst>
                <a:ext uri="{FF2B5EF4-FFF2-40B4-BE49-F238E27FC236}">
                  <a16:creationId xmlns:a16="http://schemas.microsoft.com/office/drawing/2014/main" xmlns="" id="{C7212C1C-4515-44D3-8619-65817456B269}"/>
                </a:ext>
              </a:extLst>
            </p:cNvPr>
            <p:cNvSpPr/>
            <p:nvPr/>
          </p:nvSpPr>
          <p:spPr>
            <a:xfrm flipH="1">
              <a:off x="347984" y="6190575"/>
              <a:ext cx="836907" cy="179803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strike="noStrike" kern="1200" cap="none" spc="0" normalizeH="0" baseline="0" noProof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rPr>
                <a:t>01</a:t>
              </a:r>
            </a:p>
          </p:txBody>
        </p:sp>
        <p:cxnSp>
          <p:nvCxnSpPr>
            <p:cNvPr id="15" name="ExtraShape">
              <a:extLst>
                <a:ext uri="{FF2B5EF4-FFF2-40B4-BE49-F238E27FC236}">
                  <a16:creationId xmlns:a16="http://schemas.microsoft.com/office/drawing/2014/main" xmlns="" id="{B0169E58-40AD-4ED0-A2D2-843E130DC61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26916" y="3088044"/>
              <a:ext cx="0" cy="2929763"/>
            </a:xfrm>
            <a:prstGeom prst="line">
              <a:avLst/>
            </a:prstGeom>
            <a:ln>
              <a:solidFill>
                <a:schemeClr val="tx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lativeShape">
              <a:extLst>
                <a:ext uri="{FF2B5EF4-FFF2-40B4-BE49-F238E27FC236}">
                  <a16:creationId xmlns:a16="http://schemas.microsoft.com/office/drawing/2014/main" xmlns="" id="{DABAA383-1CF1-43D7-8E8C-B73E90671CD8}"/>
                </a:ext>
              </a:extLst>
            </p:cNvPr>
            <p:cNvSpPr/>
            <p:nvPr/>
          </p:nvSpPr>
          <p:spPr>
            <a:xfrm flipH="1">
              <a:off x="1635841" y="3222607"/>
              <a:ext cx="382150" cy="292239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ValueShape">
              <a:extLst>
                <a:ext uri="{FF2B5EF4-FFF2-40B4-BE49-F238E27FC236}">
                  <a16:creationId xmlns:a16="http://schemas.microsoft.com/office/drawing/2014/main" xmlns="" id="{E902ED73-0446-4CB0-806C-656A1DEC673D}"/>
                </a:ext>
              </a:extLst>
            </p:cNvPr>
            <p:cNvSpPr/>
            <p:nvPr/>
          </p:nvSpPr>
          <p:spPr>
            <a:xfrm flipH="1">
              <a:off x="1635841" y="4236453"/>
              <a:ext cx="382150" cy="1908549"/>
            </a:xfrm>
            <a:prstGeom prst="rect">
              <a:avLst/>
            </a:prstGeom>
            <a:solidFill>
              <a:srgbClr val="C1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IconShape">
              <a:extLst>
                <a:ext uri="{FF2B5EF4-FFF2-40B4-BE49-F238E27FC236}">
                  <a16:creationId xmlns:a16="http://schemas.microsoft.com/office/drawing/2014/main" xmlns="" id="{D10A9297-C01F-48C9-A725-A52187CAF35C}"/>
                </a:ext>
              </a:extLst>
            </p:cNvPr>
            <p:cNvSpPr/>
            <p:nvPr/>
          </p:nvSpPr>
          <p:spPr bwMode="auto">
            <a:xfrm flipH="1">
              <a:off x="1654079" y="2729552"/>
              <a:ext cx="335101" cy="493055"/>
            </a:xfrm>
            <a:custGeom>
              <a:avLst/>
              <a:gdLst>
                <a:gd name="T0" fmla="*/ 88862 h 440259"/>
                <a:gd name="T1" fmla="*/ 88862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88862 h 440259"/>
                <a:gd name="T15" fmla="*/ 88862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9" h="470">
                  <a:moveTo>
                    <a:pt x="160" y="0"/>
                  </a:moveTo>
                  <a:cubicBezTo>
                    <a:pt x="72" y="0"/>
                    <a:pt x="0" y="71"/>
                    <a:pt x="0" y="158"/>
                  </a:cubicBezTo>
                  <a:cubicBezTo>
                    <a:pt x="0" y="203"/>
                    <a:pt x="44" y="283"/>
                    <a:pt x="44" y="283"/>
                  </a:cubicBezTo>
                  <a:lnTo>
                    <a:pt x="154" y="470"/>
                  </a:lnTo>
                  <a:lnTo>
                    <a:pt x="268" y="286"/>
                  </a:lnTo>
                  <a:cubicBezTo>
                    <a:pt x="268" y="286"/>
                    <a:pt x="319" y="209"/>
                    <a:pt x="319" y="158"/>
                  </a:cubicBezTo>
                  <a:cubicBezTo>
                    <a:pt x="319" y="71"/>
                    <a:pt x="248" y="0"/>
                    <a:pt x="160" y="0"/>
                  </a:cubicBezTo>
                  <a:close/>
                  <a:moveTo>
                    <a:pt x="159" y="246"/>
                  </a:moveTo>
                  <a:cubicBezTo>
                    <a:pt x="109" y="246"/>
                    <a:pt x="68" y="205"/>
                    <a:pt x="68" y="154"/>
                  </a:cubicBezTo>
                  <a:cubicBezTo>
                    <a:pt x="68" y="104"/>
                    <a:pt x="109" y="63"/>
                    <a:pt x="159" y="63"/>
                  </a:cubicBezTo>
                  <a:cubicBezTo>
                    <a:pt x="210" y="63"/>
                    <a:pt x="250" y="104"/>
                    <a:pt x="250" y="154"/>
                  </a:cubicBezTo>
                  <a:cubicBezTo>
                    <a:pt x="250" y="205"/>
                    <a:pt x="210" y="246"/>
                    <a:pt x="159" y="246"/>
                  </a:cubicBezTo>
                  <a:close/>
                </a:path>
              </a:pathLst>
            </a:custGeom>
            <a:solidFill>
              <a:srgbClr val="C15A5A"/>
            </a:solidFill>
            <a:ln>
              <a:noFill/>
            </a:ln>
          </p:spPr>
        </p:sp>
        <p:sp>
          <p:nvSpPr>
            <p:cNvPr id="20" name="CustomText">
              <a:extLst>
                <a:ext uri="{FF2B5EF4-FFF2-40B4-BE49-F238E27FC236}">
                  <a16:creationId xmlns:a16="http://schemas.microsoft.com/office/drawing/2014/main" xmlns="" id="{8E790B91-11B9-470E-89C0-E463AF9DF785}"/>
                </a:ext>
              </a:extLst>
            </p:cNvPr>
            <p:cNvSpPr/>
            <p:nvPr/>
          </p:nvSpPr>
          <p:spPr>
            <a:xfrm flipH="1">
              <a:off x="1408462" y="6190575"/>
              <a:ext cx="836907" cy="179803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strike="noStrike" kern="1200" cap="none" spc="0" normalizeH="0" baseline="0" noProof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rPr>
                <a:t>02</a:t>
              </a:r>
            </a:p>
          </p:txBody>
        </p:sp>
        <p:cxnSp>
          <p:nvCxnSpPr>
            <p:cNvPr id="22" name="ExtraShape">
              <a:extLst>
                <a:ext uri="{FF2B5EF4-FFF2-40B4-BE49-F238E27FC236}">
                  <a16:creationId xmlns:a16="http://schemas.microsoft.com/office/drawing/2014/main" xmlns="" id="{48736131-0BF8-41B2-B136-BDB83A0E0E2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887394" y="3088044"/>
              <a:ext cx="0" cy="2929763"/>
            </a:xfrm>
            <a:prstGeom prst="line">
              <a:avLst/>
            </a:prstGeom>
            <a:ln>
              <a:solidFill>
                <a:schemeClr val="tx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lativeShape">
              <a:extLst>
                <a:ext uri="{FF2B5EF4-FFF2-40B4-BE49-F238E27FC236}">
                  <a16:creationId xmlns:a16="http://schemas.microsoft.com/office/drawing/2014/main" xmlns="" id="{DF9AB7BA-958E-4C84-8EC4-D6DD1E00FC3D}"/>
                </a:ext>
              </a:extLst>
            </p:cNvPr>
            <p:cNvSpPr/>
            <p:nvPr/>
          </p:nvSpPr>
          <p:spPr>
            <a:xfrm flipH="1">
              <a:off x="2696319" y="3222607"/>
              <a:ext cx="382150" cy="292239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ValueShape">
              <a:extLst>
                <a:ext uri="{FF2B5EF4-FFF2-40B4-BE49-F238E27FC236}">
                  <a16:creationId xmlns:a16="http://schemas.microsoft.com/office/drawing/2014/main" xmlns="" id="{C364F758-47C7-4D89-B39E-49EE83A76C42}"/>
                </a:ext>
              </a:extLst>
            </p:cNvPr>
            <p:cNvSpPr/>
            <p:nvPr/>
          </p:nvSpPr>
          <p:spPr>
            <a:xfrm flipH="1">
              <a:off x="2696319" y="3337255"/>
              <a:ext cx="382150" cy="2807748"/>
            </a:xfrm>
            <a:prstGeom prst="rect">
              <a:avLst/>
            </a:prstGeom>
            <a:solidFill>
              <a:srgbClr val="C1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IconShape">
              <a:extLst>
                <a:ext uri="{FF2B5EF4-FFF2-40B4-BE49-F238E27FC236}">
                  <a16:creationId xmlns:a16="http://schemas.microsoft.com/office/drawing/2014/main" xmlns="" id="{210E6981-DE43-419E-A13C-667A54686CB9}"/>
                </a:ext>
              </a:extLst>
            </p:cNvPr>
            <p:cNvSpPr/>
            <p:nvPr/>
          </p:nvSpPr>
          <p:spPr bwMode="auto">
            <a:xfrm flipH="1">
              <a:off x="2714557" y="2729552"/>
              <a:ext cx="335101" cy="493055"/>
            </a:xfrm>
            <a:custGeom>
              <a:avLst/>
              <a:gdLst>
                <a:gd name="T0" fmla="*/ 88862 h 440259"/>
                <a:gd name="T1" fmla="*/ 88862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88862 h 440259"/>
                <a:gd name="T15" fmla="*/ 88862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9" h="470">
                  <a:moveTo>
                    <a:pt x="160" y="0"/>
                  </a:moveTo>
                  <a:cubicBezTo>
                    <a:pt x="72" y="0"/>
                    <a:pt x="0" y="71"/>
                    <a:pt x="0" y="158"/>
                  </a:cubicBezTo>
                  <a:cubicBezTo>
                    <a:pt x="0" y="203"/>
                    <a:pt x="44" y="283"/>
                    <a:pt x="44" y="283"/>
                  </a:cubicBezTo>
                  <a:lnTo>
                    <a:pt x="154" y="470"/>
                  </a:lnTo>
                  <a:lnTo>
                    <a:pt x="268" y="286"/>
                  </a:lnTo>
                  <a:cubicBezTo>
                    <a:pt x="268" y="286"/>
                    <a:pt x="319" y="209"/>
                    <a:pt x="319" y="158"/>
                  </a:cubicBezTo>
                  <a:cubicBezTo>
                    <a:pt x="319" y="71"/>
                    <a:pt x="248" y="0"/>
                    <a:pt x="160" y="0"/>
                  </a:cubicBezTo>
                  <a:close/>
                  <a:moveTo>
                    <a:pt x="159" y="246"/>
                  </a:moveTo>
                  <a:cubicBezTo>
                    <a:pt x="109" y="246"/>
                    <a:pt x="68" y="205"/>
                    <a:pt x="68" y="154"/>
                  </a:cubicBezTo>
                  <a:cubicBezTo>
                    <a:pt x="68" y="104"/>
                    <a:pt x="109" y="63"/>
                    <a:pt x="159" y="63"/>
                  </a:cubicBezTo>
                  <a:cubicBezTo>
                    <a:pt x="210" y="63"/>
                    <a:pt x="250" y="104"/>
                    <a:pt x="250" y="154"/>
                  </a:cubicBezTo>
                  <a:cubicBezTo>
                    <a:pt x="250" y="205"/>
                    <a:pt x="210" y="246"/>
                    <a:pt x="159" y="246"/>
                  </a:cubicBezTo>
                  <a:close/>
                </a:path>
              </a:pathLst>
            </a:custGeom>
            <a:solidFill>
              <a:srgbClr val="C15A5A"/>
            </a:solidFill>
            <a:ln>
              <a:noFill/>
            </a:ln>
          </p:spPr>
        </p:sp>
        <p:sp>
          <p:nvSpPr>
            <p:cNvPr id="27" name="CustomText">
              <a:extLst>
                <a:ext uri="{FF2B5EF4-FFF2-40B4-BE49-F238E27FC236}">
                  <a16:creationId xmlns:a16="http://schemas.microsoft.com/office/drawing/2014/main" xmlns="" id="{8831D8B2-A9E0-4A91-A834-1AC3CECBEE6E}"/>
                </a:ext>
              </a:extLst>
            </p:cNvPr>
            <p:cNvSpPr/>
            <p:nvPr/>
          </p:nvSpPr>
          <p:spPr>
            <a:xfrm flipH="1">
              <a:off x="2468940" y="6190575"/>
              <a:ext cx="836907" cy="179803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strike="noStrike" kern="1200" cap="none" spc="0" normalizeH="0" baseline="0" noProof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rPr>
                <a:t>03</a:t>
              </a:r>
            </a:p>
          </p:txBody>
        </p:sp>
        <p:cxnSp>
          <p:nvCxnSpPr>
            <p:cNvPr id="29" name="ExtraShape">
              <a:extLst>
                <a:ext uri="{FF2B5EF4-FFF2-40B4-BE49-F238E27FC236}">
                  <a16:creationId xmlns:a16="http://schemas.microsoft.com/office/drawing/2014/main" xmlns="" id="{9BCAA364-ECE8-4C08-A097-15BFFE4A812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47872" y="3088044"/>
              <a:ext cx="0" cy="2929763"/>
            </a:xfrm>
            <a:prstGeom prst="line">
              <a:avLst/>
            </a:prstGeom>
            <a:ln>
              <a:solidFill>
                <a:schemeClr val="tx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lativeShape">
              <a:extLst>
                <a:ext uri="{FF2B5EF4-FFF2-40B4-BE49-F238E27FC236}">
                  <a16:creationId xmlns:a16="http://schemas.microsoft.com/office/drawing/2014/main" xmlns="" id="{D280FCA3-7277-4231-AA74-B8812B87D244}"/>
                </a:ext>
              </a:extLst>
            </p:cNvPr>
            <p:cNvSpPr/>
            <p:nvPr/>
          </p:nvSpPr>
          <p:spPr>
            <a:xfrm flipH="1">
              <a:off x="3756797" y="3222607"/>
              <a:ext cx="382150" cy="292239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ValueShape">
              <a:extLst>
                <a:ext uri="{FF2B5EF4-FFF2-40B4-BE49-F238E27FC236}">
                  <a16:creationId xmlns:a16="http://schemas.microsoft.com/office/drawing/2014/main" xmlns="" id="{959FA49A-3D76-44C3-B206-28CEEB68A104}"/>
                </a:ext>
              </a:extLst>
            </p:cNvPr>
            <p:cNvSpPr/>
            <p:nvPr/>
          </p:nvSpPr>
          <p:spPr>
            <a:xfrm flipH="1">
              <a:off x="3756797" y="4067854"/>
              <a:ext cx="382150" cy="2077149"/>
            </a:xfrm>
            <a:prstGeom prst="rect">
              <a:avLst/>
            </a:prstGeom>
            <a:solidFill>
              <a:srgbClr val="C1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IconShape">
              <a:extLst>
                <a:ext uri="{FF2B5EF4-FFF2-40B4-BE49-F238E27FC236}">
                  <a16:creationId xmlns:a16="http://schemas.microsoft.com/office/drawing/2014/main" xmlns="" id="{26A5C117-3683-486C-B420-5C57103E3D97}"/>
                </a:ext>
              </a:extLst>
            </p:cNvPr>
            <p:cNvSpPr/>
            <p:nvPr/>
          </p:nvSpPr>
          <p:spPr bwMode="auto">
            <a:xfrm flipH="1">
              <a:off x="3775035" y="2729552"/>
              <a:ext cx="335101" cy="493055"/>
            </a:xfrm>
            <a:custGeom>
              <a:avLst/>
              <a:gdLst>
                <a:gd name="T0" fmla="*/ 88862 h 440259"/>
                <a:gd name="T1" fmla="*/ 88862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88862 h 440259"/>
                <a:gd name="T15" fmla="*/ 88862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9" h="470">
                  <a:moveTo>
                    <a:pt x="160" y="0"/>
                  </a:moveTo>
                  <a:cubicBezTo>
                    <a:pt x="72" y="0"/>
                    <a:pt x="0" y="71"/>
                    <a:pt x="0" y="158"/>
                  </a:cubicBezTo>
                  <a:cubicBezTo>
                    <a:pt x="0" y="203"/>
                    <a:pt x="44" y="283"/>
                    <a:pt x="44" y="283"/>
                  </a:cubicBezTo>
                  <a:lnTo>
                    <a:pt x="154" y="470"/>
                  </a:lnTo>
                  <a:lnTo>
                    <a:pt x="268" y="286"/>
                  </a:lnTo>
                  <a:cubicBezTo>
                    <a:pt x="268" y="286"/>
                    <a:pt x="319" y="209"/>
                    <a:pt x="319" y="158"/>
                  </a:cubicBezTo>
                  <a:cubicBezTo>
                    <a:pt x="319" y="71"/>
                    <a:pt x="248" y="0"/>
                    <a:pt x="160" y="0"/>
                  </a:cubicBezTo>
                  <a:close/>
                  <a:moveTo>
                    <a:pt x="159" y="246"/>
                  </a:moveTo>
                  <a:cubicBezTo>
                    <a:pt x="109" y="246"/>
                    <a:pt x="68" y="205"/>
                    <a:pt x="68" y="154"/>
                  </a:cubicBezTo>
                  <a:cubicBezTo>
                    <a:pt x="68" y="104"/>
                    <a:pt x="109" y="63"/>
                    <a:pt x="159" y="63"/>
                  </a:cubicBezTo>
                  <a:cubicBezTo>
                    <a:pt x="210" y="63"/>
                    <a:pt x="250" y="104"/>
                    <a:pt x="250" y="154"/>
                  </a:cubicBezTo>
                  <a:cubicBezTo>
                    <a:pt x="250" y="205"/>
                    <a:pt x="210" y="246"/>
                    <a:pt x="159" y="246"/>
                  </a:cubicBezTo>
                  <a:close/>
                </a:path>
              </a:pathLst>
            </a:custGeom>
            <a:solidFill>
              <a:srgbClr val="C15A5A"/>
            </a:solidFill>
            <a:ln>
              <a:noFill/>
            </a:ln>
          </p:spPr>
        </p:sp>
        <p:sp>
          <p:nvSpPr>
            <p:cNvPr id="34" name="CustomText">
              <a:extLst>
                <a:ext uri="{FF2B5EF4-FFF2-40B4-BE49-F238E27FC236}">
                  <a16:creationId xmlns:a16="http://schemas.microsoft.com/office/drawing/2014/main" xmlns="" id="{0393411F-B0F8-4D53-94AB-85A6153F0213}"/>
                </a:ext>
              </a:extLst>
            </p:cNvPr>
            <p:cNvSpPr/>
            <p:nvPr/>
          </p:nvSpPr>
          <p:spPr>
            <a:xfrm flipH="1">
              <a:off x="3529418" y="6190575"/>
              <a:ext cx="836907" cy="179803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strike="noStrike" kern="1200" cap="none" spc="0" normalizeH="0" baseline="0" noProof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rPr>
                <a:t>04</a:t>
              </a:r>
            </a:p>
          </p:txBody>
        </p:sp>
        <p:cxnSp>
          <p:nvCxnSpPr>
            <p:cNvPr id="36" name="ExtraShape">
              <a:extLst>
                <a:ext uri="{FF2B5EF4-FFF2-40B4-BE49-F238E27FC236}">
                  <a16:creationId xmlns:a16="http://schemas.microsoft.com/office/drawing/2014/main" xmlns="" id="{8BFF385E-22C4-4079-B854-C5AD2A5936A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08351" y="3088044"/>
              <a:ext cx="0" cy="2929763"/>
            </a:xfrm>
            <a:prstGeom prst="line">
              <a:avLst/>
            </a:prstGeom>
            <a:ln>
              <a:solidFill>
                <a:schemeClr val="tx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elativeShape">
              <a:extLst>
                <a:ext uri="{FF2B5EF4-FFF2-40B4-BE49-F238E27FC236}">
                  <a16:creationId xmlns:a16="http://schemas.microsoft.com/office/drawing/2014/main" xmlns="" id="{1CD3C886-75E7-49D8-B736-E59ED0A575CB}"/>
                </a:ext>
              </a:extLst>
            </p:cNvPr>
            <p:cNvSpPr/>
            <p:nvPr/>
          </p:nvSpPr>
          <p:spPr>
            <a:xfrm flipH="1">
              <a:off x="4817276" y="3222607"/>
              <a:ext cx="382150" cy="292239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ValueShape">
              <a:extLst>
                <a:ext uri="{FF2B5EF4-FFF2-40B4-BE49-F238E27FC236}">
                  <a16:creationId xmlns:a16="http://schemas.microsoft.com/office/drawing/2014/main" xmlns="" id="{A2839CA7-E4C3-4505-86F4-5F92E1920488}"/>
                </a:ext>
              </a:extLst>
            </p:cNvPr>
            <p:cNvSpPr/>
            <p:nvPr/>
          </p:nvSpPr>
          <p:spPr>
            <a:xfrm flipH="1">
              <a:off x="4817276" y="3899254"/>
              <a:ext cx="382150" cy="2245749"/>
            </a:xfrm>
            <a:prstGeom prst="rect">
              <a:avLst/>
            </a:prstGeom>
            <a:solidFill>
              <a:srgbClr val="C1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IconShape">
              <a:extLst>
                <a:ext uri="{FF2B5EF4-FFF2-40B4-BE49-F238E27FC236}">
                  <a16:creationId xmlns:a16="http://schemas.microsoft.com/office/drawing/2014/main" xmlns="" id="{AFEFEF13-9543-4A3F-A620-DC8A997D5630}"/>
                </a:ext>
              </a:extLst>
            </p:cNvPr>
            <p:cNvSpPr/>
            <p:nvPr/>
          </p:nvSpPr>
          <p:spPr bwMode="auto">
            <a:xfrm flipH="1">
              <a:off x="4835514" y="2729552"/>
              <a:ext cx="335101" cy="493055"/>
            </a:xfrm>
            <a:custGeom>
              <a:avLst/>
              <a:gdLst>
                <a:gd name="T0" fmla="*/ 88862 h 440259"/>
                <a:gd name="T1" fmla="*/ 88862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88862 h 440259"/>
                <a:gd name="T15" fmla="*/ 88862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9" h="470">
                  <a:moveTo>
                    <a:pt x="160" y="0"/>
                  </a:moveTo>
                  <a:cubicBezTo>
                    <a:pt x="72" y="0"/>
                    <a:pt x="0" y="71"/>
                    <a:pt x="0" y="158"/>
                  </a:cubicBezTo>
                  <a:cubicBezTo>
                    <a:pt x="0" y="203"/>
                    <a:pt x="44" y="283"/>
                    <a:pt x="44" y="283"/>
                  </a:cubicBezTo>
                  <a:lnTo>
                    <a:pt x="154" y="470"/>
                  </a:lnTo>
                  <a:lnTo>
                    <a:pt x="268" y="286"/>
                  </a:lnTo>
                  <a:cubicBezTo>
                    <a:pt x="268" y="286"/>
                    <a:pt x="319" y="209"/>
                    <a:pt x="319" y="158"/>
                  </a:cubicBezTo>
                  <a:cubicBezTo>
                    <a:pt x="319" y="71"/>
                    <a:pt x="248" y="0"/>
                    <a:pt x="160" y="0"/>
                  </a:cubicBezTo>
                  <a:close/>
                  <a:moveTo>
                    <a:pt x="159" y="246"/>
                  </a:moveTo>
                  <a:cubicBezTo>
                    <a:pt x="109" y="246"/>
                    <a:pt x="68" y="205"/>
                    <a:pt x="68" y="154"/>
                  </a:cubicBezTo>
                  <a:cubicBezTo>
                    <a:pt x="68" y="104"/>
                    <a:pt x="109" y="63"/>
                    <a:pt x="159" y="63"/>
                  </a:cubicBezTo>
                  <a:cubicBezTo>
                    <a:pt x="210" y="63"/>
                    <a:pt x="250" y="104"/>
                    <a:pt x="250" y="154"/>
                  </a:cubicBezTo>
                  <a:cubicBezTo>
                    <a:pt x="250" y="205"/>
                    <a:pt x="210" y="246"/>
                    <a:pt x="159" y="246"/>
                  </a:cubicBezTo>
                  <a:close/>
                </a:path>
              </a:pathLst>
            </a:custGeom>
            <a:solidFill>
              <a:srgbClr val="C15A5A"/>
            </a:solidFill>
            <a:ln>
              <a:noFill/>
            </a:ln>
          </p:spPr>
        </p:sp>
        <p:sp>
          <p:nvSpPr>
            <p:cNvPr id="41" name="CustomText">
              <a:extLst>
                <a:ext uri="{FF2B5EF4-FFF2-40B4-BE49-F238E27FC236}">
                  <a16:creationId xmlns:a16="http://schemas.microsoft.com/office/drawing/2014/main" xmlns="" id="{087BC672-6AB7-4382-B25F-5E07A31ABB38}"/>
                </a:ext>
              </a:extLst>
            </p:cNvPr>
            <p:cNvSpPr/>
            <p:nvPr/>
          </p:nvSpPr>
          <p:spPr>
            <a:xfrm flipH="1">
              <a:off x="4589897" y="6190575"/>
              <a:ext cx="836907" cy="179803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strike="noStrike" kern="1200" cap="none" spc="0" normalizeH="0" baseline="0" noProof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rPr>
                <a:t>05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B36F0B0A-4CE8-4446-A985-5CB9C0BBA34E}"/>
              </a:ext>
            </a:extLst>
          </p:cNvPr>
          <p:cNvGrpSpPr/>
          <p:nvPr/>
        </p:nvGrpSpPr>
        <p:grpSpPr>
          <a:xfrm>
            <a:off x="6523219" y="710635"/>
            <a:ext cx="4802396" cy="3133381"/>
            <a:chOff x="6692348" y="1730167"/>
            <a:chExt cx="4802396" cy="3133381"/>
          </a:xfrm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xmlns="" id="{AC9B9318-8C36-4973-89F4-4A1207645B19}"/>
                </a:ext>
              </a:extLst>
            </p:cNvPr>
            <p:cNvSpPr/>
            <p:nvPr/>
          </p:nvSpPr>
          <p:spPr>
            <a:xfrm>
              <a:off x="6692348" y="1730167"/>
              <a:ext cx="4802396" cy="313338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="" id="{4A19E150-D471-4BC6-9884-FD19255CD5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99456" y="1892127"/>
              <a:ext cx="4388181" cy="2809461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dk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7644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4DC6CA3-52FD-4BD9-8407-01B420EE2D92}"/>
              </a:ext>
            </a:extLst>
          </p:cNvPr>
          <p:cNvSpPr/>
          <p:nvPr/>
        </p:nvSpPr>
        <p:spPr>
          <a:xfrm>
            <a:off x="4764157" y="0"/>
            <a:ext cx="2663687" cy="6858000"/>
          </a:xfrm>
          <a:prstGeom prst="rect">
            <a:avLst/>
          </a:prstGeom>
          <a:solidFill>
            <a:srgbClr val="E46767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7DC61A7D-A3B1-45AC-A501-AE30E71E4ED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379644">
            <a:off x="1812302" y="-896984"/>
            <a:ext cx="5899831" cy="8687207"/>
          </a:xfrm>
          <a:custGeom>
            <a:avLst/>
            <a:gdLst>
              <a:gd name="connsiteX0" fmla="*/ 5856762 w 5899831"/>
              <a:gd name="connsiteY0" fmla="*/ 670990 h 8687207"/>
              <a:gd name="connsiteX1" fmla="*/ 5342226 w 5899831"/>
              <a:gd name="connsiteY1" fmla="*/ 8687207 h 8687207"/>
              <a:gd name="connsiteX2" fmla="*/ 2798888 w 5899831"/>
              <a:gd name="connsiteY2" fmla="*/ 8687207 h 8687207"/>
              <a:gd name="connsiteX3" fmla="*/ 2798888 w 5899831"/>
              <a:gd name="connsiteY3" fmla="*/ 6726832 h 8687207"/>
              <a:gd name="connsiteX4" fmla="*/ 3187594 w 5899831"/>
              <a:gd name="connsiteY4" fmla="*/ 670990 h 8687207"/>
              <a:gd name="connsiteX5" fmla="*/ 2005211 w 5899831"/>
              <a:gd name="connsiteY5" fmla="*/ 0 h 8687207"/>
              <a:gd name="connsiteX6" fmla="*/ 1996161 w 5899831"/>
              <a:gd name="connsiteY6" fmla="*/ 140992 h 8687207"/>
              <a:gd name="connsiteX7" fmla="*/ 0 w 5899831"/>
              <a:gd name="connsiteY7" fmla="*/ 140992 h 8687207"/>
              <a:gd name="connsiteX8" fmla="*/ 0 w 5899831"/>
              <a:gd name="connsiteY8" fmla="*/ 0 h 8687207"/>
              <a:gd name="connsiteX9" fmla="*/ 5899831 w 5899831"/>
              <a:gd name="connsiteY9" fmla="*/ 0 h 8687207"/>
              <a:gd name="connsiteX10" fmla="*/ 5890781 w 5899831"/>
              <a:gd name="connsiteY10" fmla="*/ 140992 h 8687207"/>
              <a:gd name="connsiteX11" fmla="*/ 3221613 w 5899831"/>
              <a:gd name="connsiteY11" fmla="*/ 140992 h 8687207"/>
              <a:gd name="connsiteX12" fmla="*/ 3230662 w 5899831"/>
              <a:gd name="connsiteY12" fmla="*/ 0 h 8687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9831" h="8687207">
                <a:moveTo>
                  <a:pt x="5856762" y="670990"/>
                </a:moveTo>
                <a:lnTo>
                  <a:pt x="5342226" y="8687207"/>
                </a:lnTo>
                <a:lnTo>
                  <a:pt x="2798888" y="8687207"/>
                </a:lnTo>
                <a:lnTo>
                  <a:pt x="2798888" y="6726832"/>
                </a:lnTo>
                <a:lnTo>
                  <a:pt x="3187594" y="670990"/>
                </a:lnTo>
                <a:close/>
                <a:moveTo>
                  <a:pt x="2005211" y="0"/>
                </a:moveTo>
                <a:lnTo>
                  <a:pt x="1996161" y="140992"/>
                </a:lnTo>
                <a:lnTo>
                  <a:pt x="0" y="140992"/>
                </a:lnTo>
                <a:lnTo>
                  <a:pt x="0" y="0"/>
                </a:lnTo>
                <a:close/>
                <a:moveTo>
                  <a:pt x="5899831" y="0"/>
                </a:moveTo>
                <a:lnTo>
                  <a:pt x="5890781" y="140992"/>
                </a:lnTo>
                <a:lnTo>
                  <a:pt x="3221613" y="140992"/>
                </a:lnTo>
                <a:lnTo>
                  <a:pt x="3230662" y="0"/>
                </a:lnTo>
                <a:close/>
              </a:path>
            </a:pathLst>
          </a:custGeom>
          <a:effectLst>
            <a:softEdge rad="12700"/>
          </a:effectLst>
        </p:spPr>
      </p:pic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E85E33E6-704E-4652-8B92-DBF268D4B149}"/>
              </a:ext>
            </a:extLst>
          </p:cNvPr>
          <p:cNvSpPr txBox="1"/>
          <p:nvPr/>
        </p:nvSpPr>
        <p:spPr>
          <a:xfrm>
            <a:off x="454440" y="632792"/>
            <a:ext cx="26636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Please enter the content here, as brief and vivid as possible. Basically summarize a person or object, mainly summarize a person or. </a:t>
            </a:r>
            <a:endParaRPr lang="zh-CN" altLang="en-US" sz="1200" dirty="0">
              <a:solidFill>
                <a:srgbClr val="E46767">
                  <a:alpha val="80000"/>
                </a:srgbClr>
              </a:solidFill>
              <a:latin typeface="Brandon Text Light" panose="020B0303020203060203" pitchFamily="34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78D79E75-2AAD-4934-BB99-E585CED5F1BA}"/>
              </a:ext>
            </a:extLst>
          </p:cNvPr>
          <p:cNvSpPr txBox="1"/>
          <p:nvPr/>
        </p:nvSpPr>
        <p:spPr>
          <a:xfrm>
            <a:off x="454440" y="5341203"/>
            <a:ext cx="26636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Please enter the content here, as brief and vivid as possible. Basically summarize a person or object, mainly summarize a person or. </a:t>
            </a:r>
            <a:endParaRPr lang="zh-CN" altLang="en-US" sz="1200" dirty="0">
              <a:solidFill>
                <a:srgbClr val="E46767">
                  <a:alpha val="80000"/>
                </a:srgbClr>
              </a:solidFill>
              <a:latin typeface="Brandon Text Light" panose="020B0303020203060203" pitchFamily="34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881280DB-C979-4493-BA05-8F9D3455201D}"/>
              </a:ext>
            </a:extLst>
          </p:cNvPr>
          <p:cNvSpPr txBox="1"/>
          <p:nvPr/>
        </p:nvSpPr>
        <p:spPr>
          <a:xfrm>
            <a:off x="9074425" y="5341203"/>
            <a:ext cx="26636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Please enter the content here, as brief and vivid as possible. Basically summarize a person or object, mainly summarize a person or. </a:t>
            </a:r>
            <a:endParaRPr lang="zh-CN" altLang="en-US" sz="1200" dirty="0">
              <a:solidFill>
                <a:srgbClr val="E46767">
                  <a:alpha val="80000"/>
                </a:srgbClr>
              </a:solidFill>
              <a:latin typeface="Brandon Text Light" panose="020B0303020203060203" pitchFamily="34" charset="0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3FC6055B-F0A0-4138-9C07-BF91EA804742}"/>
              </a:ext>
            </a:extLst>
          </p:cNvPr>
          <p:cNvSpPr txBox="1"/>
          <p:nvPr/>
        </p:nvSpPr>
        <p:spPr>
          <a:xfrm>
            <a:off x="9074425" y="632792"/>
            <a:ext cx="26636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Please enter the content here, as brief and vivid as possible. Basically summarize a person or object, mainly summarize a person or. </a:t>
            </a:r>
            <a:endParaRPr lang="zh-CN" altLang="en-US" sz="1200" dirty="0">
              <a:solidFill>
                <a:srgbClr val="E46767">
                  <a:alpha val="80000"/>
                </a:srgbClr>
              </a:solidFill>
              <a:latin typeface="Brandon Text Light" panose="020B0303020203060203" pitchFamily="34" charset="0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747B99DC-C3CF-4532-A9E7-2F02611FA26B}"/>
              </a:ext>
            </a:extLst>
          </p:cNvPr>
          <p:cNvGrpSpPr/>
          <p:nvPr/>
        </p:nvGrpSpPr>
        <p:grpSpPr>
          <a:xfrm>
            <a:off x="3924647" y="3156808"/>
            <a:ext cx="4337888" cy="514506"/>
            <a:chOff x="3924647" y="3156808"/>
            <a:chExt cx="4337888" cy="514506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B40C3222-8515-42EF-BBAE-031A0FE76DEE}"/>
                </a:ext>
              </a:extLst>
            </p:cNvPr>
            <p:cNvSpPr/>
            <p:nvPr/>
          </p:nvSpPr>
          <p:spPr>
            <a:xfrm>
              <a:off x="3924647" y="3156808"/>
              <a:ext cx="144143" cy="487833"/>
            </a:xfrm>
            <a:custGeom>
              <a:avLst/>
              <a:gdLst>
                <a:gd name="connsiteX0" fmla="*/ 0 w 274341"/>
                <a:gd name="connsiteY0" fmla="*/ 0 h 928468"/>
                <a:gd name="connsiteX1" fmla="*/ 274341 w 274341"/>
                <a:gd name="connsiteY1" fmla="*/ 0 h 928468"/>
                <a:gd name="connsiteX2" fmla="*/ 274341 w 274341"/>
                <a:gd name="connsiteY2" fmla="*/ 110409 h 928468"/>
                <a:gd name="connsiteX3" fmla="*/ 239317 w 274341"/>
                <a:gd name="connsiteY3" fmla="*/ 139307 h 928468"/>
                <a:gd name="connsiteX4" fmla="*/ 103918 w 274341"/>
                <a:gd name="connsiteY4" fmla="*/ 466188 h 928468"/>
                <a:gd name="connsiteX5" fmla="*/ 239317 w 274341"/>
                <a:gd name="connsiteY5" fmla="*/ 793069 h 928468"/>
                <a:gd name="connsiteX6" fmla="*/ 274341 w 274341"/>
                <a:gd name="connsiteY6" fmla="*/ 821967 h 928468"/>
                <a:gd name="connsiteX7" fmla="*/ 274341 w 274341"/>
                <a:gd name="connsiteY7" fmla="*/ 928468 h 928468"/>
                <a:gd name="connsiteX8" fmla="*/ 0 w 274341"/>
                <a:gd name="connsiteY8" fmla="*/ 928468 h 9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4341" h="928468">
                  <a:moveTo>
                    <a:pt x="0" y="0"/>
                  </a:moveTo>
                  <a:lnTo>
                    <a:pt x="274341" y="0"/>
                  </a:lnTo>
                  <a:lnTo>
                    <a:pt x="274341" y="110409"/>
                  </a:lnTo>
                  <a:lnTo>
                    <a:pt x="239317" y="139307"/>
                  </a:lnTo>
                  <a:cubicBezTo>
                    <a:pt x="155661" y="222963"/>
                    <a:pt x="103918" y="338533"/>
                    <a:pt x="103918" y="466188"/>
                  </a:cubicBezTo>
                  <a:cubicBezTo>
                    <a:pt x="103918" y="593843"/>
                    <a:pt x="155661" y="709413"/>
                    <a:pt x="239317" y="793069"/>
                  </a:cubicBezTo>
                  <a:lnTo>
                    <a:pt x="274341" y="821967"/>
                  </a:lnTo>
                  <a:lnTo>
                    <a:pt x="274341" y="928468"/>
                  </a:lnTo>
                  <a:lnTo>
                    <a:pt x="0" y="928468"/>
                  </a:lnTo>
                  <a:close/>
                </a:path>
              </a:pathLst>
            </a:custGeom>
            <a:solidFill>
              <a:srgbClr val="C1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9265A7F1-FC74-4CE0-9BF8-929BA8FF8A57}"/>
                </a:ext>
              </a:extLst>
            </p:cNvPr>
            <p:cNvSpPr/>
            <p:nvPr/>
          </p:nvSpPr>
          <p:spPr>
            <a:xfrm rot="10800000">
              <a:off x="8118392" y="3156808"/>
              <a:ext cx="144143" cy="487833"/>
            </a:xfrm>
            <a:custGeom>
              <a:avLst/>
              <a:gdLst>
                <a:gd name="connsiteX0" fmla="*/ 0 w 274341"/>
                <a:gd name="connsiteY0" fmla="*/ 0 h 928468"/>
                <a:gd name="connsiteX1" fmla="*/ 274341 w 274341"/>
                <a:gd name="connsiteY1" fmla="*/ 0 h 928468"/>
                <a:gd name="connsiteX2" fmla="*/ 274341 w 274341"/>
                <a:gd name="connsiteY2" fmla="*/ 110409 h 928468"/>
                <a:gd name="connsiteX3" fmla="*/ 239317 w 274341"/>
                <a:gd name="connsiteY3" fmla="*/ 139307 h 928468"/>
                <a:gd name="connsiteX4" fmla="*/ 103918 w 274341"/>
                <a:gd name="connsiteY4" fmla="*/ 466188 h 928468"/>
                <a:gd name="connsiteX5" fmla="*/ 239317 w 274341"/>
                <a:gd name="connsiteY5" fmla="*/ 793069 h 928468"/>
                <a:gd name="connsiteX6" fmla="*/ 274341 w 274341"/>
                <a:gd name="connsiteY6" fmla="*/ 821967 h 928468"/>
                <a:gd name="connsiteX7" fmla="*/ 274341 w 274341"/>
                <a:gd name="connsiteY7" fmla="*/ 928468 h 928468"/>
                <a:gd name="connsiteX8" fmla="*/ 0 w 274341"/>
                <a:gd name="connsiteY8" fmla="*/ 928468 h 9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4341" h="928468">
                  <a:moveTo>
                    <a:pt x="0" y="0"/>
                  </a:moveTo>
                  <a:lnTo>
                    <a:pt x="274341" y="0"/>
                  </a:lnTo>
                  <a:lnTo>
                    <a:pt x="274341" y="110409"/>
                  </a:lnTo>
                  <a:lnTo>
                    <a:pt x="239317" y="139307"/>
                  </a:lnTo>
                  <a:cubicBezTo>
                    <a:pt x="155661" y="222963"/>
                    <a:pt x="103918" y="338533"/>
                    <a:pt x="103918" y="466188"/>
                  </a:cubicBezTo>
                  <a:cubicBezTo>
                    <a:pt x="103918" y="593843"/>
                    <a:pt x="155661" y="709413"/>
                    <a:pt x="239317" y="793069"/>
                  </a:cubicBezTo>
                  <a:lnTo>
                    <a:pt x="274341" y="821967"/>
                  </a:lnTo>
                  <a:lnTo>
                    <a:pt x="274341" y="928468"/>
                  </a:lnTo>
                  <a:lnTo>
                    <a:pt x="0" y="928468"/>
                  </a:lnTo>
                  <a:close/>
                </a:path>
              </a:pathLst>
            </a:custGeom>
            <a:solidFill>
              <a:srgbClr val="C1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311B1772-DFC7-4CDD-AD74-CB668A2EE5AC}"/>
                </a:ext>
              </a:extLst>
            </p:cNvPr>
            <p:cNvSpPr txBox="1"/>
            <p:nvPr/>
          </p:nvSpPr>
          <p:spPr>
            <a:xfrm>
              <a:off x="4074951" y="3209649"/>
              <a:ext cx="40420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b="1" dirty="0">
                  <a:solidFill>
                    <a:srgbClr val="AB4E4E">
                      <a:alpha val="80000"/>
                    </a:srgbClr>
                  </a:solidFill>
                  <a:latin typeface="cruzeiro-16" panose="02000500000000000000" pitchFamily="2" charset="0"/>
                </a:rPr>
                <a:t>SIMDESIGN</a:t>
              </a:r>
              <a:endParaRPr lang="zh-CN" altLang="en-US" sz="2400" b="1" dirty="0">
                <a:solidFill>
                  <a:srgbClr val="AB4E4E">
                    <a:alpha val="80000"/>
                  </a:srgbClr>
                </a:solidFill>
                <a:latin typeface="cruzeiro-16" panose="020005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959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FC885AE-9C16-475D-83A6-CD04728C1B7E}"/>
              </a:ext>
            </a:extLst>
          </p:cNvPr>
          <p:cNvGrpSpPr/>
          <p:nvPr/>
        </p:nvGrpSpPr>
        <p:grpSpPr>
          <a:xfrm>
            <a:off x="444960" y="1127544"/>
            <a:ext cx="2898361" cy="4602912"/>
            <a:chOff x="444960" y="786019"/>
            <a:chExt cx="2898361" cy="4602912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B4D8BF8-6469-4ABD-820E-EF220F85D3A4}"/>
                </a:ext>
              </a:extLst>
            </p:cNvPr>
            <p:cNvGrpSpPr/>
            <p:nvPr/>
          </p:nvGrpSpPr>
          <p:grpSpPr>
            <a:xfrm>
              <a:off x="520700" y="2843559"/>
              <a:ext cx="2746885" cy="487833"/>
              <a:chOff x="4585375" y="3449167"/>
              <a:chExt cx="2746885" cy="487833"/>
            </a:xfrm>
          </p:grpSpPr>
          <p:sp>
            <p:nvSpPr>
              <p:cNvPr id="3" name="任意多边形: 形状 2">
                <a:extLst>
                  <a:ext uri="{FF2B5EF4-FFF2-40B4-BE49-F238E27FC236}">
                    <a16:creationId xmlns:a16="http://schemas.microsoft.com/office/drawing/2014/main" xmlns="" id="{4E925A14-3430-45A6-8064-DF97D367F92E}"/>
                  </a:ext>
                </a:extLst>
              </p:cNvPr>
              <p:cNvSpPr/>
              <p:nvPr/>
            </p:nvSpPr>
            <p:spPr>
              <a:xfrm>
                <a:off x="4585375" y="3449167"/>
                <a:ext cx="144143" cy="487833"/>
              </a:xfrm>
              <a:custGeom>
                <a:avLst/>
                <a:gdLst>
                  <a:gd name="connsiteX0" fmla="*/ 0 w 274341"/>
                  <a:gd name="connsiteY0" fmla="*/ 0 h 928468"/>
                  <a:gd name="connsiteX1" fmla="*/ 274341 w 274341"/>
                  <a:gd name="connsiteY1" fmla="*/ 0 h 928468"/>
                  <a:gd name="connsiteX2" fmla="*/ 274341 w 274341"/>
                  <a:gd name="connsiteY2" fmla="*/ 110409 h 928468"/>
                  <a:gd name="connsiteX3" fmla="*/ 239317 w 274341"/>
                  <a:gd name="connsiteY3" fmla="*/ 139307 h 928468"/>
                  <a:gd name="connsiteX4" fmla="*/ 103918 w 274341"/>
                  <a:gd name="connsiteY4" fmla="*/ 466188 h 928468"/>
                  <a:gd name="connsiteX5" fmla="*/ 239317 w 274341"/>
                  <a:gd name="connsiteY5" fmla="*/ 793069 h 928468"/>
                  <a:gd name="connsiteX6" fmla="*/ 274341 w 274341"/>
                  <a:gd name="connsiteY6" fmla="*/ 821967 h 928468"/>
                  <a:gd name="connsiteX7" fmla="*/ 274341 w 274341"/>
                  <a:gd name="connsiteY7" fmla="*/ 928468 h 928468"/>
                  <a:gd name="connsiteX8" fmla="*/ 0 w 274341"/>
                  <a:gd name="connsiteY8" fmla="*/ 928468 h 928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4341" h="928468">
                    <a:moveTo>
                      <a:pt x="0" y="0"/>
                    </a:moveTo>
                    <a:lnTo>
                      <a:pt x="274341" y="0"/>
                    </a:lnTo>
                    <a:lnTo>
                      <a:pt x="274341" y="110409"/>
                    </a:lnTo>
                    <a:lnTo>
                      <a:pt x="239317" y="139307"/>
                    </a:lnTo>
                    <a:cubicBezTo>
                      <a:pt x="155661" y="222963"/>
                      <a:pt x="103918" y="338533"/>
                      <a:pt x="103918" y="466188"/>
                    </a:cubicBezTo>
                    <a:cubicBezTo>
                      <a:pt x="103918" y="593843"/>
                      <a:pt x="155661" y="709413"/>
                      <a:pt x="239317" y="793069"/>
                    </a:cubicBezTo>
                    <a:lnTo>
                      <a:pt x="274341" y="821967"/>
                    </a:lnTo>
                    <a:lnTo>
                      <a:pt x="274341" y="928468"/>
                    </a:lnTo>
                    <a:lnTo>
                      <a:pt x="0" y="928468"/>
                    </a:lnTo>
                    <a:close/>
                  </a:path>
                </a:pathLst>
              </a:custGeom>
              <a:solidFill>
                <a:srgbClr val="C15A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xmlns="" id="{57980E71-4969-4D86-B541-94BC6F8223CA}"/>
                  </a:ext>
                </a:extLst>
              </p:cNvPr>
              <p:cNvSpPr/>
              <p:nvPr/>
            </p:nvSpPr>
            <p:spPr>
              <a:xfrm rot="10800000">
                <a:off x="7188117" y="3449167"/>
                <a:ext cx="144143" cy="487833"/>
              </a:xfrm>
              <a:custGeom>
                <a:avLst/>
                <a:gdLst>
                  <a:gd name="connsiteX0" fmla="*/ 0 w 274341"/>
                  <a:gd name="connsiteY0" fmla="*/ 0 h 928468"/>
                  <a:gd name="connsiteX1" fmla="*/ 274341 w 274341"/>
                  <a:gd name="connsiteY1" fmla="*/ 0 h 928468"/>
                  <a:gd name="connsiteX2" fmla="*/ 274341 w 274341"/>
                  <a:gd name="connsiteY2" fmla="*/ 110409 h 928468"/>
                  <a:gd name="connsiteX3" fmla="*/ 239317 w 274341"/>
                  <a:gd name="connsiteY3" fmla="*/ 139307 h 928468"/>
                  <a:gd name="connsiteX4" fmla="*/ 103918 w 274341"/>
                  <a:gd name="connsiteY4" fmla="*/ 466188 h 928468"/>
                  <a:gd name="connsiteX5" fmla="*/ 239317 w 274341"/>
                  <a:gd name="connsiteY5" fmla="*/ 793069 h 928468"/>
                  <a:gd name="connsiteX6" fmla="*/ 274341 w 274341"/>
                  <a:gd name="connsiteY6" fmla="*/ 821967 h 928468"/>
                  <a:gd name="connsiteX7" fmla="*/ 274341 w 274341"/>
                  <a:gd name="connsiteY7" fmla="*/ 928468 h 928468"/>
                  <a:gd name="connsiteX8" fmla="*/ 0 w 274341"/>
                  <a:gd name="connsiteY8" fmla="*/ 928468 h 928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4341" h="928468">
                    <a:moveTo>
                      <a:pt x="0" y="0"/>
                    </a:moveTo>
                    <a:lnTo>
                      <a:pt x="274341" y="0"/>
                    </a:lnTo>
                    <a:lnTo>
                      <a:pt x="274341" y="110409"/>
                    </a:lnTo>
                    <a:lnTo>
                      <a:pt x="239317" y="139307"/>
                    </a:lnTo>
                    <a:cubicBezTo>
                      <a:pt x="155661" y="222963"/>
                      <a:pt x="103918" y="338533"/>
                      <a:pt x="103918" y="466188"/>
                    </a:cubicBezTo>
                    <a:cubicBezTo>
                      <a:pt x="103918" y="593843"/>
                      <a:pt x="155661" y="709413"/>
                      <a:pt x="239317" y="793069"/>
                    </a:cubicBezTo>
                    <a:lnTo>
                      <a:pt x="274341" y="821967"/>
                    </a:lnTo>
                    <a:lnTo>
                      <a:pt x="274341" y="928468"/>
                    </a:lnTo>
                    <a:lnTo>
                      <a:pt x="0" y="928468"/>
                    </a:lnTo>
                    <a:close/>
                  </a:path>
                </a:pathLst>
              </a:custGeom>
              <a:solidFill>
                <a:srgbClr val="C15A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xmlns="" id="{34734D7E-95E6-48E9-9A33-AB41F6F2DEEA}"/>
                  </a:ext>
                </a:extLst>
              </p:cNvPr>
              <p:cNvSpPr txBox="1"/>
              <p:nvPr/>
            </p:nvSpPr>
            <p:spPr>
              <a:xfrm>
                <a:off x="4729518" y="3449167"/>
                <a:ext cx="24585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b="1" dirty="0">
                    <a:solidFill>
                      <a:srgbClr val="E46767">
                        <a:alpha val="80000"/>
                      </a:srgbClr>
                    </a:solidFill>
                    <a:latin typeface="cruzeiro-16" panose="02000500000000000000" pitchFamily="2" charset="0"/>
                  </a:rPr>
                  <a:t>请输入标题</a:t>
                </a: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3064A3CD-A4FE-46E0-8024-139775B218C6}"/>
                </a:ext>
              </a:extLst>
            </p:cNvPr>
            <p:cNvSpPr txBox="1"/>
            <p:nvPr/>
          </p:nvSpPr>
          <p:spPr>
            <a:xfrm>
              <a:off x="444960" y="786019"/>
              <a:ext cx="289836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Please enter the content here, as brief and vivid as possible. Basically summarize a person or object, mainly summarize a person or. </a:t>
              </a:r>
              <a:endParaRPr lang="zh-CN" altLang="en-US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5A8B0219-BD85-45B9-B9A3-B3D2C135A246}"/>
                </a:ext>
              </a:extLst>
            </p:cNvPr>
            <p:cNvSpPr txBox="1"/>
            <p:nvPr/>
          </p:nvSpPr>
          <p:spPr>
            <a:xfrm>
              <a:off x="444960" y="4557934"/>
              <a:ext cx="289836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E46767">
                      <a:alpha val="80000"/>
                    </a:srgbClr>
                  </a:solidFill>
                  <a:latin typeface="Brandon Text Light" panose="020B0303020203060203" pitchFamily="34" charset="0"/>
                </a:rPr>
                <a:t>Please enter the content here, as brief and vivid as possible. Basically summarize a person or object, mainly summarize a person or. </a:t>
              </a:r>
              <a:endParaRPr lang="zh-CN" altLang="en-US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430F10A-4F85-4D91-AEFB-9847DB878A57}"/>
              </a:ext>
            </a:extLst>
          </p:cNvPr>
          <p:cNvSpPr/>
          <p:nvPr/>
        </p:nvSpPr>
        <p:spPr>
          <a:xfrm>
            <a:off x="4187688" y="1714500"/>
            <a:ext cx="6029739" cy="29105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46100" dist="165100" dir="2700000" sx="102000" sy="102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F3840FE1-3B93-4CC4-871B-8F8F4B6D3B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195324">
            <a:off x="7427976" y="1113284"/>
            <a:ext cx="4963027" cy="4963027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64F44D5B-4495-4472-9516-795378D4F75F}"/>
              </a:ext>
            </a:extLst>
          </p:cNvPr>
          <p:cNvGrpSpPr/>
          <p:nvPr/>
        </p:nvGrpSpPr>
        <p:grpSpPr>
          <a:xfrm>
            <a:off x="7014821" y="2796590"/>
            <a:ext cx="2398244" cy="514506"/>
            <a:chOff x="6003439" y="2145426"/>
            <a:chExt cx="2398244" cy="514506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EF7504B1-5925-4364-9049-FAB0C90B4956}"/>
                </a:ext>
              </a:extLst>
            </p:cNvPr>
            <p:cNvSpPr/>
            <p:nvPr/>
          </p:nvSpPr>
          <p:spPr>
            <a:xfrm>
              <a:off x="6003439" y="2145426"/>
              <a:ext cx="144143" cy="487833"/>
            </a:xfrm>
            <a:custGeom>
              <a:avLst/>
              <a:gdLst>
                <a:gd name="connsiteX0" fmla="*/ 0 w 274341"/>
                <a:gd name="connsiteY0" fmla="*/ 0 h 928468"/>
                <a:gd name="connsiteX1" fmla="*/ 274341 w 274341"/>
                <a:gd name="connsiteY1" fmla="*/ 0 h 928468"/>
                <a:gd name="connsiteX2" fmla="*/ 274341 w 274341"/>
                <a:gd name="connsiteY2" fmla="*/ 110409 h 928468"/>
                <a:gd name="connsiteX3" fmla="*/ 239317 w 274341"/>
                <a:gd name="connsiteY3" fmla="*/ 139307 h 928468"/>
                <a:gd name="connsiteX4" fmla="*/ 103918 w 274341"/>
                <a:gd name="connsiteY4" fmla="*/ 466188 h 928468"/>
                <a:gd name="connsiteX5" fmla="*/ 239317 w 274341"/>
                <a:gd name="connsiteY5" fmla="*/ 793069 h 928468"/>
                <a:gd name="connsiteX6" fmla="*/ 274341 w 274341"/>
                <a:gd name="connsiteY6" fmla="*/ 821967 h 928468"/>
                <a:gd name="connsiteX7" fmla="*/ 274341 w 274341"/>
                <a:gd name="connsiteY7" fmla="*/ 928468 h 928468"/>
                <a:gd name="connsiteX8" fmla="*/ 0 w 274341"/>
                <a:gd name="connsiteY8" fmla="*/ 928468 h 9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4341" h="928468">
                  <a:moveTo>
                    <a:pt x="0" y="0"/>
                  </a:moveTo>
                  <a:lnTo>
                    <a:pt x="274341" y="0"/>
                  </a:lnTo>
                  <a:lnTo>
                    <a:pt x="274341" y="110409"/>
                  </a:lnTo>
                  <a:lnTo>
                    <a:pt x="239317" y="139307"/>
                  </a:lnTo>
                  <a:cubicBezTo>
                    <a:pt x="155661" y="222963"/>
                    <a:pt x="103918" y="338533"/>
                    <a:pt x="103918" y="466188"/>
                  </a:cubicBezTo>
                  <a:cubicBezTo>
                    <a:pt x="103918" y="593843"/>
                    <a:pt x="155661" y="709413"/>
                    <a:pt x="239317" y="793069"/>
                  </a:cubicBezTo>
                  <a:lnTo>
                    <a:pt x="274341" y="821967"/>
                  </a:lnTo>
                  <a:lnTo>
                    <a:pt x="274341" y="928468"/>
                  </a:lnTo>
                  <a:lnTo>
                    <a:pt x="0" y="928468"/>
                  </a:lnTo>
                  <a:close/>
                </a:path>
              </a:pathLst>
            </a:custGeom>
            <a:solidFill>
              <a:srgbClr val="C1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85AA309C-739B-49C3-82E4-F78F7EC33979}"/>
                </a:ext>
              </a:extLst>
            </p:cNvPr>
            <p:cNvSpPr/>
            <p:nvPr/>
          </p:nvSpPr>
          <p:spPr>
            <a:xfrm rot="10800000">
              <a:off x="8257540" y="2145426"/>
              <a:ext cx="144143" cy="487833"/>
            </a:xfrm>
            <a:custGeom>
              <a:avLst/>
              <a:gdLst>
                <a:gd name="connsiteX0" fmla="*/ 0 w 274341"/>
                <a:gd name="connsiteY0" fmla="*/ 0 h 928468"/>
                <a:gd name="connsiteX1" fmla="*/ 274341 w 274341"/>
                <a:gd name="connsiteY1" fmla="*/ 0 h 928468"/>
                <a:gd name="connsiteX2" fmla="*/ 274341 w 274341"/>
                <a:gd name="connsiteY2" fmla="*/ 110409 h 928468"/>
                <a:gd name="connsiteX3" fmla="*/ 239317 w 274341"/>
                <a:gd name="connsiteY3" fmla="*/ 139307 h 928468"/>
                <a:gd name="connsiteX4" fmla="*/ 103918 w 274341"/>
                <a:gd name="connsiteY4" fmla="*/ 466188 h 928468"/>
                <a:gd name="connsiteX5" fmla="*/ 239317 w 274341"/>
                <a:gd name="connsiteY5" fmla="*/ 793069 h 928468"/>
                <a:gd name="connsiteX6" fmla="*/ 274341 w 274341"/>
                <a:gd name="connsiteY6" fmla="*/ 821967 h 928468"/>
                <a:gd name="connsiteX7" fmla="*/ 274341 w 274341"/>
                <a:gd name="connsiteY7" fmla="*/ 928468 h 928468"/>
                <a:gd name="connsiteX8" fmla="*/ 0 w 274341"/>
                <a:gd name="connsiteY8" fmla="*/ 928468 h 9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4341" h="928468">
                  <a:moveTo>
                    <a:pt x="0" y="0"/>
                  </a:moveTo>
                  <a:lnTo>
                    <a:pt x="274341" y="0"/>
                  </a:lnTo>
                  <a:lnTo>
                    <a:pt x="274341" y="110409"/>
                  </a:lnTo>
                  <a:lnTo>
                    <a:pt x="239317" y="139307"/>
                  </a:lnTo>
                  <a:cubicBezTo>
                    <a:pt x="155661" y="222963"/>
                    <a:pt x="103918" y="338533"/>
                    <a:pt x="103918" y="466188"/>
                  </a:cubicBezTo>
                  <a:cubicBezTo>
                    <a:pt x="103918" y="593843"/>
                    <a:pt x="155661" y="709413"/>
                    <a:pt x="239317" y="793069"/>
                  </a:cubicBezTo>
                  <a:lnTo>
                    <a:pt x="274341" y="821967"/>
                  </a:lnTo>
                  <a:lnTo>
                    <a:pt x="274341" y="928468"/>
                  </a:lnTo>
                  <a:lnTo>
                    <a:pt x="0" y="928468"/>
                  </a:lnTo>
                  <a:close/>
                </a:path>
              </a:pathLst>
            </a:custGeom>
            <a:solidFill>
              <a:srgbClr val="C1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F53EC27F-010F-49BA-86C9-54A237320B17}"/>
                </a:ext>
              </a:extLst>
            </p:cNvPr>
            <p:cNvSpPr txBox="1"/>
            <p:nvPr/>
          </p:nvSpPr>
          <p:spPr>
            <a:xfrm>
              <a:off x="6153733" y="2198267"/>
              <a:ext cx="21174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b="1" dirty="0">
                  <a:solidFill>
                    <a:srgbClr val="AB4E4E">
                      <a:alpha val="80000"/>
                    </a:srgbClr>
                  </a:solidFill>
                  <a:latin typeface="cruzeiro-16" panose="02000500000000000000" pitchFamily="2" charset="0"/>
                </a:rPr>
                <a:t>SIMDESIGN</a:t>
              </a:r>
              <a:endParaRPr lang="zh-CN" altLang="en-US" sz="2400" b="1" dirty="0">
                <a:solidFill>
                  <a:srgbClr val="AB4E4E">
                    <a:alpha val="80000"/>
                  </a:srgbClr>
                </a:solidFill>
                <a:latin typeface="cruzeiro-16" panose="02000500000000000000" pitchFamily="2" charset="0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557315EA-D4B4-4B80-8C13-6579A0C956D3}"/>
              </a:ext>
            </a:extLst>
          </p:cNvPr>
          <p:cNvSpPr txBox="1"/>
          <p:nvPr/>
        </p:nvSpPr>
        <p:spPr>
          <a:xfrm>
            <a:off x="6931691" y="3447625"/>
            <a:ext cx="2905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Please enter the content here, as brief and vivid as possible. Basically summarize</a:t>
            </a:r>
            <a:endParaRPr lang="zh-CN" altLang="en-US" sz="1200" dirty="0">
              <a:solidFill>
                <a:srgbClr val="E46767">
                  <a:alpha val="80000"/>
                </a:srgbClr>
              </a:solidFill>
              <a:latin typeface="Brandon Text Light" panose="020B030302020306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8586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A96A8C85-D63F-4ACB-AA20-AA65006204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84612" y="3488084"/>
            <a:ext cx="430797" cy="897832"/>
          </a:xfrm>
          <a:custGeom>
            <a:avLst/>
            <a:gdLst>
              <a:gd name="connsiteX0" fmla="*/ 0 w 619758"/>
              <a:gd name="connsiteY0" fmla="*/ 0 h 1291649"/>
              <a:gd name="connsiteX1" fmla="*/ 619758 w 619758"/>
              <a:gd name="connsiteY1" fmla="*/ 0 h 1291649"/>
              <a:gd name="connsiteX2" fmla="*/ 619758 w 619758"/>
              <a:gd name="connsiteY2" fmla="*/ 1291649 h 1291649"/>
              <a:gd name="connsiteX3" fmla="*/ 0 w 619758"/>
              <a:gd name="connsiteY3" fmla="*/ 1291649 h 129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758" h="1291649">
                <a:moveTo>
                  <a:pt x="0" y="0"/>
                </a:moveTo>
                <a:lnTo>
                  <a:pt x="619758" y="0"/>
                </a:lnTo>
                <a:lnTo>
                  <a:pt x="619758" y="1291649"/>
                </a:lnTo>
                <a:lnTo>
                  <a:pt x="0" y="1291649"/>
                </a:lnTo>
                <a:close/>
              </a:path>
            </a:pathLst>
          </a:cu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32E9CF45-69ED-4E5A-BC76-D6B67A68324B}"/>
              </a:ext>
            </a:extLst>
          </p:cNvPr>
          <p:cNvGrpSpPr/>
          <p:nvPr/>
        </p:nvGrpSpPr>
        <p:grpSpPr>
          <a:xfrm>
            <a:off x="424070" y="2559762"/>
            <a:ext cx="4214191" cy="2215991"/>
            <a:chOff x="424070" y="2693506"/>
            <a:chExt cx="4214191" cy="2215991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7A825D65-59B4-4DD2-B314-C8F0F412E6AE}"/>
                </a:ext>
              </a:extLst>
            </p:cNvPr>
            <p:cNvSpPr txBox="1"/>
            <p:nvPr/>
          </p:nvSpPr>
          <p:spPr>
            <a:xfrm>
              <a:off x="424070" y="2693506"/>
              <a:ext cx="4214191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dirty="0">
                  <a:solidFill>
                    <a:srgbClr val="CA7373"/>
                  </a:solidFill>
                  <a:latin typeface="cruzeiro-16" panose="02000500000000000000" pitchFamily="2" charset="0"/>
                </a:rPr>
                <a:t>PART</a:t>
              </a:r>
              <a:endParaRPr lang="zh-CN" altLang="en-US" sz="13800" dirty="0">
                <a:solidFill>
                  <a:srgbClr val="CA7373"/>
                </a:solidFill>
                <a:latin typeface="cruzeiro-16" panose="02000500000000000000" pitchFamily="2" charset="0"/>
              </a:endParaRP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533E25AE-9252-418A-BB0A-5124260AA668}"/>
                </a:ext>
              </a:extLst>
            </p:cNvPr>
            <p:cNvCxnSpPr>
              <a:cxnSpLocks/>
            </p:cNvCxnSpPr>
            <p:nvPr/>
          </p:nvCxnSpPr>
          <p:spPr>
            <a:xfrm>
              <a:off x="520700" y="4642009"/>
              <a:ext cx="3494709" cy="0"/>
            </a:xfrm>
            <a:prstGeom prst="line">
              <a:avLst/>
            </a:prstGeom>
            <a:ln w="57150">
              <a:solidFill>
                <a:srgbClr val="AB4E4E">
                  <a:alpha val="6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855EC0A3-B08D-47CA-B484-586435029EF6}"/>
              </a:ext>
            </a:extLst>
          </p:cNvPr>
          <p:cNvGrpSpPr/>
          <p:nvPr/>
        </p:nvGrpSpPr>
        <p:grpSpPr>
          <a:xfrm>
            <a:off x="424070" y="477515"/>
            <a:ext cx="3525078" cy="2215991"/>
            <a:chOff x="424070" y="477515"/>
            <a:chExt cx="3525078" cy="2215991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xmlns="" id="{85A26999-BFCE-4C77-90DA-93D256ED44F7}"/>
                </a:ext>
              </a:extLst>
            </p:cNvPr>
            <p:cNvSpPr txBox="1"/>
            <p:nvPr/>
          </p:nvSpPr>
          <p:spPr>
            <a:xfrm>
              <a:off x="424070" y="477515"/>
              <a:ext cx="3525078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dirty="0">
                  <a:solidFill>
                    <a:srgbClr val="DE9BA1"/>
                  </a:solidFill>
                  <a:latin typeface="cruzeiro-16" panose="02000500000000000000" pitchFamily="2" charset="0"/>
                </a:rPr>
                <a:t>THE</a:t>
              </a:r>
              <a:endParaRPr lang="zh-CN" altLang="en-US" sz="13800" dirty="0">
                <a:solidFill>
                  <a:srgbClr val="DE9BA1"/>
                </a:solidFill>
                <a:latin typeface="cruzeiro-16" panose="02000500000000000000" pitchFamily="2" charset="0"/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66F116D5-31FD-40AE-8179-7F2AB46E91DF}"/>
                </a:ext>
              </a:extLst>
            </p:cNvPr>
            <p:cNvCxnSpPr>
              <a:cxnSpLocks/>
            </p:cNvCxnSpPr>
            <p:nvPr/>
          </p:nvCxnSpPr>
          <p:spPr>
            <a:xfrm>
              <a:off x="520700" y="2415643"/>
              <a:ext cx="2408030" cy="0"/>
            </a:xfrm>
            <a:prstGeom prst="line">
              <a:avLst/>
            </a:prstGeom>
            <a:ln w="57150">
              <a:solidFill>
                <a:srgbClr val="AB4E4E">
                  <a:alpha val="6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85786307-0F72-4D07-AF9A-ED4BDEBC824A}"/>
              </a:ext>
            </a:extLst>
          </p:cNvPr>
          <p:cNvCxnSpPr>
            <a:cxnSpLocks/>
          </p:cNvCxnSpPr>
          <p:nvPr/>
        </p:nvCxnSpPr>
        <p:spPr>
          <a:xfrm>
            <a:off x="520700" y="6232267"/>
            <a:ext cx="1665909" cy="0"/>
          </a:xfrm>
          <a:prstGeom prst="line">
            <a:avLst/>
          </a:prstGeom>
          <a:ln w="57150">
            <a:solidFill>
              <a:srgbClr val="AB4E4E">
                <a:alpha val="6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D01B2186-A9A7-478A-AA3E-54DFDB813EE3}"/>
              </a:ext>
            </a:extLst>
          </p:cNvPr>
          <p:cNvGrpSpPr/>
          <p:nvPr/>
        </p:nvGrpSpPr>
        <p:grpSpPr>
          <a:xfrm>
            <a:off x="8911715" y="685800"/>
            <a:ext cx="2746885" cy="487833"/>
            <a:chOff x="8575787" y="1126434"/>
            <a:chExt cx="2746885" cy="487833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45CA9E3F-3FC4-4297-B0E4-142A6609C6D4}"/>
                </a:ext>
              </a:extLst>
            </p:cNvPr>
            <p:cNvSpPr/>
            <p:nvPr/>
          </p:nvSpPr>
          <p:spPr>
            <a:xfrm>
              <a:off x="8575787" y="1126434"/>
              <a:ext cx="144143" cy="487833"/>
            </a:xfrm>
            <a:custGeom>
              <a:avLst/>
              <a:gdLst>
                <a:gd name="connsiteX0" fmla="*/ 0 w 274341"/>
                <a:gd name="connsiteY0" fmla="*/ 0 h 928468"/>
                <a:gd name="connsiteX1" fmla="*/ 274341 w 274341"/>
                <a:gd name="connsiteY1" fmla="*/ 0 h 928468"/>
                <a:gd name="connsiteX2" fmla="*/ 274341 w 274341"/>
                <a:gd name="connsiteY2" fmla="*/ 110409 h 928468"/>
                <a:gd name="connsiteX3" fmla="*/ 239317 w 274341"/>
                <a:gd name="connsiteY3" fmla="*/ 139307 h 928468"/>
                <a:gd name="connsiteX4" fmla="*/ 103918 w 274341"/>
                <a:gd name="connsiteY4" fmla="*/ 466188 h 928468"/>
                <a:gd name="connsiteX5" fmla="*/ 239317 w 274341"/>
                <a:gd name="connsiteY5" fmla="*/ 793069 h 928468"/>
                <a:gd name="connsiteX6" fmla="*/ 274341 w 274341"/>
                <a:gd name="connsiteY6" fmla="*/ 821967 h 928468"/>
                <a:gd name="connsiteX7" fmla="*/ 274341 w 274341"/>
                <a:gd name="connsiteY7" fmla="*/ 928468 h 928468"/>
                <a:gd name="connsiteX8" fmla="*/ 0 w 274341"/>
                <a:gd name="connsiteY8" fmla="*/ 928468 h 9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4341" h="928468">
                  <a:moveTo>
                    <a:pt x="0" y="0"/>
                  </a:moveTo>
                  <a:lnTo>
                    <a:pt x="274341" y="0"/>
                  </a:lnTo>
                  <a:lnTo>
                    <a:pt x="274341" y="110409"/>
                  </a:lnTo>
                  <a:lnTo>
                    <a:pt x="239317" y="139307"/>
                  </a:lnTo>
                  <a:cubicBezTo>
                    <a:pt x="155661" y="222963"/>
                    <a:pt x="103918" y="338533"/>
                    <a:pt x="103918" y="466188"/>
                  </a:cubicBezTo>
                  <a:cubicBezTo>
                    <a:pt x="103918" y="593843"/>
                    <a:pt x="155661" y="709413"/>
                    <a:pt x="239317" y="793069"/>
                  </a:cubicBezTo>
                  <a:lnTo>
                    <a:pt x="274341" y="821967"/>
                  </a:lnTo>
                  <a:lnTo>
                    <a:pt x="274341" y="928468"/>
                  </a:lnTo>
                  <a:lnTo>
                    <a:pt x="0" y="928468"/>
                  </a:lnTo>
                  <a:close/>
                </a:path>
              </a:pathLst>
            </a:custGeom>
            <a:solidFill>
              <a:srgbClr val="C1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5BB26762-E6E6-4416-B559-28C4B2EA2CE0}"/>
                </a:ext>
              </a:extLst>
            </p:cNvPr>
            <p:cNvSpPr/>
            <p:nvPr/>
          </p:nvSpPr>
          <p:spPr>
            <a:xfrm rot="10800000">
              <a:off x="11178529" y="1126434"/>
              <a:ext cx="144143" cy="487833"/>
            </a:xfrm>
            <a:custGeom>
              <a:avLst/>
              <a:gdLst>
                <a:gd name="connsiteX0" fmla="*/ 0 w 274341"/>
                <a:gd name="connsiteY0" fmla="*/ 0 h 928468"/>
                <a:gd name="connsiteX1" fmla="*/ 274341 w 274341"/>
                <a:gd name="connsiteY1" fmla="*/ 0 h 928468"/>
                <a:gd name="connsiteX2" fmla="*/ 274341 w 274341"/>
                <a:gd name="connsiteY2" fmla="*/ 110409 h 928468"/>
                <a:gd name="connsiteX3" fmla="*/ 239317 w 274341"/>
                <a:gd name="connsiteY3" fmla="*/ 139307 h 928468"/>
                <a:gd name="connsiteX4" fmla="*/ 103918 w 274341"/>
                <a:gd name="connsiteY4" fmla="*/ 466188 h 928468"/>
                <a:gd name="connsiteX5" fmla="*/ 239317 w 274341"/>
                <a:gd name="connsiteY5" fmla="*/ 793069 h 928468"/>
                <a:gd name="connsiteX6" fmla="*/ 274341 w 274341"/>
                <a:gd name="connsiteY6" fmla="*/ 821967 h 928468"/>
                <a:gd name="connsiteX7" fmla="*/ 274341 w 274341"/>
                <a:gd name="connsiteY7" fmla="*/ 928468 h 928468"/>
                <a:gd name="connsiteX8" fmla="*/ 0 w 274341"/>
                <a:gd name="connsiteY8" fmla="*/ 928468 h 9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4341" h="928468">
                  <a:moveTo>
                    <a:pt x="0" y="0"/>
                  </a:moveTo>
                  <a:lnTo>
                    <a:pt x="274341" y="0"/>
                  </a:lnTo>
                  <a:lnTo>
                    <a:pt x="274341" y="110409"/>
                  </a:lnTo>
                  <a:lnTo>
                    <a:pt x="239317" y="139307"/>
                  </a:lnTo>
                  <a:cubicBezTo>
                    <a:pt x="155661" y="222963"/>
                    <a:pt x="103918" y="338533"/>
                    <a:pt x="103918" y="466188"/>
                  </a:cubicBezTo>
                  <a:cubicBezTo>
                    <a:pt x="103918" y="593843"/>
                    <a:pt x="155661" y="709413"/>
                    <a:pt x="239317" y="793069"/>
                  </a:cubicBezTo>
                  <a:lnTo>
                    <a:pt x="274341" y="821967"/>
                  </a:lnTo>
                  <a:lnTo>
                    <a:pt x="274341" y="928468"/>
                  </a:lnTo>
                  <a:lnTo>
                    <a:pt x="0" y="928468"/>
                  </a:lnTo>
                  <a:close/>
                </a:path>
              </a:pathLst>
            </a:custGeom>
            <a:solidFill>
              <a:srgbClr val="C1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CA6403C5-617C-458B-8A0B-DA5B74980AEE}"/>
                </a:ext>
              </a:extLst>
            </p:cNvPr>
            <p:cNvSpPr txBox="1"/>
            <p:nvPr/>
          </p:nvSpPr>
          <p:spPr>
            <a:xfrm>
              <a:off x="8719930" y="1126434"/>
              <a:ext cx="24585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rgbClr val="E46767">
                      <a:alpha val="80000"/>
                    </a:srgbClr>
                  </a:solidFill>
                  <a:latin typeface="cruzeiro-16" panose="02000500000000000000" pitchFamily="2" charset="0"/>
                </a:rPr>
                <a:t>工作中的不足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72A82877-F061-4449-986C-2C3549AE581A}"/>
              </a:ext>
            </a:extLst>
          </p:cNvPr>
          <p:cNvSpPr txBox="1"/>
          <p:nvPr/>
        </p:nvSpPr>
        <p:spPr>
          <a:xfrm>
            <a:off x="6941569" y="1422955"/>
            <a:ext cx="4802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Please enter the content here, as brief and vivid as possible. Basically summarize a person or object, mainly summarize a person or </a:t>
            </a:r>
            <a:r>
              <a:rPr lang="en-US" altLang="zh-CN" sz="1200" dirty="0" err="1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objectPlease</a:t>
            </a:r>
            <a:r>
              <a:rPr lang="en-US" altLang="zh-CN" sz="1200" dirty="0">
                <a:solidFill>
                  <a:srgbClr val="E46767">
                    <a:alpha val="80000"/>
                  </a:srgbClr>
                </a:solidFill>
                <a:latin typeface="Brandon Text Light" panose="020B0303020203060203" pitchFamily="34" charset="0"/>
              </a:rPr>
              <a:t> enter the content here, as brief and vivid as possible. </a:t>
            </a:r>
            <a:endParaRPr lang="zh-CN" altLang="en-US" sz="1200" dirty="0">
              <a:solidFill>
                <a:srgbClr val="E46767">
                  <a:alpha val="80000"/>
                </a:srgbClr>
              </a:solidFill>
              <a:latin typeface="Brandon Text Light" panose="020B0303020203060203" pitchFamily="34" charset="0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1842BF37-4870-44A4-948E-30FB1F357B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800686" y="1989697"/>
            <a:ext cx="4510344" cy="6858000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224FF3F5-FC5E-4CCA-A0EC-9BB7630F02E2}"/>
              </a:ext>
            </a:extLst>
          </p:cNvPr>
          <p:cNvSpPr txBox="1"/>
          <p:nvPr/>
        </p:nvSpPr>
        <p:spPr>
          <a:xfrm>
            <a:off x="333633" y="4385433"/>
            <a:ext cx="194806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solidFill>
                  <a:srgbClr val="AB4E4E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02</a:t>
            </a:r>
            <a:endParaRPr lang="zh-CN" altLang="en-US" sz="13800" dirty="0">
              <a:solidFill>
                <a:srgbClr val="AB4E4E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900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LIDE.GUIDESSETTING" val="{&quot;Id&quot;:null,&quot;Name&quot;:&quot;无&quot;,&quot;HeaderHeight&quot;:0.0,&quot;FooterHeight&quot;:0.0,&quot;SideMargin&quot;:7.5,&quot;TopMargin&quot;:7.0,&quot;BottomMargin&quot;:7.0,&quot;IntervalMargin&quot;:0.0,&quot;SettingType&quot;:&quot;System&quot;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2015</Words>
  <Application>Microsoft Office PowerPoint</Application>
  <PresentationFormat>宽屏</PresentationFormat>
  <Paragraphs>146</Paragraphs>
  <Slides>25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Brandon Text Light</vt:lpstr>
      <vt:lpstr>cruzeiro-16</vt:lpstr>
      <vt:lpstr>等线</vt:lpstr>
      <vt:lpstr>等线 Light</vt:lpstr>
      <vt:lpstr>方正兰亭中黑_GBK</vt:lpstr>
      <vt:lpstr>方正幼线简体</vt:lpstr>
      <vt:lpstr>方正正纤黑简体</vt:lpstr>
      <vt:lpstr>微软雅黑</vt:lpstr>
      <vt:lpstr>Arial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</dc:creator>
  <cp:lastModifiedBy>阳光 男孩</cp:lastModifiedBy>
  <cp:revision>44</cp:revision>
  <dcterms:created xsi:type="dcterms:W3CDTF">2019-08-05T12:27:10Z</dcterms:created>
  <dcterms:modified xsi:type="dcterms:W3CDTF">2019-10-28T14:30:09Z</dcterms:modified>
</cp:coreProperties>
</file>