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7" r:id="rId2"/>
    <p:sldId id="256"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6B43"/>
    <a:srgbClr val="339183"/>
    <a:srgbClr val="15BF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292" autoAdjust="0"/>
  </p:normalViewPr>
  <p:slideViewPr>
    <p:cSldViewPr snapToGrid="0">
      <p:cViewPr>
        <p:scale>
          <a:sx n="75" d="100"/>
          <a:sy n="75" d="100"/>
        </p:scale>
        <p:origin x="1374" y="79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339183"/>
              </a:solidFill>
              <a:ln>
                <a:noFill/>
              </a:ln>
              <a:effectLst/>
            </c:spPr>
            <c:extLst xmlns:c16r2="http://schemas.microsoft.com/office/drawing/2015/06/chart">
              <c:ext xmlns:c16="http://schemas.microsoft.com/office/drawing/2014/chart" uri="{C3380CC4-5D6E-409C-BE32-E72D297353CC}">
                <c16:uniqueId val="{00000001-A734-4EFA-B6F3-3AF16D1458ED}"/>
              </c:ext>
            </c:extLst>
          </c:dPt>
          <c:cat>
            <c:strRef>
              <c:f>Sheet1!$A$2</c:f>
              <c:strCache>
                <c:ptCount val="1"/>
                <c:pt idx="0">
                  <c:v>Category 1</c:v>
                </c:pt>
              </c:strCache>
            </c:strRef>
          </c:cat>
          <c:val>
            <c:numRef>
              <c:f>Sheet1!$B$2</c:f>
              <c:numCache>
                <c:formatCode>General</c:formatCode>
                <c:ptCount val="1"/>
                <c:pt idx="0">
                  <c:v>4.3</c:v>
                </c:pt>
              </c:numCache>
            </c:numRef>
          </c:val>
          <c:extLst xmlns:c16r2="http://schemas.microsoft.com/office/drawing/2015/06/chart">
            <c:ext xmlns:c16="http://schemas.microsoft.com/office/drawing/2014/chart" uri="{C3380CC4-5D6E-409C-BE32-E72D297353CC}">
              <c16:uniqueId val="{00000002-A734-4EFA-B6F3-3AF16D1458ED}"/>
            </c:ext>
          </c:extLst>
        </c:ser>
        <c:ser>
          <c:idx val="1"/>
          <c:order val="1"/>
          <c:tx>
            <c:strRef>
              <c:f>Sheet1!$C$1</c:f>
              <c:strCache>
                <c:ptCount val="1"/>
                <c:pt idx="0">
                  <c:v>Series 2</c:v>
                </c:pt>
              </c:strCache>
            </c:strRef>
          </c:tx>
          <c:spPr>
            <a:solidFill>
              <a:srgbClr val="339183"/>
            </a:solidFill>
            <a:ln>
              <a:noFill/>
            </a:ln>
            <a:effectLst/>
          </c:spPr>
          <c:invertIfNegative val="0"/>
          <c:cat>
            <c:strRef>
              <c:f>Sheet1!$A$2</c:f>
              <c:strCache>
                <c:ptCount val="1"/>
                <c:pt idx="0">
                  <c:v>Category 1</c:v>
                </c:pt>
              </c:strCache>
            </c:strRef>
          </c:cat>
          <c:val>
            <c:numRef>
              <c:f>Sheet1!$C$2</c:f>
              <c:numCache>
                <c:formatCode>General</c:formatCode>
                <c:ptCount val="1"/>
                <c:pt idx="0">
                  <c:v>2.7</c:v>
                </c:pt>
              </c:numCache>
            </c:numRef>
          </c:val>
          <c:extLst xmlns:c16r2="http://schemas.microsoft.com/office/drawing/2015/06/chart">
            <c:ext xmlns:c16="http://schemas.microsoft.com/office/drawing/2014/chart" uri="{C3380CC4-5D6E-409C-BE32-E72D297353CC}">
              <c16:uniqueId val="{00000003-A734-4EFA-B6F3-3AF16D1458ED}"/>
            </c:ext>
          </c:extLst>
        </c:ser>
        <c:ser>
          <c:idx val="2"/>
          <c:order val="2"/>
          <c:tx>
            <c:strRef>
              <c:f>Sheet1!$D$1</c:f>
              <c:strCache>
                <c:ptCount val="1"/>
                <c:pt idx="0">
                  <c:v>Series 3</c:v>
                </c:pt>
              </c:strCache>
            </c:strRef>
          </c:tx>
          <c:spPr>
            <a:solidFill>
              <a:srgbClr val="339183"/>
            </a:solidFill>
            <a:ln>
              <a:noFill/>
            </a:ln>
            <a:effectLst/>
          </c:spPr>
          <c:invertIfNegative val="0"/>
          <c:cat>
            <c:strRef>
              <c:f>Sheet1!$A$2</c:f>
              <c:strCache>
                <c:ptCount val="1"/>
                <c:pt idx="0">
                  <c:v>Category 1</c:v>
                </c:pt>
              </c:strCache>
            </c:strRef>
          </c:cat>
          <c:val>
            <c:numRef>
              <c:f>Sheet1!$D$2</c:f>
              <c:numCache>
                <c:formatCode>General</c:formatCode>
                <c:ptCount val="1"/>
                <c:pt idx="0">
                  <c:v>3</c:v>
                </c:pt>
              </c:numCache>
            </c:numRef>
          </c:val>
          <c:extLst xmlns:c16r2="http://schemas.microsoft.com/office/drawing/2015/06/chart">
            <c:ext xmlns:c16="http://schemas.microsoft.com/office/drawing/2014/chart" uri="{C3380CC4-5D6E-409C-BE32-E72D297353CC}">
              <c16:uniqueId val="{00000004-A734-4EFA-B6F3-3AF16D1458ED}"/>
            </c:ext>
          </c:extLst>
        </c:ser>
        <c:dLbls>
          <c:showLegendKey val="0"/>
          <c:showVal val="0"/>
          <c:showCatName val="0"/>
          <c:showSerName val="0"/>
          <c:showPercent val="0"/>
          <c:showBubbleSize val="0"/>
        </c:dLbls>
        <c:gapWidth val="212"/>
        <c:overlap val="-67"/>
        <c:axId val="458426632"/>
        <c:axId val="458425848"/>
      </c:barChart>
      <c:catAx>
        <c:axId val="4584266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65" b="0" i="0" u="none" strike="noStrike" kern="1200" cap="all" spc="120" normalizeH="0" baseline="0">
                <a:solidFill>
                  <a:schemeClr val="tx1">
                    <a:lumMod val="65000"/>
                    <a:lumOff val="35000"/>
                  </a:schemeClr>
                </a:solidFill>
                <a:latin typeface="+mn-lt"/>
                <a:ea typeface="+mn-ea"/>
                <a:cs typeface="+mn-cs"/>
              </a:defRPr>
            </a:pPr>
            <a:endParaRPr lang="zh-CN"/>
          </a:p>
        </c:txPr>
        <c:crossAx val="458425848"/>
        <c:crosses val="autoZero"/>
        <c:auto val="1"/>
        <c:lblAlgn val="ctr"/>
        <c:lblOffset val="100"/>
        <c:noMultiLvlLbl val="0"/>
      </c:catAx>
      <c:valAx>
        <c:axId val="458425848"/>
        <c:scaling>
          <c:orientation val="minMax"/>
        </c:scaling>
        <c:delete val="0"/>
        <c:axPos val="l"/>
        <c:numFmt formatCode="General"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45842663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5"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50000"/>
        <a:lumOff val="50000"/>
      </a:schemeClr>
    </cs:fontRef>
    <cs:defRPr sz="1065"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5"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5" kern="1200"/>
  </cs:valueAxis>
  <cs:wall>
    <cs:lnRef idx="0"/>
    <cs:fillRef idx="0"/>
    <cs:effectRef idx="0"/>
    <cs:fontRef idx="minor">
      <a:schemeClr val="dk1"/>
    </cs:fontRef>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image" Target="../media/image36.wmf"/><Relationship Id="rId4" Type="http://schemas.openxmlformats.org/officeDocument/2006/relationships/image" Target="../media/image3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651BA0DD-2C1F-4BBF-8873-010ADAF44425}" type="datetimeFigureOut">
              <a:rPr lang="zh-CN" altLang="en-US" smtClean="0"/>
              <a:t>2019/10/30</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C256B7D7-24F9-4490-B2DA-DD66701C2C20}" type="slidenum">
              <a:rPr lang="zh-CN" altLang="en-US" smtClean="0"/>
              <a:t>‹#›</a:t>
            </a:fld>
            <a:endParaRPr lang="zh-CN" altLang="en-US"/>
          </a:p>
        </p:txBody>
      </p:sp>
    </p:spTree>
    <p:extLst>
      <p:ext uri="{BB962C8B-B14F-4D97-AF65-F5344CB8AC3E}">
        <p14:creationId xmlns:p14="http://schemas.microsoft.com/office/powerpoint/2010/main" val="2587149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a:t>
            </a:fld>
            <a:endParaRPr lang="zh-CN" altLang="en-US"/>
          </a:p>
        </p:txBody>
      </p:sp>
    </p:spTree>
    <p:extLst>
      <p:ext uri="{BB962C8B-B14F-4D97-AF65-F5344CB8AC3E}">
        <p14:creationId xmlns:p14="http://schemas.microsoft.com/office/powerpoint/2010/main" val="2575094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10</a:t>
            </a:fld>
            <a:endParaRPr lang="zh-CN" altLang="en-US"/>
          </a:p>
        </p:txBody>
      </p:sp>
    </p:spTree>
    <p:extLst>
      <p:ext uri="{BB962C8B-B14F-4D97-AF65-F5344CB8AC3E}">
        <p14:creationId xmlns:p14="http://schemas.microsoft.com/office/powerpoint/2010/main" val="1017472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11</a:t>
            </a:fld>
            <a:endParaRPr lang="zh-CN" altLang="en-US"/>
          </a:p>
        </p:txBody>
      </p:sp>
    </p:spTree>
    <p:extLst>
      <p:ext uri="{BB962C8B-B14F-4D97-AF65-F5344CB8AC3E}">
        <p14:creationId xmlns:p14="http://schemas.microsoft.com/office/powerpoint/2010/main" val="40585884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12</a:t>
            </a:fld>
            <a:endParaRPr lang="zh-CN" altLang="en-US"/>
          </a:p>
        </p:txBody>
      </p:sp>
    </p:spTree>
    <p:extLst>
      <p:ext uri="{BB962C8B-B14F-4D97-AF65-F5344CB8AC3E}">
        <p14:creationId xmlns:p14="http://schemas.microsoft.com/office/powerpoint/2010/main" val="2536000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13</a:t>
            </a:fld>
            <a:endParaRPr lang="zh-CN" altLang="en-US"/>
          </a:p>
        </p:txBody>
      </p:sp>
    </p:spTree>
    <p:extLst>
      <p:ext uri="{BB962C8B-B14F-4D97-AF65-F5344CB8AC3E}">
        <p14:creationId xmlns:p14="http://schemas.microsoft.com/office/powerpoint/2010/main" val="3996058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14</a:t>
            </a:fld>
            <a:endParaRPr lang="zh-CN" altLang="en-US"/>
          </a:p>
        </p:txBody>
      </p:sp>
    </p:spTree>
    <p:extLst>
      <p:ext uri="{BB962C8B-B14F-4D97-AF65-F5344CB8AC3E}">
        <p14:creationId xmlns:p14="http://schemas.microsoft.com/office/powerpoint/2010/main" val="3515860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15</a:t>
            </a:fld>
            <a:endParaRPr lang="zh-CN" altLang="en-US"/>
          </a:p>
        </p:txBody>
      </p:sp>
    </p:spTree>
    <p:extLst>
      <p:ext uri="{BB962C8B-B14F-4D97-AF65-F5344CB8AC3E}">
        <p14:creationId xmlns:p14="http://schemas.microsoft.com/office/powerpoint/2010/main" val="688939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16</a:t>
            </a:fld>
            <a:endParaRPr lang="zh-CN" altLang="en-US"/>
          </a:p>
        </p:txBody>
      </p:sp>
    </p:spTree>
    <p:extLst>
      <p:ext uri="{BB962C8B-B14F-4D97-AF65-F5344CB8AC3E}">
        <p14:creationId xmlns:p14="http://schemas.microsoft.com/office/powerpoint/2010/main" val="32646182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17</a:t>
            </a:fld>
            <a:endParaRPr lang="zh-CN" altLang="en-US"/>
          </a:p>
        </p:txBody>
      </p:sp>
    </p:spTree>
    <p:extLst>
      <p:ext uri="{BB962C8B-B14F-4D97-AF65-F5344CB8AC3E}">
        <p14:creationId xmlns:p14="http://schemas.microsoft.com/office/powerpoint/2010/main" val="34383760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18</a:t>
            </a:fld>
            <a:endParaRPr lang="zh-CN" altLang="en-US"/>
          </a:p>
        </p:txBody>
      </p:sp>
    </p:spTree>
    <p:extLst>
      <p:ext uri="{BB962C8B-B14F-4D97-AF65-F5344CB8AC3E}">
        <p14:creationId xmlns:p14="http://schemas.microsoft.com/office/powerpoint/2010/main" val="1760467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19</a:t>
            </a:fld>
            <a:endParaRPr lang="zh-CN" altLang="en-US"/>
          </a:p>
        </p:txBody>
      </p:sp>
    </p:spTree>
    <p:extLst>
      <p:ext uri="{BB962C8B-B14F-4D97-AF65-F5344CB8AC3E}">
        <p14:creationId xmlns:p14="http://schemas.microsoft.com/office/powerpoint/2010/main" val="3394625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a:t>
            </a:fld>
            <a:endParaRPr lang="zh-CN" altLang="en-US"/>
          </a:p>
        </p:txBody>
      </p:sp>
    </p:spTree>
    <p:extLst>
      <p:ext uri="{BB962C8B-B14F-4D97-AF65-F5344CB8AC3E}">
        <p14:creationId xmlns:p14="http://schemas.microsoft.com/office/powerpoint/2010/main" val="18463895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20</a:t>
            </a:fld>
            <a:endParaRPr lang="zh-CN" altLang="en-US"/>
          </a:p>
        </p:txBody>
      </p:sp>
    </p:spTree>
    <p:extLst>
      <p:ext uri="{BB962C8B-B14F-4D97-AF65-F5344CB8AC3E}">
        <p14:creationId xmlns:p14="http://schemas.microsoft.com/office/powerpoint/2010/main" val="1071989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21</a:t>
            </a:fld>
            <a:endParaRPr lang="zh-CN" altLang="en-US"/>
          </a:p>
        </p:txBody>
      </p:sp>
    </p:spTree>
    <p:extLst>
      <p:ext uri="{BB962C8B-B14F-4D97-AF65-F5344CB8AC3E}">
        <p14:creationId xmlns:p14="http://schemas.microsoft.com/office/powerpoint/2010/main" val="30809534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22</a:t>
            </a:fld>
            <a:endParaRPr lang="zh-CN" altLang="en-US"/>
          </a:p>
        </p:txBody>
      </p:sp>
    </p:spTree>
    <p:extLst>
      <p:ext uri="{BB962C8B-B14F-4D97-AF65-F5344CB8AC3E}">
        <p14:creationId xmlns:p14="http://schemas.microsoft.com/office/powerpoint/2010/main" val="17314329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23</a:t>
            </a:fld>
            <a:endParaRPr lang="zh-CN" altLang="en-US"/>
          </a:p>
        </p:txBody>
      </p:sp>
    </p:spTree>
    <p:extLst>
      <p:ext uri="{BB962C8B-B14F-4D97-AF65-F5344CB8AC3E}">
        <p14:creationId xmlns:p14="http://schemas.microsoft.com/office/powerpoint/2010/main" val="19013460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24</a:t>
            </a:fld>
            <a:endParaRPr lang="zh-CN" altLang="en-US"/>
          </a:p>
        </p:txBody>
      </p:sp>
    </p:spTree>
    <p:extLst>
      <p:ext uri="{BB962C8B-B14F-4D97-AF65-F5344CB8AC3E}">
        <p14:creationId xmlns:p14="http://schemas.microsoft.com/office/powerpoint/2010/main" val="37072692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25</a:t>
            </a:fld>
            <a:endParaRPr lang="zh-CN" altLang="en-US"/>
          </a:p>
        </p:txBody>
      </p:sp>
    </p:spTree>
    <p:extLst>
      <p:ext uri="{BB962C8B-B14F-4D97-AF65-F5344CB8AC3E}">
        <p14:creationId xmlns:p14="http://schemas.microsoft.com/office/powerpoint/2010/main" val="6352059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26</a:t>
            </a:fld>
            <a:endParaRPr lang="zh-CN" altLang="en-US"/>
          </a:p>
        </p:txBody>
      </p:sp>
    </p:spTree>
    <p:extLst>
      <p:ext uri="{BB962C8B-B14F-4D97-AF65-F5344CB8AC3E}">
        <p14:creationId xmlns:p14="http://schemas.microsoft.com/office/powerpoint/2010/main" val="26000445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27</a:t>
            </a:fld>
            <a:endParaRPr lang="zh-CN" altLang="en-US"/>
          </a:p>
        </p:txBody>
      </p:sp>
    </p:spTree>
    <p:extLst>
      <p:ext uri="{BB962C8B-B14F-4D97-AF65-F5344CB8AC3E}">
        <p14:creationId xmlns:p14="http://schemas.microsoft.com/office/powerpoint/2010/main" val="11413618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28</a:t>
            </a:fld>
            <a:endParaRPr lang="zh-CN" altLang="en-US"/>
          </a:p>
        </p:txBody>
      </p:sp>
    </p:spTree>
    <p:extLst>
      <p:ext uri="{BB962C8B-B14F-4D97-AF65-F5344CB8AC3E}">
        <p14:creationId xmlns:p14="http://schemas.microsoft.com/office/powerpoint/2010/main" val="37707209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29</a:t>
            </a:fld>
            <a:endParaRPr lang="zh-CN" altLang="en-US"/>
          </a:p>
        </p:txBody>
      </p:sp>
    </p:spTree>
    <p:extLst>
      <p:ext uri="{BB962C8B-B14F-4D97-AF65-F5344CB8AC3E}">
        <p14:creationId xmlns:p14="http://schemas.microsoft.com/office/powerpoint/2010/main" val="1646483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3</a:t>
            </a:fld>
            <a:endParaRPr lang="zh-CN" altLang="en-US"/>
          </a:p>
        </p:txBody>
      </p:sp>
    </p:spTree>
    <p:extLst>
      <p:ext uri="{BB962C8B-B14F-4D97-AF65-F5344CB8AC3E}">
        <p14:creationId xmlns:p14="http://schemas.microsoft.com/office/powerpoint/2010/main" val="4153066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4</a:t>
            </a:fld>
            <a:endParaRPr lang="zh-CN" altLang="en-US"/>
          </a:p>
        </p:txBody>
      </p:sp>
    </p:spTree>
    <p:extLst>
      <p:ext uri="{BB962C8B-B14F-4D97-AF65-F5344CB8AC3E}">
        <p14:creationId xmlns:p14="http://schemas.microsoft.com/office/powerpoint/2010/main" val="2606620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5</a:t>
            </a:fld>
            <a:endParaRPr lang="zh-CN" altLang="en-US"/>
          </a:p>
        </p:txBody>
      </p:sp>
    </p:spTree>
    <p:extLst>
      <p:ext uri="{BB962C8B-B14F-4D97-AF65-F5344CB8AC3E}">
        <p14:creationId xmlns:p14="http://schemas.microsoft.com/office/powerpoint/2010/main" val="3184855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6</a:t>
            </a:fld>
            <a:endParaRPr lang="zh-CN" altLang="en-US"/>
          </a:p>
        </p:txBody>
      </p:sp>
    </p:spTree>
    <p:extLst>
      <p:ext uri="{BB962C8B-B14F-4D97-AF65-F5344CB8AC3E}">
        <p14:creationId xmlns:p14="http://schemas.microsoft.com/office/powerpoint/2010/main" val="19712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7</a:t>
            </a:fld>
            <a:endParaRPr lang="zh-CN" altLang="en-US"/>
          </a:p>
        </p:txBody>
      </p:sp>
    </p:spTree>
    <p:extLst>
      <p:ext uri="{BB962C8B-B14F-4D97-AF65-F5344CB8AC3E}">
        <p14:creationId xmlns:p14="http://schemas.microsoft.com/office/powerpoint/2010/main" val="3879813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8</a:t>
            </a:fld>
            <a:endParaRPr lang="zh-CN" altLang="en-US"/>
          </a:p>
        </p:txBody>
      </p:sp>
    </p:spTree>
    <p:extLst>
      <p:ext uri="{BB962C8B-B14F-4D97-AF65-F5344CB8AC3E}">
        <p14:creationId xmlns:p14="http://schemas.microsoft.com/office/powerpoint/2010/main" val="3498959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9</a:t>
            </a:fld>
            <a:endParaRPr lang="zh-CN" altLang="en-US"/>
          </a:p>
        </p:txBody>
      </p:sp>
    </p:spTree>
    <p:extLst>
      <p:ext uri="{BB962C8B-B14F-4D97-AF65-F5344CB8AC3E}">
        <p14:creationId xmlns:p14="http://schemas.microsoft.com/office/powerpoint/2010/main" val="2189504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2019/10/30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2019/10/30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2019/10/30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2019/10/30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2019/10/30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2019/10/30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2019/10/30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29.jpe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32.jpe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3.jpeg"/><Relationship Id="rId7"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25.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8" Type="http://schemas.openxmlformats.org/officeDocument/2006/relationships/image" Target="../media/image36.wmf"/><Relationship Id="rId13" Type="http://schemas.openxmlformats.org/officeDocument/2006/relationships/oleObject" Target="../embeddings/oleObject3.bin"/><Relationship Id="rId3" Type="http://schemas.openxmlformats.org/officeDocument/2006/relationships/notesSlide" Target="../notesSlides/notesSlide16.xml"/><Relationship Id="rId7" Type="http://schemas.openxmlformats.org/officeDocument/2006/relationships/oleObject" Target="../embeddings/oleObject1.bin"/><Relationship Id="rId12" Type="http://schemas.openxmlformats.org/officeDocument/2006/relationships/image" Target="../media/image42.png"/><Relationship Id="rId17" Type="http://schemas.openxmlformats.org/officeDocument/2006/relationships/image" Target="../media/image15.png"/><Relationship Id="rId2" Type="http://schemas.openxmlformats.org/officeDocument/2006/relationships/slideLayout" Target="../slideLayouts/slideLayout1.xml"/><Relationship Id="rId16" Type="http://schemas.openxmlformats.org/officeDocument/2006/relationships/image" Target="../media/image39.emf"/><Relationship Id="rId1" Type="http://schemas.openxmlformats.org/officeDocument/2006/relationships/vmlDrawing" Target="../drawings/vmlDrawing1.vml"/><Relationship Id="rId6" Type="http://schemas.openxmlformats.org/officeDocument/2006/relationships/image" Target="../media/image40.png"/><Relationship Id="rId11" Type="http://schemas.openxmlformats.org/officeDocument/2006/relationships/image" Target="../media/image41.png"/><Relationship Id="rId5" Type="http://schemas.openxmlformats.org/officeDocument/2006/relationships/image" Target="../media/image17.png"/><Relationship Id="rId15" Type="http://schemas.openxmlformats.org/officeDocument/2006/relationships/oleObject" Target="../embeddings/oleObject4.bin"/><Relationship Id="rId10" Type="http://schemas.openxmlformats.org/officeDocument/2006/relationships/image" Target="../media/image37.emf"/><Relationship Id="rId4" Type="http://schemas.openxmlformats.org/officeDocument/2006/relationships/image" Target="../media/image16.png"/><Relationship Id="rId9" Type="http://schemas.openxmlformats.org/officeDocument/2006/relationships/oleObject" Target="../embeddings/oleObject2.bin"/><Relationship Id="rId14" Type="http://schemas.openxmlformats.org/officeDocument/2006/relationships/image" Target="../media/image38.emf"/></Relationships>
</file>

<file path=ppt/slides/_rels/slide1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6.png"/><Relationship Id="rId7" Type="http://schemas.openxmlformats.org/officeDocument/2006/relationships/image" Target="../media/image47.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9.jpeg"/><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25.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34.png"/><Relationship Id="rId7"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17.png"/><Relationship Id="rId10" Type="http://schemas.openxmlformats.org/officeDocument/2006/relationships/image" Target="../media/image15.png"/><Relationship Id="rId4" Type="http://schemas.openxmlformats.org/officeDocument/2006/relationships/image" Target="../media/image16.png"/><Relationship Id="rId9"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3" Type="http://schemas.openxmlformats.org/officeDocument/2006/relationships/image" Target="../media/image16.png"/><Relationship Id="rId7" Type="http://schemas.openxmlformats.org/officeDocument/2006/relationships/image" Target="../media/image58.png"/><Relationship Id="rId12" Type="http://schemas.openxmlformats.org/officeDocument/2006/relationships/image" Target="../media/image63.png"/><Relationship Id="rId2" Type="http://schemas.openxmlformats.org/officeDocument/2006/relationships/notesSlide" Target="../notesSlides/notesSlide28.xml"/><Relationship Id="rId16"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56.png"/><Relationship Id="rId15" Type="http://schemas.openxmlformats.org/officeDocument/2006/relationships/image" Target="../media/image66.jpeg"/><Relationship Id="rId10" Type="http://schemas.openxmlformats.org/officeDocument/2006/relationships/image" Target="../media/image61.png"/><Relationship Id="rId4" Type="http://schemas.openxmlformats.org/officeDocument/2006/relationships/image" Target="../media/image17.png"/><Relationship Id="rId9" Type="http://schemas.openxmlformats.org/officeDocument/2006/relationships/image" Target="../media/image60.png"/><Relationship Id="rId14" Type="http://schemas.openxmlformats.org/officeDocument/2006/relationships/image" Target="../media/image65.pn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3.jpe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chart" Target="../charts/chart1.xml"/><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25.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6.png"/><Relationship Id="rId7"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9" name="同侧圆角矩形 8"/>
          <p:cNvSpPr/>
          <p:nvPr/>
        </p:nvSpPr>
        <p:spPr>
          <a:xfrm>
            <a:off x="4837113" y="4420870"/>
            <a:ext cx="2517140" cy="2138680"/>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90855" y="5239385"/>
            <a:ext cx="1208405" cy="1179195"/>
          </a:xfrm>
          <a:prstGeom prst="round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0475595" y="456565"/>
            <a:ext cx="1208405" cy="1179195"/>
          </a:xfrm>
          <a:prstGeom prst="round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90880" y="612775"/>
            <a:ext cx="10809605" cy="5586730"/>
          </a:xfrm>
          <a:prstGeom prst="rect">
            <a:avLst/>
          </a:prstGeom>
          <a:blipFill rotWithShape="1">
            <a:blip r:embed="rId3"/>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侧圆角矩形 7"/>
          <p:cNvSpPr/>
          <p:nvPr/>
        </p:nvSpPr>
        <p:spPr>
          <a:xfrm rot="10800000">
            <a:off x="4837113" y="456565"/>
            <a:ext cx="2517140" cy="2138680"/>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111183" y="2573020"/>
            <a:ext cx="5996940" cy="1398905"/>
          </a:xfrm>
          <a:prstGeom prst="rect">
            <a:avLst/>
          </a:prstGeom>
          <a:noFill/>
        </p:spPr>
        <p:txBody>
          <a:bodyPr vert="horz" wrap="square" rtlCol="0">
            <a:spAutoFit/>
          </a:bodyPr>
          <a:lstStyle/>
          <a:p>
            <a:pPr algn="ctr"/>
            <a:r>
              <a:rPr lang="zh-CN" altLang="en-US" sz="8500" dirty="0">
                <a:solidFill>
                  <a:srgbClr val="8D6B43"/>
                </a:solidFill>
                <a:latin typeface="方正姚体" panose="02010601030101010101" charset="-122"/>
                <a:ea typeface="方正姚体" panose="02010601030101010101" charset="-122"/>
              </a:rPr>
              <a:t>清新淡雅</a:t>
            </a:r>
          </a:p>
        </p:txBody>
      </p:sp>
      <p:sp>
        <p:nvSpPr>
          <p:cNvPr id="11" name="文本框 10"/>
          <p:cNvSpPr txBox="1"/>
          <p:nvPr/>
        </p:nvSpPr>
        <p:spPr>
          <a:xfrm>
            <a:off x="3065463" y="1429385"/>
            <a:ext cx="5996940" cy="1091565"/>
          </a:xfrm>
          <a:prstGeom prst="rect">
            <a:avLst/>
          </a:prstGeom>
          <a:noFill/>
        </p:spPr>
        <p:txBody>
          <a:bodyPr vert="horz" wrap="square" rtlCol="0">
            <a:spAutoFit/>
          </a:bodyPr>
          <a:lstStyle/>
          <a:p>
            <a:pPr algn="ctr"/>
            <a:r>
              <a:rPr lang="en-US" altLang="zh-CN" sz="6500" dirty="0" smtClean="0">
                <a:solidFill>
                  <a:schemeClr val="bg1"/>
                </a:solidFill>
                <a:latin typeface="Agency FB" panose="020B0503020202020204" pitchFamily="34" charset="0"/>
                <a:ea typeface="方正汉真广标简体" panose="02000000000000000000" charset="-122"/>
              </a:rPr>
              <a:t>20XX</a:t>
            </a:r>
            <a:endParaRPr lang="en-US" altLang="zh-CN" sz="6500" dirty="0">
              <a:solidFill>
                <a:schemeClr val="bg1"/>
              </a:solidFill>
              <a:latin typeface="Agency FB" panose="020B0503020202020204" pitchFamily="34" charset="0"/>
              <a:ea typeface="方正汉真广标简体" panose="02000000000000000000" charset="-122"/>
            </a:endParaRPr>
          </a:p>
        </p:txBody>
      </p:sp>
      <p:sp>
        <p:nvSpPr>
          <p:cNvPr id="14" name="文本框 13"/>
          <p:cNvSpPr txBox="1"/>
          <p:nvPr/>
        </p:nvSpPr>
        <p:spPr>
          <a:xfrm>
            <a:off x="3918857" y="4083900"/>
            <a:ext cx="4731657" cy="830997"/>
          </a:xfrm>
          <a:prstGeom prst="rect">
            <a:avLst/>
          </a:prstGeom>
          <a:noFill/>
        </p:spPr>
        <p:txBody>
          <a:bodyPr wrap="square" rtlCol="0">
            <a:spAutoFit/>
          </a:bodyPr>
          <a:lstStyle/>
          <a:p>
            <a:pPr algn="ctr">
              <a:lnSpc>
                <a:spcPct val="150000"/>
              </a:lnSpc>
            </a:pPr>
            <a:r>
              <a:rPr lang="zh-CN" altLang="en-US" sz="1600" dirty="0">
                <a:solidFill>
                  <a:srgbClr val="5CA78E"/>
                </a:solidFill>
                <a:latin typeface="微软雅黑" panose="020B0503020204020204" pitchFamily="34" charset="-122"/>
                <a:ea typeface="微软雅黑" panose="020B0503020204020204" pitchFamily="34" charset="-122"/>
              </a:rPr>
              <a:t>总结汇报</a:t>
            </a:r>
            <a:r>
              <a:rPr lang="en-US" altLang="zh-CN" sz="1600" dirty="0">
                <a:solidFill>
                  <a:srgbClr val="5CA78E"/>
                </a:solidFill>
                <a:latin typeface="微软雅黑" panose="020B0503020204020204" pitchFamily="34" charset="-122"/>
                <a:ea typeface="微软雅黑" panose="020B0503020204020204" pitchFamily="34" charset="-122"/>
              </a:rPr>
              <a:t>/ </a:t>
            </a:r>
            <a:r>
              <a:rPr lang="zh-CN" altLang="en-US" sz="1600" dirty="0">
                <a:solidFill>
                  <a:srgbClr val="5CA78E"/>
                </a:solidFill>
                <a:latin typeface="微软雅黑" panose="020B0503020204020204" pitchFamily="34" charset="-122"/>
                <a:ea typeface="微软雅黑" panose="020B0503020204020204" pitchFamily="34" charset="-122"/>
              </a:rPr>
              <a:t>公司简介 </a:t>
            </a:r>
            <a:r>
              <a:rPr lang="en-US" altLang="zh-CN" sz="1600" dirty="0">
                <a:solidFill>
                  <a:srgbClr val="5CA78E"/>
                </a:solidFill>
                <a:latin typeface="微软雅黑" panose="020B0503020204020204" pitchFamily="34" charset="-122"/>
                <a:ea typeface="微软雅黑" panose="020B0503020204020204" pitchFamily="34" charset="-122"/>
              </a:rPr>
              <a:t>/ </a:t>
            </a:r>
            <a:r>
              <a:rPr lang="zh-CN" altLang="en-US" sz="1600" dirty="0">
                <a:solidFill>
                  <a:srgbClr val="5CA78E"/>
                </a:solidFill>
                <a:latin typeface="微软雅黑" panose="020B0503020204020204" pitchFamily="34" charset="-122"/>
                <a:ea typeface="微软雅黑" panose="020B0503020204020204" pitchFamily="34" charset="-122"/>
              </a:rPr>
              <a:t>工作计划</a:t>
            </a:r>
            <a:endParaRPr lang="en-US" altLang="zh-CN" sz="1600" dirty="0">
              <a:solidFill>
                <a:srgbClr val="5CA78E"/>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a:solidFill>
                  <a:srgbClr val="5CA78E"/>
                </a:solidFill>
                <a:latin typeface="微软雅黑" panose="020B0503020204020204" pitchFamily="34" charset="-122"/>
                <a:ea typeface="微软雅黑" panose="020B0503020204020204" pitchFamily="34" charset="-122"/>
              </a:rPr>
              <a:t>汇报人：</a:t>
            </a:r>
            <a:r>
              <a:rPr lang="en-US" altLang="zh-CN" sz="1600" dirty="0">
                <a:solidFill>
                  <a:srgbClr val="5CA78E"/>
                </a:solidFill>
                <a:latin typeface="微软雅黑" panose="020B0503020204020204" pitchFamily="34" charset="-122"/>
                <a:ea typeface="微软雅黑" panose="020B0503020204020204" pitchFamily="34" charset="-122"/>
              </a:rPr>
              <a:t>XXX</a:t>
            </a:r>
            <a:r>
              <a:rPr lang="zh-CN" altLang="en-US" sz="1600" dirty="0">
                <a:solidFill>
                  <a:srgbClr val="5CA78E"/>
                </a:solidFill>
                <a:latin typeface="微软雅黑" panose="020B0503020204020204" pitchFamily="34" charset="-122"/>
                <a:ea typeface="微软雅黑" panose="020B0503020204020204" pitchFamily="34" charset="-122"/>
              </a:rPr>
              <a:t>  </a:t>
            </a:r>
            <a:r>
              <a:rPr lang="zh-CN" altLang="en-US" sz="1600" dirty="0" smtClean="0">
                <a:solidFill>
                  <a:srgbClr val="5CA78E"/>
                </a:solidFill>
                <a:latin typeface="微软雅黑" panose="020B0503020204020204" pitchFamily="34" charset="-122"/>
                <a:ea typeface="微软雅黑" panose="020B0503020204020204" pitchFamily="34" charset="-122"/>
              </a:rPr>
              <a:t>  汇</a:t>
            </a:r>
            <a:r>
              <a:rPr lang="zh-CN" altLang="en-US" sz="1600" dirty="0">
                <a:solidFill>
                  <a:srgbClr val="5CA78E"/>
                </a:solidFill>
                <a:latin typeface="微软雅黑" panose="020B0503020204020204" pitchFamily="34" charset="-122"/>
                <a:ea typeface="微软雅黑" panose="020B0503020204020204" pitchFamily="34" charset="-122"/>
              </a:rPr>
              <a:t>报时间：</a:t>
            </a:r>
            <a:r>
              <a:rPr lang="en-US" altLang="zh-CN" sz="1600" dirty="0">
                <a:solidFill>
                  <a:srgbClr val="5CA78E"/>
                </a:solidFill>
                <a:latin typeface="微软雅黑" panose="020B0503020204020204" pitchFamily="34" charset="-122"/>
                <a:ea typeface="微软雅黑" panose="020B0503020204020204" pitchFamily="34" charset="-122"/>
              </a:rPr>
              <a:t>XX</a:t>
            </a:r>
            <a:r>
              <a:rPr lang="zh-CN" altLang="en-US" sz="1600" dirty="0">
                <a:solidFill>
                  <a:srgbClr val="5CA78E"/>
                </a:solidFill>
                <a:latin typeface="微软雅黑" panose="020B0503020204020204" pitchFamily="34" charset="-122"/>
                <a:ea typeface="微软雅黑" panose="020B0503020204020204" pitchFamily="34" charset="-122"/>
              </a:rPr>
              <a:t>年</a:t>
            </a:r>
            <a:r>
              <a:rPr lang="en-US" altLang="zh-CN" sz="1600" dirty="0">
                <a:solidFill>
                  <a:srgbClr val="5CA78E"/>
                </a:solidFill>
                <a:latin typeface="微软雅黑" panose="020B0503020204020204" pitchFamily="34" charset="-122"/>
                <a:ea typeface="微软雅黑" panose="020B0503020204020204" pitchFamily="34" charset="-122"/>
              </a:rPr>
              <a:t>XX</a:t>
            </a:r>
            <a:r>
              <a:rPr lang="zh-CN" altLang="en-US" sz="1600" dirty="0">
                <a:solidFill>
                  <a:srgbClr val="5CA78E"/>
                </a:solidFill>
                <a:latin typeface="微软雅黑" panose="020B0503020204020204" pitchFamily="34" charset="-122"/>
                <a:ea typeface="微软雅黑" panose="020B0503020204020204" pitchFamily="34" charset="-122"/>
              </a:rPr>
              <a:t>月</a:t>
            </a:r>
          </a:p>
        </p:txBody>
      </p:sp>
      <p:sp>
        <p:nvSpPr>
          <p:cNvPr id="15" name="文本框 14"/>
          <p:cNvSpPr txBox="1"/>
          <p:nvPr/>
        </p:nvSpPr>
        <p:spPr>
          <a:xfrm>
            <a:off x="5415061" y="825153"/>
            <a:ext cx="1327655" cy="584775"/>
          </a:xfrm>
          <a:prstGeom prst="rect">
            <a:avLst/>
          </a:prstGeom>
          <a:noFill/>
        </p:spPr>
        <p:txBody>
          <a:bodyPr wrap="square" rtlCol="0">
            <a:spAutoFit/>
          </a:bodyPr>
          <a:lstStyle/>
          <a:p>
            <a:pPr algn="ctr"/>
            <a:r>
              <a:rPr lang="en-US" altLang="zh-CN" sz="3200" dirty="0">
                <a:solidFill>
                  <a:schemeClr val="bg1"/>
                </a:solidFill>
                <a:latin typeface="Agency FB" panose="020B0503020202020204" pitchFamily="34" charset="0"/>
                <a:ea typeface="方正姚体" panose="02010601030101010101" charset="-122"/>
              </a:rPr>
              <a:t>LOGO</a:t>
            </a:r>
          </a:p>
        </p:txBody>
      </p:sp>
      <p:pic>
        <p:nvPicPr>
          <p:cNvPr id="16" name="图片 15"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540000" flipH="1">
            <a:off x="1903095" y="2613025"/>
            <a:ext cx="2900680" cy="2837180"/>
          </a:xfrm>
          <a:prstGeom prst="rect">
            <a:avLst/>
          </a:prstGeom>
        </p:spPr>
      </p:pic>
      <p:pic>
        <p:nvPicPr>
          <p:cNvPr id="18" name="图片 17"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21360000">
            <a:off x="7699375" y="2493010"/>
            <a:ext cx="2677160" cy="2946400"/>
          </a:xfrm>
          <a:prstGeom prst="rect">
            <a:avLst/>
          </a:prstGeom>
        </p:spPr>
      </p:pic>
      <p:pic>
        <p:nvPicPr>
          <p:cNvPr id="19" name="图片 18" descr="91a91957d94893cda4457f0efd2b5ba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35195" y="4831715"/>
            <a:ext cx="2992755" cy="15868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同侧圆角矩形 8"/>
          <p:cNvSpPr/>
          <p:nvPr/>
        </p:nvSpPr>
        <p:spPr>
          <a:xfrm>
            <a:off x="4837113" y="4448810"/>
            <a:ext cx="2517140" cy="2138680"/>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90855" y="5239385"/>
            <a:ext cx="1208405" cy="1179195"/>
          </a:xfrm>
          <a:prstGeom prst="round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0475595" y="456565"/>
            <a:ext cx="1208405" cy="1179195"/>
          </a:xfrm>
          <a:prstGeom prst="round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91515" y="635635"/>
            <a:ext cx="10809605" cy="558673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侧圆角矩形 7"/>
          <p:cNvSpPr/>
          <p:nvPr/>
        </p:nvSpPr>
        <p:spPr>
          <a:xfrm rot="10800000">
            <a:off x="4837430" y="457200"/>
            <a:ext cx="2517140" cy="607060"/>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 190"/>
          <p:cNvSpPr/>
          <p:nvPr/>
        </p:nvSpPr>
        <p:spPr>
          <a:xfrm>
            <a:off x="5703253" y="5802630"/>
            <a:ext cx="784860" cy="784860"/>
          </a:xfrm>
          <a:prstGeom prst="diamond">
            <a:avLst/>
          </a:prstGeom>
          <a:solidFill>
            <a:srgbClr val="339183"/>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文本框 1"/>
          <p:cNvSpPr txBox="1"/>
          <p:nvPr/>
        </p:nvSpPr>
        <p:spPr>
          <a:xfrm>
            <a:off x="5958824" y="2163827"/>
            <a:ext cx="551815" cy="1580379"/>
          </a:xfrm>
          <a:prstGeom prst="rect">
            <a:avLst/>
          </a:prstGeom>
          <a:noFill/>
        </p:spPr>
        <p:txBody>
          <a:bodyPr vert="eaVert" wrap="square" rtlCol="0">
            <a:spAutoFit/>
          </a:bodyPr>
          <a:lstStyle/>
          <a:p>
            <a:pPr algn="ctr"/>
            <a:r>
              <a:rPr lang="zh-CN" altLang="en-US" sz="2400" dirty="0">
                <a:solidFill>
                  <a:srgbClr val="8D6B43"/>
                </a:solidFill>
                <a:latin typeface="方正姚体" panose="02010601030101010101" charset="-122"/>
                <a:ea typeface="方正姚体" panose="02010601030101010101" charset="-122"/>
              </a:rPr>
              <a:t>添加标题</a:t>
            </a:r>
          </a:p>
        </p:txBody>
      </p:sp>
      <p:sp>
        <p:nvSpPr>
          <p:cNvPr id="5" name="文本框 4"/>
          <p:cNvSpPr txBox="1"/>
          <p:nvPr/>
        </p:nvSpPr>
        <p:spPr>
          <a:xfrm>
            <a:off x="5939638" y="1472556"/>
            <a:ext cx="727704" cy="829945"/>
          </a:xfrm>
          <a:prstGeom prst="rect">
            <a:avLst/>
          </a:prstGeom>
          <a:noFill/>
        </p:spPr>
        <p:txBody>
          <a:bodyPr wrap="square" rtlCol="0">
            <a:spAutoFit/>
          </a:bodyPr>
          <a:lstStyle/>
          <a:p>
            <a:pPr algn="ctr"/>
            <a:r>
              <a:rPr lang="zh-CN" altLang="en-US" sz="4800" dirty="0">
                <a:solidFill>
                  <a:srgbClr val="8D6B43"/>
                </a:solidFill>
                <a:latin typeface="方正姚体" panose="02010601030101010101" charset="-122"/>
                <a:ea typeface="方正姚体" panose="02010601030101010101" charset="-122"/>
              </a:rPr>
              <a:t>贰</a:t>
            </a:r>
          </a:p>
        </p:txBody>
      </p:sp>
      <p:sp>
        <p:nvSpPr>
          <p:cNvPr id="10" name="文本框 9"/>
          <p:cNvSpPr txBox="1"/>
          <p:nvPr/>
        </p:nvSpPr>
        <p:spPr>
          <a:xfrm>
            <a:off x="3832209" y="3618743"/>
            <a:ext cx="4805045" cy="2399665"/>
          </a:xfrm>
          <a:prstGeom prst="rect">
            <a:avLst/>
          </a:prstGeom>
          <a:noFill/>
        </p:spPr>
        <p:txBody>
          <a:bodyPr wrap="none" rtlCol="0">
            <a:spAutoFit/>
          </a:bodyPr>
          <a:lstStyle/>
          <a:p>
            <a:pPr algn="ctr"/>
            <a:r>
              <a:rPr lang="en-US" altLang="zh-CN" sz="15000" dirty="0">
                <a:solidFill>
                  <a:srgbClr val="339183"/>
                </a:solidFill>
                <a:latin typeface="微软雅黑" panose="020B0503020204020204" charset="-122"/>
                <a:ea typeface="微软雅黑" panose="020B0503020204020204" charset="-122"/>
              </a:rPr>
              <a:t>TWO</a:t>
            </a:r>
          </a:p>
        </p:txBody>
      </p:sp>
      <p:pic>
        <p:nvPicPr>
          <p:cNvPr id="11" name="图片 10" descr="E:\素材\春\f8ff524aa4c5fd889e7d0ebb7ea1f30d.pngf8ff524aa4c5fd889e7d0ebb7ea1f30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1560426" flipH="1" flipV="1">
            <a:off x="6454775" y="2458720"/>
            <a:ext cx="2009140" cy="2553335"/>
          </a:xfrm>
          <a:prstGeom prst="rect">
            <a:avLst/>
          </a:prstGeom>
        </p:spPr>
      </p:pic>
      <p:pic>
        <p:nvPicPr>
          <p:cNvPr id="12" name="图片 11" descr="E:\素材\春\f8ff524aa4c5fd889e7d0ebb7ea1f30d.pngf8ff524aa4c5fd889e7d0ebb7ea1f30d"/>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21152162" flipH="1">
            <a:off x="3323590" y="2757170"/>
            <a:ext cx="1940560" cy="1955800"/>
          </a:xfrm>
          <a:prstGeom prst="rect">
            <a:avLst/>
          </a:prstGeom>
        </p:spPr>
      </p:pic>
      <p:pic>
        <p:nvPicPr>
          <p:cNvPr id="29" name="图片 28" descr="E:\素材\春\f8ff524aa4c5fd889e7d0ebb7ea1f30d.pngf8ff524aa4c5fd889e7d0ebb7ea1f30d"/>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667500" y="1635760"/>
            <a:ext cx="1594485" cy="1421130"/>
          </a:xfrm>
          <a:prstGeom prst="rect">
            <a:avLst/>
          </a:prstGeom>
        </p:spPr>
      </p:pic>
      <p:pic>
        <p:nvPicPr>
          <p:cNvPr id="30" name="图片 29"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7344068">
            <a:off x="4332196" y="2278507"/>
            <a:ext cx="1557020" cy="1523499"/>
          </a:xfrm>
          <a:prstGeom prst="rect">
            <a:avLst/>
          </a:prstGeom>
        </p:spPr>
      </p:pic>
      <p:pic>
        <p:nvPicPr>
          <p:cNvPr id="31" name="图片 30" descr="E:\素材\春\7ff96c0408d5f1ad90e6490e1fb39ea4.png7ff96c0408d5f1ad90e6490e1fb39ea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7184111">
            <a:off x="1604982" y="-580633"/>
            <a:ext cx="2674620" cy="2615565"/>
          </a:xfrm>
          <a:prstGeom prst="rect">
            <a:avLst/>
          </a:prstGeom>
        </p:spPr>
      </p:pic>
      <p:pic>
        <p:nvPicPr>
          <p:cNvPr id="32" name="图片 31" descr="E:\素材\春\7ff96c0408d5f1ad90e6490e1fb39ea4.png7ff96c0408d5f1ad90e6490e1fb39ea4"/>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000000">
            <a:off x="8280400" y="48926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descr="E:\素材\春\7ff96c0408d5f1ad90e6490e1fb39ea4.png7ff96c0408d5f1ad90e6490e1fb39ea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77534" y="2218015"/>
            <a:ext cx="539892" cy="1442956"/>
            <a:chOff x="113597"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113597"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贰</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sp>
        <p:nvSpPr>
          <p:cNvPr id="4" name="等腰三角形 3"/>
          <p:cNvSpPr/>
          <p:nvPr/>
        </p:nvSpPr>
        <p:spPr>
          <a:xfrm flipV="1">
            <a:off x="2373892" y="0"/>
            <a:ext cx="7435273" cy="3565236"/>
          </a:xfrm>
          <a:prstGeom prst="triangl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982345" y="502532"/>
            <a:ext cx="4227310" cy="523220"/>
          </a:xfrm>
          <a:prstGeom prst="rect">
            <a:avLst/>
          </a:prstGeom>
          <a:noFill/>
        </p:spPr>
        <p:txBody>
          <a:bodyPr wrap="square" rtlCol="0">
            <a:spAutoFit/>
          </a:bodyPr>
          <a:lstStyle/>
          <a:p>
            <a:pPr algn="ctr"/>
            <a:r>
              <a:rPr lang="en-US" altLang="zh-CN" sz="2800" b="1" dirty="0">
                <a:solidFill>
                  <a:schemeClr val="bg1"/>
                </a:solidFill>
                <a:latin typeface="微软雅黑" panose="020B0503020204020204" charset="-122"/>
                <a:ea typeface="微软雅黑" panose="020B0503020204020204" charset="-122"/>
              </a:rPr>
              <a:t>YOUR </a:t>
            </a:r>
            <a:r>
              <a:rPr lang="en-US" altLang="zh-CN"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2800" b="1" dirty="0">
                <a:solidFill>
                  <a:schemeClr val="bg1"/>
                </a:solidFill>
                <a:latin typeface="微软雅黑" panose="020B0503020204020204" charset="-122"/>
                <a:ea typeface="微软雅黑" panose="020B0503020204020204" charset="-122"/>
              </a:rPr>
              <a:t> HERE</a:t>
            </a:r>
            <a:endParaRPr lang="zh-CN" altLang="en-US" sz="2800" b="1" dirty="0">
              <a:solidFill>
                <a:schemeClr val="bg1"/>
              </a:solidFill>
              <a:latin typeface="微软雅黑" panose="020B0503020204020204" charset="-122"/>
              <a:ea typeface="微软雅黑" panose="020B0503020204020204" charset="-122"/>
            </a:endParaRPr>
          </a:p>
        </p:txBody>
      </p:sp>
      <p:cxnSp>
        <p:nvCxnSpPr>
          <p:cNvPr id="7" name="直接连接符 6"/>
          <p:cNvCxnSpPr/>
          <p:nvPr/>
        </p:nvCxnSpPr>
        <p:spPr>
          <a:xfrm>
            <a:off x="5310909" y="1274432"/>
            <a:ext cx="15701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23"/>
          <p:cNvSpPr/>
          <p:nvPr/>
        </p:nvSpPr>
        <p:spPr>
          <a:xfrm>
            <a:off x="4414980" y="1506507"/>
            <a:ext cx="3362035" cy="400110"/>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solidFill>
                <a:latin typeface="+mn-ea"/>
              </a:rPr>
              <a:t>Lorem ipsum dolor sit amet, consectetur adipiscing elit. Nulla imperdiet volutpat dui at fermentum.</a:t>
            </a:r>
          </a:p>
        </p:txBody>
      </p:sp>
      <p:sp>
        <p:nvSpPr>
          <p:cNvPr id="9" name="菱形 8"/>
          <p:cNvSpPr/>
          <p:nvPr/>
        </p:nvSpPr>
        <p:spPr>
          <a:xfrm>
            <a:off x="4696027" y="2650144"/>
            <a:ext cx="2826327" cy="2826327"/>
          </a:xfrm>
          <a:prstGeom prst="diamond">
            <a:avLst/>
          </a:prstGeom>
          <a:blipFill rotWithShape="1">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7710888" y="4067767"/>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2" name="Rectangle 23"/>
          <p:cNvSpPr/>
          <p:nvPr/>
        </p:nvSpPr>
        <p:spPr>
          <a:xfrm>
            <a:off x="8209655" y="4186224"/>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3" name="文本框 12"/>
          <p:cNvSpPr txBox="1"/>
          <p:nvPr/>
        </p:nvSpPr>
        <p:spPr>
          <a:xfrm>
            <a:off x="1522701" y="3913878"/>
            <a:ext cx="2486025" cy="307777"/>
          </a:xfrm>
          <a:prstGeom prst="rect">
            <a:avLst/>
          </a:prstGeom>
          <a:noFill/>
        </p:spPr>
        <p:txBody>
          <a:bodyPr wrap="square" rtlCol="0">
            <a:spAutoFit/>
          </a:bodyPr>
          <a:lstStyle/>
          <a:p>
            <a:pPr algn="r"/>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cxnSp>
        <p:nvCxnSpPr>
          <p:cNvPr id="16" name="直接连接符 15"/>
          <p:cNvCxnSpPr/>
          <p:nvPr/>
        </p:nvCxnSpPr>
        <p:spPr>
          <a:xfrm>
            <a:off x="4008727" y="4069256"/>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7" name="Rectangle 23"/>
          <p:cNvSpPr/>
          <p:nvPr/>
        </p:nvSpPr>
        <p:spPr>
          <a:xfrm>
            <a:off x="1522700" y="4172339"/>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8" name="文本框 17"/>
          <p:cNvSpPr txBox="1"/>
          <p:nvPr/>
        </p:nvSpPr>
        <p:spPr>
          <a:xfrm>
            <a:off x="8332723" y="3923902"/>
            <a:ext cx="2486025" cy="307777"/>
          </a:xfrm>
          <a:prstGeom prst="rect">
            <a:avLst/>
          </a:prstGeom>
          <a:noFill/>
        </p:spPr>
        <p:txBody>
          <a:bodyPr wrap="square" rtlCol="0">
            <a:spAutoFit/>
          </a:bodyPr>
          <a:lstStyle/>
          <a:p>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cxnSp>
        <p:nvCxnSpPr>
          <p:cNvPr id="22" name="直接连接符 21"/>
          <p:cNvCxnSpPr/>
          <p:nvPr/>
        </p:nvCxnSpPr>
        <p:spPr>
          <a:xfrm>
            <a:off x="6091529" y="5569527"/>
            <a:ext cx="0" cy="1403928"/>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pic>
        <p:nvPicPr>
          <p:cNvPr id="6" name="图片 5"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descr="E:\素材\春\7ff96c0408d5f1ad90e6490e1fb39ea4.png7ff96c0408d5f1ad90e6490e1fb39ea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77534" y="2218015"/>
            <a:ext cx="539892" cy="1442956"/>
            <a:chOff x="113597"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113597"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贰</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cxnSp>
        <p:nvCxnSpPr>
          <p:cNvPr id="4" name="直接连接符 3"/>
          <p:cNvCxnSpPr/>
          <p:nvPr/>
        </p:nvCxnSpPr>
        <p:spPr>
          <a:xfrm>
            <a:off x="6096000" y="-803564"/>
            <a:ext cx="0" cy="1403928"/>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5" name="菱形 4"/>
          <p:cNvSpPr/>
          <p:nvPr/>
        </p:nvSpPr>
        <p:spPr>
          <a:xfrm>
            <a:off x="5005705" y="749300"/>
            <a:ext cx="2180590" cy="2180590"/>
          </a:xfrm>
          <a:prstGeom prst="diamond">
            <a:avLst/>
          </a:prstGeom>
          <a:blipFill rotWithShape="1">
            <a:blip r:embed="rId5"/>
            <a:stretch>
              <a:fillRect/>
            </a:stretch>
          </a:blipFill>
          <a:ln>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cxnSp>
        <p:nvCxnSpPr>
          <p:cNvPr id="13" name="直接连接符 12"/>
          <p:cNvCxnSpPr/>
          <p:nvPr/>
        </p:nvCxnSpPr>
        <p:spPr>
          <a:xfrm>
            <a:off x="7272599" y="1849897"/>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4" name="Rectangle 23"/>
          <p:cNvSpPr/>
          <p:nvPr/>
        </p:nvSpPr>
        <p:spPr>
          <a:xfrm>
            <a:off x="7771366" y="1968354"/>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5" name="文本框 14"/>
          <p:cNvSpPr txBox="1"/>
          <p:nvPr/>
        </p:nvSpPr>
        <p:spPr>
          <a:xfrm>
            <a:off x="7771366" y="1707120"/>
            <a:ext cx="2486025" cy="307777"/>
          </a:xfrm>
          <a:prstGeom prst="rect">
            <a:avLst/>
          </a:prstGeom>
          <a:noFill/>
        </p:spPr>
        <p:txBody>
          <a:bodyPr wrap="square" rtlCol="0">
            <a:spAutoFit/>
          </a:bodyPr>
          <a:lstStyle/>
          <a:p>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sp>
        <p:nvSpPr>
          <p:cNvPr id="16" name="文本框 15"/>
          <p:cNvSpPr txBox="1"/>
          <p:nvPr/>
        </p:nvSpPr>
        <p:spPr>
          <a:xfrm>
            <a:off x="1934603" y="1679412"/>
            <a:ext cx="2486025" cy="307777"/>
          </a:xfrm>
          <a:prstGeom prst="rect">
            <a:avLst/>
          </a:prstGeom>
          <a:noFill/>
        </p:spPr>
        <p:txBody>
          <a:bodyPr wrap="square" rtlCol="0">
            <a:spAutoFit/>
          </a:bodyPr>
          <a:lstStyle/>
          <a:p>
            <a:pPr algn="r"/>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cxnSp>
        <p:nvCxnSpPr>
          <p:cNvPr id="17" name="直接连接符 16"/>
          <p:cNvCxnSpPr/>
          <p:nvPr/>
        </p:nvCxnSpPr>
        <p:spPr>
          <a:xfrm>
            <a:off x="4420629" y="1834790"/>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8" name="Rectangle 23"/>
          <p:cNvSpPr/>
          <p:nvPr/>
        </p:nvSpPr>
        <p:spPr>
          <a:xfrm>
            <a:off x="1934602" y="1937873"/>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cxnSp>
        <p:nvCxnSpPr>
          <p:cNvPr id="19" name="直接连接符 18"/>
          <p:cNvCxnSpPr/>
          <p:nvPr/>
        </p:nvCxnSpPr>
        <p:spPr>
          <a:xfrm>
            <a:off x="6096000" y="2997200"/>
            <a:ext cx="0" cy="1403928"/>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20" name="菱形 19"/>
          <p:cNvSpPr/>
          <p:nvPr/>
        </p:nvSpPr>
        <p:spPr>
          <a:xfrm>
            <a:off x="5381625" y="4547235"/>
            <a:ext cx="1428750" cy="1428750"/>
          </a:xfrm>
          <a:prstGeom prst="diamond">
            <a:avLst/>
          </a:prstGeom>
          <a:blipFill rotWithShape="1">
            <a:blip r:embed="rId6" cstate="screen">
              <a:extLst>
                <a:ext uri="{28A0092B-C50C-407E-A947-70E740481C1C}">
                  <a14:useLocalDpi xmlns:a14="http://schemas.microsoft.com/office/drawing/2010/main"/>
                </a:ext>
              </a:extLst>
            </a:blip>
            <a:stretch>
              <a:fillRect/>
            </a:stretch>
          </a:blipFill>
          <a:ln>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cxnSp>
        <p:nvCxnSpPr>
          <p:cNvPr id="32" name="直接连接符 31"/>
          <p:cNvCxnSpPr/>
          <p:nvPr/>
        </p:nvCxnSpPr>
        <p:spPr>
          <a:xfrm>
            <a:off x="6918036" y="5249019"/>
            <a:ext cx="1005730"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33" name="Rectangle 23"/>
          <p:cNvSpPr/>
          <p:nvPr/>
        </p:nvSpPr>
        <p:spPr>
          <a:xfrm>
            <a:off x="7923766" y="5367476"/>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34" name="文本框 33"/>
          <p:cNvSpPr txBox="1"/>
          <p:nvPr/>
        </p:nvSpPr>
        <p:spPr>
          <a:xfrm>
            <a:off x="7923766" y="5106242"/>
            <a:ext cx="2486025" cy="307777"/>
          </a:xfrm>
          <a:prstGeom prst="rect">
            <a:avLst/>
          </a:prstGeom>
          <a:noFill/>
        </p:spPr>
        <p:txBody>
          <a:bodyPr wrap="square" rtlCol="0">
            <a:spAutoFit/>
          </a:bodyPr>
          <a:lstStyle/>
          <a:p>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sp>
        <p:nvSpPr>
          <p:cNvPr id="35" name="文本框 34"/>
          <p:cNvSpPr txBox="1"/>
          <p:nvPr/>
        </p:nvSpPr>
        <p:spPr>
          <a:xfrm>
            <a:off x="1934603" y="5106242"/>
            <a:ext cx="2486025" cy="307777"/>
          </a:xfrm>
          <a:prstGeom prst="rect">
            <a:avLst/>
          </a:prstGeom>
          <a:noFill/>
        </p:spPr>
        <p:txBody>
          <a:bodyPr wrap="square" rtlCol="0">
            <a:spAutoFit/>
          </a:bodyPr>
          <a:lstStyle/>
          <a:p>
            <a:pPr algn="r"/>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cxnSp>
        <p:nvCxnSpPr>
          <p:cNvPr id="36" name="直接连接符 35"/>
          <p:cNvCxnSpPr>
            <a:stCxn id="35" idx="3"/>
          </p:cNvCxnSpPr>
          <p:nvPr/>
        </p:nvCxnSpPr>
        <p:spPr>
          <a:xfrm>
            <a:off x="4420628" y="5260131"/>
            <a:ext cx="853336" cy="1489"/>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37" name="Rectangle 23"/>
          <p:cNvSpPr/>
          <p:nvPr/>
        </p:nvSpPr>
        <p:spPr>
          <a:xfrm>
            <a:off x="1934602" y="5364703"/>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cxnSp>
        <p:nvCxnSpPr>
          <p:cNvPr id="12" name="直接连接符 11"/>
          <p:cNvCxnSpPr/>
          <p:nvPr/>
        </p:nvCxnSpPr>
        <p:spPr>
          <a:xfrm>
            <a:off x="6096000" y="6156036"/>
            <a:ext cx="0" cy="1403928"/>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pic>
        <p:nvPicPr>
          <p:cNvPr id="21" name="图片 20" descr="E:\素材\春\7ff96c0408d5f1ad90e6490e1fb39ea4.png7ff96c0408d5f1ad90e6490e1fb39ea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descr="E:\素材\春\7ff96c0408d5f1ad90e6490e1fb39ea4.png7ff96c0408d5f1ad90e6490e1fb39ea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77534" y="2218015"/>
            <a:ext cx="539892" cy="1442956"/>
            <a:chOff x="113597"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113597"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贰</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cxnSp>
        <p:nvCxnSpPr>
          <p:cNvPr id="4" name="直接连接符 3"/>
          <p:cNvCxnSpPr/>
          <p:nvPr/>
        </p:nvCxnSpPr>
        <p:spPr>
          <a:xfrm>
            <a:off x="6096000" y="-803564"/>
            <a:ext cx="0" cy="1403928"/>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9" name="直接连接符 8"/>
          <p:cNvCxnSpPr/>
          <p:nvPr/>
        </p:nvCxnSpPr>
        <p:spPr>
          <a:xfrm>
            <a:off x="6918036" y="1360510"/>
            <a:ext cx="1005730"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0" name="Rectangle 23"/>
          <p:cNvSpPr/>
          <p:nvPr/>
        </p:nvSpPr>
        <p:spPr>
          <a:xfrm>
            <a:off x="7923766" y="1478967"/>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1" name="文本框 10"/>
          <p:cNvSpPr txBox="1"/>
          <p:nvPr/>
        </p:nvSpPr>
        <p:spPr>
          <a:xfrm>
            <a:off x="7923766" y="1235587"/>
            <a:ext cx="2486025" cy="307777"/>
          </a:xfrm>
          <a:prstGeom prst="rect">
            <a:avLst/>
          </a:prstGeom>
          <a:noFill/>
        </p:spPr>
        <p:txBody>
          <a:bodyPr wrap="square" rtlCol="0">
            <a:spAutoFit/>
          </a:bodyPr>
          <a:lstStyle/>
          <a:p>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sp>
        <p:nvSpPr>
          <p:cNvPr id="12" name="文本框 11"/>
          <p:cNvSpPr txBox="1"/>
          <p:nvPr/>
        </p:nvSpPr>
        <p:spPr>
          <a:xfrm>
            <a:off x="1934603" y="1216645"/>
            <a:ext cx="2486025" cy="307777"/>
          </a:xfrm>
          <a:prstGeom prst="rect">
            <a:avLst/>
          </a:prstGeom>
          <a:noFill/>
        </p:spPr>
        <p:txBody>
          <a:bodyPr wrap="square" rtlCol="0">
            <a:spAutoFit/>
          </a:bodyPr>
          <a:lstStyle/>
          <a:p>
            <a:pPr algn="r"/>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cxnSp>
        <p:nvCxnSpPr>
          <p:cNvPr id="13" name="直接连接符 12"/>
          <p:cNvCxnSpPr>
            <a:stCxn id="12" idx="3"/>
          </p:cNvCxnSpPr>
          <p:nvPr/>
        </p:nvCxnSpPr>
        <p:spPr>
          <a:xfrm>
            <a:off x="4420628" y="1370534"/>
            <a:ext cx="853336" cy="2577"/>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4" name="Rectangle 23"/>
          <p:cNvSpPr/>
          <p:nvPr/>
        </p:nvSpPr>
        <p:spPr>
          <a:xfrm>
            <a:off x="1934604" y="1479544"/>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5" name="菱形 14"/>
          <p:cNvSpPr/>
          <p:nvPr/>
        </p:nvSpPr>
        <p:spPr>
          <a:xfrm>
            <a:off x="5381625" y="715645"/>
            <a:ext cx="1428750" cy="1428750"/>
          </a:xfrm>
          <a:prstGeom prst="diamond">
            <a:avLst/>
          </a:prstGeom>
          <a:blipFill rotWithShape="1">
            <a:blip r:embed="rId5"/>
            <a:stretch>
              <a:fillRect/>
            </a:stretch>
          </a:blipFill>
          <a:ln>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cxnSp>
        <p:nvCxnSpPr>
          <p:cNvPr id="20" name="直接连接符 19"/>
          <p:cNvCxnSpPr/>
          <p:nvPr/>
        </p:nvCxnSpPr>
        <p:spPr>
          <a:xfrm>
            <a:off x="6096003" y="2207490"/>
            <a:ext cx="0" cy="1403928"/>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22" name="直接连接符 21"/>
          <p:cNvCxnSpPr/>
          <p:nvPr/>
        </p:nvCxnSpPr>
        <p:spPr>
          <a:xfrm>
            <a:off x="7272602" y="4860951"/>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23" name="Rectangle 23"/>
          <p:cNvSpPr/>
          <p:nvPr/>
        </p:nvSpPr>
        <p:spPr>
          <a:xfrm>
            <a:off x="7771369" y="4979408"/>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24" name="文本框 23"/>
          <p:cNvSpPr txBox="1"/>
          <p:nvPr/>
        </p:nvSpPr>
        <p:spPr>
          <a:xfrm>
            <a:off x="7771369" y="4717081"/>
            <a:ext cx="2486025" cy="307777"/>
          </a:xfrm>
          <a:prstGeom prst="rect">
            <a:avLst/>
          </a:prstGeom>
          <a:noFill/>
        </p:spPr>
        <p:txBody>
          <a:bodyPr wrap="square" rtlCol="0">
            <a:spAutoFit/>
          </a:bodyPr>
          <a:lstStyle/>
          <a:p>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sp>
        <p:nvSpPr>
          <p:cNvPr id="25" name="文本框 24"/>
          <p:cNvSpPr txBox="1"/>
          <p:nvPr/>
        </p:nvSpPr>
        <p:spPr>
          <a:xfrm>
            <a:off x="1934606" y="4690466"/>
            <a:ext cx="2486025" cy="307777"/>
          </a:xfrm>
          <a:prstGeom prst="rect">
            <a:avLst/>
          </a:prstGeom>
          <a:noFill/>
        </p:spPr>
        <p:txBody>
          <a:bodyPr wrap="square" rtlCol="0">
            <a:spAutoFit/>
          </a:bodyPr>
          <a:lstStyle/>
          <a:p>
            <a:pPr algn="r"/>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cxnSp>
        <p:nvCxnSpPr>
          <p:cNvPr id="26" name="直接连接符 25"/>
          <p:cNvCxnSpPr/>
          <p:nvPr/>
        </p:nvCxnSpPr>
        <p:spPr>
          <a:xfrm>
            <a:off x="4420632" y="4845844"/>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27" name="Rectangle 23"/>
          <p:cNvSpPr/>
          <p:nvPr/>
        </p:nvSpPr>
        <p:spPr>
          <a:xfrm>
            <a:off x="1934605" y="4948927"/>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21" name="菱形 20"/>
          <p:cNvSpPr/>
          <p:nvPr/>
        </p:nvSpPr>
        <p:spPr>
          <a:xfrm>
            <a:off x="5005705" y="3760470"/>
            <a:ext cx="2180590" cy="2180590"/>
          </a:xfrm>
          <a:prstGeom prst="diamond">
            <a:avLst/>
          </a:prstGeom>
          <a:blipFill rotWithShape="1">
            <a:blip r:embed="rId6" cstate="screen">
              <a:extLst>
                <a:ext uri="{28A0092B-C50C-407E-A947-70E740481C1C}">
                  <a14:useLocalDpi xmlns:a14="http://schemas.microsoft.com/office/drawing/2010/main"/>
                </a:ext>
              </a:extLst>
            </a:blip>
            <a:stretch>
              <a:fillRect/>
            </a:stretch>
          </a:blipFill>
          <a:ln>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pic>
        <p:nvPicPr>
          <p:cNvPr id="6" name="图片 5" descr="E:\素材\春\7ff96c0408d5f1ad90e6490e1fb39ea4.png7ff96c0408d5f1ad90e6490e1fb39ea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毕业季\QQ截图20170620123344.jpgQQ截图20170620123344"/>
          <p:cNvPicPr>
            <a:picLocks noChangeAspect="1"/>
          </p:cNvPicPr>
          <p:nvPr/>
        </p:nvPicPr>
        <p:blipFill rotWithShape="1">
          <a:blip r:embed="rId3"/>
          <a:srcRect/>
          <a:stretch>
            <a:fillRect/>
          </a:stretch>
        </p:blipFill>
        <p:spPr>
          <a:xfrm>
            <a:off x="1183640" y="1502410"/>
            <a:ext cx="5131435" cy="1930400"/>
          </a:xfrm>
          <a:prstGeom prst="rect">
            <a:avLst/>
          </a:prstGeom>
        </p:spPr>
      </p:pic>
      <p:pic>
        <p:nvPicPr>
          <p:cNvPr id="5" name="图片 4" descr="C:\Users\Administrator\Desktop\毕业季\QQ截图20170615202413.pngQQ截图20170615202413"/>
          <p:cNvPicPr>
            <a:picLocks noChangeAspect="1"/>
          </p:cNvPicPr>
          <p:nvPr/>
        </p:nvPicPr>
        <p:blipFill rotWithShape="1">
          <a:blip r:embed="rId4"/>
          <a:srcRect/>
          <a:stretch>
            <a:fillRect/>
          </a:stretch>
        </p:blipFill>
        <p:spPr>
          <a:xfrm>
            <a:off x="6314440" y="3432810"/>
            <a:ext cx="5113020" cy="1930400"/>
          </a:xfrm>
          <a:prstGeom prst="rect">
            <a:avLst/>
          </a:prstGeom>
        </p:spPr>
      </p:pic>
      <p:sp>
        <p:nvSpPr>
          <p:cNvPr id="11" name="Rectangle 23"/>
          <p:cNvSpPr/>
          <p:nvPr/>
        </p:nvSpPr>
        <p:spPr>
          <a:xfrm>
            <a:off x="7638185" y="224983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4" name="文本框 13"/>
          <p:cNvSpPr txBox="1"/>
          <p:nvPr/>
        </p:nvSpPr>
        <p:spPr>
          <a:xfrm>
            <a:off x="7638185" y="1977493"/>
            <a:ext cx="2486025" cy="307777"/>
          </a:xfrm>
          <a:prstGeom prst="rect">
            <a:avLst/>
          </a:prstGeom>
          <a:noFill/>
        </p:spPr>
        <p:txBody>
          <a:bodyPr wrap="square" rtlCol="0">
            <a:spAutoFit/>
          </a:bodyPr>
          <a:lstStyle/>
          <a:p>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sp>
        <p:nvSpPr>
          <p:cNvPr id="21" name="Oval 5"/>
          <p:cNvSpPr/>
          <p:nvPr/>
        </p:nvSpPr>
        <p:spPr>
          <a:xfrm>
            <a:off x="6971811" y="2045369"/>
            <a:ext cx="541585" cy="544692"/>
          </a:xfrm>
          <a:prstGeom prst="ellipse">
            <a:avLst/>
          </a:prstGeom>
          <a:solidFill>
            <a:srgbClr val="33918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22" name="Oval 13"/>
          <p:cNvSpPr/>
          <p:nvPr/>
        </p:nvSpPr>
        <p:spPr>
          <a:xfrm>
            <a:off x="1363897" y="4234138"/>
            <a:ext cx="541585" cy="544692"/>
          </a:xfrm>
          <a:prstGeom prst="ellipse">
            <a:avLst/>
          </a:prstGeom>
          <a:solidFill>
            <a:srgbClr val="33918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23" name="Freeform 34"/>
          <p:cNvSpPr/>
          <p:nvPr/>
        </p:nvSpPr>
        <p:spPr bwMode="auto">
          <a:xfrm>
            <a:off x="1474093" y="4364521"/>
            <a:ext cx="321193" cy="283927"/>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24" name="Group 16"/>
          <p:cNvGrpSpPr/>
          <p:nvPr/>
        </p:nvGrpSpPr>
        <p:grpSpPr>
          <a:xfrm>
            <a:off x="7085369" y="2162976"/>
            <a:ext cx="314468" cy="309477"/>
            <a:chOff x="1587575" y="2265358"/>
            <a:chExt cx="314468" cy="309477"/>
          </a:xfrm>
          <a:solidFill>
            <a:schemeClr val="bg1"/>
          </a:solidFill>
        </p:grpSpPr>
        <p:sp>
          <p:nvSpPr>
            <p:cNvPr id="25"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7" name="Rectangle 23"/>
          <p:cNvSpPr/>
          <p:nvPr/>
        </p:nvSpPr>
        <p:spPr>
          <a:xfrm>
            <a:off x="2091748" y="443616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28" name="文本框 27"/>
          <p:cNvSpPr txBox="1"/>
          <p:nvPr/>
        </p:nvSpPr>
        <p:spPr>
          <a:xfrm>
            <a:off x="2091748" y="4163823"/>
            <a:ext cx="2486025" cy="307777"/>
          </a:xfrm>
          <a:prstGeom prst="rect">
            <a:avLst/>
          </a:prstGeom>
          <a:noFill/>
        </p:spPr>
        <p:txBody>
          <a:bodyPr wrap="square" rtlCol="0">
            <a:spAutoFit/>
          </a:bodyPr>
          <a:lstStyle/>
          <a:p>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pic>
        <p:nvPicPr>
          <p:cNvPr id="62" name="图片 61"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77534" y="2218015"/>
            <a:ext cx="539892" cy="1442956"/>
            <a:chOff x="113597"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113597"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贰</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pic>
        <p:nvPicPr>
          <p:cNvPr id="6" name="图片 5" descr="E:\素材\春\7ff96c0408d5f1ad90e6490e1fb39ea4.png7ff96c0408d5f1ad90e6490e1fb39ea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毕业季\QQ截图20170620123344.jpgQQ截图20170620123344"/>
          <p:cNvPicPr>
            <a:picLocks noChangeAspect="1"/>
          </p:cNvPicPr>
          <p:nvPr/>
        </p:nvPicPr>
        <p:blipFill rotWithShape="1">
          <a:blip r:embed="rId3"/>
          <a:srcRect/>
          <a:stretch>
            <a:fillRect/>
          </a:stretch>
        </p:blipFill>
        <p:spPr>
          <a:xfrm>
            <a:off x="863600" y="815340"/>
            <a:ext cx="1885315" cy="5214620"/>
          </a:xfrm>
          <a:prstGeom prst="rect">
            <a:avLst/>
          </a:prstGeom>
        </p:spPr>
      </p:pic>
      <p:pic>
        <p:nvPicPr>
          <p:cNvPr id="5" name="图片 4" descr="C:\Users\Administrator\Desktop\毕业季\QQ截图20170605122107.pngQQ截图20170605122107"/>
          <p:cNvPicPr>
            <a:picLocks noChangeAspect="1"/>
          </p:cNvPicPr>
          <p:nvPr/>
        </p:nvPicPr>
        <p:blipFill rotWithShape="1">
          <a:blip r:embed="rId4"/>
          <a:srcRect/>
          <a:stretch>
            <a:fillRect/>
          </a:stretch>
        </p:blipFill>
        <p:spPr>
          <a:xfrm>
            <a:off x="5152390" y="815340"/>
            <a:ext cx="1885315" cy="5215255"/>
          </a:xfrm>
          <a:prstGeom prst="rect">
            <a:avLst/>
          </a:prstGeom>
        </p:spPr>
      </p:pic>
      <p:pic>
        <p:nvPicPr>
          <p:cNvPr id="6" name="图片 5" descr="C:\Users\Administrator\Desktop\毕业季\QQ截图20170615202423.pngQQ截图20170615202423"/>
          <p:cNvPicPr>
            <a:picLocks noChangeAspect="1"/>
          </p:cNvPicPr>
          <p:nvPr/>
        </p:nvPicPr>
        <p:blipFill rotWithShape="1">
          <a:blip r:embed="rId5"/>
          <a:srcRect/>
          <a:stretch>
            <a:fillRect/>
          </a:stretch>
        </p:blipFill>
        <p:spPr>
          <a:xfrm>
            <a:off x="3007995" y="815340"/>
            <a:ext cx="1885315" cy="5215255"/>
          </a:xfrm>
          <a:prstGeom prst="rect">
            <a:avLst/>
          </a:prstGeom>
        </p:spPr>
      </p:pic>
      <p:sp>
        <p:nvSpPr>
          <p:cNvPr id="8" name="Rectangle 70"/>
          <p:cNvSpPr>
            <a:spLocks noChangeArrowheads="1"/>
          </p:cNvSpPr>
          <p:nvPr/>
        </p:nvSpPr>
        <p:spPr bwMode="auto">
          <a:xfrm>
            <a:off x="7766213" y="2032907"/>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p>
        </p:txBody>
      </p:sp>
      <p:sp>
        <p:nvSpPr>
          <p:cNvPr id="9" name="Rectangle 23"/>
          <p:cNvSpPr/>
          <p:nvPr/>
        </p:nvSpPr>
        <p:spPr>
          <a:xfrm>
            <a:off x="7766215" y="242038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0" name="Rectangle 42"/>
          <p:cNvSpPr>
            <a:spLocks noChangeArrowheads="1"/>
          </p:cNvSpPr>
          <p:nvPr/>
        </p:nvSpPr>
        <p:spPr bwMode="auto">
          <a:xfrm>
            <a:off x="7766213" y="4780089"/>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p>
        </p:txBody>
      </p:sp>
      <p:sp>
        <p:nvSpPr>
          <p:cNvPr id="11" name="Rectangle 43"/>
          <p:cNvSpPr/>
          <p:nvPr/>
        </p:nvSpPr>
        <p:spPr>
          <a:xfrm>
            <a:off x="7766215" y="517403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2" name="Rectangle 44"/>
          <p:cNvSpPr>
            <a:spLocks noChangeArrowheads="1"/>
          </p:cNvSpPr>
          <p:nvPr/>
        </p:nvSpPr>
        <p:spPr bwMode="auto">
          <a:xfrm>
            <a:off x="7766213" y="3438815"/>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a:t>
            </a:r>
          </a:p>
        </p:txBody>
      </p:sp>
      <p:sp>
        <p:nvSpPr>
          <p:cNvPr id="13" name="Rectangle 45"/>
          <p:cNvSpPr/>
          <p:nvPr/>
        </p:nvSpPr>
        <p:spPr>
          <a:xfrm>
            <a:off x="7766215" y="383224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6" name="文本框 15"/>
          <p:cNvSpPr txBox="1"/>
          <p:nvPr/>
        </p:nvSpPr>
        <p:spPr>
          <a:xfrm>
            <a:off x="7766213" y="1277304"/>
            <a:ext cx="2486025" cy="369332"/>
          </a:xfrm>
          <a:prstGeom prst="rect">
            <a:avLst/>
          </a:prstGeom>
          <a:noFill/>
        </p:spPr>
        <p:txBody>
          <a:bodyPr wrap="square" rtlCol="0">
            <a:spAutoFit/>
          </a:bodyPr>
          <a:lstStyle/>
          <a:p>
            <a:r>
              <a:rPr lang="en-US" altLang="zh-CN" b="1" dirty="0">
                <a:solidFill>
                  <a:srgbClr val="8D6B43"/>
                </a:solidFill>
                <a:latin typeface="微软雅黑" panose="020B0503020204020204" charset="-122"/>
                <a:ea typeface="微软雅黑" panose="020B0503020204020204" charset="-122"/>
              </a:rPr>
              <a:t>YOUR </a:t>
            </a:r>
            <a:r>
              <a:rPr lang="en-US" altLang="zh-CN"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b="1" dirty="0">
                <a:solidFill>
                  <a:srgbClr val="8D6B43"/>
                </a:solidFill>
                <a:latin typeface="微软雅黑" panose="020B0503020204020204" charset="-122"/>
                <a:ea typeface="微软雅黑" panose="020B0503020204020204" charset="-122"/>
              </a:rPr>
              <a:t> HERE</a:t>
            </a:r>
          </a:p>
        </p:txBody>
      </p:sp>
      <p:sp>
        <p:nvSpPr>
          <p:cNvPr id="19" name="矩形 18"/>
          <p:cNvSpPr/>
          <p:nvPr/>
        </p:nvSpPr>
        <p:spPr>
          <a:xfrm>
            <a:off x="7296820" y="815486"/>
            <a:ext cx="4090412" cy="5215859"/>
          </a:xfrm>
          <a:prstGeom prst="rect">
            <a:avLst/>
          </a:prstGeom>
          <a:noFill/>
          <a:ln w="22225">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77534" y="2218015"/>
            <a:ext cx="539892" cy="1442956"/>
            <a:chOff x="113597"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113597"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贰</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pic>
        <p:nvPicPr>
          <p:cNvPr id="2" name="图片 1" descr="E:\素材\春\7ff96c0408d5f1ad90e6490e1fb39ea4.png7ff96c0408d5f1ad90e6490e1fb39ea4"/>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77534" y="2218015"/>
            <a:ext cx="539892" cy="1442956"/>
            <a:chOff x="113597"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113597"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贰</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sp>
        <p:nvSpPr>
          <p:cNvPr id="33" name="圆角矩形 32"/>
          <p:cNvSpPr/>
          <p:nvPr/>
        </p:nvSpPr>
        <p:spPr>
          <a:xfrm>
            <a:off x="2666784" y="3001066"/>
            <a:ext cx="1011930" cy="1011930"/>
          </a:xfrm>
          <a:prstGeom prst="roundRect">
            <a:avLst>
              <a:gd name="adj" fmla="val 50000"/>
            </a:avLst>
          </a:prstGeom>
          <a:solidFill>
            <a:srgbClr val="5CA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273018">
            <a:off x="2256175" y="2759768"/>
            <a:ext cx="1416228" cy="1093955"/>
          </a:xfrm>
          <a:prstGeom prst="rect">
            <a:avLst/>
          </a:prstGeom>
        </p:spPr>
      </p:pic>
      <p:graphicFrame>
        <p:nvGraphicFramePr>
          <p:cNvPr id="26" name="对象 25"/>
          <p:cNvGraphicFramePr>
            <a:graphicFrameLocks noChangeAspect="1"/>
          </p:cNvGraphicFramePr>
          <p:nvPr/>
        </p:nvGraphicFramePr>
        <p:xfrm>
          <a:off x="6171533" y="613903"/>
          <a:ext cx="646430" cy="621665"/>
        </p:xfrm>
        <a:graphic>
          <a:graphicData uri="http://schemas.openxmlformats.org/presentationml/2006/ole">
            <mc:AlternateContent xmlns:mc="http://schemas.openxmlformats.org/markup-compatibility/2006">
              <mc:Choice xmlns:v="urn:schemas-microsoft-com:vml" Requires="v">
                <p:oleObj spid="_x0000_s5664" name="CorelDRAW" r:id="rId7" imgW="9525" imgH="9525" progId="CorelDraw.Graphic.15">
                  <p:embed/>
                </p:oleObj>
              </mc:Choice>
              <mc:Fallback>
                <p:oleObj name="CorelDRAW" r:id="rId7" imgW="9525" imgH="9525" progId="CorelDraw.Graphic.15">
                  <p:embed/>
                  <p:pic>
                    <p:nvPicPr>
                      <p:cNvPr id="0" name="图片 5545"/>
                      <p:cNvPicPr/>
                      <p:nvPr/>
                    </p:nvPicPr>
                    <p:blipFill>
                      <a:blip r:embed="rId8"/>
                      <a:stretch>
                        <a:fillRect/>
                      </a:stretch>
                    </p:blipFill>
                    <p:spPr>
                      <a:xfrm>
                        <a:off x="6171533" y="613903"/>
                        <a:ext cx="646430" cy="621665"/>
                      </a:xfrm>
                      <a:prstGeom prst="rect">
                        <a:avLst/>
                      </a:prstGeom>
                    </p:spPr>
                  </p:pic>
                </p:oleObj>
              </mc:Fallback>
            </mc:AlternateContent>
          </a:graphicData>
        </a:graphic>
      </p:graphicFrame>
      <p:sp>
        <p:nvSpPr>
          <p:cNvPr id="27" name="文本框 26"/>
          <p:cNvSpPr txBox="1"/>
          <p:nvPr/>
        </p:nvSpPr>
        <p:spPr>
          <a:xfrm>
            <a:off x="1878859" y="4869096"/>
            <a:ext cx="2566148" cy="830997"/>
          </a:xfrm>
          <a:prstGeom prst="rect">
            <a:avLst/>
          </a:prstGeom>
          <a:noFill/>
        </p:spPr>
        <p:txBody>
          <a:bodyPr wrap="square" rtlCol="0">
            <a:spAutoFit/>
          </a:bodyPr>
          <a:lstStyle/>
          <a:p>
            <a:pPr algn="ctr"/>
            <a:r>
              <a:rPr lang="en-US" altLang="zh-CN" sz="1200" dirty="0">
                <a:solidFill>
                  <a:schemeClr val="tx1"/>
                </a:solidFill>
              </a:rPr>
              <a:t>bathroom", where icons of design, architects and manufacturers discussed on what inspires and creates the worldwide trends. </a:t>
            </a:r>
          </a:p>
        </p:txBody>
      </p:sp>
      <p:sp>
        <p:nvSpPr>
          <p:cNvPr id="28" name="文本框 27"/>
          <p:cNvSpPr txBox="1"/>
          <p:nvPr/>
        </p:nvSpPr>
        <p:spPr>
          <a:xfrm>
            <a:off x="5211674" y="4869096"/>
            <a:ext cx="2566148" cy="830997"/>
          </a:xfrm>
          <a:prstGeom prst="rect">
            <a:avLst/>
          </a:prstGeom>
          <a:noFill/>
        </p:spPr>
        <p:txBody>
          <a:bodyPr wrap="square" rtlCol="0">
            <a:spAutoFit/>
          </a:bodyPr>
          <a:lstStyle/>
          <a:p>
            <a:pPr algn="ctr"/>
            <a:r>
              <a:rPr lang="en-US" altLang="zh-CN" sz="1200" dirty="0">
                <a:solidFill>
                  <a:schemeClr val="tx1"/>
                </a:solidFill>
              </a:rPr>
              <a:t>bathroom", where icons of design, architects and manufacturers discussed on what inspires and creates the worldwide trends. </a:t>
            </a:r>
          </a:p>
        </p:txBody>
      </p:sp>
      <p:sp>
        <p:nvSpPr>
          <p:cNvPr id="29" name="文本框 28"/>
          <p:cNvSpPr txBox="1"/>
          <p:nvPr/>
        </p:nvSpPr>
        <p:spPr>
          <a:xfrm>
            <a:off x="8543540" y="4869096"/>
            <a:ext cx="2566148" cy="830997"/>
          </a:xfrm>
          <a:prstGeom prst="rect">
            <a:avLst/>
          </a:prstGeom>
          <a:noFill/>
        </p:spPr>
        <p:txBody>
          <a:bodyPr wrap="square" rtlCol="0">
            <a:spAutoFit/>
          </a:bodyPr>
          <a:lstStyle/>
          <a:p>
            <a:pPr algn="ctr"/>
            <a:r>
              <a:rPr lang="en-US" altLang="zh-CN" sz="1200" dirty="0">
                <a:solidFill>
                  <a:schemeClr val="tx1"/>
                </a:solidFill>
              </a:rPr>
              <a:t>bathroom", where icons of design, architects and manufacturers discussed on what inspires and creates the worldwide trends. </a:t>
            </a:r>
          </a:p>
        </p:txBody>
      </p:sp>
      <p:sp>
        <p:nvSpPr>
          <p:cNvPr id="30" name="文本框 29"/>
          <p:cNvSpPr txBox="1"/>
          <p:nvPr/>
        </p:nvSpPr>
        <p:spPr>
          <a:xfrm>
            <a:off x="2492519" y="4303665"/>
            <a:ext cx="1338828"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pPr algn="l"/>
            <a:r>
              <a:rPr lang="en-US" altLang="zh-CN" sz="2000" dirty="0">
                <a:solidFill>
                  <a:srgbClr val="8D6B43"/>
                </a:solidFill>
                <a:latin typeface="方正姚体" panose="02010601030101010101" charset="-122"/>
                <a:ea typeface="方正姚体" panose="02010601030101010101" charset="-122"/>
              </a:rPr>
              <a:t>TITLE HERE</a:t>
            </a:r>
          </a:p>
        </p:txBody>
      </p:sp>
      <p:sp>
        <p:nvSpPr>
          <p:cNvPr id="31" name="文本框 30"/>
          <p:cNvSpPr txBox="1"/>
          <p:nvPr/>
        </p:nvSpPr>
        <p:spPr>
          <a:xfrm>
            <a:off x="5825334" y="4303665"/>
            <a:ext cx="1388745" cy="39878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pPr algn="l"/>
            <a:r>
              <a:rPr lang="en-US" altLang="zh-CN" sz="2000" dirty="0">
                <a:solidFill>
                  <a:srgbClr val="8D6B43"/>
                </a:solidFill>
                <a:latin typeface="方正姚体" panose="02010601030101010101" charset="-122"/>
                <a:ea typeface="方正姚体" panose="02010601030101010101" charset="-122"/>
              </a:rPr>
              <a:t>TITLE HERE</a:t>
            </a:r>
          </a:p>
        </p:txBody>
      </p:sp>
      <p:sp>
        <p:nvSpPr>
          <p:cNvPr id="32" name="文本框 31"/>
          <p:cNvSpPr txBox="1"/>
          <p:nvPr/>
        </p:nvSpPr>
        <p:spPr>
          <a:xfrm>
            <a:off x="9157200" y="4303665"/>
            <a:ext cx="1338828"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pPr algn="l"/>
            <a:r>
              <a:rPr lang="en-US" altLang="zh-CN" sz="2000" dirty="0">
                <a:solidFill>
                  <a:srgbClr val="8D6B43"/>
                </a:solidFill>
                <a:latin typeface="方正姚体" panose="02010601030101010101" charset="-122"/>
                <a:ea typeface="方正姚体" panose="02010601030101010101" charset="-122"/>
              </a:rPr>
              <a:t>TITLE HERE</a:t>
            </a:r>
          </a:p>
        </p:txBody>
      </p:sp>
      <p:sp>
        <p:nvSpPr>
          <p:cNvPr id="34" name="圆角矩形 33"/>
          <p:cNvSpPr/>
          <p:nvPr/>
        </p:nvSpPr>
        <p:spPr>
          <a:xfrm>
            <a:off x="6026128" y="3006481"/>
            <a:ext cx="1005386" cy="1005386"/>
          </a:xfrm>
          <a:prstGeom prst="roundRect">
            <a:avLst>
              <a:gd name="adj" fmla="val 50000"/>
            </a:avLst>
          </a:prstGeom>
          <a:solidFill>
            <a:srgbClr val="5CA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9345114" y="3001065"/>
            <a:ext cx="1010981" cy="1010981"/>
          </a:xfrm>
          <a:prstGeom prst="roundRect">
            <a:avLst>
              <a:gd name="adj" fmla="val 50000"/>
            </a:avLst>
          </a:prstGeom>
          <a:solidFill>
            <a:srgbClr val="5CA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4" name="对象 43"/>
          <p:cNvGraphicFramePr>
            <a:graphicFrameLocks noChangeAspect="1"/>
          </p:cNvGraphicFramePr>
          <p:nvPr/>
        </p:nvGraphicFramePr>
        <p:xfrm>
          <a:off x="3006951" y="3320593"/>
          <a:ext cx="401498" cy="401498"/>
        </p:xfrm>
        <a:graphic>
          <a:graphicData uri="http://schemas.openxmlformats.org/presentationml/2006/ole">
            <mc:AlternateContent xmlns:mc="http://schemas.openxmlformats.org/markup-compatibility/2006">
              <mc:Choice xmlns:v="urn:schemas-microsoft-com:vml" Requires="v">
                <p:oleObj spid="_x0000_s5665" name="CorelDRAW" r:id="rId9" imgW="952500" imgH="952500" progId="CorelDraw.Graphic.15">
                  <p:embed/>
                </p:oleObj>
              </mc:Choice>
              <mc:Fallback>
                <p:oleObj name="CorelDRAW" r:id="rId9" imgW="952500" imgH="952500" progId="CorelDraw.Graphic.15">
                  <p:embed/>
                  <p:pic>
                    <p:nvPicPr>
                      <p:cNvPr id="0" name="图片 5546"/>
                      <p:cNvPicPr/>
                      <p:nvPr/>
                    </p:nvPicPr>
                    <p:blipFill>
                      <a:blip r:embed="rId10"/>
                      <a:stretch>
                        <a:fillRect/>
                      </a:stretch>
                    </p:blipFill>
                    <p:spPr>
                      <a:xfrm>
                        <a:off x="3006951" y="3320593"/>
                        <a:ext cx="401498" cy="401498"/>
                      </a:xfrm>
                      <a:prstGeom prst="rect">
                        <a:avLst/>
                      </a:prstGeom>
                    </p:spPr>
                  </p:pic>
                </p:oleObj>
              </mc:Fallback>
            </mc:AlternateContent>
          </a:graphicData>
        </a:graphic>
      </p:graphicFrame>
      <p:grpSp>
        <p:nvGrpSpPr>
          <p:cNvPr id="47" name="组合 46"/>
          <p:cNvGrpSpPr/>
          <p:nvPr/>
        </p:nvGrpSpPr>
        <p:grpSpPr>
          <a:xfrm>
            <a:off x="3170559" y="1573077"/>
            <a:ext cx="6697595" cy="863599"/>
            <a:chOff x="2666845" y="2570631"/>
            <a:chExt cx="6697595" cy="863599"/>
          </a:xfrm>
        </p:grpSpPr>
        <p:cxnSp>
          <p:nvCxnSpPr>
            <p:cNvPr id="48" name="直接连接符 47"/>
            <p:cNvCxnSpPr/>
            <p:nvPr/>
          </p:nvCxnSpPr>
          <p:spPr>
            <a:xfrm>
              <a:off x="6015642" y="2570631"/>
              <a:ext cx="0" cy="863599"/>
            </a:xfrm>
            <a:prstGeom prst="line">
              <a:avLst/>
            </a:prstGeom>
            <a:ln w="19050">
              <a:solidFill>
                <a:srgbClr val="339183"/>
              </a:solidFill>
              <a:prstDash val="sys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666845" y="3002430"/>
              <a:ext cx="12616" cy="431800"/>
            </a:xfrm>
            <a:prstGeom prst="line">
              <a:avLst/>
            </a:prstGeom>
            <a:ln w="19050">
              <a:solidFill>
                <a:srgbClr val="339183"/>
              </a:solidFill>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9364440" y="3002430"/>
              <a:ext cx="0" cy="431800"/>
            </a:xfrm>
            <a:prstGeom prst="line">
              <a:avLst/>
            </a:prstGeom>
            <a:ln w="19050">
              <a:solidFill>
                <a:srgbClr val="339183"/>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2666845" y="3002430"/>
              <a:ext cx="6656056" cy="0"/>
            </a:xfrm>
            <a:prstGeom prst="line">
              <a:avLst/>
            </a:prstGeom>
            <a:ln w="19050">
              <a:solidFill>
                <a:srgbClr val="339183"/>
              </a:solidFill>
              <a:prstDash val="sysDash"/>
            </a:ln>
          </p:spPr>
          <p:style>
            <a:lnRef idx="1">
              <a:schemeClr val="accent1"/>
            </a:lnRef>
            <a:fillRef idx="0">
              <a:schemeClr val="accent1"/>
            </a:fillRef>
            <a:effectRef idx="0">
              <a:schemeClr val="accent1"/>
            </a:effectRef>
            <a:fontRef idx="minor">
              <a:schemeClr val="tx1"/>
            </a:fontRef>
          </p:style>
        </p:cxnSp>
      </p:grpSp>
      <p:pic>
        <p:nvPicPr>
          <p:cNvPr id="39" name="图片 38"/>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12257981" flipH="1">
            <a:off x="5355034" y="2643107"/>
            <a:ext cx="1690145" cy="1060633"/>
          </a:xfrm>
          <a:prstGeom prst="rect">
            <a:avLst/>
          </a:prstGeom>
        </p:spPr>
      </p:pic>
      <p:pic>
        <p:nvPicPr>
          <p:cNvPr id="41" name="图片 4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20634890">
            <a:off x="8926945" y="2311707"/>
            <a:ext cx="1078645" cy="1730597"/>
          </a:xfrm>
          <a:prstGeom prst="rect">
            <a:avLst/>
          </a:prstGeom>
        </p:spPr>
      </p:pic>
      <p:graphicFrame>
        <p:nvGraphicFramePr>
          <p:cNvPr id="45" name="对象 44"/>
          <p:cNvGraphicFramePr>
            <a:graphicFrameLocks noChangeAspect="1"/>
          </p:cNvGraphicFramePr>
          <p:nvPr/>
        </p:nvGraphicFramePr>
        <p:xfrm>
          <a:off x="6294683" y="3265600"/>
          <a:ext cx="475802" cy="480040"/>
        </p:xfrm>
        <a:graphic>
          <a:graphicData uri="http://schemas.openxmlformats.org/presentationml/2006/ole">
            <mc:AlternateContent xmlns:mc="http://schemas.openxmlformats.org/markup-compatibility/2006">
              <mc:Choice xmlns:v="urn:schemas-microsoft-com:vml" Requires="v">
                <p:oleObj spid="_x0000_s5666" name="CorelDRAW" r:id="rId13" imgW="965200" imgH="965200" progId="CorelDraw.Graphic.15">
                  <p:embed/>
                </p:oleObj>
              </mc:Choice>
              <mc:Fallback>
                <p:oleObj name="CorelDRAW" r:id="rId13" imgW="965200" imgH="965200" progId="CorelDraw.Graphic.15">
                  <p:embed/>
                  <p:pic>
                    <p:nvPicPr>
                      <p:cNvPr id="0" name="图片 5547"/>
                      <p:cNvPicPr/>
                      <p:nvPr/>
                    </p:nvPicPr>
                    <p:blipFill>
                      <a:blip r:embed="rId14"/>
                      <a:stretch>
                        <a:fillRect/>
                      </a:stretch>
                    </p:blipFill>
                    <p:spPr>
                      <a:xfrm>
                        <a:off x="6294683" y="3265600"/>
                        <a:ext cx="475802" cy="480040"/>
                      </a:xfrm>
                      <a:prstGeom prst="rect">
                        <a:avLst/>
                      </a:prstGeom>
                    </p:spPr>
                  </p:pic>
                </p:oleObj>
              </mc:Fallback>
            </mc:AlternateContent>
          </a:graphicData>
        </a:graphic>
      </p:graphicFrame>
      <p:graphicFrame>
        <p:nvGraphicFramePr>
          <p:cNvPr id="46" name="对象 45"/>
          <p:cNvGraphicFramePr>
            <a:graphicFrameLocks noChangeAspect="1"/>
          </p:cNvGraphicFramePr>
          <p:nvPr/>
        </p:nvGraphicFramePr>
        <p:xfrm>
          <a:off x="9620167" y="3265600"/>
          <a:ext cx="440330" cy="440330"/>
        </p:xfrm>
        <a:graphic>
          <a:graphicData uri="http://schemas.openxmlformats.org/presentationml/2006/ole">
            <mc:AlternateContent xmlns:mc="http://schemas.openxmlformats.org/markup-compatibility/2006">
              <mc:Choice xmlns:v="urn:schemas-microsoft-com:vml" Requires="v">
                <p:oleObj spid="_x0000_s5667" name="CorelDRAW" r:id="rId15" imgW="838200" imgH="838200" progId="CorelDraw.Graphic.15">
                  <p:embed/>
                </p:oleObj>
              </mc:Choice>
              <mc:Fallback>
                <p:oleObj name="CorelDRAW" r:id="rId15" imgW="838200" imgH="838200" progId="CorelDraw.Graphic.15">
                  <p:embed/>
                  <p:pic>
                    <p:nvPicPr>
                      <p:cNvPr id="0" name="图片 5548"/>
                      <p:cNvPicPr/>
                      <p:nvPr/>
                    </p:nvPicPr>
                    <p:blipFill>
                      <a:blip r:embed="rId16"/>
                      <a:stretch>
                        <a:fillRect/>
                      </a:stretch>
                    </p:blipFill>
                    <p:spPr>
                      <a:xfrm>
                        <a:off x="9620167" y="3265600"/>
                        <a:ext cx="440330" cy="440330"/>
                      </a:xfrm>
                      <a:prstGeom prst="rect">
                        <a:avLst/>
                      </a:prstGeom>
                    </p:spPr>
                  </p:pic>
                </p:oleObj>
              </mc:Fallback>
            </mc:AlternateContent>
          </a:graphicData>
        </a:graphic>
      </p:graphicFrame>
      <p:pic>
        <p:nvPicPr>
          <p:cNvPr id="6" name="图片 5" descr="E:\素材\春\7ff96c0408d5f1ad90e6490e1fb39ea4.png7ff96c0408d5f1ad90e6490e1fb39ea4"/>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同侧圆角矩形 8"/>
          <p:cNvSpPr/>
          <p:nvPr/>
        </p:nvSpPr>
        <p:spPr>
          <a:xfrm>
            <a:off x="4837113" y="4448810"/>
            <a:ext cx="2517140" cy="2138680"/>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90855" y="5239385"/>
            <a:ext cx="1208405" cy="1179195"/>
          </a:xfrm>
          <a:prstGeom prst="round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0475595" y="456565"/>
            <a:ext cx="1208405" cy="1179195"/>
          </a:xfrm>
          <a:prstGeom prst="round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91515" y="635635"/>
            <a:ext cx="10809605" cy="558673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侧圆角矩形 7"/>
          <p:cNvSpPr/>
          <p:nvPr/>
        </p:nvSpPr>
        <p:spPr>
          <a:xfrm rot="10800000">
            <a:off x="4837430" y="457200"/>
            <a:ext cx="2517140" cy="607060"/>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 190"/>
          <p:cNvSpPr/>
          <p:nvPr/>
        </p:nvSpPr>
        <p:spPr>
          <a:xfrm>
            <a:off x="5703253" y="5802630"/>
            <a:ext cx="784860" cy="784860"/>
          </a:xfrm>
          <a:prstGeom prst="diamond">
            <a:avLst/>
          </a:prstGeom>
          <a:solidFill>
            <a:srgbClr val="339183"/>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文本框 1"/>
          <p:cNvSpPr txBox="1"/>
          <p:nvPr/>
        </p:nvSpPr>
        <p:spPr>
          <a:xfrm>
            <a:off x="5958824" y="2163827"/>
            <a:ext cx="551815" cy="1580379"/>
          </a:xfrm>
          <a:prstGeom prst="rect">
            <a:avLst/>
          </a:prstGeom>
          <a:noFill/>
        </p:spPr>
        <p:txBody>
          <a:bodyPr vert="eaVert" wrap="square" rtlCol="0">
            <a:spAutoFit/>
          </a:bodyPr>
          <a:lstStyle/>
          <a:p>
            <a:pPr algn="ctr"/>
            <a:r>
              <a:rPr lang="zh-CN" altLang="en-US" sz="2400" dirty="0">
                <a:solidFill>
                  <a:srgbClr val="8D6B43"/>
                </a:solidFill>
                <a:latin typeface="方正姚体" panose="02010601030101010101" charset="-122"/>
                <a:ea typeface="方正姚体" panose="02010601030101010101" charset="-122"/>
              </a:rPr>
              <a:t>添加标题</a:t>
            </a:r>
          </a:p>
        </p:txBody>
      </p:sp>
      <p:sp>
        <p:nvSpPr>
          <p:cNvPr id="5" name="文本框 4"/>
          <p:cNvSpPr txBox="1"/>
          <p:nvPr/>
        </p:nvSpPr>
        <p:spPr>
          <a:xfrm>
            <a:off x="5939638" y="1472556"/>
            <a:ext cx="727704" cy="829945"/>
          </a:xfrm>
          <a:prstGeom prst="rect">
            <a:avLst/>
          </a:prstGeom>
          <a:noFill/>
        </p:spPr>
        <p:txBody>
          <a:bodyPr wrap="square" rtlCol="0">
            <a:spAutoFit/>
          </a:bodyPr>
          <a:lstStyle/>
          <a:p>
            <a:pPr algn="ctr"/>
            <a:r>
              <a:rPr lang="zh-CN" altLang="en-US" sz="4800" dirty="0">
                <a:solidFill>
                  <a:srgbClr val="8D6B43"/>
                </a:solidFill>
                <a:latin typeface="方正姚体" panose="02010601030101010101" charset="-122"/>
                <a:ea typeface="方正姚体" panose="02010601030101010101" charset="-122"/>
              </a:rPr>
              <a:t>叁</a:t>
            </a:r>
          </a:p>
        </p:txBody>
      </p:sp>
      <p:sp>
        <p:nvSpPr>
          <p:cNvPr id="10" name="文本框 9"/>
          <p:cNvSpPr txBox="1"/>
          <p:nvPr/>
        </p:nvSpPr>
        <p:spPr>
          <a:xfrm>
            <a:off x="3191811" y="3618743"/>
            <a:ext cx="6085840" cy="2399665"/>
          </a:xfrm>
          <a:prstGeom prst="rect">
            <a:avLst/>
          </a:prstGeom>
          <a:noFill/>
        </p:spPr>
        <p:txBody>
          <a:bodyPr wrap="none" rtlCol="0">
            <a:spAutoFit/>
          </a:bodyPr>
          <a:lstStyle/>
          <a:p>
            <a:pPr algn="ctr"/>
            <a:r>
              <a:rPr lang="en-US" altLang="zh-CN" sz="15000" dirty="0">
                <a:solidFill>
                  <a:srgbClr val="339183"/>
                </a:solidFill>
                <a:latin typeface="微软雅黑" panose="020B0503020204020204" charset="-122"/>
                <a:ea typeface="微软雅黑" panose="020B0503020204020204" charset="-122"/>
              </a:rPr>
              <a:t>THREE</a:t>
            </a:r>
          </a:p>
        </p:txBody>
      </p:sp>
      <p:pic>
        <p:nvPicPr>
          <p:cNvPr id="11" name="图片 10" descr="E:\素材\春\f8ff524aa4c5fd889e7d0ebb7ea1f30d.pngf8ff524aa4c5fd889e7d0ebb7ea1f30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1560426" flipH="1" flipV="1">
            <a:off x="6454775" y="2458720"/>
            <a:ext cx="2009140" cy="2553335"/>
          </a:xfrm>
          <a:prstGeom prst="rect">
            <a:avLst/>
          </a:prstGeom>
        </p:spPr>
      </p:pic>
      <p:pic>
        <p:nvPicPr>
          <p:cNvPr id="12" name="图片 11" descr="E:\素材\春\f8ff524aa4c5fd889e7d0ebb7ea1f30d.pngf8ff524aa4c5fd889e7d0ebb7ea1f30d"/>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21152162" flipH="1">
            <a:off x="3745865" y="3165475"/>
            <a:ext cx="1940560" cy="1955800"/>
          </a:xfrm>
          <a:prstGeom prst="rect">
            <a:avLst/>
          </a:prstGeom>
        </p:spPr>
      </p:pic>
      <p:pic>
        <p:nvPicPr>
          <p:cNvPr id="29" name="图片 28" descr="E:\素材\春\f8ff524aa4c5fd889e7d0ebb7ea1f30d.pngf8ff524aa4c5fd889e7d0ebb7ea1f30d"/>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667500" y="1635760"/>
            <a:ext cx="1594485" cy="1421130"/>
          </a:xfrm>
          <a:prstGeom prst="rect">
            <a:avLst/>
          </a:prstGeom>
        </p:spPr>
      </p:pic>
      <p:pic>
        <p:nvPicPr>
          <p:cNvPr id="30" name="图片 29"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7344068">
            <a:off x="4332196" y="2278507"/>
            <a:ext cx="1557020" cy="1523499"/>
          </a:xfrm>
          <a:prstGeom prst="rect">
            <a:avLst/>
          </a:prstGeom>
        </p:spPr>
      </p:pic>
      <p:pic>
        <p:nvPicPr>
          <p:cNvPr id="31" name="图片 30" descr="E:\素材\春\7ff96c0408d5f1ad90e6490e1fb39ea4.png7ff96c0408d5f1ad90e6490e1fb39ea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7184111">
            <a:off x="1604982" y="-580633"/>
            <a:ext cx="2674620" cy="2615565"/>
          </a:xfrm>
          <a:prstGeom prst="rect">
            <a:avLst/>
          </a:prstGeom>
        </p:spPr>
      </p:pic>
      <p:pic>
        <p:nvPicPr>
          <p:cNvPr id="32" name="图片 31" descr="E:\素材\春\7ff96c0408d5f1ad90e6490e1fb39ea4.png7ff96c0408d5f1ad90e6490e1fb39ea4"/>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000000">
            <a:off x="8280400" y="48926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毕业季\QQ截图20170620123543.jpgQQ截图20170620123543"/>
          <p:cNvPicPr>
            <a:picLocks noChangeAspect="1"/>
          </p:cNvPicPr>
          <p:nvPr/>
        </p:nvPicPr>
        <p:blipFill rotWithShape="1">
          <a:blip r:embed="rId3"/>
          <a:srcRect/>
          <a:stretch>
            <a:fillRect/>
          </a:stretch>
        </p:blipFill>
        <p:spPr>
          <a:xfrm>
            <a:off x="0" y="289012"/>
            <a:ext cx="6306532" cy="3541395"/>
          </a:xfrm>
          <a:prstGeom prst="rect">
            <a:avLst/>
          </a:prstGeom>
        </p:spPr>
      </p:pic>
      <p:sp>
        <p:nvSpPr>
          <p:cNvPr id="6" name="Rectangle 70"/>
          <p:cNvSpPr>
            <a:spLocks noChangeArrowheads="1"/>
          </p:cNvSpPr>
          <p:nvPr/>
        </p:nvSpPr>
        <p:spPr bwMode="auto">
          <a:xfrm>
            <a:off x="7373257" y="612060"/>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Open Sans" panose="020B0606030504020204" pitchFamily="34" charset="0"/>
                <a:ea typeface="Open Sans" panose="020B0606030504020204" pitchFamily="34" charset="0"/>
                <a:cs typeface="Open Sans" panose="020B0606030504020204" pitchFamily="34" charset="0"/>
              </a:rPr>
              <a:t>PROMOTION</a:t>
            </a:r>
          </a:p>
        </p:txBody>
      </p:sp>
      <p:sp>
        <p:nvSpPr>
          <p:cNvPr id="7" name="Rectangle 23"/>
          <p:cNvSpPr/>
          <p:nvPr/>
        </p:nvSpPr>
        <p:spPr>
          <a:xfrm>
            <a:off x="7373258" y="931048"/>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8" name="Rectangle 42"/>
          <p:cNvSpPr>
            <a:spLocks noChangeArrowheads="1"/>
          </p:cNvSpPr>
          <p:nvPr/>
        </p:nvSpPr>
        <p:spPr bwMode="auto">
          <a:xfrm>
            <a:off x="7373256" y="1493398"/>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Open Sans" panose="020B0606030504020204" pitchFamily="34" charset="0"/>
                <a:ea typeface="Open Sans" panose="020B0606030504020204" pitchFamily="34" charset="0"/>
                <a:cs typeface="Open Sans" panose="020B0606030504020204" pitchFamily="34" charset="0"/>
              </a:rPr>
              <a:t>IDEA</a:t>
            </a:r>
          </a:p>
        </p:txBody>
      </p:sp>
      <p:sp>
        <p:nvSpPr>
          <p:cNvPr id="9" name="Rectangle 43"/>
          <p:cNvSpPr/>
          <p:nvPr/>
        </p:nvSpPr>
        <p:spPr>
          <a:xfrm>
            <a:off x="7373258" y="181079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0" name="Rectangle 44"/>
          <p:cNvSpPr>
            <a:spLocks noChangeArrowheads="1"/>
          </p:cNvSpPr>
          <p:nvPr/>
        </p:nvSpPr>
        <p:spPr bwMode="auto">
          <a:xfrm>
            <a:off x="1178954" y="4697525"/>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Open Sans" panose="020B0606030504020204" pitchFamily="34" charset="0"/>
                <a:ea typeface="Open Sans" panose="020B0606030504020204" pitchFamily="34" charset="0"/>
                <a:cs typeface="Open Sans" panose="020B0606030504020204" pitchFamily="34" charset="0"/>
              </a:rPr>
              <a:t>MEDIA</a:t>
            </a:r>
          </a:p>
        </p:txBody>
      </p:sp>
      <p:sp>
        <p:nvSpPr>
          <p:cNvPr id="11" name="Rectangle 45"/>
          <p:cNvSpPr/>
          <p:nvPr/>
        </p:nvSpPr>
        <p:spPr>
          <a:xfrm>
            <a:off x="1178956" y="5023443"/>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2" name="Rectangle 46"/>
          <p:cNvSpPr>
            <a:spLocks noChangeArrowheads="1"/>
          </p:cNvSpPr>
          <p:nvPr/>
        </p:nvSpPr>
        <p:spPr bwMode="auto">
          <a:xfrm>
            <a:off x="1147946" y="5591001"/>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Open Sans" panose="020B0606030504020204" pitchFamily="34" charset="0"/>
                <a:ea typeface="Open Sans" panose="020B0606030504020204" pitchFamily="34" charset="0"/>
                <a:cs typeface="Open Sans" panose="020B0606030504020204" pitchFamily="34" charset="0"/>
              </a:rPr>
              <a:t>COMMUNICATION</a:t>
            </a:r>
          </a:p>
        </p:txBody>
      </p:sp>
      <p:sp>
        <p:nvSpPr>
          <p:cNvPr id="13" name="Rectangle 47"/>
          <p:cNvSpPr/>
          <p:nvPr/>
        </p:nvSpPr>
        <p:spPr>
          <a:xfrm>
            <a:off x="1147949" y="5879784"/>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pic>
        <p:nvPicPr>
          <p:cNvPr id="23" name="图片 22" descr="C:\Users\Administrator\Desktop\毕业季\QQ截图20170620123630.jpgQQ截图20170620123630"/>
          <p:cNvPicPr>
            <a:picLocks noChangeAspect="1"/>
          </p:cNvPicPr>
          <p:nvPr/>
        </p:nvPicPr>
        <p:blipFill rotWithShape="1">
          <a:blip r:embed="rId4"/>
          <a:srcRect/>
          <a:stretch>
            <a:fillRect/>
          </a:stretch>
        </p:blipFill>
        <p:spPr>
          <a:xfrm>
            <a:off x="6306532" y="3154998"/>
            <a:ext cx="5885468" cy="3291205"/>
          </a:xfrm>
          <a:prstGeom prst="rect">
            <a:avLst/>
          </a:prstGeom>
        </p:spPr>
      </p:pic>
      <p:pic>
        <p:nvPicPr>
          <p:cNvPr id="62" name="图片 61"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21653" y="2218015"/>
            <a:ext cx="539892" cy="1442956"/>
            <a:chOff x="-22071"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22071"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叁</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pic>
        <p:nvPicPr>
          <p:cNvPr id="2" name="图片 1" descr="E:\素材\春\7ff96c0408d5f1ad90e6490e1fb39ea4.png7ff96c0408d5f1ad90e6490e1fb39ea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718802" y="1302328"/>
            <a:ext cx="2369780" cy="997528"/>
          </a:xfrm>
          <a:prstGeom prst="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3B9AF"/>
              </a:solidFill>
            </a:endParaRPr>
          </a:p>
        </p:txBody>
      </p:sp>
      <p:sp>
        <p:nvSpPr>
          <p:cNvPr id="8" name="文本框 7"/>
          <p:cNvSpPr txBox="1"/>
          <p:nvPr/>
        </p:nvSpPr>
        <p:spPr>
          <a:xfrm>
            <a:off x="6887944" y="1542220"/>
            <a:ext cx="2080565" cy="523220"/>
          </a:xfrm>
          <a:prstGeom prst="rect">
            <a:avLst/>
          </a:prstGeom>
          <a:noFill/>
        </p:spPr>
        <p:txBody>
          <a:bodyPr wrap="square" rtlCol="0">
            <a:spAutoFit/>
          </a:bodyPr>
          <a:lstStyle/>
          <a:p>
            <a:r>
              <a:rPr lang="en-US" altLang="zh-CN"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ABOUT US</a:t>
            </a:r>
            <a:endParaRPr lang="zh-CN" altLang="en-US" sz="2800" b="1" dirty="0">
              <a:solidFill>
                <a:schemeClr val="bg1"/>
              </a:solidFill>
              <a:latin typeface="Open Sans" panose="020B0606030504020204" pitchFamily="34" charset="0"/>
              <a:cs typeface="Open Sans" panose="020B0606030504020204" pitchFamily="34" charset="0"/>
            </a:endParaRPr>
          </a:p>
        </p:txBody>
      </p:sp>
      <p:sp>
        <p:nvSpPr>
          <p:cNvPr id="10" name="矩形 9"/>
          <p:cNvSpPr/>
          <p:nvPr/>
        </p:nvSpPr>
        <p:spPr>
          <a:xfrm>
            <a:off x="6666271" y="2737801"/>
            <a:ext cx="4814825" cy="2516073"/>
          </a:xfrm>
          <a:prstGeom prst="rect">
            <a:avLst/>
          </a:prstGeom>
        </p:spPr>
        <p:txBody>
          <a:bodyPr wrap="square">
            <a:spAutoFit/>
          </a:bodyPr>
          <a:lstStyle/>
          <a:p>
            <a:pPr>
              <a:lnSpc>
                <a:spcPct val="150000"/>
              </a:lnSpc>
              <a:buClr>
                <a:srgbClr val="E24848"/>
              </a:buClr>
            </a:pPr>
            <a:r>
              <a:rPr lang="en-US" altLang="zh-CN" sz="1050" noProof="1">
                <a:solidFill>
                  <a:schemeClr val="tx1"/>
                </a:solidFill>
                <a:latin typeface="Calibri Light" panose="020F030202020403020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a:t>
            </a:r>
          </a:p>
          <a:p>
            <a:pPr>
              <a:lnSpc>
                <a:spcPct val="150000"/>
              </a:lnSpc>
              <a:buClr>
                <a:srgbClr val="E24848"/>
              </a:buClr>
            </a:pPr>
            <a:endParaRPr lang="en-US" altLang="zh-CN" sz="1050" noProof="1">
              <a:solidFill>
                <a:schemeClr val="tx1"/>
              </a:solidFill>
              <a:latin typeface="Calibri Light" panose="020F0302020204030204" charset="0"/>
              <a:cs typeface="Arial" panose="020B0604020202020204" pitchFamily="34" charset="0"/>
            </a:endParaRPr>
          </a:p>
        </p:txBody>
      </p:sp>
      <p:pic>
        <p:nvPicPr>
          <p:cNvPr id="12" name="图片 11" descr="C:\Users\Administrator\Desktop\毕业季\QQ截图20170620123912.jpgQQ截图20170620123912"/>
          <p:cNvPicPr>
            <a:picLocks noChangeAspect="1"/>
          </p:cNvPicPr>
          <p:nvPr/>
        </p:nvPicPr>
        <p:blipFill rotWithShape="1">
          <a:blip r:embed="rId3"/>
          <a:srcRect/>
          <a:stretch>
            <a:fillRect/>
          </a:stretch>
        </p:blipFill>
        <p:spPr>
          <a:xfrm>
            <a:off x="-67945" y="1124585"/>
            <a:ext cx="6123940" cy="5699125"/>
          </a:xfrm>
          <a:prstGeom prst="rect">
            <a:avLst/>
          </a:prstGeom>
        </p:spPr>
      </p:pic>
      <p:pic>
        <p:nvPicPr>
          <p:cNvPr id="62" name="图片 61"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21653" y="2218015"/>
            <a:ext cx="539892" cy="1442956"/>
            <a:chOff x="-22071"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22071"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叁</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pic>
        <p:nvPicPr>
          <p:cNvPr id="6" name="图片 5"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E:\素材\春\7ff96c0408d5f1ad90e6490e1fb39ea4.png7ff96c0408d5f1ad90e6490e1fb39ea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6800000" flipH="1">
            <a:off x="9440545" y="918210"/>
            <a:ext cx="2981960" cy="2916555"/>
          </a:xfrm>
          <a:prstGeom prst="rect">
            <a:avLst/>
          </a:prstGeom>
        </p:spPr>
      </p:pic>
      <p:pic>
        <p:nvPicPr>
          <p:cNvPr id="3" name="图片 2"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flipH="1">
            <a:off x="4681538" y="-53340"/>
            <a:ext cx="2828925" cy="2767330"/>
          </a:xfrm>
          <a:prstGeom prst="rect">
            <a:avLst/>
          </a:prstGeom>
        </p:spPr>
      </p:pic>
      <p:pic>
        <p:nvPicPr>
          <p:cNvPr id="35" name="图片 34"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5031057">
            <a:off x="6771640" y="3162300"/>
            <a:ext cx="1548765" cy="1514475"/>
          </a:xfrm>
          <a:prstGeom prst="rect">
            <a:avLst/>
          </a:prstGeom>
        </p:spPr>
      </p:pic>
      <p:sp useBgFill="1">
        <p:nvSpPr>
          <p:cNvPr id="33" name="任意多边形 32"/>
          <p:cNvSpPr/>
          <p:nvPr/>
        </p:nvSpPr>
        <p:spPr>
          <a:xfrm>
            <a:off x="6073052" y="1600338"/>
            <a:ext cx="1145910" cy="1952983"/>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1" fmla="*/ 1689100 w 1727200"/>
              <a:gd name="connsiteY0-2" fmla="*/ 381000 h 2349500"/>
              <a:gd name="connsiteX1-3" fmla="*/ 1717675 w 1727200"/>
              <a:gd name="connsiteY1-4" fmla="*/ 0 h 2349500"/>
              <a:gd name="connsiteX2-5" fmla="*/ 0 w 1727200"/>
              <a:gd name="connsiteY2-6" fmla="*/ 0 h 2349500"/>
              <a:gd name="connsiteX3-7" fmla="*/ 0 w 1727200"/>
              <a:gd name="connsiteY3-8" fmla="*/ 2349500 h 2349500"/>
              <a:gd name="connsiteX4-9" fmla="*/ 1727200 w 1727200"/>
              <a:gd name="connsiteY4-10" fmla="*/ 2349500 h 2349500"/>
              <a:gd name="connsiteX5-11" fmla="*/ 1727200 w 1727200"/>
              <a:gd name="connsiteY5-12" fmla="*/ 1816100 h 2349500"/>
              <a:gd name="connsiteX0-13" fmla="*/ 1720850 w 1727200"/>
              <a:gd name="connsiteY0-14" fmla="*/ 381000 h 2349500"/>
              <a:gd name="connsiteX1-15" fmla="*/ 1717675 w 1727200"/>
              <a:gd name="connsiteY1-16" fmla="*/ 0 h 2349500"/>
              <a:gd name="connsiteX2-17" fmla="*/ 0 w 1727200"/>
              <a:gd name="connsiteY2-18" fmla="*/ 0 h 2349500"/>
              <a:gd name="connsiteX3-19" fmla="*/ 0 w 1727200"/>
              <a:gd name="connsiteY3-20" fmla="*/ 2349500 h 2349500"/>
              <a:gd name="connsiteX4-21" fmla="*/ 1727200 w 1727200"/>
              <a:gd name="connsiteY4-22" fmla="*/ 2349500 h 2349500"/>
              <a:gd name="connsiteX5-23" fmla="*/ 1727200 w 1727200"/>
              <a:gd name="connsiteY5-24" fmla="*/ 1816100 h 2349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ln w="76200">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charset="-122"/>
              <a:ea typeface="方正姚体" panose="02010601030101010101" charset="-122"/>
            </a:endParaRPr>
          </a:p>
        </p:txBody>
      </p:sp>
      <p:sp>
        <p:nvSpPr>
          <p:cNvPr id="12" name="任意多边形 11"/>
          <p:cNvSpPr/>
          <p:nvPr/>
        </p:nvSpPr>
        <p:spPr>
          <a:xfrm flipH="1">
            <a:off x="4620356" y="1616966"/>
            <a:ext cx="1139954" cy="1952983"/>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1" fmla="*/ 1689100 w 1727200"/>
              <a:gd name="connsiteY0-2" fmla="*/ 381000 h 2349500"/>
              <a:gd name="connsiteX1-3" fmla="*/ 1717675 w 1727200"/>
              <a:gd name="connsiteY1-4" fmla="*/ 0 h 2349500"/>
              <a:gd name="connsiteX2-5" fmla="*/ 0 w 1727200"/>
              <a:gd name="connsiteY2-6" fmla="*/ 0 h 2349500"/>
              <a:gd name="connsiteX3-7" fmla="*/ 0 w 1727200"/>
              <a:gd name="connsiteY3-8" fmla="*/ 2349500 h 2349500"/>
              <a:gd name="connsiteX4-9" fmla="*/ 1727200 w 1727200"/>
              <a:gd name="connsiteY4-10" fmla="*/ 2349500 h 2349500"/>
              <a:gd name="connsiteX5-11" fmla="*/ 1727200 w 1727200"/>
              <a:gd name="connsiteY5-12" fmla="*/ 1816100 h 2349500"/>
              <a:gd name="connsiteX0-13" fmla="*/ 1720850 w 1727200"/>
              <a:gd name="connsiteY0-14" fmla="*/ 381000 h 2349500"/>
              <a:gd name="connsiteX1-15" fmla="*/ 1717675 w 1727200"/>
              <a:gd name="connsiteY1-16" fmla="*/ 0 h 2349500"/>
              <a:gd name="connsiteX2-17" fmla="*/ 0 w 1727200"/>
              <a:gd name="connsiteY2-18" fmla="*/ 0 h 2349500"/>
              <a:gd name="connsiteX3-19" fmla="*/ 0 w 1727200"/>
              <a:gd name="connsiteY3-20" fmla="*/ 2349500 h 2349500"/>
              <a:gd name="connsiteX4-21" fmla="*/ 1727200 w 1727200"/>
              <a:gd name="connsiteY4-22" fmla="*/ 2349500 h 2349500"/>
              <a:gd name="connsiteX5-23" fmla="*/ 1727200 w 1727200"/>
              <a:gd name="connsiteY5-24" fmla="*/ 1816100 h 2349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noFill/>
          <a:ln w="76200">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charset="-122"/>
              <a:ea typeface="方正姚体" panose="02010601030101010101" charset="-122"/>
            </a:endParaRPr>
          </a:p>
        </p:txBody>
      </p:sp>
      <p:grpSp>
        <p:nvGrpSpPr>
          <p:cNvPr id="17" name="组合 16"/>
          <p:cNvGrpSpPr/>
          <p:nvPr/>
        </p:nvGrpSpPr>
        <p:grpSpPr>
          <a:xfrm>
            <a:off x="4280343" y="1991111"/>
            <a:ext cx="1486568" cy="1076934"/>
            <a:chOff x="1665108" y="3990386"/>
            <a:chExt cx="1486568" cy="1076934"/>
          </a:xfrm>
        </p:grpSpPr>
        <p:sp>
          <p:nvSpPr>
            <p:cNvPr id="18" name="文本框 17"/>
            <p:cNvSpPr txBox="1"/>
            <p:nvPr/>
          </p:nvSpPr>
          <p:spPr>
            <a:xfrm>
              <a:off x="1665108" y="4730135"/>
              <a:ext cx="1486568" cy="337185"/>
            </a:xfrm>
            <a:prstGeom prst="rect">
              <a:avLst/>
            </a:prstGeom>
            <a:noFill/>
          </p:spPr>
          <p:txBody>
            <a:bodyPr wrap="square" rtlCol="0">
              <a:spAutoFit/>
            </a:bodyPr>
            <a:lstStyle/>
            <a:p>
              <a:r>
                <a:rPr lang="zh-CN" altLang="en-US" sz="1600" dirty="0">
                  <a:solidFill>
                    <a:srgbClr val="8D6B43"/>
                  </a:solidFill>
                  <a:latin typeface="方正姚体" panose="02010601030101010101" charset="-122"/>
                  <a:ea typeface="方正姚体" panose="02010601030101010101" charset="-122"/>
                </a:rPr>
                <a:t>添加标题</a:t>
              </a:r>
            </a:p>
          </p:txBody>
        </p:sp>
        <p:sp>
          <p:nvSpPr>
            <p:cNvPr id="19" name="文本框 18"/>
            <p:cNvSpPr txBox="1"/>
            <p:nvPr/>
          </p:nvSpPr>
          <p:spPr>
            <a:xfrm>
              <a:off x="1678588" y="3990386"/>
              <a:ext cx="1310756" cy="769441"/>
            </a:xfrm>
            <a:prstGeom prst="rect">
              <a:avLst/>
            </a:prstGeom>
            <a:noFill/>
          </p:spPr>
          <p:txBody>
            <a:bodyPr wrap="square" rtlCol="0">
              <a:spAutoFit/>
            </a:bodyPr>
            <a:lstStyle/>
            <a:p>
              <a:r>
                <a:rPr lang="zh-CN" altLang="en-US" sz="4400" dirty="0">
                  <a:solidFill>
                    <a:srgbClr val="8D6B43"/>
                  </a:solidFill>
                  <a:latin typeface="方正姚体" panose="02010601030101010101" charset="-122"/>
                  <a:ea typeface="方正姚体" panose="02010601030101010101" charset="-122"/>
                </a:rPr>
                <a:t>壹</a:t>
              </a:r>
            </a:p>
          </p:txBody>
        </p:sp>
      </p:grpSp>
      <p:sp>
        <p:nvSpPr>
          <p:cNvPr id="21" name="文本框 20"/>
          <p:cNvSpPr txBox="1"/>
          <p:nvPr/>
        </p:nvSpPr>
        <p:spPr>
          <a:xfrm>
            <a:off x="10697070" y="1616966"/>
            <a:ext cx="1292662" cy="4947829"/>
          </a:xfrm>
          <a:prstGeom prst="rect">
            <a:avLst/>
          </a:prstGeom>
          <a:noFill/>
        </p:spPr>
        <p:txBody>
          <a:bodyPr vert="eaVert" wrap="none" rtlCol="0">
            <a:spAutoFit/>
          </a:bodyPr>
          <a:lstStyle>
            <a:defPPr>
              <a:defRPr lang="zh-CN"/>
            </a:defPPr>
            <a:lvl1pPr>
              <a:defRPr sz="19900">
                <a:solidFill>
                  <a:srgbClr val="5CA78E"/>
                </a:solidFill>
                <a:latin typeface="微软雅黑 Light" panose="020B0502040204020203" pitchFamily="34" charset="-122"/>
                <a:ea typeface="微软雅黑 Light" panose="020B0502040204020203" pitchFamily="34" charset="-122"/>
              </a:defRPr>
            </a:lvl1pPr>
          </a:lstStyle>
          <a:p>
            <a:r>
              <a:rPr lang="en-US" altLang="zh-CN" sz="7200" dirty="0">
                <a:solidFill>
                  <a:srgbClr val="339183"/>
                </a:solidFill>
                <a:effectLst/>
                <a:latin typeface="方正姚体" panose="02010601030101010101" charset="-122"/>
                <a:ea typeface="方正姚体" panose="02010601030101010101" charset="-122"/>
              </a:rPr>
              <a:t>C O NTENT</a:t>
            </a:r>
          </a:p>
        </p:txBody>
      </p:sp>
      <p:sp>
        <p:nvSpPr>
          <p:cNvPr id="22" name="文本框 21"/>
          <p:cNvSpPr txBox="1"/>
          <p:nvPr/>
        </p:nvSpPr>
        <p:spPr>
          <a:xfrm>
            <a:off x="10912514" y="379491"/>
            <a:ext cx="861774" cy="1220847"/>
          </a:xfrm>
          <a:prstGeom prst="rect">
            <a:avLst/>
          </a:prstGeom>
          <a:noFill/>
        </p:spPr>
        <p:txBody>
          <a:bodyPr vert="eaVert" wrap="none" rtlCol="0">
            <a:spAutoFit/>
          </a:bodyPr>
          <a:lstStyle>
            <a:defPPr>
              <a:defRPr lang="zh-CN"/>
            </a:defPPr>
            <a:lvl1pPr>
              <a:defRPr sz="19900">
                <a:solidFill>
                  <a:srgbClr val="5CA78E"/>
                </a:solidFill>
                <a:latin typeface="微软雅黑 Light" panose="020B0502040204020203" pitchFamily="34" charset="-122"/>
                <a:ea typeface="微软雅黑 Light" panose="020B0502040204020203" pitchFamily="34" charset="-122"/>
              </a:defRPr>
            </a:lvl1pPr>
          </a:lstStyle>
          <a:p>
            <a:r>
              <a:rPr lang="zh-CN" altLang="en-US" sz="4400" dirty="0">
                <a:solidFill>
                  <a:srgbClr val="8D6B43"/>
                </a:solidFill>
                <a:latin typeface="方正姚体" panose="02010601030101010101" charset="-122"/>
                <a:ea typeface="方正姚体" panose="02010601030101010101" charset="-122"/>
              </a:rPr>
              <a:t>目录</a:t>
            </a:r>
          </a:p>
        </p:txBody>
      </p:sp>
      <p:grpSp>
        <p:nvGrpSpPr>
          <p:cNvPr id="23" name="组合 22"/>
          <p:cNvGrpSpPr/>
          <p:nvPr/>
        </p:nvGrpSpPr>
        <p:grpSpPr>
          <a:xfrm>
            <a:off x="6006347" y="1974483"/>
            <a:ext cx="1507874" cy="1076934"/>
            <a:chOff x="6781035" y="3990386"/>
            <a:chExt cx="1507874" cy="1076934"/>
          </a:xfrm>
        </p:grpSpPr>
        <p:sp>
          <p:nvSpPr>
            <p:cNvPr id="24" name="文本框 23"/>
            <p:cNvSpPr txBox="1"/>
            <p:nvPr/>
          </p:nvSpPr>
          <p:spPr>
            <a:xfrm>
              <a:off x="6781035" y="4730135"/>
              <a:ext cx="1486568" cy="337185"/>
            </a:xfrm>
            <a:prstGeom prst="rect">
              <a:avLst/>
            </a:prstGeom>
            <a:noFill/>
          </p:spPr>
          <p:txBody>
            <a:bodyPr wrap="square" rtlCol="0">
              <a:spAutoFit/>
            </a:bodyPr>
            <a:lstStyle/>
            <a:p>
              <a:pPr algn="r"/>
              <a:r>
                <a:rPr lang="zh-CN" altLang="en-US" sz="1600" dirty="0">
                  <a:solidFill>
                    <a:srgbClr val="8D6B43"/>
                  </a:solidFill>
                  <a:latin typeface="方正姚体" panose="02010601030101010101" charset="-122"/>
                  <a:ea typeface="方正姚体" panose="02010601030101010101" charset="-122"/>
                </a:rPr>
                <a:t>添加标题</a:t>
              </a:r>
            </a:p>
          </p:txBody>
        </p:sp>
        <p:sp>
          <p:nvSpPr>
            <p:cNvPr id="25" name="文本框 24"/>
            <p:cNvSpPr txBox="1"/>
            <p:nvPr/>
          </p:nvSpPr>
          <p:spPr>
            <a:xfrm>
              <a:off x="6978153" y="3990386"/>
              <a:ext cx="1310756" cy="769441"/>
            </a:xfrm>
            <a:prstGeom prst="rect">
              <a:avLst/>
            </a:prstGeom>
            <a:noFill/>
          </p:spPr>
          <p:txBody>
            <a:bodyPr wrap="square" rtlCol="0">
              <a:spAutoFit/>
            </a:bodyPr>
            <a:lstStyle/>
            <a:p>
              <a:pPr algn="r"/>
              <a:r>
                <a:rPr lang="zh-CN" altLang="en-US" sz="4400" dirty="0">
                  <a:solidFill>
                    <a:srgbClr val="8D6B43"/>
                  </a:solidFill>
                  <a:latin typeface="方正姚体" panose="02010601030101010101" charset="-122"/>
                  <a:ea typeface="方正姚体" panose="02010601030101010101" charset="-122"/>
                </a:rPr>
                <a:t>叁</a:t>
              </a:r>
            </a:p>
          </p:txBody>
        </p:sp>
      </p:grpSp>
      <p:grpSp>
        <p:nvGrpSpPr>
          <p:cNvPr id="26" name="组合 25"/>
          <p:cNvGrpSpPr/>
          <p:nvPr/>
        </p:nvGrpSpPr>
        <p:grpSpPr>
          <a:xfrm>
            <a:off x="4336350" y="4265352"/>
            <a:ext cx="1623141" cy="1076934"/>
            <a:chOff x="4037252" y="3990386"/>
            <a:chExt cx="1623141" cy="1076934"/>
          </a:xfrm>
        </p:grpSpPr>
        <p:sp>
          <p:nvSpPr>
            <p:cNvPr id="27" name="文本框 26"/>
            <p:cNvSpPr txBox="1"/>
            <p:nvPr/>
          </p:nvSpPr>
          <p:spPr>
            <a:xfrm>
              <a:off x="4063001" y="4730135"/>
              <a:ext cx="1597392" cy="337185"/>
            </a:xfrm>
            <a:prstGeom prst="rect">
              <a:avLst/>
            </a:prstGeom>
            <a:noFill/>
          </p:spPr>
          <p:txBody>
            <a:bodyPr wrap="square" rtlCol="0">
              <a:spAutoFit/>
            </a:bodyPr>
            <a:lstStyle/>
            <a:p>
              <a:r>
                <a:rPr lang="zh-CN" altLang="en-US" sz="1600" dirty="0">
                  <a:solidFill>
                    <a:srgbClr val="8D6B43"/>
                  </a:solidFill>
                  <a:latin typeface="方正姚体" panose="02010601030101010101" charset="-122"/>
                  <a:ea typeface="方正姚体" panose="02010601030101010101" charset="-122"/>
                </a:rPr>
                <a:t>添加标题</a:t>
              </a:r>
            </a:p>
          </p:txBody>
        </p:sp>
        <p:sp>
          <p:nvSpPr>
            <p:cNvPr id="28" name="文本框 27"/>
            <p:cNvSpPr txBox="1"/>
            <p:nvPr/>
          </p:nvSpPr>
          <p:spPr>
            <a:xfrm>
              <a:off x="4037252" y="3990386"/>
              <a:ext cx="1310756" cy="769441"/>
            </a:xfrm>
            <a:prstGeom prst="rect">
              <a:avLst/>
            </a:prstGeom>
            <a:noFill/>
          </p:spPr>
          <p:txBody>
            <a:bodyPr wrap="square" rtlCol="0">
              <a:spAutoFit/>
            </a:bodyPr>
            <a:lstStyle/>
            <a:p>
              <a:r>
                <a:rPr lang="zh-CN" altLang="en-US" sz="4400" dirty="0">
                  <a:solidFill>
                    <a:srgbClr val="8D6B43"/>
                  </a:solidFill>
                  <a:latin typeface="方正姚体" panose="02010601030101010101" charset="-122"/>
                  <a:ea typeface="方正姚体" panose="02010601030101010101" charset="-122"/>
                </a:rPr>
                <a:t>贰</a:t>
              </a:r>
            </a:p>
          </p:txBody>
        </p:sp>
      </p:grpSp>
      <p:sp>
        <p:nvSpPr>
          <p:cNvPr id="32" name="任意多边形 31"/>
          <p:cNvSpPr/>
          <p:nvPr/>
        </p:nvSpPr>
        <p:spPr>
          <a:xfrm flipH="1">
            <a:off x="4613755" y="3891207"/>
            <a:ext cx="1153156" cy="1952983"/>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1" fmla="*/ 1689100 w 1727200"/>
              <a:gd name="connsiteY0-2" fmla="*/ 381000 h 2349500"/>
              <a:gd name="connsiteX1-3" fmla="*/ 1717675 w 1727200"/>
              <a:gd name="connsiteY1-4" fmla="*/ 0 h 2349500"/>
              <a:gd name="connsiteX2-5" fmla="*/ 0 w 1727200"/>
              <a:gd name="connsiteY2-6" fmla="*/ 0 h 2349500"/>
              <a:gd name="connsiteX3-7" fmla="*/ 0 w 1727200"/>
              <a:gd name="connsiteY3-8" fmla="*/ 2349500 h 2349500"/>
              <a:gd name="connsiteX4-9" fmla="*/ 1727200 w 1727200"/>
              <a:gd name="connsiteY4-10" fmla="*/ 2349500 h 2349500"/>
              <a:gd name="connsiteX5-11" fmla="*/ 1727200 w 1727200"/>
              <a:gd name="connsiteY5-12" fmla="*/ 1816100 h 2349500"/>
              <a:gd name="connsiteX0-13" fmla="*/ 1720850 w 1727200"/>
              <a:gd name="connsiteY0-14" fmla="*/ 381000 h 2349500"/>
              <a:gd name="connsiteX1-15" fmla="*/ 1717675 w 1727200"/>
              <a:gd name="connsiteY1-16" fmla="*/ 0 h 2349500"/>
              <a:gd name="connsiteX2-17" fmla="*/ 0 w 1727200"/>
              <a:gd name="connsiteY2-18" fmla="*/ 0 h 2349500"/>
              <a:gd name="connsiteX3-19" fmla="*/ 0 w 1727200"/>
              <a:gd name="connsiteY3-20" fmla="*/ 2349500 h 2349500"/>
              <a:gd name="connsiteX4-21" fmla="*/ 1727200 w 1727200"/>
              <a:gd name="connsiteY4-22" fmla="*/ 2349500 h 2349500"/>
              <a:gd name="connsiteX5-23" fmla="*/ 1727200 w 1727200"/>
              <a:gd name="connsiteY5-24" fmla="*/ 1816100 h 2349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noFill/>
          <a:ln w="76200">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charset="-122"/>
              <a:ea typeface="方正姚体" panose="02010601030101010101" charset="-122"/>
            </a:endParaRPr>
          </a:p>
        </p:txBody>
      </p:sp>
      <p:sp useBgFill="1">
        <p:nvSpPr>
          <p:cNvPr id="34" name="任意多边形 33"/>
          <p:cNvSpPr/>
          <p:nvPr/>
        </p:nvSpPr>
        <p:spPr>
          <a:xfrm>
            <a:off x="6073052" y="3891207"/>
            <a:ext cx="1145910" cy="1952983"/>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1" fmla="*/ 1689100 w 1727200"/>
              <a:gd name="connsiteY0-2" fmla="*/ 381000 h 2349500"/>
              <a:gd name="connsiteX1-3" fmla="*/ 1717675 w 1727200"/>
              <a:gd name="connsiteY1-4" fmla="*/ 0 h 2349500"/>
              <a:gd name="connsiteX2-5" fmla="*/ 0 w 1727200"/>
              <a:gd name="connsiteY2-6" fmla="*/ 0 h 2349500"/>
              <a:gd name="connsiteX3-7" fmla="*/ 0 w 1727200"/>
              <a:gd name="connsiteY3-8" fmla="*/ 2349500 h 2349500"/>
              <a:gd name="connsiteX4-9" fmla="*/ 1727200 w 1727200"/>
              <a:gd name="connsiteY4-10" fmla="*/ 2349500 h 2349500"/>
              <a:gd name="connsiteX5-11" fmla="*/ 1727200 w 1727200"/>
              <a:gd name="connsiteY5-12" fmla="*/ 1816100 h 2349500"/>
              <a:gd name="connsiteX0-13" fmla="*/ 1720850 w 1727200"/>
              <a:gd name="connsiteY0-14" fmla="*/ 381000 h 2349500"/>
              <a:gd name="connsiteX1-15" fmla="*/ 1717675 w 1727200"/>
              <a:gd name="connsiteY1-16" fmla="*/ 0 h 2349500"/>
              <a:gd name="connsiteX2-17" fmla="*/ 0 w 1727200"/>
              <a:gd name="connsiteY2-18" fmla="*/ 0 h 2349500"/>
              <a:gd name="connsiteX3-19" fmla="*/ 0 w 1727200"/>
              <a:gd name="connsiteY3-20" fmla="*/ 2349500 h 2349500"/>
              <a:gd name="connsiteX4-21" fmla="*/ 1727200 w 1727200"/>
              <a:gd name="connsiteY4-22" fmla="*/ 2349500 h 2349500"/>
              <a:gd name="connsiteX5-23" fmla="*/ 1727200 w 1727200"/>
              <a:gd name="connsiteY5-24" fmla="*/ 1816100 h 2349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ln w="76200">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charset="-122"/>
              <a:ea typeface="方正姚体" panose="02010601030101010101" charset="-122"/>
            </a:endParaRPr>
          </a:p>
        </p:txBody>
      </p:sp>
      <p:pic>
        <p:nvPicPr>
          <p:cNvPr id="2" name="图片 1"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000000" flipH="1">
            <a:off x="1177290" y="1718310"/>
            <a:ext cx="1740535" cy="1315720"/>
          </a:xfrm>
          <a:prstGeom prst="rect">
            <a:avLst/>
          </a:prstGeom>
        </p:spPr>
      </p:pic>
      <p:pic>
        <p:nvPicPr>
          <p:cNvPr id="5" name="图片 4" descr="E:\素材\春\7ff96c0408d5f1ad90e6490e1fb39ea4.png7ff96c0408d5f1ad90e6490e1fb39ea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15186174">
            <a:off x="3930057" y="3408746"/>
            <a:ext cx="1142795" cy="1117600"/>
          </a:xfrm>
          <a:prstGeom prst="rect">
            <a:avLst/>
          </a:prstGeom>
        </p:spPr>
      </p:pic>
      <p:grpSp>
        <p:nvGrpSpPr>
          <p:cNvPr id="29" name="组合 28"/>
          <p:cNvGrpSpPr/>
          <p:nvPr/>
        </p:nvGrpSpPr>
        <p:grpSpPr>
          <a:xfrm>
            <a:off x="5924511" y="4265352"/>
            <a:ext cx="1595368" cy="1076934"/>
            <a:chOff x="9445731" y="3990386"/>
            <a:chExt cx="1595368" cy="1076934"/>
          </a:xfrm>
        </p:grpSpPr>
        <p:sp>
          <p:nvSpPr>
            <p:cNvPr id="30" name="文本框 29"/>
            <p:cNvSpPr txBox="1"/>
            <p:nvPr/>
          </p:nvSpPr>
          <p:spPr>
            <a:xfrm>
              <a:off x="9445731" y="4730135"/>
              <a:ext cx="1574062" cy="337185"/>
            </a:xfrm>
            <a:prstGeom prst="rect">
              <a:avLst/>
            </a:prstGeom>
            <a:noFill/>
          </p:spPr>
          <p:txBody>
            <a:bodyPr wrap="square" rtlCol="0">
              <a:spAutoFit/>
            </a:bodyPr>
            <a:lstStyle/>
            <a:p>
              <a:pPr algn="r"/>
              <a:r>
                <a:rPr lang="zh-CN" altLang="en-US" sz="1600" dirty="0">
                  <a:solidFill>
                    <a:srgbClr val="8D6B43"/>
                  </a:solidFill>
                  <a:latin typeface="方正姚体" panose="02010601030101010101" charset="-122"/>
                  <a:ea typeface="方正姚体" panose="02010601030101010101" charset="-122"/>
                </a:rPr>
                <a:t>提交标题</a:t>
              </a:r>
            </a:p>
          </p:txBody>
        </p:sp>
        <p:sp>
          <p:nvSpPr>
            <p:cNvPr id="31" name="文本框 30"/>
            <p:cNvSpPr txBox="1"/>
            <p:nvPr/>
          </p:nvSpPr>
          <p:spPr>
            <a:xfrm>
              <a:off x="9730343" y="3990386"/>
              <a:ext cx="1310756" cy="769441"/>
            </a:xfrm>
            <a:prstGeom prst="rect">
              <a:avLst/>
            </a:prstGeom>
            <a:noFill/>
          </p:spPr>
          <p:txBody>
            <a:bodyPr wrap="square" rtlCol="0">
              <a:spAutoFit/>
            </a:bodyPr>
            <a:lstStyle/>
            <a:p>
              <a:pPr algn="r"/>
              <a:r>
                <a:rPr lang="zh-CN" altLang="en-US" sz="4400" dirty="0">
                  <a:solidFill>
                    <a:srgbClr val="8D6B43"/>
                  </a:solidFill>
                  <a:latin typeface="方正姚体" panose="02010601030101010101" charset="-122"/>
                  <a:ea typeface="方正姚体" panose="02010601030101010101" charset="-122"/>
                </a:rPr>
                <a:t>肆</a:t>
              </a:r>
            </a:p>
          </p:txBody>
        </p:sp>
      </p:gr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C:\Users\Administrator\Desktop\毕业季\QQ截图20170620123427.jpgQQ截图20170620123427"/>
          <p:cNvPicPr>
            <a:picLocks noChangeAspect="1"/>
          </p:cNvPicPr>
          <p:nvPr/>
        </p:nvPicPr>
        <p:blipFill rotWithShape="1">
          <a:blip r:embed="rId3"/>
          <a:srcRect/>
          <a:stretch>
            <a:fillRect/>
          </a:stretch>
        </p:blipFill>
        <p:spPr>
          <a:xfrm>
            <a:off x="1714183" y="0"/>
            <a:ext cx="8763635" cy="4986749"/>
          </a:xfrm>
          <a:prstGeom prst="rect">
            <a:avLst/>
          </a:prstGeom>
        </p:spPr>
      </p:pic>
      <p:sp>
        <p:nvSpPr>
          <p:cNvPr id="12" name="矩形 11"/>
          <p:cNvSpPr/>
          <p:nvPr/>
        </p:nvSpPr>
        <p:spPr>
          <a:xfrm>
            <a:off x="7924800" y="1385454"/>
            <a:ext cx="4267200" cy="4051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70"/>
          <p:cNvSpPr>
            <a:spLocks noChangeArrowheads="1"/>
          </p:cNvSpPr>
          <p:nvPr/>
        </p:nvSpPr>
        <p:spPr bwMode="auto">
          <a:xfrm>
            <a:off x="1714415" y="5663565"/>
            <a:ext cx="8782685" cy="598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eaLnBrk="1" hangingPunct="1">
              <a:buClr>
                <a:srgbClr val="E24848"/>
              </a:buClr>
            </a:pPr>
            <a:r>
              <a:rPr lang="en-US" altLang="zh-CN" sz="1100" noProof="1">
                <a:solidFill>
                  <a:schemeClr val="bg1">
                    <a:lumMod val="50000"/>
                  </a:schemeClr>
                </a:solidFill>
                <a:latin typeface="Calibri Light" panose="020F030202020403020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a:t>
            </a:r>
          </a:p>
        </p:txBody>
      </p:sp>
      <p:sp>
        <p:nvSpPr>
          <p:cNvPr id="14" name="文本框 13"/>
          <p:cNvSpPr txBox="1"/>
          <p:nvPr/>
        </p:nvSpPr>
        <p:spPr>
          <a:xfrm>
            <a:off x="1714415" y="5213421"/>
            <a:ext cx="2486025" cy="369332"/>
          </a:xfrm>
          <a:prstGeom prst="rect">
            <a:avLst/>
          </a:prstGeom>
          <a:noFill/>
        </p:spPr>
        <p:txBody>
          <a:bodyPr wrap="square" rtlCol="0">
            <a:spAutoFit/>
          </a:bodyPr>
          <a:lstStyle/>
          <a:p>
            <a:r>
              <a:rPr lang="en-US" altLang="zh-CN" b="1" dirty="0">
                <a:solidFill>
                  <a:srgbClr val="8D6B43"/>
                </a:solidFill>
                <a:latin typeface="微软雅黑" panose="020B0503020204020204" charset="-122"/>
                <a:ea typeface="微软雅黑" panose="020B0503020204020204" charset="-122"/>
              </a:rPr>
              <a:t>YOUR </a:t>
            </a:r>
            <a:r>
              <a:rPr lang="en-US" altLang="zh-CN"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b="1" dirty="0">
                <a:solidFill>
                  <a:srgbClr val="8D6B43"/>
                </a:solidFill>
                <a:latin typeface="微软雅黑" panose="020B0503020204020204" charset="-122"/>
                <a:ea typeface="微软雅黑" panose="020B0503020204020204" charset="-122"/>
              </a:rPr>
              <a:t> HERE</a:t>
            </a:r>
          </a:p>
        </p:txBody>
      </p:sp>
      <p:pic>
        <p:nvPicPr>
          <p:cNvPr id="62" name="图片 61"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21653" y="2218015"/>
            <a:ext cx="539892" cy="1442956"/>
            <a:chOff x="-22071"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22071"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叁</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pic>
        <p:nvPicPr>
          <p:cNvPr id="6" name="图片 5"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descr="E:\素材\春\7ff96c0408d5f1ad90e6490e1fb39ea4.png7ff96c0408d5f1ad90e6490e1fb39ea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21653" y="2218015"/>
            <a:ext cx="539892" cy="1442956"/>
            <a:chOff x="-22071"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22071"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叁</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sp>
        <p:nvSpPr>
          <p:cNvPr id="10" name="矩形 9"/>
          <p:cNvSpPr/>
          <p:nvPr/>
        </p:nvSpPr>
        <p:spPr>
          <a:xfrm>
            <a:off x="1670739" y="5363781"/>
            <a:ext cx="2333724" cy="415498"/>
          </a:xfrm>
          <a:prstGeom prst="rect">
            <a:avLst/>
          </a:prstGeom>
        </p:spPr>
        <p:txBody>
          <a:bodyPr wrap="square">
            <a:spAutoFit/>
          </a:bodyPr>
          <a:lstStyle/>
          <a:p>
            <a:pPr algn="ctr"/>
            <a:r>
              <a:rPr lang="en-US" altLang="zh-CN" sz="1000" dirty="0">
                <a:solidFill>
                  <a:schemeClr val="bg1">
                    <a:lumMod val="75000"/>
                  </a:schemeClr>
                </a:solidFill>
              </a:rPr>
              <a:t>Lorem Ipsum has been the industry's standard</a:t>
            </a:r>
            <a:endParaRPr lang="zh-CN" altLang="en-US" sz="1000" dirty="0">
              <a:solidFill>
                <a:schemeClr val="bg1">
                  <a:lumMod val="75000"/>
                </a:schemeClr>
              </a:solidFill>
            </a:endParaRPr>
          </a:p>
        </p:txBody>
      </p:sp>
      <p:pic>
        <p:nvPicPr>
          <p:cNvPr id="13" name="图片 12" descr="C:\Users\Administrator\Desktop\毕业季\QQ截图20170620123559.jpgQQ截图2017062012355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087360" y="1377315"/>
            <a:ext cx="2472690" cy="3296920"/>
          </a:xfrm>
          <a:prstGeom prst="rect">
            <a:avLst/>
          </a:prstGeom>
        </p:spPr>
      </p:pic>
      <p:pic>
        <p:nvPicPr>
          <p:cNvPr id="14" name="图片 13" descr="C:\Users\Administrator\Desktop\毕业季\QQ截图20170620123452.jpgQQ截图20170620123452"/>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4843780" y="1376680"/>
            <a:ext cx="2473960" cy="3297555"/>
          </a:xfrm>
          <a:prstGeom prst="rect">
            <a:avLst/>
          </a:prstGeom>
        </p:spPr>
      </p:pic>
      <p:pic>
        <p:nvPicPr>
          <p:cNvPr id="15" name="图片 14" descr="C:\Users\Administrator\Desktop\毕业季\QQ截图20170620124242.jpgQQ截图20170620124242"/>
          <p:cNvPicPr>
            <a:picLocks noChangeAspect="1"/>
          </p:cNvPicPr>
          <p:nvPr/>
        </p:nvPicPr>
        <p:blipFill rotWithShape="1">
          <a:blip r:embed="rId7"/>
          <a:srcRect/>
          <a:stretch>
            <a:fillRect/>
          </a:stretch>
        </p:blipFill>
        <p:spPr>
          <a:xfrm>
            <a:off x="1600200" y="1376680"/>
            <a:ext cx="2473960" cy="3296920"/>
          </a:xfrm>
          <a:prstGeom prst="rect">
            <a:avLst/>
          </a:prstGeom>
        </p:spPr>
      </p:pic>
      <p:sp>
        <p:nvSpPr>
          <p:cNvPr id="16" name="文本框 15"/>
          <p:cNvSpPr txBox="1"/>
          <p:nvPr/>
        </p:nvSpPr>
        <p:spPr>
          <a:xfrm>
            <a:off x="1600494" y="5051179"/>
            <a:ext cx="2486025" cy="307777"/>
          </a:xfrm>
          <a:prstGeom prst="rect">
            <a:avLst/>
          </a:prstGeom>
          <a:noFill/>
        </p:spPr>
        <p:txBody>
          <a:bodyPr wrap="square" rtlCol="0">
            <a:spAutoFit/>
          </a:bodyPr>
          <a:lstStyle/>
          <a:p>
            <a:pPr algn="ctr"/>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sp>
        <p:nvSpPr>
          <p:cNvPr id="17" name="矩形 16"/>
          <p:cNvSpPr/>
          <p:nvPr/>
        </p:nvSpPr>
        <p:spPr>
          <a:xfrm>
            <a:off x="4902499" y="5363781"/>
            <a:ext cx="2333724" cy="415498"/>
          </a:xfrm>
          <a:prstGeom prst="rect">
            <a:avLst/>
          </a:prstGeom>
        </p:spPr>
        <p:txBody>
          <a:bodyPr wrap="square">
            <a:spAutoFit/>
          </a:bodyPr>
          <a:lstStyle/>
          <a:p>
            <a:pPr algn="ctr"/>
            <a:r>
              <a:rPr lang="en-US" altLang="zh-CN" sz="1000" dirty="0">
                <a:solidFill>
                  <a:schemeClr val="bg1">
                    <a:lumMod val="75000"/>
                  </a:schemeClr>
                </a:solidFill>
              </a:rPr>
              <a:t>Lorem Ipsum has been the industry's standard</a:t>
            </a:r>
            <a:endParaRPr lang="zh-CN" altLang="en-US" sz="1000" dirty="0">
              <a:solidFill>
                <a:schemeClr val="bg1">
                  <a:lumMod val="75000"/>
                </a:schemeClr>
              </a:solidFill>
            </a:endParaRPr>
          </a:p>
        </p:txBody>
      </p:sp>
      <p:sp>
        <p:nvSpPr>
          <p:cNvPr id="18" name="文本框 17"/>
          <p:cNvSpPr txBox="1"/>
          <p:nvPr/>
        </p:nvSpPr>
        <p:spPr>
          <a:xfrm>
            <a:off x="4832254" y="5051179"/>
            <a:ext cx="2486025" cy="307777"/>
          </a:xfrm>
          <a:prstGeom prst="rect">
            <a:avLst/>
          </a:prstGeom>
          <a:noFill/>
        </p:spPr>
        <p:txBody>
          <a:bodyPr wrap="square" rtlCol="0">
            <a:spAutoFit/>
          </a:bodyPr>
          <a:lstStyle/>
          <a:p>
            <a:pPr algn="ctr"/>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sp>
        <p:nvSpPr>
          <p:cNvPr id="19" name="矩形 18"/>
          <p:cNvSpPr/>
          <p:nvPr/>
        </p:nvSpPr>
        <p:spPr>
          <a:xfrm>
            <a:off x="8204504" y="5363781"/>
            <a:ext cx="2333724" cy="415498"/>
          </a:xfrm>
          <a:prstGeom prst="rect">
            <a:avLst/>
          </a:prstGeom>
        </p:spPr>
        <p:txBody>
          <a:bodyPr wrap="square">
            <a:spAutoFit/>
          </a:bodyPr>
          <a:lstStyle/>
          <a:p>
            <a:pPr algn="ctr"/>
            <a:r>
              <a:rPr lang="en-US" altLang="zh-CN" sz="1000" dirty="0">
                <a:solidFill>
                  <a:schemeClr val="bg1">
                    <a:lumMod val="75000"/>
                  </a:schemeClr>
                </a:solidFill>
              </a:rPr>
              <a:t>Lorem Ipsum has been the industry's standard</a:t>
            </a:r>
            <a:endParaRPr lang="zh-CN" altLang="en-US" sz="1000" dirty="0">
              <a:solidFill>
                <a:schemeClr val="bg1">
                  <a:lumMod val="75000"/>
                </a:schemeClr>
              </a:solidFill>
            </a:endParaRPr>
          </a:p>
        </p:txBody>
      </p:sp>
      <p:sp>
        <p:nvSpPr>
          <p:cNvPr id="20" name="文本框 19"/>
          <p:cNvSpPr txBox="1"/>
          <p:nvPr/>
        </p:nvSpPr>
        <p:spPr>
          <a:xfrm>
            <a:off x="8134259" y="5051179"/>
            <a:ext cx="2486025" cy="307777"/>
          </a:xfrm>
          <a:prstGeom prst="rect">
            <a:avLst/>
          </a:prstGeom>
          <a:noFill/>
        </p:spPr>
        <p:txBody>
          <a:bodyPr wrap="square" rtlCol="0">
            <a:spAutoFit/>
          </a:bodyPr>
          <a:lstStyle/>
          <a:p>
            <a:pPr algn="ctr"/>
            <a:r>
              <a:rPr lang="en-US" altLang="zh-CN" sz="1400" b="1" dirty="0">
                <a:solidFill>
                  <a:srgbClr val="8D6B43"/>
                </a:solidFill>
                <a:latin typeface="微软雅黑" panose="020B0503020204020204" charset="-122"/>
                <a:ea typeface="微软雅黑" panose="020B0503020204020204" charset="-122"/>
              </a:rPr>
              <a:t>YOUR </a:t>
            </a:r>
            <a:r>
              <a:rPr lang="en-US" altLang="zh-CN" sz="1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400" b="1" dirty="0">
                <a:solidFill>
                  <a:srgbClr val="8D6B43"/>
                </a:solidFill>
                <a:latin typeface="微软雅黑" panose="020B0503020204020204" charset="-122"/>
                <a:ea typeface="微软雅黑" panose="020B0503020204020204" charset="-122"/>
              </a:rPr>
              <a:t> HERE</a:t>
            </a:r>
          </a:p>
        </p:txBody>
      </p:sp>
      <p:pic>
        <p:nvPicPr>
          <p:cNvPr id="6" name="图片 5" descr="E:\素材\春\7ff96c0408d5f1ad90e6490e1fb39ea4.png7ff96c0408d5f1ad90e6490e1fb39ea4"/>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毕业季\QQ截图20170615202358.pngQQ截图20170615202358"/>
          <p:cNvPicPr>
            <a:picLocks noChangeAspect="1"/>
          </p:cNvPicPr>
          <p:nvPr/>
        </p:nvPicPr>
        <p:blipFill rotWithShape="1">
          <a:blip r:embed="rId3"/>
          <a:srcRect/>
          <a:stretch>
            <a:fillRect/>
          </a:stretch>
        </p:blipFill>
        <p:spPr>
          <a:xfrm>
            <a:off x="1292196" y="905713"/>
            <a:ext cx="4857135" cy="2686685"/>
          </a:xfrm>
          <a:prstGeom prst="rect">
            <a:avLst/>
          </a:prstGeom>
        </p:spPr>
      </p:pic>
      <p:pic>
        <p:nvPicPr>
          <p:cNvPr id="62" name="图片 61"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21653" y="2218015"/>
            <a:ext cx="539892" cy="1442956"/>
            <a:chOff x="-22071"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22071"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叁</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pic>
        <p:nvPicPr>
          <p:cNvPr id="5" name="图片 4" descr="C:\Users\Administrator\Desktop\毕业季\QQ截图20170620123637.jpgQQ截图20170620123637"/>
          <p:cNvPicPr>
            <a:picLocks noChangeAspect="1"/>
          </p:cNvPicPr>
          <p:nvPr/>
        </p:nvPicPr>
        <p:blipFill rotWithShape="1">
          <a:blip r:embed="rId6"/>
          <a:srcRect/>
          <a:stretch>
            <a:fillRect/>
          </a:stretch>
        </p:blipFill>
        <p:spPr>
          <a:xfrm>
            <a:off x="7748270" y="0"/>
            <a:ext cx="4034155" cy="6869430"/>
          </a:xfrm>
          <a:prstGeom prst="rect">
            <a:avLst/>
          </a:prstGeom>
        </p:spPr>
      </p:pic>
      <p:sp>
        <p:nvSpPr>
          <p:cNvPr id="6" name="矩形 5"/>
          <p:cNvSpPr/>
          <p:nvPr/>
        </p:nvSpPr>
        <p:spPr>
          <a:xfrm>
            <a:off x="1148111" y="4890308"/>
            <a:ext cx="5145303" cy="1304203"/>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7" name="文本框 6"/>
          <p:cNvSpPr txBox="1"/>
          <p:nvPr/>
        </p:nvSpPr>
        <p:spPr>
          <a:xfrm>
            <a:off x="1140444" y="4004232"/>
            <a:ext cx="6341010" cy="886076"/>
          </a:xfrm>
          <a:prstGeom prst="rect">
            <a:avLst/>
          </a:prstGeom>
          <a:noFill/>
        </p:spPr>
        <p:txBody>
          <a:bodyPr wrap="square" rtlCol="0">
            <a:spAutoFit/>
          </a:bodyPr>
          <a:lstStyle/>
          <a:p>
            <a:pPr>
              <a:lnSpc>
                <a:spcPts val="6600"/>
              </a:lnSpc>
            </a:pPr>
            <a:r>
              <a:rPr lang="en-US" altLang="zh-CN" sz="44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YOUR TITLE HERE</a:t>
            </a:r>
          </a:p>
        </p:txBody>
      </p:sp>
      <p:pic>
        <p:nvPicPr>
          <p:cNvPr id="2" name="图片 1" descr="E:\素材\春\7ff96c0408d5f1ad90e6490e1fb39ea4.png7ff96c0408d5f1ad90e6490e1fb39ea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3"/>
          <p:cNvSpPr/>
          <p:nvPr/>
        </p:nvSpPr>
        <p:spPr>
          <a:xfrm>
            <a:off x="7173355" y="267603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6" name="Rectangle 43"/>
          <p:cNvSpPr/>
          <p:nvPr/>
        </p:nvSpPr>
        <p:spPr>
          <a:xfrm>
            <a:off x="7173353" y="529217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7" name="Rectangle 45"/>
          <p:cNvSpPr/>
          <p:nvPr/>
        </p:nvSpPr>
        <p:spPr>
          <a:xfrm>
            <a:off x="7173355" y="353639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cxnSp>
        <p:nvCxnSpPr>
          <p:cNvPr id="8" name="Straight Connector 74"/>
          <p:cNvCxnSpPr/>
          <p:nvPr/>
        </p:nvCxnSpPr>
        <p:spPr>
          <a:xfrm>
            <a:off x="6608019" y="2320431"/>
            <a:ext cx="0" cy="380365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 name="Oval 75"/>
          <p:cNvSpPr/>
          <p:nvPr/>
        </p:nvSpPr>
        <p:spPr>
          <a:xfrm>
            <a:off x="6412757" y="2676031"/>
            <a:ext cx="384175" cy="384175"/>
          </a:xfrm>
          <a:prstGeom prst="ellipse">
            <a:avLst/>
          </a:prstGeom>
          <a:solidFill>
            <a:srgbClr val="33918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anose="020F0302020204030204" charset="0"/>
              </a:rPr>
              <a:t>1</a:t>
            </a:r>
          </a:p>
        </p:txBody>
      </p:sp>
      <p:sp>
        <p:nvSpPr>
          <p:cNvPr id="10" name="Oval 76"/>
          <p:cNvSpPr/>
          <p:nvPr/>
        </p:nvSpPr>
        <p:spPr>
          <a:xfrm>
            <a:off x="6412757" y="3552331"/>
            <a:ext cx="384175" cy="384175"/>
          </a:xfrm>
          <a:prstGeom prst="ellipse">
            <a:avLst/>
          </a:prstGeom>
          <a:solidFill>
            <a:srgbClr val="33918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anose="020F0302020204030204" charset="0"/>
              </a:rPr>
              <a:t>2</a:t>
            </a:r>
          </a:p>
        </p:txBody>
      </p:sp>
      <p:sp>
        <p:nvSpPr>
          <p:cNvPr id="11" name="Oval 77"/>
          <p:cNvSpPr/>
          <p:nvPr/>
        </p:nvSpPr>
        <p:spPr>
          <a:xfrm>
            <a:off x="6412757" y="4430218"/>
            <a:ext cx="384175" cy="384175"/>
          </a:xfrm>
          <a:prstGeom prst="ellipse">
            <a:avLst/>
          </a:prstGeom>
          <a:solidFill>
            <a:srgbClr val="33918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anose="020F0302020204030204" charset="0"/>
              </a:rPr>
              <a:t>3</a:t>
            </a:r>
          </a:p>
        </p:txBody>
      </p:sp>
      <p:sp>
        <p:nvSpPr>
          <p:cNvPr id="12" name="Oval 78"/>
          <p:cNvSpPr/>
          <p:nvPr/>
        </p:nvSpPr>
        <p:spPr>
          <a:xfrm>
            <a:off x="6412757" y="5308106"/>
            <a:ext cx="384175" cy="384175"/>
          </a:xfrm>
          <a:prstGeom prst="ellipse">
            <a:avLst/>
          </a:prstGeom>
          <a:solidFill>
            <a:srgbClr val="33918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libri Light" panose="020F0302020204030204" charset="0"/>
              </a:rPr>
              <a:t>4</a:t>
            </a:r>
          </a:p>
        </p:txBody>
      </p:sp>
      <p:sp>
        <p:nvSpPr>
          <p:cNvPr id="13" name="Rectangle 43"/>
          <p:cNvSpPr/>
          <p:nvPr/>
        </p:nvSpPr>
        <p:spPr>
          <a:xfrm>
            <a:off x="7173354" y="443263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pic>
        <p:nvPicPr>
          <p:cNvPr id="2" name="图片 1" descr="C:\Users\Administrator\Desktop\毕业季\QQ截图20170620123537.jpgQQ截图20170620123537"/>
          <p:cNvPicPr>
            <a:picLocks noChangeAspect="1"/>
          </p:cNvPicPr>
          <p:nvPr/>
        </p:nvPicPr>
        <p:blipFill rotWithShape="1">
          <a:blip r:embed="rId3"/>
          <a:srcRect/>
          <a:stretch>
            <a:fillRect/>
          </a:stretch>
        </p:blipFill>
        <p:spPr>
          <a:xfrm>
            <a:off x="1251585" y="1435732"/>
            <a:ext cx="4572000" cy="4617085"/>
          </a:xfrm>
          <a:prstGeom prst="rect">
            <a:avLst/>
          </a:prstGeom>
        </p:spPr>
      </p:pic>
      <p:sp>
        <p:nvSpPr>
          <p:cNvPr id="3" name="文本框 2"/>
          <p:cNvSpPr txBox="1"/>
          <p:nvPr/>
        </p:nvSpPr>
        <p:spPr>
          <a:xfrm>
            <a:off x="6412757" y="860130"/>
            <a:ext cx="5021861" cy="707886"/>
          </a:xfrm>
          <a:prstGeom prst="rect">
            <a:avLst/>
          </a:prstGeom>
          <a:noFill/>
        </p:spPr>
        <p:txBody>
          <a:bodyPr wrap="square" rtlCol="0">
            <a:spAutoFit/>
          </a:bodyPr>
          <a:lstStyle/>
          <a:p>
            <a:r>
              <a:rPr lang="en-US" altLang="zh-CN" sz="4000" b="1" spc="300" dirty="0">
                <a:solidFill>
                  <a:srgbClr val="8D6B43"/>
                </a:solidFill>
                <a:latin typeface="Open Sans" panose="020B0606030504020204" pitchFamily="34" charset="0"/>
                <a:ea typeface="Open Sans" panose="020B0606030504020204" pitchFamily="34" charset="0"/>
                <a:cs typeface="Open Sans" panose="020B0606030504020204" pitchFamily="34" charset="0"/>
              </a:rPr>
              <a:t>HOME DESIGN</a:t>
            </a:r>
          </a:p>
        </p:txBody>
      </p:sp>
      <p:pic>
        <p:nvPicPr>
          <p:cNvPr id="62" name="图片 61"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21653" y="2218015"/>
            <a:ext cx="539892" cy="1442956"/>
            <a:chOff x="-22071"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22071"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叁</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pic>
        <p:nvPicPr>
          <p:cNvPr id="4" name="图片 3"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同侧圆角矩形 8"/>
          <p:cNvSpPr/>
          <p:nvPr/>
        </p:nvSpPr>
        <p:spPr>
          <a:xfrm>
            <a:off x="4837113" y="4448810"/>
            <a:ext cx="2517140" cy="2138680"/>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90855" y="5239385"/>
            <a:ext cx="1208405" cy="1179195"/>
          </a:xfrm>
          <a:prstGeom prst="round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0475595" y="456565"/>
            <a:ext cx="1208405" cy="1179195"/>
          </a:xfrm>
          <a:prstGeom prst="round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91515" y="635635"/>
            <a:ext cx="10809605" cy="558673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侧圆角矩形 7"/>
          <p:cNvSpPr/>
          <p:nvPr/>
        </p:nvSpPr>
        <p:spPr>
          <a:xfrm rot="10800000">
            <a:off x="4837430" y="457200"/>
            <a:ext cx="2517140" cy="607060"/>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 190"/>
          <p:cNvSpPr/>
          <p:nvPr/>
        </p:nvSpPr>
        <p:spPr>
          <a:xfrm>
            <a:off x="5703253" y="5802630"/>
            <a:ext cx="784860" cy="784860"/>
          </a:xfrm>
          <a:prstGeom prst="diamond">
            <a:avLst/>
          </a:prstGeom>
          <a:solidFill>
            <a:srgbClr val="339183"/>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文本框 1"/>
          <p:cNvSpPr txBox="1"/>
          <p:nvPr/>
        </p:nvSpPr>
        <p:spPr>
          <a:xfrm>
            <a:off x="5958824" y="2163827"/>
            <a:ext cx="551815" cy="1580379"/>
          </a:xfrm>
          <a:prstGeom prst="rect">
            <a:avLst/>
          </a:prstGeom>
          <a:noFill/>
        </p:spPr>
        <p:txBody>
          <a:bodyPr vert="eaVert" wrap="square" rtlCol="0">
            <a:spAutoFit/>
          </a:bodyPr>
          <a:lstStyle/>
          <a:p>
            <a:pPr algn="ctr"/>
            <a:r>
              <a:rPr lang="zh-CN" altLang="en-US" sz="2400" dirty="0">
                <a:solidFill>
                  <a:srgbClr val="8D6B43"/>
                </a:solidFill>
                <a:latin typeface="方正姚体" panose="02010601030101010101" charset="-122"/>
                <a:ea typeface="方正姚体" panose="02010601030101010101" charset="-122"/>
              </a:rPr>
              <a:t>添加标题</a:t>
            </a:r>
          </a:p>
        </p:txBody>
      </p:sp>
      <p:sp>
        <p:nvSpPr>
          <p:cNvPr id="5" name="文本框 4"/>
          <p:cNvSpPr txBox="1"/>
          <p:nvPr/>
        </p:nvSpPr>
        <p:spPr>
          <a:xfrm>
            <a:off x="5939638" y="1472556"/>
            <a:ext cx="727704" cy="829945"/>
          </a:xfrm>
          <a:prstGeom prst="rect">
            <a:avLst/>
          </a:prstGeom>
          <a:noFill/>
        </p:spPr>
        <p:txBody>
          <a:bodyPr wrap="square" rtlCol="0">
            <a:spAutoFit/>
          </a:bodyPr>
          <a:lstStyle/>
          <a:p>
            <a:pPr algn="ctr"/>
            <a:r>
              <a:rPr lang="zh-CN" altLang="en-US" sz="4800" dirty="0">
                <a:solidFill>
                  <a:srgbClr val="8D6B43"/>
                </a:solidFill>
                <a:latin typeface="方正姚体" panose="02010601030101010101" charset="-122"/>
                <a:ea typeface="方正姚体" panose="02010601030101010101" charset="-122"/>
              </a:rPr>
              <a:t>肆</a:t>
            </a:r>
          </a:p>
        </p:txBody>
      </p:sp>
      <p:sp>
        <p:nvSpPr>
          <p:cNvPr id="10" name="文本框 9"/>
          <p:cNvSpPr txBox="1"/>
          <p:nvPr/>
        </p:nvSpPr>
        <p:spPr>
          <a:xfrm>
            <a:off x="3528044" y="3618743"/>
            <a:ext cx="5413375" cy="2399665"/>
          </a:xfrm>
          <a:prstGeom prst="rect">
            <a:avLst/>
          </a:prstGeom>
          <a:noFill/>
        </p:spPr>
        <p:txBody>
          <a:bodyPr wrap="none" rtlCol="0">
            <a:spAutoFit/>
          </a:bodyPr>
          <a:lstStyle/>
          <a:p>
            <a:pPr algn="ctr"/>
            <a:r>
              <a:rPr lang="en-US" altLang="zh-CN" sz="15000" dirty="0">
                <a:solidFill>
                  <a:srgbClr val="5CA78E"/>
                </a:solidFill>
                <a:latin typeface="微软雅黑" panose="020B0503020204020204" charset="-122"/>
                <a:ea typeface="微软雅黑" panose="020B0503020204020204" charset="-122"/>
              </a:rPr>
              <a:t>FOUR</a:t>
            </a:r>
          </a:p>
        </p:txBody>
      </p:sp>
      <p:pic>
        <p:nvPicPr>
          <p:cNvPr id="11" name="图片 10" descr="E:\素材\春\f8ff524aa4c5fd889e7d0ebb7ea1f30d.pngf8ff524aa4c5fd889e7d0ebb7ea1f30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1560426" flipH="1" flipV="1">
            <a:off x="6454775" y="2458720"/>
            <a:ext cx="2009140" cy="2553335"/>
          </a:xfrm>
          <a:prstGeom prst="rect">
            <a:avLst/>
          </a:prstGeom>
        </p:spPr>
      </p:pic>
      <p:pic>
        <p:nvPicPr>
          <p:cNvPr id="12" name="图片 11" descr="E:\素材\春\f8ff524aa4c5fd889e7d0ebb7ea1f30d.pngf8ff524aa4c5fd889e7d0ebb7ea1f30d"/>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21152162" flipH="1">
            <a:off x="3644265" y="3174365"/>
            <a:ext cx="1940560" cy="1955800"/>
          </a:xfrm>
          <a:prstGeom prst="rect">
            <a:avLst/>
          </a:prstGeom>
        </p:spPr>
      </p:pic>
      <p:pic>
        <p:nvPicPr>
          <p:cNvPr id="29" name="图片 28" descr="E:\素材\春\f8ff524aa4c5fd889e7d0ebb7ea1f30d.pngf8ff524aa4c5fd889e7d0ebb7ea1f30d"/>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667500" y="1635760"/>
            <a:ext cx="1594485" cy="1421130"/>
          </a:xfrm>
          <a:prstGeom prst="rect">
            <a:avLst/>
          </a:prstGeom>
        </p:spPr>
      </p:pic>
      <p:pic>
        <p:nvPicPr>
          <p:cNvPr id="30" name="图片 29"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7344068">
            <a:off x="4332196" y="2278507"/>
            <a:ext cx="1557020" cy="1523499"/>
          </a:xfrm>
          <a:prstGeom prst="rect">
            <a:avLst/>
          </a:prstGeom>
        </p:spPr>
      </p:pic>
      <p:pic>
        <p:nvPicPr>
          <p:cNvPr id="31" name="图片 30" descr="E:\素材\春\7ff96c0408d5f1ad90e6490e1fb39ea4.png7ff96c0408d5f1ad90e6490e1fb39ea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7184111">
            <a:off x="1604982" y="-580633"/>
            <a:ext cx="2674620" cy="2615565"/>
          </a:xfrm>
          <a:prstGeom prst="rect">
            <a:avLst/>
          </a:prstGeom>
        </p:spPr>
      </p:pic>
      <p:pic>
        <p:nvPicPr>
          <p:cNvPr id="32" name="图片 31" descr="E:\素材\春\7ff96c0408d5f1ad90e6490e1fb39ea4.png7ff96c0408d5f1ad90e6490e1fb39ea4"/>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000000">
            <a:off x="8280400" y="48926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descr="E:\素材\春\7ff96c0408d5f1ad90e6490e1fb39ea4.png7ff96c0408d5f1ad90e6490e1fb39ea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21653" y="2218015"/>
            <a:ext cx="539892" cy="1442956"/>
            <a:chOff x="-22071"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22071"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肆</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pic>
        <p:nvPicPr>
          <p:cNvPr id="4" name="图片 3" descr="C:\Users\Administrator\Desktop\毕业季\QQ截图20170615202423.pngQQ截图20170615202423"/>
          <p:cNvPicPr>
            <a:picLocks noChangeAspect="1"/>
          </p:cNvPicPr>
          <p:nvPr/>
        </p:nvPicPr>
        <p:blipFill>
          <a:blip r:embed="rId5"/>
          <a:srcRect/>
          <a:stretch>
            <a:fillRect/>
          </a:stretch>
        </p:blipFill>
        <p:spPr>
          <a:xfrm>
            <a:off x="5028565" y="0"/>
            <a:ext cx="7559040" cy="6858000"/>
          </a:xfrm>
          <a:prstGeom prst="rect">
            <a:avLst/>
          </a:prstGeom>
        </p:spPr>
      </p:pic>
      <p:sp>
        <p:nvSpPr>
          <p:cNvPr id="17" name="Rectangle 70"/>
          <p:cNvSpPr>
            <a:spLocks noChangeArrowheads="1"/>
          </p:cNvSpPr>
          <p:nvPr/>
        </p:nvSpPr>
        <p:spPr bwMode="auto">
          <a:xfrm>
            <a:off x="1781925" y="995051"/>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Open Sans" panose="020B0606030504020204" pitchFamily="34" charset="0"/>
                <a:ea typeface="Open Sans" panose="020B0606030504020204" pitchFamily="34" charset="0"/>
                <a:cs typeface="Open Sans" panose="020B0606030504020204" pitchFamily="34" charset="0"/>
              </a:rPr>
              <a:t>PROMOTION</a:t>
            </a:r>
          </a:p>
        </p:txBody>
      </p:sp>
      <p:sp>
        <p:nvSpPr>
          <p:cNvPr id="18" name="Rectangle 23"/>
          <p:cNvSpPr/>
          <p:nvPr/>
        </p:nvSpPr>
        <p:spPr>
          <a:xfrm>
            <a:off x="1781926" y="1314039"/>
            <a:ext cx="244027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19" name="Rectangle 42"/>
          <p:cNvSpPr>
            <a:spLocks noChangeArrowheads="1"/>
          </p:cNvSpPr>
          <p:nvPr/>
        </p:nvSpPr>
        <p:spPr bwMode="auto">
          <a:xfrm>
            <a:off x="1734030" y="2369622"/>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Open Sans" panose="020B0606030504020204" pitchFamily="34" charset="0"/>
                <a:ea typeface="Open Sans" panose="020B0606030504020204" pitchFamily="34" charset="0"/>
                <a:cs typeface="Open Sans" panose="020B0606030504020204" pitchFamily="34" charset="0"/>
              </a:rPr>
              <a:t>IDEA</a:t>
            </a:r>
          </a:p>
        </p:txBody>
      </p:sp>
      <p:sp>
        <p:nvSpPr>
          <p:cNvPr id="20" name="Rectangle 43"/>
          <p:cNvSpPr/>
          <p:nvPr/>
        </p:nvSpPr>
        <p:spPr>
          <a:xfrm>
            <a:off x="1752341" y="2675581"/>
            <a:ext cx="244027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21" name="Rectangle 44"/>
          <p:cNvSpPr>
            <a:spLocks noChangeArrowheads="1"/>
          </p:cNvSpPr>
          <p:nvPr/>
        </p:nvSpPr>
        <p:spPr bwMode="auto">
          <a:xfrm>
            <a:off x="1752339" y="3721309"/>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Open Sans" panose="020B0606030504020204" pitchFamily="34" charset="0"/>
                <a:ea typeface="Open Sans" panose="020B0606030504020204" pitchFamily="34" charset="0"/>
                <a:cs typeface="Open Sans" panose="020B0606030504020204" pitchFamily="34" charset="0"/>
              </a:rPr>
              <a:t>MEDIA</a:t>
            </a:r>
          </a:p>
        </p:txBody>
      </p:sp>
      <p:sp>
        <p:nvSpPr>
          <p:cNvPr id="22" name="Rectangle 45"/>
          <p:cNvSpPr/>
          <p:nvPr/>
        </p:nvSpPr>
        <p:spPr>
          <a:xfrm>
            <a:off x="1752341" y="4047227"/>
            <a:ext cx="2410689"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sp>
        <p:nvSpPr>
          <p:cNvPr id="23" name="Rectangle 46"/>
          <p:cNvSpPr>
            <a:spLocks noChangeArrowheads="1"/>
          </p:cNvSpPr>
          <p:nvPr/>
        </p:nvSpPr>
        <p:spPr bwMode="auto">
          <a:xfrm>
            <a:off x="1734030" y="5080319"/>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Open Sans" panose="020B0606030504020204" pitchFamily="34" charset="0"/>
                <a:ea typeface="Open Sans" panose="020B0606030504020204" pitchFamily="34" charset="0"/>
                <a:cs typeface="Open Sans" panose="020B0606030504020204" pitchFamily="34" charset="0"/>
              </a:rPr>
              <a:t>COMMUNICATION</a:t>
            </a:r>
          </a:p>
        </p:txBody>
      </p:sp>
      <p:sp>
        <p:nvSpPr>
          <p:cNvPr id="24" name="Rectangle 47"/>
          <p:cNvSpPr/>
          <p:nvPr/>
        </p:nvSpPr>
        <p:spPr>
          <a:xfrm>
            <a:off x="1749588" y="5415132"/>
            <a:ext cx="2410689"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pic>
        <p:nvPicPr>
          <p:cNvPr id="6" name="图片 5"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C:\Users\Administrator\Desktop\毕业季\QQ截图20170615202413.pngQQ截图20170615202413"/>
          <p:cNvPicPr>
            <a:picLocks noChangeAspect="1"/>
          </p:cNvPicPr>
          <p:nvPr/>
        </p:nvPicPr>
        <p:blipFill rotWithShape="1">
          <a:blip r:embed="rId3"/>
          <a:srcRect/>
          <a:stretch>
            <a:fillRect/>
          </a:stretch>
        </p:blipFill>
        <p:spPr>
          <a:xfrm>
            <a:off x="4034790" y="1099185"/>
            <a:ext cx="8084820" cy="4479925"/>
          </a:xfrm>
          <a:prstGeom prst="rect">
            <a:avLst/>
          </a:prstGeom>
        </p:spPr>
      </p:pic>
      <p:sp>
        <p:nvSpPr>
          <p:cNvPr id="23" name="矩形 22"/>
          <p:cNvSpPr/>
          <p:nvPr/>
        </p:nvSpPr>
        <p:spPr>
          <a:xfrm>
            <a:off x="-67945" y="1099185"/>
            <a:ext cx="4102100" cy="4479925"/>
          </a:xfrm>
          <a:prstGeom prst="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ounded Rectangle 18"/>
          <p:cNvSpPr/>
          <p:nvPr/>
        </p:nvSpPr>
        <p:spPr>
          <a:xfrm>
            <a:off x="985275" y="1648909"/>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19"/>
          <p:cNvSpPr/>
          <p:nvPr/>
        </p:nvSpPr>
        <p:spPr>
          <a:xfrm>
            <a:off x="2128275" y="1646048"/>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0"/>
          <p:cNvSpPr/>
          <p:nvPr/>
        </p:nvSpPr>
        <p:spPr>
          <a:xfrm>
            <a:off x="985274" y="2791909"/>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1"/>
          <p:cNvSpPr/>
          <p:nvPr/>
        </p:nvSpPr>
        <p:spPr>
          <a:xfrm>
            <a:off x="2128274" y="2789048"/>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Box 10"/>
          <p:cNvSpPr txBox="1">
            <a:spLocks noChangeArrowheads="1"/>
          </p:cNvSpPr>
          <p:nvPr/>
        </p:nvSpPr>
        <p:spPr bwMode="auto">
          <a:xfrm>
            <a:off x="985275" y="2364182"/>
            <a:ext cx="1066798" cy="207749"/>
          </a:xfrm>
          <a:prstGeom prst="rect">
            <a:avLst/>
          </a:prstGeom>
          <a:noFill/>
          <a:ln w="9525">
            <a:noFill/>
            <a:miter lim="800000"/>
          </a:ln>
        </p:spPr>
        <p:txBody>
          <a:bodyPr wrap="square" lIns="45720" tIns="22860" rIns="45720" bIns="22860">
            <a:spAutoFit/>
          </a:bodyPr>
          <a:lstStyle/>
          <a:p>
            <a:pPr algn="ctr" defTabSz="1087755"/>
            <a:r>
              <a:rPr lang="en-US" sz="105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Technology</a:t>
            </a:r>
            <a:endParaRPr lang="en-US" sz="8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7" name="Text Box 10"/>
          <p:cNvSpPr txBox="1">
            <a:spLocks noChangeArrowheads="1"/>
          </p:cNvSpPr>
          <p:nvPr/>
        </p:nvSpPr>
        <p:spPr bwMode="auto">
          <a:xfrm>
            <a:off x="2128275" y="2364182"/>
            <a:ext cx="1066798" cy="207749"/>
          </a:xfrm>
          <a:prstGeom prst="rect">
            <a:avLst/>
          </a:prstGeom>
          <a:noFill/>
          <a:ln w="9525">
            <a:noFill/>
            <a:miter lim="800000"/>
          </a:ln>
        </p:spPr>
        <p:txBody>
          <a:bodyPr wrap="square" lIns="45720" tIns="22860" rIns="45720" bIns="22860">
            <a:spAutoFit/>
          </a:bodyPr>
          <a:lstStyle/>
          <a:p>
            <a:pPr algn="ctr" defTabSz="1087755"/>
            <a:r>
              <a:rPr lang="en-US" sz="105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Idea</a:t>
            </a:r>
            <a:endParaRPr lang="en-US" sz="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8" name="Text Box 10"/>
          <p:cNvSpPr txBox="1">
            <a:spLocks noChangeArrowheads="1"/>
          </p:cNvSpPr>
          <p:nvPr/>
        </p:nvSpPr>
        <p:spPr bwMode="auto">
          <a:xfrm>
            <a:off x="989017" y="3498559"/>
            <a:ext cx="1066798" cy="207749"/>
          </a:xfrm>
          <a:prstGeom prst="rect">
            <a:avLst/>
          </a:prstGeom>
          <a:noFill/>
          <a:ln w="9525">
            <a:noFill/>
            <a:miter lim="800000"/>
          </a:ln>
        </p:spPr>
        <p:txBody>
          <a:bodyPr wrap="square" lIns="45720" tIns="22860" rIns="45720" bIns="22860">
            <a:spAutoFit/>
          </a:bodyPr>
          <a:lstStyle/>
          <a:p>
            <a:pPr algn="ctr" defTabSz="1087755"/>
            <a:r>
              <a:rPr lang="en-US" sz="105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Signal</a:t>
            </a:r>
            <a:endParaRPr lang="en-US" sz="8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9" name="Text Box 10"/>
          <p:cNvSpPr txBox="1">
            <a:spLocks noChangeArrowheads="1"/>
          </p:cNvSpPr>
          <p:nvPr/>
        </p:nvSpPr>
        <p:spPr bwMode="auto">
          <a:xfrm>
            <a:off x="2132017" y="3498559"/>
            <a:ext cx="1066798" cy="207749"/>
          </a:xfrm>
          <a:prstGeom prst="rect">
            <a:avLst/>
          </a:prstGeom>
          <a:noFill/>
          <a:ln w="9525">
            <a:noFill/>
            <a:miter lim="800000"/>
          </a:ln>
        </p:spPr>
        <p:txBody>
          <a:bodyPr wrap="square" lIns="45720" tIns="22860" rIns="45720" bIns="22860">
            <a:spAutoFit/>
          </a:bodyPr>
          <a:lstStyle/>
          <a:p>
            <a:pPr algn="ctr" defTabSz="1087755"/>
            <a:r>
              <a:rPr lang="en-US" sz="105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Data</a:t>
            </a:r>
            <a:endParaRPr lang="en-US" sz="8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0" name="Rectangle 68"/>
          <p:cNvSpPr/>
          <p:nvPr/>
        </p:nvSpPr>
        <p:spPr>
          <a:xfrm>
            <a:off x="873594" y="4188835"/>
            <a:ext cx="1292341" cy="369332"/>
          </a:xfrm>
          <a:prstGeom prst="rect">
            <a:avLst/>
          </a:prstGeom>
        </p:spPr>
        <p:txBody>
          <a:bodyPr wrap="none">
            <a:spAutoFit/>
          </a:bodyPr>
          <a:lstStyle/>
          <a:p>
            <a:pPr defTabSz="913765" eaLnBrk="1" fontAlgn="auto" hangingPunct="1">
              <a:spcAft>
                <a:spcPts val="0"/>
              </a:spcAft>
              <a:defRPr/>
            </a:pPr>
            <a:r>
              <a:rPr lang="en-US" b="1" noProof="1">
                <a:solidFill>
                  <a:schemeClr val="bg1"/>
                </a:solidFill>
                <a:latin typeface="Open Sans" panose="020B0606030504020204" pitchFamily="34" charset="0"/>
                <a:ea typeface="Open Sans" panose="020B0606030504020204" pitchFamily="34" charset="0"/>
                <a:cs typeface="Open Sans" panose="020B0606030504020204" pitchFamily="34" charset="0"/>
              </a:rPr>
              <a:t>PRODUCT</a:t>
            </a:r>
          </a:p>
        </p:txBody>
      </p:sp>
      <p:sp>
        <p:nvSpPr>
          <p:cNvPr id="51" name="矩形 50"/>
          <p:cNvSpPr/>
          <p:nvPr/>
        </p:nvSpPr>
        <p:spPr>
          <a:xfrm>
            <a:off x="860576" y="4509216"/>
            <a:ext cx="2430701" cy="553998"/>
          </a:xfrm>
          <a:prstGeom prst="rect">
            <a:avLst/>
          </a:prstGeom>
        </p:spPr>
        <p:txBody>
          <a:bodyPr wrap="square">
            <a:spAutoFit/>
          </a:bodyPr>
          <a:lstStyle/>
          <a:p>
            <a:r>
              <a:rPr lang="en-US" altLang="zh-CN" sz="1000" noProof="1">
                <a:solidFill>
                  <a:schemeClr val="bg1"/>
                </a:solidFill>
                <a:latin typeface="Calibri Light" panose="020F0302020204030204" charset="0"/>
                <a:cs typeface="Arial" panose="020B0604020202020204" pitchFamily="34" charset="0"/>
              </a:rPr>
              <a:t>Lorem ipsum dolor sit amet, consectetuer adipiscing elit, sed diam nonummy nibh euismod</a:t>
            </a:r>
            <a:endParaRPr lang="zh-CN" altLang="en-US" sz="1000" dirty="0">
              <a:solidFill>
                <a:schemeClr val="bg1"/>
              </a:solidFill>
            </a:endParaRPr>
          </a:p>
        </p:txBody>
      </p:sp>
      <p:pic>
        <p:nvPicPr>
          <p:cNvPr id="62" name="图片 61"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21653" y="2218015"/>
            <a:ext cx="539892" cy="1442956"/>
            <a:chOff x="-22071"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solidFill>
                    <a:schemeClr val="bg1"/>
                  </a:solidFill>
                  <a:latin typeface="方正姚体" panose="02010601030101010101" charset="-122"/>
                  <a:ea typeface="方正姚体" panose="02010601030101010101" charset="-122"/>
                </a:rPr>
                <a:t>添加标题</a:t>
              </a:r>
            </a:p>
          </p:txBody>
        </p:sp>
        <p:sp>
          <p:nvSpPr>
            <p:cNvPr id="66" name="文本框 65"/>
            <p:cNvSpPr txBox="1"/>
            <p:nvPr/>
          </p:nvSpPr>
          <p:spPr>
            <a:xfrm>
              <a:off x="-22071" y="923333"/>
              <a:ext cx="1310756" cy="1016300"/>
            </a:xfrm>
            <a:prstGeom prst="rect">
              <a:avLst/>
            </a:prstGeom>
            <a:noFill/>
          </p:spPr>
          <p:txBody>
            <a:bodyPr wrap="square" rtlCol="0">
              <a:spAutoFit/>
            </a:bodyPr>
            <a:lstStyle/>
            <a:p>
              <a:pPr algn="ctr"/>
              <a:r>
                <a:rPr lang="zh-CN" altLang="en-US" sz="3200" dirty="0">
                  <a:solidFill>
                    <a:schemeClr val="bg1"/>
                  </a:solidFill>
                  <a:latin typeface="方正姚体" panose="02010601030101010101" charset="-122"/>
                  <a:ea typeface="方正姚体" panose="02010601030101010101" charset="-122"/>
                </a:rPr>
                <a:t>肆</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chemeClr val="bg1"/>
                </a:solidFill>
                <a:latin typeface="微软雅黑 Light" panose="020B0502040204020203" pitchFamily="34" charset="-122"/>
                <a:ea typeface="微软雅黑 Light" panose="020B0502040204020203" pitchFamily="34" charset="-122"/>
              </a:rPr>
              <a:t>ONE</a:t>
            </a:r>
          </a:p>
        </p:txBody>
      </p:sp>
      <p:pic>
        <p:nvPicPr>
          <p:cNvPr id="2" name="图片 1" descr="8b47a22797c0532a6a5a0c4bc256529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31570" y="1645920"/>
            <a:ext cx="774065" cy="774065"/>
          </a:xfrm>
          <a:prstGeom prst="rect">
            <a:avLst/>
          </a:prstGeom>
        </p:spPr>
      </p:pic>
      <p:pic>
        <p:nvPicPr>
          <p:cNvPr id="3" name="图片 2" descr="f8ff524aa4c5fd889e7d0ebb7ea1f30d"/>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361565" y="1784985"/>
            <a:ext cx="640715" cy="621030"/>
          </a:xfrm>
          <a:prstGeom prst="rect">
            <a:avLst/>
          </a:prstGeom>
        </p:spPr>
      </p:pic>
      <p:pic>
        <p:nvPicPr>
          <p:cNvPr id="4" name="图片 3" descr="7019dd4a0845cca0a8da1bd4d157220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85545" y="2881630"/>
            <a:ext cx="638175" cy="589280"/>
          </a:xfrm>
          <a:prstGeom prst="rect">
            <a:avLst/>
          </a:prstGeom>
        </p:spPr>
      </p:pic>
      <p:pic>
        <p:nvPicPr>
          <p:cNvPr id="5" name="图片 4" descr="c49251be0b7efcdbae1da6137adf39bc"/>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6200000">
            <a:off x="2165985" y="2635885"/>
            <a:ext cx="1082675" cy="1082675"/>
          </a:xfrm>
          <a:prstGeom prst="rect">
            <a:avLst/>
          </a:prstGeom>
        </p:spPr>
      </p:pic>
      <p:pic>
        <p:nvPicPr>
          <p:cNvPr id="6" name="图片 5" descr="E:\素材\春\7ff96c0408d5f1ad90e6490e1fb39ea4.png7ff96c0408d5f1ad90e6490e1fb39ea4"/>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58915" y="2143760"/>
            <a:ext cx="2076450" cy="2076450"/>
          </a:xfrm>
          <a:prstGeom prst="rect">
            <a:avLst/>
          </a:prstGeom>
        </p:spPr>
      </p:pic>
      <p:pic>
        <p:nvPicPr>
          <p:cNvPr id="14" name="图片 13"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72905" y="2139315"/>
            <a:ext cx="2076450" cy="2076450"/>
          </a:xfrm>
          <a:prstGeom prst="rect">
            <a:avLst/>
          </a:prstGeom>
        </p:spPr>
      </p:pic>
      <p:pic>
        <p:nvPicPr>
          <p:cNvPr id="11" name="图片 10"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7755" y="2152650"/>
            <a:ext cx="2076450" cy="2076450"/>
          </a:xfrm>
          <a:prstGeom prst="rect">
            <a:avLst/>
          </a:prstGeom>
        </p:spPr>
      </p:pic>
      <p:pic>
        <p:nvPicPr>
          <p:cNvPr id="12" name="图片 11"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57625" y="2134235"/>
            <a:ext cx="2076450" cy="2076450"/>
          </a:xfrm>
          <a:prstGeom prst="rect">
            <a:avLst/>
          </a:prstGeom>
        </p:spPr>
      </p:pic>
      <p:pic>
        <p:nvPicPr>
          <p:cNvPr id="62" name="图片 61"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21653" y="2218015"/>
            <a:ext cx="539892" cy="1442956"/>
            <a:chOff x="-22071"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22071"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肆</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sp>
        <p:nvSpPr>
          <p:cNvPr id="29" name="Oval 16"/>
          <p:cNvSpPr/>
          <p:nvPr/>
        </p:nvSpPr>
        <p:spPr>
          <a:xfrm>
            <a:off x="1502063"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17"/>
          <p:cNvSpPr/>
          <p:nvPr/>
        </p:nvSpPr>
        <p:spPr>
          <a:xfrm>
            <a:off x="4224668"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18"/>
          <p:cNvSpPr/>
          <p:nvPr/>
        </p:nvSpPr>
        <p:spPr>
          <a:xfrm>
            <a:off x="6947273"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19"/>
          <p:cNvSpPr/>
          <p:nvPr/>
        </p:nvSpPr>
        <p:spPr>
          <a:xfrm>
            <a:off x="9669878"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rc 20"/>
          <p:cNvSpPr/>
          <p:nvPr/>
        </p:nvSpPr>
        <p:spPr>
          <a:xfrm>
            <a:off x="1314941" y="2412880"/>
            <a:ext cx="1545336" cy="1545336"/>
          </a:xfrm>
          <a:prstGeom prst="arc">
            <a:avLst>
              <a:gd name="adj1" fmla="val 20172577"/>
              <a:gd name="adj2" fmla="val 16297434"/>
            </a:avLst>
          </a:prstGeom>
          <a:ln w="762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Arc 21"/>
          <p:cNvSpPr/>
          <p:nvPr/>
        </p:nvSpPr>
        <p:spPr>
          <a:xfrm>
            <a:off x="4034169" y="2409503"/>
            <a:ext cx="1545336" cy="1545336"/>
          </a:xfrm>
          <a:prstGeom prst="arc">
            <a:avLst>
              <a:gd name="adj1" fmla="val 17379292"/>
              <a:gd name="adj2" fmla="val 8825709"/>
            </a:avLst>
          </a:prstGeom>
          <a:ln w="762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Arc 22"/>
          <p:cNvSpPr/>
          <p:nvPr/>
        </p:nvSpPr>
        <p:spPr>
          <a:xfrm>
            <a:off x="6753397" y="2409503"/>
            <a:ext cx="1545336" cy="1545336"/>
          </a:xfrm>
          <a:prstGeom prst="arc">
            <a:avLst>
              <a:gd name="adj1" fmla="val 14283035"/>
              <a:gd name="adj2" fmla="val 8268073"/>
            </a:avLst>
          </a:prstGeom>
          <a:ln w="762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Arc 23"/>
          <p:cNvSpPr/>
          <p:nvPr/>
        </p:nvSpPr>
        <p:spPr>
          <a:xfrm>
            <a:off x="9482756" y="2409503"/>
            <a:ext cx="1545336" cy="1545336"/>
          </a:xfrm>
          <a:prstGeom prst="arc">
            <a:avLst>
              <a:gd name="adj1" fmla="val 17026676"/>
              <a:gd name="adj2" fmla="val 13044588"/>
            </a:avLst>
          </a:prstGeom>
          <a:ln w="762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TextBox 24"/>
          <p:cNvSpPr txBox="1"/>
          <p:nvPr/>
        </p:nvSpPr>
        <p:spPr>
          <a:xfrm>
            <a:off x="1752141" y="2953026"/>
            <a:ext cx="744855" cy="460375"/>
          </a:xfrm>
          <a:prstGeom prst="rect">
            <a:avLst/>
          </a:prstGeom>
          <a:noFill/>
        </p:spPr>
        <p:txBody>
          <a:bodyPr wrap="none" rtlCol="0">
            <a:spAutoFit/>
          </a:bodyPr>
          <a:lstStyle/>
          <a:p>
            <a:r>
              <a:rPr lang="en-US" sz="2400" b="1">
                <a:solidFill>
                  <a:schemeClr val="tx1"/>
                </a:solidFill>
                <a:effectLst>
                  <a:outerShdw blurRad="38100" dist="38100" dir="2700000" algn="tl">
                    <a:srgbClr val="000000">
                      <a:alpha val="43137"/>
                    </a:srgbClr>
                  </a:outerShdw>
                </a:effectLst>
                <a:latin typeface="方正姚体" panose="02010601030101010101" charset="-122"/>
                <a:ea typeface="方正姚体" panose="02010601030101010101" charset="-122"/>
              </a:rPr>
              <a:t>85%</a:t>
            </a:r>
          </a:p>
        </p:txBody>
      </p:sp>
      <p:sp>
        <p:nvSpPr>
          <p:cNvPr id="38" name="TextBox 27"/>
          <p:cNvSpPr txBox="1"/>
          <p:nvPr/>
        </p:nvSpPr>
        <p:spPr>
          <a:xfrm>
            <a:off x="4473059" y="2953026"/>
            <a:ext cx="744855" cy="460375"/>
          </a:xfrm>
          <a:prstGeom prst="rect">
            <a:avLst/>
          </a:prstGeom>
          <a:noFill/>
        </p:spPr>
        <p:txBody>
          <a:bodyPr wrap="none" rtlCol="0">
            <a:spAutoFit/>
          </a:bodyPr>
          <a:lstStyle/>
          <a:p>
            <a:r>
              <a:rPr lang="en-US" sz="2400" b="1">
                <a:solidFill>
                  <a:schemeClr val="tx1"/>
                </a:solidFill>
                <a:effectLst>
                  <a:outerShdw blurRad="38100" dist="38100" dir="2700000" algn="tl">
                    <a:srgbClr val="000000">
                      <a:alpha val="43137"/>
                    </a:srgbClr>
                  </a:outerShdw>
                </a:effectLst>
                <a:latin typeface="方正姚体" panose="02010601030101010101" charset="-122"/>
                <a:ea typeface="方正姚体" panose="02010601030101010101" charset="-122"/>
              </a:rPr>
              <a:t>73%</a:t>
            </a:r>
          </a:p>
        </p:txBody>
      </p:sp>
      <p:sp>
        <p:nvSpPr>
          <p:cNvPr id="39" name="TextBox 28"/>
          <p:cNvSpPr txBox="1"/>
          <p:nvPr/>
        </p:nvSpPr>
        <p:spPr>
          <a:xfrm>
            <a:off x="7192287" y="2954912"/>
            <a:ext cx="744855" cy="460375"/>
          </a:xfrm>
          <a:prstGeom prst="rect">
            <a:avLst/>
          </a:prstGeom>
          <a:noFill/>
        </p:spPr>
        <p:txBody>
          <a:bodyPr wrap="none" rtlCol="0">
            <a:spAutoFit/>
          </a:bodyPr>
          <a:lstStyle/>
          <a:p>
            <a:r>
              <a:rPr lang="en-US" sz="2400" b="1">
                <a:solidFill>
                  <a:schemeClr val="tx1"/>
                </a:solidFill>
                <a:effectLst>
                  <a:outerShdw blurRad="38100" dist="38100" dir="2700000" algn="tl">
                    <a:srgbClr val="000000">
                      <a:alpha val="43137"/>
                    </a:srgbClr>
                  </a:outerShdw>
                </a:effectLst>
                <a:latin typeface="方正姚体" panose="02010601030101010101" charset="-122"/>
                <a:ea typeface="方正姚体" panose="02010601030101010101" charset="-122"/>
              </a:rPr>
              <a:t>78%</a:t>
            </a:r>
          </a:p>
        </p:txBody>
      </p:sp>
      <p:sp>
        <p:nvSpPr>
          <p:cNvPr id="40" name="TextBox 29"/>
          <p:cNvSpPr txBox="1"/>
          <p:nvPr/>
        </p:nvSpPr>
        <p:spPr>
          <a:xfrm>
            <a:off x="9919956" y="2953026"/>
            <a:ext cx="744855" cy="460375"/>
          </a:xfrm>
          <a:prstGeom prst="rect">
            <a:avLst/>
          </a:prstGeom>
          <a:noFill/>
        </p:spPr>
        <p:txBody>
          <a:bodyPr wrap="none" rtlCol="0">
            <a:spAutoFit/>
          </a:bodyPr>
          <a:lstStyle/>
          <a:p>
            <a:r>
              <a:rPr lang="en-US" sz="2400" b="1">
                <a:solidFill>
                  <a:schemeClr val="tx1"/>
                </a:solidFill>
                <a:effectLst>
                  <a:outerShdw blurRad="38100" dist="38100" dir="2700000" algn="tl">
                    <a:srgbClr val="000000">
                      <a:alpha val="43137"/>
                    </a:srgbClr>
                  </a:outerShdw>
                </a:effectLst>
                <a:latin typeface="方正姚体" panose="02010601030101010101" charset="-122"/>
                <a:ea typeface="方正姚体" panose="02010601030101010101" charset="-122"/>
              </a:rPr>
              <a:t>90%</a:t>
            </a:r>
          </a:p>
        </p:txBody>
      </p:sp>
      <p:grpSp>
        <p:nvGrpSpPr>
          <p:cNvPr id="2" name="组合 1"/>
          <p:cNvGrpSpPr/>
          <p:nvPr/>
        </p:nvGrpSpPr>
        <p:grpSpPr>
          <a:xfrm>
            <a:off x="1101942" y="4188129"/>
            <a:ext cx="1967949" cy="734630"/>
            <a:chOff x="1101942" y="4188129"/>
            <a:chExt cx="1967949" cy="734630"/>
          </a:xfrm>
        </p:grpSpPr>
        <p:sp>
          <p:nvSpPr>
            <p:cNvPr id="41" name="TextBox 30"/>
            <p:cNvSpPr txBox="1"/>
            <p:nvPr/>
          </p:nvSpPr>
          <p:spPr>
            <a:xfrm>
              <a:off x="1589628" y="4188129"/>
              <a:ext cx="992579"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PHOTOSHOP</a:t>
              </a:r>
            </a:p>
          </p:txBody>
        </p:sp>
        <p:sp>
          <p:nvSpPr>
            <p:cNvPr id="61" name="Rectangle 23"/>
            <p:cNvSpPr/>
            <p:nvPr/>
          </p:nvSpPr>
          <p:spPr>
            <a:xfrm>
              <a:off x="1101942"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grpSp>
      <p:grpSp>
        <p:nvGrpSpPr>
          <p:cNvPr id="3" name="组合 2"/>
          <p:cNvGrpSpPr/>
          <p:nvPr/>
        </p:nvGrpSpPr>
        <p:grpSpPr>
          <a:xfrm>
            <a:off x="3816866" y="4188129"/>
            <a:ext cx="1967949" cy="734630"/>
            <a:chOff x="3816866" y="4188129"/>
            <a:chExt cx="1967949" cy="734630"/>
          </a:xfrm>
        </p:grpSpPr>
        <p:sp>
          <p:nvSpPr>
            <p:cNvPr id="42" name="TextBox 31"/>
            <p:cNvSpPr txBox="1"/>
            <p:nvPr/>
          </p:nvSpPr>
          <p:spPr>
            <a:xfrm>
              <a:off x="4233687" y="4188129"/>
              <a:ext cx="1149674"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WEB DEVELOPE</a:t>
              </a:r>
            </a:p>
          </p:txBody>
        </p:sp>
        <p:sp>
          <p:nvSpPr>
            <p:cNvPr id="4" name="Rectangle 23"/>
            <p:cNvSpPr/>
            <p:nvPr/>
          </p:nvSpPr>
          <p:spPr>
            <a:xfrm>
              <a:off x="3816866"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grpSp>
      <p:grpSp>
        <p:nvGrpSpPr>
          <p:cNvPr id="5" name="组合 4"/>
          <p:cNvGrpSpPr/>
          <p:nvPr/>
        </p:nvGrpSpPr>
        <p:grpSpPr>
          <a:xfrm>
            <a:off x="6531790" y="4188129"/>
            <a:ext cx="1967949" cy="734630"/>
            <a:chOff x="6531790" y="4188129"/>
            <a:chExt cx="1967949" cy="734630"/>
          </a:xfrm>
        </p:grpSpPr>
        <p:sp>
          <p:nvSpPr>
            <p:cNvPr id="43" name="TextBox 32"/>
            <p:cNvSpPr txBox="1"/>
            <p:nvPr/>
          </p:nvSpPr>
          <p:spPr>
            <a:xfrm>
              <a:off x="7011596" y="4188129"/>
              <a:ext cx="1024639"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CONSULTING</a:t>
              </a:r>
            </a:p>
          </p:txBody>
        </p:sp>
        <p:sp>
          <p:nvSpPr>
            <p:cNvPr id="6" name="Rectangle 23"/>
            <p:cNvSpPr/>
            <p:nvPr/>
          </p:nvSpPr>
          <p:spPr>
            <a:xfrm>
              <a:off x="6531790"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grpSp>
      <p:grpSp>
        <p:nvGrpSpPr>
          <p:cNvPr id="7" name="组合 6"/>
          <p:cNvGrpSpPr/>
          <p:nvPr/>
        </p:nvGrpSpPr>
        <p:grpSpPr>
          <a:xfrm>
            <a:off x="9246714" y="4182921"/>
            <a:ext cx="1967949" cy="739838"/>
            <a:chOff x="9246714" y="4182921"/>
            <a:chExt cx="1967949" cy="739838"/>
          </a:xfrm>
        </p:grpSpPr>
        <p:sp>
          <p:nvSpPr>
            <p:cNvPr id="44" name="TextBox 33"/>
            <p:cNvSpPr txBox="1"/>
            <p:nvPr/>
          </p:nvSpPr>
          <p:spPr>
            <a:xfrm>
              <a:off x="9933581" y="4182921"/>
              <a:ext cx="660758"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DESIGN</a:t>
              </a:r>
            </a:p>
          </p:txBody>
        </p:sp>
        <p:sp>
          <p:nvSpPr>
            <p:cNvPr id="8" name="Rectangle 23"/>
            <p:cNvSpPr/>
            <p:nvPr/>
          </p:nvSpPr>
          <p:spPr>
            <a:xfrm>
              <a:off x="9246714"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a:t>
              </a:r>
            </a:p>
          </p:txBody>
        </p:sp>
      </p:grpSp>
      <p:sp>
        <p:nvSpPr>
          <p:cNvPr id="9" name="文本框 8"/>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chemeClr val="tx1">
                    <a:lumMod val="85000"/>
                    <a:lumOff val="15000"/>
                  </a:schemeClr>
                </a:solidFill>
                <a:latin typeface="微软雅黑" panose="020B0503020204020204" charset="-122"/>
                <a:ea typeface="微软雅黑" panose="020B0503020204020204" charset="-122"/>
              </a:rPr>
              <a:t>YOUR TITLE HERE</a:t>
            </a:r>
            <a:endParaRPr lang="zh-CN" altLang="en-US" sz="1400" b="1" dirty="0">
              <a:solidFill>
                <a:schemeClr val="tx1">
                  <a:lumMod val="85000"/>
                  <a:lumOff val="15000"/>
                </a:schemeClr>
              </a:solidFill>
              <a:latin typeface="微软雅黑" panose="020B0503020204020204" charset="-122"/>
              <a:ea typeface="微软雅黑" panose="020B0503020204020204" charset="-122"/>
            </a:endParaRPr>
          </a:p>
        </p:txBody>
      </p:sp>
      <p:sp>
        <p:nvSpPr>
          <p:cNvPr id="10" name="Text Box 10"/>
          <p:cNvSpPr txBox="1">
            <a:spLocks noChangeArrowheads="1"/>
          </p:cNvSpPr>
          <p:nvPr/>
        </p:nvSpPr>
        <p:spPr bwMode="auto">
          <a:xfrm>
            <a:off x="2608078" y="1174084"/>
            <a:ext cx="6975844" cy="207749"/>
          </a:xfrm>
          <a:prstGeom prst="rect">
            <a:avLst/>
          </a:prstGeom>
          <a:noFill/>
          <a:ln w="9525">
            <a:noFill/>
            <a:miter lim="800000"/>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p>
        </p:txBody>
      </p:sp>
      <p:pic>
        <p:nvPicPr>
          <p:cNvPr id="15" name="图片 14"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descr="E:\素材\春\7ff96c0408d5f1ad90e6490e1fb39ea4.png7ff96c0408d5f1ad90e6490e1fb39ea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21653" y="2218015"/>
            <a:ext cx="539892" cy="1442956"/>
            <a:chOff x="-22071"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22071" y="923333"/>
              <a:ext cx="1310756" cy="1016300"/>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肆</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grpSp>
        <p:nvGrpSpPr>
          <p:cNvPr id="4" name="Group 70"/>
          <p:cNvGrpSpPr/>
          <p:nvPr/>
        </p:nvGrpSpPr>
        <p:grpSpPr>
          <a:xfrm>
            <a:off x="6455815" y="750001"/>
            <a:ext cx="4353002" cy="5437812"/>
            <a:chOff x="14431023" y="5726186"/>
            <a:chExt cx="4012938" cy="5012999"/>
          </a:xfrm>
        </p:grpSpPr>
        <p:sp>
          <p:nvSpPr>
            <p:cNvPr id="5" name="Freeform 412"/>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5"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 name="Freeform 415"/>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6"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 name="Freeform 416"/>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 name="Freeform 417"/>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 name="Freeform 418"/>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7"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 name="Freeform 419"/>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 name="Freeform 420"/>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8"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 name="Freeform 421"/>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9"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6" name="Freeform 433"/>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10"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7" name="Freeform 434"/>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11"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 name="Freeform 435"/>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12"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 name="Freeform 436"/>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13"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0" name="Freeform 437"/>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4"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pic>
        <p:nvPicPr>
          <p:cNvPr id="21" name="图片 20" descr="C:\Users\Administrator\Desktop\毕业季\QQ截图20170620123231.jpgQQ截图20170620123231"/>
          <p:cNvPicPr>
            <a:picLocks noChangeAspect="1"/>
          </p:cNvPicPr>
          <p:nvPr/>
        </p:nvPicPr>
        <p:blipFill rotWithShape="1">
          <a:blip r:embed="rId15"/>
          <a:srcRect/>
          <a:stretch>
            <a:fillRect/>
          </a:stretch>
        </p:blipFill>
        <p:spPr>
          <a:xfrm>
            <a:off x="7025640" y="1282065"/>
            <a:ext cx="3342005" cy="4195445"/>
          </a:xfrm>
          <a:prstGeom prst="rect">
            <a:avLst/>
          </a:prstGeom>
        </p:spPr>
      </p:pic>
      <p:sp>
        <p:nvSpPr>
          <p:cNvPr id="22" name="Shape 2687"/>
          <p:cNvSpPr/>
          <p:nvPr/>
        </p:nvSpPr>
        <p:spPr>
          <a:xfrm>
            <a:off x="1506130" y="4242006"/>
            <a:ext cx="351987" cy="351987"/>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3" name="Shape 2645"/>
          <p:cNvSpPr/>
          <p:nvPr/>
        </p:nvSpPr>
        <p:spPr>
          <a:xfrm>
            <a:off x="1506130" y="3299824"/>
            <a:ext cx="351987" cy="25599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4" name="Shape 2562"/>
          <p:cNvSpPr>
            <a:spLocks noChangeAspect="1"/>
          </p:cNvSpPr>
          <p:nvPr/>
        </p:nvSpPr>
        <p:spPr>
          <a:xfrm>
            <a:off x="1506130" y="5208125"/>
            <a:ext cx="298540" cy="29854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 name="Rectangle 23"/>
          <p:cNvSpPr/>
          <p:nvPr/>
        </p:nvSpPr>
        <p:spPr>
          <a:xfrm>
            <a:off x="1965210" y="3227764"/>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6" name="Rectangle 23"/>
          <p:cNvSpPr/>
          <p:nvPr/>
        </p:nvSpPr>
        <p:spPr>
          <a:xfrm>
            <a:off x="1965210" y="424200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7" name="Rectangle 23"/>
          <p:cNvSpPr/>
          <p:nvPr/>
        </p:nvSpPr>
        <p:spPr>
          <a:xfrm>
            <a:off x="1965210" y="516650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8" name="文本框 27"/>
          <p:cNvSpPr txBox="1"/>
          <p:nvPr/>
        </p:nvSpPr>
        <p:spPr>
          <a:xfrm>
            <a:off x="1506130" y="455347"/>
            <a:ext cx="4059263" cy="819840"/>
          </a:xfrm>
          <a:prstGeom prst="rect">
            <a:avLst/>
          </a:prstGeom>
          <a:noFill/>
        </p:spPr>
        <p:txBody>
          <a:bodyPr wrap="square" rtlCol="0">
            <a:spAutoFit/>
          </a:bodyPr>
          <a:lstStyle/>
          <a:p>
            <a:pPr>
              <a:lnSpc>
                <a:spcPts val="6600"/>
              </a:lnSpc>
            </a:pPr>
            <a:r>
              <a:rPr lang="en-US" altLang="zh-CN" sz="28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YOUR TITLE HERE</a:t>
            </a:r>
          </a:p>
        </p:txBody>
      </p:sp>
      <p:sp>
        <p:nvSpPr>
          <p:cNvPr id="29" name="Shape 2783"/>
          <p:cNvSpPr/>
          <p:nvPr/>
        </p:nvSpPr>
        <p:spPr>
          <a:xfrm>
            <a:off x="1537351" y="2296823"/>
            <a:ext cx="362452" cy="31302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0" name="Rectangle 23"/>
          <p:cNvSpPr/>
          <p:nvPr/>
        </p:nvSpPr>
        <p:spPr>
          <a:xfrm>
            <a:off x="1965209" y="2267557"/>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pic>
        <p:nvPicPr>
          <p:cNvPr id="31" name="图片 30" descr="E:\素材\春\7ff96c0408d5f1ad90e6490e1fb39ea4.png7ff96c0408d5f1ad90e6490e1fb39ea4"/>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同侧圆角矩形 8"/>
          <p:cNvSpPr/>
          <p:nvPr/>
        </p:nvSpPr>
        <p:spPr>
          <a:xfrm>
            <a:off x="4837113" y="4420870"/>
            <a:ext cx="2517140" cy="2138680"/>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90855" y="5239385"/>
            <a:ext cx="1208405" cy="1179195"/>
          </a:xfrm>
          <a:prstGeom prst="round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0475595" y="456565"/>
            <a:ext cx="1208405" cy="1179195"/>
          </a:xfrm>
          <a:prstGeom prst="round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90880" y="612775"/>
            <a:ext cx="10809605" cy="5586730"/>
          </a:xfrm>
          <a:prstGeom prst="rect">
            <a:avLst/>
          </a:prstGeom>
          <a:blipFill rotWithShape="1">
            <a:blip r:embed="rId3"/>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侧圆角矩形 7"/>
          <p:cNvSpPr/>
          <p:nvPr/>
        </p:nvSpPr>
        <p:spPr>
          <a:xfrm rot="10800000">
            <a:off x="4837113" y="456565"/>
            <a:ext cx="2517140" cy="2138680"/>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文本框 4"/>
          <p:cNvSpPr txBox="1"/>
          <p:nvPr/>
        </p:nvSpPr>
        <p:spPr>
          <a:xfrm>
            <a:off x="3111183" y="2573020"/>
            <a:ext cx="5996940" cy="1398905"/>
          </a:xfrm>
          <a:prstGeom prst="rect">
            <a:avLst/>
          </a:prstGeom>
          <a:noFill/>
        </p:spPr>
        <p:txBody>
          <a:bodyPr vert="horz" wrap="square" rtlCol="0">
            <a:spAutoFit/>
          </a:bodyPr>
          <a:lstStyle/>
          <a:p>
            <a:pPr algn="ctr"/>
            <a:r>
              <a:rPr lang="zh-CN" altLang="en-US" sz="8500" dirty="0">
                <a:solidFill>
                  <a:srgbClr val="8D6B43"/>
                </a:solidFill>
                <a:latin typeface="方正姚体" panose="02010601030101010101" charset="-122"/>
                <a:ea typeface="方正姚体" panose="02010601030101010101" charset="-122"/>
              </a:rPr>
              <a:t>谢谢聆听</a:t>
            </a:r>
          </a:p>
        </p:txBody>
      </p:sp>
      <p:sp>
        <p:nvSpPr>
          <p:cNvPr id="11" name="文本框 10"/>
          <p:cNvSpPr txBox="1"/>
          <p:nvPr/>
        </p:nvSpPr>
        <p:spPr>
          <a:xfrm>
            <a:off x="3065463" y="1429385"/>
            <a:ext cx="5996940" cy="1200329"/>
          </a:xfrm>
          <a:prstGeom prst="rect">
            <a:avLst/>
          </a:prstGeom>
          <a:noFill/>
        </p:spPr>
        <p:txBody>
          <a:bodyPr vert="horz" wrap="square" rtlCol="0">
            <a:spAutoFit/>
          </a:bodyPr>
          <a:lstStyle/>
          <a:p>
            <a:pPr algn="ctr"/>
            <a:r>
              <a:rPr lang="en-US" altLang="zh-CN" sz="7200" dirty="0" smtClean="0">
                <a:solidFill>
                  <a:schemeClr val="bg1"/>
                </a:solidFill>
                <a:latin typeface="Agency FB" panose="020B0503020202020204" pitchFamily="34" charset="0"/>
                <a:ea typeface="方正汉真广标简体" panose="02000000000000000000" charset="-122"/>
              </a:rPr>
              <a:t>20XX</a:t>
            </a:r>
            <a:endParaRPr lang="en-US" altLang="zh-CN" sz="7200" dirty="0">
              <a:solidFill>
                <a:schemeClr val="bg1"/>
              </a:solidFill>
              <a:latin typeface="Agency FB" panose="020B0503020202020204" pitchFamily="34" charset="0"/>
              <a:ea typeface="方正汉真广标简体" panose="02000000000000000000" charset="-122"/>
            </a:endParaRPr>
          </a:p>
        </p:txBody>
      </p:sp>
      <p:sp>
        <p:nvSpPr>
          <p:cNvPr id="14" name="文本框 13"/>
          <p:cNvSpPr txBox="1"/>
          <p:nvPr/>
        </p:nvSpPr>
        <p:spPr>
          <a:xfrm>
            <a:off x="4510824" y="4083900"/>
            <a:ext cx="3105688" cy="337185"/>
          </a:xfrm>
          <a:prstGeom prst="rect">
            <a:avLst/>
          </a:prstGeom>
          <a:noFill/>
        </p:spPr>
        <p:txBody>
          <a:bodyPr wrap="square" rtlCol="0">
            <a:spAutoFit/>
          </a:bodyPr>
          <a:lstStyle/>
          <a:p>
            <a:pPr algn="ctr"/>
            <a:r>
              <a:rPr lang="zh-CN" altLang="en-US" sz="1600" dirty="0">
                <a:solidFill>
                  <a:srgbClr val="5CA78E"/>
                </a:solidFill>
                <a:latin typeface="方正姚体" panose="02010601030101010101" charset="-122"/>
                <a:ea typeface="方正姚体" panose="02010601030101010101" charset="-122"/>
              </a:rPr>
              <a:t>总结汇报</a:t>
            </a:r>
            <a:r>
              <a:rPr lang="en-US" altLang="zh-CN" sz="1600" dirty="0">
                <a:solidFill>
                  <a:srgbClr val="5CA78E"/>
                </a:solidFill>
                <a:latin typeface="方正姚体" panose="02010601030101010101" charset="-122"/>
                <a:ea typeface="方正姚体" panose="02010601030101010101" charset="-122"/>
              </a:rPr>
              <a:t>/ </a:t>
            </a:r>
            <a:r>
              <a:rPr lang="zh-CN" altLang="en-US" sz="1600" dirty="0">
                <a:solidFill>
                  <a:srgbClr val="5CA78E"/>
                </a:solidFill>
                <a:latin typeface="方正姚体" panose="02010601030101010101" charset="-122"/>
                <a:ea typeface="方正姚体" panose="02010601030101010101" charset="-122"/>
              </a:rPr>
              <a:t>公司简介 </a:t>
            </a:r>
            <a:r>
              <a:rPr lang="en-US" altLang="zh-CN" sz="1600" dirty="0">
                <a:solidFill>
                  <a:srgbClr val="5CA78E"/>
                </a:solidFill>
                <a:latin typeface="方正姚体" panose="02010601030101010101" charset="-122"/>
                <a:ea typeface="方正姚体" panose="02010601030101010101" charset="-122"/>
              </a:rPr>
              <a:t>/ </a:t>
            </a:r>
            <a:r>
              <a:rPr lang="zh-CN" altLang="en-US" sz="1600" dirty="0">
                <a:solidFill>
                  <a:srgbClr val="5CA78E"/>
                </a:solidFill>
                <a:latin typeface="方正姚体" panose="02010601030101010101" charset="-122"/>
                <a:ea typeface="方正姚体" panose="02010601030101010101" charset="-122"/>
              </a:rPr>
              <a:t>工作计划</a:t>
            </a:r>
          </a:p>
        </p:txBody>
      </p:sp>
      <p:sp>
        <p:nvSpPr>
          <p:cNvPr id="15" name="文本框 14"/>
          <p:cNvSpPr txBox="1"/>
          <p:nvPr/>
        </p:nvSpPr>
        <p:spPr>
          <a:xfrm>
            <a:off x="5415061" y="825153"/>
            <a:ext cx="1327655" cy="769441"/>
          </a:xfrm>
          <a:prstGeom prst="rect">
            <a:avLst/>
          </a:prstGeom>
          <a:noFill/>
        </p:spPr>
        <p:txBody>
          <a:bodyPr wrap="square" rtlCol="0">
            <a:spAutoFit/>
          </a:bodyPr>
          <a:lstStyle/>
          <a:p>
            <a:pPr algn="ctr"/>
            <a:r>
              <a:rPr lang="en-US" altLang="zh-CN" sz="4400" dirty="0">
                <a:solidFill>
                  <a:schemeClr val="bg1"/>
                </a:solidFill>
                <a:latin typeface="Agency FB" panose="020B0503020202020204" pitchFamily="34" charset="0"/>
                <a:ea typeface="方正姚体" panose="02010601030101010101" charset="-122"/>
              </a:rPr>
              <a:t>LOGO</a:t>
            </a:r>
          </a:p>
        </p:txBody>
      </p:sp>
      <p:pic>
        <p:nvPicPr>
          <p:cNvPr id="16" name="图片 15"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540000" flipH="1">
            <a:off x="1903095" y="2613025"/>
            <a:ext cx="2900680" cy="2837180"/>
          </a:xfrm>
          <a:prstGeom prst="rect">
            <a:avLst/>
          </a:prstGeom>
        </p:spPr>
      </p:pic>
      <p:pic>
        <p:nvPicPr>
          <p:cNvPr id="18" name="图片 17"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21360000">
            <a:off x="7699375" y="2493010"/>
            <a:ext cx="2677160" cy="2946400"/>
          </a:xfrm>
          <a:prstGeom prst="rect">
            <a:avLst/>
          </a:prstGeom>
        </p:spPr>
      </p:pic>
      <p:pic>
        <p:nvPicPr>
          <p:cNvPr id="19" name="图片 18" descr="91a91957d94893cda4457f0efd2b5ba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35195" y="4831715"/>
            <a:ext cx="2992755" cy="15868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同侧圆角矩形 8"/>
          <p:cNvSpPr/>
          <p:nvPr/>
        </p:nvSpPr>
        <p:spPr>
          <a:xfrm>
            <a:off x="4837113" y="4448810"/>
            <a:ext cx="2517140" cy="2138680"/>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90855" y="5239385"/>
            <a:ext cx="1208405" cy="1179195"/>
          </a:xfrm>
          <a:prstGeom prst="round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0475595" y="456565"/>
            <a:ext cx="1208405" cy="1179195"/>
          </a:xfrm>
          <a:prstGeom prst="round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91515" y="635635"/>
            <a:ext cx="10809605" cy="558673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侧圆角矩形 7"/>
          <p:cNvSpPr/>
          <p:nvPr/>
        </p:nvSpPr>
        <p:spPr>
          <a:xfrm rot="10800000">
            <a:off x="4837430" y="457200"/>
            <a:ext cx="2517140" cy="607060"/>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 190"/>
          <p:cNvSpPr/>
          <p:nvPr/>
        </p:nvSpPr>
        <p:spPr>
          <a:xfrm>
            <a:off x="5703253" y="5802630"/>
            <a:ext cx="784860" cy="784860"/>
          </a:xfrm>
          <a:prstGeom prst="diamond">
            <a:avLst/>
          </a:prstGeom>
          <a:solidFill>
            <a:srgbClr val="339183"/>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文本框 1"/>
          <p:cNvSpPr txBox="1"/>
          <p:nvPr/>
        </p:nvSpPr>
        <p:spPr>
          <a:xfrm>
            <a:off x="5958824" y="2163827"/>
            <a:ext cx="551815" cy="1580379"/>
          </a:xfrm>
          <a:prstGeom prst="rect">
            <a:avLst/>
          </a:prstGeom>
          <a:noFill/>
        </p:spPr>
        <p:txBody>
          <a:bodyPr vert="eaVert" wrap="square" rtlCol="0">
            <a:spAutoFit/>
          </a:bodyPr>
          <a:lstStyle/>
          <a:p>
            <a:pPr algn="ctr"/>
            <a:r>
              <a:rPr lang="zh-CN" altLang="en-US" sz="2400" dirty="0">
                <a:solidFill>
                  <a:srgbClr val="8D6B43"/>
                </a:solidFill>
                <a:latin typeface="方正姚体" panose="02010601030101010101" charset="-122"/>
                <a:ea typeface="方正姚体" panose="02010601030101010101" charset="-122"/>
              </a:rPr>
              <a:t>添加标题</a:t>
            </a:r>
          </a:p>
        </p:txBody>
      </p:sp>
      <p:sp>
        <p:nvSpPr>
          <p:cNvPr id="5" name="文本框 4"/>
          <p:cNvSpPr txBox="1"/>
          <p:nvPr/>
        </p:nvSpPr>
        <p:spPr>
          <a:xfrm>
            <a:off x="5939638" y="1472556"/>
            <a:ext cx="727704" cy="829945"/>
          </a:xfrm>
          <a:prstGeom prst="rect">
            <a:avLst/>
          </a:prstGeom>
          <a:noFill/>
        </p:spPr>
        <p:txBody>
          <a:bodyPr wrap="square" rtlCol="0">
            <a:spAutoFit/>
          </a:bodyPr>
          <a:lstStyle/>
          <a:p>
            <a:pPr algn="ctr"/>
            <a:r>
              <a:rPr lang="zh-CN" altLang="en-US" sz="4800" dirty="0">
                <a:solidFill>
                  <a:srgbClr val="8D6B43"/>
                </a:solidFill>
                <a:latin typeface="方正姚体" panose="02010601030101010101" charset="-122"/>
                <a:ea typeface="方正姚体" panose="02010601030101010101" charset="-122"/>
              </a:rPr>
              <a:t>壹</a:t>
            </a:r>
          </a:p>
        </p:txBody>
      </p:sp>
      <p:sp>
        <p:nvSpPr>
          <p:cNvPr id="10" name="文本框 9"/>
          <p:cNvSpPr txBox="1"/>
          <p:nvPr/>
        </p:nvSpPr>
        <p:spPr>
          <a:xfrm>
            <a:off x="4069064" y="3618743"/>
            <a:ext cx="4331335" cy="2399665"/>
          </a:xfrm>
          <a:prstGeom prst="rect">
            <a:avLst/>
          </a:prstGeom>
          <a:noFill/>
        </p:spPr>
        <p:txBody>
          <a:bodyPr wrap="none" rtlCol="0">
            <a:spAutoFit/>
          </a:bodyPr>
          <a:lstStyle/>
          <a:p>
            <a:pPr algn="ctr"/>
            <a:r>
              <a:rPr lang="en-US" altLang="zh-CN" sz="15000" dirty="0">
                <a:solidFill>
                  <a:srgbClr val="339183"/>
                </a:solidFill>
                <a:latin typeface="微软雅黑" panose="020B0503020204020204" charset="-122"/>
                <a:ea typeface="微软雅黑" panose="020B0503020204020204" charset="-122"/>
              </a:rPr>
              <a:t>ONE</a:t>
            </a:r>
          </a:p>
        </p:txBody>
      </p:sp>
      <p:pic>
        <p:nvPicPr>
          <p:cNvPr id="11" name="图片 10" descr="E:\素材\春\f8ff524aa4c5fd889e7d0ebb7ea1f30d.pngf8ff524aa4c5fd889e7d0ebb7ea1f30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1560426" flipH="1" flipV="1">
            <a:off x="6454775" y="2458720"/>
            <a:ext cx="2009140" cy="2553335"/>
          </a:xfrm>
          <a:prstGeom prst="rect">
            <a:avLst/>
          </a:prstGeom>
        </p:spPr>
      </p:pic>
      <p:pic>
        <p:nvPicPr>
          <p:cNvPr id="12" name="图片 11" descr="E:\素材\春\f8ff524aa4c5fd889e7d0ebb7ea1f30d.pngf8ff524aa4c5fd889e7d0ebb7ea1f30d"/>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21152162" flipH="1">
            <a:off x="3338195" y="3463925"/>
            <a:ext cx="1940560" cy="1955800"/>
          </a:xfrm>
          <a:prstGeom prst="rect">
            <a:avLst/>
          </a:prstGeom>
        </p:spPr>
      </p:pic>
      <p:pic>
        <p:nvPicPr>
          <p:cNvPr id="29" name="图片 28" descr="E:\素材\春\f8ff524aa4c5fd889e7d0ebb7ea1f30d.pngf8ff524aa4c5fd889e7d0ebb7ea1f30d"/>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667500" y="1635760"/>
            <a:ext cx="1594485" cy="1421130"/>
          </a:xfrm>
          <a:prstGeom prst="rect">
            <a:avLst/>
          </a:prstGeom>
        </p:spPr>
      </p:pic>
      <p:pic>
        <p:nvPicPr>
          <p:cNvPr id="30" name="图片 29"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7344068">
            <a:off x="4332196" y="2278507"/>
            <a:ext cx="1557020" cy="1523499"/>
          </a:xfrm>
          <a:prstGeom prst="rect">
            <a:avLst/>
          </a:prstGeom>
        </p:spPr>
      </p:pic>
      <p:pic>
        <p:nvPicPr>
          <p:cNvPr id="31" name="图片 30" descr="E:\素材\春\7ff96c0408d5f1ad90e6490e1fb39ea4.png7ff96c0408d5f1ad90e6490e1fb39ea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7184111">
            <a:off x="1604982" y="-580633"/>
            <a:ext cx="2674620" cy="2615565"/>
          </a:xfrm>
          <a:prstGeom prst="rect">
            <a:avLst/>
          </a:prstGeom>
        </p:spPr>
      </p:pic>
      <p:pic>
        <p:nvPicPr>
          <p:cNvPr id="32" name="图片 31" descr="E:\素材\春\7ff96c0408d5f1ad90e6490e1fb39ea4.png7ff96c0408d5f1ad90e6490e1fb39ea4"/>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000000">
            <a:off x="8280400" y="48926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315988217"/>
      </p:ext>
    </p:extLst>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descr="E:\素材\春\7ff96c0408d5f1ad90e6490e1fb39ea4.png7ff96c0408d5f1ad90e6490e1fb39ea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77534" y="2218015"/>
            <a:ext cx="539892" cy="1442956"/>
            <a:chOff x="113597"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113597" y="923333"/>
              <a:ext cx="1310756" cy="1018407"/>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壹</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sp>
        <p:nvSpPr>
          <p:cNvPr id="25" name="矩形 24"/>
          <p:cNvSpPr/>
          <p:nvPr/>
        </p:nvSpPr>
        <p:spPr>
          <a:xfrm>
            <a:off x="5122361" y="2218302"/>
            <a:ext cx="2733408" cy="2916665"/>
          </a:xfrm>
          <a:prstGeom prst="rect">
            <a:avLst/>
          </a:prstGeom>
          <a:noFill/>
          <a:ln w="28575">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30899" y="2227191"/>
            <a:ext cx="2733408" cy="2916665"/>
          </a:xfrm>
          <a:prstGeom prst="rect">
            <a:avLst/>
          </a:prstGeom>
          <a:noFill/>
          <a:ln w="28575">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413823" y="2218302"/>
            <a:ext cx="2733408" cy="2916665"/>
          </a:xfrm>
          <a:prstGeom prst="rect">
            <a:avLst/>
          </a:prstGeom>
          <a:noFill/>
          <a:ln w="28575">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928950" y="3685523"/>
            <a:ext cx="2486025" cy="338554"/>
          </a:xfrm>
          <a:prstGeom prst="rect">
            <a:avLst/>
          </a:prstGeom>
          <a:noFill/>
        </p:spPr>
        <p:txBody>
          <a:bodyPr wrap="square" rtlCol="0">
            <a:spAutoFit/>
          </a:bodyPr>
          <a:lstStyle/>
          <a:p>
            <a:pPr algn="ctr"/>
            <a:r>
              <a:rPr lang="en-US" altLang="zh-CN" sz="1600" b="1" dirty="0">
                <a:solidFill>
                  <a:srgbClr val="8D6B43"/>
                </a:solidFill>
                <a:latin typeface="微软雅黑" panose="020B0503020204020204" charset="-122"/>
                <a:ea typeface="微软雅黑" panose="020B0503020204020204" charset="-122"/>
              </a:rPr>
              <a:t>YOUR </a:t>
            </a:r>
            <a:r>
              <a:rPr lang="en-US" altLang="zh-CN" sz="16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600" b="1" dirty="0">
                <a:solidFill>
                  <a:srgbClr val="8D6B43"/>
                </a:solidFill>
                <a:latin typeface="微软雅黑" panose="020B0503020204020204" charset="-122"/>
                <a:ea typeface="微软雅黑" panose="020B0503020204020204" charset="-122"/>
              </a:rPr>
              <a:t> HERE</a:t>
            </a:r>
          </a:p>
        </p:txBody>
      </p:sp>
      <p:sp>
        <p:nvSpPr>
          <p:cNvPr id="29" name="Rectangle 23"/>
          <p:cNvSpPr/>
          <p:nvPr/>
        </p:nvSpPr>
        <p:spPr>
          <a:xfrm>
            <a:off x="2013890" y="4066353"/>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contur adipiscing elit. Nulla volutpat dui at fermentum.</a:t>
            </a:r>
          </a:p>
        </p:txBody>
      </p:sp>
      <p:sp>
        <p:nvSpPr>
          <p:cNvPr id="30" name="文本框 29"/>
          <p:cNvSpPr txBox="1"/>
          <p:nvPr/>
        </p:nvSpPr>
        <p:spPr>
          <a:xfrm>
            <a:off x="5221176" y="3685524"/>
            <a:ext cx="2486025" cy="338554"/>
          </a:xfrm>
          <a:prstGeom prst="rect">
            <a:avLst/>
          </a:prstGeom>
          <a:noFill/>
        </p:spPr>
        <p:txBody>
          <a:bodyPr wrap="square" rtlCol="0">
            <a:spAutoFit/>
          </a:bodyPr>
          <a:lstStyle/>
          <a:p>
            <a:pPr algn="ctr"/>
            <a:r>
              <a:rPr lang="en-US" altLang="zh-CN" sz="1600" b="1" dirty="0">
                <a:solidFill>
                  <a:srgbClr val="8D6B43"/>
                </a:solidFill>
                <a:latin typeface="微软雅黑" panose="020B0503020204020204" charset="-122"/>
                <a:ea typeface="微软雅黑" panose="020B0503020204020204" charset="-122"/>
              </a:rPr>
              <a:t>YOUR </a:t>
            </a:r>
            <a:r>
              <a:rPr lang="en-US" altLang="zh-CN" sz="16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600" b="1" dirty="0">
                <a:solidFill>
                  <a:srgbClr val="8D6B43"/>
                </a:solidFill>
                <a:latin typeface="微软雅黑" panose="020B0503020204020204" charset="-122"/>
                <a:ea typeface="微软雅黑" panose="020B0503020204020204" charset="-122"/>
              </a:rPr>
              <a:t> HERE</a:t>
            </a:r>
          </a:p>
        </p:txBody>
      </p:sp>
      <p:sp>
        <p:nvSpPr>
          <p:cNvPr id="31" name="Rectangle 23"/>
          <p:cNvSpPr/>
          <p:nvPr/>
        </p:nvSpPr>
        <p:spPr>
          <a:xfrm>
            <a:off x="5306116" y="4066354"/>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contur adipiscing elit. Nulla volutpat dui at fermentum.</a:t>
            </a:r>
          </a:p>
        </p:txBody>
      </p:sp>
      <p:sp>
        <p:nvSpPr>
          <p:cNvPr id="32" name="文本框 31"/>
          <p:cNvSpPr txBox="1"/>
          <p:nvPr/>
        </p:nvSpPr>
        <p:spPr>
          <a:xfrm>
            <a:off x="8487955" y="3676634"/>
            <a:ext cx="2486025" cy="338554"/>
          </a:xfrm>
          <a:prstGeom prst="rect">
            <a:avLst/>
          </a:prstGeom>
          <a:noFill/>
        </p:spPr>
        <p:txBody>
          <a:bodyPr wrap="square" rtlCol="0">
            <a:spAutoFit/>
          </a:bodyPr>
          <a:lstStyle/>
          <a:p>
            <a:pPr algn="ctr"/>
            <a:r>
              <a:rPr lang="en-US" altLang="zh-CN" sz="1600" b="1" dirty="0">
                <a:solidFill>
                  <a:srgbClr val="8D6B43"/>
                </a:solidFill>
                <a:latin typeface="微软雅黑" panose="020B0503020204020204" charset="-122"/>
                <a:ea typeface="微软雅黑" panose="020B0503020204020204" charset="-122"/>
              </a:rPr>
              <a:t>YOUR </a:t>
            </a:r>
            <a:r>
              <a:rPr lang="en-US" altLang="zh-CN" sz="16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TITLE</a:t>
            </a:r>
            <a:r>
              <a:rPr lang="en-US" altLang="zh-CN" sz="1600" b="1" dirty="0">
                <a:solidFill>
                  <a:srgbClr val="8D6B43"/>
                </a:solidFill>
                <a:latin typeface="微软雅黑" panose="020B0503020204020204" charset="-122"/>
                <a:ea typeface="微软雅黑" panose="020B0503020204020204" charset="-122"/>
              </a:rPr>
              <a:t> HERE</a:t>
            </a:r>
          </a:p>
        </p:txBody>
      </p:sp>
      <p:sp>
        <p:nvSpPr>
          <p:cNvPr id="33" name="Rectangle 23"/>
          <p:cNvSpPr/>
          <p:nvPr/>
        </p:nvSpPr>
        <p:spPr>
          <a:xfrm>
            <a:off x="8572895" y="4057464"/>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contur adipiscing elit. Nulla volutpat dui at fermentum.</a:t>
            </a:r>
          </a:p>
        </p:txBody>
      </p:sp>
      <p:sp>
        <p:nvSpPr>
          <p:cNvPr id="34" name="文本框 33"/>
          <p:cNvSpPr txBox="1"/>
          <p:nvPr/>
        </p:nvSpPr>
        <p:spPr>
          <a:xfrm>
            <a:off x="5546003" y="762599"/>
            <a:ext cx="1886117" cy="307777"/>
          </a:xfrm>
          <a:prstGeom prst="rect">
            <a:avLst/>
          </a:prstGeom>
          <a:noFill/>
        </p:spPr>
        <p:txBody>
          <a:bodyPr wrap="square" rtlCol="0">
            <a:spAutoFit/>
          </a:bodyPr>
          <a:lstStyle/>
          <a:p>
            <a:pPr algn="ctr"/>
            <a:r>
              <a:rPr lang="en-US" altLang="zh-CN" sz="1400" b="1" dirty="0">
                <a:solidFill>
                  <a:srgbClr val="8D6B43"/>
                </a:solidFill>
                <a:latin typeface="微软雅黑" panose="020B0503020204020204" charset="-122"/>
                <a:ea typeface="微软雅黑" panose="020B0503020204020204" charset="-122"/>
              </a:rPr>
              <a:t>YOUR TITLE HERE</a:t>
            </a:r>
          </a:p>
        </p:txBody>
      </p:sp>
      <p:sp>
        <p:nvSpPr>
          <p:cNvPr id="35" name="Text Box 10"/>
          <p:cNvSpPr txBox="1">
            <a:spLocks noChangeArrowheads="1"/>
          </p:cNvSpPr>
          <p:nvPr/>
        </p:nvSpPr>
        <p:spPr bwMode="auto">
          <a:xfrm>
            <a:off x="3001143" y="1146144"/>
            <a:ext cx="6975844" cy="207749"/>
          </a:xfrm>
          <a:prstGeom prst="rect">
            <a:avLst/>
          </a:prstGeom>
          <a:noFill/>
          <a:ln w="9525">
            <a:noFill/>
            <a:miter lim="800000"/>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p>
        </p:txBody>
      </p:sp>
      <p:pic>
        <p:nvPicPr>
          <p:cNvPr id="3" name="图片 2" descr="7019dd4a0845cca0a8da1bd4d157220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09190" y="2357755"/>
            <a:ext cx="1310005" cy="1209675"/>
          </a:xfrm>
          <a:prstGeom prst="rect">
            <a:avLst/>
          </a:prstGeom>
        </p:spPr>
      </p:pic>
      <p:pic>
        <p:nvPicPr>
          <p:cNvPr id="4" name="图片 3" descr="8b47a22797c0532a6a5a0c4bc256529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605780" y="2078355"/>
            <a:ext cx="1768475" cy="1768475"/>
          </a:xfrm>
          <a:prstGeom prst="rect">
            <a:avLst/>
          </a:prstGeom>
        </p:spPr>
      </p:pic>
      <p:pic>
        <p:nvPicPr>
          <p:cNvPr id="5" name="图片 4" descr="f8ff524aa4c5fd889e7d0ebb7ea1f30d"/>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840000">
            <a:off x="9091295" y="2374265"/>
            <a:ext cx="1379855" cy="1338580"/>
          </a:xfrm>
          <a:prstGeom prst="rect">
            <a:avLst/>
          </a:prstGeom>
        </p:spPr>
      </p:pic>
      <p:pic>
        <p:nvPicPr>
          <p:cNvPr id="6" name="图片 5" descr="E:\素材\春\7ff96c0408d5f1ad90e6490e1fb39ea4.png7ff96c0408d5f1ad90e6490e1fb39ea4"/>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 name="图片占位符 2" descr="C:\Users\Administrator\Desktop\毕业季\QQ截图20170620123427.jpgQQ截图20170620123427"/>
          <p:cNvPicPr>
            <a:picLocks noChangeAspect="1"/>
          </p:cNvPicPr>
          <p:nvPr/>
        </p:nvPicPr>
        <p:blipFill>
          <a:blip r:embed="rId3"/>
          <a:srcRect/>
          <a:stretch>
            <a:fillRect/>
          </a:stretch>
        </p:blipFill>
        <p:spPr>
          <a:xfrm>
            <a:off x="-67310" y="394335"/>
            <a:ext cx="12200890" cy="4427855"/>
          </a:xfrm>
          <a:custGeom>
            <a:avLst/>
            <a:gdLst>
              <a:gd name="connsiteX0" fmla="*/ 16679500 w 24089813"/>
              <a:gd name="connsiteY0" fmla="*/ 3654731 h 9103316"/>
              <a:gd name="connsiteX1" fmla="*/ 16694426 w 24089813"/>
              <a:gd name="connsiteY1" fmla="*/ 3659045 h 9103316"/>
              <a:gd name="connsiteX2" fmla="*/ 16694334 w 24089813"/>
              <a:gd name="connsiteY2" fmla="*/ 3659054 h 9103316"/>
              <a:gd name="connsiteX3" fmla="*/ 16679500 w 24089813"/>
              <a:gd name="connsiteY3" fmla="*/ 3654731 h 9103316"/>
              <a:gd name="connsiteX4" fmla="*/ 9147575 w 24089813"/>
              <a:gd name="connsiteY4" fmla="*/ 3616609 h 9103316"/>
              <a:gd name="connsiteX5" fmla="*/ 9281613 w 24089813"/>
              <a:gd name="connsiteY5" fmla="*/ 3654731 h 9103316"/>
              <a:gd name="connsiteX6" fmla="*/ 9281613 w 24089813"/>
              <a:gd name="connsiteY6" fmla="*/ 3654731 h 9103316"/>
              <a:gd name="connsiteX7" fmla="*/ 9147575 w 24089813"/>
              <a:gd name="connsiteY7" fmla="*/ 3616609 h 9103316"/>
              <a:gd name="connsiteX8" fmla="*/ 1415209 w 24089813"/>
              <a:gd name="connsiteY8" fmla="*/ 3360828 h 9103316"/>
              <a:gd name="connsiteX9" fmla="*/ 1402912 w 24089813"/>
              <a:gd name="connsiteY9" fmla="*/ 3366976 h 9103316"/>
              <a:gd name="connsiteX10" fmla="*/ 1415209 w 24089813"/>
              <a:gd name="connsiteY10" fmla="*/ 3360828 h 9103316"/>
              <a:gd name="connsiteX11" fmla="*/ 8154207 w 24089813"/>
              <a:gd name="connsiteY11" fmla="*/ 2474410 h 9103316"/>
              <a:gd name="connsiteX12" fmla="*/ 8201934 w 24089813"/>
              <a:gd name="connsiteY12" fmla="*/ 2498793 h 9103316"/>
              <a:gd name="connsiteX13" fmla="*/ 8154207 w 24089813"/>
              <a:gd name="connsiteY13" fmla="*/ 2474410 h 9103316"/>
              <a:gd name="connsiteX14" fmla="*/ 8107862 w 24089813"/>
              <a:gd name="connsiteY14" fmla="*/ 1708621 h 9103316"/>
              <a:gd name="connsiteX15" fmla="*/ 8111345 w 24089813"/>
              <a:gd name="connsiteY15" fmla="*/ 1708706 h 9103316"/>
              <a:gd name="connsiteX16" fmla="*/ 8086342 w 24089813"/>
              <a:gd name="connsiteY16" fmla="*/ 1711772 h 9103316"/>
              <a:gd name="connsiteX17" fmla="*/ 8107862 w 24089813"/>
              <a:gd name="connsiteY17" fmla="*/ 1708621 h 9103316"/>
              <a:gd name="connsiteX18" fmla="*/ 11352431 w 24089813"/>
              <a:gd name="connsiteY18" fmla="*/ 0 h 9103316"/>
              <a:gd name="connsiteX19" fmla="*/ 11588534 w 24089813"/>
              <a:gd name="connsiteY19" fmla="*/ 76243 h 9103316"/>
              <a:gd name="connsiteX20" fmla="*/ 11844312 w 24089813"/>
              <a:gd name="connsiteY20" fmla="*/ 134040 h 9103316"/>
              <a:gd name="connsiteX21" fmla="*/ 11978349 w 24089813"/>
              <a:gd name="connsiteY21" fmla="*/ 217661 h 9103316"/>
              <a:gd name="connsiteX22" fmla="*/ 12136981 w 24089813"/>
              <a:gd name="connsiteY22" fmla="*/ 236107 h 9103316"/>
              <a:gd name="connsiteX23" fmla="*/ 12666983 w 24089813"/>
              <a:gd name="connsiteY23" fmla="*/ 530010 h 9103316"/>
              <a:gd name="connsiteX24" fmla="*/ 13178539 w 24089813"/>
              <a:gd name="connsiteY24" fmla="*/ 843589 h 9103316"/>
              <a:gd name="connsiteX25" fmla="*/ 16015461 w 24089813"/>
              <a:gd name="connsiteY25" fmla="*/ 2555360 h 9103316"/>
              <a:gd name="connsiteX26" fmla="*/ 16699176 w 24089813"/>
              <a:gd name="connsiteY26" fmla="*/ 2811142 h 9103316"/>
              <a:gd name="connsiteX27" fmla="*/ 17114816 w 24089813"/>
              <a:gd name="connsiteY27" fmla="*/ 2926736 h 9103316"/>
              <a:gd name="connsiteX28" fmla="*/ 18021106 w 24089813"/>
              <a:gd name="connsiteY28" fmla="*/ 3066924 h 9103316"/>
              <a:gd name="connsiteX29" fmla="*/ 18156372 w 24089813"/>
              <a:gd name="connsiteY29" fmla="*/ 3105045 h 9103316"/>
              <a:gd name="connsiteX30" fmla="*/ 18136698 w 24089813"/>
              <a:gd name="connsiteY30" fmla="*/ 3143167 h 9103316"/>
              <a:gd name="connsiteX31" fmla="*/ 18864682 w 24089813"/>
              <a:gd name="connsiteY31" fmla="*/ 3245234 h 9103316"/>
              <a:gd name="connsiteX32" fmla="*/ 19299996 w 24089813"/>
              <a:gd name="connsiteY32" fmla="*/ 3341152 h 9103316"/>
              <a:gd name="connsiteX33" fmla="*/ 19497978 w 24089813"/>
              <a:gd name="connsiteY33" fmla="*/ 3360828 h 9103316"/>
              <a:gd name="connsiteX34" fmla="*/ 19452478 w 24089813"/>
              <a:gd name="connsiteY34" fmla="*/ 3380503 h 9103316"/>
              <a:gd name="connsiteX35" fmla="*/ 19414358 w 24089813"/>
              <a:gd name="connsiteY35" fmla="*/ 3380503 h 9103316"/>
              <a:gd name="connsiteX36" fmla="*/ 19452478 w 24089813"/>
              <a:gd name="connsiteY36" fmla="*/ 3380503 h 9103316"/>
              <a:gd name="connsiteX37" fmla="*/ 19504126 w 24089813"/>
              <a:gd name="connsiteY37" fmla="*/ 3437070 h 9103316"/>
              <a:gd name="connsiteX38" fmla="*/ 19485534 w 24089813"/>
              <a:gd name="connsiteY38" fmla="*/ 3431905 h 9103316"/>
              <a:gd name="connsiteX39" fmla="*/ 19459858 w 24089813"/>
              <a:gd name="connsiteY39" fmla="*/ 3418624 h 9103316"/>
              <a:gd name="connsiteX40" fmla="*/ 19479226 w 24089813"/>
              <a:gd name="connsiteY40" fmla="*/ 3430153 h 9103316"/>
              <a:gd name="connsiteX41" fmla="*/ 19485534 w 24089813"/>
              <a:gd name="connsiteY41" fmla="*/ 3431905 h 9103316"/>
              <a:gd name="connsiteX42" fmla="*/ 19486604 w 24089813"/>
              <a:gd name="connsiteY42" fmla="*/ 3432459 h 9103316"/>
              <a:gd name="connsiteX43" fmla="*/ 19504126 w 24089813"/>
              <a:gd name="connsiteY43" fmla="*/ 3437070 h 9103316"/>
              <a:gd name="connsiteX44" fmla="*/ 20085776 w 24089813"/>
              <a:gd name="connsiteY44" fmla="*/ 3482570 h 9103316"/>
              <a:gd name="connsiteX45" fmla="*/ 21702834 w 24089813"/>
              <a:gd name="connsiteY45" fmla="*/ 3462894 h 9103316"/>
              <a:gd name="connsiteX46" fmla="*/ 21836872 w 24089813"/>
              <a:gd name="connsiteY46" fmla="*/ 3482570 h 9103316"/>
              <a:gd name="connsiteX47" fmla="*/ 21715130 w 24089813"/>
              <a:gd name="connsiteY47" fmla="*/ 3532988 h 9103316"/>
              <a:gd name="connsiteX48" fmla="*/ 20973620 w 24089813"/>
              <a:gd name="connsiteY48" fmla="*/ 3558812 h 9103316"/>
              <a:gd name="connsiteX49" fmla="*/ 19791876 w 24089813"/>
              <a:gd name="connsiteY49" fmla="*/ 3539137 h 9103316"/>
              <a:gd name="connsiteX50" fmla="*/ 19434034 w 24089813"/>
              <a:gd name="connsiteY50" fmla="*/ 3520691 h 9103316"/>
              <a:gd name="connsiteX51" fmla="*/ 19536098 w 24089813"/>
              <a:gd name="connsiteY51" fmla="*/ 3578488 h 9103316"/>
              <a:gd name="connsiteX52" fmla="*/ 20009534 w 24089813"/>
              <a:gd name="connsiteY52" fmla="*/ 3616609 h 9103316"/>
              <a:gd name="connsiteX53" fmla="*/ 20341554 w 24089813"/>
              <a:gd name="connsiteY53" fmla="*/ 3635055 h 9103316"/>
              <a:gd name="connsiteX54" fmla="*/ 20851880 w 24089813"/>
              <a:gd name="connsiteY54" fmla="*/ 3654731 h 9103316"/>
              <a:gd name="connsiteX55" fmla="*/ 21145778 w 24089813"/>
              <a:gd name="connsiteY55" fmla="*/ 3680555 h 9103316"/>
              <a:gd name="connsiteX56" fmla="*/ 20417796 w 24089813"/>
              <a:gd name="connsiteY56" fmla="*/ 3680555 h 9103316"/>
              <a:gd name="connsiteX57" fmla="*/ 20379674 w 24089813"/>
              <a:gd name="connsiteY57" fmla="*/ 3718676 h 9103316"/>
              <a:gd name="connsiteX58" fmla="*/ 20085776 w 24089813"/>
              <a:gd name="connsiteY58" fmla="*/ 3756798 h 9103316"/>
              <a:gd name="connsiteX59" fmla="*/ 19925914 w 24089813"/>
              <a:gd name="connsiteY59" fmla="*/ 3814595 h 9103316"/>
              <a:gd name="connsiteX60" fmla="*/ 19734080 w 24089813"/>
              <a:gd name="connsiteY60" fmla="*/ 3814595 h 9103316"/>
              <a:gd name="connsiteX61" fmla="*/ 19714406 w 24089813"/>
              <a:gd name="connsiteY61" fmla="*/ 3890837 h 9103316"/>
              <a:gd name="connsiteX62" fmla="*/ 18967976 w 24089813"/>
              <a:gd name="connsiteY62" fmla="*/ 3852716 h 9103316"/>
              <a:gd name="connsiteX63" fmla="*/ 18808114 w 24089813"/>
              <a:gd name="connsiteY63" fmla="*/ 3890837 h 9103316"/>
              <a:gd name="connsiteX64" fmla="*/ 19414358 w 24089813"/>
              <a:gd name="connsiteY64" fmla="*/ 3974458 h 9103316"/>
              <a:gd name="connsiteX65" fmla="*/ 19925914 w 24089813"/>
              <a:gd name="connsiteY65" fmla="*/ 4012579 h 9103316"/>
              <a:gd name="connsiteX66" fmla="*/ 19612340 w 24089813"/>
              <a:gd name="connsiteY66" fmla="*/ 4050701 h 9103316"/>
              <a:gd name="connsiteX67" fmla="*/ 19434034 w 24089813"/>
              <a:gd name="connsiteY67" fmla="*/ 4108498 h 9103316"/>
              <a:gd name="connsiteX68" fmla="*/ 18986422 w 24089813"/>
              <a:gd name="connsiteY68" fmla="*/ 4088822 h 9103316"/>
              <a:gd name="connsiteX69" fmla="*/ 19555774 w 24089813"/>
              <a:gd name="connsiteY69" fmla="*/ 4146619 h 9103316"/>
              <a:gd name="connsiteX70" fmla="*/ 20597332 w 24089813"/>
              <a:gd name="connsiteY70" fmla="*/ 4210565 h 9103316"/>
              <a:gd name="connsiteX71" fmla="*/ 22194714 w 24089813"/>
              <a:gd name="connsiteY71" fmla="*/ 4248686 h 9103316"/>
              <a:gd name="connsiteX72" fmla="*/ 22526734 w 24089813"/>
              <a:gd name="connsiteY72" fmla="*/ 4248686 h 9103316"/>
              <a:gd name="connsiteX73" fmla="*/ 22290632 w 24089813"/>
              <a:gd name="connsiteY73" fmla="*/ 4286807 h 9103316"/>
              <a:gd name="connsiteX74" fmla="*/ 21229398 w 24089813"/>
              <a:gd name="connsiteY74" fmla="*/ 4364280 h 9103316"/>
              <a:gd name="connsiteX75" fmla="*/ 21107658 w 24089813"/>
              <a:gd name="connsiteY75" fmla="*/ 4364280 h 9103316"/>
              <a:gd name="connsiteX76" fmla="*/ 20935500 w 24089813"/>
              <a:gd name="connsiteY76" fmla="*/ 4364280 h 9103316"/>
              <a:gd name="connsiteX77" fmla="*/ 21107658 w 24089813"/>
              <a:gd name="connsiteY77" fmla="*/ 4364280 h 9103316"/>
              <a:gd name="connsiteX78" fmla="*/ 21229398 w 24089813"/>
              <a:gd name="connsiteY78" fmla="*/ 4364280 h 9103316"/>
              <a:gd name="connsiteX79" fmla="*/ 21542972 w 24089813"/>
              <a:gd name="connsiteY79" fmla="*/ 4364280 h 9103316"/>
              <a:gd name="connsiteX80" fmla="*/ 22366872 w 24089813"/>
              <a:gd name="connsiteY80" fmla="*/ 4344604 h 9103316"/>
              <a:gd name="connsiteX81" fmla="*/ 22960820 w 24089813"/>
              <a:gd name="connsiteY81" fmla="*/ 4306483 h 9103316"/>
              <a:gd name="connsiteX82" fmla="*/ 22705042 w 24089813"/>
              <a:gd name="connsiteY82" fmla="*/ 4364280 h 9103316"/>
              <a:gd name="connsiteX83" fmla="*/ 22960820 w 24089813"/>
              <a:gd name="connsiteY83" fmla="*/ 4428225 h 9103316"/>
              <a:gd name="connsiteX84" fmla="*/ 22762838 w 24089813"/>
              <a:gd name="connsiteY84" fmla="*/ 4466346 h 9103316"/>
              <a:gd name="connsiteX85" fmla="*/ 22724716 w 24089813"/>
              <a:gd name="connsiteY85" fmla="*/ 4504468 h 9103316"/>
              <a:gd name="connsiteX86" fmla="*/ 22015178 w 24089813"/>
              <a:gd name="connsiteY86" fmla="*/ 4579481 h 9103316"/>
              <a:gd name="connsiteX87" fmla="*/ 22015178 w 24089813"/>
              <a:gd name="connsiteY87" fmla="*/ 4579481 h 9103316"/>
              <a:gd name="connsiteX88" fmla="*/ 22270956 w 24089813"/>
              <a:gd name="connsiteY88" fmla="*/ 4579481 h 9103316"/>
              <a:gd name="connsiteX89" fmla="*/ 21913112 w 24089813"/>
              <a:gd name="connsiteY89" fmla="*/ 4663102 h 9103316"/>
              <a:gd name="connsiteX90" fmla="*/ 21191278 w 24089813"/>
              <a:gd name="connsiteY90" fmla="*/ 4701223 h 9103316"/>
              <a:gd name="connsiteX91" fmla="*/ 20341554 w 24089813"/>
              <a:gd name="connsiteY91" fmla="*/ 4720899 h 9103316"/>
              <a:gd name="connsiteX92" fmla="*/ 20679722 w 24089813"/>
              <a:gd name="connsiteY92" fmla="*/ 4759021 h 9103316"/>
              <a:gd name="connsiteX93" fmla="*/ 22328752 w 24089813"/>
              <a:gd name="connsiteY93" fmla="*/ 4759021 h 9103316"/>
              <a:gd name="connsiteX94" fmla="*/ 22980494 w 24089813"/>
              <a:gd name="connsiteY94" fmla="*/ 4739345 h 9103316"/>
              <a:gd name="connsiteX95" fmla="*/ 22666920 w 24089813"/>
              <a:gd name="connsiteY95" fmla="*/ 4797141 h 9103316"/>
              <a:gd name="connsiteX96" fmla="*/ 22922698 w 24089813"/>
              <a:gd name="connsiteY96" fmla="*/ 4797141 h 9103316"/>
              <a:gd name="connsiteX97" fmla="*/ 22878430 w 24089813"/>
              <a:gd name="connsiteY97" fmla="*/ 4854938 h 9103316"/>
              <a:gd name="connsiteX98" fmla="*/ 22980494 w 24089813"/>
              <a:gd name="connsiteY98" fmla="*/ 4854938 h 9103316"/>
              <a:gd name="connsiteX99" fmla="*/ 22724716 w 24089813"/>
              <a:gd name="connsiteY99" fmla="*/ 4937330 h 9103316"/>
              <a:gd name="connsiteX100" fmla="*/ 21031416 w 24089813"/>
              <a:gd name="connsiteY100" fmla="*/ 5071369 h 9103316"/>
              <a:gd name="connsiteX101" fmla="*/ 20207516 w 24089813"/>
              <a:gd name="connsiteY101" fmla="*/ 5071369 h 9103316"/>
              <a:gd name="connsiteX102" fmla="*/ 20679722 w 24089813"/>
              <a:gd name="connsiteY102" fmla="*/ 5091045 h 9103316"/>
              <a:gd name="connsiteX103" fmla="*/ 21325316 w 24089813"/>
              <a:gd name="connsiteY103" fmla="*/ 5109491 h 9103316"/>
              <a:gd name="connsiteX104" fmla="*/ 22641096 w 24089813"/>
              <a:gd name="connsiteY104" fmla="*/ 5129166 h 9103316"/>
              <a:gd name="connsiteX105" fmla="*/ 22942374 w 24089813"/>
              <a:gd name="connsiteY105" fmla="*/ 5091045 h 9103316"/>
              <a:gd name="connsiteX106" fmla="*/ 22724716 w 24089813"/>
              <a:gd name="connsiteY106" fmla="*/ 5148842 h 9103316"/>
              <a:gd name="connsiteX107" fmla="*/ 22213160 w 24089813"/>
              <a:gd name="connsiteY107" fmla="*/ 5231233 h 9103316"/>
              <a:gd name="connsiteX108" fmla="*/ 22034854 w 24089813"/>
              <a:gd name="connsiteY108" fmla="*/ 5289030 h 9103316"/>
              <a:gd name="connsiteX109" fmla="*/ 22980494 w 24089813"/>
              <a:gd name="connsiteY109" fmla="*/ 5231233 h 9103316"/>
              <a:gd name="connsiteX110" fmla="*/ 23178476 w 24089813"/>
              <a:gd name="connsiteY110" fmla="*/ 5269354 h 9103316"/>
              <a:gd name="connsiteX111" fmla="*/ 22922698 w 24089813"/>
              <a:gd name="connsiteY111" fmla="*/ 5327152 h 9103316"/>
              <a:gd name="connsiteX112" fmla="*/ 21427380 w 24089813"/>
              <a:gd name="connsiteY112" fmla="*/ 5467339 h 9103316"/>
              <a:gd name="connsiteX113" fmla="*/ 20955174 w 24089813"/>
              <a:gd name="connsiteY113" fmla="*/ 5525136 h 9103316"/>
              <a:gd name="connsiteX114" fmla="*/ 20635452 w 24089813"/>
              <a:gd name="connsiteY114" fmla="*/ 5525136 h 9103316"/>
              <a:gd name="connsiteX115" fmla="*/ 21049862 w 24089813"/>
              <a:gd name="connsiteY115" fmla="*/ 5544812 h 9103316"/>
              <a:gd name="connsiteX116" fmla="*/ 21503622 w 24089813"/>
              <a:gd name="connsiteY116" fmla="*/ 5544812 h 9103316"/>
              <a:gd name="connsiteX117" fmla="*/ 21447056 w 24089813"/>
              <a:gd name="connsiteY117" fmla="*/ 5621054 h 9103316"/>
              <a:gd name="connsiteX118" fmla="*/ 20481740 w 24089813"/>
              <a:gd name="connsiteY118" fmla="*/ 5666554 h 9103316"/>
              <a:gd name="connsiteX119" fmla="*/ 19536098 w 24089813"/>
              <a:gd name="connsiteY119" fmla="*/ 5640730 h 9103316"/>
              <a:gd name="connsiteX120" fmla="*/ 19338116 w 24089813"/>
              <a:gd name="connsiteY120" fmla="*/ 5621054 h 9103316"/>
              <a:gd name="connsiteX121" fmla="*/ 19516424 w 24089813"/>
              <a:gd name="connsiteY121" fmla="*/ 5666554 h 9103316"/>
              <a:gd name="connsiteX122" fmla="*/ 21383112 w 24089813"/>
              <a:gd name="connsiteY122" fmla="*/ 5685000 h 9103316"/>
              <a:gd name="connsiteX123" fmla="*/ 22213160 w 24089813"/>
              <a:gd name="connsiteY123" fmla="*/ 5685000 h 9103316"/>
              <a:gd name="connsiteX124" fmla="*/ 22564854 w 24089813"/>
              <a:gd name="connsiteY124" fmla="*/ 5640730 h 9103316"/>
              <a:gd name="connsiteX125" fmla="*/ 22641096 w 24089813"/>
              <a:gd name="connsiteY125" fmla="*/ 5704675 h 9103316"/>
              <a:gd name="connsiteX126" fmla="*/ 22820634 w 24089813"/>
              <a:gd name="connsiteY126" fmla="*/ 5704675 h 9103316"/>
              <a:gd name="connsiteX127" fmla="*/ 22762838 w 24089813"/>
              <a:gd name="connsiteY127" fmla="*/ 5742797 h 9103316"/>
              <a:gd name="connsiteX128" fmla="*/ 22896874 w 24089813"/>
              <a:gd name="connsiteY128" fmla="*/ 5819039 h 9103316"/>
              <a:gd name="connsiteX129" fmla="*/ 23132978 w 24089813"/>
              <a:gd name="connsiteY129" fmla="*/ 5800594 h 9103316"/>
              <a:gd name="connsiteX130" fmla="*/ 23188142 w 24089813"/>
              <a:gd name="connsiteY130" fmla="*/ 5825322 h 9103316"/>
              <a:gd name="connsiteX131" fmla="*/ 23204262 w 24089813"/>
              <a:gd name="connsiteY131" fmla="*/ 5832909 h 9103316"/>
              <a:gd name="connsiteX132" fmla="*/ 23203672 w 24089813"/>
              <a:gd name="connsiteY132" fmla="*/ 5833140 h 9103316"/>
              <a:gd name="connsiteX133" fmla="*/ 23216598 w 24089813"/>
              <a:gd name="connsiteY133" fmla="*/ 5838715 h 9103316"/>
              <a:gd name="connsiteX134" fmla="*/ 23204262 w 24089813"/>
              <a:gd name="connsiteY134" fmla="*/ 5832909 h 9103316"/>
              <a:gd name="connsiteX135" fmla="*/ 23209104 w 24089813"/>
              <a:gd name="connsiteY135" fmla="*/ 5831010 h 9103316"/>
              <a:gd name="connsiteX136" fmla="*/ 23312514 w 24089813"/>
              <a:gd name="connsiteY136" fmla="*/ 5876836 h 9103316"/>
              <a:gd name="connsiteX137" fmla="*/ 23196922 w 24089813"/>
              <a:gd name="connsiteY137" fmla="*/ 5876836 h 9103316"/>
              <a:gd name="connsiteX138" fmla="*/ 22960820 w 24089813"/>
              <a:gd name="connsiteY138" fmla="*/ 5960457 h 9103316"/>
              <a:gd name="connsiteX139" fmla="*/ 22744392 w 24089813"/>
              <a:gd name="connsiteY139" fmla="*/ 6036700 h 9103316"/>
              <a:gd name="connsiteX140" fmla="*/ 22820634 w 24089813"/>
              <a:gd name="connsiteY140" fmla="*/ 6055146 h 9103316"/>
              <a:gd name="connsiteX141" fmla="*/ 22053298 w 24089813"/>
              <a:gd name="connsiteY141" fmla="*/ 6158442 h 9103316"/>
              <a:gd name="connsiteX142" fmla="*/ 22328752 w 24089813"/>
              <a:gd name="connsiteY142" fmla="*/ 6158442 h 9103316"/>
              <a:gd name="connsiteX143" fmla="*/ 22366872 w 24089813"/>
              <a:gd name="connsiteY143" fmla="*/ 6196564 h 9103316"/>
              <a:gd name="connsiteX144" fmla="*/ 23037060 w 24089813"/>
              <a:gd name="connsiteY144" fmla="*/ 6158442 h 9103316"/>
              <a:gd name="connsiteX145" fmla="*/ 22922698 w 24089813"/>
              <a:gd name="connsiteY145" fmla="*/ 6176888 h 9103316"/>
              <a:gd name="connsiteX146" fmla="*/ 22213160 w 24089813"/>
              <a:gd name="connsiteY146" fmla="*/ 6272806 h 9103316"/>
              <a:gd name="connsiteX147" fmla="*/ 22468938 w 24089813"/>
              <a:gd name="connsiteY147" fmla="*/ 6310928 h 9103316"/>
              <a:gd name="connsiteX148" fmla="*/ 22724716 w 24089813"/>
              <a:gd name="connsiteY148" fmla="*/ 6310928 h 9103316"/>
              <a:gd name="connsiteX149" fmla="*/ 23018616 w 24089813"/>
              <a:gd name="connsiteY149" fmla="*/ 6330603 h 9103316"/>
              <a:gd name="connsiteX150" fmla="*/ 21874992 w 24089813"/>
              <a:gd name="connsiteY150" fmla="*/ 6528588 h 9103316"/>
              <a:gd name="connsiteX151" fmla="*/ 21401556 w 24089813"/>
              <a:gd name="connsiteY151" fmla="*/ 6566710 h 9103316"/>
              <a:gd name="connsiteX152" fmla="*/ 21389260 w 24089813"/>
              <a:gd name="connsiteY152" fmla="*/ 6624507 h 9103316"/>
              <a:gd name="connsiteX153" fmla="*/ 21344990 w 24089813"/>
              <a:gd name="connsiteY153" fmla="*/ 6604831 h 9103316"/>
              <a:gd name="connsiteX154" fmla="*/ 21389260 w 24089813"/>
              <a:gd name="connsiteY154" fmla="*/ 6624507 h 9103316"/>
              <a:gd name="connsiteX155" fmla="*/ 21797520 w 24089813"/>
              <a:gd name="connsiteY155" fmla="*/ 6604831 h 9103316"/>
              <a:gd name="connsiteX156" fmla="*/ 22347198 w 24089813"/>
              <a:gd name="connsiteY156" fmla="*/ 6566710 h 9103316"/>
              <a:gd name="connsiteX157" fmla="*/ 23132978 w 24089813"/>
              <a:gd name="connsiteY157" fmla="*/ 6528588 h 9103316"/>
              <a:gd name="connsiteX158" fmla="*/ 22878430 w 24089813"/>
              <a:gd name="connsiteY158" fmla="*/ 6604831 h 9103316"/>
              <a:gd name="connsiteX159" fmla="*/ 22251280 w 24089813"/>
              <a:gd name="connsiteY159" fmla="*/ 6688452 h 9103316"/>
              <a:gd name="connsiteX160" fmla="*/ 21919262 w 24089813"/>
              <a:gd name="connsiteY160" fmla="*/ 6706898 h 9103316"/>
              <a:gd name="connsiteX161" fmla="*/ 22091420 w 24089813"/>
              <a:gd name="connsiteY161" fmla="*/ 6764695 h 9103316"/>
              <a:gd name="connsiteX162" fmla="*/ 21049862 w 24089813"/>
              <a:gd name="connsiteY162" fmla="*/ 6822492 h 9103316"/>
              <a:gd name="connsiteX163" fmla="*/ 20935500 w 24089813"/>
              <a:gd name="connsiteY163" fmla="*/ 6860613 h 9103316"/>
              <a:gd name="connsiteX164" fmla="*/ 20283758 w 24089813"/>
              <a:gd name="connsiteY164" fmla="*/ 6880289 h 9103316"/>
              <a:gd name="connsiteX165" fmla="*/ 20597332 w 24089813"/>
              <a:gd name="connsiteY165" fmla="*/ 6906113 h 9103316"/>
              <a:gd name="connsiteX166" fmla="*/ 20955174 w 24089813"/>
              <a:gd name="connsiteY166" fmla="*/ 6924559 h 9103316"/>
              <a:gd name="connsiteX167" fmla="*/ 20597332 w 24089813"/>
              <a:gd name="connsiteY167" fmla="*/ 6924559 h 9103316"/>
              <a:gd name="connsiteX168" fmla="*/ 19989858 w 24089813"/>
              <a:gd name="connsiteY168" fmla="*/ 6944234 h 9103316"/>
              <a:gd name="connsiteX169" fmla="*/ 20557982 w 24089813"/>
              <a:gd name="connsiteY169" fmla="*/ 6962680 h 9103316"/>
              <a:gd name="connsiteX170" fmla="*/ 20367378 w 24089813"/>
              <a:gd name="connsiteY170" fmla="*/ 6982355 h 9103316"/>
              <a:gd name="connsiteX171" fmla="*/ 20775638 w 24089813"/>
              <a:gd name="connsiteY171" fmla="*/ 7000801 h 9103316"/>
              <a:gd name="connsiteX172" fmla="*/ 21465502 w 24089813"/>
              <a:gd name="connsiteY172" fmla="*/ 7020476 h 9103316"/>
              <a:gd name="connsiteX173" fmla="*/ 22507058 w 24089813"/>
              <a:gd name="connsiteY173" fmla="*/ 6956531 h 9103316"/>
              <a:gd name="connsiteX174" fmla="*/ 22449262 w 24089813"/>
              <a:gd name="connsiteY174" fmla="*/ 7000801 h 9103316"/>
              <a:gd name="connsiteX175" fmla="*/ 22213160 w 24089813"/>
              <a:gd name="connsiteY175" fmla="*/ 7078274 h 9103316"/>
              <a:gd name="connsiteX176" fmla="*/ 22584530 w 24089813"/>
              <a:gd name="connsiteY176" fmla="*/ 7116394 h 9103316"/>
              <a:gd name="connsiteX177" fmla="*/ 22449262 w 24089813"/>
              <a:gd name="connsiteY177" fmla="*/ 7142219 h 9103316"/>
              <a:gd name="connsiteX178" fmla="*/ 22290632 w 24089813"/>
              <a:gd name="connsiteY178" fmla="*/ 7180340 h 9103316"/>
              <a:gd name="connsiteX179" fmla="*/ 22820634 w 24089813"/>
              <a:gd name="connsiteY179" fmla="*/ 7116394 h 9103316"/>
              <a:gd name="connsiteX180" fmla="*/ 23236272 w 24089813"/>
              <a:gd name="connsiteY180" fmla="*/ 7096719 h 9103316"/>
              <a:gd name="connsiteX181" fmla="*/ 22910402 w 24089813"/>
              <a:gd name="connsiteY181" fmla="*/ 7180340 h 9103316"/>
              <a:gd name="connsiteX182" fmla="*/ 22858754 w 24089813"/>
              <a:gd name="connsiteY182" fmla="*/ 7180340 h 9103316"/>
              <a:gd name="connsiteX183" fmla="*/ 22910402 w 24089813"/>
              <a:gd name="connsiteY183" fmla="*/ 7180340 h 9103316"/>
              <a:gd name="connsiteX184" fmla="*/ 22960820 w 24089813"/>
              <a:gd name="connsiteY184" fmla="*/ 7198786 h 9103316"/>
              <a:gd name="connsiteX185" fmla="*/ 22800958 w 24089813"/>
              <a:gd name="connsiteY185" fmla="*/ 7218462 h 9103316"/>
              <a:gd name="connsiteX186" fmla="*/ 22800958 w 24089813"/>
              <a:gd name="connsiteY186" fmla="*/ 7218462 h 9103316"/>
              <a:gd name="connsiteX187" fmla="*/ 22622650 w 24089813"/>
              <a:gd name="connsiteY187" fmla="*/ 7238137 h 9103316"/>
              <a:gd name="connsiteX188" fmla="*/ 22488614 w 24089813"/>
              <a:gd name="connsiteY188" fmla="*/ 7276258 h 9103316"/>
              <a:gd name="connsiteX189" fmla="*/ 23037060 w 24089813"/>
              <a:gd name="connsiteY189" fmla="*/ 7218462 h 9103316"/>
              <a:gd name="connsiteX190" fmla="*/ 23312514 w 24089813"/>
              <a:gd name="connsiteY190" fmla="*/ 7256583 h 9103316"/>
              <a:gd name="connsiteX191" fmla="*/ 23606412 w 24089813"/>
              <a:gd name="connsiteY191" fmla="*/ 7256583 h 9103316"/>
              <a:gd name="connsiteX192" fmla="*/ 22922698 w 24089813"/>
              <a:gd name="connsiteY192" fmla="*/ 7372176 h 9103316"/>
              <a:gd name="connsiteX193" fmla="*/ 22072974 w 24089813"/>
              <a:gd name="connsiteY193" fmla="*/ 7454568 h 9103316"/>
              <a:gd name="connsiteX194" fmla="*/ 22034854 w 24089813"/>
              <a:gd name="connsiteY194" fmla="*/ 7493919 h 9103316"/>
              <a:gd name="connsiteX195" fmla="*/ 21702834 w 24089813"/>
              <a:gd name="connsiteY195" fmla="*/ 7532040 h 9103316"/>
              <a:gd name="connsiteX196" fmla="*/ 21779076 w 24089813"/>
              <a:gd name="connsiteY196" fmla="*/ 7550486 h 9103316"/>
              <a:gd name="connsiteX197" fmla="*/ 22386548 w 24089813"/>
              <a:gd name="connsiteY197" fmla="*/ 7532040 h 9103316"/>
              <a:gd name="connsiteX198" fmla="*/ 22507058 w 24089813"/>
              <a:gd name="connsiteY198" fmla="*/ 7493919 h 9103316"/>
              <a:gd name="connsiteX199" fmla="*/ 22468938 w 24089813"/>
              <a:gd name="connsiteY199" fmla="*/ 7550486 h 9103316"/>
              <a:gd name="connsiteX200" fmla="*/ 22820634 w 24089813"/>
              <a:gd name="connsiteY200" fmla="*/ 7532040 h 9103316"/>
              <a:gd name="connsiteX201" fmla="*/ 23178476 w 24089813"/>
              <a:gd name="connsiteY201" fmla="*/ 7493919 h 9103316"/>
              <a:gd name="connsiteX202" fmla="*/ 22724716 w 24089813"/>
              <a:gd name="connsiteY202" fmla="*/ 7550486 h 9103316"/>
              <a:gd name="connsiteX203" fmla="*/ 22347198 w 24089813"/>
              <a:gd name="connsiteY203" fmla="*/ 7634107 h 9103316"/>
              <a:gd name="connsiteX204" fmla="*/ 23216598 w 24089813"/>
              <a:gd name="connsiteY204" fmla="*/ 7532040 h 9103316"/>
              <a:gd name="connsiteX205" fmla="*/ 23824070 w 24089813"/>
              <a:gd name="connsiteY205" fmla="*/ 7493919 h 9103316"/>
              <a:gd name="connsiteX206" fmla="*/ 23862190 w 24089813"/>
              <a:gd name="connsiteY206" fmla="*/ 7532040 h 9103316"/>
              <a:gd name="connsiteX207" fmla="*/ 23964256 w 24089813"/>
              <a:gd name="connsiteY207" fmla="*/ 7532040 h 9103316"/>
              <a:gd name="connsiteX208" fmla="*/ 23568292 w 24089813"/>
              <a:gd name="connsiteY208" fmla="*/ 7608283 h 9103316"/>
              <a:gd name="connsiteX209" fmla="*/ 23746598 w 24089813"/>
              <a:gd name="connsiteY209" fmla="*/ 7608283 h 9103316"/>
              <a:gd name="connsiteX210" fmla="*/ 23784720 w 24089813"/>
              <a:gd name="connsiteY210" fmla="*/ 7652553 h 9103316"/>
              <a:gd name="connsiteX211" fmla="*/ 23880636 w 24089813"/>
              <a:gd name="connsiteY211" fmla="*/ 7690674 h 9103316"/>
              <a:gd name="connsiteX212" fmla="*/ 23472376 w 24089813"/>
              <a:gd name="connsiteY212" fmla="*/ 7748472 h 9103316"/>
              <a:gd name="connsiteX213" fmla="*/ 23350634 w 24089813"/>
              <a:gd name="connsiteY213" fmla="*/ 7806268 h 9103316"/>
              <a:gd name="connsiteX214" fmla="*/ 22744392 w 24089813"/>
              <a:gd name="connsiteY214" fmla="*/ 7889889 h 9103316"/>
              <a:gd name="connsiteX215" fmla="*/ 22091420 w 24089813"/>
              <a:gd name="connsiteY215" fmla="*/ 7946456 h 9103316"/>
              <a:gd name="connsiteX216" fmla="*/ 22290632 w 24089813"/>
              <a:gd name="connsiteY216" fmla="*/ 7966132 h 9103316"/>
              <a:gd name="connsiteX217" fmla="*/ 23842516 w 24089813"/>
              <a:gd name="connsiteY217" fmla="*/ 7806268 h 9103316"/>
              <a:gd name="connsiteX218" fmla="*/ 24060172 w 24089813"/>
              <a:gd name="connsiteY218" fmla="*/ 7825944 h 9103316"/>
              <a:gd name="connsiteX219" fmla="*/ 23926136 w 24089813"/>
              <a:gd name="connsiteY219" fmla="*/ 7864065 h 9103316"/>
              <a:gd name="connsiteX220" fmla="*/ 21919262 w 24089813"/>
              <a:gd name="connsiteY220" fmla="*/ 8119847 h 9103316"/>
              <a:gd name="connsiteX221" fmla="*/ 21919262 w 24089813"/>
              <a:gd name="connsiteY221" fmla="*/ 8119847 h 9103316"/>
              <a:gd name="connsiteX222" fmla="*/ 22386548 w 24089813"/>
              <a:gd name="connsiteY222" fmla="*/ 8100172 h 9103316"/>
              <a:gd name="connsiteX223" fmla="*/ 22328752 w 24089813"/>
              <a:gd name="connsiteY223" fmla="*/ 8119847 h 9103316"/>
              <a:gd name="connsiteX224" fmla="*/ 22526734 w 24089813"/>
              <a:gd name="connsiteY224" fmla="*/ 8144442 h 9103316"/>
              <a:gd name="connsiteX225" fmla="*/ 22980494 w 24089813"/>
              <a:gd name="connsiteY225" fmla="*/ 8144442 h 9103316"/>
              <a:gd name="connsiteX226" fmla="*/ 22960820 w 24089813"/>
              <a:gd name="connsiteY226" fmla="*/ 8164117 h 9103316"/>
              <a:gd name="connsiteX227" fmla="*/ 21893438 w 24089813"/>
              <a:gd name="connsiteY227" fmla="*/ 8278481 h 9103316"/>
              <a:gd name="connsiteX228" fmla="*/ 22194714 w 24089813"/>
              <a:gd name="connsiteY228" fmla="*/ 8298156 h 9103316"/>
              <a:gd name="connsiteX229" fmla="*/ 22686596 w 24089813"/>
              <a:gd name="connsiteY229" fmla="*/ 8278481 h 9103316"/>
              <a:gd name="connsiteX230" fmla="*/ 22724716 w 24089813"/>
              <a:gd name="connsiteY230" fmla="*/ 8298156 h 9103316"/>
              <a:gd name="connsiteX231" fmla="*/ 22488614 w 24089813"/>
              <a:gd name="connsiteY231" fmla="*/ 8355954 h 9103316"/>
              <a:gd name="connsiteX232" fmla="*/ 22980494 w 24089813"/>
              <a:gd name="connsiteY232" fmla="*/ 8298156 h 9103316"/>
              <a:gd name="connsiteX233" fmla="*/ 23350634 w 24089813"/>
              <a:gd name="connsiteY233" fmla="*/ 8278481 h 9103316"/>
              <a:gd name="connsiteX234" fmla="*/ 23216598 w 24089813"/>
              <a:gd name="connsiteY234" fmla="*/ 8317832 h 9103316"/>
              <a:gd name="connsiteX235" fmla="*/ 23350634 w 24089813"/>
              <a:gd name="connsiteY235" fmla="*/ 8336278 h 9103316"/>
              <a:gd name="connsiteX236" fmla="*/ 23746598 w 24089813"/>
              <a:gd name="connsiteY236" fmla="*/ 8355954 h 9103316"/>
              <a:gd name="connsiteX237" fmla="*/ 24079848 w 24089813"/>
              <a:gd name="connsiteY237" fmla="*/ 8355954 h 9103316"/>
              <a:gd name="connsiteX238" fmla="*/ 23964256 w 24089813"/>
              <a:gd name="connsiteY238" fmla="*/ 8419899 h 9103316"/>
              <a:gd name="connsiteX239" fmla="*/ 23842516 w 24089813"/>
              <a:gd name="connsiteY239" fmla="*/ 8496142 h 9103316"/>
              <a:gd name="connsiteX240" fmla="*/ 23018616 w 24089813"/>
              <a:gd name="connsiteY240" fmla="*/ 8611735 h 9103316"/>
              <a:gd name="connsiteX241" fmla="*/ 22213160 w 24089813"/>
              <a:gd name="connsiteY241" fmla="*/ 8751924 h 9103316"/>
              <a:gd name="connsiteX242" fmla="*/ 19102014 w 24089813"/>
              <a:gd name="connsiteY242" fmla="*/ 8790045 h 9103316"/>
              <a:gd name="connsiteX243" fmla="*/ 18354354 w 24089813"/>
              <a:gd name="connsiteY243" fmla="*/ 8790045 h 9103316"/>
              <a:gd name="connsiteX244" fmla="*/ 17606696 w 24089813"/>
              <a:gd name="connsiteY244" fmla="*/ 8694127 h 9103316"/>
              <a:gd name="connsiteX245" fmla="*/ 17152936 w 24089813"/>
              <a:gd name="connsiteY245" fmla="*/ 8675681 h 9103316"/>
              <a:gd name="connsiteX246" fmla="*/ 17152936 w 24089813"/>
              <a:gd name="connsiteY246" fmla="*/ 8675681 h 9103316"/>
              <a:gd name="connsiteX247" fmla="*/ 17587020 w 24089813"/>
              <a:gd name="connsiteY247" fmla="*/ 8732248 h 9103316"/>
              <a:gd name="connsiteX248" fmla="*/ 17900594 w 24089813"/>
              <a:gd name="connsiteY248" fmla="*/ 8809720 h 9103316"/>
              <a:gd name="connsiteX249" fmla="*/ 17606696 w 24089813"/>
              <a:gd name="connsiteY249" fmla="*/ 8771599 h 9103316"/>
              <a:gd name="connsiteX250" fmla="*/ 17491104 w 24089813"/>
              <a:gd name="connsiteY250" fmla="*/ 8751924 h 9103316"/>
              <a:gd name="connsiteX251" fmla="*/ 17369364 w 24089813"/>
              <a:gd name="connsiteY251" fmla="*/ 8732248 h 9103316"/>
              <a:gd name="connsiteX252" fmla="*/ 17255002 w 24089813"/>
              <a:gd name="connsiteY252" fmla="*/ 8713802 h 9103316"/>
              <a:gd name="connsiteX253" fmla="*/ 17255002 w 24089813"/>
              <a:gd name="connsiteY253" fmla="*/ 8713802 h 9103316"/>
              <a:gd name="connsiteX254" fmla="*/ 17369364 w 24089813"/>
              <a:gd name="connsiteY254" fmla="*/ 8732248 h 9103316"/>
              <a:gd name="connsiteX255" fmla="*/ 17491104 w 24089813"/>
              <a:gd name="connsiteY255" fmla="*/ 8751924 h 9103316"/>
              <a:gd name="connsiteX256" fmla="*/ 17606696 w 24089813"/>
              <a:gd name="connsiteY256" fmla="*/ 8771599 h 9103316"/>
              <a:gd name="connsiteX257" fmla="*/ 18552336 w 24089813"/>
              <a:gd name="connsiteY257" fmla="*/ 8931463 h 9103316"/>
              <a:gd name="connsiteX258" fmla="*/ 20993296 w 24089813"/>
              <a:gd name="connsiteY258" fmla="*/ 9007705 h 9103316"/>
              <a:gd name="connsiteX259" fmla="*/ 21523298 w 24089813"/>
              <a:gd name="connsiteY259" fmla="*/ 9026151 h 9103316"/>
              <a:gd name="connsiteX260" fmla="*/ 21619214 w 24089813"/>
              <a:gd name="connsiteY260" fmla="*/ 8988030 h 9103316"/>
              <a:gd name="connsiteX261" fmla="*/ 21977058 w 24089813"/>
              <a:gd name="connsiteY261" fmla="*/ 9045827 h 9103316"/>
              <a:gd name="connsiteX262" fmla="*/ 21561418 w 24089813"/>
              <a:gd name="connsiteY262" fmla="*/ 9083948 h 9103316"/>
              <a:gd name="connsiteX263" fmla="*/ 19555774 w 24089813"/>
              <a:gd name="connsiteY263" fmla="*/ 9083948 h 9103316"/>
              <a:gd name="connsiteX264" fmla="*/ 17216880 w 24089813"/>
              <a:gd name="connsiteY264" fmla="*/ 8911787 h 9103316"/>
              <a:gd name="connsiteX265" fmla="*/ 16289685 w 24089813"/>
              <a:gd name="connsiteY265" fmla="*/ 8713802 h 9103316"/>
              <a:gd name="connsiteX266" fmla="*/ 14775922 w 24089813"/>
              <a:gd name="connsiteY266" fmla="*/ 8144442 h 9103316"/>
              <a:gd name="connsiteX267" fmla="*/ 14871838 w 24089813"/>
              <a:gd name="connsiteY267" fmla="*/ 8240360 h 9103316"/>
              <a:gd name="connsiteX268" fmla="*/ 16725000 w 24089813"/>
              <a:gd name="connsiteY268" fmla="*/ 8892112 h 9103316"/>
              <a:gd name="connsiteX269" fmla="*/ 16367156 w 24089813"/>
              <a:gd name="connsiteY269" fmla="*/ 8847842 h 9103316"/>
              <a:gd name="connsiteX270" fmla="*/ 13944643 w 24089813"/>
              <a:gd name="connsiteY270" fmla="*/ 7825944 h 9103316"/>
              <a:gd name="connsiteX271" fmla="*/ 12175102 w 24089813"/>
              <a:gd name="connsiteY271" fmla="*/ 6650331 h 9103316"/>
              <a:gd name="connsiteX272" fmla="*/ 11550413 w 24089813"/>
              <a:gd name="connsiteY272" fmla="*/ 6272806 h 9103316"/>
              <a:gd name="connsiteX273" fmla="*/ 11153219 w 24089813"/>
              <a:gd name="connsiteY273" fmla="*/ 6176888 h 9103316"/>
              <a:gd name="connsiteX274" fmla="*/ 10661338 w 24089813"/>
              <a:gd name="connsiteY274" fmla="*/ 5921106 h 9103316"/>
              <a:gd name="connsiteX275" fmla="*/ 9045511 w 24089813"/>
              <a:gd name="connsiteY275" fmla="*/ 5365272 h 9103316"/>
              <a:gd name="connsiteX276" fmla="*/ 8987714 w 24089813"/>
              <a:gd name="connsiteY276" fmla="*/ 5384948 h 9103316"/>
              <a:gd name="connsiteX277" fmla="*/ 9038132 w 24089813"/>
              <a:gd name="connsiteY277" fmla="*/ 5365272 h 9103316"/>
              <a:gd name="connsiteX278" fmla="*/ 8968039 w 24089813"/>
              <a:gd name="connsiteY278" fmla="*/ 5346827 h 9103316"/>
              <a:gd name="connsiteX279" fmla="*/ 8891797 w 24089813"/>
              <a:gd name="connsiteY279" fmla="*/ 5327152 h 9103316"/>
              <a:gd name="connsiteX280" fmla="*/ 8891797 w 24089813"/>
              <a:gd name="connsiteY280" fmla="*/ 5327152 h 9103316"/>
              <a:gd name="connsiteX281" fmla="*/ 8891797 w 24089813"/>
              <a:gd name="connsiteY281" fmla="*/ 5346827 h 9103316"/>
              <a:gd name="connsiteX282" fmla="*/ 8731936 w 24089813"/>
              <a:gd name="connsiteY282" fmla="*/ 5308705 h 9103316"/>
              <a:gd name="connsiteX283" fmla="*/ 8731936 w 24089813"/>
              <a:gd name="connsiteY283" fmla="*/ 5308705 h 9103316"/>
              <a:gd name="connsiteX284" fmla="*/ 8636019 w 24089813"/>
              <a:gd name="connsiteY284" fmla="*/ 5269354 h 9103316"/>
              <a:gd name="connsiteX285" fmla="*/ 8533954 w 24089813"/>
              <a:gd name="connsiteY285" fmla="*/ 5250908 h 9103316"/>
              <a:gd name="connsiteX286" fmla="*/ 8457712 w 24089813"/>
              <a:gd name="connsiteY286" fmla="*/ 5244760 h 9103316"/>
              <a:gd name="connsiteX287" fmla="*/ 7140702 w 24089813"/>
              <a:gd name="connsiteY287" fmla="*/ 5071369 h 9103316"/>
              <a:gd name="connsiteX288" fmla="*/ 6195061 w 24089813"/>
              <a:gd name="connsiteY288" fmla="*/ 5033248 h 9103316"/>
              <a:gd name="connsiteX289" fmla="*/ 4521436 w 24089813"/>
              <a:gd name="connsiteY289" fmla="*/ 4975451 h 9103316"/>
              <a:gd name="connsiteX290" fmla="*/ 1096716 w 24089813"/>
              <a:gd name="connsiteY290" fmla="*/ 5448893 h 9103316"/>
              <a:gd name="connsiteX291" fmla="*/ 489243 w 24089813"/>
              <a:gd name="connsiteY291" fmla="*/ 5666554 h 9103316"/>
              <a:gd name="connsiteX292" fmla="*/ 413001 w 24089813"/>
              <a:gd name="connsiteY292" fmla="*/ 5563258 h 9103316"/>
              <a:gd name="connsiteX293" fmla="*/ 271585 w 24089813"/>
              <a:gd name="connsiteY293" fmla="*/ 5582933 h 9103316"/>
              <a:gd name="connsiteX294" fmla="*/ 55158 w 24089813"/>
              <a:gd name="connsiteY294" fmla="*/ 5487015 h 9103316"/>
              <a:gd name="connsiteX295" fmla="*/ 233465 w 24089813"/>
              <a:gd name="connsiteY295" fmla="*/ 5365272 h 9103316"/>
              <a:gd name="connsiteX296" fmla="*/ 73604 w 24089813"/>
              <a:gd name="connsiteY296" fmla="*/ 5250908 h 9103316"/>
              <a:gd name="connsiteX297" fmla="*/ 329381 w 24089813"/>
              <a:gd name="connsiteY297" fmla="*/ 5148842 h 9103316"/>
              <a:gd name="connsiteX298" fmla="*/ 175669 w 24089813"/>
              <a:gd name="connsiteY298" fmla="*/ 5174666 h 9103316"/>
              <a:gd name="connsiteX299" fmla="*/ 233465 w 24089813"/>
              <a:gd name="connsiteY299" fmla="*/ 5109491 h 9103316"/>
              <a:gd name="connsiteX300" fmla="*/ 309706 w 24089813"/>
              <a:gd name="connsiteY300" fmla="*/ 5084896 h 9103316"/>
              <a:gd name="connsiteX301" fmla="*/ 213790 w 24089813"/>
              <a:gd name="connsiteY301" fmla="*/ 5071369 h 9103316"/>
              <a:gd name="connsiteX302" fmla="*/ 349057 w 24089813"/>
              <a:gd name="connsiteY302" fmla="*/ 4854938 h 9103316"/>
              <a:gd name="connsiteX303" fmla="*/ 195344 w 24089813"/>
              <a:gd name="connsiteY303" fmla="*/ 4797141 h 9103316"/>
              <a:gd name="connsiteX304" fmla="*/ 405623 w 24089813"/>
              <a:gd name="connsiteY304" fmla="*/ 4643426 h 9103316"/>
              <a:gd name="connsiteX305" fmla="*/ 451122 w 24089813"/>
              <a:gd name="connsiteY305" fmla="*/ 4573332 h 9103316"/>
              <a:gd name="connsiteX306" fmla="*/ 413001 w 24089813"/>
              <a:gd name="connsiteY306" fmla="*/ 4504468 h 9103316"/>
              <a:gd name="connsiteX307" fmla="*/ 489243 w 24089813"/>
              <a:gd name="connsiteY307" fmla="*/ 4504468 h 9103316"/>
              <a:gd name="connsiteX308" fmla="*/ 451122 w 24089813"/>
              <a:gd name="connsiteY308" fmla="*/ 4402402 h 9103316"/>
              <a:gd name="connsiteX309" fmla="*/ 623280 w 24089813"/>
              <a:gd name="connsiteY309" fmla="*/ 4286807 h 9103316"/>
              <a:gd name="connsiteX310" fmla="*/ 687225 w 24089813"/>
              <a:gd name="connsiteY310" fmla="*/ 4248686 h 9103316"/>
              <a:gd name="connsiteX311" fmla="*/ 603605 w 24089813"/>
              <a:gd name="connsiteY311" fmla="*/ 4248686 h 9103316"/>
              <a:gd name="connsiteX312" fmla="*/ 451122 w 24089813"/>
              <a:gd name="connsiteY312" fmla="*/ 4146619 h 9103316"/>
              <a:gd name="connsiteX313" fmla="*/ 687225 w 24089813"/>
              <a:gd name="connsiteY313" fmla="*/ 4108498 h 9103316"/>
              <a:gd name="connsiteX314" fmla="*/ 547039 w 24089813"/>
              <a:gd name="connsiteY314" fmla="*/ 4088822 h 9103316"/>
              <a:gd name="connsiteX315" fmla="*/ 547039 w 24089813"/>
              <a:gd name="connsiteY315" fmla="*/ 4012579 h 9103316"/>
              <a:gd name="connsiteX316" fmla="*/ 1179106 w 24089813"/>
              <a:gd name="connsiteY316" fmla="*/ 3635055 h 9103316"/>
              <a:gd name="connsiteX317" fmla="*/ 3422083 w 24089813"/>
              <a:gd name="connsiteY317" fmla="*/ 3264909 h 9103316"/>
              <a:gd name="connsiteX318" fmla="*/ 8821704 w 24089813"/>
              <a:gd name="connsiteY318" fmla="*/ 3539137 h 9103316"/>
              <a:gd name="connsiteX319" fmla="*/ 5607263 w 24089813"/>
              <a:gd name="connsiteY319" fmla="*/ 3066924 h 9103316"/>
              <a:gd name="connsiteX320" fmla="*/ 4559557 w 24089813"/>
              <a:gd name="connsiteY320" fmla="*/ 3066924 h 9103316"/>
              <a:gd name="connsiteX321" fmla="*/ 4227538 w 24089813"/>
              <a:gd name="connsiteY321" fmla="*/ 3066924 h 9103316"/>
              <a:gd name="connsiteX322" fmla="*/ 5287541 w 24089813"/>
              <a:gd name="connsiteY322" fmla="*/ 3009127 h 9103316"/>
              <a:gd name="connsiteX323" fmla="*/ 5505198 w 24089813"/>
              <a:gd name="connsiteY323" fmla="*/ 2971006 h 9103316"/>
              <a:gd name="connsiteX324" fmla="*/ 4367723 w 24089813"/>
              <a:gd name="connsiteY324" fmla="*/ 3009127 h 9103316"/>
              <a:gd name="connsiteX325" fmla="*/ 3204425 w 24089813"/>
              <a:gd name="connsiteY325" fmla="*/ 3066924 h 9103316"/>
              <a:gd name="connsiteX326" fmla="*/ 1332818 w 24089813"/>
              <a:gd name="connsiteY326" fmla="*/ 3418624 h 9103316"/>
              <a:gd name="connsiteX327" fmla="*/ 1019244 w 24089813"/>
              <a:gd name="connsiteY327" fmla="*/ 3482570 h 9103316"/>
              <a:gd name="connsiteX328" fmla="*/ 1402912 w 24089813"/>
              <a:gd name="connsiteY328" fmla="*/ 3366976 h 9103316"/>
              <a:gd name="connsiteX329" fmla="*/ 1946440 w 24089813"/>
              <a:gd name="connsiteY329" fmla="*/ 3226788 h 9103316"/>
              <a:gd name="connsiteX330" fmla="*/ 3128184 w 24089813"/>
              <a:gd name="connsiteY330" fmla="*/ 3047249 h 9103316"/>
              <a:gd name="connsiteX331" fmla="*/ 6054875 w 24089813"/>
              <a:gd name="connsiteY331" fmla="*/ 2907061 h 9103316"/>
              <a:gd name="connsiteX332" fmla="*/ 6393043 w 24089813"/>
              <a:gd name="connsiteY332" fmla="*/ 2887385 h 9103316"/>
              <a:gd name="connsiteX333" fmla="*/ 5587588 w 24089813"/>
              <a:gd name="connsiteY333" fmla="*/ 2830818 h 9103316"/>
              <a:gd name="connsiteX334" fmla="*/ 5287541 w 24089813"/>
              <a:gd name="connsiteY334" fmla="*/ 2811142 h 9103316"/>
              <a:gd name="connsiteX335" fmla="*/ 6706617 w 24089813"/>
              <a:gd name="connsiteY335" fmla="*/ 2849264 h 9103316"/>
              <a:gd name="connsiteX336" fmla="*/ 11294635 w 24089813"/>
              <a:gd name="connsiteY336" fmla="*/ 3992904 h 9103316"/>
              <a:gd name="connsiteX337" fmla="*/ 11332756 w 24089813"/>
              <a:gd name="connsiteY337" fmla="*/ 4012579 h 9103316"/>
              <a:gd name="connsiteX338" fmla="*/ 11332756 w 24089813"/>
              <a:gd name="connsiteY338" fmla="*/ 4012579 h 9103316"/>
              <a:gd name="connsiteX339" fmla="*/ 11294635 w 24089813"/>
              <a:gd name="connsiteY339" fmla="*/ 3992904 h 9103316"/>
              <a:gd name="connsiteX340" fmla="*/ 8297851 w 24089813"/>
              <a:gd name="connsiteY340" fmla="*/ 2990682 h 9103316"/>
              <a:gd name="connsiteX341" fmla="*/ 7926482 w 24089813"/>
              <a:gd name="connsiteY341" fmla="*/ 2907061 h 9103316"/>
              <a:gd name="connsiteX342" fmla="*/ 7964602 w 24089813"/>
              <a:gd name="connsiteY342" fmla="*/ 2849264 h 9103316"/>
              <a:gd name="connsiteX343" fmla="*/ 7582165 w 24089813"/>
              <a:gd name="connsiteY343" fmla="*/ 2792696 h 9103316"/>
              <a:gd name="connsiteX344" fmla="*/ 7358359 w 24089813"/>
              <a:gd name="connsiteY344" fmla="*/ 2747197 h 9103316"/>
              <a:gd name="connsiteX345" fmla="*/ 7550193 w 24089813"/>
              <a:gd name="connsiteY345" fmla="*/ 2734900 h 9103316"/>
              <a:gd name="connsiteX346" fmla="*/ 8438037 w 24089813"/>
              <a:gd name="connsiteY346" fmla="*/ 2849264 h 9103316"/>
              <a:gd name="connsiteX347" fmla="*/ 10776930 w 24089813"/>
              <a:gd name="connsiteY347" fmla="*/ 3520691 h 9103316"/>
              <a:gd name="connsiteX348" fmla="*/ 10776930 w 24089813"/>
              <a:gd name="connsiteY348" fmla="*/ 3520691 h 9103316"/>
              <a:gd name="connsiteX349" fmla="*/ 10265374 w 24089813"/>
              <a:gd name="connsiteY349" fmla="*/ 3284585 h 9103316"/>
              <a:gd name="connsiteX350" fmla="*/ 7850240 w 24089813"/>
              <a:gd name="connsiteY350" fmla="*/ 2651278 h 9103316"/>
              <a:gd name="connsiteX351" fmla="*/ 8815555 w 24089813"/>
              <a:gd name="connsiteY351" fmla="*/ 2792696 h 9103316"/>
              <a:gd name="connsiteX352" fmla="*/ 9071334 w 24089813"/>
              <a:gd name="connsiteY352" fmla="*/ 2830818 h 9103316"/>
              <a:gd name="connsiteX353" fmla="*/ 8834001 w 24089813"/>
              <a:gd name="connsiteY353" fmla="*/ 2773021 h 9103316"/>
              <a:gd name="connsiteX354" fmla="*/ 8399917 w 24089813"/>
              <a:gd name="connsiteY354" fmla="*/ 2670954 h 9103316"/>
              <a:gd name="connsiteX355" fmla="*/ 8655694 w 24089813"/>
              <a:gd name="connsiteY355" fmla="*/ 2613157 h 9103316"/>
              <a:gd name="connsiteX356" fmla="*/ 8201934 w 24089813"/>
              <a:gd name="connsiteY356" fmla="*/ 2498793 h 9103316"/>
              <a:gd name="connsiteX357" fmla="*/ 10029271 w 24089813"/>
              <a:gd name="connsiteY357" fmla="*/ 2907061 h 9103316"/>
              <a:gd name="connsiteX358" fmla="*/ 10029271 w 24089813"/>
              <a:gd name="connsiteY358" fmla="*/ 2907061 h 9103316"/>
              <a:gd name="connsiteX359" fmla="*/ 8495833 w 24089813"/>
              <a:gd name="connsiteY359" fmla="*/ 2479118 h 9103316"/>
              <a:gd name="connsiteX360" fmla="*/ 7671933 w 24089813"/>
              <a:gd name="connsiteY360" fmla="*/ 2319254 h 9103316"/>
              <a:gd name="connsiteX361" fmla="*/ 6802534 w 24089813"/>
              <a:gd name="connsiteY361" fmla="*/ 2179066 h 9103316"/>
              <a:gd name="connsiteX362" fmla="*/ 6884924 w 24089813"/>
              <a:gd name="connsiteY362" fmla="*/ 2140944 h 9103316"/>
              <a:gd name="connsiteX363" fmla="*/ 7236619 w 24089813"/>
              <a:gd name="connsiteY363" fmla="*/ 2159390 h 9103316"/>
              <a:gd name="connsiteX364" fmla="*/ 8457712 w 24089813"/>
              <a:gd name="connsiteY364" fmla="*/ 2281133 h 9103316"/>
              <a:gd name="connsiteX365" fmla="*/ 8713490 w 24089813"/>
              <a:gd name="connsiteY365" fmla="*/ 2299578 h 9103316"/>
              <a:gd name="connsiteX366" fmla="*/ 8399917 w 24089813"/>
              <a:gd name="connsiteY366" fmla="*/ 2223336 h 9103316"/>
              <a:gd name="connsiteX367" fmla="*/ 8770057 w 24089813"/>
              <a:gd name="connsiteY367" fmla="*/ 2223336 h 9103316"/>
              <a:gd name="connsiteX368" fmla="*/ 9166021 w 24089813"/>
              <a:gd name="connsiteY368" fmla="*/ 2281133 h 9103316"/>
              <a:gd name="connsiteX369" fmla="*/ 8297851 w 24089813"/>
              <a:gd name="connsiteY369" fmla="*/ 2063472 h 9103316"/>
              <a:gd name="connsiteX370" fmla="*/ 8457712 w 24089813"/>
              <a:gd name="connsiteY370" fmla="*/ 2025351 h 9103316"/>
              <a:gd name="connsiteX371" fmla="*/ 9089779 w 24089813"/>
              <a:gd name="connsiteY371" fmla="*/ 2101593 h 9103316"/>
              <a:gd name="connsiteX372" fmla="*/ 9345557 w 24089813"/>
              <a:gd name="connsiteY372" fmla="*/ 2140944 h 9103316"/>
              <a:gd name="connsiteX373" fmla="*/ 9045511 w 24089813"/>
              <a:gd name="connsiteY373" fmla="*/ 2063472 h 9103316"/>
              <a:gd name="connsiteX374" fmla="*/ 8553629 w 24089813"/>
              <a:gd name="connsiteY374" fmla="*/ 1903608 h 9103316"/>
              <a:gd name="connsiteX375" fmla="*/ 8003953 w 24089813"/>
              <a:gd name="connsiteY375" fmla="*/ 1807690 h 9103316"/>
              <a:gd name="connsiteX376" fmla="*/ 8201934 w 24089813"/>
              <a:gd name="connsiteY376" fmla="*/ 1731447 h 9103316"/>
              <a:gd name="connsiteX377" fmla="*/ 8148750 w 24089813"/>
              <a:gd name="connsiteY377" fmla="*/ 1709620 h 9103316"/>
              <a:gd name="connsiteX378" fmla="*/ 8111345 w 24089813"/>
              <a:gd name="connsiteY378" fmla="*/ 1708706 h 9103316"/>
              <a:gd name="connsiteX379" fmla="*/ 8168444 w 24089813"/>
              <a:gd name="connsiteY379" fmla="*/ 1701703 h 9103316"/>
              <a:gd name="connsiteX380" fmla="*/ 8438037 w 24089813"/>
              <a:gd name="connsiteY380" fmla="*/ 1731447 h 9103316"/>
              <a:gd name="connsiteX381" fmla="*/ 8438037 w 24089813"/>
              <a:gd name="connsiteY381" fmla="*/ 1731447 h 9103316"/>
              <a:gd name="connsiteX382" fmla="*/ 8361795 w 24089813"/>
              <a:gd name="connsiteY382" fmla="*/ 1667502 h 9103316"/>
              <a:gd name="connsiteX383" fmla="*/ 8968039 w 24089813"/>
              <a:gd name="connsiteY383" fmla="*/ 1769569 h 9103316"/>
              <a:gd name="connsiteX384" fmla="*/ 9147575 w 24089813"/>
              <a:gd name="connsiteY384" fmla="*/ 1807690 h 9103316"/>
              <a:gd name="connsiteX385" fmla="*/ 9147575 w 24089813"/>
              <a:gd name="connsiteY385" fmla="*/ 1807690 h 9103316"/>
              <a:gd name="connsiteX386" fmla="*/ 8968039 w 24089813"/>
              <a:gd name="connsiteY386" fmla="*/ 1769569 h 9103316"/>
              <a:gd name="connsiteX387" fmla="*/ 8240055 w 24089813"/>
              <a:gd name="connsiteY387" fmla="*/ 1591259 h 9103316"/>
              <a:gd name="connsiteX388" fmla="*/ 10093217 w 24089813"/>
              <a:gd name="connsiteY388" fmla="*/ 1941730 h 9103316"/>
              <a:gd name="connsiteX389" fmla="*/ 11408997 w 24089813"/>
              <a:gd name="connsiteY389" fmla="*/ 2459442 h 9103316"/>
              <a:gd name="connsiteX390" fmla="*/ 13158863 w 24089813"/>
              <a:gd name="connsiteY390" fmla="*/ 3443219 h 9103316"/>
              <a:gd name="connsiteX391" fmla="*/ 13728215 w 24089813"/>
              <a:gd name="connsiteY391" fmla="*/ 3794919 h 9103316"/>
              <a:gd name="connsiteX392" fmla="*/ 13708540 w 24089813"/>
              <a:gd name="connsiteY392" fmla="*/ 3756798 h 9103316"/>
              <a:gd name="connsiteX393" fmla="*/ 13236335 w 24089813"/>
              <a:gd name="connsiteY393" fmla="*/ 3418624 h 9103316"/>
              <a:gd name="connsiteX394" fmla="*/ 11504914 w 24089813"/>
              <a:gd name="connsiteY394" fmla="*/ 2377051 h 9103316"/>
              <a:gd name="connsiteX395" fmla="*/ 8987714 w 24089813"/>
              <a:gd name="connsiteY395" fmla="*/ 1457220 h 9103316"/>
              <a:gd name="connsiteX396" fmla="*/ 8789732 w 24089813"/>
              <a:gd name="connsiteY396" fmla="*/ 1411720 h 9103316"/>
              <a:gd name="connsiteX397" fmla="*/ 8834001 w 24089813"/>
              <a:gd name="connsiteY397" fmla="*/ 1373599 h 9103316"/>
              <a:gd name="connsiteX398" fmla="*/ 8297851 w 24089813"/>
              <a:gd name="connsiteY398" fmla="*/ 1259234 h 9103316"/>
              <a:gd name="connsiteX399" fmla="*/ 10521152 w 24089813"/>
              <a:gd name="connsiteY399" fmla="*/ 1807690 h 9103316"/>
              <a:gd name="connsiteX400" fmla="*/ 10585097 w 24089813"/>
              <a:gd name="connsiteY400" fmla="*/ 1827366 h 9103316"/>
              <a:gd name="connsiteX401" fmla="*/ 10642893 w 24089813"/>
              <a:gd name="connsiteY401" fmla="*/ 1847041 h 9103316"/>
              <a:gd name="connsiteX402" fmla="*/ 10642893 w 24089813"/>
              <a:gd name="connsiteY402" fmla="*/ 1847041 h 9103316"/>
              <a:gd name="connsiteX403" fmla="*/ 10585097 w 24089813"/>
              <a:gd name="connsiteY403" fmla="*/ 1827366 h 9103316"/>
              <a:gd name="connsiteX404" fmla="*/ 10521152 w 24089813"/>
              <a:gd name="connsiteY404" fmla="*/ 1807690 h 9103316"/>
              <a:gd name="connsiteX405" fmla="*/ 9479596 w 24089813"/>
              <a:gd name="connsiteY405" fmla="*/ 1373599 h 9103316"/>
              <a:gd name="connsiteX406" fmla="*/ 9479596 w 24089813"/>
              <a:gd name="connsiteY406" fmla="*/ 1373599 h 9103316"/>
              <a:gd name="connsiteX407" fmla="*/ 9403353 w 24089813"/>
              <a:gd name="connsiteY407" fmla="*/ 1315802 h 9103316"/>
              <a:gd name="connsiteX408" fmla="*/ 10151012 w 24089813"/>
              <a:gd name="connsiteY408" fmla="*/ 1495341 h 9103316"/>
              <a:gd name="connsiteX409" fmla="*/ 10207578 w 24089813"/>
              <a:gd name="connsiteY409" fmla="*/ 1513787 h 9103316"/>
              <a:gd name="connsiteX410" fmla="*/ 10265374 w 24089813"/>
              <a:gd name="connsiteY410" fmla="*/ 1533462 h 9103316"/>
              <a:gd name="connsiteX411" fmla="*/ 10265374 w 24089813"/>
              <a:gd name="connsiteY411" fmla="*/ 1533462 h 9103316"/>
              <a:gd name="connsiteX412" fmla="*/ 10207578 w 24089813"/>
              <a:gd name="connsiteY412" fmla="*/ 1513787 h 9103316"/>
              <a:gd name="connsiteX413" fmla="*/ 10151012 w 24089813"/>
              <a:gd name="connsiteY413" fmla="*/ 1495341 h 9103316"/>
              <a:gd name="connsiteX414" fmla="*/ 9659132 w 24089813"/>
              <a:gd name="connsiteY414" fmla="*/ 1315802 h 9103316"/>
              <a:gd name="connsiteX415" fmla="*/ 9127900 w 24089813"/>
              <a:gd name="connsiteY415" fmla="*/ 1157168 h 9103316"/>
              <a:gd name="connsiteX416" fmla="*/ 9403353 w 24089813"/>
              <a:gd name="connsiteY416" fmla="*/ 1157168 h 9103316"/>
              <a:gd name="connsiteX417" fmla="*/ 8597898 w 24089813"/>
              <a:gd name="connsiteY417" fmla="*/ 983777 h 9103316"/>
              <a:gd name="connsiteX418" fmla="*/ 8418362 w 24089813"/>
              <a:gd name="connsiteY418" fmla="*/ 919832 h 9103316"/>
              <a:gd name="connsiteX419" fmla="*/ 10189133 w 24089813"/>
              <a:gd name="connsiteY419" fmla="*/ 1353923 h 9103316"/>
              <a:gd name="connsiteX420" fmla="*/ 10425236 w 24089813"/>
              <a:gd name="connsiteY420" fmla="*/ 1411720 h 9103316"/>
              <a:gd name="connsiteX421" fmla="*/ 9677577 w 24089813"/>
              <a:gd name="connsiteY421" fmla="*/ 1117817 h 9103316"/>
              <a:gd name="connsiteX422" fmla="*/ 10367440 w 24089813"/>
              <a:gd name="connsiteY422" fmla="*/ 1315802 h 9103316"/>
              <a:gd name="connsiteX423" fmla="*/ 10367440 w 24089813"/>
              <a:gd name="connsiteY423" fmla="*/ 1315802 h 9103316"/>
              <a:gd name="connsiteX424" fmla="*/ 10009596 w 24089813"/>
              <a:gd name="connsiteY424" fmla="*/ 1117817 h 9103316"/>
              <a:gd name="connsiteX425" fmla="*/ 10348994 w 24089813"/>
              <a:gd name="connsiteY425" fmla="*/ 1219884 h 9103316"/>
              <a:gd name="connsiteX426" fmla="*/ 10521152 w 24089813"/>
              <a:gd name="connsiteY426" fmla="*/ 1219884 h 9103316"/>
              <a:gd name="connsiteX427" fmla="*/ 10802754 w 24089813"/>
              <a:gd name="connsiteY427" fmla="*/ 1335477 h 9103316"/>
              <a:gd name="connsiteX428" fmla="*/ 10661338 w 24089813"/>
              <a:gd name="connsiteY428" fmla="*/ 1259234 h 9103316"/>
              <a:gd name="connsiteX429" fmla="*/ 10719134 w 24089813"/>
              <a:gd name="connsiteY429" fmla="*/ 1239559 h 9103316"/>
              <a:gd name="connsiteX430" fmla="*/ 9601335 w 24089813"/>
              <a:gd name="connsiteY430" fmla="*/ 823913 h 9103316"/>
              <a:gd name="connsiteX431" fmla="*/ 8495833 w 24089813"/>
              <a:gd name="connsiteY431" fmla="*/ 569361 h 9103316"/>
              <a:gd name="connsiteX432" fmla="*/ 8380242 w 24089813"/>
              <a:gd name="connsiteY432" fmla="*/ 511564 h 9103316"/>
              <a:gd name="connsiteX433" fmla="*/ 9747670 w 24089813"/>
              <a:gd name="connsiteY433" fmla="*/ 683725 h 9103316"/>
              <a:gd name="connsiteX434" fmla="*/ 9817763 w 24089813"/>
              <a:gd name="connsiteY434" fmla="*/ 683725 h 9103316"/>
              <a:gd name="connsiteX435" fmla="*/ 10151012 w 24089813"/>
              <a:gd name="connsiteY435" fmla="*/ 766117 h 9103316"/>
              <a:gd name="connsiteX436" fmla="*/ 10348994 w 24089813"/>
              <a:gd name="connsiteY436" fmla="*/ 747671 h 9103316"/>
              <a:gd name="connsiteX437" fmla="*/ 9563214 w 24089813"/>
              <a:gd name="connsiteY437" fmla="*/ 491889 h 9103316"/>
              <a:gd name="connsiteX438" fmla="*/ 9991151 w 24089813"/>
              <a:gd name="connsiteY438" fmla="*/ 530010 h 9103316"/>
              <a:gd name="connsiteX439" fmla="*/ 10246929 w 24089813"/>
              <a:gd name="connsiteY439" fmla="*/ 607482 h 9103316"/>
              <a:gd name="connsiteX440" fmla="*/ 10483032 w 24089813"/>
              <a:gd name="connsiteY440" fmla="*/ 664050 h 9103316"/>
              <a:gd name="connsiteX441" fmla="*/ 10131337 w 24089813"/>
              <a:gd name="connsiteY441" fmla="*/ 530010 h 9103316"/>
              <a:gd name="connsiteX442" fmla="*/ 9895234 w 24089813"/>
              <a:gd name="connsiteY442" fmla="*/ 332025 h 9103316"/>
              <a:gd name="connsiteX443" fmla="*/ 10348994 w 24089813"/>
              <a:gd name="connsiteY443" fmla="*/ 491889 h 9103316"/>
              <a:gd name="connsiteX444" fmla="*/ 11684451 w 24089813"/>
              <a:gd name="connsiteY444" fmla="*/ 983777 h 9103316"/>
              <a:gd name="connsiteX445" fmla="*/ 14730423 w 24089813"/>
              <a:gd name="connsiteY445" fmla="*/ 2830818 h 9103316"/>
              <a:gd name="connsiteX446" fmla="*/ 16327806 w 24089813"/>
              <a:gd name="connsiteY446" fmla="*/ 3564961 h 9103316"/>
              <a:gd name="connsiteX447" fmla="*/ 16289685 w 24089813"/>
              <a:gd name="connsiteY447" fmla="*/ 3578488 h 9103316"/>
              <a:gd name="connsiteX448" fmla="*/ 16583584 w 24089813"/>
              <a:gd name="connsiteY448" fmla="*/ 3654731 h 9103316"/>
              <a:gd name="connsiteX449" fmla="*/ 17510780 w 24089813"/>
              <a:gd name="connsiteY449" fmla="*/ 3852716 h 9103316"/>
              <a:gd name="connsiteX450" fmla="*/ 17606696 w 24089813"/>
              <a:gd name="connsiteY450" fmla="*/ 3872391 h 9103316"/>
              <a:gd name="connsiteX451" fmla="*/ 17606696 w 24089813"/>
              <a:gd name="connsiteY451" fmla="*/ 3872391 h 9103316"/>
              <a:gd name="connsiteX452" fmla="*/ 17510780 w 24089813"/>
              <a:gd name="connsiteY452" fmla="*/ 3852716 h 9103316"/>
              <a:gd name="connsiteX453" fmla="*/ 16880460 w 24089813"/>
              <a:gd name="connsiteY453" fmla="*/ 3712816 h 9103316"/>
              <a:gd name="connsiteX454" fmla="*/ 16694426 w 24089813"/>
              <a:gd name="connsiteY454" fmla="*/ 3659045 h 9103316"/>
              <a:gd name="connsiteX455" fmla="*/ 16714240 w 24089813"/>
              <a:gd name="connsiteY455" fmla="*/ 3657036 h 9103316"/>
              <a:gd name="connsiteX456" fmla="*/ 16743446 w 24089813"/>
              <a:gd name="connsiteY456" fmla="*/ 3654731 h 9103316"/>
              <a:gd name="connsiteX457" fmla="*/ 16327806 w 24089813"/>
              <a:gd name="connsiteY457" fmla="*/ 3520691 h 9103316"/>
              <a:gd name="connsiteX458" fmla="*/ 12469001 w 24089813"/>
              <a:gd name="connsiteY458" fmla="*/ 1277680 h 9103316"/>
              <a:gd name="connsiteX459" fmla="*/ 11172894 w 24089813"/>
              <a:gd name="connsiteY459" fmla="*/ 645604 h 9103316"/>
              <a:gd name="connsiteX460" fmla="*/ 11057302 w 24089813"/>
              <a:gd name="connsiteY460" fmla="*/ 549685 h 9103316"/>
              <a:gd name="connsiteX461" fmla="*/ 11824637 w 24089813"/>
              <a:gd name="connsiteY461" fmla="*/ 785792 h 9103316"/>
              <a:gd name="connsiteX462" fmla="*/ 11824637 w 24089813"/>
              <a:gd name="connsiteY462" fmla="*/ 785792 h 9103316"/>
              <a:gd name="connsiteX463" fmla="*/ 11057302 w 24089813"/>
              <a:gd name="connsiteY463" fmla="*/ 313579 h 9103316"/>
              <a:gd name="connsiteX464" fmla="*/ 10840875 w 24089813"/>
              <a:gd name="connsiteY464" fmla="*/ 134040 h 9103316"/>
              <a:gd name="connsiteX465" fmla="*/ 11626656 w 24089813"/>
              <a:gd name="connsiteY465" fmla="*/ 370146 h 9103316"/>
              <a:gd name="connsiteX466" fmla="*/ 11626656 w 24089813"/>
              <a:gd name="connsiteY466" fmla="*/ 370146 h 9103316"/>
              <a:gd name="connsiteX467" fmla="*/ 11352431 w 24089813"/>
              <a:gd name="connsiteY467" fmla="*/ 236107 h 9103316"/>
              <a:gd name="connsiteX468" fmla="*/ 11646331 w 24089813"/>
              <a:gd name="connsiteY468" fmla="*/ 313579 h 9103316"/>
              <a:gd name="connsiteX469" fmla="*/ 11447118 w 24089813"/>
              <a:gd name="connsiteY469" fmla="*/ 134040 h 9103316"/>
              <a:gd name="connsiteX470" fmla="*/ 11568859 w 24089813"/>
              <a:gd name="connsiteY470" fmla="*/ 134040 h 9103316"/>
              <a:gd name="connsiteX471" fmla="*/ 11352431 w 24089813"/>
              <a:gd name="connsiteY471" fmla="*/ 0 h 910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Lst>
            <a:rect l="l" t="t" r="r" b="b"/>
            <a:pathLst>
              <a:path w="24089813" h="9103316">
                <a:moveTo>
                  <a:pt x="16679500" y="3654731"/>
                </a:moveTo>
                <a:lnTo>
                  <a:pt x="16694426" y="3659045"/>
                </a:lnTo>
                <a:lnTo>
                  <a:pt x="16694334" y="3659054"/>
                </a:lnTo>
                <a:cubicBezTo>
                  <a:pt x="16688186" y="3658958"/>
                  <a:pt x="16682882" y="3657805"/>
                  <a:pt x="16679500" y="3654731"/>
                </a:cubicBezTo>
                <a:close/>
                <a:moveTo>
                  <a:pt x="9147575" y="3616609"/>
                </a:moveTo>
                <a:cubicBezTo>
                  <a:pt x="9173399" y="3648582"/>
                  <a:pt x="9223817" y="3660879"/>
                  <a:pt x="9281613" y="3654731"/>
                </a:cubicBezTo>
                <a:cubicBezTo>
                  <a:pt x="9307436" y="3718676"/>
                  <a:pt x="9389826" y="3635055"/>
                  <a:pt x="9281613" y="3654731"/>
                </a:cubicBezTo>
                <a:cubicBezTo>
                  <a:pt x="9255789" y="3628907"/>
                  <a:pt x="9205371" y="3616609"/>
                  <a:pt x="9147575" y="3616609"/>
                </a:cubicBezTo>
                <a:close/>
                <a:moveTo>
                  <a:pt x="1415209" y="3360828"/>
                </a:moveTo>
                <a:cubicBezTo>
                  <a:pt x="1409060" y="3360828"/>
                  <a:pt x="1402912" y="3366976"/>
                  <a:pt x="1402912" y="3366976"/>
                </a:cubicBezTo>
                <a:cubicBezTo>
                  <a:pt x="1396763" y="3366976"/>
                  <a:pt x="1396763" y="3366976"/>
                  <a:pt x="1415209" y="3360828"/>
                </a:cubicBezTo>
                <a:close/>
                <a:moveTo>
                  <a:pt x="8154207" y="2474410"/>
                </a:moveTo>
                <a:cubicBezTo>
                  <a:pt x="8168732" y="2475966"/>
                  <a:pt x="8185948" y="2482807"/>
                  <a:pt x="8201934" y="2498793"/>
                </a:cubicBezTo>
                <a:cubicBezTo>
                  <a:pt x="8091262" y="2512628"/>
                  <a:pt x="8110629" y="2469741"/>
                  <a:pt x="8154207" y="2474410"/>
                </a:cubicBezTo>
                <a:close/>
                <a:moveTo>
                  <a:pt x="8107862" y="1708621"/>
                </a:moveTo>
                <a:lnTo>
                  <a:pt x="8111345" y="1708706"/>
                </a:lnTo>
                <a:lnTo>
                  <a:pt x="8086342" y="1711772"/>
                </a:lnTo>
                <a:cubicBezTo>
                  <a:pt x="8087880" y="1710235"/>
                  <a:pt x="8096257" y="1709082"/>
                  <a:pt x="8107862" y="1708621"/>
                </a:cubicBezTo>
                <a:close/>
                <a:moveTo>
                  <a:pt x="11352431" y="0"/>
                </a:moveTo>
                <a:cubicBezTo>
                  <a:pt x="11447118" y="0"/>
                  <a:pt x="11504914" y="51649"/>
                  <a:pt x="11588534" y="76243"/>
                </a:cubicBezTo>
                <a:cubicBezTo>
                  <a:pt x="11678302" y="108216"/>
                  <a:pt x="11766842" y="108216"/>
                  <a:pt x="11844312" y="134040"/>
                </a:cubicBezTo>
                <a:cubicBezTo>
                  <a:pt x="11888581" y="153715"/>
                  <a:pt x="11932850" y="197985"/>
                  <a:pt x="11978349" y="217661"/>
                </a:cubicBezTo>
                <a:cubicBezTo>
                  <a:pt x="12028767" y="229958"/>
                  <a:pt x="12085333" y="217661"/>
                  <a:pt x="12136981" y="236107"/>
                </a:cubicBezTo>
                <a:cubicBezTo>
                  <a:pt x="12302991" y="293904"/>
                  <a:pt x="12494824" y="427943"/>
                  <a:pt x="12666983" y="530010"/>
                </a:cubicBezTo>
                <a:cubicBezTo>
                  <a:pt x="12845289" y="632077"/>
                  <a:pt x="13018677" y="741522"/>
                  <a:pt x="13178539" y="843589"/>
                </a:cubicBezTo>
                <a:cubicBezTo>
                  <a:pt x="14136477" y="1443693"/>
                  <a:pt x="14954229" y="2108972"/>
                  <a:pt x="16015461" y="2555360"/>
                </a:cubicBezTo>
                <a:cubicBezTo>
                  <a:pt x="16245416" y="2651278"/>
                  <a:pt x="16449546" y="2741048"/>
                  <a:pt x="16699176" y="2811142"/>
                </a:cubicBezTo>
                <a:cubicBezTo>
                  <a:pt x="16833214" y="2849264"/>
                  <a:pt x="16979548" y="2900912"/>
                  <a:pt x="17114816" y="2926736"/>
                </a:cubicBezTo>
                <a:cubicBezTo>
                  <a:pt x="17395188" y="2996830"/>
                  <a:pt x="17702612" y="3002979"/>
                  <a:pt x="18021106" y="3066924"/>
                </a:cubicBezTo>
                <a:cubicBezTo>
                  <a:pt x="18040780" y="3073073"/>
                  <a:pt x="18136698" y="3098897"/>
                  <a:pt x="18156372" y="3105045"/>
                </a:cubicBezTo>
                <a:cubicBezTo>
                  <a:pt x="18136698" y="3098897"/>
                  <a:pt x="17982984" y="3117343"/>
                  <a:pt x="18136698" y="3143167"/>
                </a:cubicBezTo>
                <a:cubicBezTo>
                  <a:pt x="18386328" y="3188667"/>
                  <a:pt x="18640876" y="3213261"/>
                  <a:pt x="18864682" y="3245234"/>
                </a:cubicBezTo>
                <a:cubicBezTo>
                  <a:pt x="19006098" y="3264909"/>
                  <a:pt x="19165958" y="3316558"/>
                  <a:pt x="19299996" y="3341152"/>
                </a:cubicBezTo>
                <a:cubicBezTo>
                  <a:pt x="19370088" y="3354679"/>
                  <a:pt x="19440182" y="3335003"/>
                  <a:pt x="19497978" y="3360828"/>
                </a:cubicBezTo>
                <a:cubicBezTo>
                  <a:pt x="19510274" y="3366976"/>
                  <a:pt x="19478302" y="3380503"/>
                  <a:pt x="19452478" y="3380503"/>
                </a:cubicBezTo>
                <a:cubicBezTo>
                  <a:pt x="19434034" y="3373125"/>
                  <a:pt x="19420506" y="3366976"/>
                  <a:pt x="19414358" y="3380503"/>
                </a:cubicBezTo>
                <a:cubicBezTo>
                  <a:pt x="19414358" y="3386651"/>
                  <a:pt x="19434034" y="3386651"/>
                  <a:pt x="19452478" y="3380503"/>
                </a:cubicBezTo>
                <a:cubicBezTo>
                  <a:pt x="19484452" y="3398949"/>
                  <a:pt x="19523802" y="3437070"/>
                  <a:pt x="19504126" y="3437070"/>
                </a:cubicBezTo>
                <a:lnTo>
                  <a:pt x="19485534" y="3431905"/>
                </a:lnTo>
                <a:lnTo>
                  <a:pt x="19459858" y="3418624"/>
                </a:lnTo>
                <a:cubicBezTo>
                  <a:pt x="19466006" y="3424773"/>
                  <a:pt x="19472154" y="3427847"/>
                  <a:pt x="19479226" y="3430153"/>
                </a:cubicBezTo>
                <a:lnTo>
                  <a:pt x="19485534" y="3431905"/>
                </a:lnTo>
                <a:lnTo>
                  <a:pt x="19486604" y="3432459"/>
                </a:lnTo>
                <a:cubicBezTo>
                  <a:pt x="19494596" y="3435533"/>
                  <a:pt x="19501052" y="3437070"/>
                  <a:pt x="19504126" y="3437070"/>
                </a:cubicBezTo>
                <a:cubicBezTo>
                  <a:pt x="19657840" y="3488719"/>
                  <a:pt x="19925914" y="3475192"/>
                  <a:pt x="20085776" y="3482570"/>
                </a:cubicBezTo>
                <a:cubicBezTo>
                  <a:pt x="20609628" y="3508394"/>
                  <a:pt x="21369584" y="3456746"/>
                  <a:pt x="21702834" y="3462894"/>
                </a:cubicBezTo>
                <a:cubicBezTo>
                  <a:pt x="21727428" y="3462894"/>
                  <a:pt x="21817196" y="3469043"/>
                  <a:pt x="21836872" y="3482570"/>
                </a:cubicBezTo>
                <a:cubicBezTo>
                  <a:pt x="21785224" y="3456746"/>
                  <a:pt x="21619214" y="3539137"/>
                  <a:pt x="21715130" y="3532988"/>
                </a:cubicBezTo>
                <a:cubicBezTo>
                  <a:pt x="21523298" y="3558812"/>
                  <a:pt x="21185130" y="3558812"/>
                  <a:pt x="20973620" y="3558812"/>
                </a:cubicBezTo>
                <a:cubicBezTo>
                  <a:pt x="20667424" y="3558812"/>
                  <a:pt x="20321878" y="3564961"/>
                  <a:pt x="19791876" y="3539137"/>
                </a:cubicBezTo>
                <a:cubicBezTo>
                  <a:pt x="19721784" y="3532988"/>
                  <a:pt x="19459858" y="3494867"/>
                  <a:pt x="19434034" y="3520691"/>
                </a:cubicBezTo>
                <a:cubicBezTo>
                  <a:pt x="19440182" y="3520691"/>
                  <a:pt x="19548396" y="3584637"/>
                  <a:pt x="19536098" y="3578488"/>
                </a:cubicBezTo>
                <a:cubicBezTo>
                  <a:pt x="19625866" y="3596934"/>
                  <a:pt x="19989858" y="3571110"/>
                  <a:pt x="20009534" y="3616609"/>
                </a:cubicBezTo>
                <a:cubicBezTo>
                  <a:pt x="20027980" y="3660879"/>
                  <a:pt x="20353850" y="3635055"/>
                  <a:pt x="20341554" y="3635055"/>
                </a:cubicBezTo>
                <a:cubicBezTo>
                  <a:pt x="20481740" y="3642434"/>
                  <a:pt x="20679722" y="3654731"/>
                  <a:pt x="20851880" y="3654731"/>
                </a:cubicBezTo>
                <a:cubicBezTo>
                  <a:pt x="20935500" y="3654731"/>
                  <a:pt x="21407706" y="3680555"/>
                  <a:pt x="21145778" y="3680555"/>
                </a:cubicBezTo>
                <a:cubicBezTo>
                  <a:pt x="20897378" y="3680555"/>
                  <a:pt x="20685870" y="3642434"/>
                  <a:pt x="20417796" y="3680555"/>
                </a:cubicBezTo>
                <a:cubicBezTo>
                  <a:pt x="20302204" y="3692852"/>
                  <a:pt x="20455916" y="3692852"/>
                  <a:pt x="20379674" y="3718676"/>
                </a:cubicBezTo>
                <a:cubicBezTo>
                  <a:pt x="20334176" y="3730974"/>
                  <a:pt x="20193990" y="3730974"/>
                  <a:pt x="20085776" y="3756798"/>
                </a:cubicBezTo>
                <a:cubicBezTo>
                  <a:pt x="20021830" y="3769095"/>
                  <a:pt x="19976332" y="3808446"/>
                  <a:pt x="19925914" y="3814595"/>
                </a:cubicBezTo>
                <a:cubicBezTo>
                  <a:pt x="19836146" y="3826892"/>
                  <a:pt x="19785728" y="3788770"/>
                  <a:pt x="19734080" y="3814595"/>
                </a:cubicBezTo>
                <a:cubicBezTo>
                  <a:pt x="19689812" y="3833040"/>
                  <a:pt x="19727932" y="3890837"/>
                  <a:pt x="19714406" y="3890837"/>
                </a:cubicBezTo>
                <a:cubicBezTo>
                  <a:pt x="19625866" y="3910513"/>
                  <a:pt x="19178256" y="3852716"/>
                  <a:pt x="18967976" y="3852716"/>
                </a:cubicBezTo>
                <a:cubicBezTo>
                  <a:pt x="18928626" y="3852716"/>
                  <a:pt x="18640876" y="3865013"/>
                  <a:pt x="18808114" y="3890837"/>
                </a:cubicBezTo>
                <a:cubicBezTo>
                  <a:pt x="18992570" y="3922810"/>
                  <a:pt x="19210228" y="3960932"/>
                  <a:pt x="19414358" y="3974458"/>
                </a:cubicBezTo>
                <a:cubicBezTo>
                  <a:pt x="19491830" y="3974458"/>
                  <a:pt x="19913618" y="3986755"/>
                  <a:pt x="19925914" y="4012579"/>
                </a:cubicBezTo>
                <a:cubicBezTo>
                  <a:pt x="19932062" y="4024877"/>
                  <a:pt x="19286470" y="3992904"/>
                  <a:pt x="19612340" y="4050701"/>
                </a:cubicBezTo>
                <a:cubicBezTo>
                  <a:pt x="19919766" y="4102349"/>
                  <a:pt x="19497978" y="4108498"/>
                  <a:pt x="19434034" y="4108498"/>
                </a:cubicBezTo>
                <a:cubicBezTo>
                  <a:pt x="19350414" y="4108498"/>
                  <a:pt x="19076190" y="4056849"/>
                  <a:pt x="18986422" y="4088822"/>
                </a:cubicBezTo>
                <a:cubicBezTo>
                  <a:pt x="18800736" y="4158916"/>
                  <a:pt x="19370088" y="4140471"/>
                  <a:pt x="19555774" y="4146619"/>
                </a:cubicBezTo>
                <a:cubicBezTo>
                  <a:pt x="20021830" y="4172443"/>
                  <a:pt x="20225962" y="4184740"/>
                  <a:pt x="20597332" y="4210565"/>
                </a:cubicBezTo>
                <a:cubicBezTo>
                  <a:pt x="21037564" y="4236389"/>
                  <a:pt x="21695456" y="4268361"/>
                  <a:pt x="22194714" y="4248686"/>
                </a:cubicBezTo>
                <a:cubicBezTo>
                  <a:pt x="22309076" y="4242537"/>
                  <a:pt x="22666920" y="4166294"/>
                  <a:pt x="22526734" y="4248686"/>
                </a:cubicBezTo>
                <a:cubicBezTo>
                  <a:pt x="22443114" y="4292956"/>
                  <a:pt x="22475086" y="4274510"/>
                  <a:pt x="22290632" y="4286807"/>
                </a:cubicBezTo>
                <a:cubicBezTo>
                  <a:pt x="21995502" y="4306483"/>
                  <a:pt x="21415084" y="4356901"/>
                  <a:pt x="21229398" y="4364280"/>
                </a:cubicBezTo>
                <a:cubicBezTo>
                  <a:pt x="21185130" y="4364280"/>
                  <a:pt x="21145778" y="4364280"/>
                  <a:pt x="21107658" y="4364280"/>
                </a:cubicBezTo>
                <a:cubicBezTo>
                  <a:pt x="21025268" y="4356901"/>
                  <a:pt x="20947796" y="4350753"/>
                  <a:pt x="20935500" y="4364280"/>
                </a:cubicBezTo>
                <a:cubicBezTo>
                  <a:pt x="20935500" y="4364280"/>
                  <a:pt x="21011742" y="4364280"/>
                  <a:pt x="21107658" y="4364280"/>
                </a:cubicBezTo>
                <a:cubicBezTo>
                  <a:pt x="21153156" y="4364280"/>
                  <a:pt x="21191278" y="4370429"/>
                  <a:pt x="21229398" y="4364280"/>
                </a:cubicBezTo>
                <a:cubicBezTo>
                  <a:pt x="21344990" y="4370429"/>
                  <a:pt x="21471650" y="4370429"/>
                  <a:pt x="21542972" y="4364280"/>
                </a:cubicBezTo>
                <a:cubicBezTo>
                  <a:pt x="21868844" y="4350753"/>
                  <a:pt x="22072974" y="4364280"/>
                  <a:pt x="22366872" y="4344604"/>
                </a:cubicBezTo>
                <a:cubicBezTo>
                  <a:pt x="22500910" y="4338456"/>
                  <a:pt x="22948522" y="4268361"/>
                  <a:pt x="22960820" y="4306483"/>
                </a:cubicBezTo>
                <a:cubicBezTo>
                  <a:pt x="22980494" y="4376577"/>
                  <a:pt x="22768986" y="4350753"/>
                  <a:pt x="22705042" y="4364280"/>
                </a:cubicBezTo>
                <a:cubicBezTo>
                  <a:pt x="22436966" y="4420847"/>
                  <a:pt x="22966968" y="4428225"/>
                  <a:pt x="22960820" y="4428225"/>
                </a:cubicBezTo>
                <a:cubicBezTo>
                  <a:pt x="22974346" y="4428225"/>
                  <a:pt x="22826782" y="4446671"/>
                  <a:pt x="22762838" y="4466346"/>
                </a:cubicBezTo>
                <a:cubicBezTo>
                  <a:pt x="22718568" y="4472496"/>
                  <a:pt x="22756688" y="4492171"/>
                  <a:pt x="22724716" y="4504468"/>
                </a:cubicBezTo>
                <a:cubicBezTo>
                  <a:pt x="22558706" y="4567184"/>
                  <a:pt x="22207012" y="4516765"/>
                  <a:pt x="22015178" y="4579481"/>
                </a:cubicBezTo>
                <a:cubicBezTo>
                  <a:pt x="21823344" y="4554887"/>
                  <a:pt x="21913112" y="4643426"/>
                  <a:pt x="22015178" y="4579481"/>
                </a:cubicBezTo>
                <a:cubicBezTo>
                  <a:pt x="22079122" y="4611454"/>
                  <a:pt x="22213160" y="4542589"/>
                  <a:pt x="22270956" y="4579481"/>
                </a:cubicBezTo>
                <a:cubicBezTo>
                  <a:pt x="22290632" y="4599157"/>
                  <a:pt x="21893438" y="4663102"/>
                  <a:pt x="21913112" y="4663102"/>
                </a:cubicBezTo>
                <a:cubicBezTo>
                  <a:pt x="21702834" y="4695075"/>
                  <a:pt x="21637660" y="4675399"/>
                  <a:pt x="21191278" y="4701223"/>
                </a:cubicBezTo>
                <a:cubicBezTo>
                  <a:pt x="21043714" y="4707372"/>
                  <a:pt x="20347702" y="4707372"/>
                  <a:pt x="20341554" y="4720899"/>
                </a:cubicBezTo>
                <a:cubicBezTo>
                  <a:pt x="20341554" y="4720899"/>
                  <a:pt x="20571508" y="4752871"/>
                  <a:pt x="20679722" y="4759021"/>
                </a:cubicBezTo>
                <a:cubicBezTo>
                  <a:pt x="21279816" y="4790993"/>
                  <a:pt x="21785224" y="4790993"/>
                  <a:pt x="22328752" y="4759021"/>
                </a:cubicBezTo>
                <a:cubicBezTo>
                  <a:pt x="22513208" y="4745493"/>
                  <a:pt x="23178476" y="4637278"/>
                  <a:pt x="22980494" y="4739345"/>
                </a:cubicBezTo>
                <a:cubicBezTo>
                  <a:pt x="22916550" y="4771318"/>
                  <a:pt x="22737014" y="4790993"/>
                  <a:pt x="22666920" y="4797141"/>
                </a:cubicBezTo>
                <a:cubicBezTo>
                  <a:pt x="22366872" y="4822966"/>
                  <a:pt x="22903024" y="4803290"/>
                  <a:pt x="22922698" y="4797141"/>
                </a:cubicBezTo>
                <a:cubicBezTo>
                  <a:pt x="22928846" y="4803290"/>
                  <a:pt x="22890726" y="4867235"/>
                  <a:pt x="22878430" y="4854938"/>
                </a:cubicBezTo>
                <a:cubicBezTo>
                  <a:pt x="22890726" y="4867235"/>
                  <a:pt x="22966968" y="4854938"/>
                  <a:pt x="22980494" y="4854938"/>
                </a:cubicBezTo>
                <a:cubicBezTo>
                  <a:pt x="23242420" y="4854938"/>
                  <a:pt x="22839078" y="4918884"/>
                  <a:pt x="22724716" y="4937330"/>
                </a:cubicBezTo>
                <a:cubicBezTo>
                  <a:pt x="22181188" y="5007424"/>
                  <a:pt x="21555270" y="5020951"/>
                  <a:pt x="21031416" y="5071369"/>
                </a:cubicBezTo>
                <a:cubicBezTo>
                  <a:pt x="20935500" y="5084896"/>
                  <a:pt x="20245636" y="5033248"/>
                  <a:pt x="20207516" y="5071369"/>
                </a:cubicBezTo>
                <a:cubicBezTo>
                  <a:pt x="20193990" y="5084896"/>
                  <a:pt x="20583804" y="5091045"/>
                  <a:pt x="20679722" y="5091045"/>
                </a:cubicBezTo>
                <a:cubicBezTo>
                  <a:pt x="20909676" y="5103342"/>
                  <a:pt x="21133482" y="5116869"/>
                  <a:pt x="21325316" y="5109491"/>
                </a:cubicBezTo>
                <a:cubicBezTo>
                  <a:pt x="21817196" y="5097193"/>
                  <a:pt x="22181188" y="5180814"/>
                  <a:pt x="22641096" y="5129166"/>
                </a:cubicBezTo>
                <a:cubicBezTo>
                  <a:pt x="22680446" y="5129166"/>
                  <a:pt x="22916550" y="5065221"/>
                  <a:pt x="22942374" y="5091045"/>
                </a:cubicBezTo>
                <a:cubicBezTo>
                  <a:pt x="22934996" y="5091045"/>
                  <a:pt x="22807106" y="5135315"/>
                  <a:pt x="22724716" y="5148842"/>
                </a:cubicBezTo>
                <a:cubicBezTo>
                  <a:pt x="22481236" y="5193112"/>
                  <a:pt x="22417290" y="5193112"/>
                  <a:pt x="22213160" y="5231233"/>
                </a:cubicBezTo>
                <a:cubicBezTo>
                  <a:pt x="22117244" y="5244760"/>
                  <a:pt x="21829494" y="5289030"/>
                  <a:pt x="22034854" y="5289030"/>
                </a:cubicBezTo>
                <a:cubicBezTo>
                  <a:pt x="22424668" y="5282881"/>
                  <a:pt x="22628800" y="5250908"/>
                  <a:pt x="22980494" y="5231233"/>
                </a:cubicBezTo>
                <a:cubicBezTo>
                  <a:pt x="23088708" y="5225085"/>
                  <a:pt x="23364162" y="5244760"/>
                  <a:pt x="23178476" y="5269354"/>
                </a:cubicBezTo>
                <a:cubicBezTo>
                  <a:pt x="23037060" y="5289030"/>
                  <a:pt x="22992792" y="5314854"/>
                  <a:pt x="22922698" y="5327152"/>
                </a:cubicBezTo>
                <a:cubicBezTo>
                  <a:pt x="22462790" y="5423069"/>
                  <a:pt x="21829494" y="5391097"/>
                  <a:pt x="21427380" y="5467339"/>
                </a:cubicBezTo>
                <a:cubicBezTo>
                  <a:pt x="21273668" y="5493163"/>
                  <a:pt x="21191278" y="5525136"/>
                  <a:pt x="20955174" y="5525136"/>
                </a:cubicBezTo>
                <a:cubicBezTo>
                  <a:pt x="20929352" y="5525136"/>
                  <a:pt x="20673574" y="5487015"/>
                  <a:pt x="20635452" y="5525136"/>
                </a:cubicBezTo>
                <a:cubicBezTo>
                  <a:pt x="20635452" y="5525136"/>
                  <a:pt x="21037564" y="5544812"/>
                  <a:pt x="21049862" y="5544812"/>
                </a:cubicBezTo>
                <a:cubicBezTo>
                  <a:pt x="21203574" y="5544812"/>
                  <a:pt x="21351138" y="5487015"/>
                  <a:pt x="21503622" y="5544812"/>
                </a:cubicBezTo>
                <a:cubicBezTo>
                  <a:pt x="21440908" y="5518988"/>
                  <a:pt x="21383112" y="5634581"/>
                  <a:pt x="21447056" y="5621054"/>
                </a:cubicBezTo>
                <a:cubicBezTo>
                  <a:pt x="21255222" y="5678851"/>
                  <a:pt x="20699396" y="5666554"/>
                  <a:pt x="20481740" y="5666554"/>
                </a:cubicBezTo>
                <a:cubicBezTo>
                  <a:pt x="20296054" y="5659176"/>
                  <a:pt x="19740230" y="5653027"/>
                  <a:pt x="19536098" y="5640730"/>
                </a:cubicBezTo>
                <a:cubicBezTo>
                  <a:pt x="19472154" y="5640730"/>
                  <a:pt x="19356562" y="5602609"/>
                  <a:pt x="19338116" y="5621054"/>
                </a:cubicBezTo>
                <a:cubicBezTo>
                  <a:pt x="19299996" y="5659176"/>
                  <a:pt x="19504126" y="5659176"/>
                  <a:pt x="19516424" y="5666554"/>
                </a:cubicBezTo>
                <a:cubicBezTo>
                  <a:pt x="20098072" y="5685000"/>
                  <a:pt x="20679722" y="5710824"/>
                  <a:pt x="21383112" y="5685000"/>
                </a:cubicBezTo>
                <a:cubicBezTo>
                  <a:pt x="21670862" y="5672703"/>
                  <a:pt x="21951234" y="5685000"/>
                  <a:pt x="22213160" y="5685000"/>
                </a:cubicBezTo>
                <a:cubicBezTo>
                  <a:pt x="22366872" y="5685000"/>
                  <a:pt x="22449262" y="5627203"/>
                  <a:pt x="22564854" y="5640730"/>
                </a:cubicBezTo>
                <a:cubicBezTo>
                  <a:pt x="22609124" y="5646879"/>
                  <a:pt x="22602976" y="5685000"/>
                  <a:pt x="22641096" y="5704675"/>
                </a:cubicBezTo>
                <a:cubicBezTo>
                  <a:pt x="22756688" y="5748945"/>
                  <a:pt x="22814484" y="5697297"/>
                  <a:pt x="22820634" y="5704675"/>
                </a:cubicBezTo>
                <a:cubicBezTo>
                  <a:pt x="22858754" y="5716973"/>
                  <a:pt x="22762838" y="5762472"/>
                  <a:pt x="22762838" y="5742797"/>
                </a:cubicBezTo>
                <a:cubicBezTo>
                  <a:pt x="22756688" y="5806742"/>
                  <a:pt x="23158802" y="5774770"/>
                  <a:pt x="22896874" y="5819039"/>
                </a:cubicBezTo>
                <a:cubicBezTo>
                  <a:pt x="22532882" y="5882985"/>
                  <a:pt x="23102234" y="5800594"/>
                  <a:pt x="23132978" y="5800594"/>
                </a:cubicBezTo>
                <a:cubicBezTo>
                  <a:pt x="23167102" y="5805205"/>
                  <a:pt x="23168024" y="5813275"/>
                  <a:pt x="23188142" y="5825322"/>
                </a:cubicBezTo>
                <a:lnTo>
                  <a:pt x="23204262" y="5832909"/>
                </a:lnTo>
                <a:lnTo>
                  <a:pt x="23203672" y="5833140"/>
                </a:lnTo>
                <a:cubicBezTo>
                  <a:pt x="23204608" y="5834411"/>
                  <a:pt x="23208604" y="5836255"/>
                  <a:pt x="23216598" y="5838715"/>
                </a:cubicBezTo>
                <a:lnTo>
                  <a:pt x="23204262" y="5832909"/>
                </a:lnTo>
                <a:lnTo>
                  <a:pt x="23209104" y="5831010"/>
                </a:lnTo>
                <a:cubicBezTo>
                  <a:pt x="23234580" y="5830030"/>
                  <a:pt x="23336492" y="5848245"/>
                  <a:pt x="23312514" y="5876836"/>
                </a:cubicBezTo>
                <a:cubicBezTo>
                  <a:pt x="23292838" y="5908809"/>
                  <a:pt x="23146504" y="5882985"/>
                  <a:pt x="23196922" y="5876836"/>
                </a:cubicBezTo>
                <a:cubicBezTo>
                  <a:pt x="23120680" y="5882985"/>
                  <a:pt x="22756688" y="5928485"/>
                  <a:pt x="22960820" y="5960457"/>
                </a:cubicBezTo>
                <a:cubicBezTo>
                  <a:pt x="23184624" y="5992430"/>
                  <a:pt x="22814484" y="6030551"/>
                  <a:pt x="22744392" y="6036700"/>
                </a:cubicBezTo>
                <a:cubicBezTo>
                  <a:pt x="22456642" y="6074821"/>
                  <a:pt x="22807106" y="6068673"/>
                  <a:pt x="22820634" y="6055146"/>
                </a:cubicBezTo>
                <a:cubicBezTo>
                  <a:pt x="22744392" y="6151064"/>
                  <a:pt x="22098798" y="6100646"/>
                  <a:pt x="22053298" y="6158442"/>
                </a:cubicBezTo>
                <a:cubicBezTo>
                  <a:pt x="22034854" y="6176888"/>
                  <a:pt x="22270956" y="6151064"/>
                  <a:pt x="22328752" y="6158442"/>
                </a:cubicBezTo>
                <a:cubicBezTo>
                  <a:pt x="22404994" y="6158442"/>
                  <a:pt x="22322604" y="6176888"/>
                  <a:pt x="22366872" y="6196564"/>
                </a:cubicBezTo>
                <a:cubicBezTo>
                  <a:pt x="22526734" y="6240834"/>
                  <a:pt x="22916550" y="6119091"/>
                  <a:pt x="23037060" y="6158442"/>
                </a:cubicBezTo>
                <a:cubicBezTo>
                  <a:pt x="23044438" y="6190415"/>
                  <a:pt x="22903024" y="6176888"/>
                  <a:pt x="22922698" y="6176888"/>
                </a:cubicBezTo>
                <a:cubicBezTo>
                  <a:pt x="22832930" y="6183037"/>
                  <a:pt x="22219308" y="6246982"/>
                  <a:pt x="22213160" y="6272806"/>
                </a:cubicBezTo>
                <a:cubicBezTo>
                  <a:pt x="22213160" y="6266658"/>
                  <a:pt x="22462790" y="6310928"/>
                  <a:pt x="22468938" y="6310928"/>
                </a:cubicBezTo>
                <a:cubicBezTo>
                  <a:pt x="22552558" y="6310928"/>
                  <a:pt x="22666920" y="6304779"/>
                  <a:pt x="22724716" y="6310928"/>
                </a:cubicBezTo>
                <a:cubicBezTo>
                  <a:pt x="22807106" y="6318306"/>
                  <a:pt x="23222746" y="6285104"/>
                  <a:pt x="23018616" y="6330603"/>
                </a:cubicBezTo>
                <a:cubicBezTo>
                  <a:pt x="22666920" y="6406846"/>
                  <a:pt x="22181188" y="6452346"/>
                  <a:pt x="21874992" y="6528588"/>
                </a:cubicBezTo>
                <a:cubicBezTo>
                  <a:pt x="21715130" y="6566710"/>
                  <a:pt x="21613066" y="6508913"/>
                  <a:pt x="21401556" y="6566710"/>
                </a:cubicBezTo>
                <a:cubicBezTo>
                  <a:pt x="21453204" y="6554413"/>
                  <a:pt x="21427380" y="6618358"/>
                  <a:pt x="21389260" y="6624507"/>
                </a:cubicBezTo>
                <a:cubicBezTo>
                  <a:pt x="21369584" y="6618358"/>
                  <a:pt x="21351138" y="6618358"/>
                  <a:pt x="21344990" y="6604831"/>
                </a:cubicBezTo>
                <a:cubicBezTo>
                  <a:pt x="21357288" y="6624507"/>
                  <a:pt x="21375734" y="6624507"/>
                  <a:pt x="21389260" y="6624507"/>
                </a:cubicBezTo>
                <a:cubicBezTo>
                  <a:pt x="21485176" y="6636804"/>
                  <a:pt x="21721280" y="6610980"/>
                  <a:pt x="21797520" y="6604831"/>
                </a:cubicBezTo>
                <a:cubicBezTo>
                  <a:pt x="21887290" y="6604831"/>
                  <a:pt x="22194714" y="6580237"/>
                  <a:pt x="22347198" y="6566710"/>
                </a:cubicBezTo>
                <a:cubicBezTo>
                  <a:pt x="22462790" y="6560561"/>
                  <a:pt x="23108384" y="6470792"/>
                  <a:pt x="23132978" y="6528588"/>
                </a:cubicBezTo>
                <a:cubicBezTo>
                  <a:pt x="23172328" y="6610980"/>
                  <a:pt x="22986642" y="6592534"/>
                  <a:pt x="22878430" y="6604831"/>
                </a:cubicBezTo>
                <a:cubicBezTo>
                  <a:pt x="22680446" y="6636804"/>
                  <a:pt x="22443114" y="6668777"/>
                  <a:pt x="22251280" y="6688452"/>
                </a:cubicBezTo>
                <a:cubicBezTo>
                  <a:pt x="22245132" y="6688452"/>
                  <a:pt x="21919262" y="6700749"/>
                  <a:pt x="21919262" y="6706898"/>
                </a:cubicBezTo>
                <a:cubicBezTo>
                  <a:pt x="21887290" y="6770843"/>
                  <a:pt x="22334900" y="6746249"/>
                  <a:pt x="22091420" y="6764695"/>
                </a:cubicBezTo>
                <a:cubicBezTo>
                  <a:pt x="21791372" y="6790519"/>
                  <a:pt x="21325316" y="6784370"/>
                  <a:pt x="21049862" y="6822492"/>
                </a:cubicBezTo>
                <a:cubicBezTo>
                  <a:pt x="20999444" y="6834789"/>
                  <a:pt x="20973620" y="6860613"/>
                  <a:pt x="20935500" y="6860613"/>
                </a:cubicBezTo>
                <a:cubicBezTo>
                  <a:pt x="20833434" y="6872910"/>
                  <a:pt x="20309582" y="6854464"/>
                  <a:pt x="20283758" y="6880289"/>
                </a:cubicBezTo>
                <a:cubicBezTo>
                  <a:pt x="20277610" y="6892586"/>
                  <a:pt x="20564130" y="6906113"/>
                  <a:pt x="20597332" y="6906113"/>
                </a:cubicBezTo>
                <a:cubicBezTo>
                  <a:pt x="20731370" y="6906113"/>
                  <a:pt x="21351138" y="6906113"/>
                  <a:pt x="20955174" y="6924559"/>
                </a:cubicBezTo>
                <a:cubicBezTo>
                  <a:pt x="20787936" y="6930707"/>
                  <a:pt x="20743666" y="6912261"/>
                  <a:pt x="20597332" y="6924559"/>
                </a:cubicBezTo>
                <a:cubicBezTo>
                  <a:pt x="20571508" y="6924559"/>
                  <a:pt x="20015682" y="6918410"/>
                  <a:pt x="19989858" y="6944234"/>
                </a:cubicBezTo>
                <a:cubicBezTo>
                  <a:pt x="19983710" y="6944234"/>
                  <a:pt x="20589954" y="6976206"/>
                  <a:pt x="20557982" y="6962680"/>
                </a:cubicBezTo>
                <a:cubicBezTo>
                  <a:pt x="20609628" y="6976206"/>
                  <a:pt x="20391972" y="6988504"/>
                  <a:pt x="20367378" y="6982355"/>
                </a:cubicBezTo>
                <a:cubicBezTo>
                  <a:pt x="20398120" y="6988504"/>
                  <a:pt x="20737518" y="7000801"/>
                  <a:pt x="20775638" y="7000801"/>
                </a:cubicBezTo>
                <a:cubicBezTo>
                  <a:pt x="21005592" y="6982355"/>
                  <a:pt x="21249074" y="7020476"/>
                  <a:pt x="21465502" y="7020476"/>
                </a:cubicBezTo>
                <a:cubicBezTo>
                  <a:pt x="21631512" y="7020476"/>
                  <a:pt x="22373022" y="6924559"/>
                  <a:pt x="22507058" y="6956531"/>
                </a:cubicBezTo>
                <a:cubicBezTo>
                  <a:pt x="22475086" y="6956531"/>
                  <a:pt x="22443114" y="7000801"/>
                  <a:pt x="22449262" y="7000801"/>
                </a:cubicBezTo>
                <a:cubicBezTo>
                  <a:pt x="22398846" y="7020476"/>
                  <a:pt x="22264808" y="7064746"/>
                  <a:pt x="22213160" y="7078274"/>
                </a:cubicBezTo>
                <a:cubicBezTo>
                  <a:pt x="21945086" y="7154516"/>
                  <a:pt x="22513208" y="7136070"/>
                  <a:pt x="22584530" y="7116394"/>
                </a:cubicBezTo>
                <a:cubicBezTo>
                  <a:pt x="22539032" y="7160664"/>
                  <a:pt x="22494762" y="7136070"/>
                  <a:pt x="22449262" y="7142219"/>
                </a:cubicBezTo>
                <a:cubicBezTo>
                  <a:pt x="22417290" y="7142219"/>
                  <a:pt x="22130770" y="7168043"/>
                  <a:pt x="22290632" y="7180340"/>
                </a:cubicBezTo>
                <a:cubicBezTo>
                  <a:pt x="22475086" y="7192638"/>
                  <a:pt x="22686596" y="7128692"/>
                  <a:pt x="22820634" y="7116394"/>
                </a:cubicBezTo>
                <a:cubicBezTo>
                  <a:pt x="22916550" y="7110246"/>
                  <a:pt x="23242420" y="7110246"/>
                  <a:pt x="23236272" y="7096719"/>
                </a:cubicBezTo>
                <a:cubicBezTo>
                  <a:pt x="23260866" y="7122544"/>
                  <a:pt x="23018616" y="7174192"/>
                  <a:pt x="22910402" y="7180340"/>
                </a:cubicBezTo>
                <a:cubicBezTo>
                  <a:pt x="22884578" y="7174192"/>
                  <a:pt x="22864902" y="7174192"/>
                  <a:pt x="22858754" y="7180340"/>
                </a:cubicBezTo>
                <a:cubicBezTo>
                  <a:pt x="22858754" y="7186489"/>
                  <a:pt x="22878430" y="7186489"/>
                  <a:pt x="22910402" y="7180340"/>
                </a:cubicBezTo>
                <a:cubicBezTo>
                  <a:pt x="22934996" y="7186489"/>
                  <a:pt x="22966968" y="7192638"/>
                  <a:pt x="22960820" y="7198786"/>
                </a:cubicBezTo>
                <a:cubicBezTo>
                  <a:pt x="22948522" y="7206164"/>
                  <a:pt x="22878430" y="7230759"/>
                  <a:pt x="22800958" y="7218462"/>
                </a:cubicBezTo>
                <a:cubicBezTo>
                  <a:pt x="22775134" y="7154516"/>
                  <a:pt x="22698892" y="7238137"/>
                  <a:pt x="22800958" y="7218462"/>
                </a:cubicBezTo>
                <a:cubicBezTo>
                  <a:pt x="22737014" y="7256583"/>
                  <a:pt x="22686596" y="7230759"/>
                  <a:pt x="22622650" y="7238137"/>
                </a:cubicBezTo>
                <a:cubicBezTo>
                  <a:pt x="22584530" y="7244286"/>
                  <a:pt x="22315226" y="7263961"/>
                  <a:pt x="22488614" y="7276258"/>
                </a:cubicBezTo>
                <a:cubicBezTo>
                  <a:pt x="22686596" y="7288556"/>
                  <a:pt x="22878430" y="7218462"/>
                  <a:pt x="23037060" y="7218462"/>
                </a:cubicBezTo>
                <a:cubicBezTo>
                  <a:pt x="23114532" y="7218462"/>
                  <a:pt x="23242420" y="7256583"/>
                  <a:pt x="23312514" y="7256583"/>
                </a:cubicBezTo>
                <a:cubicBezTo>
                  <a:pt x="23498198" y="7263961"/>
                  <a:pt x="23824070" y="7212313"/>
                  <a:pt x="23606412" y="7256583"/>
                </a:cubicBezTo>
                <a:cubicBezTo>
                  <a:pt x="23452700" y="7288556"/>
                  <a:pt x="23082560" y="7352501"/>
                  <a:pt x="22922698" y="7372176"/>
                </a:cubicBezTo>
                <a:cubicBezTo>
                  <a:pt x="22526734" y="7422595"/>
                  <a:pt x="22309076" y="7384474"/>
                  <a:pt x="22072974" y="7454568"/>
                </a:cubicBezTo>
                <a:cubicBezTo>
                  <a:pt x="22041002" y="7460716"/>
                  <a:pt x="22053298" y="7486540"/>
                  <a:pt x="22034854" y="7493919"/>
                </a:cubicBezTo>
                <a:cubicBezTo>
                  <a:pt x="21925410" y="7512365"/>
                  <a:pt x="21791372" y="7524662"/>
                  <a:pt x="21702834" y="7532040"/>
                </a:cubicBezTo>
                <a:cubicBezTo>
                  <a:pt x="21447056" y="7564013"/>
                  <a:pt x="21663484" y="7564013"/>
                  <a:pt x="21779076" y="7550486"/>
                </a:cubicBezTo>
                <a:cubicBezTo>
                  <a:pt x="21893438" y="7538189"/>
                  <a:pt x="22277104" y="7544338"/>
                  <a:pt x="22386548" y="7532040"/>
                </a:cubicBezTo>
                <a:cubicBezTo>
                  <a:pt x="22456642" y="7524662"/>
                  <a:pt x="22373022" y="7480392"/>
                  <a:pt x="22507058" y="7493919"/>
                </a:cubicBezTo>
                <a:cubicBezTo>
                  <a:pt x="22513208" y="7493919"/>
                  <a:pt x="22481236" y="7556635"/>
                  <a:pt x="22468938" y="7550486"/>
                </a:cubicBezTo>
                <a:cubicBezTo>
                  <a:pt x="22513208" y="7582459"/>
                  <a:pt x="22698892" y="7544338"/>
                  <a:pt x="22820634" y="7532040"/>
                </a:cubicBezTo>
                <a:cubicBezTo>
                  <a:pt x="22954670" y="7518514"/>
                  <a:pt x="23069032" y="7474244"/>
                  <a:pt x="23178476" y="7493919"/>
                </a:cubicBezTo>
                <a:cubicBezTo>
                  <a:pt x="22942374" y="7544338"/>
                  <a:pt x="22871050" y="7538189"/>
                  <a:pt x="22724716" y="7550486"/>
                </a:cubicBezTo>
                <a:cubicBezTo>
                  <a:pt x="22673068" y="7556635"/>
                  <a:pt x="22060678" y="7634107"/>
                  <a:pt x="22347198" y="7634107"/>
                </a:cubicBezTo>
                <a:cubicBezTo>
                  <a:pt x="22666920" y="7620580"/>
                  <a:pt x="22890726" y="7556635"/>
                  <a:pt x="23216598" y="7532040"/>
                </a:cubicBezTo>
                <a:cubicBezTo>
                  <a:pt x="23394904" y="7518514"/>
                  <a:pt x="23682654" y="7474244"/>
                  <a:pt x="23824070" y="7493919"/>
                </a:cubicBezTo>
                <a:cubicBezTo>
                  <a:pt x="23894162" y="7500068"/>
                  <a:pt x="23817922" y="7518514"/>
                  <a:pt x="23862190" y="7532040"/>
                </a:cubicBezTo>
                <a:cubicBezTo>
                  <a:pt x="23874488" y="7532040"/>
                  <a:pt x="23964256" y="7532040"/>
                  <a:pt x="23964256" y="7532040"/>
                </a:cubicBezTo>
                <a:cubicBezTo>
                  <a:pt x="23951958" y="7582459"/>
                  <a:pt x="23574440" y="7602134"/>
                  <a:pt x="23568292" y="7608283"/>
                </a:cubicBezTo>
                <a:cubicBezTo>
                  <a:pt x="23542468" y="7659932"/>
                  <a:pt x="23752748" y="7614432"/>
                  <a:pt x="23746598" y="7608283"/>
                </a:cubicBezTo>
                <a:cubicBezTo>
                  <a:pt x="23856042" y="7620580"/>
                  <a:pt x="23722004" y="7627958"/>
                  <a:pt x="23784720" y="7652553"/>
                </a:cubicBezTo>
                <a:cubicBezTo>
                  <a:pt x="23912608" y="7690674"/>
                  <a:pt x="24079848" y="7646404"/>
                  <a:pt x="23880636" y="7690674"/>
                </a:cubicBezTo>
                <a:cubicBezTo>
                  <a:pt x="23740450" y="7723877"/>
                  <a:pt x="23562144" y="7723877"/>
                  <a:pt x="23472376" y="7748472"/>
                </a:cubicBezTo>
                <a:cubicBezTo>
                  <a:pt x="23414580" y="7761998"/>
                  <a:pt x="23376458" y="7800120"/>
                  <a:pt x="23350634" y="7806268"/>
                </a:cubicBezTo>
                <a:cubicBezTo>
                  <a:pt x="23190774" y="7844390"/>
                  <a:pt x="22916550" y="7864065"/>
                  <a:pt x="22744392" y="7889889"/>
                </a:cubicBezTo>
                <a:cubicBezTo>
                  <a:pt x="22680446" y="7896038"/>
                  <a:pt x="22104946" y="7928010"/>
                  <a:pt x="22091420" y="7946456"/>
                </a:cubicBezTo>
                <a:cubicBezTo>
                  <a:pt x="22079122" y="7972280"/>
                  <a:pt x="22277104" y="7966132"/>
                  <a:pt x="22290632" y="7966132"/>
                </a:cubicBezTo>
                <a:cubicBezTo>
                  <a:pt x="22826782" y="7940308"/>
                  <a:pt x="23388756" y="7806268"/>
                  <a:pt x="23842516" y="7806268"/>
                </a:cubicBezTo>
                <a:cubicBezTo>
                  <a:pt x="23792098" y="7876362"/>
                  <a:pt x="24014674" y="7786592"/>
                  <a:pt x="24060172" y="7825944"/>
                </a:cubicBezTo>
                <a:cubicBezTo>
                  <a:pt x="24072470" y="7832092"/>
                  <a:pt x="23926136" y="7864065"/>
                  <a:pt x="23926136" y="7864065"/>
                </a:cubicBezTo>
                <a:cubicBezTo>
                  <a:pt x="23260866" y="7972280"/>
                  <a:pt x="22507058" y="8036226"/>
                  <a:pt x="21919262" y="8119847"/>
                </a:cubicBezTo>
                <a:cubicBezTo>
                  <a:pt x="21887290" y="8132144"/>
                  <a:pt x="21919262" y="8144442"/>
                  <a:pt x="21919262" y="8119847"/>
                </a:cubicBezTo>
                <a:cubicBezTo>
                  <a:pt x="22053298" y="8176414"/>
                  <a:pt x="22219308" y="8048523"/>
                  <a:pt x="22386548" y="8100172"/>
                </a:cubicBezTo>
                <a:cubicBezTo>
                  <a:pt x="22436966" y="8119847"/>
                  <a:pt x="22341050" y="8119847"/>
                  <a:pt x="22328752" y="8119847"/>
                </a:cubicBezTo>
                <a:cubicBezTo>
                  <a:pt x="22009030" y="8170266"/>
                  <a:pt x="22475086" y="8138293"/>
                  <a:pt x="22526734" y="8144442"/>
                </a:cubicBezTo>
                <a:cubicBezTo>
                  <a:pt x="22641096" y="8151820"/>
                  <a:pt x="22871050" y="8132144"/>
                  <a:pt x="22980494" y="8144442"/>
                </a:cubicBezTo>
                <a:cubicBezTo>
                  <a:pt x="23140356" y="8151820"/>
                  <a:pt x="23030912" y="8144442"/>
                  <a:pt x="22960820" y="8164117"/>
                </a:cubicBezTo>
                <a:cubicBezTo>
                  <a:pt x="22698892" y="8215765"/>
                  <a:pt x="22117244" y="8260035"/>
                  <a:pt x="21893438" y="8278481"/>
                </a:cubicBezTo>
                <a:cubicBezTo>
                  <a:pt x="21491326" y="8311684"/>
                  <a:pt x="22181188" y="8298156"/>
                  <a:pt x="22194714" y="8298156"/>
                </a:cubicBezTo>
                <a:cubicBezTo>
                  <a:pt x="22386548" y="8311684"/>
                  <a:pt x="22404994" y="8292008"/>
                  <a:pt x="22686596" y="8278481"/>
                </a:cubicBezTo>
                <a:cubicBezTo>
                  <a:pt x="22934996" y="8272332"/>
                  <a:pt x="22768986" y="8292008"/>
                  <a:pt x="22724716" y="8298156"/>
                </a:cubicBezTo>
                <a:cubicBezTo>
                  <a:pt x="22673068" y="8311684"/>
                  <a:pt x="22379170" y="8343656"/>
                  <a:pt x="22488614" y="8355954"/>
                </a:cubicBezTo>
                <a:cubicBezTo>
                  <a:pt x="22648474" y="8381778"/>
                  <a:pt x="22858754" y="8311684"/>
                  <a:pt x="22980494" y="8298156"/>
                </a:cubicBezTo>
                <a:cubicBezTo>
                  <a:pt x="23088708" y="8292008"/>
                  <a:pt x="23254718" y="8253886"/>
                  <a:pt x="23350634" y="8278481"/>
                </a:cubicBezTo>
                <a:cubicBezTo>
                  <a:pt x="23330960" y="8272332"/>
                  <a:pt x="23210448" y="8343656"/>
                  <a:pt x="23216598" y="8317832"/>
                </a:cubicBezTo>
                <a:cubicBezTo>
                  <a:pt x="23210448" y="8355954"/>
                  <a:pt x="23292838" y="8343656"/>
                  <a:pt x="23350634" y="8336278"/>
                </a:cubicBezTo>
                <a:cubicBezTo>
                  <a:pt x="23466226" y="8336278"/>
                  <a:pt x="23926136" y="8298156"/>
                  <a:pt x="23746598" y="8355954"/>
                </a:cubicBezTo>
                <a:cubicBezTo>
                  <a:pt x="23434254" y="8458020"/>
                  <a:pt x="24054024" y="8336278"/>
                  <a:pt x="24079848" y="8355954"/>
                </a:cubicBezTo>
                <a:cubicBezTo>
                  <a:pt x="24136414" y="8419899"/>
                  <a:pt x="23932284" y="8432196"/>
                  <a:pt x="23964256" y="8419899"/>
                </a:cubicBezTo>
                <a:cubicBezTo>
                  <a:pt x="23900312" y="8445723"/>
                  <a:pt x="23856042" y="8489993"/>
                  <a:pt x="23842516" y="8496142"/>
                </a:cubicBezTo>
                <a:cubicBezTo>
                  <a:pt x="23612562" y="8566236"/>
                  <a:pt x="23318662" y="8573614"/>
                  <a:pt x="23018616" y="8611735"/>
                </a:cubicBezTo>
                <a:cubicBezTo>
                  <a:pt x="22756688" y="8649857"/>
                  <a:pt x="22488614" y="8713802"/>
                  <a:pt x="22213160" y="8751924"/>
                </a:cubicBezTo>
                <a:cubicBezTo>
                  <a:pt x="21383112" y="8866288"/>
                  <a:pt x="20143572" y="8841693"/>
                  <a:pt x="19102014" y="8790045"/>
                </a:cubicBezTo>
                <a:cubicBezTo>
                  <a:pt x="18794588" y="8777748"/>
                  <a:pt x="18628578" y="8803572"/>
                  <a:pt x="18354354" y="8790045"/>
                </a:cubicBezTo>
                <a:cubicBezTo>
                  <a:pt x="18092428" y="8783896"/>
                  <a:pt x="17855096" y="8726099"/>
                  <a:pt x="17606696" y="8694127"/>
                </a:cubicBezTo>
                <a:cubicBezTo>
                  <a:pt x="17452984" y="8675681"/>
                  <a:pt x="16909454" y="8604357"/>
                  <a:pt x="17152936" y="8675681"/>
                </a:cubicBezTo>
                <a:cubicBezTo>
                  <a:pt x="17005372" y="8649857"/>
                  <a:pt x="17088992" y="8732248"/>
                  <a:pt x="17152936" y="8675681"/>
                </a:cubicBezTo>
                <a:cubicBezTo>
                  <a:pt x="17286974" y="8681829"/>
                  <a:pt x="17395188" y="8700275"/>
                  <a:pt x="17587020" y="8732248"/>
                </a:cubicBezTo>
                <a:cubicBezTo>
                  <a:pt x="17772706" y="8758072"/>
                  <a:pt x="18098576" y="8828166"/>
                  <a:pt x="17900594" y="8809720"/>
                </a:cubicBezTo>
                <a:cubicBezTo>
                  <a:pt x="17862474" y="8809720"/>
                  <a:pt x="17657114" y="8751924"/>
                  <a:pt x="17606696" y="8771599"/>
                </a:cubicBezTo>
                <a:cubicBezTo>
                  <a:pt x="17606696" y="8726099"/>
                  <a:pt x="17523076" y="8764221"/>
                  <a:pt x="17491104" y="8751924"/>
                </a:cubicBezTo>
                <a:cubicBezTo>
                  <a:pt x="17484956" y="8707654"/>
                  <a:pt x="17408714" y="8745775"/>
                  <a:pt x="17369364" y="8732248"/>
                </a:cubicBezTo>
                <a:cubicBezTo>
                  <a:pt x="17369364" y="8687978"/>
                  <a:pt x="17286974" y="8726099"/>
                  <a:pt x="17255002" y="8713802"/>
                </a:cubicBezTo>
                <a:cubicBezTo>
                  <a:pt x="17209502" y="8649857"/>
                  <a:pt x="17127112" y="8732248"/>
                  <a:pt x="17255002" y="8713802"/>
                </a:cubicBezTo>
                <a:cubicBezTo>
                  <a:pt x="17255002" y="8758072"/>
                  <a:pt x="17337392" y="8719951"/>
                  <a:pt x="17369364" y="8732248"/>
                </a:cubicBezTo>
                <a:cubicBezTo>
                  <a:pt x="17376742" y="8777748"/>
                  <a:pt x="17452984" y="8739626"/>
                  <a:pt x="17491104" y="8751924"/>
                </a:cubicBezTo>
                <a:cubicBezTo>
                  <a:pt x="17491104" y="8796193"/>
                  <a:pt x="17574724" y="8758072"/>
                  <a:pt x="17606696" y="8771599"/>
                </a:cubicBezTo>
                <a:cubicBezTo>
                  <a:pt x="17900594" y="8815869"/>
                  <a:pt x="18270736" y="8905639"/>
                  <a:pt x="18552336" y="8931463"/>
                </a:cubicBezTo>
                <a:cubicBezTo>
                  <a:pt x="19363940" y="8994179"/>
                  <a:pt x="20232110" y="8975733"/>
                  <a:pt x="20993296" y="9007705"/>
                </a:cubicBezTo>
                <a:cubicBezTo>
                  <a:pt x="21177750" y="9013854"/>
                  <a:pt x="21375734" y="9039678"/>
                  <a:pt x="21523298" y="9026151"/>
                </a:cubicBezTo>
                <a:cubicBezTo>
                  <a:pt x="21549122" y="9026151"/>
                  <a:pt x="21581094" y="8988030"/>
                  <a:pt x="21619214" y="8988030"/>
                </a:cubicBezTo>
                <a:cubicBezTo>
                  <a:pt x="21651186" y="8988030"/>
                  <a:pt x="21977058" y="9033530"/>
                  <a:pt x="21977058" y="9045827"/>
                </a:cubicBezTo>
                <a:cubicBezTo>
                  <a:pt x="21977058" y="9097475"/>
                  <a:pt x="21555270" y="9083948"/>
                  <a:pt x="21561418" y="9083948"/>
                </a:cubicBezTo>
                <a:cubicBezTo>
                  <a:pt x="21113806" y="9109772"/>
                  <a:pt x="20053804" y="9109772"/>
                  <a:pt x="19555774" y="9083948"/>
                </a:cubicBezTo>
                <a:cubicBezTo>
                  <a:pt x="18666700" y="9045827"/>
                  <a:pt x="17990364" y="9051975"/>
                  <a:pt x="17216880" y="8911787"/>
                </a:cubicBezTo>
                <a:cubicBezTo>
                  <a:pt x="16916834" y="8853990"/>
                  <a:pt x="16583584" y="8790045"/>
                  <a:pt x="16289685" y="8713802"/>
                </a:cubicBezTo>
                <a:cubicBezTo>
                  <a:pt x="15771980" y="8573614"/>
                  <a:pt x="15197710" y="8336278"/>
                  <a:pt x="14775922" y="8144442"/>
                </a:cubicBezTo>
                <a:cubicBezTo>
                  <a:pt x="14526292" y="8030078"/>
                  <a:pt x="14814042" y="8208387"/>
                  <a:pt x="14871838" y="8240360"/>
                </a:cubicBezTo>
                <a:cubicBezTo>
                  <a:pt x="15446109" y="8541641"/>
                  <a:pt x="16053582" y="8662154"/>
                  <a:pt x="16725000" y="8892112"/>
                </a:cubicBezTo>
                <a:cubicBezTo>
                  <a:pt x="16922982" y="8956057"/>
                  <a:pt x="16519639" y="8885963"/>
                  <a:pt x="16367156" y="8847842"/>
                </a:cubicBezTo>
                <a:cubicBezTo>
                  <a:pt x="15395692" y="8624033"/>
                  <a:pt x="14616060" y="8253886"/>
                  <a:pt x="13944643" y="7825944"/>
                </a:cubicBezTo>
                <a:cubicBezTo>
                  <a:pt x="13350697" y="7448420"/>
                  <a:pt x="12782575" y="7014328"/>
                  <a:pt x="12175102" y="6650331"/>
                </a:cubicBezTo>
                <a:cubicBezTo>
                  <a:pt x="11958674" y="6515061"/>
                  <a:pt x="11754544" y="6356427"/>
                  <a:pt x="11550413" y="6272806"/>
                </a:cubicBezTo>
                <a:cubicBezTo>
                  <a:pt x="11422524" y="6222388"/>
                  <a:pt x="11288486" y="6222388"/>
                  <a:pt x="11153219" y="6176888"/>
                </a:cubicBezTo>
                <a:cubicBezTo>
                  <a:pt x="10981061" y="6112943"/>
                  <a:pt x="10827348" y="5992430"/>
                  <a:pt x="10661338" y="5921106"/>
                </a:cubicBezTo>
                <a:cubicBezTo>
                  <a:pt x="10157161" y="5704675"/>
                  <a:pt x="9601335" y="5500542"/>
                  <a:pt x="9045511" y="5365272"/>
                </a:cubicBezTo>
                <a:cubicBezTo>
                  <a:pt x="9057807" y="5378799"/>
                  <a:pt x="9000011" y="5397245"/>
                  <a:pt x="8987714" y="5384948"/>
                </a:cubicBezTo>
                <a:cubicBezTo>
                  <a:pt x="8981565" y="5378799"/>
                  <a:pt x="9019686" y="5365272"/>
                  <a:pt x="9038132" y="5365272"/>
                </a:cubicBezTo>
                <a:cubicBezTo>
                  <a:pt x="9019686" y="5359124"/>
                  <a:pt x="8993863" y="5352975"/>
                  <a:pt x="8968039" y="5346827"/>
                </a:cubicBezTo>
                <a:cubicBezTo>
                  <a:pt x="8961890" y="5321002"/>
                  <a:pt x="8917621" y="5333300"/>
                  <a:pt x="8891797" y="5327152"/>
                </a:cubicBezTo>
                <a:cubicBezTo>
                  <a:pt x="8865973" y="5269354"/>
                  <a:pt x="8789732" y="5352975"/>
                  <a:pt x="8891797" y="5327152"/>
                </a:cubicBezTo>
                <a:cubicBezTo>
                  <a:pt x="8891797" y="5333300"/>
                  <a:pt x="8891797" y="5340678"/>
                  <a:pt x="8891797" y="5346827"/>
                </a:cubicBezTo>
                <a:cubicBezTo>
                  <a:pt x="8827853" y="5346827"/>
                  <a:pt x="8770057" y="5340678"/>
                  <a:pt x="8731936" y="5308705"/>
                </a:cubicBezTo>
                <a:cubicBezTo>
                  <a:pt x="8840150" y="5327152"/>
                  <a:pt x="8757759" y="5250908"/>
                  <a:pt x="8731936" y="5308705"/>
                </a:cubicBezTo>
                <a:cubicBezTo>
                  <a:pt x="8559778" y="5327152"/>
                  <a:pt x="8802029" y="5250908"/>
                  <a:pt x="8636019" y="5269354"/>
                </a:cubicBezTo>
                <a:cubicBezTo>
                  <a:pt x="8476158" y="5289030"/>
                  <a:pt x="8699963" y="5263206"/>
                  <a:pt x="8533954" y="5250908"/>
                </a:cubicBezTo>
                <a:cubicBezTo>
                  <a:pt x="8495833" y="5212788"/>
                  <a:pt x="8444185" y="5231233"/>
                  <a:pt x="8457712" y="5244760"/>
                </a:cubicBezTo>
                <a:cubicBezTo>
                  <a:pt x="8022398" y="5231233"/>
                  <a:pt x="7594462" y="5116869"/>
                  <a:pt x="7140702" y="5071369"/>
                </a:cubicBezTo>
                <a:cubicBezTo>
                  <a:pt x="6834506" y="5046775"/>
                  <a:pt x="6520932" y="5046775"/>
                  <a:pt x="6195061" y="5033248"/>
                </a:cubicBezTo>
                <a:cubicBezTo>
                  <a:pt x="5651533" y="5014802"/>
                  <a:pt x="5089559" y="4925032"/>
                  <a:pt x="4521436" y="4975451"/>
                </a:cubicBezTo>
                <a:cubicBezTo>
                  <a:pt x="3313869" y="5078747"/>
                  <a:pt x="2066951" y="5091045"/>
                  <a:pt x="1096716" y="5448893"/>
                </a:cubicBezTo>
                <a:cubicBezTo>
                  <a:pt x="808965" y="5550960"/>
                  <a:pt x="591308" y="5678851"/>
                  <a:pt x="489243" y="5666554"/>
                </a:cubicBezTo>
                <a:cubicBezTo>
                  <a:pt x="373651" y="5646879"/>
                  <a:pt x="469567" y="5595230"/>
                  <a:pt x="413001" y="5563258"/>
                </a:cubicBezTo>
                <a:cubicBezTo>
                  <a:pt x="393326" y="5557109"/>
                  <a:pt x="329381" y="5595230"/>
                  <a:pt x="271585" y="5582933"/>
                </a:cubicBezTo>
                <a:cubicBezTo>
                  <a:pt x="207641" y="5570636"/>
                  <a:pt x="143697" y="5500542"/>
                  <a:pt x="55158" y="5487015"/>
                </a:cubicBezTo>
                <a:cubicBezTo>
                  <a:pt x="-136675" y="5461191"/>
                  <a:pt x="233465" y="5365272"/>
                  <a:pt x="233465" y="5365272"/>
                </a:cubicBezTo>
                <a:cubicBezTo>
                  <a:pt x="239613" y="5314854"/>
                  <a:pt x="41631" y="5340678"/>
                  <a:pt x="73604" y="5250908"/>
                </a:cubicBezTo>
                <a:cubicBezTo>
                  <a:pt x="67455" y="5276733"/>
                  <a:pt x="361354" y="5135315"/>
                  <a:pt x="329381" y="5148842"/>
                </a:cubicBezTo>
                <a:cubicBezTo>
                  <a:pt x="483094" y="5078747"/>
                  <a:pt x="189195" y="5186963"/>
                  <a:pt x="175669" y="5174666"/>
                </a:cubicBezTo>
                <a:cubicBezTo>
                  <a:pt x="169520" y="5167287"/>
                  <a:pt x="233465" y="5109491"/>
                  <a:pt x="233465" y="5109491"/>
                </a:cubicBezTo>
                <a:cubicBezTo>
                  <a:pt x="277734" y="5091045"/>
                  <a:pt x="303558" y="5084896"/>
                  <a:pt x="309706" y="5084896"/>
                </a:cubicBezTo>
                <a:cubicBezTo>
                  <a:pt x="303558" y="5084896"/>
                  <a:pt x="265437" y="5084896"/>
                  <a:pt x="213790" y="5071369"/>
                </a:cubicBezTo>
                <a:cubicBezTo>
                  <a:pt x="-22313" y="5014802"/>
                  <a:pt x="355205" y="4873385"/>
                  <a:pt x="349057" y="4854938"/>
                </a:cubicBezTo>
                <a:cubicBezTo>
                  <a:pt x="329381" y="4771318"/>
                  <a:pt x="195344" y="4854938"/>
                  <a:pt x="195344" y="4797141"/>
                </a:cubicBezTo>
                <a:cubicBezTo>
                  <a:pt x="189195" y="4701223"/>
                  <a:pt x="323233" y="4720899"/>
                  <a:pt x="405623" y="4643426"/>
                </a:cubicBezTo>
                <a:cubicBezTo>
                  <a:pt x="387178" y="4649575"/>
                  <a:pt x="444974" y="4554887"/>
                  <a:pt x="451122" y="4573332"/>
                </a:cubicBezTo>
                <a:cubicBezTo>
                  <a:pt x="444974" y="4516765"/>
                  <a:pt x="387178" y="4554887"/>
                  <a:pt x="413001" y="4504468"/>
                </a:cubicBezTo>
                <a:cubicBezTo>
                  <a:pt x="413001" y="4498319"/>
                  <a:pt x="489243" y="4510616"/>
                  <a:pt x="489243" y="4504468"/>
                </a:cubicBezTo>
                <a:cubicBezTo>
                  <a:pt x="501540" y="4440522"/>
                  <a:pt x="451122" y="4446671"/>
                  <a:pt x="451122" y="4402402"/>
                </a:cubicBezTo>
                <a:cubicBezTo>
                  <a:pt x="437595" y="4254834"/>
                  <a:pt x="553187" y="4306483"/>
                  <a:pt x="623280" y="4286807"/>
                </a:cubicBezTo>
                <a:cubicBezTo>
                  <a:pt x="635577" y="4286807"/>
                  <a:pt x="674928" y="4248686"/>
                  <a:pt x="687225" y="4248686"/>
                </a:cubicBezTo>
                <a:cubicBezTo>
                  <a:pt x="897504" y="4166294"/>
                  <a:pt x="635577" y="4248686"/>
                  <a:pt x="603605" y="4248686"/>
                </a:cubicBezTo>
                <a:cubicBezTo>
                  <a:pt x="565484" y="4248686"/>
                  <a:pt x="393326" y="4230241"/>
                  <a:pt x="451122" y="4146619"/>
                </a:cubicBezTo>
                <a:cubicBezTo>
                  <a:pt x="483094" y="4094971"/>
                  <a:pt x="642955" y="4178592"/>
                  <a:pt x="687225" y="4108498"/>
                </a:cubicBezTo>
                <a:cubicBezTo>
                  <a:pt x="706900" y="4070376"/>
                  <a:pt x="565484" y="4108498"/>
                  <a:pt x="547039" y="4088822"/>
                </a:cubicBezTo>
                <a:cubicBezTo>
                  <a:pt x="553187" y="4094971"/>
                  <a:pt x="559336" y="3974458"/>
                  <a:pt x="547039" y="4012579"/>
                </a:cubicBezTo>
                <a:cubicBezTo>
                  <a:pt x="591308" y="3833040"/>
                  <a:pt x="872910" y="3737122"/>
                  <a:pt x="1179106" y="3635055"/>
                </a:cubicBezTo>
                <a:cubicBezTo>
                  <a:pt x="1798876" y="3430922"/>
                  <a:pt x="2726071" y="3316558"/>
                  <a:pt x="3422083" y="3264909"/>
                </a:cubicBezTo>
                <a:cubicBezTo>
                  <a:pt x="5223596" y="3130870"/>
                  <a:pt x="7294415" y="3207112"/>
                  <a:pt x="8821704" y="3539137"/>
                </a:cubicBezTo>
                <a:cubicBezTo>
                  <a:pt x="7780147" y="3303031"/>
                  <a:pt x="6732441" y="3117343"/>
                  <a:pt x="5607263" y="3066924"/>
                </a:cubicBezTo>
                <a:cubicBezTo>
                  <a:pt x="5275244" y="3054627"/>
                  <a:pt x="4917400" y="3054627"/>
                  <a:pt x="4559557" y="3066924"/>
                </a:cubicBezTo>
                <a:cubicBezTo>
                  <a:pt x="4483316" y="3073073"/>
                  <a:pt x="4016029" y="3098897"/>
                  <a:pt x="4227538" y="3066924"/>
                </a:cubicBezTo>
                <a:cubicBezTo>
                  <a:pt x="4553409" y="3015276"/>
                  <a:pt x="4949373" y="3009127"/>
                  <a:pt x="5287541" y="3009127"/>
                </a:cubicBezTo>
                <a:cubicBezTo>
                  <a:pt x="5428957" y="3009127"/>
                  <a:pt x="5747449" y="3002979"/>
                  <a:pt x="5505198" y="2971006"/>
                </a:cubicBezTo>
                <a:cubicBezTo>
                  <a:pt x="5191624" y="2926736"/>
                  <a:pt x="4745242" y="2990682"/>
                  <a:pt x="4367723" y="3009127"/>
                </a:cubicBezTo>
                <a:cubicBezTo>
                  <a:pt x="3945936" y="3028803"/>
                  <a:pt x="3562269" y="3034952"/>
                  <a:pt x="3204425" y="3066924"/>
                </a:cubicBezTo>
                <a:cubicBezTo>
                  <a:pt x="2456766" y="3130870"/>
                  <a:pt x="1907089" y="3258761"/>
                  <a:pt x="1332818" y="3418624"/>
                </a:cubicBezTo>
                <a:cubicBezTo>
                  <a:pt x="1262725" y="3443219"/>
                  <a:pt x="731494" y="3596934"/>
                  <a:pt x="1019244" y="3482570"/>
                </a:cubicBezTo>
                <a:cubicBezTo>
                  <a:pt x="1147133" y="3430922"/>
                  <a:pt x="1275023" y="3405097"/>
                  <a:pt x="1402912" y="3366976"/>
                </a:cubicBezTo>
                <a:cubicBezTo>
                  <a:pt x="1434884" y="3354679"/>
                  <a:pt x="1684513" y="3277206"/>
                  <a:pt x="1946440" y="3226788"/>
                </a:cubicBezTo>
                <a:cubicBezTo>
                  <a:pt x="2328877" y="3143167"/>
                  <a:pt x="2828136" y="3066924"/>
                  <a:pt x="3128184" y="3047249"/>
                </a:cubicBezTo>
                <a:cubicBezTo>
                  <a:pt x="4086122" y="2983303"/>
                  <a:pt x="5179327" y="2913209"/>
                  <a:pt x="6054875" y="2907061"/>
                </a:cubicBezTo>
                <a:cubicBezTo>
                  <a:pt x="6163089" y="2907061"/>
                  <a:pt x="6540607" y="2920587"/>
                  <a:pt x="6393043" y="2887385"/>
                </a:cubicBezTo>
                <a:cubicBezTo>
                  <a:pt x="6182764" y="2849264"/>
                  <a:pt x="5747449" y="2849264"/>
                  <a:pt x="5587588" y="2830818"/>
                </a:cubicBezTo>
                <a:cubicBezTo>
                  <a:pt x="5421578" y="2817291"/>
                  <a:pt x="5019466" y="2830818"/>
                  <a:pt x="5287541" y="2811142"/>
                </a:cubicBezTo>
                <a:cubicBezTo>
                  <a:pt x="5779422" y="2779170"/>
                  <a:pt x="6278681" y="2824669"/>
                  <a:pt x="6706617" y="2849264"/>
                </a:cubicBezTo>
                <a:cubicBezTo>
                  <a:pt x="8374092" y="2951330"/>
                  <a:pt x="9965327" y="3405097"/>
                  <a:pt x="11294635" y="3992904"/>
                </a:cubicBezTo>
                <a:cubicBezTo>
                  <a:pt x="11294635" y="4012579"/>
                  <a:pt x="11313081" y="4006432"/>
                  <a:pt x="11332756" y="4012579"/>
                </a:cubicBezTo>
                <a:cubicBezTo>
                  <a:pt x="11332756" y="4070376"/>
                  <a:pt x="11415146" y="3992904"/>
                  <a:pt x="11332756" y="4012579"/>
                </a:cubicBezTo>
                <a:cubicBezTo>
                  <a:pt x="11332756" y="3992904"/>
                  <a:pt x="11306932" y="3992904"/>
                  <a:pt x="11294635" y="3992904"/>
                </a:cubicBezTo>
                <a:cubicBezTo>
                  <a:pt x="10419087" y="3558812"/>
                  <a:pt x="9415650" y="3207112"/>
                  <a:pt x="8297851" y="2990682"/>
                </a:cubicBezTo>
                <a:cubicBezTo>
                  <a:pt x="8118315" y="2951330"/>
                  <a:pt x="7568638" y="2862791"/>
                  <a:pt x="7926482" y="2907061"/>
                </a:cubicBezTo>
                <a:cubicBezTo>
                  <a:pt x="8176110" y="2939033"/>
                  <a:pt x="8086342" y="2881236"/>
                  <a:pt x="7964602" y="2849264"/>
                </a:cubicBezTo>
                <a:cubicBezTo>
                  <a:pt x="7824416" y="2811142"/>
                  <a:pt x="7696527" y="2804994"/>
                  <a:pt x="7582165" y="2792696"/>
                </a:cubicBezTo>
                <a:cubicBezTo>
                  <a:pt x="7594462" y="2785318"/>
                  <a:pt x="7390331" y="2728751"/>
                  <a:pt x="7358359" y="2747197"/>
                </a:cubicBezTo>
                <a:cubicBezTo>
                  <a:pt x="7384183" y="2715224"/>
                  <a:pt x="7524369" y="2728751"/>
                  <a:pt x="7550193" y="2734900"/>
                </a:cubicBezTo>
                <a:cubicBezTo>
                  <a:pt x="7830565" y="2747197"/>
                  <a:pt x="8144139" y="2804994"/>
                  <a:pt x="8438037" y="2849264"/>
                </a:cubicBezTo>
                <a:cubicBezTo>
                  <a:pt x="9293910" y="2990682"/>
                  <a:pt x="10079689" y="3258761"/>
                  <a:pt x="10776930" y="3520691"/>
                </a:cubicBezTo>
                <a:cubicBezTo>
                  <a:pt x="10783079" y="3578488"/>
                  <a:pt x="10859320" y="3501016"/>
                  <a:pt x="10776930" y="3520691"/>
                </a:cubicBezTo>
                <a:cubicBezTo>
                  <a:pt x="10636745" y="3405097"/>
                  <a:pt x="10444911" y="3347301"/>
                  <a:pt x="10265374" y="3284585"/>
                </a:cubicBezTo>
                <a:cubicBezTo>
                  <a:pt x="9517716" y="3002979"/>
                  <a:pt x="8623722" y="2830818"/>
                  <a:pt x="7850240" y="2651278"/>
                </a:cubicBezTo>
                <a:cubicBezTo>
                  <a:pt x="8201934" y="2677103"/>
                  <a:pt x="8521658" y="2734900"/>
                  <a:pt x="8815555" y="2792696"/>
                </a:cubicBezTo>
                <a:cubicBezTo>
                  <a:pt x="8834001" y="2798845"/>
                  <a:pt x="9269316" y="2887385"/>
                  <a:pt x="9071334" y="2830818"/>
                </a:cubicBezTo>
                <a:cubicBezTo>
                  <a:pt x="8968039" y="2804994"/>
                  <a:pt x="9019686" y="2811142"/>
                  <a:pt x="8834001" y="2773021"/>
                </a:cubicBezTo>
                <a:cubicBezTo>
                  <a:pt x="8674140" y="2741048"/>
                  <a:pt x="8514278" y="2715224"/>
                  <a:pt x="8399917" y="2670954"/>
                </a:cubicBezTo>
                <a:cubicBezTo>
                  <a:pt x="8067897" y="2555360"/>
                  <a:pt x="8642167" y="2625454"/>
                  <a:pt x="8655694" y="2613157"/>
                </a:cubicBezTo>
                <a:cubicBezTo>
                  <a:pt x="8649546" y="2619306"/>
                  <a:pt x="8214231" y="2504942"/>
                  <a:pt x="8201934" y="2498793"/>
                </a:cubicBezTo>
                <a:cubicBezTo>
                  <a:pt x="8891797" y="2555360"/>
                  <a:pt x="9435325" y="2753345"/>
                  <a:pt x="10029271" y="2907061"/>
                </a:cubicBezTo>
                <a:cubicBezTo>
                  <a:pt x="10035420" y="2971006"/>
                  <a:pt x="10111662" y="2887385"/>
                  <a:pt x="10029271" y="2907061"/>
                </a:cubicBezTo>
                <a:cubicBezTo>
                  <a:pt x="9499271" y="2715224"/>
                  <a:pt x="9095929" y="2593482"/>
                  <a:pt x="8495833" y="2479118"/>
                </a:cubicBezTo>
                <a:cubicBezTo>
                  <a:pt x="8112167" y="2402875"/>
                  <a:pt x="8086342" y="2409024"/>
                  <a:pt x="7671933" y="2319254"/>
                </a:cubicBezTo>
                <a:cubicBezTo>
                  <a:pt x="7620286" y="2306957"/>
                  <a:pt x="6814830" y="2204890"/>
                  <a:pt x="6802534" y="2179066"/>
                </a:cubicBezTo>
                <a:cubicBezTo>
                  <a:pt x="6802534" y="2165539"/>
                  <a:pt x="6878775" y="2140944"/>
                  <a:pt x="6884924" y="2140944"/>
                </a:cubicBezTo>
                <a:cubicBezTo>
                  <a:pt x="7000516" y="2133566"/>
                  <a:pt x="7090284" y="2153242"/>
                  <a:pt x="7236619" y="2159390"/>
                </a:cubicBezTo>
                <a:cubicBezTo>
                  <a:pt x="7678082" y="2191363"/>
                  <a:pt x="8048222" y="2223336"/>
                  <a:pt x="8457712" y="2281133"/>
                </a:cubicBezTo>
                <a:cubicBezTo>
                  <a:pt x="8476158" y="2281133"/>
                  <a:pt x="8680288" y="2332781"/>
                  <a:pt x="8713490" y="2299578"/>
                </a:cubicBezTo>
                <a:cubicBezTo>
                  <a:pt x="8725787" y="2287281"/>
                  <a:pt x="8463861" y="2243011"/>
                  <a:pt x="8399917" y="2223336"/>
                </a:cubicBezTo>
                <a:cubicBezTo>
                  <a:pt x="8086342" y="2133566"/>
                  <a:pt x="8667991" y="2197511"/>
                  <a:pt x="8770057" y="2223336"/>
                </a:cubicBezTo>
                <a:cubicBezTo>
                  <a:pt x="8949593" y="2255308"/>
                  <a:pt x="9345557" y="2351227"/>
                  <a:pt x="9166021" y="2281133"/>
                </a:cubicBezTo>
                <a:cubicBezTo>
                  <a:pt x="8872122" y="2165539"/>
                  <a:pt x="8585601" y="2153242"/>
                  <a:pt x="8297851" y="2063472"/>
                </a:cubicBezTo>
                <a:cubicBezTo>
                  <a:pt x="8080194" y="1993378"/>
                  <a:pt x="8348269" y="2013053"/>
                  <a:pt x="8457712" y="2025351"/>
                </a:cubicBezTo>
                <a:cubicBezTo>
                  <a:pt x="8731936" y="2051175"/>
                  <a:pt x="8827853" y="2051175"/>
                  <a:pt x="9089779" y="2101593"/>
                </a:cubicBezTo>
                <a:cubicBezTo>
                  <a:pt x="9191844" y="2121269"/>
                  <a:pt x="9575511" y="2229484"/>
                  <a:pt x="9345557" y="2140944"/>
                </a:cubicBezTo>
                <a:cubicBezTo>
                  <a:pt x="9261937" y="2108972"/>
                  <a:pt x="9115604" y="2083147"/>
                  <a:pt x="9045511" y="2063472"/>
                </a:cubicBezTo>
                <a:cubicBezTo>
                  <a:pt x="8859825" y="2013053"/>
                  <a:pt x="8680288" y="1935581"/>
                  <a:pt x="8553629" y="1903608"/>
                </a:cubicBezTo>
                <a:cubicBezTo>
                  <a:pt x="8399917" y="1865487"/>
                  <a:pt x="8156435" y="1853190"/>
                  <a:pt x="8003953" y="1807690"/>
                </a:cubicBezTo>
                <a:cubicBezTo>
                  <a:pt x="7767850" y="1731447"/>
                  <a:pt x="8188408" y="1769569"/>
                  <a:pt x="8201934" y="1731447"/>
                </a:cubicBezTo>
                <a:cubicBezTo>
                  <a:pt x="8205008" y="1718535"/>
                  <a:pt x="8177648" y="1712079"/>
                  <a:pt x="8148750" y="1709620"/>
                </a:cubicBezTo>
                <a:lnTo>
                  <a:pt x="8111345" y="1708706"/>
                </a:lnTo>
                <a:lnTo>
                  <a:pt x="8168444" y="1701703"/>
                </a:lnTo>
                <a:cubicBezTo>
                  <a:pt x="8244128" y="1699167"/>
                  <a:pt x="8308919" y="1716691"/>
                  <a:pt x="8438037" y="1731447"/>
                </a:cubicBezTo>
                <a:cubicBezTo>
                  <a:pt x="8482306" y="1789244"/>
                  <a:pt x="8565926" y="1705623"/>
                  <a:pt x="8438037" y="1731447"/>
                </a:cubicBezTo>
                <a:cubicBezTo>
                  <a:pt x="8393768" y="1693326"/>
                  <a:pt x="8176110" y="1667502"/>
                  <a:pt x="8361795" y="1667502"/>
                </a:cubicBezTo>
                <a:cubicBezTo>
                  <a:pt x="8527805" y="1667502"/>
                  <a:pt x="8872122" y="1769569"/>
                  <a:pt x="8968039" y="1769569"/>
                </a:cubicBezTo>
                <a:cubicBezTo>
                  <a:pt x="9013538" y="1801541"/>
                  <a:pt x="9071334" y="1807690"/>
                  <a:pt x="9147575" y="1807690"/>
                </a:cubicBezTo>
                <a:cubicBezTo>
                  <a:pt x="9173399" y="1865487"/>
                  <a:pt x="9249640" y="1789244"/>
                  <a:pt x="9147575" y="1807690"/>
                </a:cubicBezTo>
                <a:cubicBezTo>
                  <a:pt x="9102076" y="1775717"/>
                  <a:pt x="9045511" y="1769569"/>
                  <a:pt x="8968039" y="1769569"/>
                </a:cubicBezTo>
                <a:cubicBezTo>
                  <a:pt x="8757759" y="1673651"/>
                  <a:pt x="8476158" y="1655205"/>
                  <a:pt x="8240055" y="1591259"/>
                </a:cubicBezTo>
                <a:cubicBezTo>
                  <a:pt x="8968039" y="1603556"/>
                  <a:pt x="9479596" y="1757271"/>
                  <a:pt x="10093217" y="1941730"/>
                </a:cubicBezTo>
                <a:cubicBezTo>
                  <a:pt x="10546977" y="2089296"/>
                  <a:pt x="11006885" y="2287281"/>
                  <a:pt x="11408997" y="2459442"/>
                </a:cubicBezTo>
                <a:cubicBezTo>
                  <a:pt x="12105009" y="2747197"/>
                  <a:pt x="12596890" y="3086600"/>
                  <a:pt x="13158863" y="3443219"/>
                </a:cubicBezTo>
                <a:cubicBezTo>
                  <a:pt x="13248632" y="3494867"/>
                  <a:pt x="13664271" y="3814595"/>
                  <a:pt x="13728215" y="3794919"/>
                </a:cubicBezTo>
                <a:cubicBezTo>
                  <a:pt x="13766336" y="3782622"/>
                  <a:pt x="13728215" y="3769095"/>
                  <a:pt x="13708540" y="3756798"/>
                </a:cubicBezTo>
                <a:cubicBezTo>
                  <a:pt x="13580651" y="3635055"/>
                  <a:pt x="13324873" y="3482570"/>
                  <a:pt x="13236335" y="3418624"/>
                </a:cubicBezTo>
                <a:cubicBezTo>
                  <a:pt x="12641159" y="3022654"/>
                  <a:pt x="12162805" y="2702927"/>
                  <a:pt x="11504914" y="2377051"/>
                </a:cubicBezTo>
                <a:cubicBezTo>
                  <a:pt x="10719134" y="1987229"/>
                  <a:pt x="9901382" y="1699475"/>
                  <a:pt x="8987714" y="1457220"/>
                </a:cubicBezTo>
                <a:cubicBezTo>
                  <a:pt x="8929918" y="1437544"/>
                  <a:pt x="8834001" y="1431395"/>
                  <a:pt x="8789732" y="1411720"/>
                </a:cubicBezTo>
                <a:cubicBezTo>
                  <a:pt x="8789732" y="1411720"/>
                  <a:pt x="8968039" y="1405571"/>
                  <a:pt x="8834001" y="1373599"/>
                </a:cubicBezTo>
                <a:cubicBezTo>
                  <a:pt x="8687666" y="1341626"/>
                  <a:pt x="8361795" y="1283829"/>
                  <a:pt x="8297851" y="1259234"/>
                </a:cubicBezTo>
                <a:cubicBezTo>
                  <a:pt x="9121751" y="1361301"/>
                  <a:pt x="9825141" y="1585111"/>
                  <a:pt x="10521152" y="1807690"/>
                </a:cubicBezTo>
                <a:cubicBezTo>
                  <a:pt x="10527302" y="1833514"/>
                  <a:pt x="10559273" y="1827366"/>
                  <a:pt x="10585097" y="1827366"/>
                </a:cubicBezTo>
                <a:cubicBezTo>
                  <a:pt x="10585097" y="1853190"/>
                  <a:pt x="10617070" y="1847041"/>
                  <a:pt x="10642893" y="1847041"/>
                </a:cubicBezTo>
                <a:cubicBezTo>
                  <a:pt x="10655190" y="1879014"/>
                  <a:pt x="10668718" y="1847041"/>
                  <a:pt x="10642893" y="1847041"/>
                </a:cubicBezTo>
                <a:cubicBezTo>
                  <a:pt x="10636745" y="1821217"/>
                  <a:pt x="10604772" y="1833514"/>
                  <a:pt x="10585097" y="1827366"/>
                </a:cubicBezTo>
                <a:cubicBezTo>
                  <a:pt x="10578948" y="1801541"/>
                  <a:pt x="10546977" y="1807690"/>
                  <a:pt x="10521152" y="1807690"/>
                </a:cubicBezTo>
                <a:cubicBezTo>
                  <a:pt x="10201430" y="1635529"/>
                  <a:pt x="9837438" y="1513787"/>
                  <a:pt x="9479596" y="1373599"/>
                </a:cubicBezTo>
                <a:cubicBezTo>
                  <a:pt x="9563214" y="1393274"/>
                  <a:pt x="9485743" y="1315802"/>
                  <a:pt x="9479596" y="1373599"/>
                </a:cubicBezTo>
                <a:cubicBezTo>
                  <a:pt x="9345557" y="1373599"/>
                  <a:pt x="9293910" y="1315802"/>
                  <a:pt x="9403353" y="1315802"/>
                </a:cubicBezTo>
                <a:cubicBezTo>
                  <a:pt x="9633307" y="1315802"/>
                  <a:pt x="9997299" y="1481814"/>
                  <a:pt x="10151012" y="1495341"/>
                </a:cubicBezTo>
                <a:cubicBezTo>
                  <a:pt x="10151012" y="1513787"/>
                  <a:pt x="10189133" y="1507638"/>
                  <a:pt x="10207578" y="1513787"/>
                </a:cubicBezTo>
                <a:cubicBezTo>
                  <a:pt x="10214958" y="1533462"/>
                  <a:pt x="10246929" y="1527314"/>
                  <a:pt x="10265374" y="1533462"/>
                </a:cubicBezTo>
                <a:cubicBezTo>
                  <a:pt x="10271523" y="1591259"/>
                  <a:pt x="10348994" y="1513787"/>
                  <a:pt x="10265374" y="1533462"/>
                </a:cubicBezTo>
                <a:cubicBezTo>
                  <a:pt x="10265374" y="1507638"/>
                  <a:pt x="10233402" y="1513787"/>
                  <a:pt x="10207578" y="1513787"/>
                </a:cubicBezTo>
                <a:cubicBezTo>
                  <a:pt x="10207578" y="1489192"/>
                  <a:pt x="10175606" y="1495341"/>
                  <a:pt x="10151012" y="1495341"/>
                </a:cubicBezTo>
                <a:cubicBezTo>
                  <a:pt x="9983774" y="1405571"/>
                  <a:pt x="9881707" y="1379747"/>
                  <a:pt x="9659132" y="1315802"/>
                </a:cubicBezTo>
                <a:cubicBezTo>
                  <a:pt x="9633307" y="1309653"/>
                  <a:pt x="9127900" y="1181762"/>
                  <a:pt x="9127900" y="1157168"/>
                </a:cubicBezTo>
                <a:cubicBezTo>
                  <a:pt x="9127900" y="1157168"/>
                  <a:pt x="9587809" y="1207586"/>
                  <a:pt x="9403353" y="1157168"/>
                </a:cubicBezTo>
                <a:cubicBezTo>
                  <a:pt x="9109454" y="1079695"/>
                  <a:pt x="8872122" y="1035425"/>
                  <a:pt x="8597898" y="983777"/>
                </a:cubicBezTo>
                <a:cubicBezTo>
                  <a:pt x="8527805" y="971480"/>
                  <a:pt x="8131842" y="881710"/>
                  <a:pt x="8418362" y="919832"/>
                </a:cubicBezTo>
                <a:cubicBezTo>
                  <a:pt x="9102076" y="1021898"/>
                  <a:pt x="9625929" y="1163316"/>
                  <a:pt x="10189133" y="1353923"/>
                </a:cubicBezTo>
                <a:cubicBezTo>
                  <a:pt x="10233402" y="1367450"/>
                  <a:pt x="10521152" y="1463368"/>
                  <a:pt x="10425236" y="1411720"/>
                </a:cubicBezTo>
                <a:cubicBezTo>
                  <a:pt x="10182985" y="1297356"/>
                  <a:pt x="9939503" y="1195289"/>
                  <a:pt x="9677577" y="1117817"/>
                </a:cubicBezTo>
                <a:cubicBezTo>
                  <a:pt x="9939503" y="1149789"/>
                  <a:pt x="10125188" y="1265383"/>
                  <a:pt x="10367440" y="1315802"/>
                </a:cubicBezTo>
                <a:cubicBezTo>
                  <a:pt x="10380966" y="1341626"/>
                  <a:pt x="10393263" y="1315802"/>
                  <a:pt x="10367440" y="1315802"/>
                </a:cubicBezTo>
                <a:cubicBezTo>
                  <a:pt x="10246929" y="1251856"/>
                  <a:pt x="10131337" y="1181762"/>
                  <a:pt x="10009596" y="1117817"/>
                </a:cubicBezTo>
                <a:cubicBezTo>
                  <a:pt x="10157161" y="1117817"/>
                  <a:pt x="10239551" y="1201438"/>
                  <a:pt x="10348994" y="1219884"/>
                </a:cubicBezTo>
                <a:cubicBezTo>
                  <a:pt x="10399412" y="1227262"/>
                  <a:pt x="10457208" y="1201438"/>
                  <a:pt x="10521152" y="1219884"/>
                </a:cubicBezTo>
                <a:cubicBezTo>
                  <a:pt x="10559273" y="1227262"/>
                  <a:pt x="10751107" y="1341626"/>
                  <a:pt x="10802754" y="1335477"/>
                </a:cubicBezTo>
                <a:cubicBezTo>
                  <a:pt x="10891293" y="1315802"/>
                  <a:pt x="10681014" y="1271532"/>
                  <a:pt x="10661338" y="1259234"/>
                </a:cubicBezTo>
                <a:cubicBezTo>
                  <a:pt x="10655190" y="1245708"/>
                  <a:pt x="10699459" y="1227262"/>
                  <a:pt x="10719134" y="1239559"/>
                </a:cubicBezTo>
                <a:cubicBezTo>
                  <a:pt x="10489180" y="1079695"/>
                  <a:pt x="10119040" y="957953"/>
                  <a:pt x="9601335" y="823913"/>
                </a:cubicBezTo>
                <a:cubicBezTo>
                  <a:pt x="9345557" y="753819"/>
                  <a:pt x="8763908" y="625928"/>
                  <a:pt x="8495833" y="569361"/>
                </a:cubicBezTo>
                <a:cubicBezTo>
                  <a:pt x="8476158" y="561983"/>
                  <a:pt x="8252352" y="498037"/>
                  <a:pt x="8380242" y="511564"/>
                </a:cubicBezTo>
                <a:cubicBezTo>
                  <a:pt x="8847528" y="555834"/>
                  <a:pt x="9371381" y="664050"/>
                  <a:pt x="9747670" y="683725"/>
                </a:cubicBezTo>
                <a:cubicBezTo>
                  <a:pt x="9741521" y="671428"/>
                  <a:pt x="9787020" y="645604"/>
                  <a:pt x="9817763" y="683725"/>
                </a:cubicBezTo>
                <a:cubicBezTo>
                  <a:pt x="9953030" y="677576"/>
                  <a:pt x="10055095" y="747671"/>
                  <a:pt x="10151012" y="766117"/>
                </a:cubicBezTo>
                <a:cubicBezTo>
                  <a:pt x="10233402" y="779643"/>
                  <a:pt x="10476883" y="799319"/>
                  <a:pt x="10348994" y="747671"/>
                </a:cubicBezTo>
                <a:cubicBezTo>
                  <a:pt x="10079689" y="632077"/>
                  <a:pt x="9799317" y="619780"/>
                  <a:pt x="9563214" y="491889"/>
                </a:cubicBezTo>
                <a:cubicBezTo>
                  <a:pt x="9223817" y="300052"/>
                  <a:pt x="9843586" y="479591"/>
                  <a:pt x="9991151" y="530010"/>
                </a:cubicBezTo>
                <a:cubicBezTo>
                  <a:pt x="10079689" y="555834"/>
                  <a:pt x="10157161" y="575510"/>
                  <a:pt x="10246929" y="607482"/>
                </a:cubicBezTo>
                <a:cubicBezTo>
                  <a:pt x="10335467" y="639455"/>
                  <a:pt x="10610921" y="727995"/>
                  <a:pt x="10483032" y="664050"/>
                </a:cubicBezTo>
                <a:cubicBezTo>
                  <a:pt x="10361291" y="607482"/>
                  <a:pt x="10239551" y="569361"/>
                  <a:pt x="10131337" y="530010"/>
                </a:cubicBezTo>
                <a:cubicBezTo>
                  <a:pt x="10048947" y="498037"/>
                  <a:pt x="9549689" y="261931"/>
                  <a:pt x="9895234" y="332025"/>
                </a:cubicBezTo>
                <a:cubicBezTo>
                  <a:pt x="10041569" y="357849"/>
                  <a:pt x="10195281" y="441470"/>
                  <a:pt x="10348994" y="491889"/>
                </a:cubicBezTo>
                <a:cubicBezTo>
                  <a:pt x="10834726" y="651752"/>
                  <a:pt x="11262664" y="799319"/>
                  <a:pt x="11684451" y="983777"/>
                </a:cubicBezTo>
                <a:cubicBezTo>
                  <a:pt x="12813317" y="1463368"/>
                  <a:pt x="13766336" y="2229484"/>
                  <a:pt x="14730423" y="2830818"/>
                </a:cubicBezTo>
                <a:cubicBezTo>
                  <a:pt x="15210007" y="3130870"/>
                  <a:pt x="15753535" y="3405097"/>
                  <a:pt x="16327806" y="3564961"/>
                </a:cubicBezTo>
                <a:cubicBezTo>
                  <a:pt x="16315509" y="3564961"/>
                  <a:pt x="16303212" y="3571110"/>
                  <a:pt x="16289685" y="3578488"/>
                </a:cubicBezTo>
                <a:cubicBezTo>
                  <a:pt x="16289685" y="3578488"/>
                  <a:pt x="16519639" y="3642434"/>
                  <a:pt x="16583584" y="3654731"/>
                </a:cubicBezTo>
                <a:cubicBezTo>
                  <a:pt x="16845510" y="3724825"/>
                  <a:pt x="17267298" y="3846567"/>
                  <a:pt x="17510780" y="3852716"/>
                </a:cubicBezTo>
                <a:cubicBezTo>
                  <a:pt x="17504630" y="3896986"/>
                  <a:pt x="17580872" y="3865013"/>
                  <a:pt x="17606696" y="3872391"/>
                </a:cubicBezTo>
                <a:cubicBezTo>
                  <a:pt x="17689086" y="3935107"/>
                  <a:pt x="17772706" y="3852716"/>
                  <a:pt x="17606696" y="3872391"/>
                </a:cubicBezTo>
                <a:cubicBezTo>
                  <a:pt x="17612844" y="3833040"/>
                  <a:pt x="17536602" y="3865013"/>
                  <a:pt x="17510780" y="3852716"/>
                </a:cubicBezTo>
                <a:cubicBezTo>
                  <a:pt x="17314334" y="3795534"/>
                  <a:pt x="17088838" y="3763254"/>
                  <a:pt x="16880460" y="3712816"/>
                </a:cubicBezTo>
                <a:lnTo>
                  <a:pt x="16694426" y="3659045"/>
                </a:lnTo>
                <a:lnTo>
                  <a:pt x="16714240" y="3657036"/>
                </a:lnTo>
                <a:cubicBezTo>
                  <a:pt x="16727766" y="3654731"/>
                  <a:pt x="16740370" y="3651656"/>
                  <a:pt x="16743446" y="3654731"/>
                </a:cubicBezTo>
                <a:cubicBezTo>
                  <a:pt x="16705324" y="3603083"/>
                  <a:pt x="16519639" y="3584637"/>
                  <a:pt x="16327806" y="3520691"/>
                </a:cubicBezTo>
                <a:cubicBezTo>
                  <a:pt x="14775922" y="2983303"/>
                  <a:pt x="13790930" y="2025351"/>
                  <a:pt x="12469001" y="1277680"/>
                </a:cubicBezTo>
                <a:cubicBezTo>
                  <a:pt x="12066888" y="1047723"/>
                  <a:pt x="11600831" y="855886"/>
                  <a:pt x="11172894" y="645604"/>
                </a:cubicBezTo>
                <a:cubicBezTo>
                  <a:pt x="11122478" y="619780"/>
                  <a:pt x="10891293" y="498037"/>
                  <a:pt x="11057302" y="549685"/>
                </a:cubicBezTo>
                <a:cubicBezTo>
                  <a:pt x="11320459" y="625928"/>
                  <a:pt x="11620506" y="811616"/>
                  <a:pt x="11824637" y="785792"/>
                </a:cubicBezTo>
                <a:cubicBezTo>
                  <a:pt x="11824637" y="843589"/>
                  <a:pt x="11908256" y="766117"/>
                  <a:pt x="11824637" y="785792"/>
                </a:cubicBezTo>
                <a:cubicBezTo>
                  <a:pt x="11620506" y="703401"/>
                  <a:pt x="11300783" y="441470"/>
                  <a:pt x="11057302" y="313579"/>
                </a:cubicBezTo>
                <a:cubicBezTo>
                  <a:pt x="10987209" y="274228"/>
                  <a:pt x="10649041" y="159864"/>
                  <a:pt x="10840875" y="134040"/>
                </a:cubicBezTo>
                <a:cubicBezTo>
                  <a:pt x="11122478" y="197985"/>
                  <a:pt x="11326607" y="325876"/>
                  <a:pt x="11626656" y="370146"/>
                </a:cubicBezTo>
                <a:cubicBezTo>
                  <a:pt x="11632803" y="427943"/>
                  <a:pt x="11710274" y="351700"/>
                  <a:pt x="11626656" y="370146"/>
                </a:cubicBezTo>
                <a:cubicBezTo>
                  <a:pt x="11550413" y="300052"/>
                  <a:pt x="11434821" y="281606"/>
                  <a:pt x="11352431" y="236107"/>
                </a:cubicBezTo>
                <a:cubicBezTo>
                  <a:pt x="11051155" y="70094"/>
                  <a:pt x="11652478" y="306201"/>
                  <a:pt x="11646331" y="313579"/>
                </a:cubicBezTo>
                <a:cubicBezTo>
                  <a:pt x="11710274" y="287755"/>
                  <a:pt x="11460645" y="159864"/>
                  <a:pt x="11447118" y="134040"/>
                </a:cubicBezTo>
                <a:cubicBezTo>
                  <a:pt x="11447118" y="140189"/>
                  <a:pt x="11556562" y="147567"/>
                  <a:pt x="11568859" y="134040"/>
                </a:cubicBezTo>
                <a:cubicBezTo>
                  <a:pt x="11614358" y="83621"/>
                  <a:pt x="11390552" y="57797"/>
                  <a:pt x="11352431" y="0"/>
                </a:cubicBezTo>
                <a:close/>
              </a:path>
            </a:pathLst>
          </a:custGeom>
        </p:spPr>
      </p:pic>
      <p:pic>
        <p:nvPicPr>
          <p:cNvPr id="62" name="图片 61"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77534" y="2218015"/>
            <a:ext cx="539892" cy="1442956"/>
            <a:chOff x="113597"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113597" y="923333"/>
              <a:ext cx="1310756" cy="1018407"/>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壹</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sp>
        <p:nvSpPr>
          <p:cNvPr id="367" name="矩形 366"/>
          <p:cNvSpPr/>
          <p:nvPr/>
        </p:nvSpPr>
        <p:spPr>
          <a:xfrm>
            <a:off x="1219069" y="4600961"/>
            <a:ext cx="5981196" cy="1061829"/>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368" name="文本框 367"/>
          <p:cNvSpPr txBox="1"/>
          <p:nvPr/>
        </p:nvSpPr>
        <p:spPr>
          <a:xfrm>
            <a:off x="1219069" y="3435485"/>
            <a:ext cx="4059263" cy="819840"/>
          </a:xfrm>
          <a:prstGeom prst="rect">
            <a:avLst/>
          </a:prstGeom>
          <a:noFill/>
        </p:spPr>
        <p:txBody>
          <a:bodyPr wrap="square" rtlCol="0">
            <a:spAutoFit/>
          </a:bodyPr>
          <a:lstStyle/>
          <a:p>
            <a:pPr>
              <a:lnSpc>
                <a:spcPts val="6600"/>
              </a:lnSpc>
            </a:pPr>
            <a:r>
              <a:rPr lang="en-US" altLang="zh-CN" sz="28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YOUR TITLE HERE</a:t>
            </a:r>
          </a:p>
        </p:txBody>
      </p:sp>
      <p:pic>
        <p:nvPicPr>
          <p:cNvPr id="6" name="图片 5"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92910" y="2541905"/>
            <a:ext cx="929005" cy="929005"/>
          </a:xfrm>
          <a:prstGeom prst="rect">
            <a:avLst/>
          </a:prstGeom>
        </p:spPr>
      </p:pic>
      <p:pic>
        <p:nvPicPr>
          <p:cNvPr id="4" name="图片 3"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89150" y="2541905"/>
            <a:ext cx="929005" cy="929005"/>
          </a:xfrm>
          <a:prstGeom prst="rect">
            <a:avLst/>
          </a:prstGeom>
        </p:spPr>
      </p:pic>
      <p:pic>
        <p:nvPicPr>
          <p:cNvPr id="44" name="图片 43"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00604" y="2541905"/>
            <a:ext cx="929005" cy="929005"/>
          </a:xfrm>
          <a:prstGeom prst="rect">
            <a:avLst/>
          </a:prstGeom>
        </p:spPr>
      </p:pic>
      <p:pic>
        <p:nvPicPr>
          <p:cNvPr id="45" name="图片 44"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09850" y="2541905"/>
            <a:ext cx="929005" cy="929005"/>
          </a:xfrm>
          <a:prstGeom prst="rect">
            <a:avLst/>
          </a:prstGeom>
        </p:spPr>
      </p:pic>
      <p:pic>
        <p:nvPicPr>
          <p:cNvPr id="62" name="图片 61"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77534" y="2218015"/>
            <a:ext cx="539892" cy="1442956"/>
            <a:chOff x="113597"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113597" y="923333"/>
              <a:ext cx="1310756" cy="1018407"/>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壹</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grpSp>
        <p:nvGrpSpPr>
          <p:cNvPr id="5" name="Group 43"/>
          <p:cNvGrpSpPr/>
          <p:nvPr/>
        </p:nvGrpSpPr>
        <p:grpSpPr>
          <a:xfrm>
            <a:off x="1205438" y="2465093"/>
            <a:ext cx="1903642" cy="1903642"/>
            <a:chOff x="785786" y="1643056"/>
            <a:chExt cx="1903642" cy="1903642"/>
          </a:xfrm>
        </p:grpSpPr>
        <p:sp>
          <p:nvSpPr>
            <p:cNvPr id="6" name="Arc 7"/>
            <p:cNvSpPr/>
            <p:nvPr/>
          </p:nvSpPr>
          <p:spPr>
            <a:xfrm>
              <a:off x="785786" y="1643056"/>
              <a:ext cx="1903642" cy="1903642"/>
            </a:xfrm>
            <a:prstGeom prst="arc">
              <a:avLst>
                <a:gd name="adj1" fmla="val 10782369"/>
                <a:gd name="adj2" fmla="val 0"/>
              </a:avLst>
            </a:prstGeom>
            <a:noFill/>
            <a:ln w="1270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 name="Arc 16"/>
            <p:cNvSpPr/>
            <p:nvPr/>
          </p:nvSpPr>
          <p:spPr>
            <a:xfrm flipH="1">
              <a:off x="785786" y="1643056"/>
              <a:ext cx="1903642" cy="1903642"/>
            </a:xfrm>
            <a:prstGeom prst="arc">
              <a:avLst>
                <a:gd name="adj1" fmla="val 21571566"/>
                <a:gd name="adj2" fmla="val 10822907"/>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8" name="Group 38"/>
            <p:cNvGrpSpPr/>
            <p:nvPr/>
          </p:nvGrpSpPr>
          <p:grpSpPr>
            <a:xfrm>
              <a:off x="1071538" y="2130551"/>
              <a:ext cx="1357322" cy="1188616"/>
              <a:chOff x="1071538" y="2130551"/>
              <a:chExt cx="1357322" cy="1188616"/>
            </a:xfrm>
          </p:grpSpPr>
          <p:sp>
            <p:nvSpPr>
              <p:cNvPr id="10" name="Rectangle 22"/>
              <p:cNvSpPr/>
              <p:nvPr/>
            </p:nvSpPr>
            <p:spPr>
              <a:xfrm>
                <a:off x="1500166" y="2571750"/>
                <a:ext cx="514500" cy="307777"/>
              </a:xfrm>
              <a:prstGeom prst="rect">
                <a:avLst/>
              </a:prstGeom>
            </p:spPr>
            <p:txBody>
              <a:bodyPr wrap="none">
                <a:spAutoFit/>
              </a:bodyPr>
              <a:lstStyle/>
              <a:p>
                <a:pPr algn="ctr"/>
                <a:r>
                  <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Like</a:t>
                </a:r>
              </a:p>
            </p:txBody>
          </p:sp>
          <p:sp>
            <p:nvSpPr>
              <p:cNvPr id="14" name="AutoShape 148"/>
              <p:cNvSpPr/>
              <p:nvPr/>
            </p:nvSpPr>
            <p:spPr bwMode="auto">
              <a:xfrm>
                <a:off x="1588299" y="2130551"/>
                <a:ext cx="54438" cy="54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12" name="Rectangle 34"/>
              <p:cNvSpPr/>
              <p:nvPr/>
            </p:nvSpPr>
            <p:spPr>
              <a:xfrm>
                <a:off x="1071538"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p>
            </p:txBody>
          </p:sp>
        </p:grpSp>
      </p:grpSp>
      <p:grpSp>
        <p:nvGrpSpPr>
          <p:cNvPr id="15" name="Group 44"/>
          <p:cNvGrpSpPr/>
          <p:nvPr/>
        </p:nvGrpSpPr>
        <p:grpSpPr>
          <a:xfrm>
            <a:off x="3859921" y="2465093"/>
            <a:ext cx="1903642" cy="1903642"/>
            <a:chOff x="2714612" y="1643056"/>
            <a:chExt cx="1903642" cy="1903642"/>
          </a:xfrm>
        </p:grpSpPr>
        <p:sp>
          <p:nvSpPr>
            <p:cNvPr id="16" name="Arc 8"/>
            <p:cNvSpPr/>
            <p:nvPr/>
          </p:nvSpPr>
          <p:spPr>
            <a:xfrm>
              <a:off x="2714612" y="1643056"/>
              <a:ext cx="1903642" cy="1903642"/>
            </a:xfrm>
            <a:prstGeom prst="arc">
              <a:avLst>
                <a:gd name="adj1" fmla="val 21571566"/>
                <a:gd name="adj2" fmla="val 10822907"/>
              </a:avLst>
            </a:prstGeom>
            <a:noFill/>
            <a:ln w="1270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Arc 15"/>
            <p:cNvSpPr/>
            <p:nvPr/>
          </p:nvSpPr>
          <p:spPr>
            <a:xfrm flipH="1">
              <a:off x="2714612" y="1643056"/>
              <a:ext cx="1903642" cy="1903642"/>
            </a:xfrm>
            <a:prstGeom prst="arc">
              <a:avLst>
                <a:gd name="adj1" fmla="val 10782369"/>
                <a:gd name="adj2" fmla="val 0"/>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18" name="Group 39"/>
            <p:cNvGrpSpPr/>
            <p:nvPr/>
          </p:nvGrpSpPr>
          <p:grpSpPr>
            <a:xfrm>
              <a:off x="3000364" y="2571750"/>
              <a:ext cx="1357322" cy="747417"/>
              <a:chOff x="3000364" y="2571750"/>
              <a:chExt cx="1357322" cy="747417"/>
            </a:xfrm>
          </p:grpSpPr>
          <p:sp>
            <p:nvSpPr>
              <p:cNvPr id="20" name="Rectangle 23"/>
              <p:cNvSpPr/>
              <p:nvPr/>
            </p:nvSpPr>
            <p:spPr>
              <a:xfrm>
                <a:off x="3214678" y="2571750"/>
                <a:ext cx="957313" cy="307777"/>
              </a:xfrm>
              <a:prstGeom prst="rect">
                <a:avLst/>
              </a:prstGeom>
            </p:spPr>
            <p:txBody>
              <a:bodyPr wrap="none">
                <a:spAutoFit/>
              </a:bodyPr>
              <a:lstStyle/>
              <a:p>
                <a:pPr algn="ctr"/>
                <a:r>
                  <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Diamond</a:t>
                </a:r>
              </a:p>
            </p:txBody>
          </p:sp>
          <p:sp>
            <p:nvSpPr>
              <p:cNvPr id="22" name="Rectangle 35"/>
              <p:cNvSpPr/>
              <p:nvPr/>
            </p:nvSpPr>
            <p:spPr>
              <a:xfrm>
                <a:off x="3000364"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p>
            </p:txBody>
          </p:sp>
        </p:grpSp>
      </p:grpSp>
      <p:grpSp>
        <p:nvGrpSpPr>
          <p:cNvPr id="23" name="Group 45"/>
          <p:cNvGrpSpPr/>
          <p:nvPr/>
        </p:nvGrpSpPr>
        <p:grpSpPr>
          <a:xfrm>
            <a:off x="6513286" y="2465093"/>
            <a:ext cx="1903642" cy="1903642"/>
            <a:chOff x="4643438" y="1643056"/>
            <a:chExt cx="1903642" cy="1903642"/>
          </a:xfrm>
        </p:grpSpPr>
        <p:sp>
          <p:nvSpPr>
            <p:cNvPr id="24" name="Arc 9"/>
            <p:cNvSpPr/>
            <p:nvPr/>
          </p:nvSpPr>
          <p:spPr>
            <a:xfrm>
              <a:off x="4643438" y="1643056"/>
              <a:ext cx="1903642" cy="1903642"/>
            </a:xfrm>
            <a:prstGeom prst="arc">
              <a:avLst>
                <a:gd name="adj1" fmla="val 10782369"/>
                <a:gd name="adj2" fmla="val 0"/>
              </a:avLst>
            </a:prstGeom>
            <a:noFill/>
            <a:ln w="1270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Arc 14"/>
            <p:cNvSpPr/>
            <p:nvPr/>
          </p:nvSpPr>
          <p:spPr>
            <a:xfrm flipH="1">
              <a:off x="4643438" y="1643056"/>
              <a:ext cx="1903642" cy="1903642"/>
            </a:xfrm>
            <a:prstGeom prst="arc">
              <a:avLst>
                <a:gd name="adj1" fmla="val 21571566"/>
                <a:gd name="adj2" fmla="val 10822907"/>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26" name="Group 40"/>
            <p:cNvGrpSpPr/>
            <p:nvPr/>
          </p:nvGrpSpPr>
          <p:grpSpPr>
            <a:xfrm>
              <a:off x="4929190" y="2571750"/>
              <a:ext cx="1357322" cy="747417"/>
              <a:chOff x="4929190" y="2571750"/>
              <a:chExt cx="1357322" cy="747417"/>
            </a:xfrm>
          </p:grpSpPr>
          <p:sp>
            <p:nvSpPr>
              <p:cNvPr id="28" name="Rectangle 24"/>
              <p:cNvSpPr/>
              <p:nvPr/>
            </p:nvSpPr>
            <p:spPr>
              <a:xfrm>
                <a:off x="5286380" y="2571750"/>
                <a:ext cx="519694" cy="307777"/>
              </a:xfrm>
              <a:prstGeom prst="rect">
                <a:avLst/>
              </a:prstGeom>
            </p:spPr>
            <p:txBody>
              <a:bodyPr wrap="none">
                <a:spAutoFit/>
              </a:bodyPr>
              <a:lstStyle/>
              <a:p>
                <a:pPr algn="ctr"/>
                <a:r>
                  <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Star</a:t>
                </a:r>
              </a:p>
            </p:txBody>
          </p:sp>
          <p:sp>
            <p:nvSpPr>
              <p:cNvPr id="30" name="Rectangle 36"/>
              <p:cNvSpPr/>
              <p:nvPr/>
            </p:nvSpPr>
            <p:spPr>
              <a:xfrm>
                <a:off x="4929190"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p>
            </p:txBody>
          </p:sp>
        </p:grpSp>
      </p:grpSp>
      <p:grpSp>
        <p:nvGrpSpPr>
          <p:cNvPr id="31" name="Group 46"/>
          <p:cNvGrpSpPr/>
          <p:nvPr/>
        </p:nvGrpSpPr>
        <p:grpSpPr>
          <a:xfrm>
            <a:off x="9166651" y="2465093"/>
            <a:ext cx="1903642" cy="1903642"/>
            <a:chOff x="6572264" y="1643056"/>
            <a:chExt cx="1903642" cy="1903642"/>
          </a:xfrm>
        </p:grpSpPr>
        <p:sp>
          <p:nvSpPr>
            <p:cNvPr id="32" name="Arc 10"/>
            <p:cNvSpPr/>
            <p:nvPr/>
          </p:nvSpPr>
          <p:spPr>
            <a:xfrm>
              <a:off x="6572264" y="1643056"/>
              <a:ext cx="1903642" cy="1903642"/>
            </a:xfrm>
            <a:prstGeom prst="arc">
              <a:avLst>
                <a:gd name="adj1" fmla="val 21571566"/>
                <a:gd name="adj2" fmla="val 10822907"/>
              </a:avLst>
            </a:prstGeom>
            <a:noFill/>
            <a:ln w="1270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3" name="Arc 13"/>
            <p:cNvSpPr/>
            <p:nvPr/>
          </p:nvSpPr>
          <p:spPr>
            <a:xfrm flipH="1">
              <a:off x="6572264" y="1643056"/>
              <a:ext cx="1903642" cy="1903642"/>
            </a:xfrm>
            <a:prstGeom prst="arc">
              <a:avLst>
                <a:gd name="adj1" fmla="val 10782369"/>
                <a:gd name="adj2" fmla="val 0"/>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34" name="Group 41"/>
            <p:cNvGrpSpPr/>
            <p:nvPr/>
          </p:nvGrpSpPr>
          <p:grpSpPr>
            <a:xfrm>
              <a:off x="6858016" y="2129926"/>
              <a:ext cx="1357322" cy="1189241"/>
              <a:chOff x="6858016" y="2129926"/>
              <a:chExt cx="1357322" cy="1189241"/>
            </a:xfrm>
          </p:grpSpPr>
          <p:sp>
            <p:nvSpPr>
              <p:cNvPr id="36" name="Rectangle 25"/>
              <p:cNvSpPr/>
              <p:nvPr/>
            </p:nvSpPr>
            <p:spPr>
              <a:xfrm>
                <a:off x="7143768" y="2571750"/>
                <a:ext cx="861133" cy="307777"/>
              </a:xfrm>
              <a:prstGeom prst="rect">
                <a:avLst/>
              </a:prstGeom>
            </p:spPr>
            <p:txBody>
              <a:bodyPr wrap="none">
                <a:spAutoFit/>
              </a:bodyPr>
              <a:lstStyle/>
              <a:p>
                <a:pPr algn="ctr"/>
                <a:r>
                  <a:rPr lang="en-US" sz="14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Delivery</a:t>
                </a:r>
              </a:p>
            </p:txBody>
          </p:sp>
          <p:sp>
            <p:nvSpPr>
              <p:cNvPr id="39" name="AutoShape 5"/>
              <p:cNvSpPr/>
              <p:nvPr/>
            </p:nvSpPr>
            <p:spPr bwMode="auto">
              <a:xfrm>
                <a:off x="7636291" y="2129926"/>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38" name="Rectangle 37"/>
              <p:cNvSpPr/>
              <p:nvPr/>
            </p:nvSpPr>
            <p:spPr>
              <a:xfrm>
                <a:off x="6858016" y="2857502"/>
                <a:ext cx="1357322" cy="461665"/>
              </a:xfrm>
              <a:prstGeom prst="rect">
                <a:avLst/>
              </a:prstGeom>
            </p:spPr>
            <p:txBody>
              <a:bodyPr wrap="square">
                <a:spAutoFit/>
              </a:bodyPr>
              <a:lstStyle/>
              <a:p>
                <a:pPr algn="ctr"/>
                <a:r>
                  <a:rPr lang="ms-MY" sz="800"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p>
            </p:txBody>
          </p:sp>
        </p:grpSp>
      </p:grpSp>
      <p:sp>
        <p:nvSpPr>
          <p:cNvPr id="41" name="文本框 40"/>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rgbClr val="8D6B43"/>
                </a:solidFill>
                <a:latin typeface="微软雅黑" panose="020B0503020204020204" charset="-122"/>
                <a:ea typeface="微软雅黑" panose="020B0503020204020204" charset="-122"/>
              </a:rPr>
              <a:t>YOUR TITLE HERE</a:t>
            </a:r>
          </a:p>
        </p:txBody>
      </p:sp>
      <p:sp>
        <p:nvSpPr>
          <p:cNvPr id="42" name="Text Box 10"/>
          <p:cNvSpPr txBox="1">
            <a:spLocks noChangeArrowheads="1"/>
          </p:cNvSpPr>
          <p:nvPr/>
        </p:nvSpPr>
        <p:spPr bwMode="auto">
          <a:xfrm>
            <a:off x="2608078" y="1174084"/>
            <a:ext cx="6975844" cy="207749"/>
          </a:xfrm>
          <a:prstGeom prst="rect">
            <a:avLst/>
          </a:prstGeom>
          <a:noFill/>
          <a:ln w="9525">
            <a:noFill/>
            <a:miter lim="800000"/>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p>
        </p:txBody>
      </p:sp>
      <p:sp>
        <p:nvSpPr>
          <p:cNvPr id="43" name="矩形 42"/>
          <p:cNvSpPr/>
          <p:nvPr/>
        </p:nvSpPr>
        <p:spPr>
          <a:xfrm>
            <a:off x="779666" y="5463772"/>
            <a:ext cx="10632660" cy="415498"/>
          </a:xfrm>
          <a:prstGeom prst="rect">
            <a:avLst/>
          </a:prstGeom>
        </p:spPr>
        <p:txBody>
          <a:bodyPr wrap="square">
            <a:spAutoFit/>
          </a:bodyPr>
          <a:lstStyle/>
          <a:p>
            <a:pPr algn="ctr">
              <a:buClr>
                <a:srgbClr val="E24848"/>
              </a:buClr>
            </a:pPr>
            <a:r>
              <a:rPr lang="en-US" altLang="zh-CN" sz="1050" noProof="1">
                <a:solidFill>
                  <a:schemeClr val="tx1">
                    <a:lumMod val="50000"/>
                    <a:lumOff val="50000"/>
                  </a:schemeClr>
                </a:solidFill>
                <a:latin typeface="Calibri Light" panose="020F030202020403020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pic>
        <p:nvPicPr>
          <p:cNvPr id="46" name="图片 45"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000000">
            <a:off x="992378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0"/>
          <p:cNvSpPr>
            <a:spLocks noChangeArrowheads="1"/>
          </p:cNvSpPr>
          <p:nvPr/>
        </p:nvSpPr>
        <p:spPr bwMode="auto">
          <a:xfrm>
            <a:off x="7753198" y="1170027"/>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Open Sans" panose="020B0606030504020204" pitchFamily="34" charset="0"/>
                <a:ea typeface="Open Sans" panose="020B0606030504020204" pitchFamily="34" charset="0"/>
                <a:cs typeface="Open Sans" panose="020B0606030504020204" pitchFamily="34" charset="0"/>
              </a:rPr>
              <a:t>PROMOTION</a:t>
            </a:r>
          </a:p>
        </p:txBody>
      </p:sp>
      <p:sp>
        <p:nvSpPr>
          <p:cNvPr id="6" name="Rectangle 23"/>
          <p:cNvSpPr/>
          <p:nvPr/>
        </p:nvSpPr>
        <p:spPr>
          <a:xfrm>
            <a:off x="7753199" y="148901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cxnSp>
        <p:nvCxnSpPr>
          <p:cNvPr id="9" name="直接连接符 8"/>
          <p:cNvCxnSpPr/>
          <p:nvPr/>
        </p:nvCxnSpPr>
        <p:spPr>
          <a:xfrm>
            <a:off x="0" y="0"/>
            <a:ext cx="1552575" cy="1508581"/>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0" name="椭圆 9"/>
          <p:cNvSpPr/>
          <p:nvPr/>
        </p:nvSpPr>
        <p:spPr>
          <a:xfrm>
            <a:off x="1552575" y="1508581"/>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1685925" y="1628775"/>
            <a:ext cx="1438275" cy="1378862"/>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H="1">
            <a:off x="1576983" y="3170658"/>
            <a:ext cx="1485900" cy="1362075"/>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5" name="直接连接符 14"/>
          <p:cNvCxnSpPr/>
          <p:nvPr/>
        </p:nvCxnSpPr>
        <p:spPr>
          <a:xfrm>
            <a:off x="1588443" y="4695754"/>
            <a:ext cx="2904006" cy="2162246"/>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6" name="椭圆 15"/>
          <p:cNvSpPr/>
          <p:nvPr/>
        </p:nvSpPr>
        <p:spPr>
          <a:xfrm>
            <a:off x="3102768" y="3050464"/>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43633" y="4566035"/>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ubtitle 2"/>
          <p:cNvSpPr txBox="1"/>
          <p:nvPr/>
        </p:nvSpPr>
        <p:spPr>
          <a:xfrm>
            <a:off x="3236118" y="2912505"/>
            <a:ext cx="3552825" cy="588946"/>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19" name="Subtitle 2"/>
          <p:cNvSpPr txBox="1"/>
          <p:nvPr/>
        </p:nvSpPr>
        <p:spPr>
          <a:xfrm>
            <a:off x="1838324" y="1367907"/>
            <a:ext cx="3552825" cy="588946"/>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0" name="Subtitle 2"/>
          <p:cNvSpPr txBox="1"/>
          <p:nvPr/>
        </p:nvSpPr>
        <p:spPr>
          <a:xfrm>
            <a:off x="1718369" y="4391756"/>
            <a:ext cx="3552825" cy="588946"/>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Nulla imperdiet volutpat dui at fermentum..</a:t>
            </a:r>
          </a:p>
        </p:txBody>
      </p:sp>
      <p:sp>
        <p:nvSpPr>
          <p:cNvPr id="27" name="任意多边形: 形状 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3"/>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5" name="Chart 2"/>
          <p:cNvGraphicFramePr/>
          <p:nvPr/>
        </p:nvGraphicFramePr>
        <p:xfrm>
          <a:off x="7493756" y="2432707"/>
          <a:ext cx="3880919" cy="3360821"/>
        </p:xfrm>
        <a:graphic>
          <a:graphicData uri="http://schemas.openxmlformats.org/drawingml/2006/chart">
            <c:chart xmlns:c="http://schemas.openxmlformats.org/drawingml/2006/chart" xmlns:r="http://schemas.openxmlformats.org/officeDocument/2006/relationships" r:id="rId5"/>
          </a:graphicData>
        </a:graphic>
      </p:graphicFrame>
      <p:pic>
        <p:nvPicPr>
          <p:cNvPr id="62" name="图片 61"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11111076" flipH="1">
            <a:off x="-189865" y="-125095"/>
            <a:ext cx="1796415" cy="1758315"/>
          </a:xfrm>
          <a:prstGeom prst="rect">
            <a:avLst/>
          </a:prstGeom>
        </p:spPr>
      </p:pic>
      <p:grpSp>
        <p:nvGrpSpPr>
          <p:cNvPr id="64" name="组合 63"/>
          <p:cNvGrpSpPr/>
          <p:nvPr/>
        </p:nvGrpSpPr>
        <p:grpSpPr>
          <a:xfrm>
            <a:off x="177534" y="2218015"/>
            <a:ext cx="539892" cy="1442956"/>
            <a:chOff x="113597"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113597" y="923333"/>
              <a:ext cx="1310756" cy="1018407"/>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壹</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pic>
        <p:nvPicPr>
          <p:cNvPr id="2" name="图片 1" descr="E:\素材\春\7ff96c0408d5f1ad90e6490e1fb39ea4.png7ff96c0408d5f1ad90e6490e1fb39ea4"/>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descr="E:\素材\春\7ff96c0408d5f1ad90e6490e1fb39ea4.png7ff96c0408d5f1ad90e6490e1fb39ea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77534" y="2218015"/>
            <a:ext cx="539892" cy="1442956"/>
            <a:chOff x="113597"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113597" y="923333"/>
              <a:ext cx="1310756" cy="1018407"/>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壹</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sp>
        <p:nvSpPr>
          <p:cNvPr id="2" name="矩形 1"/>
          <p:cNvSpPr/>
          <p:nvPr/>
        </p:nvSpPr>
        <p:spPr>
          <a:xfrm>
            <a:off x="4274612" y="1910428"/>
            <a:ext cx="3055064" cy="4184071"/>
          </a:xfrm>
          <a:prstGeom prst="rect">
            <a:avLst/>
          </a:prstGeom>
          <a:noFill/>
          <a:ln w="28575">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C:\Users\Administrator\Desktop\毕业季\QQ截图20170615202423.pngQQ截图20170615202423"/>
          <p:cNvPicPr>
            <a:picLocks noChangeAspect="1"/>
          </p:cNvPicPr>
          <p:nvPr/>
        </p:nvPicPr>
        <p:blipFill>
          <a:blip r:embed="rId5"/>
          <a:srcRect/>
          <a:stretch>
            <a:fillRect/>
          </a:stretch>
        </p:blipFill>
        <p:spPr>
          <a:xfrm>
            <a:off x="1489967" y="1396743"/>
            <a:ext cx="3833091" cy="3815080"/>
          </a:xfrm>
          <a:prstGeom prst="rect">
            <a:avLst/>
          </a:prstGeom>
        </p:spPr>
      </p:pic>
      <p:sp>
        <p:nvSpPr>
          <p:cNvPr id="5" name="矩形 4"/>
          <p:cNvSpPr/>
          <p:nvPr/>
        </p:nvSpPr>
        <p:spPr>
          <a:xfrm>
            <a:off x="5372696" y="801841"/>
            <a:ext cx="4781140" cy="1631216"/>
          </a:xfrm>
          <a:prstGeom prst="rect">
            <a:avLst/>
          </a:prstGeom>
        </p:spPr>
        <p:txBody>
          <a:bodyPr wrap="square">
            <a:spAutoFit/>
          </a:bodyPr>
          <a:lstStyle/>
          <a:p>
            <a:pPr>
              <a:lnSpc>
                <a:spcPts val="6000"/>
              </a:lnSpc>
            </a:pPr>
            <a:r>
              <a:rPr lang="en-US" altLang="zh-CN" sz="6600" b="1" spc="300" dirty="0">
                <a:solidFill>
                  <a:srgbClr val="8D6B43"/>
                </a:solidFill>
                <a:latin typeface="Open Sans" panose="020B0606030504020204" pitchFamily="34" charset="0"/>
                <a:ea typeface="Open Sans" panose="020B0606030504020204" pitchFamily="34" charset="0"/>
                <a:cs typeface="Open Sans" panose="020B0606030504020204" pitchFamily="34" charset="0"/>
              </a:rPr>
              <a:t>FASHION </a:t>
            </a:r>
          </a:p>
          <a:p>
            <a:pPr>
              <a:lnSpc>
                <a:spcPts val="6000"/>
              </a:lnSpc>
            </a:pPr>
            <a:r>
              <a:rPr lang="en-US" altLang="zh-CN" sz="4800" b="1" dirty="0">
                <a:solidFill>
                  <a:srgbClr val="8D6B43"/>
                </a:solidFill>
                <a:latin typeface="Open Sans" panose="020B0606030504020204" pitchFamily="34" charset="0"/>
                <a:ea typeface="Open Sans" panose="020B0606030504020204" pitchFamily="34" charset="0"/>
                <a:cs typeface="Open Sans" panose="020B0606030504020204" pitchFamily="34" charset="0"/>
              </a:rPr>
              <a:t>              STYLE</a:t>
            </a:r>
          </a:p>
        </p:txBody>
      </p:sp>
      <p:sp>
        <p:nvSpPr>
          <p:cNvPr id="7" name="矩形 6"/>
          <p:cNvSpPr/>
          <p:nvPr/>
        </p:nvSpPr>
        <p:spPr>
          <a:xfrm>
            <a:off x="5454641" y="2590820"/>
            <a:ext cx="1755264" cy="2862322"/>
          </a:xfrm>
          <a:prstGeom prst="rect">
            <a:avLst/>
          </a:prstGeom>
        </p:spPr>
        <p:txBody>
          <a:bodyPr wrap="square">
            <a:spAutoFit/>
          </a:bodyPr>
          <a:lstStyle/>
          <a:p>
            <a:pPr>
              <a:lnSpc>
                <a:spcPct val="250000"/>
              </a:lnSpc>
            </a:pPr>
            <a:r>
              <a:rPr lang="en-US" altLang="zh-CN" sz="800" spc="1200" dirty="0">
                <a:solidFill>
                  <a:schemeClr val="tx1">
                    <a:lumMod val="85000"/>
                    <a:lumOff val="15000"/>
                  </a:schemeClr>
                </a:solidFill>
                <a:latin typeface="Arial" panose="020B0604020202020204" pitchFamily="34" charset="0"/>
                <a:cs typeface="Arial" panose="020B0604020202020204" pitchFamily="34" charset="0"/>
              </a:rPr>
              <a:t>A CLOTHING STYLE MAY </a:t>
            </a:r>
          </a:p>
          <a:p>
            <a:pPr>
              <a:lnSpc>
                <a:spcPct val="250000"/>
              </a:lnSpc>
            </a:pPr>
            <a:r>
              <a:rPr lang="en-US" altLang="zh-CN" sz="800" spc="1200" dirty="0">
                <a:solidFill>
                  <a:schemeClr val="tx1">
                    <a:lumMod val="85000"/>
                    <a:lumOff val="15000"/>
                  </a:schemeClr>
                </a:solidFill>
                <a:latin typeface="Arial" panose="020B0604020202020204" pitchFamily="34" charset="0"/>
                <a:cs typeface="Arial" panose="020B0604020202020204" pitchFamily="34" charset="0"/>
              </a:rPr>
              <a:t>BE INTRODUCED AS A FASHION     </a:t>
            </a:r>
            <a:endParaRPr lang="zh-CN" altLang="en-US" sz="800" spc="12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8" name="矩形 7"/>
          <p:cNvSpPr/>
          <p:nvPr/>
        </p:nvSpPr>
        <p:spPr>
          <a:xfrm>
            <a:off x="6869709" y="2080526"/>
            <a:ext cx="340196" cy="340196"/>
          </a:xfrm>
          <a:prstGeom prst="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B9D83"/>
              </a:solidFill>
            </a:endParaRPr>
          </a:p>
        </p:txBody>
      </p:sp>
      <p:sp>
        <p:nvSpPr>
          <p:cNvPr id="9" name="矩形 8"/>
          <p:cNvSpPr/>
          <p:nvPr/>
        </p:nvSpPr>
        <p:spPr>
          <a:xfrm>
            <a:off x="7615484" y="3531062"/>
            <a:ext cx="3944575" cy="1546577"/>
          </a:xfrm>
          <a:prstGeom prst="rect">
            <a:avLst/>
          </a:prstGeom>
        </p:spPr>
        <p:txBody>
          <a:bodyPr wrap="square">
            <a:spAutoFit/>
          </a:bodyPr>
          <a:lstStyle/>
          <a:p>
            <a:pPr>
              <a:lnSpc>
                <a:spcPct val="150000"/>
              </a:lnSpc>
              <a:buClr>
                <a:srgbClr val="E24848"/>
              </a:buClr>
            </a:pPr>
            <a:r>
              <a:rPr lang="en-US" altLang="zh-CN" sz="1050" noProof="1">
                <a:solidFill>
                  <a:schemeClr val="tx1">
                    <a:lumMod val="50000"/>
                    <a:lumOff val="50000"/>
                  </a:schemeClr>
                </a:solidFill>
                <a:latin typeface="Calibri Light" panose="020F030202020403020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pic>
        <p:nvPicPr>
          <p:cNvPr id="3" name="图片 2"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descr="E:\素材\春\7ff96c0408d5f1ad90e6490e1fb39ea4.png7ff96c0408d5f1ad90e6490e1fb39ea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814195" flipV="1">
            <a:off x="-603250" y="396875"/>
            <a:ext cx="1523365" cy="1489075"/>
          </a:xfrm>
          <a:prstGeom prst="rect">
            <a:avLst/>
          </a:prstGeom>
        </p:spPr>
      </p:pic>
      <p:pic>
        <p:nvPicPr>
          <p:cNvPr id="63" name="图片 62"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1111076" flipH="1">
            <a:off x="-262890" y="-38100"/>
            <a:ext cx="1796415" cy="1758315"/>
          </a:xfrm>
          <a:prstGeom prst="rect">
            <a:avLst/>
          </a:prstGeom>
        </p:spPr>
      </p:pic>
      <p:grpSp>
        <p:nvGrpSpPr>
          <p:cNvPr id="64" name="组合 63"/>
          <p:cNvGrpSpPr/>
          <p:nvPr/>
        </p:nvGrpSpPr>
        <p:grpSpPr>
          <a:xfrm>
            <a:off x="177534" y="2218015"/>
            <a:ext cx="539892" cy="1442956"/>
            <a:chOff x="113597" y="923333"/>
            <a:chExt cx="1310756" cy="2512961"/>
          </a:xfrm>
        </p:grpSpPr>
        <p:sp>
          <p:nvSpPr>
            <p:cNvPr id="65" name="文本框 64"/>
            <p:cNvSpPr txBox="1"/>
            <p:nvPr/>
          </p:nvSpPr>
          <p:spPr>
            <a:xfrm>
              <a:off x="171391" y="1751718"/>
              <a:ext cx="1040621" cy="1684576"/>
            </a:xfrm>
            <a:prstGeom prst="rect">
              <a:avLst/>
            </a:prstGeom>
            <a:noFill/>
          </p:spPr>
          <p:txBody>
            <a:bodyPr vert="eaVert" wrap="square" rtlCol="0">
              <a:spAutoFit/>
            </a:bodyPr>
            <a:lstStyle/>
            <a:p>
              <a:pPr algn="ctr"/>
              <a:r>
                <a:rPr lang="zh-CN" altLang="en-US" sz="1600" dirty="0">
                  <a:latin typeface="方正姚体" panose="02010601030101010101" charset="-122"/>
                  <a:ea typeface="方正姚体" panose="02010601030101010101" charset="-122"/>
                </a:rPr>
                <a:t>添加标题</a:t>
              </a:r>
            </a:p>
          </p:txBody>
        </p:sp>
        <p:sp>
          <p:nvSpPr>
            <p:cNvPr id="66" name="文本框 65"/>
            <p:cNvSpPr txBox="1"/>
            <p:nvPr/>
          </p:nvSpPr>
          <p:spPr>
            <a:xfrm>
              <a:off x="113597" y="923333"/>
              <a:ext cx="1310756" cy="1018407"/>
            </a:xfrm>
            <a:prstGeom prst="rect">
              <a:avLst/>
            </a:prstGeom>
            <a:noFill/>
          </p:spPr>
          <p:txBody>
            <a:bodyPr wrap="square" rtlCol="0">
              <a:spAutoFit/>
            </a:bodyPr>
            <a:lstStyle/>
            <a:p>
              <a:pPr algn="ctr"/>
              <a:r>
                <a:rPr lang="zh-CN" altLang="en-US" sz="3200" dirty="0">
                  <a:solidFill>
                    <a:srgbClr val="8D6B43"/>
                  </a:solidFill>
                  <a:latin typeface="方正姚体" panose="02010601030101010101" charset="-122"/>
                  <a:ea typeface="方正姚体" panose="02010601030101010101" charset="-122"/>
                </a:rPr>
                <a:t>壹</a:t>
              </a:r>
            </a:p>
          </p:txBody>
        </p:sp>
      </p:grpSp>
      <p:sp>
        <p:nvSpPr>
          <p:cNvPr id="67" name="文本框 66"/>
          <p:cNvSpPr txBox="1"/>
          <p:nvPr/>
        </p:nvSpPr>
        <p:spPr>
          <a:xfrm>
            <a:off x="-67875" y="3688684"/>
            <a:ext cx="1015663" cy="1565493"/>
          </a:xfrm>
          <a:prstGeom prst="rect">
            <a:avLst/>
          </a:prstGeom>
          <a:noFill/>
        </p:spPr>
        <p:txBody>
          <a:bodyPr vert="eaVert" wrap="none" rtlCol="0">
            <a:spAutoFit/>
          </a:bodyPr>
          <a:lstStyle/>
          <a:p>
            <a:r>
              <a:rPr lang="en-US" altLang="zh-CN" sz="5400" dirty="0">
                <a:solidFill>
                  <a:srgbClr val="339183"/>
                </a:solidFill>
                <a:latin typeface="微软雅黑 Light" panose="020B0502040204020203" pitchFamily="34" charset="-122"/>
                <a:ea typeface="微软雅黑 Light" panose="020B0502040204020203" pitchFamily="34" charset="-122"/>
              </a:rPr>
              <a:t>ONE</a:t>
            </a:r>
          </a:p>
        </p:txBody>
      </p:sp>
      <p:pic>
        <p:nvPicPr>
          <p:cNvPr id="2" name="图片 1" descr="C:\Users\Administrator\Desktop\毕业季\QQ截图20170620123912.jpgQQ截图20170620123912"/>
          <p:cNvPicPr>
            <a:picLocks noChangeAspect="1"/>
          </p:cNvPicPr>
          <p:nvPr/>
        </p:nvPicPr>
        <p:blipFill rotWithShape="1">
          <a:blip r:embed="rId5"/>
          <a:srcRect/>
          <a:stretch>
            <a:fillRect/>
          </a:stretch>
        </p:blipFill>
        <p:spPr>
          <a:xfrm>
            <a:off x="1237615" y="1873885"/>
            <a:ext cx="2929890" cy="2825115"/>
          </a:xfrm>
          <a:prstGeom prst="rect">
            <a:avLst/>
          </a:prstGeom>
        </p:spPr>
      </p:pic>
      <p:pic>
        <p:nvPicPr>
          <p:cNvPr id="3" name="图片 2" descr="C:\Users\Administrator\Desktop\毕业季\QQ截图20170620123932.jpgQQ截图20170620123932"/>
          <p:cNvPicPr>
            <a:picLocks noChangeAspect="1"/>
          </p:cNvPicPr>
          <p:nvPr/>
        </p:nvPicPr>
        <p:blipFill rotWithShape="1">
          <a:blip r:embed="rId6"/>
          <a:srcRect/>
          <a:stretch>
            <a:fillRect/>
          </a:stretch>
        </p:blipFill>
        <p:spPr>
          <a:xfrm>
            <a:off x="4631055" y="1873250"/>
            <a:ext cx="2929890" cy="2825750"/>
          </a:xfrm>
          <a:prstGeom prst="rect">
            <a:avLst/>
          </a:prstGeom>
        </p:spPr>
      </p:pic>
      <p:pic>
        <p:nvPicPr>
          <p:cNvPr id="4" name="图片 3" descr="C:\Users\Administrator\Desktop\毕业季\QQ截图20170620123523.jpgQQ截图20170620123523"/>
          <p:cNvPicPr>
            <a:picLocks noChangeAspect="1"/>
          </p:cNvPicPr>
          <p:nvPr/>
        </p:nvPicPr>
        <p:blipFill rotWithShape="1">
          <a:blip r:embed="rId7" cstate="screen">
            <a:extLst>
              <a:ext uri="{28A0092B-C50C-407E-A947-70E740481C1C}">
                <a14:useLocalDpi xmlns:a14="http://schemas.microsoft.com/office/drawing/2010/main"/>
              </a:ext>
            </a:extLst>
          </a:blip>
          <a:srcRect/>
          <a:stretch>
            <a:fillRect/>
          </a:stretch>
        </p:blipFill>
        <p:spPr>
          <a:xfrm>
            <a:off x="8024495" y="1873885"/>
            <a:ext cx="2929890" cy="2825750"/>
          </a:xfrm>
          <a:prstGeom prst="rect">
            <a:avLst/>
          </a:prstGeom>
        </p:spPr>
      </p:pic>
      <p:sp>
        <p:nvSpPr>
          <p:cNvPr id="5" name="文本框 4"/>
          <p:cNvSpPr txBox="1"/>
          <p:nvPr/>
        </p:nvSpPr>
        <p:spPr>
          <a:xfrm>
            <a:off x="5152938" y="790539"/>
            <a:ext cx="1886117" cy="307777"/>
          </a:xfrm>
          <a:prstGeom prst="rect">
            <a:avLst/>
          </a:prstGeom>
          <a:noFill/>
        </p:spPr>
        <p:txBody>
          <a:bodyPr wrap="square" rtlCol="0">
            <a:spAutoFit/>
          </a:bodyPr>
          <a:lstStyle/>
          <a:p>
            <a:pPr algn="ctr"/>
            <a:r>
              <a:rPr lang="en-US" altLang="zh-CN" sz="1400" b="1" dirty="0">
                <a:solidFill>
                  <a:srgbClr val="8D6B43"/>
                </a:solidFill>
                <a:latin typeface="微软雅黑" panose="020B0503020204020204" charset="-122"/>
                <a:ea typeface="微软雅黑" panose="020B0503020204020204" charset="-122"/>
              </a:rPr>
              <a:t>YOUR TITLE HERE</a:t>
            </a:r>
          </a:p>
        </p:txBody>
      </p:sp>
      <p:sp>
        <p:nvSpPr>
          <p:cNvPr id="6" name="Text Box 10"/>
          <p:cNvSpPr txBox="1">
            <a:spLocks noChangeArrowheads="1"/>
          </p:cNvSpPr>
          <p:nvPr/>
        </p:nvSpPr>
        <p:spPr bwMode="auto">
          <a:xfrm>
            <a:off x="2608078" y="1174084"/>
            <a:ext cx="6975844" cy="207749"/>
          </a:xfrm>
          <a:prstGeom prst="rect">
            <a:avLst/>
          </a:prstGeom>
          <a:noFill/>
          <a:ln w="9525">
            <a:noFill/>
            <a:miter lim="800000"/>
          </a:ln>
        </p:spPr>
        <p:txBody>
          <a:bodyPr wrap="square" lIns="45720" tIns="22860" rIns="45720" bIns="22860">
            <a:spAutoFit/>
          </a:bodyPr>
          <a:lstStyle/>
          <a:p>
            <a:pPr algn="ctr"/>
            <a:r>
              <a:rPr lang="id-ID" altLang="zh-CN" sz="1050" dirty="0">
                <a:solidFill>
                  <a:schemeClr val="bg1">
                    <a:lumMod val="50000"/>
                  </a:schemeClr>
                </a:solidFill>
              </a:rPr>
              <a:t>Biscuit oat cake carrot cake muffin jelly beans chocolate chocolate sugar plum cheesecake</a:t>
            </a:r>
          </a:p>
        </p:txBody>
      </p:sp>
      <p:sp>
        <p:nvSpPr>
          <p:cNvPr id="7" name="矩形 6"/>
          <p:cNvSpPr/>
          <p:nvPr/>
        </p:nvSpPr>
        <p:spPr>
          <a:xfrm>
            <a:off x="1684444" y="5179924"/>
            <a:ext cx="8823111" cy="419602"/>
          </a:xfrm>
          <a:prstGeom prst="rect">
            <a:avLst/>
          </a:prstGeom>
        </p:spPr>
        <p:txBody>
          <a:bodyPr wrap="square">
            <a:spAutoFit/>
          </a:bodyPr>
          <a:lstStyle/>
          <a:p>
            <a:pPr algn="ctr">
              <a:lnSpc>
                <a:spcPts val="1260"/>
              </a:lnSpc>
              <a:buClr>
                <a:srgbClr val="E24848"/>
              </a:buClr>
            </a:pPr>
            <a:r>
              <a:rPr lang="en-US" altLang="zh-CN" sz="1050" noProof="1">
                <a:solidFill>
                  <a:schemeClr val="bg1">
                    <a:lumMod val="50000"/>
                  </a:schemeClr>
                </a:solidFill>
                <a:latin typeface="Calibri Light" panose="020F030202020403020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pic>
        <p:nvPicPr>
          <p:cNvPr id="8" name="图片 7" descr="E:\素材\春\7ff96c0408d5f1ad90e6490e1fb39ea4.png7ff96c0408d5f1ad90e6490e1fb39ea4"/>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000000">
            <a:off x="9909810" y="4994275"/>
            <a:ext cx="2396490" cy="234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1770</Words>
  <Application>Microsoft Office PowerPoint</Application>
  <PresentationFormat>宽屏</PresentationFormat>
  <Paragraphs>262</Paragraphs>
  <Slides>30</Slides>
  <Notes>29</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5" baseType="lpstr">
      <vt:lpstr>Agency FB</vt:lpstr>
      <vt:lpstr>Gill Sans</vt:lpstr>
      <vt:lpstr>Open Sans</vt:lpstr>
      <vt:lpstr>Open Sans Light</vt:lpstr>
      <vt:lpstr>等线</vt:lpstr>
      <vt:lpstr>方正汉真广标简体</vt:lpstr>
      <vt:lpstr>方正姚体</vt:lpstr>
      <vt:lpstr>宋体</vt:lpstr>
      <vt:lpstr>微软雅黑</vt:lpstr>
      <vt:lpstr>微软雅黑 Light</vt:lpstr>
      <vt:lpstr>Arial</vt:lpstr>
      <vt:lpstr>Calibri</vt:lpstr>
      <vt:lpstr>Calibri Light</vt:lpstr>
      <vt:lpstr>第一PPT，www.1ppt.com</vt:lpstr>
      <vt:lpstr>CorelDRAW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清新淡雅</dc:title>
  <dc:creator>user</dc:creator>
  <cp:keywords>user</cp:keywords>
  <dc:description>user</dc:description>
  <cp:lastModifiedBy>阳光 男孩</cp:lastModifiedBy>
  <cp:revision>34</cp:revision>
  <dcterms:created xsi:type="dcterms:W3CDTF">2017-07-11T03:06:00Z</dcterms:created>
  <dcterms:modified xsi:type="dcterms:W3CDTF">2019-10-30T12:18:15Z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