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>
      <p:cViewPr varScale="1">
        <p:scale>
          <a:sx n="112" d="100"/>
          <a:sy n="112" d="100"/>
        </p:scale>
        <p:origin x="9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2EB25-6CA7-42AA-A1E5-2D9AC7DC8551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6DB41-BD95-40B8-B123-5256E59043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04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93CEF-AB74-49CA-B46B-04961EAD6E96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A15DA-4D53-4B97-B28D-658C19162C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8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30D35-BB77-40F7-A2DE-55AD1F9A7289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95133-FE5C-4210-AC10-2F2182A850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76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FB57-AC16-46FB-94EB-6EE2974A7F96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608DB-BBAA-40ED-BCC5-332A930637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5DA7-D1C5-40FD-A911-5DE3C5DD9F2D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5D260-95D4-4A8B-ACAB-AF5AAB6E4A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1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D1851-5DB9-4CDA-AF10-65CE9A73FD3D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2E998-5389-46A5-8D25-90AD874BF6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295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0C7A-23BF-41D8-9CD9-091C46C77EBA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7987A-E4BE-44B2-AF20-3F465EB1E4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53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9A600-2B7E-42E1-8062-107E8268581B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0FA57-788B-4027-A9A9-57BA830187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5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4EE8-77BA-47D2-9FC9-608A500E8F92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662EB-A9B1-4C96-AC47-7B00E1D60E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4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18F3B-5C39-4E31-AE3D-FA161F19CEF9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F3692-42B5-46AD-AAC8-EA7B663849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2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A206A-7AD6-45B0-A3B5-CD26C2005386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8FCC3-3C0A-49C9-BEFE-07EA66A9EB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07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C6BFA5-7D81-426C-870B-044715A6A0CC}" type="datetimeFigureOut">
              <a:rPr lang="zh-CN" altLang="en-US"/>
              <a:pPr>
                <a:defRPr/>
              </a:pPr>
              <a:t>2019/10/31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82BA871-A620-43B4-83B2-EC64DDE156C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50" y="2130425"/>
            <a:ext cx="4608513" cy="1082675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万圣节</a:t>
            </a:r>
            <a:r>
              <a:rPr lang="en-US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50" y="3284538"/>
            <a:ext cx="4464050" cy="1008062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endParaRPr lang="zh-CN" altLang="en-US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en-US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205038"/>
            <a:ext cx="447516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3842"/>
      </p:ext>
    </p:extLst>
  </p:cSld>
  <p:clrMapOvr>
    <a:masterClrMapping/>
  </p:clrMapOvr>
</p:sld>
</file>

<file path=ppt/theme/theme1.xml><?xml version="1.0" encoding="utf-8"?>
<a:theme xmlns:a="http://schemas.openxmlformats.org/drawingml/2006/main" name="Halloween_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Halloween_19</Template>
  <TotalTime>1</TotalTime>
  <Words>19</Words>
  <Application>Microsoft Office PowerPoint</Application>
  <PresentationFormat>全屏显示(4:3)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Calibri</vt:lpstr>
      <vt:lpstr>宋体</vt:lpstr>
      <vt:lpstr>Arial</vt:lpstr>
      <vt:lpstr>Halloween_09</vt:lpstr>
      <vt:lpstr>万圣节PPT模板</vt:lpstr>
      <vt:lpstr>PowerPoint 演示文稿</vt:lpstr>
      <vt:lpstr>Thank you!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万圣节PPT模板</dc:title>
  <dc:subject>Halloween</dc:subject>
  <dc:creator>51PPT模板网</dc:creator>
  <cp:keywords>www.51pptmoban.com</cp:keywords>
  <dc:description>www.51pptmoban.com</dc:description>
  <cp:lastModifiedBy>阳光 男孩</cp:lastModifiedBy>
  <cp:revision>1</cp:revision>
  <dcterms:created xsi:type="dcterms:W3CDTF">2019-10-31T13:21:38Z</dcterms:created>
  <dcterms:modified xsi:type="dcterms:W3CDTF">2019-10-31T13:22:47Z</dcterms:modified>
  <cp:category>Festival</cp:category>
</cp:coreProperties>
</file>