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9" autoAdjust="0"/>
    <p:restoredTop sz="94660"/>
  </p:normalViewPr>
  <p:slideViewPr>
    <p:cSldViewPr>
      <p:cViewPr varScale="1">
        <p:scale>
          <a:sx n="112" d="100"/>
          <a:sy n="112" d="100"/>
        </p:scale>
        <p:origin x="99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759EE5-AB8A-47B5-8F46-CB5C119C37C0}" type="datetimeFigureOut">
              <a:rPr lang="zh-CN" altLang="en-US"/>
              <a:pPr>
                <a:defRPr/>
              </a:pPr>
              <a:t>2019/10/31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3E9AEB-F617-4CCB-857D-BC40A2527CE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8096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24456-8444-464A-9BE0-F798550E8C8D}" type="datetimeFigureOut">
              <a:rPr lang="zh-CN" altLang="en-US"/>
              <a:pPr>
                <a:defRPr/>
              </a:pPr>
              <a:t>2019/10/31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3AF688-745F-4BDF-A90F-DD0BF301B31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8832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0E955F-96BB-4480-9C6C-EC935AB5E01E}" type="datetimeFigureOut">
              <a:rPr lang="zh-CN" altLang="en-US"/>
              <a:pPr>
                <a:defRPr/>
              </a:pPr>
              <a:t>2019/10/31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F3E471-066A-4B66-BEB1-A2BC26B90B9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016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B8937E-3D37-4001-9D76-6488A507348A}" type="datetimeFigureOut">
              <a:rPr lang="zh-CN" altLang="en-US"/>
              <a:pPr>
                <a:defRPr/>
              </a:pPr>
              <a:t>2019/10/31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F0B1D5-094A-419B-A979-17A1EFECED7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0274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D69D9E-C25B-4EF1-9700-4CDE2B821FB9}" type="datetimeFigureOut">
              <a:rPr lang="zh-CN" altLang="en-US"/>
              <a:pPr>
                <a:defRPr/>
              </a:pPr>
              <a:t>2019/10/31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0416EC-6D55-4EA9-8202-A8AB23E305A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254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949272-685C-4785-AB34-C37DD240F5B2}" type="datetimeFigureOut">
              <a:rPr lang="zh-CN" altLang="en-US"/>
              <a:pPr>
                <a:defRPr/>
              </a:pPr>
              <a:t>2019/10/31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5A7A23-0E74-431A-98D2-194D434A91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5967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60AB56-FA86-4806-901E-E5865DD07E4A}" type="datetimeFigureOut">
              <a:rPr lang="zh-CN" altLang="en-US"/>
              <a:pPr>
                <a:defRPr/>
              </a:pPr>
              <a:t>2019/10/31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E74322-102D-4D72-BBDF-23EC097F9D6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970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43C38-600C-4A7B-82ED-10802779EFFC}" type="datetimeFigureOut">
              <a:rPr lang="zh-CN" altLang="en-US"/>
              <a:pPr>
                <a:defRPr/>
              </a:pPr>
              <a:t>2019/10/31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4B3EF1-44A2-4F26-A4C3-9375EF814C7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9790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F15CA-0B4B-4982-81F4-A6F8C942B922}" type="datetimeFigureOut">
              <a:rPr lang="zh-CN" altLang="en-US"/>
              <a:pPr>
                <a:defRPr/>
              </a:pPr>
              <a:t>2019/10/31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EA3B02-94F8-42FE-8CBC-BB355FF8AA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897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BDF9EC-E32A-4D48-BC22-599151E2A08E}" type="datetimeFigureOut">
              <a:rPr lang="zh-CN" altLang="en-US"/>
              <a:pPr>
                <a:defRPr/>
              </a:pPr>
              <a:t>2019/10/31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6F381F-0177-4EA7-AD38-CF4D9BD35F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450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09431C-6857-452F-B04F-72360318ED56}" type="datetimeFigureOut">
              <a:rPr lang="zh-CN" altLang="en-US"/>
              <a:pPr>
                <a:defRPr/>
              </a:pPr>
              <a:t>2019/10/31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95A1A5-B9EE-474E-A7B4-AF85E42B51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711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F87CF3C-3863-47E7-949C-F521F51CF0BE}" type="datetimeFigureOut">
              <a:rPr lang="zh-CN" altLang="en-US"/>
              <a:pPr>
                <a:defRPr/>
              </a:pPr>
              <a:t>2019/10/31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A1C4B267-53D5-48F7-A498-52B1EF5F355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013325"/>
            <a:ext cx="7772400" cy="685800"/>
          </a:xfrm>
          <a:scene3d>
            <a:camera prst="orthographicFront"/>
            <a:lightRig rig="threePt" dir="t"/>
          </a:scene3d>
          <a:sp3d>
            <a:bevelT/>
          </a:sp3d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万圣节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PPT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模板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707063"/>
            <a:ext cx="6400800" cy="530225"/>
          </a:xfrm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2019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年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11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月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日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68313" y="5084763"/>
            <a:ext cx="8229600" cy="1143000"/>
          </a:xfrm>
        </p:spPr>
        <p:txBody>
          <a:bodyPr/>
          <a:lstStyle/>
          <a:p>
            <a:r>
              <a:rPr lang="en-US" altLang="zh-CN" smtClean="0"/>
              <a:t>Thank you!</a:t>
            </a:r>
            <a:endParaRPr lang="zh-CN" altLang="en-US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5291968"/>
      </p:ext>
    </p:extLst>
  </p:cSld>
  <p:clrMapOvr>
    <a:masterClrMapping/>
  </p:clrMapOvr>
</p:sld>
</file>

<file path=ppt/theme/theme1.xml><?xml version="1.0" encoding="utf-8"?>
<a:theme xmlns:a="http://schemas.openxmlformats.org/drawingml/2006/main" name="Halloween_05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Halloween_15</Template>
  <TotalTime>0</TotalTime>
  <Words>24</Words>
  <Application>Microsoft Office PowerPoint</Application>
  <PresentationFormat>全屏显示(4:3)</PresentationFormat>
  <Paragraphs>4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Calibri</vt:lpstr>
      <vt:lpstr>宋体</vt:lpstr>
      <vt:lpstr>Arial</vt:lpstr>
      <vt:lpstr>Halloween_05</vt:lpstr>
      <vt:lpstr>万圣节PPT模板 </vt:lpstr>
      <vt:lpstr>PowerPoint 演示文稿</vt:lpstr>
      <vt:lpstr>Thank you!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万圣节PPT模板 </dc:title>
  <dc:subject>Halloween</dc:subject>
  <dc:creator>51PPT模板网</dc:creator>
  <cp:keywords>www.51pptmoban.com</cp:keywords>
  <dc:description>www.51pptmoban.com</dc:description>
  <cp:lastModifiedBy>阳光 男孩</cp:lastModifiedBy>
  <cp:revision>2</cp:revision>
  <dcterms:created xsi:type="dcterms:W3CDTF">2019-10-31T13:23:01Z</dcterms:created>
  <dcterms:modified xsi:type="dcterms:W3CDTF">2019-10-31T13:23:50Z</dcterms:modified>
  <cp:category>Festival</cp:category>
</cp:coreProperties>
</file>