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7"/>
  </p:notesMasterIdLst>
  <p:sldIdLst>
    <p:sldId id="262" r:id="rId3"/>
    <p:sldId id="257" r:id="rId4"/>
    <p:sldId id="260" r:id="rId5"/>
    <p:sldId id="258" r:id="rId6"/>
    <p:sldId id="270" r:id="rId7"/>
    <p:sldId id="261" r:id="rId8"/>
    <p:sldId id="264" r:id="rId9"/>
    <p:sldId id="268" r:id="rId10"/>
    <p:sldId id="265" r:id="rId11"/>
    <p:sldId id="274" r:id="rId12"/>
    <p:sldId id="271" r:id="rId13"/>
    <p:sldId id="269" r:id="rId14"/>
    <p:sldId id="275" r:id="rId15"/>
    <p:sldId id="272" r:id="rId16"/>
    <p:sldId id="278" r:id="rId17"/>
    <p:sldId id="281" r:id="rId18"/>
    <p:sldId id="279" r:id="rId19"/>
    <p:sldId id="282" r:id="rId20"/>
    <p:sldId id="283" r:id="rId21"/>
    <p:sldId id="284" r:id="rId22"/>
    <p:sldId id="287" r:id="rId23"/>
    <p:sldId id="286" r:id="rId24"/>
    <p:sldId id="263" r:id="rId25"/>
    <p:sldId id="288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25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C3C3C"/>
    <a:srgbClr val="F5F5F5"/>
    <a:srgbClr val="FFD700"/>
    <a:srgbClr val="F2F2F2"/>
    <a:srgbClr val="FFC000"/>
    <a:srgbClr val="FFFFFF"/>
    <a:srgbClr val="000000"/>
    <a:srgbClr val="FFBE00"/>
    <a:srgbClr val="2D2D2D"/>
    <a:srgbClr val="C1C1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35" autoAdjust="0"/>
    <p:restoredTop sz="94660"/>
  </p:normalViewPr>
  <p:slideViewPr>
    <p:cSldViewPr snapToGrid="0" showGuides="1">
      <p:cViewPr varScale="1">
        <p:scale>
          <a:sx n="84" d="100"/>
          <a:sy n="84" d="100"/>
        </p:scale>
        <p:origin x="869" y="72"/>
      </p:cViewPr>
      <p:guideLst>
        <p:guide orient="horz" pos="2183"/>
        <p:guide pos="257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3C3C3C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Sheet1!$A$2:$A$9</c:f>
              <c:strCache>
                <c:ptCount val="8"/>
                <c:pt idx="0">
                  <c:v>data</c:v>
                </c:pt>
                <c:pt idx="1">
                  <c:v>data</c:v>
                </c:pt>
                <c:pt idx="2">
                  <c:v>data</c:v>
                </c:pt>
                <c:pt idx="3">
                  <c:v>data</c:v>
                </c:pt>
                <c:pt idx="4">
                  <c:v>data</c:v>
                </c:pt>
                <c:pt idx="5">
                  <c:v>data</c:v>
                </c:pt>
                <c:pt idx="6">
                  <c:v>data</c:v>
                </c:pt>
                <c:pt idx="7">
                  <c:v>data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20</c:v>
                </c:pt>
                <c:pt idx="1">
                  <c:v>25</c:v>
                </c:pt>
                <c:pt idx="2">
                  <c:v>53</c:v>
                </c:pt>
                <c:pt idx="3">
                  <c:v>95</c:v>
                </c:pt>
                <c:pt idx="4">
                  <c:v>20</c:v>
                </c:pt>
                <c:pt idx="5">
                  <c:v>30</c:v>
                </c:pt>
                <c:pt idx="6">
                  <c:v>52</c:v>
                </c:pt>
                <c:pt idx="7">
                  <c:v>95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6F6-4126-B363-70D7F90DBB0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F2F2F2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rgbClr val="F2F2F2"/>
              </a:solidFill>
              <a:ln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D09-4D80-9D0C-95390059FC3E}"/>
              </c:ext>
            </c:extLst>
          </c:dPt>
          <c:cat>
            <c:strRef>
              <c:f>Sheet1!$A$2:$A$9</c:f>
              <c:strCache>
                <c:ptCount val="8"/>
                <c:pt idx="0">
                  <c:v>data</c:v>
                </c:pt>
                <c:pt idx="1">
                  <c:v>data</c:v>
                </c:pt>
                <c:pt idx="2">
                  <c:v>data</c:v>
                </c:pt>
                <c:pt idx="3">
                  <c:v>data</c:v>
                </c:pt>
                <c:pt idx="4">
                  <c:v>data</c:v>
                </c:pt>
                <c:pt idx="5">
                  <c:v>data</c:v>
                </c:pt>
                <c:pt idx="6">
                  <c:v>data</c:v>
                </c:pt>
                <c:pt idx="7">
                  <c:v>data</c:v>
                </c:pt>
              </c:strCache>
            </c:strRef>
          </c:cat>
          <c:val>
            <c:numRef>
              <c:f>Sheet1!$C$2:$C$9</c:f>
              <c:numCache>
                <c:formatCode>General</c:formatCode>
                <c:ptCount val="8"/>
                <c:pt idx="0">
                  <c:v>55</c:v>
                </c:pt>
                <c:pt idx="1">
                  <c:v>45</c:v>
                </c:pt>
                <c:pt idx="2">
                  <c:v>70</c:v>
                </c:pt>
                <c:pt idx="3">
                  <c:v>60</c:v>
                </c:pt>
                <c:pt idx="4">
                  <c:v>58</c:v>
                </c:pt>
                <c:pt idx="5">
                  <c:v>45</c:v>
                </c:pt>
                <c:pt idx="6">
                  <c:v>70</c:v>
                </c:pt>
                <c:pt idx="7">
                  <c:v>60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26F6-4126-B363-70D7F90DBB0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9"/>
        <c:axId val="430790864"/>
        <c:axId val="430791256"/>
      </c:barChart>
      <c:catAx>
        <c:axId val="4307908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rgbClr val="3C3C3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430791256"/>
        <c:crosses val="autoZero"/>
        <c:auto val="1"/>
        <c:lblAlgn val="ctr"/>
        <c:lblOffset val="100"/>
        <c:noMultiLvlLbl val="0"/>
      </c:catAx>
      <c:valAx>
        <c:axId val="4307912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rgbClr val="3C3C3C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600" b="1" i="0" u="none" strike="noStrike" kern="1200" baseline="0">
                <a:solidFill>
                  <a:srgbClr val="3C3C3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430790864"/>
        <c:crosses val="autoZero"/>
        <c:crossBetween val="between"/>
        <c:majorUnit val="2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DB9D6A-AD57-4325-A745-A6EC7DAF413E}" type="datetimeFigureOut">
              <a:rPr lang="zh-CN" altLang="en-US" smtClean="0"/>
              <a:t>2019/11/1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432666-23A9-4AEE-9747-47B8B0FA96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06476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97A951-8637-45F6-8969-173C002C041A}" type="slidenum">
              <a:rPr lang="zh-CN" altLang="en-US" smtClean="0">
                <a:solidFill>
                  <a:prstClr val="black"/>
                </a:solidFill>
              </a:rPr>
              <a:pPr/>
              <a:t>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28872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432666-23A9-4AEE-9747-47B8B0FA967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70266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432666-23A9-4AEE-9747-47B8B0FA967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35960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432666-23A9-4AEE-9747-47B8B0FA967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78244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E447D-8041-434C-BBDE-CB57D11DD223}" type="datetimeFigureOut">
              <a:rPr lang="zh-CN" altLang="en-US" smtClean="0"/>
              <a:t>2019/11/1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FC8-BD83-435A-8E31-4585A5A609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93253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E447D-8041-434C-BBDE-CB57D11DD223}" type="datetimeFigureOut">
              <a:rPr lang="zh-CN" altLang="en-US" smtClean="0"/>
              <a:t>2019/11/1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FC8-BD83-435A-8E31-4585A5A609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99888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E447D-8041-434C-BBDE-CB57D11DD223}" type="datetimeFigureOut">
              <a:rPr lang="zh-CN" altLang="en-US" smtClean="0"/>
              <a:t>2019/11/1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FC8-BD83-435A-8E31-4585A5A609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95444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9732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0526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B62AF-45E0-4952-B264-FD83F242619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E814E-A583-48B2-A478-AB1E580CB61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12402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B62AF-45E0-4952-B264-FD83F242619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E814E-A583-48B2-A478-AB1E580CB61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2507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B62AF-45E0-4952-B264-FD83F242619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E814E-A583-48B2-A478-AB1E580CB61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4187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B62AF-45E0-4952-B264-FD83F242619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E814E-A583-48B2-A478-AB1E580CB61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3559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B62AF-45E0-4952-B264-FD83F242619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E814E-A583-48B2-A478-AB1E580CB61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4192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B62AF-45E0-4952-B264-FD83F242619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E814E-A583-48B2-A478-AB1E580CB61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242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E447D-8041-434C-BBDE-CB57D11DD223}" type="datetimeFigureOut">
              <a:rPr lang="zh-CN" altLang="en-US" smtClean="0"/>
              <a:t>2019/11/1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FC8-BD83-435A-8E31-4585A5A609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893297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B62AF-45E0-4952-B264-FD83F242619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E814E-A583-48B2-A478-AB1E580CB61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8121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B62AF-45E0-4952-B264-FD83F242619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E814E-A583-48B2-A478-AB1E580CB61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1645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B62AF-45E0-4952-B264-FD83F242619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E814E-A583-48B2-A478-AB1E580CB61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8389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B62AF-45E0-4952-B264-FD83F242619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E814E-A583-48B2-A478-AB1E580CB61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5882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B62AF-45E0-4952-B264-FD83F242619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E814E-A583-48B2-A478-AB1E580CB61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0053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E447D-8041-434C-BBDE-CB57D11DD223}" type="datetimeFigureOut">
              <a:rPr lang="zh-CN" altLang="en-US" smtClean="0"/>
              <a:t>2019/11/1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FC8-BD83-435A-8E31-4585A5A609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06826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E447D-8041-434C-BBDE-CB57D11DD223}" type="datetimeFigureOut">
              <a:rPr lang="zh-CN" altLang="en-US" smtClean="0"/>
              <a:t>2019/11/1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FC8-BD83-435A-8E31-4585A5A609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41834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E447D-8041-434C-BBDE-CB57D11DD223}" type="datetimeFigureOut">
              <a:rPr lang="zh-CN" altLang="en-US" smtClean="0"/>
              <a:t>2019/11/1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FC8-BD83-435A-8E31-4585A5A609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11498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E447D-8041-434C-BBDE-CB57D11DD223}" type="datetimeFigureOut">
              <a:rPr lang="zh-CN" altLang="en-US" smtClean="0"/>
              <a:t>2019/11/1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FC8-BD83-435A-8E31-4585A5A609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52840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E447D-8041-434C-BBDE-CB57D11DD223}" type="datetimeFigureOut">
              <a:rPr lang="zh-CN" altLang="en-US" smtClean="0"/>
              <a:t>2019/11/1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FC8-BD83-435A-8E31-4585A5A609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40869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E447D-8041-434C-BBDE-CB57D11DD223}" type="datetimeFigureOut">
              <a:rPr lang="zh-CN" altLang="en-US" smtClean="0"/>
              <a:t>2019/11/1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FC8-BD83-435A-8E31-4585A5A609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46101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E447D-8041-434C-BBDE-CB57D11DD223}" type="datetimeFigureOut">
              <a:rPr lang="zh-CN" altLang="en-US" smtClean="0"/>
              <a:t>2019/11/1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FC8-BD83-435A-8E31-4585A5A609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14127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8E447D-8041-434C-BBDE-CB57D11DD223}" type="datetimeFigureOut">
              <a:rPr lang="zh-CN" altLang="en-US" smtClean="0"/>
              <a:t>2019/11/1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ADFC8-BD83-435A-8E31-4585A5A609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1998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2" r:id="rId12"/>
    <p:sldLayoutId id="214748367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EB62AF-45E0-4952-B264-FD83F242619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1E814E-A583-48B2-A478-AB1E580CB61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97534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Relationship Id="rId4" Type="http://schemas.microsoft.com/office/2007/relationships/hdphoto" Target="../media/hdphoto2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microsoft.com/office/2007/relationships/hdphoto" Target="../media/hdphoto3.wdp"/><Relationship Id="rId4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0" y="3765101"/>
            <a:ext cx="12192000" cy="1892403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9" name="Text Placeholder 2"/>
          <p:cNvSpPr txBox="1">
            <a:spLocks/>
          </p:cNvSpPr>
          <p:nvPr/>
        </p:nvSpPr>
        <p:spPr>
          <a:xfrm>
            <a:off x="2882528" y="3797034"/>
            <a:ext cx="7703291" cy="917976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1" hangingPunct="1">
              <a:lnSpc>
                <a:spcPct val="80000"/>
              </a:lnSpc>
              <a:spcBef>
                <a:spcPct val="20000"/>
              </a:spcBef>
              <a:buFont typeface="Arial" pitchFamily="34" charset="0"/>
              <a:buNone/>
              <a:defRPr sz="3600" b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>
              <a:lnSpc>
                <a:spcPct val="100000"/>
              </a:lnSpc>
            </a:pPr>
            <a:r>
              <a:rPr lang="en-US" altLang="ko-KR" sz="44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95000" endPos="25000" dist="177800" dir="5400000" sy="-100000" algn="bl" rotWithShape="0"/>
                </a:effectLst>
                <a:latin typeface="+mn-lt"/>
                <a:cs typeface="+mn-ea"/>
                <a:sym typeface="+mn-lt"/>
              </a:rPr>
              <a:t>POWERPOINT   TEMPLATE</a:t>
            </a:r>
            <a:endParaRPr lang="en-US" altLang="ko-KR" sz="44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95000" endPos="25000" dist="177800" dir="5400000" sy="-100000" algn="bl" rotWithShape="0"/>
              </a:effectLst>
              <a:latin typeface="+mn-lt"/>
              <a:cs typeface="+mn-ea"/>
              <a:sym typeface="+mn-lt"/>
            </a:endParaRPr>
          </a:p>
        </p:txBody>
      </p:sp>
      <p:sp>
        <p:nvSpPr>
          <p:cNvPr id="30" name="Text Placeholder 3"/>
          <p:cNvSpPr txBox="1">
            <a:spLocks/>
          </p:cNvSpPr>
          <p:nvPr/>
        </p:nvSpPr>
        <p:spPr>
          <a:xfrm>
            <a:off x="2889478" y="4715010"/>
            <a:ext cx="5437400" cy="618172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b="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>
              <a:spcBef>
                <a:spcPts val="0"/>
              </a:spcBef>
              <a:defRPr/>
            </a:pPr>
            <a:r>
              <a:rPr lang="en-US" altLang="ko-KR" sz="2000" dirty="0">
                <a:solidFill>
                  <a:prstClr val="black"/>
                </a:solidFill>
                <a:cs typeface="+mn-ea"/>
                <a:sym typeface="+mn-lt"/>
              </a:rPr>
              <a:t>INSERT THE TITLE </a:t>
            </a:r>
          </a:p>
          <a:p>
            <a:pPr defTabSz="685800">
              <a:spcBef>
                <a:spcPts val="0"/>
              </a:spcBef>
              <a:defRPr/>
            </a:pPr>
            <a:r>
              <a:rPr lang="en-US" altLang="ko-KR" sz="2000" dirty="0">
                <a:solidFill>
                  <a:prstClr val="black"/>
                </a:solidFill>
                <a:cs typeface="+mn-ea"/>
                <a:sym typeface="+mn-lt"/>
              </a:rPr>
              <a:t>OF YOUR PRESENTATION HERE</a:t>
            </a:r>
          </a:p>
        </p:txBody>
      </p:sp>
      <p:sp>
        <p:nvSpPr>
          <p:cNvPr id="64" name="燕尾形 63"/>
          <p:cNvSpPr/>
          <p:nvPr/>
        </p:nvSpPr>
        <p:spPr>
          <a:xfrm flipV="1">
            <a:off x="10459749" y="5086348"/>
            <a:ext cx="376279" cy="493669"/>
          </a:xfrm>
          <a:prstGeom prst="chevron">
            <a:avLst/>
          </a:prstGeom>
          <a:solidFill>
            <a:srgbClr val="FFD700"/>
          </a:solidFill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5" name="燕尾形 64"/>
          <p:cNvSpPr/>
          <p:nvPr/>
        </p:nvSpPr>
        <p:spPr>
          <a:xfrm flipV="1">
            <a:off x="10919743" y="5086348"/>
            <a:ext cx="376279" cy="493669"/>
          </a:xfrm>
          <a:prstGeom prst="chevron">
            <a:avLst/>
          </a:prstGeom>
          <a:solidFill>
            <a:srgbClr val="FFD700"/>
          </a:solidFill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6" name="燕尾形 65"/>
          <p:cNvSpPr/>
          <p:nvPr/>
        </p:nvSpPr>
        <p:spPr>
          <a:xfrm flipV="1">
            <a:off x="11396621" y="5086348"/>
            <a:ext cx="376279" cy="493669"/>
          </a:xfrm>
          <a:prstGeom prst="chevron">
            <a:avLst/>
          </a:prstGeom>
          <a:solidFill>
            <a:srgbClr val="FFD700"/>
          </a:solidFill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60000" y="3765100"/>
            <a:ext cx="2193366" cy="1892403"/>
          </a:xfrm>
          <a:prstGeom prst="rect">
            <a:avLst/>
          </a:prstGeom>
          <a:solidFill>
            <a:srgbClr val="FFD70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C5C8E890-B5F8-4985-AE18-17D7E00EE3AE}"/>
              </a:ext>
            </a:extLst>
          </p:cNvPr>
          <p:cNvSpPr/>
          <p:nvPr/>
        </p:nvSpPr>
        <p:spPr>
          <a:xfrm>
            <a:off x="689162" y="4315671"/>
            <a:ext cx="154305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3600" b="1" kern="0" dirty="0">
                <a:solidFill>
                  <a:srgbClr val="F5F5F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LOGO</a:t>
            </a:r>
            <a:endParaRPr lang="zh-CN" altLang="en-US" sz="3600" b="1" kern="0" dirty="0">
              <a:solidFill>
                <a:srgbClr val="F5F5F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0" y="0"/>
            <a:ext cx="360000" cy="6858000"/>
          </a:xfrm>
          <a:prstGeom prst="rect">
            <a:avLst/>
          </a:prstGeom>
          <a:solidFill>
            <a:srgbClr val="F2F2F2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94172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8641518" y="4639110"/>
            <a:ext cx="309760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ea typeface="Arial Unicode MS" panose="020B0604020202020204" pitchFamily="34" charset="-122"/>
                <a:cs typeface="Arial Unicode MS" panose="020B0604020202020204" pitchFamily="34" charset="-122"/>
              </a:rPr>
              <a:t>Click here add your text</a:t>
            </a:r>
          </a:p>
          <a:p>
            <a:pPr>
              <a:buSzPct val="25000"/>
            </a:pPr>
            <a:r>
              <a:rPr lang="en-US" altLang="zh-CN" sz="1400" dirty="0"/>
              <a:t>We have many PowerPoint </a:t>
            </a:r>
            <a:r>
              <a:rPr lang="zh-CN" altLang="en-US" sz="1400" dirty="0"/>
              <a:t>templates</a:t>
            </a:r>
            <a:r>
              <a:rPr lang="en-US" altLang="zh-CN" sz="1400" dirty="0"/>
              <a:t> that has been specifically designed</a:t>
            </a:r>
            <a:r>
              <a:rPr lang="zh-CN" altLang="en-US" sz="1400" dirty="0"/>
              <a:t>.</a:t>
            </a:r>
          </a:p>
        </p:txBody>
      </p:sp>
      <p:pic>
        <p:nvPicPr>
          <p:cNvPr id="235" name="图片 234"/>
          <p:cNvPicPr>
            <a:picLocks/>
          </p:cNvPicPr>
          <p:nvPr/>
        </p:nvPicPr>
        <p:blipFill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9" t="-902" r="98022" b="100000"/>
          <a:stretch>
            <a:fillRect/>
          </a:stretch>
        </p:blipFill>
        <p:spPr>
          <a:xfrm>
            <a:off x="2651750" y="5512982"/>
            <a:ext cx="50587" cy="21355"/>
          </a:xfrm>
          <a:custGeom>
            <a:avLst/>
            <a:gdLst>
              <a:gd name="connsiteX0" fmla="*/ 43218 w 50587"/>
              <a:gd name="connsiteY0" fmla="*/ 0 h 21355"/>
              <a:gd name="connsiteX1" fmla="*/ 50587 w 50587"/>
              <a:gd name="connsiteY1" fmla="*/ 21355 h 21355"/>
              <a:gd name="connsiteX2" fmla="*/ 2223 w 50587"/>
              <a:gd name="connsiteY2" fmla="*/ 21355 h 21355"/>
              <a:gd name="connsiteX3" fmla="*/ 0 w 50587"/>
              <a:gd name="connsiteY3" fmla="*/ 14914 h 21355"/>
              <a:gd name="connsiteX4" fmla="*/ 43218 w 50587"/>
              <a:gd name="connsiteY4" fmla="*/ 0 h 21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587" h="21355">
                <a:moveTo>
                  <a:pt x="43218" y="0"/>
                </a:moveTo>
                <a:lnTo>
                  <a:pt x="50587" y="21355"/>
                </a:lnTo>
                <a:lnTo>
                  <a:pt x="2223" y="21355"/>
                </a:lnTo>
                <a:lnTo>
                  <a:pt x="0" y="14914"/>
                </a:lnTo>
                <a:lnTo>
                  <a:pt x="43218" y="0"/>
                </a:lnTo>
                <a:close/>
              </a:path>
            </a:pathLst>
          </a:custGeom>
          <a:ln>
            <a:noFill/>
          </a:ln>
        </p:spPr>
      </p:pic>
      <p:sp>
        <p:nvSpPr>
          <p:cNvPr id="250" name="矩形 249"/>
          <p:cNvSpPr/>
          <p:nvPr/>
        </p:nvSpPr>
        <p:spPr>
          <a:xfrm>
            <a:off x="684089" y="1911118"/>
            <a:ext cx="312656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ea typeface="Arial Unicode MS" panose="020B0604020202020204" pitchFamily="34" charset="-122"/>
                <a:cs typeface="Arial Unicode MS" panose="020B0604020202020204" pitchFamily="34" charset="-122"/>
              </a:rPr>
              <a:t>Click here add your text</a:t>
            </a:r>
          </a:p>
          <a:p>
            <a:pPr>
              <a:buSzPct val="25000"/>
            </a:pPr>
            <a:r>
              <a:rPr lang="en-US" altLang="zh-CN" sz="1400" dirty="0"/>
              <a:t>We have many PowerPoint </a:t>
            </a:r>
            <a:r>
              <a:rPr lang="zh-CN" altLang="en-US" sz="1400" dirty="0"/>
              <a:t>templates</a:t>
            </a:r>
            <a:r>
              <a:rPr lang="en-US" altLang="zh-CN" sz="1400" dirty="0"/>
              <a:t> that has been specifically designed</a:t>
            </a:r>
            <a:r>
              <a:rPr lang="zh-CN" altLang="en-US" sz="1400" dirty="0"/>
              <a:t>.</a:t>
            </a:r>
          </a:p>
        </p:txBody>
      </p:sp>
      <p:sp>
        <p:nvSpPr>
          <p:cNvPr id="265" name="矩形 264"/>
          <p:cNvSpPr/>
          <p:nvPr/>
        </p:nvSpPr>
        <p:spPr>
          <a:xfrm>
            <a:off x="9175239" y="1652114"/>
            <a:ext cx="265816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ea typeface="Arial Unicode MS" panose="020B0604020202020204" pitchFamily="34" charset="-122"/>
                <a:cs typeface="Arial Unicode MS" panose="020B0604020202020204" pitchFamily="34" charset="-122"/>
              </a:rPr>
              <a:t>Click here add your text</a:t>
            </a:r>
          </a:p>
          <a:p>
            <a:pPr>
              <a:buSzPct val="25000"/>
            </a:pPr>
            <a:r>
              <a:rPr lang="en-US" altLang="zh-CN" sz="1400" dirty="0"/>
              <a:t>We have many PowerPoint </a:t>
            </a:r>
            <a:r>
              <a:rPr lang="zh-CN" altLang="en-US" sz="1400" dirty="0"/>
              <a:t>templates</a:t>
            </a:r>
            <a:r>
              <a:rPr lang="en-US" altLang="zh-CN" sz="1400" dirty="0"/>
              <a:t> that has been specifically designed</a:t>
            </a:r>
            <a:r>
              <a:rPr lang="zh-CN" altLang="en-US" sz="1400" dirty="0"/>
              <a:t>.</a:t>
            </a:r>
          </a:p>
        </p:txBody>
      </p:sp>
      <p:sp>
        <p:nvSpPr>
          <p:cNvPr id="267" name="矩形 266"/>
          <p:cNvSpPr/>
          <p:nvPr/>
        </p:nvSpPr>
        <p:spPr>
          <a:xfrm>
            <a:off x="613262" y="4558875"/>
            <a:ext cx="308356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ea typeface="Arial Unicode MS" panose="020B0604020202020204" pitchFamily="34" charset="-122"/>
                <a:cs typeface="Arial Unicode MS" panose="020B0604020202020204" pitchFamily="34" charset="-122"/>
              </a:rPr>
              <a:t>Click here add your text</a:t>
            </a:r>
          </a:p>
          <a:p>
            <a:pPr>
              <a:buSzPct val="25000"/>
            </a:pPr>
            <a:r>
              <a:rPr lang="en-US" altLang="zh-CN" sz="1400" dirty="0"/>
              <a:t>We have many PowerPoint </a:t>
            </a:r>
            <a:r>
              <a:rPr lang="zh-CN" altLang="en-US" sz="1400" dirty="0"/>
              <a:t>templates</a:t>
            </a:r>
            <a:r>
              <a:rPr lang="en-US" altLang="zh-CN" sz="1400" dirty="0"/>
              <a:t> that has been specifically designed</a:t>
            </a:r>
            <a:r>
              <a:rPr lang="zh-CN" altLang="en-US" sz="1400" dirty="0"/>
              <a:t>.</a:t>
            </a:r>
          </a:p>
        </p:txBody>
      </p:sp>
      <p:cxnSp>
        <p:nvCxnSpPr>
          <p:cNvPr id="6" name="直接连接符 5"/>
          <p:cNvCxnSpPr/>
          <p:nvPr/>
        </p:nvCxnSpPr>
        <p:spPr>
          <a:xfrm flipH="1">
            <a:off x="6665269" y="3707161"/>
            <a:ext cx="2105413" cy="221820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 flipV="1">
            <a:off x="3226062" y="5683816"/>
            <a:ext cx="4283073" cy="1259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5" name="图片 2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752637" y="1752588"/>
            <a:ext cx="4547281" cy="3787337"/>
          </a:xfrm>
          <a:prstGeom prst="snip2DiagRect">
            <a:avLst>
              <a:gd name="adj1" fmla="val 0"/>
              <a:gd name="adj2" fmla="val 40172"/>
            </a:avLst>
          </a:prstGeom>
          <a:solidFill>
            <a:srgbClr val="FFFFFF">
              <a:shade val="85000"/>
            </a:srgbClr>
          </a:solidFill>
          <a:ln w="88900" cap="sq">
            <a:solidFill>
              <a:srgbClr val="F2F2F2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6" name="矩形 16">
            <a:extLst>
              <a:ext uri="{FF2B5EF4-FFF2-40B4-BE49-F238E27FC236}">
                <a16:creationId xmlns="" xmlns:a16="http://schemas.microsoft.com/office/drawing/2014/main" id="{FE8C0A9C-48EA-4938-911D-BF43EC8F6D95}"/>
              </a:ext>
            </a:extLst>
          </p:cNvPr>
          <p:cNvSpPr/>
          <p:nvPr/>
        </p:nvSpPr>
        <p:spPr>
          <a:xfrm>
            <a:off x="861769" y="368889"/>
            <a:ext cx="3265731" cy="646986"/>
          </a:xfrm>
          <a:prstGeom prst="roundRect">
            <a:avLst/>
          </a:prstGeom>
          <a:ln w="15875"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dirty="0">
                <a:cs typeface="+mn-ea"/>
                <a:sym typeface="+mn-lt"/>
              </a:rPr>
              <a:t>Add your title</a:t>
            </a:r>
          </a:p>
        </p:txBody>
      </p:sp>
      <p:sp>
        <p:nvSpPr>
          <p:cNvPr id="15" name="矩形 14"/>
          <p:cNvSpPr/>
          <p:nvPr/>
        </p:nvSpPr>
        <p:spPr>
          <a:xfrm>
            <a:off x="417388" y="441953"/>
            <a:ext cx="533401" cy="500858"/>
          </a:xfrm>
          <a:prstGeom prst="rect">
            <a:avLst/>
          </a:prstGeom>
          <a:solidFill>
            <a:srgbClr val="FFD700"/>
          </a:solidFill>
          <a:ln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497659" y="6345166"/>
            <a:ext cx="3385324" cy="360000"/>
          </a:xfrm>
          <a:prstGeom prst="rect">
            <a:avLst/>
          </a:prstGeom>
          <a:solidFill>
            <a:srgbClr val="FFD700"/>
          </a:solidFill>
          <a:ln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3588248" y="1957214"/>
            <a:ext cx="354996" cy="347723"/>
          </a:xfrm>
          <a:prstGeom prst="ellipse">
            <a:avLst/>
          </a:prstGeom>
          <a:solidFill>
            <a:srgbClr val="FFD7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3191929" y="4488836"/>
            <a:ext cx="354996" cy="347723"/>
          </a:xfrm>
          <a:prstGeom prst="ellipse">
            <a:avLst/>
          </a:prstGeom>
          <a:solidFill>
            <a:srgbClr val="FFD7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8641518" y="1822206"/>
            <a:ext cx="354996" cy="347723"/>
          </a:xfrm>
          <a:prstGeom prst="ellipse">
            <a:avLst/>
          </a:prstGeom>
          <a:solidFill>
            <a:srgbClr val="FFD7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8115722" y="4768440"/>
            <a:ext cx="354996" cy="347723"/>
          </a:xfrm>
          <a:prstGeom prst="ellipse">
            <a:avLst/>
          </a:prstGeom>
          <a:solidFill>
            <a:srgbClr val="FFD7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6404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2F2F2">
              <a:alpha val="73000"/>
            </a:srgbClr>
          </a:solidFill>
          <a:ln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458842"/>
            <a:ext cx="1173707" cy="502434"/>
          </a:xfrm>
          <a:prstGeom prst="rect">
            <a:avLst/>
          </a:prstGeom>
          <a:solidFill>
            <a:srgbClr val="FFD700"/>
          </a:solidFill>
          <a:ln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4276901910"/>
              </p:ext>
            </p:extLst>
          </p:nvPr>
        </p:nvGraphicFramePr>
        <p:xfrm>
          <a:off x="615950" y="1350134"/>
          <a:ext cx="10960099" cy="40346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矩形 7"/>
          <p:cNvSpPr/>
          <p:nvPr/>
        </p:nvSpPr>
        <p:spPr>
          <a:xfrm>
            <a:off x="2166043" y="5802185"/>
            <a:ext cx="400978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Click here add your text</a:t>
            </a:r>
          </a:p>
          <a:p>
            <a:pPr>
              <a:buSzPct val="25000"/>
            </a:pPr>
            <a:r>
              <a:rPr lang="en-US" altLang="zh-CN" sz="1400" dirty="0"/>
              <a:t>We have many PowerPoint </a:t>
            </a:r>
            <a:r>
              <a:rPr lang="zh-CN" altLang="en-US" sz="1400" dirty="0"/>
              <a:t>templates</a:t>
            </a:r>
            <a:r>
              <a:rPr lang="en-US" altLang="zh-CN" sz="1400" dirty="0"/>
              <a:t> that has been specifically designed</a:t>
            </a:r>
            <a:r>
              <a:rPr lang="zh-CN" altLang="en-US" sz="1400" dirty="0"/>
              <a:t>.</a:t>
            </a:r>
          </a:p>
        </p:txBody>
      </p:sp>
      <p:sp>
        <p:nvSpPr>
          <p:cNvPr id="9" name="矩形 8"/>
          <p:cNvSpPr/>
          <p:nvPr/>
        </p:nvSpPr>
        <p:spPr>
          <a:xfrm>
            <a:off x="1673633" y="5802185"/>
            <a:ext cx="324401" cy="317754"/>
          </a:xfrm>
          <a:prstGeom prst="rect">
            <a:avLst/>
          </a:prstGeom>
          <a:solidFill>
            <a:srgbClr val="3C3C3C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0" name="矩形 9"/>
          <p:cNvSpPr/>
          <p:nvPr/>
        </p:nvSpPr>
        <p:spPr>
          <a:xfrm>
            <a:off x="7193429" y="5802185"/>
            <a:ext cx="400978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Click here add your text</a:t>
            </a:r>
          </a:p>
          <a:p>
            <a:pPr>
              <a:buSzPct val="25000"/>
            </a:pPr>
            <a:r>
              <a:rPr lang="en-US" altLang="zh-CN" sz="1400" dirty="0"/>
              <a:t>We have many PowerPoint </a:t>
            </a:r>
            <a:r>
              <a:rPr lang="zh-CN" altLang="en-US" sz="1400" dirty="0"/>
              <a:t>templates</a:t>
            </a:r>
            <a:r>
              <a:rPr lang="en-US" altLang="zh-CN" sz="1400" dirty="0"/>
              <a:t> that has been specifically designed</a:t>
            </a:r>
            <a:r>
              <a:rPr lang="zh-CN" altLang="en-US" sz="1400" dirty="0"/>
              <a:t>.</a:t>
            </a:r>
          </a:p>
        </p:txBody>
      </p:sp>
      <p:sp>
        <p:nvSpPr>
          <p:cNvPr id="11" name="矩形 10"/>
          <p:cNvSpPr/>
          <p:nvPr/>
        </p:nvSpPr>
        <p:spPr>
          <a:xfrm>
            <a:off x="6701019" y="5802185"/>
            <a:ext cx="324401" cy="317754"/>
          </a:xfrm>
          <a:prstGeom prst="rect">
            <a:avLst/>
          </a:prstGeom>
          <a:solidFill>
            <a:srgbClr val="F2F2F2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24" name="矩形 16">
            <a:extLst>
              <a:ext uri="{FF2B5EF4-FFF2-40B4-BE49-F238E27FC236}">
                <a16:creationId xmlns="" xmlns:a16="http://schemas.microsoft.com/office/drawing/2014/main" id="{FE8C0A9C-48EA-4938-911D-BF43EC8F6D95}"/>
              </a:ext>
            </a:extLst>
          </p:cNvPr>
          <p:cNvSpPr/>
          <p:nvPr/>
        </p:nvSpPr>
        <p:spPr>
          <a:xfrm>
            <a:off x="1173707" y="318462"/>
            <a:ext cx="3585696" cy="783193"/>
          </a:xfrm>
          <a:prstGeom prst="roundRect">
            <a:avLst/>
          </a:prstGeom>
          <a:ln w="15875"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4000" b="1" dirty="0">
                <a:cs typeface="+mn-ea"/>
                <a:sym typeface="+mn-lt"/>
              </a:rPr>
              <a:t>Data analysis</a:t>
            </a:r>
          </a:p>
        </p:txBody>
      </p:sp>
    </p:spTree>
    <p:extLst>
      <p:ext uri="{BB962C8B-B14F-4D97-AF65-F5344CB8AC3E}">
        <p14:creationId xmlns:p14="http://schemas.microsoft.com/office/powerpoint/2010/main" val="1649003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0" y="-17154"/>
            <a:ext cx="5906327" cy="6875154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20040" y="1289438"/>
            <a:ext cx="349005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b="1" dirty="0" smtClean="0"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Add </a:t>
            </a:r>
            <a:r>
              <a:rPr lang="en-US" altLang="zh-CN" sz="4000" b="1" dirty="0"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your </a:t>
            </a:r>
            <a:r>
              <a:rPr lang="en-US" altLang="zh-CN" sz="4000" b="1" dirty="0">
                <a:cs typeface="+mn-ea"/>
                <a:sym typeface="+mn-lt"/>
              </a:rPr>
              <a:t>title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6108960" y="1960254"/>
            <a:ext cx="57658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556" y="1289438"/>
            <a:ext cx="5409856" cy="4997062"/>
          </a:xfrm>
          <a:prstGeom prst="rect">
            <a:avLst/>
          </a:prstGeom>
        </p:spPr>
      </p:pic>
      <p:sp>
        <p:nvSpPr>
          <p:cNvPr id="6" name="直角三角形 5"/>
          <p:cNvSpPr/>
          <p:nvPr/>
        </p:nvSpPr>
        <p:spPr>
          <a:xfrm>
            <a:off x="0" y="5370640"/>
            <a:ext cx="1790700" cy="1487360"/>
          </a:xfrm>
          <a:prstGeom prst="rtTriangle">
            <a:avLst/>
          </a:prstGeom>
          <a:solidFill>
            <a:srgbClr val="F2F2F2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直角三角形 28"/>
          <p:cNvSpPr/>
          <p:nvPr/>
        </p:nvSpPr>
        <p:spPr>
          <a:xfrm rot="10800000">
            <a:off x="10401300" y="-17153"/>
            <a:ext cx="1790700" cy="1487360"/>
          </a:xfrm>
          <a:prstGeom prst="rtTriangle">
            <a:avLst/>
          </a:prstGeom>
          <a:solidFill>
            <a:srgbClr val="F2F2F2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459604" y="3932066"/>
            <a:ext cx="427715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rgbClr val="F5F5F5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Click here add your text</a:t>
            </a:r>
          </a:p>
          <a:p>
            <a:pPr>
              <a:buSzPct val="25000"/>
            </a:pPr>
            <a:r>
              <a:rPr lang="en-US" altLang="zh-CN" sz="1200" dirty="0">
                <a:solidFill>
                  <a:srgbClr val="F5F5F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have many PowerPoint </a:t>
            </a:r>
            <a:r>
              <a:rPr lang="zh-CN" altLang="en-US" sz="1200" dirty="0">
                <a:solidFill>
                  <a:srgbClr val="F5F5F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templates</a:t>
            </a:r>
            <a:r>
              <a:rPr lang="en-US" altLang="zh-CN" sz="1200" dirty="0">
                <a:solidFill>
                  <a:srgbClr val="F5F5F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that has been specifically designed</a:t>
            </a:r>
            <a:r>
              <a:rPr lang="zh-CN" altLang="en-US" sz="1200" dirty="0">
                <a:solidFill>
                  <a:srgbClr val="F5F5F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33" name="椭圆 32"/>
          <p:cNvSpPr/>
          <p:nvPr/>
        </p:nvSpPr>
        <p:spPr>
          <a:xfrm>
            <a:off x="321256" y="862467"/>
            <a:ext cx="259465" cy="254149"/>
          </a:xfrm>
          <a:prstGeom prst="ellipse">
            <a:avLst/>
          </a:prstGeom>
          <a:solidFill>
            <a:srgbClr val="FFD7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6949359" y="2616618"/>
            <a:ext cx="492540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Click here add your text</a:t>
            </a:r>
          </a:p>
          <a:p>
            <a:pPr>
              <a:buSzPct val="25000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We have many PowerPoint </a:t>
            </a:r>
            <a:r>
              <a:rPr lang="zh-CN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templates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 that has been specifically designed</a:t>
            </a:r>
            <a:r>
              <a:rPr lang="zh-CN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35" name="矩形 34"/>
          <p:cNvSpPr/>
          <p:nvPr/>
        </p:nvSpPr>
        <p:spPr>
          <a:xfrm>
            <a:off x="6476901" y="2742278"/>
            <a:ext cx="324401" cy="317754"/>
          </a:xfrm>
          <a:prstGeom prst="rect">
            <a:avLst/>
          </a:prstGeom>
          <a:solidFill>
            <a:srgbClr val="FFD7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6949359" y="3806406"/>
            <a:ext cx="492540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Click here add your text</a:t>
            </a:r>
          </a:p>
          <a:p>
            <a:pPr>
              <a:buSzPct val="25000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We have many PowerPoint </a:t>
            </a:r>
            <a:r>
              <a:rPr lang="zh-CN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templates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 that has been specifically designed</a:t>
            </a:r>
            <a:r>
              <a:rPr lang="zh-CN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37" name="矩形 36"/>
          <p:cNvSpPr/>
          <p:nvPr/>
        </p:nvSpPr>
        <p:spPr>
          <a:xfrm>
            <a:off x="6476901" y="3932066"/>
            <a:ext cx="324401" cy="317754"/>
          </a:xfrm>
          <a:prstGeom prst="rect">
            <a:avLst/>
          </a:prstGeom>
          <a:solidFill>
            <a:srgbClr val="FFD7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6949112" y="4996194"/>
            <a:ext cx="492540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Click here add your text</a:t>
            </a:r>
          </a:p>
          <a:p>
            <a:pPr>
              <a:buSzPct val="25000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We have many PowerPoint </a:t>
            </a:r>
            <a:r>
              <a:rPr lang="zh-CN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templates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 that has been specifically designed</a:t>
            </a:r>
            <a:r>
              <a:rPr lang="zh-CN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39" name="矩形 38"/>
          <p:cNvSpPr/>
          <p:nvPr/>
        </p:nvSpPr>
        <p:spPr>
          <a:xfrm>
            <a:off x="6476654" y="5121854"/>
            <a:ext cx="324401" cy="317754"/>
          </a:xfrm>
          <a:prstGeom prst="rect">
            <a:avLst/>
          </a:prstGeom>
          <a:solidFill>
            <a:srgbClr val="FFD7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863419" y="862466"/>
            <a:ext cx="259465" cy="254149"/>
          </a:xfrm>
          <a:prstGeom prst="ellipse">
            <a:avLst/>
          </a:prstGeom>
          <a:solidFill>
            <a:srgbClr val="FFD7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1405582" y="863278"/>
            <a:ext cx="259465" cy="254149"/>
          </a:xfrm>
          <a:prstGeom prst="ellipse">
            <a:avLst/>
          </a:prstGeom>
          <a:solidFill>
            <a:srgbClr val="FFD7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7947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838331" y="2094668"/>
            <a:ext cx="9308641" cy="2143506"/>
            <a:chOff x="1838331" y="2094668"/>
            <a:chExt cx="9308641" cy="2143506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5" name="矩形 4"/>
            <p:cNvSpPr/>
            <p:nvPr/>
          </p:nvSpPr>
          <p:spPr>
            <a:xfrm rot="5400000">
              <a:off x="6973468" y="64669"/>
              <a:ext cx="2143506" cy="6203503"/>
            </a:xfrm>
            <a:prstGeom prst="rect">
              <a:avLst/>
            </a:prstGeom>
            <a:solidFill>
              <a:srgbClr val="F2F2F2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 rot="5400000">
              <a:off x="2319147" y="1613852"/>
              <a:ext cx="2143505" cy="3105138"/>
            </a:xfrm>
            <a:prstGeom prst="rect">
              <a:avLst/>
            </a:prstGeom>
            <a:solidFill>
              <a:srgbClr val="3C3C3C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" name="矩形 16">
            <a:extLst>
              <a:ext uri="{FF2B5EF4-FFF2-40B4-BE49-F238E27FC236}">
                <a16:creationId xmlns="" xmlns:a16="http://schemas.microsoft.com/office/drawing/2014/main" id="{FE8C0A9C-48EA-4938-911D-BF43EC8F6D95}"/>
              </a:ext>
            </a:extLst>
          </p:cNvPr>
          <p:cNvSpPr/>
          <p:nvPr/>
        </p:nvSpPr>
        <p:spPr>
          <a:xfrm>
            <a:off x="2061482" y="2298097"/>
            <a:ext cx="2658836" cy="1736646"/>
          </a:xfrm>
          <a:prstGeom prst="roundRect">
            <a:avLst/>
          </a:prstGeom>
          <a:ln w="15875"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9600" b="1" dirty="0" smtClean="0">
                <a:solidFill>
                  <a:srgbClr val="F2F2F2"/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9" name="任意多边形 8"/>
          <p:cNvSpPr/>
          <p:nvPr/>
        </p:nvSpPr>
        <p:spPr>
          <a:xfrm rot="5400000">
            <a:off x="-345281" y="345281"/>
            <a:ext cx="6858000" cy="6167438"/>
          </a:xfrm>
          <a:custGeom>
            <a:avLst/>
            <a:gdLst>
              <a:gd name="connsiteX0" fmla="*/ 0 w 6858000"/>
              <a:gd name="connsiteY0" fmla="*/ 6167438 h 6167438"/>
              <a:gd name="connsiteX1" fmla="*/ 0 w 6858000"/>
              <a:gd name="connsiteY1" fmla="*/ 5807438 h 6167438"/>
              <a:gd name="connsiteX2" fmla="*/ 0 w 6858000"/>
              <a:gd name="connsiteY2" fmla="*/ 0 h 6167438"/>
              <a:gd name="connsiteX3" fmla="*/ 360000 w 6858000"/>
              <a:gd name="connsiteY3" fmla="*/ 0 h 6167438"/>
              <a:gd name="connsiteX4" fmla="*/ 360000 w 6858000"/>
              <a:gd name="connsiteY4" fmla="*/ 5807438 h 6167438"/>
              <a:gd name="connsiteX5" fmla="*/ 6498000 w 6858000"/>
              <a:gd name="connsiteY5" fmla="*/ 5807438 h 6167438"/>
              <a:gd name="connsiteX6" fmla="*/ 6498000 w 6858000"/>
              <a:gd name="connsiteY6" fmla="*/ 0 h 6167438"/>
              <a:gd name="connsiteX7" fmla="*/ 6858000 w 6858000"/>
              <a:gd name="connsiteY7" fmla="*/ 0 h 6167438"/>
              <a:gd name="connsiteX8" fmla="*/ 6858000 w 6858000"/>
              <a:gd name="connsiteY8" fmla="*/ 5807438 h 6167438"/>
              <a:gd name="connsiteX9" fmla="*/ 6858000 w 6858000"/>
              <a:gd name="connsiteY9" fmla="*/ 6167438 h 6167438"/>
              <a:gd name="connsiteX10" fmla="*/ 6858000 w 6858000"/>
              <a:gd name="connsiteY10" fmla="*/ 6167438 h 6167438"/>
              <a:gd name="connsiteX11" fmla="*/ 6498000 w 6858000"/>
              <a:gd name="connsiteY11" fmla="*/ 6167438 h 6167438"/>
              <a:gd name="connsiteX12" fmla="*/ 6498000 w 6858000"/>
              <a:gd name="connsiteY12" fmla="*/ 6167438 h 6167438"/>
              <a:gd name="connsiteX13" fmla="*/ 360000 w 6858000"/>
              <a:gd name="connsiteY13" fmla="*/ 6167438 h 6167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858000" h="6167438">
                <a:moveTo>
                  <a:pt x="0" y="6167438"/>
                </a:moveTo>
                <a:lnTo>
                  <a:pt x="0" y="5807438"/>
                </a:lnTo>
                <a:lnTo>
                  <a:pt x="0" y="0"/>
                </a:lnTo>
                <a:lnTo>
                  <a:pt x="360000" y="0"/>
                </a:lnTo>
                <a:lnTo>
                  <a:pt x="360000" y="5807438"/>
                </a:lnTo>
                <a:lnTo>
                  <a:pt x="6498000" y="5807438"/>
                </a:lnTo>
                <a:lnTo>
                  <a:pt x="6498000" y="0"/>
                </a:lnTo>
                <a:lnTo>
                  <a:pt x="6858000" y="0"/>
                </a:lnTo>
                <a:lnTo>
                  <a:pt x="6858000" y="5807438"/>
                </a:lnTo>
                <a:lnTo>
                  <a:pt x="6858000" y="6167438"/>
                </a:lnTo>
                <a:lnTo>
                  <a:pt x="6858000" y="6167438"/>
                </a:lnTo>
                <a:lnTo>
                  <a:pt x="6498000" y="6167438"/>
                </a:lnTo>
                <a:lnTo>
                  <a:pt x="6498000" y="6167438"/>
                </a:lnTo>
                <a:lnTo>
                  <a:pt x="360000" y="6167438"/>
                </a:lnTo>
                <a:close/>
              </a:path>
            </a:pathLst>
          </a:custGeom>
          <a:solidFill>
            <a:srgbClr val="FFD70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16">
            <a:extLst>
              <a:ext uri="{FF2B5EF4-FFF2-40B4-BE49-F238E27FC236}">
                <a16:creationId xmlns="" xmlns:a16="http://schemas.microsoft.com/office/drawing/2014/main" id="{FE8C0A9C-48EA-4938-911D-BF43EC8F6D95}"/>
              </a:ext>
            </a:extLst>
          </p:cNvPr>
          <p:cNvSpPr/>
          <p:nvPr/>
        </p:nvSpPr>
        <p:spPr>
          <a:xfrm>
            <a:off x="5346932" y="2604564"/>
            <a:ext cx="5317671" cy="1123712"/>
          </a:xfrm>
          <a:prstGeom prst="roundRect">
            <a:avLst/>
          </a:prstGeom>
          <a:ln w="15875"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6000" b="1" dirty="0" smtClean="0">
                <a:cs typeface="+mn-ea"/>
                <a:sym typeface="+mn-lt"/>
              </a:rPr>
              <a:t>Add </a:t>
            </a:r>
            <a:r>
              <a:rPr lang="en-US" altLang="zh-CN" sz="6000" b="1" dirty="0">
                <a:cs typeface="+mn-ea"/>
                <a:sym typeface="+mn-lt"/>
              </a:rPr>
              <a:t>your </a:t>
            </a:r>
            <a:r>
              <a:rPr lang="en-US" altLang="zh-CN" sz="6000" b="1" dirty="0" smtClean="0">
                <a:cs typeface="+mn-ea"/>
                <a:sym typeface="+mn-lt"/>
              </a:rPr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206282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任意多边形 28"/>
          <p:cNvSpPr/>
          <p:nvPr/>
        </p:nvSpPr>
        <p:spPr>
          <a:xfrm flipH="1">
            <a:off x="0" y="1479184"/>
            <a:ext cx="11709400" cy="2343516"/>
          </a:xfrm>
          <a:custGeom>
            <a:avLst/>
            <a:gdLst>
              <a:gd name="connsiteX0" fmla="*/ 1060479 w 11709400"/>
              <a:gd name="connsiteY0" fmla="*/ 0 h 2120958"/>
              <a:gd name="connsiteX1" fmla="*/ 11709400 w 11709400"/>
              <a:gd name="connsiteY1" fmla="*/ 0 h 2120958"/>
              <a:gd name="connsiteX2" fmla="*/ 11709400 w 11709400"/>
              <a:gd name="connsiteY2" fmla="*/ 2120958 h 2120958"/>
              <a:gd name="connsiteX3" fmla="*/ 1060479 w 11709400"/>
              <a:gd name="connsiteY3" fmla="*/ 2120957 h 2120958"/>
              <a:gd name="connsiteX4" fmla="*/ 5475 w 11709400"/>
              <a:gd name="connsiteY4" fmla="*/ 1168906 h 2120958"/>
              <a:gd name="connsiteX5" fmla="*/ 0 w 11709400"/>
              <a:gd name="connsiteY5" fmla="*/ 1060479 h 2120958"/>
              <a:gd name="connsiteX6" fmla="*/ 5475 w 11709400"/>
              <a:gd name="connsiteY6" fmla="*/ 952051 h 2120958"/>
              <a:gd name="connsiteX7" fmla="*/ 1060479 w 11709400"/>
              <a:gd name="connsiteY7" fmla="*/ 0 h 2120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709400" h="2120958">
                <a:moveTo>
                  <a:pt x="1060479" y="0"/>
                </a:moveTo>
                <a:lnTo>
                  <a:pt x="11709400" y="0"/>
                </a:lnTo>
                <a:lnTo>
                  <a:pt x="11709400" y="2120958"/>
                </a:lnTo>
                <a:lnTo>
                  <a:pt x="1060479" y="2120957"/>
                </a:lnTo>
                <a:cubicBezTo>
                  <a:pt x="511398" y="2120957"/>
                  <a:pt x="59782" y="1703659"/>
                  <a:pt x="5475" y="1168906"/>
                </a:cubicBezTo>
                <a:lnTo>
                  <a:pt x="0" y="1060479"/>
                </a:lnTo>
                <a:lnTo>
                  <a:pt x="5475" y="952051"/>
                </a:lnTo>
                <a:cubicBezTo>
                  <a:pt x="59782" y="417299"/>
                  <a:pt x="511398" y="0"/>
                  <a:pt x="1060479" y="0"/>
                </a:cubicBezTo>
                <a:close/>
              </a:path>
            </a:pathLst>
          </a:custGeom>
          <a:solidFill>
            <a:srgbClr val="F2F2F2"/>
          </a:solidFill>
          <a:ln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梯形 4"/>
          <p:cNvSpPr/>
          <p:nvPr/>
        </p:nvSpPr>
        <p:spPr>
          <a:xfrm flipV="1">
            <a:off x="3865136" y="-9019"/>
            <a:ext cx="3979127" cy="812706"/>
          </a:xfrm>
          <a:prstGeom prst="trapezoid">
            <a:avLst/>
          </a:prstGeom>
          <a:solidFill>
            <a:srgbClr val="FFD700"/>
          </a:solidFill>
          <a:ln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16">
            <a:extLst>
              <a:ext uri="{FF2B5EF4-FFF2-40B4-BE49-F238E27FC236}">
                <a16:creationId xmlns="" xmlns:a16="http://schemas.microsoft.com/office/drawing/2014/main" id="{FE8C0A9C-48EA-4938-911D-BF43EC8F6D95}"/>
              </a:ext>
            </a:extLst>
          </p:cNvPr>
          <p:cNvSpPr/>
          <p:nvPr/>
        </p:nvSpPr>
        <p:spPr>
          <a:xfrm>
            <a:off x="3597341" y="64765"/>
            <a:ext cx="4514716" cy="783193"/>
          </a:xfrm>
          <a:prstGeom prst="roundRect">
            <a:avLst/>
          </a:prstGeom>
          <a:ln w="15875"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4000" b="1" dirty="0">
                <a:cs typeface="+mn-ea"/>
                <a:sym typeface="+mn-lt"/>
              </a:rPr>
              <a:t>Add your title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572" y="1725093"/>
            <a:ext cx="2129844" cy="1851699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2998651" y="1958444"/>
            <a:ext cx="790756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>
                <a:cs typeface="+mn-ea"/>
                <a:sym typeface="+mn-lt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400" dirty="0" err="1" smtClean="0">
                <a:cs typeface="+mn-ea"/>
                <a:sym typeface="+mn-lt"/>
              </a:rPr>
              <a:t>urna</a:t>
            </a:r>
            <a:r>
              <a:rPr lang="en-US" altLang="zh-CN" sz="1400" dirty="0" smtClean="0">
                <a:cs typeface="+mn-ea"/>
                <a:sym typeface="+mn-lt"/>
              </a:rPr>
              <a:t>.</a:t>
            </a:r>
          </a:p>
          <a:p>
            <a:r>
              <a:rPr lang="en-US" altLang="zh-CN" sz="1400" dirty="0" err="1" smtClean="0">
                <a:cs typeface="+mn-ea"/>
                <a:sym typeface="+mn-lt"/>
              </a:rPr>
              <a:t>Nunc</a:t>
            </a:r>
            <a:r>
              <a:rPr lang="en-US" altLang="zh-CN" sz="1400" dirty="0" smtClean="0">
                <a:cs typeface="+mn-ea"/>
                <a:sym typeface="+mn-lt"/>
              </a:rPr>
              <a:t> </a:t>
            </a:r>
            <a:r>
              <a:rPr lang="en-US" altLang="zh-CN" sz="1400" dirty="0" err="1" smtClean="0">
                <a:cs typeface="+mn-ea"/>
                <a:sym typeface="+mn-lt"/>
              </a:rPr>
              <a:t>viverra</a:t>
            </a:r>
            <a:r>
              <a:rPr lang="en-US" altLang="zh-CN" sz="1400" dirty="0" smtClean="0">
                <a:cs typeface="+mn-ea"/>
                <a:sym typeface="+mn-lt"/>
              </a:rPr>
              <a:t> </a:t>
            </a:r>
            <a:r>
              <a:rPr lang="en-US" altLang="zh-CN" sz="1400" dirty="0" err="1" smtClean="0">
                <a:cs typeface="+mn-ea"/>
                <a:sym typeface="+mn-lt"/>
              </a:rPr>
              <a:t>imperdiet</a:t>
            </a:r>
            <a:r>
              <a:rPr lang="en-US" altLang="zh-CN" sz="1400" dirty="0" smtClean="0">
                <a:cs typeface="+mn-ea"/>
                <a:sym typeface="+mn-lt"/>
              </a:rPr>
              <a:t> </a:t>
            </a:r>
            <a:r>
              <a:rPr lang="en-US" altLang="zh-CN" sz="1400" dirty="0" err="1" smtClean="0">
                <a:cs typeface="+mn-ea"/>
                <a:sym typeface="+mn-lt"/>
              </a:rPr>
              <a:t>enim</a:t>
            </a:r>
            <a:r>
              <a:rPr lang="en-US" altLang="zh-CN" sz="1400" dirty="0" smtClean="0">
                <a:cs typeface="+mn-ea"/>
                <a:sym typeface="+mn-lt"/>
              </a:rPr>
              <a:t>. </a:t>
            </a:r>
            <a:r>
              <a:rPr lang="en-US" altLang="zh-CN" sz="1400" dirty="0" err="1" smtClean="0">
                <a:cs typeface="+mn-ea"/>
                <a:sym typeface="+mn-lt"/>
              </a:rPr>
              <a:t>Fusce</a:t>
            </a:r>
            <a:r>
              <a:rPr lang="en-US" altLang="zh-CN" sz="1400" dirty="0" smtClean="0">
                <a:cs typeface="+mn-ea"/>
                <a:sym typeface="+mn-lt"/>
              </a:rPr>
              <a:t> est. </a:t>
            </a:r>
            <a:r>
              <a:rPr lang="en-US" altLang="zh-CN" sz="1400" dirty="0" err="1" smtClean="0">
                <a:cs typeface="+mn-ea"/>
                <a:sym typeface="+mn-lt"/>
              </a:rPr>
              <a:t>Vivamus</a:t>
            </a:r>
            <a:r>
              <a:rPr lang="en-US" altLang="zh-CN" sz="1400" dirty="0" smtClean="0">
                <a:cs typeface="+mn-ea"/>
                <a:sym typeface="+mn-lt"/>
              </a:rPr>
              <a:t> a </a:t>
            </a:r>
            <a:r>
              <a:rPr lang="en-US" altLang="zh-CN" sz="1400" dirty="0" err="1" smtClean="0">
                <a:cs typeface="+mn-ea"/>
                <a:sym typeface="+mn-lt"/>
              </a:rPr>
              <a:t>tellus</a:t>
            </a:r>
            <a:r>
              <a:rPr lang="en-US" altLang="zh-CN" sz="1400" dirty="0" smtClean="0">
                <a:cs typeface="+mn-ea"/>
                <a:sym typeface="+mn-lt"/>
              </a:rPr>
              <a:t>.</a:t>
            </a:r>
          </a:p>
          <a:p>
            <a:r>
              <a:rPr lang="en-US" altLang="zh-CN" sz="1400" dirty="0" err="1" smtClean="0">
                <a:cs typeface="+mn-ea"/>
                <a:sym typeface="+mn-lt"/>
              </a:rPr>
              <a:t>Pellentesque</a:t>
            </a:r>
            <a:r>
              <a:rPr lang="en-US" altLang="zh-CN" sz="1400" dirty="0" smtClean="0">
                <a:cs typeface="+mn-ea"/>
                <a:sym typeface="+mn-lt"/>
              </a:rPr>
              <a:t> habitant </a:t>
            </a:r>
            <a:r>
              <a:rPr lang="en-US" altLang="zh-CN" sz="1400" dirty="0" err="1" smtClean="0">
                <a:cs typeface="+mn-ea"/>
                <a:sym typeface="+mn-lt"/>
              </a:rPr>
              <a:t>morbi</a:t>
            </a:r>
            <a:r>
              <a:rPr lang="en-US" altLang="zh-CN" sz="1400" dirty="0" smtClean="0">
                <a:cs typeface="+mn-ea"/>
                <a:sym typeface="+mn-lt"/>
              </a:rPr>
              <a:t> </a:t>
            </a:r>
            <a:r>
              <a:rPr lang="en-US" altLang="zh-CN" sz="1400" dirty="0" err="1" smtClean="0">
                <a:cs typeface="+mn-ea"/>
                <a:sym typeface="+mn-lt"/>
              </a:rPr>
              <a:t>tristique</a:t>
            </a:r>
            <a:r>
              <a:rPr lang="en-US" altLang="zh-CN" sz="1400" dirty="0" smtClean="0">
                <a:cs typeface="+mn-ea"/>
                <a:sym typeface="+mn-lt"/>
              </a:rPr>
              <a:t> </a:t>
            </a:r>
            <a:r>
              <a:rPr lang="en-US" altLang="zh-CN" sz="1400" dirty="0" err="1" smtClean="0">
                <a:cs typeface="+mn-ea"/>
                <a:sym typeface="+mn-lt"/>
              </a:rPr>
              <a:t>senectus</a:t>
            </a:r>
            <a:r>
              <a:rPr lang="en-US" altLang="zh-CN" sz="1400" dirty="0" smtClean="0">
                <a:cs typeface="+mn-ea"/>
                <a:sym typeface="+mn-lt"/>
              </a:rPr>
              <a:t> et </a:t>
            </a:r>
            <a:r>
              <a:rPr lang="en-US" altLang="zh-CN" sz="1400" dirty="0" err="1" smtClean="0">
                <a:cs typeface="+mn-ea"/>
                <a:sym typeface="+mn-lt"/>
              </a:rPr>
              <a:t>netus</a:t>
            </a:r>
            <a:r>
              <a:rPr lang="en-US" altLang="zh-CN" sz="1400" dirty="0" smtClean="0">
                <a:cs typeface="+mn-ea"/>
                <a:sym typeface="+mn-lt"/>
              </a:rPr>
              <a:t> et </a:t>
            </a:r>
            <a:r>
              <a:rPr lang="en-US" altLang="zh-CN" sz="1400" dirty="0" err="1" smtClean="0">
                <a:cs typeface="+mn-ea"/>
                <a:sym typeface="+mn-lt"/>
              </a:rPr>
              <a:t>malesuada</a:t>
            </a:r>
            <a:r>
              <a:rPr lang="en-US" altLang="zh-CN" sz="1400" dirty="0" smtClean="0">
                <a:cs typeface="+mn-ea"/>
                <a:sym typeface="+mn-lt"/>
              </a:rPr>
              <a:t> fames ac </a:t>
            </a:r>
            <a:r>
              <a:rPr lang="en-US" altLang="zh-CN" sz="1400" dirty="0" err="1" smtClean="0">
                <a:cs typeface="+mn-ea"/>
                <a:sym typeface="+mn-lt"/>
              </a:rPr>
              <a:t>turpis</a:t>
            </a:r>
            <a:r>
              <a:rPr lang="en-US" altLang="zh-CN" sz="1400" dirty="0" smtClean="0">
                <a:cs typeface="+mn-ea"/>
                <a:sym typeface="+mn-lt"/>
              </a:rPr>
              <a:t> </a:t>
            </a:r>
            <a:r>
              <a:rPr lang="en-US" altLang="zh-CN" sz="1400" dirty="0" err="1" smtClean="0">
                <a:cs typeface="+mn-ea"/>
                <a:sym typeface="+mn-lt"/>
              </a:rPr>
              <a:t>egestas</a:t>
            </a:r>
            <a:r>
              <a:rPr lang="en-US" altLang="zh-CN" sz="1400" dirty="0" smtClean="0">
                <a:cs typeface="+mn-ea"/>
                <a:sym typeface="+mn-lt"/>
              </a:rPr>
              <a:t>. </a:t>
            </a:r>
            <a:r>
              <a:rPr lang="en-US" altLang="zh-CN" sz="1400" dirty="0" err="1" smtClean="0">
                <a:cs typeface="+mn-ea"/>
                <a:sym typeface="+mn-lt"/>
              </a:rPr>
              <a:t>Proin</a:t>
            </a:r>
            <a:r>
              <a:rPr lang="en-US" altLang="zh-CN" sz="1400" dirty="0" smtClean="0">
                <a:cs typeface="+mn-ea"/>
                <a:sym typeface="+mn-lt"/>
              </a:rPr>
              <a:t> </a:t>
            </a:r>
            <a:r>
              <a:rPr lang="en-US" altLang="zh-CN" sz="1400" dirty="0" err="1" smtClean="0">
                <a:cs typeface="+mn-ea"/>
                <a:sym typeface="+mn-lt"/>
              </a:rPr>
              <a:t>pharetra</a:t>
            </a:r>
            <a:r>
              <a:rPr lang="en-US" altLang="zh-CN" sz="1400" dirty="0" smtClean="0">
                <a:cs typeface="+mn-ea"/>
                <a:sym typeface="+mn-lt"/>
              </a:rPr>
              <a:t> </a:t>
            </a:r>
            <a:r>
              <a:rPr lang="en-US" altLang="zh-CN" sz="1400" dirty="0" err="1" smtClean="0">
                <a:cs typeface="+mn-ea"/>
                <a:sym typeface="+mn-lt"/>
              </a:rPr>
              <a:t>nonummy</a:t>
            </a:r>
            <a:r>
              <a:rPr lang="en-US" altLang="zh-CN" sz="1400" dirty="0" smtClean="0">
                <a:cs typeface="+mn-ea"/>
                <a:sym typeface="+mn-lt"/>
              </a:rPr>
              <a:t> </a:t>
            </a:r>
            <a:r>
              <a:rPr lang="en-US" altLang="zh-CN" sz="1400" dirty="0" err="1" smtClean="0">
                <a:cs typeface="+mn-ea"/>
                <a:sym typeface="+mn-lt"/>
              </a:rPr>
              <a:t>pede</a:t>
            </a:r>
            <a:r>
              <a:rPr lang="en-US" altLang="zh-CN" sz="1400" dirty="0" smtClean="0">
                <a:cs typeface="+mn-ea"/>
                <a:sym typeface="+mn-lt"/>
              </a:rPr>
              <a:t>. </a:t>
            </a:r>
            <a:r>
              <a:rPr lang="en-US" altLang="zh-CN" sz="1400" dirty="0" err="1" smtClean="0">
                <a:cs typeface="+mn-ea"/>
                <a:sym typeface="+mn-lt"/>
              </a:rPr>
              <a:t>Mauris</a:t>
            </a:r>
            <a:r>
              <a:rPr lang="en-US" altLang="zh-CN" sz="1400" dirty="0" smtClean="0">
                <a:cs typeface="+mn-ea"/>
                <a:sym typeface="+mn-lt"/>
              </a:rPr>
              <a:t> et </a:t>
            </a:r>
            <a:r>
              <a:rPr lang="en-US" altLang="zh-CN" sz="1400" dirty="0" err="1" smtClean="0">
                <a:cs typeface="+mn-ea"/>
                <a:sym typeface="+mn-lt"/>
              </a:rPr>
              <a:t>orci</a:t>
            </a:r>
            <a:r>
              <a:rPr lang="en-US" altLang="zh-CN" sz="1400" dirty="0" smtClean="0">
                <a:cs typeface="+mn-ea"/>
                <a:sym typeface="+mn-lt"/>
              </a:rPr>
              <a:t>.</a:t>
            </a:r>
          </a:p>
        </p:txBody>
      </p:sp>
      <p:sp>
        <p:nvSpPr>
          <p:cNvPr id="26" name="任意多边形 25"/>
          <p:cNvSpPr/>
          <p:nvPr/>
        </p:nvSpPr>
        <p:spPr>
          <a:xfrm>
            <a:off x="482600" y="4108081"/>
            <a:ext cx="11709400" cy="2343516"/>
          </a:xfrm>
          <a:custGeom>
            <a:avLst/>
            <a:gdLst>
              <a:gd name="connsiteX0" fmla="*/ 1060479 w 11709400"/>
              <a:gd name="connsiteY0" fmla="*/ 0 h 2120958"/>
              <a:gd name="connsiteX1" fmla="*/ 11709400 w 11709400"/>
              <a:gd name="connsiteY1" fmla="*/ 0 h 2120958"/>
              <a:gd name="connsiteX2" fmla="*/ 11709400 w 11709400"/>
              <a:gd name="connsiteY2" fmla="*/ 2120958 h 2120958"/>
              <a:gd name="connsiteX3" fmla="*/ 1060479 w 11709400"/>
              <a:gd name="connsiteY3" fmla="*/ 2120957 h 2120958"/>
              <a:gd name="connsiteX4" fmla="*/ 5475 w 11709400"/>
              <a:gd name="connsiteY4" fmla="*/ 1168906 h 2120958"/>
              <a:gd name="connsiteX5" fmla="*/ 0 w 11709400"/>
              <a:gd name="connsiteY5" fmla="*/ 1060479 h 2120958"/>
              <a:gd name="connsiteX6" fmla="*/ 5475 w 11709400"/>
              <a:gd name="connsiteY6" fmla="*/ 952051 h 2120958"/>
              <a:gd name="connsiteX7" fmla="*/ 1060479 w 11709400"/>
              <a:gd name="connsiteY7" fmla="*/ 0 h 2120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709400" h="2120958">
                <a:moveTo>
                  <a:pt x="1060479" y="0"/>
                </a:moveTo>
                <a:lnTo>
                  <a:pt x="11709400" y="0"/>
                </a:lnTo>
                <a:lnTo>
                  <a:pt x="11709400" y="2120958"/>
                </a:lnTo>
                <a:lnTo>
                  <a:pt x="1060479" y="2120957"/>
                </a:lnTo>
                <a:cubicBezTo>
                  <a:pt x="511398" y="2120957"/>
                  <a:pt x="59782" y="1703659"/>
                  <a:pt x="5475" y="1168906"/>
                </a:cubicBezTo>
                <a:lnTo>
                  <a:pt x="0" y="1060479"/>
                </a:lnTo>
                <a:lnTo>
                  <a:pt x="5475" y="952051"/>
                </a:lnTo>
                <a:cubicBezTo>
                  <a:pt x="59782" y="417299"/>
                  <a:pt x="511398" y="0"/>
                  <a:pt x="1060479" y="0"/>
                </a:cubicBezTo>
                <a:close/>
              </a:path>
            </a:pathLst>
          </a:custGeom>
          <a:solidFill>
            <a:srgbClr val="F2F2F2"/>
          </a:solidFill>
          <a:ln/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9556" y="4395112"/>
            <a:ext cx="2129844" cy="1851699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1185494" y="4476498"/>
            <a:ext cx="839406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>
                <a:cs typeface="+mn-ea"/>
                <a:sym typeface="+mn-lt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400" dirty="0" err="1" smtClean="0">
                <a:cs typeface="+mn-ea"/>
                <a:sym typeface="+mn-lt"/>
              </a:rPr>
              <a:t>urna</a:t>
            </a:r>
            <a:r>
              <a:rPr lang="en-US" altLang="zh-CN" sz="1400" dirty="0" smtClean="0">
                <a:cs typeface="+mn-ea"/>
                <a:sym typeface="+mn-lt"/>
              </a:rPr>
              <a:t>.</a:t>
            </a:r>
          </a:p>
          <a:p>
            <a:r>
              <a:rPr lang="en-US" altLang="zh-CN" sz="1400" dirty="0" err="1" smtClean="0">
                <a:cs typeface="+mn-ea"/>
                <a:sym typeface="+mn-lt"/>
              </a:rPr>
              <a:t>Nunc</a:t>
            </a:r>
            <a:r>
              <a:rPr lang="en-US" altLang="zh-CN" sz="1400" dirty="0" smtClean="0">
                <a:cs typeface="+mn-ea"/>
                <a:sym typeface="+mn-lt"/>
              </a:rPr>
              <a:t> </a:t>
            </a:r>
            <a:r>
              <a:rPr lang="en-US" altLang="zh-CN" sz="1400" dirty="0" err="1" smtClean="0">
                <a:cs typeface="+mn-ea"/>
                <a:sym typeface="+mn-lt"/>
              </a:rPr>
              <a:t>viverra</a:t>
            </a:r>
            <a:r>
              <a:rPr lang="en-US" altLang="zh-CN" sz="1400" dirty="0" smtClean="0">
                <a:cs typeface="+mn-ea"/>
                <a:sym typeface="+mn-lt"/>
              </a:rPr>
              <a:t> </a:t>
            </a:r>
            <a:r>
              <a:rPr lang="en-US" altLang="zh-CN" sz="1400" dirty="0" err="1" smtClean="0">
                <a:cs typeface="+mn-ea"/>
                <a:sym typeface="+mn-lt"/>
              </a:rPr>
              <a:t>imperdiet</a:t>
            </a:r>
            <a:r>
              <a:rPr lang="en-US" altLang="zh-CN" sz="1400" dirty="0" smtClean="0">
                <a:cs typeface="+mn-ea"/>
                <a:sym typeface="+mn-lt"/>
              </a:rPr>
              <a:t> </a:t>
            </a:r>
            <a:r>
              <a:rPr lang="en-US" altLang="zh-CN" sz="1400" dirty="0" err="1" smtClean="0">
                <a:cs typeface="+mn-ea"/>
                <a:sym typeface="+mn-lt"/>
              </a:rPr>
              <a:t>enim</a:t>
            </a:r>
            <a:r>
              <a:rPr lang="en-US" altLang="zh-CN" sz="1400" dirty="0" smtClean="0">
                <a:cs typeface="+mn-ea"/>
                <a:sym typeface="+mn-lt"/>
              </a:rPr>
              <a:t>. </a:t>
            </a:r>
            <a:r>
              <a:rPr lang="en-US" altLang="zh-CN" sz="1400" dirty="0" err="1" smtClean="0">
                <a:cs typeface="+mn-ea"/>
                <a:sym typeface="+mn-lt"/>
              </a:rPr>
              <a:t>Fusce</a:t>
            </a:r>
            <a:r>
              <a:rPr lang="en-US" altLang="zh-CN" sz="1400" dirty="0" smtClean="0">
                <a:cs typeface="+mn-ea"/>
                <a:sym typeface="+mn-lt"/>
              </a:rPr>
              <a:t> est. </a:t>
            </a:r>
            <a:r>
              <a:rPr lang="en-US" altLang="zh-CN" sz="1400" dirty="0" err="1" smtClean="0">
                <a:cs typeface="+mn-ea"/>
                <a:sym typeface="+mn-lt"/>
              </a:rPr>
              <a:t>Vivamus</a:t>
            </a:r>
            <a:r>
              <a:rPr lang="en-US" altLang="zh-CN" sz="1400" dirty="0" smtClean="0">
                <a:cs typeface="+mn-ea"/>
                <a:sym typeface="+mn-lt"/>
              </a:rPr>
              <a:t> a </a:t>
            </a:r>
            <a:r>
              <a:rPr lang="en-US" altLang="zh-CN" sz="1400" dirty="0" err="1" smtClean="0">
                <a:cs typeface="+mn-ea"/>
                <a:sym typeface="+mn-lt"/>
              </a:rPr>
              <a:t>tellus</a:t>
            </a:r>
            <a:r>
              <a:rPr lang="en-US" altLang="zh-CN" sz="1400" dirty="0" smtClean="0">
                <a:cs typeface="+mn-ea"/>
                <a:sym typeface="+mn-lt"/>
              </a:rPr>
              <a:t>.</a:t>
            </a:r>
          </a:p>
          <a:p>
            <a:r>
              <a:rPr lang="en-US" altLang="zh-CN" sz="1400" dirty="0" err="1" smtClean="0">
                <a:cs typeface="+mn-ea"/>
                <a:sym typeface="+mn-lt"/>
              </a:rPr>
              <a:t>Pellentesque</a:t>
            </a:r>
            <a:r>
              <a:rPr lang="en-US" altLang="zh-CN" sz="1400" dirty="0" smtClean="0">
                <a:cs typeface="+mn-ea"/>
                <a:sym typeface="+mn-lt"/>
              </a:rPr>
              <a:t> habitant </a:t>
            </a:r>
            <a:r>
              <a:rPr lang="en-US" altLang="zh-CN" sz="1400" dirty="0" err="1" smtClean="0">
                <a:cs typeface="+mn-ea"/>
                <a:sym typeface="+mn-lt"/>
              </a:rPr>
              <a:t>morbi</a:t>
            </a:r>
            <a:r>
              <a:rPr lang="en-US" altLang="zh-CN" sz="1400" dirty="0" smtClean="0">
                <a:cs typeface="+mn-ea"/>
                <a:sym typeface="+mn-lt"/>
              </a:rPr>
              <a:t> </a:t>
            </a:r>
            <a:r>
              <a:rPr lang="en-US" altLang="zh-CN" sz="1400" dirty="0" err="1" smtClean="0">
                <a:cs typeface="+mn-ea"/>
                <a:sym typeface="+mn-lt"/>
              </a:rPr>
              <a:t>tristique</a:t>
            </a:r>
            <a:r>
              <a:rPr lang="en-US" altLang="zh-CN" sz="1400" dirty="0" smtClean="0">
                <a:cs typeface="+mn-ea"/>
                <a:sym typeface="+mn-lt"/>
              </a:rPr>
              <a:t> </a:t>
            </a:r>
            <a:r>
              <a:rPr lang="en-US" altLang="zh-CN" sz="1400" dirty="0" err="1" smtClean="0">
                <a:cs typeface="+mn-ea"/>
                <a:sym typeface="+mn-lt"/>
              </a:rPr>
              <a:t>senectus</a:t>
            </a:r>
            <a:r>
              <a:rPr lang="en-US" altLang="zh-CN" sz="1400" dirty="0" smtClean="0">
                <a:cs typeface="+mn-ea"/>
                <a:sym typeface="+mn-lt"/>
              </a:rPr>
              <a:t> et </a:t>
            </a:r>
            <a:r>
              <a:rPr lang="en-US" altLang="zh-CN" sz="1400" dirty="0" err="1" smtClean="0">
                <a:cs typeface="+mn-ea"/>
                <a:sym typeface="+mn-lt"/>
              </a:rPr>
              <a:t>netus</a:t>
            </a:r>
            <a:r>
              <a:rPr lang="en-US" altLang="zh-CN" sz="1400" dirty="0" smtClean="0">
                <a:cs typeface="+mn-ea"/>
                <a:sym typeface="+mn-lt"/>
              </a:rPr>
              <a:t> et </a:t>
            </a:r>
            <a:r>
              <a:rPr lang="en-US" altLang="zh-CN" sz="1400" dirty="0" err="1" smtClean="0">
                <a:cs typeface="+mn-ea"/>
                <a:sym typeface="+mn-lt"/>
              </a:rPr>
              <a:t>malesuada</a:t>
            </a:r>
            <a:r>
              <a:rPr lang="en-US" altLang="zh-CN" sz="1400" dirty="0" smtClean="0">
                <a:cs typeface="+mn-ea"/>
                <a:sym typeface="+mn-lt"/>
              </a:rPr>
              <a:t> fames ac </a:t>
            </a:r>
            <a:r>
              <a:rPr lang="en-US" altLang="zh-CN" sz="1400" dirty="0" err="1" smtClean="0">
                <a:cs typeface="+mn-ea"/>
                <a:sym typeface="+mn-lt"/>
              </a:rPr>
              <a:t>turpis</a:t>
            </a:r>
            <a:r>
              <a:rPr lang="en-US" altLang="zh-CN" sz="1400" dirty="0" smtClean="0">
                <a:cs typeface="+mn-ea"/>
                <a:sym typeface="+mn-lt"/>
              </a:rPr>
              <a:t> </a:t>
            </a:r>
            <a:r>
              <a:rPr lang="en-US" altLang="zh-CN" sz="1400" dirty="0" err="1" smtClean="0">
                <a:cs typeface="+mn-ea"/>
                <a:sym typeface="+mn-lt"/>
              </a:rPr>
              <a:t>egestas</a:t>
            </a:r>
            <a:r>
              <a:rPr lang="en-US" altLang="zh-CN" sz="1400" dirty="0" smtClean="0">
                <a:cs typeface="+mn-ea"/>
                <a:sym typeface="+mn-lt"/>
              </a:rPr>
              <a:t>. </a:t>
            </a:r>
            <a:r>
              <a:rPr lang="en-US" altLang="zh-CN" sz="1400" dirty="0" err="1" smtClean="0">
                <a:cs typeface="+mn-ea"/>
                <a:sym typeface="+mn-lt"/>
              </a:rPr>
              <a:t>Proin</a:t>
            </a:r>
            <a:r>
              <a:rPr lang="en-US" altLang="zh-CN" sz="1400" dirty="0" smtClean="0">
                <a:cs typeface="+mn-ea"/>
                <a:sym typeface="+mn-lt"/>
              </a:rPr>
              <a:t> </a:t>
            </a:r>
            <a:r>
              <a:rPr lang="en-US" altLang="zh-CN" sz="1400" dirty="0" err="1" smtClean="0">
                <a:cs typeface="+mn-ea"/>
                <a:sym typeface="+mn-lt"/>
              </a:rPr>
              <a:t>pharetra</a:t>
            </a:r>
            <a:r>
              <a:rPr lang="en-US" altLang="zh-CN" sz="1400" dirty="0" smtClean="0">
                <a:cs typeface="+mn-ea"/>
                <a:sym typeface="+mn-lt"/>
              </a:rPr>
              <a:t> </a:t>
            </a:r>
            <a:r>
              <a:rPr lang="en-US" altLang="zh-CN" sz="1400" dirty="0" err="1" smtClean="0">
                <a:cs typeface="+mn-ea"/>
                <a:sym typeface="+mn-lt"/>
              </a:rPr>
              <a:t>nonummy</a:t>
            </a:r>
            <a:r>
              <a:rPr lang="en-US" altLang="zh-CN" sz="1400" dirty="0" smtClean="0">
                <a:cs typeface="+mn-ea"/>
                <a:sym typeface="+mn-lt"/>
              </a:rPr>
              <a:t> </a:t>
            </a:r>
            <a:r>
              <a:rPr lang="en-US" altLang="zh-CN" sz="1400" dirty="0" err="1" smtClean="0">
                <a:cs typeface="+mn-ea"/>
                <a:sym typeface="+mn-lt"/>
              </a:rPr>
              <a:t>pede</a:t>
            </a:r>
            <a:r>
              <a:rPr lang="en-US" altLang="zh-CN" sz="1400" dirty="0" smtClean="0">
                <a:cs typeface="+mn-ea"/>
                <a:sym typeface="+mn-lt"/>
              </a:rPr>
              <a:t>. </a:t>
            </a:r>
            <a:r>
              <a:rPr lang="en-US" altLang="zh-CN" sz="1400" dirty="0" err="1" smtClean="0">
                <a:cs typeface="+mn-ea"/>
                <a:sym typeface="+mn-lt"/>
              </a:rPr>
              <a:t>Mauris</a:t>
            </a:r>
            <a:r>
              <a:rPr lang="en-US" altLang="zh-CN" sz="1400" dirty="0" smtClean="0">
                <a:cs typeface="+mn-ea"/>
                <a:sym typeface="+mn-lt"/>
              </a:rPr>
              <a:t> et </a:t>
            </a:r>
            <a:r>
              <a:rPr lang="en-US" altLang="zh-CN" sz="1400" dirty="0" err="1" smtClean="0">
                <a:cs typeface="+mn-ea"/>
                <a:sym typeface="+mn-lt"/>
              </a:rPr>
              <a:t>orci</a:t>
            </a:r>
            <a:r>
              <a:rPr lang="en-US" altLang="zh-CN" sz="1400" dirty="0" smtClean="0">
                <a:cs typeface="+mn-ea"/>
                <a:sym typeface="+mn-l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24292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627" r="2508"/>
          <a:stretch>
            <a:fillRect/>
          </a:stretch>
        </p:blipFill>
        <p:spPr>
          <a:xfrm>
            <a:off x="8552958" y="1623426"/>
            <a:ext cx="3639042" cy="4547344"/>
          </a:xfrm>
          <a:custGeom>
            <a:avLst/>
            <a:gdLst>
              <a:gd name="connsiteX0" fmla="*/ 0 w 2378306"/>
              <a:gd name="connsiteY0" fmla="*/ 0 h 5611343"/>
              <a:gd name="connsiteX1" fmla="*/ 2378306 w 2378306"/>
              <a:gd name="connsiteY1" fmla="*/ 0 h 5611343"/>
              <a:gd name="connsiteX2" fmla="*/ 2378306 w 2378306"/>
              <a:gd name="connsiteY2" fmla="*/ 5611343 h 5611343"/>
              <a:gd name="connsiteX3" fmla="*/ 0 w 2378306"/>
              <a:gd name="connsiteY3" fmla="*/ 5611343 h 5611343"/>
              <a:gd name="connsiteX4" fmla="*/ 0 w 2378306"/>
              <a:gd name="connsiteY4" fmla="*/ 0 h 5611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78306" h="5611343">
                <a:moveTo>
                  <a:pt x="0" y="0"/>
                </a:moveTo>
                <a:lnTo>
                  <a:pt x="2378306" y="0"/>
                </a:lnTo>
                <a:lnTo>
                  <a:pt x="2378306" y="5611343"/>
                </a:lnTo>
                <a:lnTo>
                  <a:pt x="0" y="5611343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46" name="矩形 45"/>
          <p:cNvSpPr/>
          <p:nvPr/>
        </p:nvSpPr>
        <p:spPr>
          <a:xfrm>
            <a:off x="8551665" y="1623426"/>
            <a:ext cx="2379600" cy="4547344"/>
          </a:xfrm>
          <a:prstGeom prst="rect">
            <a:avLst/>
          </a:prstGeom>
          <a:solidFill>
            <a:srgbClr val="F2F2F2">
              <a:alpha val="67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54" r="26881"/>
          <a:stretch>
            <a:fillRect/>
          </a:stretch>
        </p:blipFill>
        <p:spPr>
          <a:xfrm>
            <a:off x="6174653" y="1623426"/>
            <a:ext cx="2378306" cy="4547344"/>
          </a:xfrm>
          <a:custGeom>
            <a:avLst/>
            <a:gdLst>
              <a:gd name="connsiteX0" fmla="*/ 0 w 2378306"/>
              <a:gd name="connsiteY0" fmla="*/ 0 h 5611343"/>
              <a:gd name="connsiteX1" fmla="*/ 2378306 w 2378306"/>
              <a:gd name="connsiteY1" fmla="*/ 0 h 5611343"/>
              <a:gd name="connsiteX2" fmla="*/ 2378306 w 2378306"/>
              <a:gd name="connsiteY2" fmla="*/ 5611343 h 5611343"/>
              <a:gd name="connsiteX3" fmla="*/ 0 w 2378306"/>
              <a:gd name="connsiteY3" fmla="*/ 5611343 h 5611343"/>
              <a:gd name="connsiteX4" fmla="*/ 0 w 2378306"/>
              <a:gd name="connsiteY4" fmla="*/ 0 h 5611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78306" h="5611343">
                <a:moveTo>
                  <a:pt x="0" y="0"/>
                </a:moveTo>
                <a:lnTo>
                  <a:pt x="2378306" y="0"/>
                </a:lnTo>
                <a:lnTo>
                  <a:pt x="2378306" y="5611343"/>
                </a:lnTo>
                <a:lnTo>
                  <a:pt x="0" y="5611343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8" r="75627"/>
          <a:stretch>
            <a:fillRect/>
          </a:stretch>
        </p:blipFill>
        <p:spPr>
          <a:xfrm>
            <a:off x="0" y="1623427"/>
            <a:ext cx="3805507" cy="4547344"/>
          </a:xfrm>
          <a:custGeom>
            <a:avLst/>
            <a:gdLst>
              <a:gd name="connsiteX0" fmla="*/ 0 w 2378306"/>
              <a:gd name="connsiteY0" fmla="*/ 0 h 5611343"/>
              <a:gd name="connsiteX1" fmla="*/ 2378306 w 2378306"/>
              <a:gd name="connsiteY1" fmla="*/ 0 h 5611343"/>
              <a:gd name="connsiteX2" fmla="*/ 2378306 w 2378306"/>
              <a:gd name="connsiteY2" fmla="*/ 5611343 h 5611343"/>
              <a:gd name="connsiteX3" fmla="*/ 0 w 2378306"/>
              <a:gd name="connsiteY3" fmla="*/ 5611343 h 5611343"/>
              <a:gd name="connsiteX4" fmla="*/ 0 w 2378306"/>
              <a:gd name="connsiteY4" fmla="*/ 0 h 5611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78306" h="5611343">
                <a:moveTo>
                  <a:pt x="0" y="0"/>
                </a:moveTo>
                <a:lnTo>
                  <a:pt x="2378306" y="0"/>
                </a:lnTo>
                <a:lnTo>
                  <a:pt x="2378306" y="5611343"/>
                </a:lnTo>
                <a:lnTo>
                  <a:pt x="0" y="5611343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81" r="51254"/>
          <a:stretch>
            <a:fillRect/>
          </a:stretch>
        </p:blipFill>
        <p:spPr>
          <a:xfrm>
            <a:off x="3796350" y="1623429"/>
            <a:ext cx="2378306" cy="4547344"/>
          </a:xfrm>
          <a:custGeom>
            <a:avLst/>
            <a:gdLst>
              <a:gd name="connsiteX0" fmla="*/ 0 w 2378306"/>
              <a:gd name="connsiteY0" fmla="*/ 0 h 5611343"/>
              <a:gd name="connsiteX1" fmla="*/ 2378306 w 2378306"/>
              <a:gd name="connsiteY1" fmla="*/ 0 h 5611343"/>
              <a:gd name="connsiteX2" fmla="*/ 2378306 w 2378306"/>
              <a:gd name="connsiteY2" fmla="*/ 5611343 h 5611343"/>
              <a:gd name="connsiteX3" fmla="*/ 0 w 2378306"/>
              <a:gd name="connsiteY3" fmla="*/ 5611343 h 5611343"/>
              <a:gd name="connsiteX4" fmla="*/ 0 w 2378306"/>
              <a:gd name="connsiteY4" fmla="*/ 0 h 5611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78306" h="5611343">
                <a:moveTo>
                  <a:pt x="0" y="0"/>
                </a:moveTo>
                <a:lnTo>
                  <a:pt x="2378306" y="0"/>
                </a:lnTo>
                <a:lnTo>
                  <a:pt x="2378306" y="5611343"/>
                </a:lnTo>
                <a:lnTo>
                  <a:pt x="0" y="5611343"/>
                </a:lnTo>
                <a:lnTo>
                  <a:pt x="0" y="0"/>
                </a:lnTo>
                <a:close/>
              </a:path>
            </a:pathLst>
          </a:custGeom>
          <a:effectLst/>
        </p:spPr>
      </p:pic>
      <p:sp>
        <p:nvSpPr>
          <p:cNvPr id="35" name="矩形 34"/>
          <p:cNvSpPr/>
          <p:nvPr/>
        </p:nvSpPr>
        <p:spPr>
          <a:xfrm>
            <a:off x="3795057" y="1623427"/>
            <a:ext cx="2379600" cy="4547344"/>
          </a:xfrm>
          <a:prstGeom prst="rect">
            <a:avLst/>
          </a:prstGeom>
          <a:solidFill>
            <a:srgbClr val="F2F2F2">
              <a:alpha val="67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3928285" y="2904749"/>
            <a:ext cx="2272002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err="1"/>
              <a:t>Lorem</a:t>
            </a:r>
            <a:r>
              <a:rPr lang="en-US" altLang="zh-CN" sz="1600" dirty="0"/>
              <a:t> </a:t>
            </a:r>
            <a:r>
              <a:rPr lang="en-US" altLang="zh-CN" sz="1600" dirty="0" err="1"/>
              <a:t>ipsum</a:t>
            </a:r>
            <a:r>
              <a:rPr lang="en-US" altLang="zh-CN" sz="1600" dirty="0"/>
              <a:t> dolor sit </a:t>
            </a:r>
            <a:r>
              <a:rPr lang="en-US" altLang="zh-CN" sz="1600" dirty="0" err="1"/>
              <a:t>amet</a:t>
            </a:r>
            <a:r>
              <a:rPr lang="en-US" altLang="zh-CN" sz="1600" dirty="0"/>
              <a:t>, </a:t>
            </a:r>
            <a:r>
              <a:rPr lang="en-US" altLang="zh-CN" sz="1600" dirty="0" err="1"/>
              <a:t>consectetuer</a:t>
            </a:r>
            <a:r>
              <a:rPr lang="en-US" altLang="zh-CN" sz="1600" dirty="0"/>
              <a:t> </a:t>
            </a:r>
            <a:r>
              <a:rPr lang="en-US" altLang="zh-CN" sz="1600" dirty="0" err="1"/>
              <a:t>adipiscing</a:t>
            </a:r>
            <a:r>
              <a:rPr lang="en-US" altLang="zh-CN" sz="1600" dirty="0"/>
              <a:t> </a:t>
            </a:r>
            <a:r>
              <a:rPr lang="en-US" altLang="zh-CN" sz="1600" dirty="0" err="1"/>
              <a:t>elit</a:t>
            </a:r>
            <a:r>
              <a:rPr lang="en-US" altLang="zh-CN" sz="1600" dirty="0"/>
              <a:t>. Maecenas </a:t>
            </a:r>
            <a:r>
              <a:rPr lang="en-US" altLang="zh-CN" sz="1600" dirty="0" err="1"/>
              <a:t>porttitor</a:t>
            </a:r>
            <a:r>
              <a:rPr lang="en-US" altLang="zh-CN" sz="1600" dirty="0"/>
              <a:t> </a:t>
            </a:r>
            <a:r>
              <a:rPr lang="en-US" altLang="zh-CN" sz="1600" dirty="0" err="1"/>
              <a:t>congue</a:t>
            </a:r>
            <a:r>
              <a:rPr lang="en-US" altLang="zh-CN" sz="1600" dirty="0"/>
              <a:t> </a:t>
            </a:r>
            <a:r>
              <a:rPr lang="en-US" altLang="zh-CN" sz="1600" dirty="0" err="1"/>
              <a:t>massa</a:t>
            </a:r>
            <a:r>
              <a:rPr lang="en-US" altLang="zh-CN" sz="1600" dirty="0"/>
              <a:t>. </a:t>
            </a:r>
            <a:r>
              <a:rPr lang="en-US" altLang="zh-CN" sz="1600" dirty="0" err="1"/>
              <a:t>Fusce</a:t>
            </a:r>
            <a:r>
              <a:rPr lang="en-US" altLang="zh-CN" sz="1600" dirty="0"/>
              <a:t> </a:t>
            </a:r>
            <a:r>
              <a:rPr lang="en-US" altLang="zh-CN" sz="1600" dirty="0" err="1"/>
              <a:t>posuere</a:t>
            </a:r>
            <a:r>
              <a:rPr lang="en-US" altLang="zh-CN" sz="1600" dirty="0"/>
              <a:t>, magna </a:t>
            </a:r>
            <a:r>
              <a:rPr lang="en-US" altLang="zh-CN" sz="1600" dirty="0" err="1"/>
              <a:t>sed</a:t>
            </a:r>
            <a:r>
              <a:rPr lang="en-US" altLang="zh-CN" sz="1600" dirty="0"/>
              <a:t> </a:t>
            </a:r>
            <a:r>
              <a:rPr lang="en-US" altLang="zh-CN" sz="1600" dirty="0" err="1"/>
              <a:t>pulvinar</a:t>
            </a:r>
            <a:r>
              <a:rPr lang="en-US" altLang="zh-CN" sz="1600" dirty="0"/>
              <a:t> </a:t>
            </a:r>
            <a:r>
              <a:rPr lang="en-US" altLang="zh-CN" sz="1600" dirty="0" err="1"/>
              <a:t>ultricies</a:t>
            </a:r>
            <a:r>
              <a:rPr lang="en-US" altLang="zh-CN" sz="1600" dirty="0"/>
              <a:t>, </a:t>
            </a:r>
            <a:r>
              <a:rPr lang="en-US" altLang="zh-CN" sz="1600" dirty="0" err="1"/>
              <a:t>purus</a:t>
            </a:r>
            <a:r>
              <a:rPr lang="en-US" altLang="zh-CN" sz="1600" dirty="0"/>
              <a:t> </a:t>
            </a:r>
            <a:r>
              <a:rPr lang="en-US" altLang="zh-CN" sz="1600" dirty="0" err="1"/>
              <a:t>lectus</a:t>
            </a:r>
            <a:r>
              <a:rPr lang="en-US" altLang="zh-CN" sz="1600" dirty="0"/>
              <a:t> </a:t>
            </a:r>
            <a:r>
              <a:rPr lang="en-US" altLang="zh-CN" sz="1600" dirty="0" err="1"/>
              <a:t>malesuada</a:t>
            </a:r>
            <a:r>
              <a:rPr lang="en-US" altLang="zh-CN" sz="1600" dirty="0"/>
              <a:t> </a:t>
            </a:r>
            <a:r>
              <a:rPr lang="en-US" altLang="zh-CN" sz="1600" dirty="0" err="1"/>
              <a:t>libero</a:t>
            </a:r>
            <a:r>
              <a:rPr lang="en-US" altLang="zh-CN" sz="1600" dirty="0"/>
              <a:t>, sit </a:t>
            </a:r>
            <a:r>
              <a:rPr lang="en-US" altLang="zh-CN" sz="1600" dirty="0" err="1"/>
              <a:t>amet</a:t>
            </a:r>
            <a:r>
              <a:rPr lang="en-US" altLang="zh-CN" sz="1600" dirty="0"/>
              <a:t> </a:t>
            </a:r>
            <a:r>
              <a:rPr lang="en-US" altLang="zh-CN" sz="1600" dirty="0" err="1"/>
              <a:t>commodo</a:t>
            </a:r>
            <a:r>
              <a:rPr lang="en-US" altLang="zh-CN" sz="1600" dirty="0"/>
              <a:t> magna </a:t>
            </a:r>
            <a:r>
              <a:rPr lang="en-US" altLang="zh-CN" sz="1600" dirty="0" err="1"/>
              <a:t>eros</a:t>
            </a:r>
            <a:r>
              <a:rPr lang="en-US" altLang="zh-CN" sz="1600" dirty="0"/>
              <a:t> </a:t>
            </a:r>
            <a:r>
              <a:rPr lang="en-US" altLang="zh-CN" sz="1600" dirty="0" err="1"/>
              <a:t>quis</a:t>
            </a:r>
            <a:r>
              <a:rPr lang="en-US" altLang="zh-CN" sz="1600" dirty="0"/>
              <a:t> </a:t>
            </a:r>
            <a:r>
              <a:rPr lang="en-US" altLang="zh-CN" sz="1600" dirty="0" err="1"/>
              <a:t>urna</a:t>
            </a:r>
            <a:r>
              <a:rPr lang="en-US" altLang="zh-CN" sz="1600" dirty="0" smtClean="0"/>
              <a:t>.</a:t>
            </a:r>
            <a:endParaRPr lang="en-US" altLang="zh-CN" sz="1600" dirty="0"/>
          </a:p>
        </p:txBody>
      </p:sp>
      <p:sp>
        <p:nvSpPr>
          <p:cNvPr id="41" name="等腰三角形 40"/>
          <p:cNvSpPr/>
          <p:nvPr/>
        </p:nvSpPr>
        <p:spPr>
          <a:xfrm flipH="1" flipV="1">
            <a:off x="4782417" y="2541639"/>
            <a:ext cx="431800" cy="291738"/>
          </a:xfrm>
          <a:prstGeom prst="triangle">
            <a:avLst/>
          </a:prstGeom>
          <a:solidFill>
            <a:srgbClr val="FFD700"/>
          </a:solidFill>
          <a:ln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矩形 16">
            <a:extLst>
              <a:ext uri="{FF2B5EF4-FFF2-40B4-BE49-F238E27FC236}">
                <a16:creationId xmlns="" xmlns:a16="http://schemas.microsoft.com/office/drawing/2014/main" id="{FE8C0A9C-48EA-4938-911D-BF43EC8F6D95}"/>
              </a:ext>
            </a:extLst>
          </p:cNvPr>
          <p:cNvSpPr/>
          <p:nvPr/>
        </p:nvSpPr>
        <p:spPr>
          <a:xfrm>
            <a:off x="3821981" y="2052852"/>
            <a:ext cx="2378305" cy="442674"/>
          </a:xfrm>
          <a:prstGeom prst="roundRect">
            <a:avLst/>
          </a:prstGeom>
          <a:ln w="15875"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000" b="1" dirty="0">
                <a:cs typeface="+mn-ea"/>
                <a:sym typeface="+mn-lt"/>
              </a:rPr>
              <a:t>Add your </a:t>
            </a:r>
            <a:r>
              <a:rPr lang="en-US" altLang="zh-CN" sz="2000" b="1" dirty="0" smtClean="0">
                <a:cs typeface="+mn-ea"/>
                <a:sym typeface="+mn-lt"/>
              </a:rPr>
              <a:t>text</a:t>
            </a:r>
            <a:endParaRPr lang="en-US" altLang="zh-CN" sz="2000" b="1" dirty="0"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8659262" y="2904745"/>
            <a:ext cx="2272002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err="1"/>
              <a:t>Lorem</a:t>
            </a:r>
            <a:r>
              <a:rPr lang="en-US" altLang="zh-CN" sz="1600" dirty="0"/>
              <a:t> </a:t>
            </a:r>
            <a:r>
              <a:rPr lang="en-US" altLang="zh-CN" sz="1600" dirty="0" err="1"/>
              <a:t>ipsum</a:t>
            </a:r>
            <a:r>
              <a:rPr lang="en-US" altLang="zh-CN" sz="1600" dirty="0"/>
              <a:t> dolor sit </a:t>
            </a:r>
            <a:r>
              <a:rPr lang="en-US" altLang="zh-CN" sz="1600" dirty="0" err="1"/>
              <a:t>amet</a:t>
            </a:r>
            <a:r>
              <a:rPr lang="en-US" altLang="zh-CN" sz="1600" dirty="0"/>
              <a:t>, </a:t>
            </a:r>
            <a:r>
              <a:rPr lang="en-US" altLang="zh-CN" sz="1600" dirty="0" err="1"/>
              <a:t>consectetuer</a:t>
            </a:r>
            <a:r>
              <a:rPr lang="en-US" altLang="zh-CN" sz="1600" dirty="0"/>
              <a:t> </a:t>
            </a:r>
            <a:r>
              <a:rPr lang="en-US" altLang="zh-CN" sz="1600" dirty="0" err="1"/>
              <a:t>adipiscing</a:t>
            </a:r>
            <a:r>
              <a:rPr lang="en-US" altLang="zh-CN" sz="1600" dirty="0"/>
              <a:t> </a:t>
            </a:r>
            <a:r>
              <a:rPr lang="en-US" altLang="zh-CN" sz="1600" dirty="0" err="1"/>
              <a:t>elit</a:t>
            </a:r>
            <a:r>
              <a:rPr lang="en-US" altLang="zh-CN" sz="1600" dirty="0"/>
              <a:t>. Maecenas </a:t>
            </a:r>
            <a:r>
              <a:rPr lang="en-US" altLang="zh-CN" sz="1600" dirty="0" err="1"/>
              <a:t>porttitor</a:t>
            </a:r>
            <a:r>
              <a:rPr lang="en-US" altLang="zh-CN" sz="1600" dirty="0"/>
              <a:t> </a:t>
            </a:r>
            <a:r>
              <a:rPr lang="en-US" altLang="zh-CN" sz="1600" dirty="0" err="1"/>
              <a:t>congue</a:t>
            </a:r>
            <a:r>
              <a:rPr lang="en-US" altLang="zh-CN" sz="1600" dirty="0"/>
              <a:t> </a:t>
            </a:r>
            <a:r>
              <a:rPr lang="en-US" altLang="zh-CN" sz="1600" dirty="0" err="1"/>
              <a:t>massa</a:t>
            </a:r>
            <a:r>
              <a:rPr lang="en-US" altLang="zh-CN" sz="1600" dirty="0"/>
              <a:t>. </a:t>
            </a:r>
            <a:r>
              <a:rPr lang="en-US" altLang="zh-CN" sz="1600" dirty="0" err="1"/>
              <a:t>Fusce</a:t>
            </a:r>
            <a:r>
              <a:rPr lang="en-US" altLang="zh-CN" sz="1600" dirty="0"/>
              <a:t> </a:t>
            </a:r>
            <a:r>
              <a:rPr lang="en-US" altLang="zh-CN" sz="1600" dirty="0" err="1"/>
              <a:t>posuere</a:t>
            </a:r>
            <a:r>
              <a:rPr lang="en-US" altLang="zh-CN" sz="1600" dirty="0"/>
              <a:t>, magna </a:t>
            </a:r>
            <a:r>
              <a:rPr lang="en-US" altLang="zh-CN" sz="1600" dirty="0" err="1"/>
              <a:t>sed</a:t>
            </a:r>
            <a:r>
              <a:rPr lang="en-US" altLang="zh-CN" sz="1600" dirty="0"/>
              <a:t> </a:t>
            </a:r>
            <a:r>
              <a:rPr lang="en-US" altLang="zh-CN" sz="1600" dirty="0" err="1"/>
              <a:t>pulvinar</a:t>
            </a:r>
            <a:r>
              <a:rPr lang="en-US" altLang="zh-CN" sz="1600" dirty="0"/>
              <a:t> </a:t>
            </a:r>
            <a:r>
              <a:rPr lang="en-US" altLang="zh-CN" sz="1600" dirty="0" err="1"/>
              <a:t>ultricies</a:t>
            </a:r>
            <a:r>
              <a:rPr lang="en-US" altLang="zh-CN" sz="1600" dirty="0"/>
              <a:t>, </a:t>
            </a:r>
            <a:r>
              <a:rPr lang="en-US" altLang="zh-CN" sz="1600" dirty="0" err="1"/>
              <a:t>purus</a:t>
            </a:r>
            <a:r>
              <a:rPr lang="en-US" altLang="zh-CN" sz="1600" dirty="0"/>
              <a:t> </a:t>
            </a:r>
            <a:r>
              <a:rPr lang="en-US" altLang="zh-CN" sz="1600" dirty="0" err="1"/>
              <a:t>lectus</a:t>
            </a:r>
            <a:r>
              <a:rPr lang="en-US" altLang="zh-CN" sz="1600" dirty="0"/>
              <a:t> </a:t>
            </a:r>
            <a:r>
              <a:rPr lang="en-US" altLang="zh-CN" sz="1600" dirty="0" err="1"/>
              <a:t>malesuada</a:t>
            </a:r>
            <a:r>
              <a:rPr lang="en-US" altLang="zh-CN" sz="1600" dirty="0"/>
              <a:t> </a:t>
            </a:r>
            <a:r>
              <a:rPr lang="en-US" altLang="zh-CN" sz="1600" dirty="0" err="1"/>
              <a:t>libero</a:t>
            </a:r>
            <a:r>
              <a:rPr lang="en-US" altLang="zh-CN" sz="1600" dirty="0"/>
              <a:t>, sit </a:t>
            </a:r>
            <a:r>
              <a:rPr lang="en-US" altLang="zh-CN" sz="1600" dirty="0" err="1"/>
              <a:t>amet</a:t>
            </a:r>
            <a:r>
              <a:rPr lang="en-US" altLang="zh-CN" sz="1600" dirty="0"/>
              <a:t> </a:t>
            </a:r>
            <a:r>
              <a:rPr lang="en-US" altLang="zh-CN" sz="1600" dirty="0" err="1"/>
              <a:t>commodo</a:t>
            </a:r>
            <a:r>
              <a:rPr lang="en-US" altLang="zh-CN" sz="1600" dirty="0"/>
              <a:t> magna </a:t>
            </a:r>
            <a:r>
              <a:rPr lang="en-US" altLang="zh-CN" sz="1600" dirty="0" err="1"/>
              <a:t>eros</a:t>
            </a:r>
            <a:r>
              <a:rPr lang="en-US" altLang="zh-CN" sz="1600" dirty="0"/>
              <a:t> </a:t>
            </a:r>
            <a:r>
              <a:rPr lang="en-US" altLang="zh-CN" sz="1600" dirty="0" err="1"/>
              <a:t>quis</a:t>
            </a:r>
            <a:r>
              <a:rPr lang="en-US" altLang="zh-CN" sz="1600" dirty="0"/>
              <a:t> </a:t>
            </a:r>
            <a:r>
              <a:rPr lang="en-US" altLang="zh-CN" sz="1600" dirty="0" err="1"/>
              <a:t>urna</a:t>
            </a:r>
            <a:r>
              <a:rPr lang="en-US" altLang="zh-CN" sz="1600" dirty="0" smtClean="0"/>
              <a:t>.</a:t>
            </a:r>
            <a:endParaRPr lang="en-US" altLang="zh-CN" sz="1600" dirty="0"/>
          </a:p>
        </p:txBody>
      </p:sp>
      <p:sp>
        <p:nvSpPr>
          <p:cNvPr id="43" name="等腰三角形 42"/>
          <p:cNvSpPr/>
          <p:nvPr/>
        </p:nvSpPr>
        <p:spPr>
          <a:xfrm flipH="1" flipV="1">
            <a:off x="9526211" y="2541636"/>
            <a:ext cx="431800" cy="291738"/>
          </a:xfrm>
          <a:prstGeom prst="triangle">
            <a:avLst/>
          </a:prstGeom>
          <a:solidFill>
            <a:srgbClr val="FFD700"/>
          </a:solidFill>
          <a:ln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5" name="矩形 16">
            <a:extLst>
              <a:ext uri="{FF2B5EF4-FFF2-40B4-BE49-F238E27FC236}">
                <a16:creationId xmlns="" xmlns:a16="http://schemas.microsoft.com/office/drawing/2014/main" id="{FE8C0A9C-48EA-4938-911D-BF43EC8F6D95}"/>
              </a:ext>
            </a:extLst>
          </p:cNvPr>
          <p:cNvSpPr/>
          <p:nvPr/>
        </p:nvSpPr>
        <p:spPr>
          <a:xfrm>
            <a:off x="8527327" y="2052848"/>
            <a:ext cx="2378305" cy="442674"/>
          </a:xfrm>
          <a:prstGeom prst="roundRect">
            <a:avLst/>
          </a:prstGeom>
          <a:ln w="15875"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000" b="1" dirty="0">
                <a:cs typeface="+mn-ea"/>
                <a:sym typeface="+mn-lt"/>
              </a:rPr>
              <a:t>Add your </a:t>
            </a:r>
            <a:r>
              <a:rPr lang="en-US" altLang="zh-CN" sz="2000" b="1" dirty="0" smtClean="0">
                <a:cs typeface="+mn-ea"/>
                <a:sym typeface="+mn-lt"/>
              </a:rPr>
              <a:t>text</a:t>
            </a:r>
            <a:endParaRPr lang="en-US" altLang="zh-CN" sz="2000" b="1" dirty="0">
              <a:cs typeface="+mn-ea"/>
              <a:sym typeface="+mn-lt"/>
            </a:endParaRPr>
          </a:p>
        </p:txBody>
      </p:sp>
      <p:sp>
        <p:nvSpPr>
          <p:cNvPr id="63" name="等腰三角形 62"/>
          <p:cNvSpPr/>
          <p:nvPr/>
        </p:nvSpPr>
        <p:spPr>
          <a:xfrm rot="10800000">
            <a:off x="1425906" y="1623421"/>
            <a:ext cx="4757718" cy="265924"/>
          </a:xfrm>
          <a:prstGeom prst="triangle">
            <a:avLst/>
          </a:prstGeom>
          <a:solidFill>
            <a:srgbClr val="FFFFFF"/>
          </a:solidFill>
          <a:ln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9" name="等腰三角形 68"/>
          <p:cNvSpPr/>
          <p:nvPr/>
        </p:nvSpPr>
        <p:spPr>
          <a:xfrm rot="10800000">
            <a:off x="6163654" y="1623421"/>
            <a:ext cx="4757718" cy="265924"/>
          </a:xfrm>
          <a:prstGeom prst="triangle">
            <a:avLst/>
          </a:prstGeom>
          <a:solidFill>
            <a:srgbClr val="FFFFFF"/>
          </a:solidFill>
          <a:ln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0" name="等腰三角形 69"/>
          <p:cNvSpPr/>
          <p:nvPr/>
        </p:nvSpPr>
        <p:spPr>
          <a:xfrm rot="10800000" flipV="1">
            <a:off x="1416383" y="5908044"/>
            <a:ext cx="4757718" cy="265924"/>
          </a:xfrm>
          <a:prstGeom prst="triangle">
            <a:avLst/>
          </a:prstGeom>
          <a:solidFill>
            <a:srgbClr val="FFFFFF"/>
          </a:solidFill>
          <a:ln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1" name="等腰三角形 70"/>
          <p:cNvSpPr/>
          <p:nvPr/>
        </p:nvSpPr>
        <p:spPr>
          <a:xfrm rot="10800000" flipV="1">
            <a:off x="6172250" y="5908041"/>
            <a:ext cx="4757718" cy="265924"/>
          </a:xfrm>
          <a:prstGeom prst="triangle">
            <a:avLst/>
          </a:prstGeom>
          <a:solidFill>
            <a:srgbClr val="FFFFFF"/>
          </a:solidFill>
          <a:ln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173442" y="350804"/>
            <a:ext cx="44737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b="1" dirty="0">
                <a:solidFill>
                  <a:srgbClr val="000000"/>
                </a:solidFill>
                <a:cs typeface="+mn-ea"/>
                <a:sym typeface="+mn-lt"/>
              </a:rPr>
              <a:t>Add your title</a:t>
            </a:r>
          </a:p>
        </p:txBody>
      </p:sp>
      <p:sp>
        <p:nvSpPr>
          <p:cNvPr id="78" name="矩形 77"/>
          <p:cNvSpPr/>
          <p:nvPr/>
        </p:nvSpPr>
        <p:spPr>
          <a:xfrm>
            <a:off x="0" y="1034128"/>
            <a:ext cx="7962900" cy="139949"/>
          </a:xfrm>
          <a:prstGeom prst="rect">
            <a:avLst/>
          </a:prstGeom>
          <a:solidFill>
            <a:srgbClr val="FFD700"/>
          </a:solidFill>
          <a:ln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05957" y="3096181"/>
            <a:ext cx="9797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5F5F5"/>
                </a:solidFill>
                <a:cs typeface="+mn-ea"/>
                <a:sym typeface="+mn-lt"/>
              </a:rPr>
              <a:t>IPSUM </a:t>
            </a:r>
            <a:endParaRPr lang="zh-CN" altLang="en-US" dirty="0">
              <a:solidFill>
                <a:srgbClr val="F5F5F5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142350" y="3897098"/>
            <a:ext cx="10695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5F5F5"/>
                </a:solidFill>
                <a:cs typeface="+mn-ea"/>
                <a:sym typeface="+mn-lt"/>
              </a:rPr>
              <a:t>DOLOR </a:t>
            </a:r>
            <a:endParaRPr lang="zh-CN" altLang="en-US" dirty="0">
              <a:solidFill>
                <a:srgbClr val="F5F5F5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211874" y="4622076"/>
            <a:ext cx="885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5F5F5"/>
                </a:solidFill>
                <a:cs typeface="+mn-ea"/>
                <a:sym typeface="+mn-lt"/>
              </a:rPr>
              <a:t>AMET </a:t>
            </a:r>
            <a:endParaRPr lang="zh-CN" altLang="en-US" dirty="0">
              <a:solidFill>
                <a:srgbClr val="F5F5F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3809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2038" t="-8033" r="5439" b="100000"/>
          <a:stretch>
            <a:fillRect/>
          </a:stretch>
        </p:blipFill>
        <p:spPr>
          <a:xfrm>
            <a:off x="5178146" y="-550896"/>
            <a:ext cx="790480" cy="550897"/>
          </a:xfrm>
          <a:custGeom>
            <a:avLst/>
            <a:gdLst>
              <a:gd name="connsiteX0" fmla="*/ 190272 w 790480"/>
              <a:gd name="connsiteY0" fmla="*/ 0 h 550897"/>
              <a:gd name="connsiteX1" fmla="*/ 790480 w 790480"/>
              <a:gd name="connsiteY1" fmla="*/ 207304 h 550897"/>
              <a:gd name="connsiteX2" fmla="*/ 671808 w 790480"/>
              <a:gd name="connsiteY2" fmla="*/ 550897 h 550897"/>
              <a:gd name="connsiteX3" fmla="*/ 0 w 790480"/>
              <a:gd name="connsiteY3" fmla="*/ 550897 h 550897"/>
              <a:gd name="connsiteX4" fmla="*/ 190272 w 790480"/>
              <a:gd name="connsiteY4" fmla="*/ 0 h 550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0480" h="550897">
                <a:moveTo>
                  <a:pt x="190272" y="0"/>
                </a:moveTo>
                <a:lnTo>
                  <a:pt x="790480" y="207304"/>
                </a:lnTo>
                <a:lnTo>
                  <a:pt x="671808" y="550897"/>
                </a:lnTo>
                <a:lnTo>
                  <a:pt x="0" y="550897"/>
                </a:lnTo>
                <a:lnTo>
                  <a:pt x="190272" y="0"/>
                </a:lnTo>
                <a:close/>
              </a:path>
            </a:pathLst>
          </a:cu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7962"/>
          <a:stretch>
            <a:fillRect/>
          </a:stretch>
        </p:blipFill>
        <p:spPr>
          <a:xfrm>
            <a:off x="0" y="0"/>
            <a:ext cx="5178146" cy="6858000"/>
          </a:xfrm>
          <a:custGeom>
            <a:avLst/>
            <a:gdLst>
              <a:gd name="connsiteX0" fmla="*/ 0 w 5178146"/>
              <a:gd name="connsiteY0" fmla="*/ 0 h 6858000"/>
              <a:gd name="connsiteX1" fmla="*/ 5178146 w 5178146"/>
              <a:gd name="connsiteY1" fmla="*/ 0 h 6858000"/>
              <a:gd name="connsiteX2" fmla="*/ 2809488 w 5178146"/>
              <a:gd name="connsiteY2" fmla="*/ 6858000 h 6858000"/>
              <a:gd name="connsiteX3" fmla="*/ 0 w 5178146"/>
              <a:gd name="connsiteY3" fmla="*/ 6858000 h 6858000"/>
              <a:gd name="connsiteX4" fmla="*/ 0 w 5178146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78146" h="6858000">
                <a:moveTo>
                  <a:pt x="0" y="0"/>
                </a:moveTo>
                <a:lnTo>
                  <a:pt x="5178146" y="0"/>
                </a:lnTo>
                <a:lnTo>
                  <a:pt x="2809488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1045" t="100000" r="44845" b="-12258"/>
          <a:stretch>
            <a:fillRect/>
          </a:stretch>
        </p:blipFill>
        <p:spPr>
          <a:xfrm>
            <a:off x="2590745" y="6858001"/>
            <a:ext cx="890553" cy="840635"/>
          </a:xfrm>
          <a:custGeom>
            <a:avLst/>
            <a:gdLst>
              <a:gd name="connsiteX0" fmla="*/ 218744 w 890553"/>
              <a:gd name="connsiteY0" fmla="*/ 0 h 840635"/>
              <a:gd name="connsiteX1" fmla="*/ 890553 w 890553"/>
              <a:gd name="connsiteY1" fmla="*/ 0 h 840635"/>
              <a:gd name="connsiteX2" fmla="*/ 600209 w 890553"/>
              <a:gd name="connsiteY2" fmla="*/ 840635 h 840635"/>
              <a:gd name="connsiteX3" fmla="*/ 0 w 890553"/>
              <a:gd name="connsiteY3" fmla="*/ 633331 h 840635"/>
              <a:gd name="connsiteX4" fmla="*/ 218744 w 890553"/>
              <a:gd name="connsiteY4" fmla="*/ 0 h 840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0553" h="840635">
                <a:moveTo>
                  <a:pt x="218744" y="0"/>
                </a:moveTo>
                <a:lnTo>
                  <a:pt x="890553" y="0"/>
                </a:lnTo>
                <a:lnTo>
                  <a:pt x="600209" y="840635"/>
                </a:lnTo>
                <a:lnTo>
                  <a:pt x="0" y="633331"/>
                </a:lnTo>
                <a:lnTo>
                  <a:pt x="218744" y="0"/>
                </a:lnTo>
                <a:close/>
              </a:path>
            </a:pathLst>
          </a:custGeom>
        </p:spPr>
      </p:pic>
      <p:sp>
        <p:nvSpPr>
          <p:cNvPr id="10" name="矩形 9"/>
          <p:cNvSpPr/>
          <p:nvPr/>
        </p:nvSpPr>
        <p:spPr>
          <a:xfrm>
            <a:off x="3581400" y="886958"/>
            <a:ext cx="3492500" cy="675177"/>
          </a:xfrm>
          <a:prstGeom prst="rect">
            <a:avLst/>
          </a:prstGeom>
          <a:solidFill>
            <a:srgbClr val="FFD700"/>
          </a:solidFill>
          <a:ln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矩形 16">
            <a:extLst>
              <a:ext uri="{FF2B5EF4-FFF2-40B4-BE49-F238E27FC236}">
                <a16:creationId xmlns="" xmlns:a16="http://schemas.microsoft.com/office/drawing/2014/main" id="{FE8C0A9C-48EA-4938-911D-BF43EC8F6D95}"/>
              </a:ext>
            </a:extLst>
          </p:cNvPr>
          <p:cNvSpPr/>
          <p:nvPr/>
        </p:nvSpPr>
        <p:spPr>
          <a:xfrm>
            <a:off x="3347878" y="836606"/>
            <a:ext cx="4047856" cy="783193"/>
          </a:xfrm>
          <a:prstGeom prst="roundRect">
            <a:avLst/>
          </a:prstGeom>
          <a:ln w="15875"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4000" b="1" dirty="0">
                <a:cs typeface="+mn-ea"/>
                <a:sym typeface="+mn-lt"/>
              </a:rPr>
              <a:t>Add your title</a:t>
            </a:r>
          </a:p>
        </p:txBody>
      </p:sp>
      <p:sp>
        <p:nvSpPr>
          <p:cNvPr id="11" name="椭圆 10"/>
          <p:cNvSpPr/>
          <p:nvPr/>
        </p:nvSpPr>
        <p:spPr>
          <a:xfrm>
            <a:off x="3963886" y="2235451"/>
            <a:ext cx="709714" cy="686894"/>
          </a:xfrm>
          <a:prstGeom prst="ellipse">
            <a:avLst/>
          </a:prstGeom>
          <a:solidFill>
            <a:srgbClr val="F2F2F2"/>
          </a:solidFill>
          <a:ln w="28575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3560584" y="3395237"/>
            <a:ext cx="709714" cy="686894"/>
          </a:xfrm>
          <a:prstGeom prst="ellipse">
            <a:avLst/>
          </a:prstGeom>
          <a:solidFill>
            <a:srgbClr val="F2F2F2"/>
          </a:solidFill>
          <a:ln w="28575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3255658" y="4414465"/>
            <a:ext cx="709714" cy="686894"/>
          </a:xfrm>
          <a:prstGeom prst="ellipse">
            <a:avLst/>
          </a:prstGeom>
          <a:solidFill>
            <a:srgbClr val="F2F2F2"/>
          </a:solidFill>
          <a:ln w="28575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868057" y="5460887"/>
            <a:ext cx="709714" cy="686894"/>
          </a:xfrm>
          <a:prstGeom prst="ellipse">
            <a:avLst/>
          </a:prstGeom>
          <a:solidFill>
            <a:srgbClr val="F2F2F2"/>
          </a:solidFill>
          <a:ln w="28575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矩形 16">
            <a:extLst>
              <a:ext uri="{FF2B5EF4-FFF2-40B4-BE49-F238E27FC236}">
                <a16:creationId xmlns="" xmlns:a16="http://schemas.microsoft.com/office/drawing/2014/main" id="{FE8C0A9C-48EA-4938-911D-BF43EC8F6D95}"/>
              </a:ext>
            </a:extLst>
          </p:cNvPr>
          <p:cNvSpPr/>
          <p:nvPr/>
        </p:nvSpPr>
        <p:spPr>
          <a:xfrm>
            <a:off x="4459048" y="2370304"/>
            <a:ext cx="3019156" cy="408623"/>
          </a:xfrm>
          <a:prstGeom prst="roundRect">
            <a:avLst/>
          </a:prstGeom>
          <a:ln w="15875"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Click here add your text</a:t>
            </a:r>
          </a:p>
        </p:txBody>
      </p:sp>
      <p:sp>
        <p:nvSpPr>
          <p:cNvPr id="24" name="矩形 16">
            <a:extLst>
              <a:ext uri="{FF2B5EF4-FFF2-40B4-BE49-F238E27FC236}">
                <a16:creationId xmlns="" xmlns:a16="http://schemas.microsoft.com/office/drawing/2014/main" id="{FE8C0A9C-48EA-4938-911D-BF43EC8F6D95}"/>
              </a:ext>
            </a:extLst>
          </p:cNvPr>
          <p:cNvSpPr/>
          <p:nvPr/>
        </p:nvSpPr>
        <p:spPr>
          <a:xfrm>
            <a:off x="4192348" y="3510928"/>
            <a:ext cx="3019156" cy="408623"/>
          </a:xfrm>
          <a:prstGeom prst="roundRect">
            <a:avLst/>
          </a:prstGeom>
          <a:ln w="15875"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Click here add your text</a:t>
            </a:r>
          </a:p>
        </p:txBody>
      </p:sp>
      <p:sp>
        <p:nvSpPr>
          <p:cNvPr id="25" name="矩形 16">
            <a:extLst>
              <a:ext uri="{FF2B5EF4-FFF2-40B4-BE49-F238E27FC236}">
                <a16:creationId xmlns="" xmlns:a16="http://schemas.microsoft.com/office/drawing/2014/main" id="{FE8C0A9C-48EA-4938-911D-BF43EC8F6D95}"/>
              </a:ext>
            </a:extLst>
          </p:cNvPr>
          <p:cNvSpPr/>
          <p:nvPr/>
        </p:nvSpPr>
        <p:spPr>
          <a:xfrm>
            <a:off x="3862228" y="4577322"/>
            <a:ext cx="3019156" cy="408623"/>
          </a:xfrm>
          <a:prstGeom prst="roundRect">
            <a:avLst/>
          </a:prstGeom>
          <a:ln w="15875"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Click here add your text</a:t>
            </a:r>
          </a:p>
        </p:txBody>
      </p:sp>
      <p:sp>
        <p:nvSpPr>
          <p:cNvPr id="26" name="矩形 16">
            <a:extLst>
              <a:ext uri="{FF2B5EF4-FFF2-40B4-BE49-F238E27FC236}">
                <a16:creationId xmlns="" xmlns:a16="http://schemas.microsoft.com/office/drawing/2014/main" id="{FE8C0A9C-48EA-4938-911D-BF43EC8F6D95}"/>
              </a:ext>
            </a:extLst>
          </p:cNvPr>
          <p:cNvSpPr/>
          <p:nvPr/>
        </p:nvSpPr>
        <p:spPr>
          <a:xfrm>
            <a:off x="3493624" y="5549471"/>
            <a:ext cx="3019156" cy="408623"/>
          </a:xfrm>
          <a:prstGeom prst="roundRect">
            <a:avLst/>
          </a:prstGeom>
          <a:ln w="15875"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Click here add your text</a:t>
            </a:r>
          </a:p>
        </p:txBody>
      </p:sp>
      <p:sp>
        <p:nvSpPr>
          <p:cNvPr id="27" name="圆角矩形 26"/>
          <p:cNvSpPr/>
          <p:nvPr/>
        </p:nvSpPr>
        <p:spPr>
          <a:xfrm>
            <a:off x="7478204" y="2427250"/>
            <a:ext cx="2789746" cy="294732"/>
          </a:xfrm>
          <a:prstGeom prst="roundRect">
            <a:avLst>
              <a:gd name="adj" fmla="val 50000"/>
            </a:avLst>
          </a:prstGeom>
          <a:solidFill>
            <a:srgbClr val="F2F2F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圆角矩形 27"/>
          <p:cNvSpPr/>
          <p:nvPr/>
        </p:nvSpPr>
        <p:spPr>
          <a:xfrm>
            <a:off x="7478204" y="3567873"/>
            <a:ext cx="2789746" cy="294732"/>
          </a:xfrm>
          <a:prstGeom prst="roundRect">
            <a:avLst>
              <a:gd name="adj" fmla="val 50000"/>
            </a:avLst>
          </a:prstGeom>
          <a:solidFill>
            <a:srgbClr val="F2F2F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圆角矩形 28"/>
          <p:cNvSpPr/>
          <p:nvPr/>
        </p:nvSpPr>
        <p:spPr>
          <a:xfrm>
            <a:off x="7478204" y="4634268"/>
            <a:ext cx="2789746" cy="294732"/>
          </a:xfrm>
          <a:prstGeom prst="roundRect">
            <a:avLst>
              <a:gd name="adj" fmla="val 50000"/>
            </a:avLst>
          </a:prstGeom>
          <a:solidFill>
            <a:srgbClr val="F2F2F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圆角矩形 29"/>
          <p:cNvSpPr/>
          <p:nvPr/>
        </p:nvSpPr>
        <p:spPr>
          <a:xfrm>
            <a:off x="7478204" y="5596036"/>
            <a:ext cx="2789746" cy="294732"/>
          </a:xfrm>
          <a:prstGeom prst="roundRect">
            <a:avLst>
              <a:gd name="adj" fmla="val 50000"/>
            </a:avLst>
          </a:prstGeom>
          <a:solidFill>
            <a:srgbClr val="F2F2F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圆角矩形 32"/>
          <p:cNvSpPr/>
          <p:nvPr/>
        </p:nvSpPr>
        <p:spPr>
          <a:xfrm>
            <a:off x="7478204" y="2416689"/>
            <a:ext cx="579945" cy="294732"/>
          </a:xfrm>
          <a:prstGeom prst="roundRect">
            <a:avLst>
              <a:gd name="adj" fmla="val 50000"/>
            </a:avLst>
          </a:prstGeom>
          <a:solidFill>
            <a:srgbClr val="FFD70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圆角矩形 33"/>
          <p:cNvSpPr/>
          <p:nvPr/>
        </p:nvSpPr>
        <p:spPr>
          <a:xfrm>
            <a:off x="7478204" y="3567860"/>
            <a:ext cx="1522921" cy="294732"/>
          </a:xfrm>
          <a:prstGeom prst="roundRect">
            <a:avLst>
              <a:gd name="adj" fmla="val 50000"/>
            </a:avLst>
          </a:prstGeom>
          <a:solidFill>
            <a:srgbClr val="FFD70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10446496" y="2370088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3C3C3C"/>
                </a:solidFill>
                <a:cs typeface="+mn-ea"/>
                <a:sym typeface="+mn-lt"/>
              </a:rPr>
              <a:t>15%</a:t>
            </a:r>
            <a:endParaRPr lang="zh-CN" altLang="en-US" b="1" dirty="0">
              <a:solidFill>
                <a:srgbClr val="3C3C3C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0446496" y="3530560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3C3C3C"/>
                </a:solidFill>
                <a:cs typeface="+mn-ea"/>
                <a:sym typeface="+mn-lt"/>
              </a:rPr>
              <a:t>50%</a:t>
            </a:r>
            <a:endParaRPr lang="zh-CN" altLang="en-US" b="1" dirty="0">
              <a:solidFill>
                <a:srgbClr val="3C3C3C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0446496" y="4555840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3C3C3C"/>
                </a:solidFill>
                <a:cs typeface="+mn-ea"/>
                <a:sym typeface="+mn-lt"/>
              </a:rPr>
              <a:t>80%</a:t>
            </a:r>
            <a:endParaRPr lang="zh-CN" altLang="en-US" b="1" dirty="0">
              <a:solidFill>
                <a:srgbClr val="3C3C3C"/>
              </a:solidFill>
            </a:endParaRPr>
          </a:p>
        </p:txBody>
      </p:sp>
      <p:sp>
        <p:nvSpPr>
          <p:cNvPr id="38" name="圆角矩形 37"/>
          <p:cNvSpPr/>
          <p:nvPr/>
        </p:nvSpPr>
        <p:spPr>
          <a:xfrm>
            <a:off x="7478204" y="4634268"/>
            <a:ext cx="2189671" cy="294732"/>
          </a:xfrm>
          <a:prstGeom prst="roundRect">
            <a:avLst>
              <a:gd name="adj" fmla="val 50000"/>
            </a:avLst>
          </a:prstGeom>
          <a:solidFill>
            <a:srgbClr val="FFD70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10446496" y="5569117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3C3C3C"/>
                </a:solidFill>
                <a:cs typeface="+mn-ea"/>
                <a:sym typeface="+mn-lt"/>
              </a:rPr>
              <a:t>30%</a:t>
            </a:r>
            <a:endParaRPr lang="zh-CN" altLang="en-US" b="1" dirty="0">
              <a:solidFill>
                <a:srgbClr val="3C3C3C"/>
              </a:solidFill>
            </a:endParaRPr>
          </a:p>
        </p:txBody>
      </p:sp>
      <p:sp>
        <p:nvSpPr>
          <p:cNvPr id="40" name="圆角矩形 39"/>
          <p:cNvSpPr/>
          <p:nvPr/>
        </p:nvSpPr>
        <p:spPr>
          <a:xfrm>
            <a:off x="7478204" y="5596036"/>
            <a:ext cx="1083008" cy="294732"/>
          </a:xfrm>
          <a:prstGeom prst="roundRect">
            <a:avLst>
              <a:gd name="adj" fmla="val 50000"/>
            </a:avLst>
          </a:prstGeom>
          <a:solidFill>
            <a:srgbClr val="FFD70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Rounded Rectangle 6">
            <a:extLst>
              <a:ext uri="{FF2B5EF4-FFF2-40B4-BE49-F238E27FC236}">
                <a16:creationId xmlns="" xmlns:a16="http://schemas.microsoft.com/office/drawing/2014/main" id="{F99B1173-9C94-4BED-849A-4E806CB92D12}"/>
              </a:ext>
            </a:extLst>
          </p:cNvPr>
          <p:cNvSpPr/>
          <p:nvPr/>
        </p:nvSpPr>
        <p:spPr>
          <a:xfrm>
            <a:off x="4115755" y="2388888"/>
            <a:ext cx="425427" cy="424550"/>
          </a:xfrm>
          <a:custGeom>
            <a:avLst/>
            <a:gdLst/>
            <a:ahLst/>
            <a:cxnLst/>
            <a:rect l="l" t="t" r="r" b="b"/>
            <a:pathLst>
              <a:path w="3186824" h="3060919">
                <a:moveTo>
                  <a:pt x="1045874" y="2696689"/>
                </a:moveTo>
                <a:lnTo>
                  <a:pt x="2125874" y="2696689"/>
                </a:lnTo>
                <a:lnTo>
                  <a:pt x="2125874" y="2804689"/>
                </a:lnTo>
                <a:lnTo>
                  <a:pt x="1045874" y="2804689"/>
                </a:lnTo>
                <a:close/>
                <a:moveTo>
                  <a:pt x="1045874" y="2410468"/>
                </a:moveTo>
                <a:lnTo>
                  <a:pt x="2125874" y="2410468"/>
                </a:lnTo>
                <a:lnTo>
                  <a:pt x="2125874" y="2518468"/>
                </a:lnTo>
                <a:lnTo>
                  <a:pt x="1045874" y="2518468"/>
                </a:lnTo>
                <a:close/>
                <a:moveTo>
                  <a:pt x="1045874" y="2124247"/>
                </a:moveTo>
                <a:lnTo>
                  <a:pt x="2125874" y="2124247"/>
                </a:lnTo>
                <a:lnTo>
                  <a:pt x="2125874" y="2232247"/>
                </a:lnTo>
                <a:lnTo>
                  <a:pt x="1045874" y="2232247"/>
                </a:lnTo>
                <a:close/>
                <a:moveTo>
                  <a:pt x="902547" y="1956791"/>
                </a:moveTo>
                <a:lnTo>
                  <a:pt x="902547" y="2109191"/>
                </a:lnTo>
                <a:lnTo>
                  <a:pt x="902547" y="2185391"/>
                </a:lnTo>
                <a:lnTo>
                  <a:pt x="902547" y="2376263"/>
                </a:lnTo>
                <a:lnTo>
                  <a:pt x="902547" y="2973921"/>
                </a:lnTo>
                <a:lnTo>
                  <a:pt x="2284277" y="2973921"/>
                </a:lnTo>
                <a:lnTo>
                  <a:pt x="2284277" y="2376263"/>
                </a:lnTo>
                <a:lnTo>
                  <a:pt x="2284277" y="2185391"/>
                </a:lnTo>
                <a:lnTo>
                  <a:pt x="2284277" y="2109191"/>
                </a:lnTo>
                <a:lnTo>
                  <a:pt x="2284277" y="1956791"/>
                </a:lnTo>
                <a:close/>
                <a:moveTo>
                  <a:pt x="469172" y="1728191"/>
                </a:moveTo>
                <a:lnTo>
                  <a:pt x="469172" y="2185391"/>
                </a:lnTo>
                <a:lnTo>
                  <a:pt x="767127" y="2185391"/>
                </a:lnTo>
                <a:lnTo>
                  <a:pt x="767127" y="2109191"/>
                </a:lnTo>
                <a:lnTo>
                  <a:pt x="545372" y="2109191"/>
                </a:lnTo>
                <a:lnTo>
                  <a:pt x="545372" y="1804391"/>
                </a:lnTo>
                <a:lnTo>
                  <a:pt x="2641452" y="1804391"/>
                </a:lnTo>
                <a:lnTo>
                  <a:pt x="2641452" y="2109191"/>
                </a:lnTo>
                <a:lnTo>
                  <a:pt x="2419697" y="2109191"/>
                </a:lnTo>
                <a:lnTo>
                  <a:pt x="2419697" y="2185391"/>
                </a:lnTo>
                <a:lnTo>
                  <a:pt x="2717652" y="2185391"/>
                </a:lnTo>
                <a:lnTo>
                  <a:pt x="2717652" y="1728191"/>
                </a:lnTo>
                <a:close/>
                <a:moveTo>
                  <a:pt x="2819005" y="1350909"/>
                </a:moveTo>
                <a:cubicBezTo>
                  <a:pt x="2769294" y="1350909"/>
                  <a:pt x="2728995" y="1391208"/>
                  <a:pt x="2728995" y="1440919"/>
                </a:cubicBezTo>
                <a:cubicBezTo>
                  <a:pt x="2728995" y="1490630"/>
                  <a:pt x="2769294" y="1530929"/>
                  <a:pt x="2819005" y="1530929"/>
                </a:cubicBezTo>
                <a:cubicBezTo>
                  <a:pt x="2868716" y="1530929"/>
                  <a:pt x="2909015" y="1490630"/>
                  <a:pt x="2909015" y="1440919"/>
                </a:cubicBezTo>
                <a:cubicBezTo>
                  <a:pt x="2909015" y="1391208"/>
                  <a:pt x="2868716" y="1350909"/>
                  <a:pt x="2819005" y="1350909"/>
                </a:cubicBezTo>
                <a:close/>
                <a:moveTo>
                  <a:pt x="2509707" y="1350909"/>
                </a:moveTo>
                <a:cubicBezTo>
                  <a:pt x="2459996" y="1350909"/>
                  <a:pt x="2419697" y="1391208"/>
                  <a:pt x="2419697" y="1440919"/>
                </a:cubicBezTo>
                <a:cubicBezTo>
                  <a:pt x="2419697" y="1490630"/>
                  <a:pt x="2459996" y="1530929"/>
                  <a:pt x="2509707" y="1530929"/>
                </a:cubicBezTo>
                <a:cubicBezTo>
                  <a:pt x="2559418" y="1530929"/>
                  <a:pt x="2599717" y="1490630"/>
                  <a:pt x="2599717" y="1440919"/>
                </a:cubicBezTo>
                <a:cubicBezTo>
                  <a:pt x="2599717" y="1391208"/>
                  <a:pt x="2559418" y="1350909"/>
                  <a:pt x="2509707" y="1350909"/>
                </a:cubicBezTo>
                <a:close/>
                <a:moveTo>
                  <a:pt x="195993" y="1200328"/>
                </a:moveTo>
                <a:lnTo>
                  <a:pt x="2990831" y="1200328"/>
                </a:lnTo>
                <a:cubicBezTo>
                  <a:pt x="3099075" y="1200328"/>
                  <a:pt x="3186824" y="1288077"/>
                  <a:pt x="3186824" y="1396321"/>
                </a:cubicBezTo>
                <a:lnTo>
                  <a:pt x="3186824" y="2180270"/>
                </a:lnTo>
                <a:cubicBezTo>
                  <a:pt x="3186824" y="2288514"/>
                  <a:pt x="3099075" y="2376263"/>
                  <a:pt x="2990831" y="2376263"/>
                </a:cubicBezTo>
                <a:lnTo>
                  <a:pt x="2419697" y="2376263"/>
                </a:lnTo>
                <a:lnTo>
                  <a:pt x="2419697" y="3060919"/>
                </a:lnTo>
                <a:lnTo>
                  <a:pt x="767127" y="3060919"/>
                </a:lnTo>
                <a:lnTo>
                  <a:pt x="767127" y="2376263"/>
                </a:lnTo>
                <a:lnTo>
                  <a:pt x="195993" y="2376263"/>
                </a:lnTo>
                <a:cubicBezTo>
                  <a:pt x="87749" y="2376263"/>
                  <a:pt x="0" y="2288514"/>
                  <a:pt x="0" y="2180270"/>
                </a:cubicBezTo>
                <a:lnTo>
                  <a:pt x="0" y="1396321"/>
                </a:lnTo>
                <a:cubicBezTo>
                  <a:pt x="0" y="1288077"/>
                  <a:pt x="87749" y="1200328"/>
                  <a:pt x="195993" y="1200328"/>
                </a:cubicBezTo>
                <a:close/>
                <a:moveTo>
                  <a:pt x="767127" y="0"/>
                </a:moveTo>
                <a:lnTo>
                  <a:pt x="2419697" y="0"/>
                </a:lnTo>
                <a:lnTo>
                  <a:pt x="2419697" y="190589"/>
                </a:lnTo>
                <a:lnTo>
                  <a:pt x="2565249" y="190589"/>
                </a:lnTo>
                <a:cubicBezTo>
                  <a:pt x="2649419" y="190589"/>
                  <a:pt x="2717652" y="258822"/>
                  <a:pt x="2717652" y="342992"/>
                </a:cubicBezTo>
                <a:lnTo>
                  <a:pt x="2717652" y="1104989"/>
                </a:lnTo>
                <a:lnTo>
                  <a:pt x="2284277" y="1104989"/>
                </a:lnTo>
                <a:lnTo>
                  <a:pt x="2284277" y="1104128"/>
                </a:lnTo>
                <a:lnTo>
                  <a:pt x="2284277" y="190589"/>
                </a:lnTo>
                <a:lnTo>
                  <a:pt x="2284277" y="96523"/>
                </a:lnTo>
                <a:lnTo>
                  <a:pt x="902547" y="96523"/>
                </a:lnTo>
                <a:lnTo>
                  <a:pt x="902547" y="190589"/>
                </a:lnTo>
                <a:lnTo>
                  <a:pt x="902547" y="1104128"/>
                </a:lnTo>
                <a:lnTo>
                  <a:pt x="902547" y="1104989"/>
                </a:lnTo>
                <a:lnTo>
                  <a:pt x="469172" y="1104989"/>
                </a:lnTo>
                <a:lnTo>
                  <a:pt x="469172" y="342992"/>
                </a:lnTo>
                <a:cubicBezTo>
                  <a:pt x="469172" y="258822"/>
                  <a:pt x="537405" y="190589"/>
                  <a:pt x="621575" y="190589"/>
                </a:cubicBezTo>
                <a:lnTo>
                  <a:pt x="767127" y="190589"/>
                </a:lnTo>
                <a:close/>
              </a:path>
            </a:pathLst>
          </a:custGeom>
          <a:solidFill>
            <a:srgbClr val="000000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57" name="Trapezoid 13">
            <a:extLst>
              <a:ext uri="{FF2B5EF4-FFF2-40B4-BE49-F238E27FC236}">
                <a16:creationId xmlns="" xmlns:a16="http://schemas.microsoft.com/office/drawing/2014/main" id="{1586F4DB-CD4B-45B8-8208-8BD6229D014E}"/>
              </a:ext>
            </a:extLst>
          </p:cNvPr>
          <p:cNvSpPr/>
          <p:nvPr/>
        </p:nvSpPr>
        <p:spPr>
          <a:xfrm>
            <a:off x="3700038" y="3556057"/>
            <a:ext cx="454655" cy="353892"/>
          </a:xfrm>
          <a:custGeom>
            <a:avLst/>
            <a:gdLst/>
            <a:ahLst/>
            <a:cxnLst/>
            <a:rect l="l" t="t" r="r" b="b"/>
            <a:pathLst>
              <a:path w="2736304" h="2313707">
                <a:moveTo>
                  <a:pt x="1046195" y="1945901"/>
                </a:moveTo>
                <a:lnTo>
                  <a:pt x="998316" y="2093032"/>
                </a:lnTo>
                <a:lnTo>
                  <a:pt x="1737988" y="2093032"/>
                </a:lnTo>
                <a:lnTo>
                  <a:pt x="1690109" y="1945901"/>
                </a:lnTo>
                <a:close/>
                <a:moveTo>
                  <a:pt x="396044" y="89541"/>
                </a:moveTo>
                <a:lnTo>
                  <a:pt x="396044" y="1241668"/>
                </a:lnTo>
                <a:lnTo>
                  <a:pt x="2340260" y="1241668"/>
                </a:lnTo>
                <a:lnTo>
                  <a:pt x="2340260" y="89541"/>
                </a:lnTo>
                <a:close/>
                <a:moveTo>
                  <a:pt x="252028" y="0"/>
                </a:moveTo>
                <a:lnTo>
                  <a:pt x="2484276" y="0"/>
                </a:lnTo>
                <a:lnTo>
                  <a:pt x="2484276" y="1331208"/>
                </a:lnTo>
                <a:lnTo>
                  <a:pt x="2484679" y="1331208"/>
                </a:lnTo>
                <a:lnTo>
                  <a:pt x="2736304" y="2195304"/>
                </a:lnTo>
                <a:lnTo>
                  <a:pt x="2736304" y="2313707"/>
                </a:lnTo>
                <a:lnTo>
                  <a:pt x="0" y="2313707"/>
                </a:lnTo>
                <a:lnTo>
                  <a:pt x="0" y="2195304"/>
                </a:lnTo>
                <a:lnTo>
                  <a:pt x="251625" y="1331208"/>
                </a:lnTo>
                <a:lnTo>
                  <a:pt x="252028" y="1331208"/>
                </a:lnTo>
                <a:close/>
              </a:path>
            </a:pathLst>
          </a:custGeom>
          <a:solidFill>
            <a:srgbClr val="000000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58" name="Rectangle 7">
            <a:extLst>
              <a:ext uri="{FF2B5EF4-FFF2-40B4-BE49-F238E27FC236}">
                <a16:creationId xmlns="" xmlns:a16="http://schemas.microsoft.com/office/drawing/2014/main" id="{3824ACC8-5DE7-4FE3-81E3-5C0B251FF4A3}"/>
              </a:ext>
            </a:extLst>
          </p:cNvPr>
          <p:cNvSpPr/>
          <p:nvPr/>
        </p:nvSpPr>
        <p:spPr>
          <a:xfrm>
            <a:off x="3406540" y="4587826"/>
            <a:ext cx="364887" cy="350469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01869" y="2055482"/>
                </a:moveTo>
                <a:lnTo>
                  <a:pt x="869869" y="2055482"/>
                </a:lnTo>
                <a:lnTo>
                  <a:pt x="869869" y="2919482"/>
                </a:lnTo>
                <a:lnTo>
                  <a:pt x="401869" y="2919482"/>
                </a:lnTo>
                <a:close/>
                <a:moveTo>
                  <a:pt x="1121949" y="1695482"/>
                </a:moveTo>
                <a:lnTo>
                  <a:pt x="1589949" y="1695482"/>
                </a:lnTo>
                <a:lnTo>
                  <a:pt x="1589949" y="2919482"/>
                </a:lnTo>
                <a:lnTo>
                  <a:pt x="1121949" y="2919482"/>
                </a:lnTo>
                <a:close/>
                <a:moveTo>
                  <a:pt x="1842029" y="1335482"/>
                </a:moveTo>
                <a:lnTo>
                  <a:pt x="2310029" y="1335482"/>
                </a:lnTo>
                <a:lnTo>
                  <a:pt x="2310029" y="2919482"/>
                </a:lnTo>
                <a:lnTo>
                  <a:pt x="1842029" y="2919482"/>
                </a:lnTo>
                <a:close/>
                <a:moveTo>
                  <a:pt x="2562109" y="975482"/>
                </a:moveTo>
                <a:lnTo>
                  <a:pt x="3030109" y="975482"/>
                </a:lnTo>
                <a:lnTo>
                  <a:pt x="3030109" y="2919482"/>
                </a:lnTo>
                <a:lnTo>
                  <a:pt x="2562109" y="2919482"/>
                </a:lnTo>
                <a:close/>
                <a:moveTo>
                  <a:pt x="2321888" y="224805"/>
                </a:moveTo>
                <a:lnTo>
                  <a:pt x="2880631" y="247420"/>
                </a:lnTo>
                <a:lnTo>
                  <a:pt x="2620844" y="742612"/>
                </a:lnTo>
                <a:lnTo>
                  <a:pt x="2546105" y="613161"/>
                </a:lnTo>
                <a:lnTo>
                  <a:pt x="541555" y="1770488"/>
                </a:lnTo>
                <a:lnTo>
                  <a:pt x="392077" y="1511585"/>
                </a:lnTo>
                <a:lnTo>
                  <a:pt x="2396627" y="354257"/>
                </a:lnTo>
                <a:close/>
                <a:moveTo>
                  <a:pt x="0" y="0"/>
                </a:moveTo>
                <a:lnTo>
                  <a:pt x="180000" y="0"/>
                </a:lnTo>
                <a:lnTo>
                  <a:pt x="180000" y="3059999"/>
                </a:lnTo>
                <a:lnTo>
                  <a:pt x="3240000" y="3059999"/>
                </a:lnTo>
                <a:lnTo>
                  <a:pt x="3240000" y="3239999"/>
                </a:lnTo>
                <a:lnTo>
                  <a:pt x="180000" y="3239999"/>
                </a:lnTo>
                <a:lnTo>
                  <a:pt x="180000" y="3240000"/>
                </a:lnTo>
                <a:lnTo>
                  <a:pt x="0" y="3240000"/>
                </a:lnTo>
                <a:lnTo>
                  <a:pt x="0" y="3239999"/>
                </a:lnTo>
                <a:lnTo>
                  <a:pt x="0" y="3059999"/>
                </a:lnTo>
                <a:close/>
              </a:path>
            </a:pathLst>
          </a:custGeom>
          <a:solidFill>
            <a:srgbClr val="000000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59" name="Block Arc 14">
            <a:extLst>
              <a:ext uri="{FF2B5EF4-FFF2-40B4-BE49-F238E27FC236}">
                <a16:creationId xmlns="" xmlns:a16="http://schemas.microsoft.com/office/drawing/2014/main" id="{01462A50-8A4E-4CE8-975E-8760AC97B68A}"/>
              </a:ext>
            </a:extLst>
          </p:cNvPr>
          <p:cNvSpPr/>
          <p:nvPr/>
        </p:nvSpPr>
        <p:spPr>
          <a:xfrm rot="16200000">
            <a:off x="2979768" y="5564777"/>
            <a:ext cx="470431" cy="479109"/>
          </a:xfrm>
          <a:custGeom>
            <a:avLst/>
            <a:gdLst/>
            <a:ahLst/>
            <a:cxnLst/>
            <a:rect l="l" t="t" r="r" b="b"/>
            <a:pathLst>
              <a:path w="3185463" h="3187558">
                <a:moveTo>
                  <a:pt x="764000" y="2343999"/>
                </a:moveTo>
                <a:cubicBezTo>
                  <a:pt x="566798" y="2256389"/>
                  <a:pt x="385374" y="2134753"/>
                  <a:pt x="230072" y="1981662"/>
                </a:cubicBezTo>
                <a:cubicBezTo>
                  <a:pt x="297001" y="2223876"/>
                  <a:pt x="428049" y="2439341"/>
                  <a:pt x="603989" y="2608945"/>
                </a:cubicBezTo>
                <a:cubicBezTo>
                  <a:pt x="667739" y="2525681"/>
                  <a:pt x="720588" y="2436567"/>
                  <a:pt x="764000" y="2343999"/>
                </a:cubicBezTo>
                <a:close/>
                <a:moveTo>
                  <a:pt x="783530" y="862903"/>
                </a:moveTo>
                <a:cubicBezTo>
                  <a:pt x="737619" y="760936"/>
                  <a:pt x="681240" y="662513"/>
                  <a:pt x="611676" y="571152"/>
                </a:cubicBezTo>
                <a:cubicBezTo>
                  <a:pt x="419218" y="754019"/>
                  <a:pt x="279227" y="991173"/>
                  <a:pt x="215545" y="1258034"/>
                </a:cubicBezTo>
                <a:cubicBezTo>
                  <a:pt x="378729" y="1090139"/>
                  <a:pt x="571934" y="956907"/>
                  <a:pt x="783530" y="862903"/>
                </a:cubicBezTo>
                <a:close/>
                <a:moveTo>
                  <a:pt x="935657" y="1673146"/>
                </a:moveTo>
                <a:lnTo>
                  <a:pt x="227023" y="1673146"/>
                </a:lnTo>
                <a:cubicBezTo>
                  <a:pt x="393068" y="1882941"/>
                  <a:pt x="605618" y="2045968"/>
                  <a:pt x="844267" y="2153109"/>
                </a:cubicBezTo>
                <a:cubicBezTo>
                  <a:pt x="897907" y="1997390"/>
                  <a:pt x="928862" y="1835739"/>
                  <a:pt x="935657" y="1673146"/>
                </a:cubicBezTo>
                <a:close/>
                <a:moveTo>
                  <a:pt x="935928" y="1493146"/>
                </a:moveTo>
                <a:cubicBezTo>
                  <a:pt x="928922" y="1345638"/>
                  <a:pt x="902278" y="1198995"/>
                  <a:pt x="856775" y="1056956"/>
                </a:cubicBezTo>
                <a:cubicBezTo>
                  <a:pt x="636768" y="1156959"/>
                  <a:pt x="439487" y="1304654"/>
                  <a:pt x="281464" y="1493146"/>
                </a:cubicBezTo>
                <a:close/>
                <a:moveTo>
                  <a:pt x="1469785" y="2515107"/>
                </a:moveTo>
                <a:cubicBezTo>
                  <a:pt x="1283000" y="2508124"/>
                  <a:pt x="1100523" y="2472287"/>
                  <a:pt x="927628" y="2411229"/>
                </a:cubicBezTo>
                <a:cubicBezTo>
                  <a:pt x="876831" y="2520843"/>
                  <a:pt x="814172" y="2626182"/>
                  <a:pt x="738220" y="2724387"/>
                </a:cubicBezTo>
                <a:cubicBezTo>
                  <a:pt x="944637" y="2881665"/>
                  <a:pt x="1196120" y="2982471"/>
                  <a:pt x="1469785" y="3005418"/>
                </a:cubicBezTo>
                <a:close/>
                <a:moveTo>
                  <a:pt x="1469785" y="1673146"/>
                </a:moveTo>
                <a:lnTo>
                  <a:pt x="1112275" y="1673146"/>
                </a:lnTo>
                <a:cubicBezTo>
                  <a:pt x="1105327" y="1858153"/>
                  <a:pt x="1070032" y="2042144"/>
                  <a:pt x="1008001" y="2219039"/>
                </a:cubicBezTo>
                <a:cubicBezTo>
                  <a:pt x="1155519" y="2270408"/>
                  <a:pt x="1310845" y="2300826"/>
                  <a:pt x="1469785" y="2307834"/>
                </a:cubicBezTo>
                <a:close/>
                <a:moveTo>
                  <a:pt x="1469785" y="898989"/>
                </a:moveTo>
                <a:cubicBezTo>
                  <a:pt x="1315103" y="907762"/>
                  <a:pt x="1164166" y="938783"/>
                  <a:pt x="1020939" y="990066"/>
                </a:cubicBezTo>
                <a:cubicBezTo>
                  <a:pt x="1074574" y="1153655"/>
                  <a:pt x="1105461" y="1322925"/>
                  <a:pt x="1112368" y="1493146"/>
                </a:cubicBezTo>
                <a:lnTo>
                  <a:pt x="1469785" y="1493146"/>
                </a:lnTo>
                <a:close/>
                <a:moveTo>
                  <a:pt x="1469785" y="182141"/>
                </a:moveTo>
                <a:cubicBezTo>
                  <a:pt x="1199839" y="204777"/>
                  <a:pt x="951477" y="303168"/>
                  <a:pt x="746615" y="456764"/>
                </a:cubicBezTo>
                <a:cubicBezTo>
                  <a:pt x="828296" y="562801"/>
                  <a:pt x="894225" y="677310"/>
                  <a:pt x="947434" y="796072"/>
                </a:cubicBezTo>
                <a:cubicBezTo>
                  <a:pt x="1113886" y="736067"/>
                  <a:pt x="1289644" y="700323"/>
                  <a:pt x="1469785" y="691530"/>
                </a:cubicBezTo>
                <a:close/>
                <a:moveTo>
                  <a:pt x="2150063" y="992171"/>
                </a:moveTo>
                <a:cubicBezTo>
                  <a:pt x="1990712" y="935501"/>
                  <a:pt x="1822242" y="902595"/>
                  <a:pt x="1649785" y="897224"/>
                </a:cubicBezTo>
                <a:lnTo>
                  <a:pt x="1649785" y="1493146"/>
                </a:lnTo>
                <a:lnTo>
                  <a:pt x="2063712" y="1493146"/>
                </a:lnTo>
                <a:cubicBezTo>
                  <a:pt x="2069089" y="1323887"/>
                  <a:pt x="2098366" y="1155330"/>
                  <a:pt x="2150063" y="992171"/>
                </a:cubicBezTo>
                <a:close/>
                <a:moveTo>
                  <a:pt x="2168848" y="2199110"/>
                </a:moveTo>
                <a:cubicBezTo>
                  <a:pt x="2108555" y="2028681"/>
                  <a:pt x="2073581" y="1851532"/>
                  <a:pt x="2065295" y="1673146"/>
                </a:cubicBezTo>
                <a:lnTo>
                  <a:pt x="1649785" y="1673146"/>
                </a:lnTo>
                <a:lnTo>
                  <a:pt x="1649785" y="2307299"/>
                </a:lnTo>
                <a:cubicBezTo>
                  <a:pt x="1829404" y="2299517"/>
                  <a:pt x="2004315" y="2261965"/>
                  <a:pt x="2168848" y="2199110"/>
                </a:cubicBezTo>
                <a:close/>
                <a:moveTo>
                  <a:pt x="2422394" y="446879"/>
                </a:moveTo>
                <a:cubicBezTo>
                  <a:pt x="2204309" y="287209"/>
                  <a:pt x="1938140" y="189883"/>
                  <a:pt x="1649785" y="178919"/>
                </a:cubicBezTo>
                <a:lnTo>
                  <a:pt x="1649785" y="689876"/>
                </a:lnTo>
                <a:cubicBezTo>
                  <a:pt x="1846998" y="695154"/>
                  <a:pt x="2039668" y="732502"/>
                  <a:pt x="2221721" y="797410"/>
                </a:cubicBezTo>
                <a:cubicBezTo>
                  <a:pt x="2275056" y="675360"/>
                  <a:pt x="2341760" y="557662"/>
                  <a:pt x="2422394" y="446879"/>
                </a:cubicBezTo>
                <a:close/>
                <a:moveTo>
                  <a:pt x="2447278" y="2722123"/>
                </a:moveTo>
                <a:cubicBezTo>
                  <a:pt x="2366121" y="2618714"/>
                  <a:pt x="2299534" y="2507403"/>
                  <a:pt x="2246145" y="2391362"/>
                </a:cubicBezTo>
                <a:cubicBezTo>
                  <a:pt x="2057375" y="2464119"/>
                  <a:pt x="1856285" y="2506958"/>
                  <a:pt x="1649785" y="2514779"/>
                </a:cubicBezTo>
                <a:lnTo>
                  <a:pt x="1649785" y="3008639"/>
                </a:lnTo>
                <a:cubicBezTo>
                  <a:pt x="1949198" y="2997255"/>
                  <a:pt x="2224691" y="2892757"/>
                  <a:pt x="2447278" y="2722123"/>
                </a:cubicBezTo>
                <a:close/>
                <a:moveTo>
                  <a:pt x="2878934" y="1493146"/>
                </a:moveTo>
                <a:cubicBezTo>
                  <a:pt x="2723190" y="1307255"/>
                  <a:pt x="2529440" y="1161128"/>
                  <a:pt x="2313862" y="1060620"/>
                </a:cubicBezTo>
                <a:cubicBezTo>
                  <a:pt x="2270535" y="1201714"/>
                  <a:pt x="2245604" y="1347104"/>
                  <a:pt x="2240109" y="1493146"/>
                </a:cubicBezTo>
                <a:close/>
                <a:moveTo>
                  <a:pt x="2890636" y="1673146"/>
                </a:moveTo>
                <a:lnTo>
                  <a:pt x="2241814" y="1673146"/>
                </a:lnTo>
                <a:cubicBezTo>
                  <a:pt x="2249736" y="1827102"/>
                  <a:pt x="2279520" y="1979973"/>
                  <a:pt x="2329964" y="2127513"/>
                </a:cubicBezTo>
                <a:cubicBezTo>
                  <a:pt x="2545677" y="2019923"/>
                  <a:pt x="2738160" y="1866413"/>
                  <a:pt x="2890636" y="1673146"/>
                </a:cubicBezTo>
                <a:close/>
                <a:moveTo>
                  <a:pt x="2973035" y="1284386"/>
                </a:moveTo>
                <a:cubicBezTo>
                  <a:pt x="2912066" y="1001840"/>
                  <a:pt x="2765308" y="751379"/>
                  <a:pt x="2561381" y="561108"/>
                </a:cubicBezTo>
                <a:cubicBezTo>
                  <a:pt x="2489321" y="656437"/>
                  <a:pt x="2431363" y="759225"/>
                  <a:pt x="2384553" y="865647"/>
                </a:cubicBezTo>
                <a:cubicBezTo>
                  <a:pt x="2604520" y="964977"/>
                  <a:pt x="2804622" y="1106677"/>
                  <a:pt x="2973035" y="1284386"/>
                </a:cubicBezTo>
                <a:close/>
                <a:moveTo>
                  <a:pt x="2974277" y="1897328"/>
                </a:moveTo>
                <a:cubicBezTo>
                  <a:pt x="2812488" y="2073933"/>
                  <a:pt x="2619878" y="2216690"/>
                  <a:pt x="2407486" y="2319665"/>
                </a:cubicBezTo>
                <a:cubicBezTo>
                  <a:pt x="2454169" y="2420503"/>
                  <a:pt x="2511856" y="2517376"/>
                  <a:pt x="2582047" y="2607468"/>
                </a:cubicBezTo>
                <a:cubicBezTo>
                  <a:pt x="2776399" y="2417974"/>
                  <a:pt x="2916061" y="2172750"/>
                  <a:pt x="2974277" y="1897328"/>
                </a:cubicBezTo>
                <a:close/>
                <a:moveTo>
                  <a:pt x="3185463" y="1593779"/>
                </a:moveTo>
                <a:cubicBezTo>
                  <a:pt x="3185463" y="2473999"/>
                  <a:pt x="2471904" y="3187558"/>
                  <a:pt x="1591684" y="3187558"/>
                </a:cubicBezTo>
                <a:cubicBezTo>
                  <a:pt x="738111" y="3187558"/>
                  <a:pt x="41261" y="2516549"/>
                  <a:pt x="1913" y="1673146"/>
                </a:cubicBezTo>
                <a:lnTo>
                  <a:pt x="0" y="1673146"/>
                </a:lnTo>
                <a:lnTo>
                  <a:pt x="0" y="1493146"/>
                </a:lnTo>
                <a:lnTo>
                  <a:pt x="2750" y="1493146"/>
                </a:lnTo>
                <a:cubicBezTo>
                  <a:pt x="50490" y="700174"/>
                  <a:pt x="679654" y="64473"/>
                  <a:pt x="1469785" y="6156"/>
                </a:cubicBezTo>
                <a:lnTo>
                  <a:pt x="1469785" y="0"/>
                </a:lnTo>
                <a:lnTo>
                  <a:pt x="1591684" y="0"/>
                </a:lnTo>
                <a:lnTo>
                  <a:pt x="1649785" y="0"/>
                </a:lnTo>
                <a:lnTo>
                  <a:pt x="1649785" y="2934"/>
                </a:lnTo>
                <a:cubicBezTo>
                  <a:pt x="2503127" y="31654"/>
                  <a:pt x="3185463" y="733032"/>
                  <a:pt x="3185463" y="1593779"/>
                </a:cubicBezTo>
                <a:close/>
              </a:path>
            </a:pathLst>
          </a:custGeom>
          <a:solidFill>
            <a:srgbClr val="000000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4939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167438" y="1558925"/>
            <a:ext cx="5524500" cy="2705100"/>
          </a:xfrm>
          <a:prstGeom prst="rect">
            <a:avLst/>
          </a:prstGeom>
          <a:solidFill>
            <a:srgbClr val="F2F2F2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76" b="43200"/>
          <a:stretch/>
        </p:blipFill>
        <p:spPr>
          <a:xfrm>
            <a:off x="5924804" y="2203450"/>
            <a:ext cx="5473698" cy="3105150"/>
          </a:xfrm>
          <a:prstGeom prst="rect">
            <a:avLst/>
          </a:prstGeom>
          <a:ln>
            <a:noFill/>
          </a:ln>
        </p:spPr>
      </p:pic>
      <p:sp>
        <p:nvSpPr>
          <p:cNvPr id="5" name="矩形 16">
            <a:extLst>
              <a:ext uri="{FF2B5EF4-FFF2-40B4-BE49-F238E27FC236}">
                <a16:creationId xmlns="" xmlns:a16="http://schemas.microsoft.com/office/drawing/2014/main" id="{FE8C0A9C-48EA-4938-911D-BF43EC8F6D95}"/>
              </a:ext>
            </a:extLst>
          </p:cNvPr>
          <p:cNvSpPr/>
          <p:nvPr/>
        </p:nvSpPr>
        <p:spPr>
          <a:xfrm>
            <a:off x="425749" y="889689"/>
            <a:ext cx="4295760" cy="783193"/>
          </a:xfrm>
          <a:prstGeom prst="roundRect">
            <a:avLst/>
          </a:prstGeom>
          <a:ln w="15875"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4000" b="1" dirty="0">
                <a:cs typeface="+mn-ea"/>
                <a:sym typeface="+mn-lt"/>
              </a:rPr>
              <a:t>Add your title</a:t>
            </a:r>
          </a:p>
        </p:txBody>
      </p:sp>
      <p:sp>
        <p:nvSpPr>
          <p:cNvPr id="6" name="矩形 5"/>
          <p:cNvSpPr/>
          <p:nvPr/>
        </p:nvSpPr>
        <p:spPr>
          <a:xfrm>
            <a:off x="947601" y="1916447"/>
            <a:ext cx="1626028" cy="101600"/>
          </a:xfrm>
          <a:prstGeom prst="rect">
            <a:avLst/>
          </a:prstGeom>
          <a:solidFill>
            <a:srgbClr val="FFD700"/>
          </a:solidFill>
          <a:ln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47601" y="2261612"/>
            <a:ext cx="444989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smtClean="0">
                <a:cs typeface="+mn-ea"/>
                <a:sym typeface="+mn-lt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600" dirty="0" err="1" smtClean="0">
                <a:cs typeface="+mn-ea"/>
                <a:sym typeface="+mn-lt"/>
              </a:rPr>
              <a:t>urna</a:t>
            </a:r>
            <a:r>
              <a:rPr lang="en-US" altLang="zh-CN" sz="1600" dirty="0" smtClean="0">
                <a:cs typeface="+mn-ea"/>
                <a:sym typeface="+mn-lt"/>
              </a:rPr>
              <a:t>.</a:t>
            </a:r>
          </a:p>
          <a:p>
            <a:endParaRPr lang="en-US" altLang="zh-CN" sz="1600" dirty="0" smtClean="0">
              <a:cs typeface="+mn-ea"/>
              <a:sym typeface="+mn-lt"/>
            </a:endParaRPr>
          </a:p>
          <a:p>
            <a:r>
              <a:rPr lang="en-US" altLang="zh-CN" sz="1600" dirty="0" err="1" smtClean="0">
                <a:cs typeface="+mn-ea"/>
                <a:sym typeface="+mn-lt"/>
              </a:rPr>
              <a:t>Nunc</a:t>
            </a:r>
            <a:r>
              <a:rPr lang="en-US" altLang="zh-CN" sz="1600" dirty="0" smtClean="0">
                <a:cs typeface="+mn-ea"/>
                <a:sym typeface="+mn-lt"/>
              </a:rPr>
              <a:t> </a:t>
            </a:r>
            <a:r>
              <a:rPr lang="en-US" altLang="zh-CN" sz="1600" dirty="0" err="1" smtClean="0">
                <a:cs typeface="+mn-ea"/>
                <a:sym typeface="+mn-lt"/>
              </a:rPr>
              <a:t>viverra</a:t>
            </a:r>
            <a:r>
              <a:rPr lang="en-US" altLang="zh-CN" sz="1600" dirty="0" smtClean="0">
                <a:cs typeface="+mn-ea"/>
                <a:sym typeface="+mn-lt"/>
              </a:rPr>
              <a:t> </a:t>
            </a:r>
            <a:r>
              <a:rPr lang="en-US" altLang="zh-CN" sz="1600" dirty="0" err="1" smtClean="0">
                <a:cs typeface="+mn-ea"/>
                <a:sym typeface="+mn-lt"/>
              </a:rPr>
              <a:t>imperdiet</a:t>
            </a:r>
            <a:r>
              <a:rPr lang="en-US" altLang="zh-CN" sz="1600" dirty="0" smtClean="0">
                <a:cs typeface="+mn-ea"/>
                <a:sym typeface="+mn-lt"/>
              </a:rPr>
              <a:t> </a:t>
            </a:r>
            <a:r>
              <a:rPr lang="en-US" altLang="zh-CN" sz="1600" dirty="0" err="1" smtClean="0">
                <a:cs typeface="+mn-ea"/>
                <a:sym typeface="+mn-lt"/>
              </a:rPr>
              <a:t>enim</a:t>
            </a:r>
            <a:r>
              <a:rPr lang="en-US" altLang="zh-CN" sz="1600" dirty="0" smtClean="0">
                <a:cs typeface="+mn-ea"/>
                <a:sym typeface="+mn-lt"/>
              </a:rPr>
              <a:t>. </a:t>
            </a:r>
            <a:r>
              <a:rPr lang="en-US" altLang="zh-CN" sz="1600" dirty="0" err="1" smtClean="0">
                <a:cs typeface="+mn-ea"/>
                <a:sym typeface="+mn-lt"/>
              </a:rPr>
              <a:t>Fusce</a:t>
            </a:r>
            <a:r>
              <a:rPr lang="en-US" altLang="zh-CN" sz="1600" dirty="0" smtClean="0">
                <a:cs typeface="+mn-ea"/>
                <a:sym typeface="+mn-lt"/>
              </a:rPr>
              <a:t> est. </a:t>
            </a:r>
            <a:r>
              <a:rPr lang="en-US" altLang="zh-CN" sz="1600" dirty="0" err="1" smtClean="0">
                <a:cs typeface="+mn-ea"/>
                <a:sym typeface="+mn-lt"/>
              </a:rPr>
              <a:t>Vivamus</a:t>
            </a:r>
            <a:r>
              <a:rPr lang="en-US" altLang="zh-CN" sz="1600" dirty="0" smtClean="0">
                <a:cs typeface="+mn-ea"/>
                <a:sym typeface="+mn-lt"/>
              </a:rPr>
              <a:t> a </a:t>
            </a:r>
            <a:r>
              <a:rPr lang="en-US" altLang="zh-CN" sz="1600" dirty="0" err="1" smtClean="0">
                <a:cs typeface="+mn-ea"/>
                <a:sym typeface="+mn-lt"/>
              </a:rPr>
              <a:t>tellus</a:t>
            </a:r>
            <a:r>
              <a:rPr lang="en-US" altLang="zh-CN" sz="1600" dirty="0" smtClean="0">
                <a:cs typeface="+mn-ea"/>
                <a:sym typeface="+mn-lt"/>
              </a:rPr>
              <a:t>.</a:t>
            </a:r>
          </a:p>
          <a:p>
            <a:endParaRPr lang="en-US" altLang="zh-CN" sz="1600" dirty="0" smtClean="0">
              <a:cs typeface="+mn-ea"/>
              <a:sym typeface="+mn-lt"/>
            </a:endParaRPr>
          </a:p>
          <a:p>
            <a:r>
              <a:rPr lang="en-US" altLang="zh-CN" sz="1600" dirty="0" err="1" smtClean="0">
                <a:cs typeface="+mn-ea"/>
                <a:sym typeface="+mn-lt"/>
              </a:rPr>
              <a:t>Pellentesque</a:t>
            </a:r>
            <a:r>
              <a:rPr lang="en-US" altLang="zh-CN" sz="1600" dirty="0" smtClean="0">
                <a:cs typeface="+mn-ea"/>
                <a:sym typeface="+mn-lt"/>
              </a:rPr>
              <a:t> habitant </a:t>
            </a:r>
            <a:r>
              <a:rPr lang="en-US" altLang="zh-CN" sz="1600" dirty="0" err="1" smtClean="0">
                <a:cs typeface="+mn-ea"/>
                <a:sym typeface="+mn-lt"/>
              </a:rPr>
              <a:t>morbi</a:t>
            </a:r>
            <a:r>
              <a:rPr lang="en-US" altLang="zh-CN" sz="1600" dirty="0" smtClean="0">
                <a:cs typeface="+mn-ea"/>
                <a:sym typeface="+mn-lt"/>
              </a:rPr>
              <a:t> </a:t>
            </a:r>
            <a:r>
              <a:rPr lang="en-US" altLang="zh-CN" sz="1600" dirty="0" err="1" smtClean="0">
                <a:cs typeface="+mn-ea"/>
                <a:sym typeface="+mn-lt"/>
              </a:rPr>
              <a:t>tristique</a:t>
            </a:r>
            <a:r>
              <a:rPr lang="en-US" altLang="zh-CN" sz="1600" dirty="0" smtClean="0">
                <a:cs typeface="+mn-ea"/>
                <a:sym typeface="+mn-lt"/>
              </a:rPr>
              <a:t> </a:t>
            </a:r>
            <a:r>
              <a:rPr lang="en-US" altLang="zh-CN" sz="1600" dirty="0" err="1" smtClean="0">
                <a:cs typeface="+mn-ea"/>
                <a:sym typeface="+mn-lt"/>
              </a:rPr>
              <a:t>senectus</a:t>
            </a:r>
            <a:r>
              <a:rPr lang="en-US" altLang="zh-CN" sz="1600" dirty="0" smtClean="0">
                <a:cs typeface="+mn-ea"/>
                <a:sym typeface="+mn-lt"/>
              </a:rPr>
              <a:t> et </a:t>
            </a:r>
            <a:r>
              <a:rPr lang="en-US" altLang="zh-CN" sz="1600" dirty="0" err="1" smtClean="0">
                <a:cs typeface="+mn-ea"/>
                <a:sym typeface="+mn-lt"/>
              </a:rPr>
              <a:t>netus</a:t>
            </a:r>
            <a:r>
              <a:rPr lang="en-US" altLang="zh-CN" sz="1600" dirty="0" smtClean="0">
                <a:cs typeface="+mn-ea"/>
                <a:sym typeface="+mn-lt"/>
              </a:rPr>
              <a:t> et </a:t>
            </a:r>
            <a:r>
              <a:rPr lang="en-US" altLang="zh-CN" sz="1600" dirty="0" err="1" smtClean="0">
                <a:cs typeface="+mn-ea"/>
                <a:sym typeface="+mn-lt"/>
              </a:rPr>
              <a:t>malesuada</a:t>
            </a:r>
            <a:r>
              <a:rPr lang="en-US" altLang="zh-CN" sz="1600" dirty="0" smtClean="0">
                <a:cs typeface="+mn-ea"/>
                <a:sym typeface="+mn-lt"/>
              </a:rPr>
              <a:t> fames ac </a:t>
            </a:r>
            <a:r>
              <a:rPr lang="en-US" altLang="zh-CN" sz="1600" dirty="0" err="1" smtClean="0">
                <a:cs typeface="+mn-ea"/>
                <a:sym typeface="+mn-lt"/>
              </a:rPr>
              <a:t>turpis</a:t>
            </a:r>
            <a:r>
              <a:rPr lang="en-US" altLang="zh-CN" sz="1600" dirty="0" smtClean="0">
                <a:cs typeface="+mn-ea"/>
                <a:sym typeface="+mn-lt"/>
              </a:rPr>
              <a:t> </a:t>
            </a:r>
            <a:r>
              <a:rPr lang="en-US" altLang="zh-CN" sz="1600" dirty="0" err="1" smtClean="0">
                <a:cs typeface="+mn-ea"/>
                <a:sym typeface="+mn-lt"/>
              </a:rPr>
              <a:t>egestas</a:t>
            </a:r>
            <a:r>
              <a:rPr lang="en-US" altLang="zh-CN" sz="1600" dirty="0" smtClean="0">
                <a:cs typeface="+mn-ea"/>
                <a:sym typeface="+mn-lt"/>
              </a:rPr>
              <a:t>. </a:t>
            </a:r>
            <a:r>
              <a:rPr lang="en-US" altLang="zh-CN" sz="1600" dirty="0" err="1" smtClean="0">
                <a:cs typeface="+mn-ea"/>
                <a:sym typeface="+mn-lt"/>
              </a:rPr>
              <a:t>Proin</a:t>
            </a:r>
            <a:r>
              <a:rPr lang="en-US" altLang="zh-CN" sz="1600" dirty="0" smtClean="0">
                <a:cs typeface="+mn-ea"/>
                <a:sym typeface="+mn-lt"/>
              </a:rPr>
              <a:t> </a:t>
            </a:r>
            <a:r>
              <a:rPr lang="en-US" altLang="zh-CN" sz="1600" dirty="0" err="1" smtClean="0">
                <a:cs typeface="+mn-ea"/>
                <a:sym typeface="+mn-lt"/>
              </a:rPr>
              <a:t>pharetra</a:t>
            </a:r>
            <a:r>
              <a:rPr lang="en-US" altLang="zh-CN" sz="1600" dirty="0" smtClean="0">
                <a:cs typeface="+mn-ea"/>
                <a:sym typeface="+mn-lt"/>
              </a:rPr>
              <a:t> </a:t>
            </a:r>
            <a:r>
              <a:rPr lang="en-US" altLang="zh-CN" sz="1600" dirty="0" err="1" smtClean="0">
                <a:cs typeface="+mn-ea"/>
                <a:sym typeface="+mn-lt"/>
              </a:rPr>
              <a:t>nonummy</a:t>
            </a:r>
            <a:r>
              <a:rPr lang="en-US" altLang="zh-CN" sz="1600" dirty="0" smtClean="0">
                <a:cs typeface="+mn-ea"/>
                <a:sym typeface="+mn-lt"/>
              </a:rPr>
              <a:t> </a:t>
            </a:r>
            <a:r>
              <a:rPr lang="en-US" altLang="zh-CN" sz="1600" dirty="0" err="1" smtClean="0">
                <a:cs typeface="+mn-ea"/>
                <a:sym typeface="+mn-lt"/>
              </a:rPr>
              <a:t>pede</a:t>
            </a:r>
            <a:r>
              <a:rPr lang="en-US" altLang="zh-CN" sz="1600" dirty="0" smtClean="0">
                <a:cs typeface="+mn-ea"/>
                <a:sym typeface="+mn-lt"/>
              </a:rPr>
              <a:t>. </a:t>
            </a:r>
            <a:r>
              <a:rPr lang="en-US" altLang="zh-CN" sz="1600" dirty="0" err="1" smtClean="0">
                <a:cs typeface="+mn-ea"/>
                <a:sym typeface="+mn-lt"/>
              </a:rPr>
              <a:t>Mauris</a:t>
            </a:r>
            <a:r>
              <a:rPr lang="en-US" altLang="zh-CN" sz="1600" dirty="0" smtClean="0">
                <a:cs typeface="+mn-ea"/>
                <a:sym typeface="+mn-lt"/>
              </a:rPr>
              <a:t> et </a:t>
            </a:r>
            <a:r>
              <a:rPr lang="en-US" altLang="zh-CN" sz="1600" dirty="0" err="1" smtClean="0">
                <a:cs typeface="+mn-ea"/>
                <a:sym typeface="+mn-lt"/>
              </a:rPr>
              <a:t>orci</a:t>
            </a:r>
            <a:r>
              <a:rPr lang="en-US" altLang="zh-CN" sz="1600" dirty="0" smtClean="0">
                <a:cs typeface="+mn-ea"/>
                <a:sym typeface="+mn-lt"/>
              </a:rPr>
              <a:t>.</a:t>
            </a:r>
          </a:p>
        </p:txBody>
      </p:sp>
      <p:sp>
        <p:nvSpPr>
          <p:cNvPr id="9" name="燕尾形 8"/>
          <p:cNvSpPr/>
          <p:nvPr/>
        </p:nvSpPr>
        <p:spPr>
          <a:xfrm flipV="1">
            <a:off x="10085351" y="5810248"/>
            <a:ext cx="376279" cy="493669"/>
          </a:xfrm>
          <a:prstGeom prst="chevron">
            <a:avLst/>
          </a:prstGeom>
          <a:solidFill>
            <a:srgbClr val="FFD700"/>
          </a:solidFill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0" name="燕尾形 9"/>
          <p:cNvSpPr/>
          <p:nvPr/>
        </p:nvSpPr>
        <p:spPr>
          <a:xfrm flipV="1">
            <a:off x="10545345" y="5810248"/>
            <a:ext cx="376279" cy="493669"/>
          </a:xfrm>
          <a:prstGeom prst="chevron">
            <a:avLst/>
          </a:prstGeom>
          <a:solidFill>
            <a:srgbClr val="FFD700"/>
          </a:solidFill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1" name="燕尾形 10"/>
          <p:cNvSpPr/>
          <p:nvPr/>
        </p:nvSpPr>
        <p:spPr>
          <a:xfrm flipV="1">
            <a:off x="11022223" y="5810248"/>
            <a:ext cx="376279" cy="493669"/>
          </a:xfrm>
          <a:prstGeom prst="chevron">
            <a:avLst/>
          </a:prstGeom>
          <a:solidFill>
            <a:srgbClr val="FFD700"/>
          </a:solidFill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88088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838331" y="2094668"/>
            <a:ext cx="9308641" cy="2143506"/>
            <a:chOff x="1838331" y="2094668"/>
            <a:chExt cx="9308641" cy="2143506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5" name="矩形 4"/>
            <p:cNvSpPr/>
            <p:nvPr/>
          </p:nvSpPr>
          <p:spPr>
            <a:xfrm rot="5400000">
              <a:off x="6973468" y="64669"/>
              <a:ext cx="2143506" cy="6203503"/>
            </a:xfrm>
            <a:prstGeom prst="rect">
              <a:avLst/>
            </a:prstGeom>
            <a:solidFill>
              <a:srgbClr val="F2F2F2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 rot="5400000">
              <a:off x="2319147" y="1613852"/>
              <a:ext cx="2143505" cy="3105138"/>
            </a:xfrm>
            <a:prstGeom prst="rect">
              <a:avLst/>
            </a:prstGeom>
            <a:solidFill>
              <a:srgbClr val="3C3C3C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" name="矩形 16">
            <a:extLst>
              <a:ext uri="{FF2B5EF4-FFF2-40B4-BE49-F238E27FC236}">
                <a16:creationId xmlns="" xmlns:a16="http://schemas.microsoft.com/office/drawing/2014/main" id="{FE8C0A9C-48EA-4938-911D-BF43EC8F6D95}"/>
              </a:ext>
            </a:extLst>
          </p:cNvPr>
          <p:cNvSpPr/>
          <p:nvPr/>
        </p:nvSpPr>
        <p:spPr>
          <a:xfrm>
            <a:off x="2061482" y="2298097"/>
            <a:ext cx="2658836" cy="1736646"/>
          </a:xfrm>
          <a:prstGeom prst="roundRect">
            <a:avLst/>
          </a:prstGeom>
          <a:ln w="15875"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9600" b="1" dirty="0" smtClean="0">
                <a:solidFill>
                  <a:srgbClr val="F2F2F2"/>
                </a:solidFill>
                <a:cs typeface="+mn-ea"/>
                <a:sym typeface="+mn-lt"/>
              </a:rPr>
              <a:t>04</a:t>
            </a:r>
          </a:p>
        </p:txBody>
      </p:sp>
      <p:sp>
        <p:nvSpPr>
          <p:cNvPr id="9" name="任意多边形 8"/>
          <p:cNvSpPr/>
          <p:nvPr/>
        </p:nvSpPr>
        <p:spPr>
          <a:xfrm rot="5400000">
            <a:off x="-345281" y="345281"/>
            <a:ext cx="6858000" cy="6167438"/>
          </a:xfrm>
          <a:custGeom>
            <a:avLst/>
            <a:gdLst>
              <a:gd name="connsiteX0" fmla="*/ 0 w 6858000"/>
              <a:gd name="connsiteY0" fmla="*/ 6167438 h 6167438"/>
              <a:gd name="connsiteX1" fmla="*/ 0 w 6858000"/>
              <a:gd name="connsiteY1" fmla="*/ 5807438 h 6167438"/>
              <a:gd name="connsiteX2" fmla="*/ 0 w 6858000"/>
              <a:gd name="connsiteY2" fmla="*/ 0 h 6167438"/>
              <a:gd name="connsiteX3" fmla="*/ 360000 w 6858000"/>
              <a:gd name="connsiteY3" fmla="*/ 0 h 6167438"/>
              <a:gd name="connsiteX4" fmla="*/ 360000 w 6858000"/>
              <a:gd name="connsiteY4" fmla="*/ 5807438 h 6167438"/>
              <a:gd name="connsiteX5" fmla="*/ 6498000 w 6858000"/>
              <a:gd name="connsiteY5" fmla="*/ 5807438 h 6167438"/>
              <a:gd name="connsiteX6" fmla="*/ 6498000 w 6858000"/>
              <a:gd name="connsiteY6" fmla="*/ 0 h 6167438"/>
              <a:gd name="connsiteX7" fmla="*/ 6858000 w 6858000"/>
              <a:gd name="connsiteY7" fmla="*/ 0 h 6167438"/>
              <a:gd name="connsiteX8" fmla="*/ 6858000 w 6858000"/>
              <a:gd name="connsiteY8" fmla="*/ 5807438 h 6167438"/>
              <a:gd name="connsiteX9" fmla="*/ 6858000 w 6858000"/>
              <a:gd name="connsiteY9" fmla="*/ 6167438 h 6167438"/>
              <a:gd name="connsiteX10" fmla="*/ 6858000 w 6858000"/>
              <a:gd name="connsiteY10" fmla="*/ 6167438 h 6167438"/>
              <a:gd name="connsiteX11" fmla="*/ 6498000 w 6858000"/>
              <a:gd name="connsiteY11" fmla="*/ 6167438 h 6167438"/>
              <a:gd name="connsiteX12" fmla="*/ 6498000 w 6858000"/>
              <a:gd name="connsiteY12" fmla="*/ 6167438 h 6167438"/>
              <a:gd name="connsiteX13" fmla="*/ 360000 w 6858000"/>
              <a:gd name="connsiteY13" fmla="*/ 6167438 h 6167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858000" h="6167438">
                <a:moveTo>
                  <a:pt x="0" y="6167438"/>
                </a:moveTo>
                <a:lnTo>
                  <a:pt x="0" y="5807438"/>
                </a:lnTo>
                <a:lnTo>
                  <a:pt x="0" y="0"/>
                </a:lnTo>
                <a:lnTo>
                  <a:pt x="360000" y="0"/>
                </a:lnTo>
                <a:lnTo>
                  <a:pt x="360000" y="5807438"/>
                </a:lnTo>
                <a:lnTo>
                  <a:pt x="6498000" y="5807438"/>
                </a:lnTo>
                <a:lnTo>
                  <a:pt x="6498000" y="0"/>
                </a:lnTo>
                <a:lnTo>
                  <a:pt x="6858000" y="0"/>
                </a:lnTo>
                <a:lnTo>
                  <a:pt x="6858000" y="5807438"/>
                </a:lnTo>
                <a:lnTo>
                  <a:pt x="6858000" y="6167438"/>
                </a:lnTo>
                <a:lnTo>
                  <a:pt x="6858000" y="6167438"/>
                </a:lnTo>
                <a:lnTo>
                  <a:pt x="6498000" y="6167438"/>
                </a:lnTo>
                <a:lnTo>
                  <a:pt x="6498000" y="6167438"/>
                </a:lnTo>
                <a:lnTo>
                  <a:pt x="360000" y="6167438"/>
                </a:lnTo>
                <a:close/>
              </a:path>
            </a:pathLst>
          </a:custGeom>
          <a:solidFill>
            <a:srgbClr val="FFD70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16">
            <a:extLst>
              <a:ext uri="{FF2B5EF4-FFF2-40B4-BE49-F238E27FC236}">
                <a16:creationId xmlns="" xmlns:a16="http://schemas.microsoft.com/office/drawing/2014/main" id="{FE8C0A9C-48EA-4938-911D-BF43EC8F6D95}"/>
              </a:ext>
            </a:extLst>
          </p:cNvPr>
          <p:cNvSpPr/>
          <p:nvPr/>
        </p:nvSpPr>
        <p:spPr>
          <a:xfrm>
            <a:off x="5346932" y="2604564"/>
            <a:ext cx="5317671" cy="1123712"/>
          </a:xfrm>
          <a:prstGeom prst="roundRect">
            <a:avLst/>
          </a:prstGeom>
          <a:ln w="15875"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6000" b="1" dirty="0" smtClean="0">
                <a:cs typeface="+mn-ea"/>
                <a:sym typeface="+mn-lt"/>
              </a:rPr>
              <a:t>Add </a:t>
            </a:r>
            <a:r>
              <a:rPr lang="en-US" altLang="zh-CN" sz="6000" b="1" dirty="0">
                <a:cs typeface="+mn-ea"/>
                <a:sym typeface="+mn-lt"/>
              </a:rPr>
              <a:t>your </a:t>
            </a:r>
            <a:r>
              <a:rPr lang="en-US" altLang="zh-CN" sz="6000" b="1" dirty="0" smtClean="0">
                <a:cs typeface="+mn-ea"/>
                <a:sym typeface="+mn-lt"/>
              </a:rPr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161756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任意多边形 176"/>
          <p:cNvSpPr/>
          <p:nvPr/>
        </p:nvSpPr>
        <p:spPr>
          <a:xfrm>
            <a:off x="0" y="3309258"/>
            <a:ext cx="11134464" cy="3541486"/>
          </a:xfrm>
          <a:custGeom>
            <a:avLst/>
            <a:gdLst>
              <a:gd name="connsiteX0" fmla="*/ 1 w 1905119"/>
              <a:gd name="connsiteY0" fmla="*/ 0 h 675178"/>
              <a:gd name="connsiteX1" fmla="*/ 1567530 w 1905119"/>
              <a:gd name="connsiteY1" fmla="*/ 0 h 675178"/>
              <a:gd name="connsiteX2" fmla="*/ 1905119 w 1905119"/>
              <a:gd name="connsiteY2" fmla="*/ 337589 h 675178"/>
              <a:gd name="connsiteX3" fmla="*/ 1905118 w 1905119"/>
              <a:gd name="connsiteY3" fmla="*/ 337589 h 675178"/>
              <a:gd name="connsiteX4" fmla="*/ 1567529 w 1905119"/>
              <a:gd name="connsiteY4" fmla="*/ 675178 h 675178"/>
              <a:gd name="connsiteX5" fmla="*/ 0 w 1905119"/>
              <a:gd name="connsiteY5" fmla="*/ 675177 h 675178"/>
              <a:gd name="connsiteX6" fmla="*/ 1 w 1905119"/>
              <a:gd name="connsiteY6" fmla="*/ 0 h 6751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05119" h="675178">
                <a:moveTo>
                  <a:pt x="1" y="0"/>
                </a:moveTo>
                <a:lnTo>
                  <a:pt x="1567530" y="0"/>
                </a:lnTo>
                <a:cubicBezTo>
                  <a:pt x="1753975" y="0"/>
                  <a:pt x="1905119" y="151144"/>
                  <a:pt x="1905119" y="337589"/>
                </a:cubicBezTo>
                <a:lnTo>
                  <a:pt x="1905118" y="337589"/>
                </a:lnTo>
                <a:cubicBezTo>
                  <a:pt x="1905118" y="524034"/>
                  <a:pt x="1753974" y="675178"/>
                  <a:pt x="1567529" y="675178"/>
                </a:cubicBezTo>
                <a:lnTo>
                  <a:pt x="0" y="675177"/>
                </a:lnTo>
                <a:lnTo>
                  <a:pt x="1" y="0"/>
                </a:lnTo>
                <a:close/>
              </a:path>
            </a:pathLst>
          </a:custGeom>
          <a:solidFill>
            <a:srgbClr val="F2F2F2"/>
          </a:solidFill>
          <a:ln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46" name="图片 14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28321" r="92572" b="45865"/>
          <a:stretch/>
        </p:blipFill>
        <p:spPr>
          <a:xfrm>
            <a:off x="0" y="1640114"/>
            <a:ext cx="914400" cy="1494973"/>
          </a:xfrm>
          <a:custGeom>
            <a:avLst/>
            <a:gdLst>
              <a:gd name="connsiteX0" fmla="*/ 0 w 914400"/>
              <a:gd name="connsiteY0" fmla="*/ 0 h 1494973"/>
              <a:gd name="connsiteX1" fmla="*/ 914400 w 914400"/>
              <a:gd name="connsiteY1" fmla="*/ 0 h 1494973"/>
              <a:gd name="connsiteX2" fmla="*/ 914400 w 914400"/>
              <a:gd name="connsiteY2" fmla="*/ 1494973 h 1494973"/>
              <a:gd name="connsiteX3" fmla="*/ 0 w 914400"/>
              <a:gd name="connsiteY3" fmla="*/ 1494973 h 1494973"/>
              <a:gd name="connsiteX4" fmla="*/ 0 w 914400"/>
              <a:gd name="connsiteY4" fmla="*/ 0 h 1494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" h="1494973">
                <a:moveTo>
                  <a:pt x="0" y="0"/>
                </a:moveTo>
                <a:lnTo>
                  <a:pt x="914400" y="0"/>
                </a:lnTo>
                <a:lnTo>
                  <a:pt x="914400" y="1494973"/>
                </a:lnTo>
                <a:lnTo>
                  <a:pt x="0" y="1494973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45" name="图片 14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99" t="28321" r="82253" b="45865"/>
          <a:stretch/>
        </p:blipFill>
        <p:spPr>
          <a:xfrm>
            <a:off x="972457" y="1640114"/>
            <a:ext cx="1212194" cy="1494973"/>
          </a:xfrm>
          <a:custGeom>
            <a:avLst/>
            <a:gdLst>
              <a:gd name="connsiteX0" fmla="*/ 0 w 1212194"/>
              <a:gd name="connsiteY0" fmla="*/ 0 h 1494973"/>
              <a:gd name="connsiteX1" fmla="*/ 1212194 w 1212194"/>
              <a:gd name="connsiteY1" fmla="*/ 0 h 1494973"/>
              <a:gd name="connsiteX2" fmla="*/ 1212194 w 1212194"/>
              <a:gd name="connsiteY2" fmla="*/ 1494973 h 1494973"/>
              <a:gd name="connsiteX3" fmla="*/ 0 w 1212194"/>
              <a:gd name="connsiteY3" fmla="*/ 1494973 h 1494973"/>
              <a:gd name="connsiteX4" fmla="*/ 0 w 1212194"/>
              <a:gd name="connsiteY4" fmla="*/ 0 h 1494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2194" h="1494973">
                <a:moveTo>
                  <a:pt x="0" y="0"/>
                </a:moveTo>
                <a:lnTo>
                  <a:pt x="1212194" y="0"/>
                </a:lnTo>
                <a:lnTo>
                  <a:pt x="1212194" y="1494973"/>
                </a:lnTo>
                <a:lnTo>
                  <a:pt x="0" y="1494973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44" name="图片 14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19" t="28321" r="71934" b="45865"/>
          <a:stretch/>
        </p:blipFill>
        <p:spPr>
          <a:xfrm>
            <a:off x="2242708" y="1640114"/>
            <a:ext cx="1212194" cy="1494973"/>
          </a:xfrm>
          <a:custGeom>
            <a:avLst/>
            <a:gdLst>
              <a:gd name="connsiteX0" fmla="*/ 0 w 1212194"/>
              <a:gd name="connsiteY0" fmla="*/ 0 h 1494973"/>
              <a:gd name="connsiteX1" fmla="*/ 1212194 w 1212194"/>
              <a:gd name="connsiteY1" fmla="*/ 0 h 1494973"/>
              <a:gd name="connsiteX2" fmla="*/ 1212194 w 1212194"/>
              <a:gd name="connsiteY2" fmla="*/ 1494973 h 1494973"/>
              <a:gd name="connsiteX3" fmla="*/ 0 w 1212194"/>
              <a:gd name="connsiteY3" fmla="*/ 1494973 h 1494973"/>
              <a:gd name="connsiteX4" fmla="*/ 0 w 1212194"/>
              <a:gd name="connsiteY4" fmla="*/ 0 h 1494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2194" h="1494973">
                <a:moveTo>
                  <a:pt x="0" y="0"/>
                </a:moveTo>
                <a:lnTo>
                  <a:pt x="1212194" y="0"/>
                </a:lnTo>
                <a:lnTo>
                  <a:pt x="1212194" y="1494973"/>
                </a:lnTo>
                <a:lnTo>
                  <a:pt x="0" y="1494973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43" name="图片 14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38" t="28321" r="61614" b="45865"/>
          <a:stretch/>
        </p:blipFill>
        <p:spPr>
          <a:xfrm>
            <a:off x="3512960" y="1640114"/>
            <a:ext cx="1212193" cy="1494973"/>
          </a:xfrm>
          <a:custGeom>
            <a:avLst/>
            <a:gdLst>
              <a:gd name="connsiteX0" fmla="*/ 0 w 1212193"/>
              <a:gd name="connsiteY0" fmla="*/ 0 h 1494973"/>
              <a:gd name="connsiteX1" fmla="*/ 1212193 w 1212193"/>
              <a:gd name="connsiteY1" fmla="*/ 0 h 1494973"/>
              <a:gd name="connsiteX2" fmla="*/ 1212193 w 1212193"/>
              <a:gd name="connsiteY2" fmla="*/ 1494973 h 1494973"/>
              <a:gd name="connsiteX3" fmla="*/ 0 w 1212193"/>
              <a:gd name="connsiteY3" fmla="*/ 1494973 h 1494973"/>
              <a:gd name="connsiteX4" fmla="*/ 0 w 1212193"/>
              <a:gd name="connsiteY4" fmla="*/ 0 h 1494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2193" h="1494973">
                <a:moveTo>
                  <a:pt x="0" y="0"/>
                </a:moveTo>
                <a:lnTo>
                  <a:pt x="1212193" y="0"/>
                </a:lnTo>
                <a:lnTo>
                  <a:pt x="1212193" y="1494973"/>
                </a:lnTo>
                <a:lnTo>
                  <a:pt x="0" y="1494973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42" name="图片 14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57" t="28321" r="51295" b="45865"/>
          <a:stretch/>
        </p:blipFill>
        <p:spPr>
          <a:xfrm>
            <a:off x="4783209" y="1640114"/>
            <a:ext cx="1212194" cy="1494973"/>
          </a:xfrm>
          <a:custGeom>
            <a:avLst/>
            <a:gdLst>
              <a:gd name="connsiteX0" fmla="*/ 0 w 1212194"/>
              <a:gd name="connsiteY0" fmla="*/ 0 h 1494973"/>
              <a:gd name="connsiteX1" fmla="*/ 1212194 w 1212194"/>
              <a:gd name="connsiteY1" fmla="*/ 0 h 1494973"/>
              <a:gd name="connsiteX2" fmla="*/ 1212194 w 1212194"/>
              <a:gd name="connsiteY2" fmla="*/ 1494973 h 1494973"/>
              <a:gd name="connsiteX3" fmla="*/ 0 w 1212194"/>
              <a:gd name="connsiteY3" fmla="*/ 1494973 h 1494973"/>
              <a:gd name="connsiteX4" fmla="*/ 0 w 1212194"/>
              <a:gd name="connsiteY4" fmla="*/ 0 h 1494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2194" h="1494973">
                <a:moveTo>
                  <a:pt x="0" y="0"/>
                </a:moveTo>
                <a:lnTo>
                  <a:pt x="1212194" y="0"/>
                </a:lnTo>
                <a:lnTo>
                  <a:pt x="1212194" y="1494973"/>
                </a:lnTo>
                <a:lnTo>
                  <a:pt x="0" y="1494973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41" name="图片 14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77" t="28321" r="40975" b="45865"/>
          <a:stretch/>
        </p:blipFill>
        <p:spPr>
          <a:xfrm>
            <a:off x="6053460" y="1640114"/>
            <a:ext cx="1212194" cy="1494973"/>
          </a:xfrm>
          <a:custGeom>
            <a:avLst/>
            <a:gdLst>
              <a:gd name="connsiteX0" fmla="*/ 0 w 1212194"/>
              <a:gd name="connsiteY0" fmla="*/ 0 h 1494973"/>
              <a:gd name="connsiteX1" fmla="*/ 1212194 w 1212194"/>
              <a:gd name="connsiteY1" fmla="*/ 0 h 1494973"/>
              <a:gd name="connsiteX2" fmla="*/ 1212194 w 1212194"/>
              <a:gd name="connsiteY2" fmla="*/ 1494973 h 1494973"/>
              <a:gd name="connsiteX3" fmla="*/ 0 w 1212194"/>
              <a:gd name="connsiteY3" fmla="*/ 1494973 h 1494973"/>
              <a:gd name="connsiteX4" fmla="*/ 0 w 1212194"/>
              <a:gd name="connsiteY4" fmla="*/ 0 h 1494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2194" h="1494973">
                <a:moveTo>
                  <a:pt x="0" y="0"/>
                </a:moveTo>
                <a:lnTo>
                  <a:pt x="1212194" y="0"/>
                </a:lnTo>
                <a:lnTo>
                  <a:pt x="1212194" y="1494973"/>
                </a:lnTo>
                <a:lnTo>
                  <a:pt x="0" y="1494973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40" name="图片 13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96" t="28321" r="30656" b="45865"/>
          <a:stretch/>
        </p:blipFill>
        <p:spPr>
          <a:xfrm>
            <a:off x="7323711" y="1640114"/>
            <a:ext cx="1212194" cy="1494973"/>
          </a:xfrm>
          <a:custGeom>
            <a:avLst/>
            <a:gdLst>
              <a:gd name="connsiteX0" fmla="*/ 0 w 1212194"/>
              <a:gd name="connsiteY0" fmla="*/ 0 h 1494973"/>
              <a:gd name="connsiteX1" fmla="*/ 1212194 w 1212194"/>
              <a:gd name="connsiteY1" fmla="*/ 0 h 1494973"/>
              <a:gd name="connsiteX2" fmla="*/ 1212194 w 1212194"/>
              <a:gd name="connsiteY2" fmla="*/ 1494973 h 1494973"/>
              <a:gd name="connsiteX3" fmla="*/ 0 w 1212194"/>
              <a:gd name="connsiteY3" fmla="*/ 1494973 h 1494973"/>
              <a:gd name="connsiteX4" fmla="*/ 0 w 1212194"/>
              <a:gd name="connsiteY4" fmla="*/ 0 h 1494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2194" h="1494973">
                <a:moveTo>
                  <a:pt x="0" y="0"/>
                </a:moveTo>
                <a:lnTo>
                  <a:pt x="1212194" y="0"/>
                </a:lnTo>
                <a:lnTo>
                  <a:pt x="1212194" y="1494973"/>
                </a:lnTo>
                <a:lnTo>
                  <a:pt x="0" y="1494973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39" name="图片 13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816" t="28321" r="20336" b="45865"/>
          <a:stretch/>
        </p:blipFill>
        <p:spPr>
          <a:xfrm>
            <a:off x="8593963" y="1640114"/>
            <a:ext cx="1212193" cy="1494973"/>
          </a:xfrm>
          <a:custGeom>
            <a:avLst/>
            <a:gdLst>
              <a:gd name="connsiteX0" fmla="*/ 0 w 1212193"/>
              <a:gd name="connsiteY0" fmla="*/ 0 h 1494973"/>
              <a:gd name="connsiteX1" fmla="*/ 1212193 w 1212193"/>
              <a:gd name="connsiteY1" fmla="*/ 0 h 1494973"/>
              <a:gd name="connsiteX2" fmla="*/ 1212193 w 1212193"/>
              <a:gd name="connsiteY2" fmla="*/ 1494973 h 1494973"/>
              <a:gd name="connsiteX3" fmla="*/ 0 w 1212193"/>
              <a:gd name="connsiteY3" fmla="*/ 1494973 h 1494973"/>
              <a:gd name="connsiteX4" fmla="*/ 0 w 1212193"/>
              <a:gd name="connsiteY4" fmla="*/ 0 h 1494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2193" h="1494973">
                <a:moveTo>
                  <a:pt x="0" y="0"/>
                </a:moveTo>
                <a:lnTo>
                  <a:pt x="1212193" y="0"/>
                </a:lnTo>
                <a:lnTo>
                  <a:pt x="1212193" y="1494973"/>
                </a:lnTo>
                <a:lnTo>
                  <a:pt x="0" y="1494973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38" name="图片 13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135" t="28321" r="10017" b="45865"/>
          <a:stretch/>
        </p:blipFill>
        <p:spPr>
          <a:xfrm>
            <a:off x="9864212" y="1640114"/>
            <a:ext cx="1212194" cy="1494973"/>
          </a:xfrm>
          <a:custGeom>
            <a:avLst/>
            <a:gdLst>
              <a:gd name="connsiteX0" fmla="*/ 0 w 1212194"/>
              <a:gd name="connsiteY0" fmla="*/ 0 h 1494973"/>
              <a:gd name="connsiteX1" fmla="*/ 1212194 w 1212194"/>
              <a:gd name="connsiteY1" fmla="*/ 0 h 1494973"/>
              <a:gd name="connsiteX2" fmla="*/ 1212194 w 1212194"/>
              <a:gd name="connsiteY2" fmla="*/ 1494973 h 1494973"/>
              <a:gd name="connsiteX3" fmla="*/ 0 w 1212194"/>
              <a:gd name="connsiteY3" fmla="*/ 1494973 h 1494973"/>
              <a:gd name="connsiteX4" fmla="*/ 0 w 1212194"/>
              <a:gd name="connsiteY4" fmla="*/ 0 h 1494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2194" h="1494973">
                <a:moveTo>
                  <a:pt x="0" y="0"/>
                </a:moveTo>
                <a:lnTo>
                  <a:pt x="1212194" y="0"/>
                </a:lnTo>
                <a:lnTo>
                  <a:pt x="1212194" y="1494973"/>
                </a:lnTo>
                <a:lnTo>
                  <a:pt x="0" y="1494973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37" name="图片 13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455" t="28321" r="954" b="45865"/>
          <a:stretch/>
        </p:blipFill>
        <p:spPr>
          <a:xfrm>
            <a:off x="11134464" y="1640114"/>
            <a:ext cx="1057537" cy="1494973"/>
          </a:xfrm>
          <a:custGeom>
            <a:avLst/>
            <a:gdLst>
              <a:gd name="connsiteX0" fmla="*/ 0 w 1057537"/>
              <a:gd name="connsiteY0" fmla="*/ 0 h 1494973"/>
              <a:gd name="connsiteX1" fmla="*/ 1057537 w 1057537"/>
              <a:gd name="connsiteY1" fmla="*/ 0 h 1494973"/>
              <a:gd name="connsiteX2" fmla="*/ 1057537 w 1057537"/>
              <a:gd name="connsiteY2" fmla="*/ 1494973 h 1494973"/>
              <a:gd name="connsiteX3" fmla="*/ 0 w 1057537"/>
              <a:gd name="connsiteY3" fmla="*/ 1494973 h 1494973"/>
              <a:gd name="connsiteX4" fmla="*/ 0 w 1057537"/>
              <a:gd name="connsiteY4" fmla="*/ 0 h 1494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57537" h="1494973">
                <a:moveTo>
                  <a:pt x="0" y="0"/>
                </a:moveTo>
                <a:lnTo>
                  <a:pt x="1057537" y="0"/>
                </a:lnTo>
                <a:lnTo>
                  <a:pt x="1057537" y="1494973"/>
                </a:lnTo>
                <a:lnTo>
                  <a:pt x="0" y="1494973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65" name="TextBox 10"/>
          <p:cNvSpPr txBox="1"/>
          <p:nvPr/>
        </p:nvSpPr>
        <p:spPr bwMode="auto">
          <a:xfrm>
            <a:off x="430641" y="402626"/>
            <a:ext cx="3624133" cy="742117"/>
          </a:xfrm>
          <a:prstGeom prst="round2Same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ko-KR" sz="4000" b="1" dirty="0">
                <a:ea typeface="Arial Unicode MS"/>
                <a:cs typeface="Arial" pitchFamily="34" charset="0"/>
              </a:rPr>
              <a:t>Add your title</a:t>
            </a:r>
          </a:p>
        </p:txBody>
      </p:sp>
      <p:sp>
        <p:nvSpPr>
          <p:cNvPr id="66" name="TextBox 10"/>
          <p:cNvSpPr txBox="1"/>
          <p:nvPr/>
        </p:nvSpPr>
        <p:spPr bwMode="auto">
          <a:xfrm>
            <a:off x="1231745" y="4031487"/>
            <a:ext cx="9643429" cy="2419945"/>
          </a:xfrm>
          <a:prstGeom prst="round2Same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ko-KR" sz="1600" dirty="0" smtClean="0">
                <a:latin typeface="Arial"/>
                <a:ea typeface="Arial Unicode MS"/>
                <a:cs typeface="Arial" pitchFamily="34" charset="0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pPr>
              <a:defRPr/>
            </a:pPr>
            <a:endParaRPr lang="en-US" altLang="ko-KR" sz="1600" dirty="0" smtClean="0">
              <a:latin typeface="Arial"/>
              <a:ea typeface="Arial Unicode MS"/>
              <a:cs typeface="Arial" pitchFamily="34" charset="0"/>
            </a:endParaRPr>
          </a:p>
          <a:p>
            <a:pPr>
              <a:defRPr/>
            </a:pPr>
            <a:r>
              <a:rPr lang="en-US" altLang="ko-KR" sz="1600" dirty="0" smtClean="0">
                <a:latin typeface="Arial"/>
                <a:ea typeface="Arial Unicode MS"/>
                <a:cs typeface="Arial" pitchFamily="34" charset="0"/>
              </a:rPr>
              <a:t>Nunc viverra imperdiet enim. Fusce est. Vivamus a tellus.</a:t>
            </a:r>
          </a:p>
          <a:p>
            <a:pPr>
              <a:defRPr/>
            </a:pPr>
            <a:endParaRPr lang="en-US" altLang="ko-KR" sz="1600" dirty="0" smtClean="0">
              <a:latin typeface="Arial"/>
              <a:ea typeface="Arial Unicode MS"/>
              <a:cs typeface="Arial" pitchFamily="34" charset="0"/>
            </a:endParaRPr>
          </a:p>
          <a:p>
            <a:pPr>
              <a:defRPr/>
            </a:pPr>
            <a:r>
              <a:rPr lang="en-US" altLang="ko-KR" sz="1600" dirty="0" smtClean="0">
                <a:latin typeface="Arial"/>
                <a:ea typeface="Arial Unicode MS"/>
                <a:cs typeface="Arial" pitchFamily="34" charset="0"/>
              </a:rPr>
              <a:t>Pellentesque habitant morbi tristique senectus et netus et malesuada fames ac turpis egestas. Proin pharetra nonummy pede. Mauris et orci.</a:t>
            </a:r>
          </a:p>
          <a:p>
            <a:pPr>
              <a:defRPr/>
            </a:pPr>
            <a:endParaRPr lang="en-US" altLang="ko-KR" sz="1600" dirty="0">
              <a:latin typeface="Arial"/>
              <a:ea typeface="Arial Unicode MS"/>
              <a:cs typeface="Arial" pitchFamily="34" charset="0"/>
            </a:endParaRPr>
          </a:p>
        </p:txBody>
      </p:sp>
      <p:sp>
        <p:nvSpPr>
          <p:cNvPr id="165" name="Line 3"/>
          <p:cNvSpPr>
            <a:spLocks noChangeShapeType="1"/>
          </p:cNvSpPr>
          <p:nvPr/>
        </p:nvSpPr>
        <p:spPr bwMode="auto">
          <a:xfrm>
            <a:off x="223100" y="1151999"/>
            <a:ext cx="4167778" cy="0"/>
          </a:xfrm>
          <a:prstGeom prst="line">
            <a:avLst/>
          </a:prstGeom>
          <a:noFill/>
          <a:ln w="6350">
            <a:solidFill>
              <a:srgbClr val="002C4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0" name="圆角矩形 179"/>
          <p:cNvSpPr/>
          <p:nvPr/>
        </p:nvSpPr>
        <p:spPr>
          <a:xfrm>
            <a:off x="141832" y="3465513"/>
            <a:ext cx="975766" cy="721941"/>
          </a:xfrm>
          <a:prstGeom prst="roundRect">
            <a:avLst>
              <a:gd name="adj" fmla="val 50000"/>
            </a:avLst>
          </a:prstGeom>
          <a:solidFill>
            <a:srgbClr val="FFD700"/>
          </a:solidFill>
          <a:ln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4" name="Block Arc 14">
            <a:extLst>
              <a:ext uri="{FF2B5EF4-FFF2-40B4-BE49-F238E27FC236}">
                <a16:creationId xmlns="" xmlns:a16="http://schemas.microsoft.com/office/drawing/2014/main" id="{01462A50-8A4E-4CE8-975E-8760AC97B68A}"/>
              </a:ext>
            </a:extLst>
          </p:cNvPr>
          <p:cNvSpPr/>
          <p:nvPr/>
        </p:nvSpPr>
        <p:spPr>
          <a:xfrm rot="16200000">
            <a:off x="388964" y="3586928"/>
            <a:ext cx="470431" cy="479109"/>
          </a:xfrm>
          <a:custGeom>
            <a:avLst/>
            <a:gdLst/>
            <a:ahLst/>
            <a:cxnLst/>
            <a:rect l="l" t="t" r="r" b="b"/>
            <a:pathLst>
              <a:path w="3185463" h="3187558">
                <a:moveTo>
                  <a:pt x="764000" y="2343999"/>
                </a:moveTo>
                <a:cubicBezTo>
                  <a:pt x="566798" y="2256389"/>
                  <a:pt x="385374" y="2134753"/>
                  <a:pt x="230072" y="1981662"/>
                </a:cubicBezTo>
                <a:cubicBezTo>
                  <a:pt x="297001" y="2223876"/>
                  <a:pt x="428049" y="2439341"/>
                  <a:pt x="603989" y="2608945"/>
                </a:cubicBezTo>
                <a:cubicBezTo>
                  <a:pt x="667739" y="2525681"/>
                  <a:pt x="720588" y="2436567"/>
                  <a:pt x="764000" y="2343999"/>
                </a:cubicBezTo>
                <a:close/>
                <a:moveTo>
                  <a:pt x="783530" y="862903"/>
                </a:moveTo>
                <a:cubicBezTo>
                  <a:pt x="737619" y="760936"/>
                  <a:pt x="681240" y="662513"/>
                  <a:pt x="611676" y="571152"/>
                </a:cubicBezTo>
                <a:cubicBezTo>
                  <a:pt x="419218" y="754019"/>
                  <a:pt x="279227" y="991173"/>
                  <a:pt x="215545" y="1258034"/>
                </a:cubicBezTo>
                <a:cubicBezTo>
                  <a:pt x="378729" y="1090139"/>
                  <a:pt x="571934" y="956907"/>
                  <a:pt x="783530" y="862903"/>
                </a:cubicBezTo>
                <a:close/>
                <a:moveTo>
                  <a:pt x="935657" y="1673146"/>
                </a:moveTo>
                <a:lnTo>
                  <a:pt x="227023" y="1673146"/>
                </a:lnTo>
                <a:cubicBezTo>
                  <a:pt x="393068" y="1882941"/>
                  <a:pt x="605618" y="2045968"/>
                  <a:pt x="844267" y="2153109"/>
                </a:cubicBezTo>
                <a:cubicBezTo>
                  <a:pt x="897907" y="1997390"/>
                  <a:pt x="928862" y="1835739"/>
                  <a:pt x="935657" y="1673146"/>
                </a:cubicBezTo>
                <a:close/>
                <a:moveTo>
                  <a:pt x="935928" y="1493146"/>
                </a:moveTo>
                <a:cubicBezTo>
                  <a:pt x="928922" y="1345638"/>
                  <a:pt x="902278" y="1198995"/>
                  <a:pt x="856775" y="1056956"/>
                </a:cubicBezTo>
                <a:cubicBezTo>
                  <a:pt x="636768" y="1156959"/>
                  <a:pt x="439487" y="1304654"/>
                  <a:pt x="281464" y="1493146"/>
                </a:cubicBezTo>
                <a:close/>
                <a:moveTo>
                  <a:pt x="1469785" y="2515107"/>
                </a:moveTo>
                <a:cubicBezTo>
                  <a:pt x="1283000" y="2508124"/>
                  <a:pt x="1100523" y="2472287"/>
                  <a:pt x="927628" y="2411229"/>
                </a:cubicBezTo>
                <a:cubicBezTo>
                  <a:pt x="876831" y="2520843"/>
                  <a:pt x="814172" y="2626182"/>
                  <a:pt x="738220" y="2724387"/>
                </a:cubicBezTo>
                <a:cubicBezTo>
                  <a:pt x="944637" y="2881665"/>
                  <a:pt x="1196120" y="2982471"/>
                  <a:pt x="1469785" y="3005418"/>
                </a:cubicBezTo>
                <a:close/>
                <a:moveTo>
                  <a:pt x="1469785" y="1673146"/>
                </a:moveTo>
                <a:lnTo>
                  <a:pt x="1112275" y="1673146"/>
                </a:lnTo>
                <a:cubicBezTo>
                  <a:pt x="1105327" y="1858153"/>
                  <a:pt x="1070032" y="2042144"/>
                  <a:pt x="1008001" y="2219039"/>
                </a:cubicBezTo>
                <a:cubicBezTo>
                  <a:pt x="1155519" y="2270408"/>
                  <a:pt x="1310845" y="2300826"/>
                  <a:pt x="1469785" y="2307834"/>
                </a:cubicBezTo>
                <a:close/>
                <a:moveTo>
                  <a:pt x="1469785" y="898989"/>
                </a:moveTo>
                <a:cubicBezTo>
                  <a:pt x="1315103" y="907762"/>
                  <a:pt x="1164166" y="938783"/>
                  <a:pt x="1020939" y="990066"/>
                </a:cubicBezTo>
                <a:cubicBezTo>
                  <a:pt x="1074574" y="1153655"/>
                  <a:pt x="1105461" y="1322925"/>
                  <a:pt x="1112368" y="1493146"/>
                </a:cubicBezTo>
                <a:lnTo>
                  <a:pt x="1469785" y="1493146"/>
                </a:lnTo>
                <a:close/>
                <a:moveTo>
                  <a:pt x="1469785" y="182141"/>
                </a:moveTo>
                <a:cubicBezTo>
                  <a:pt x="1199839" y="204777"/>
                  <a:pt x="951477" y="303168"/>
                  <a:pt x="746615" y="456764"/>
                </a:cubicBezTo>
                <a:cubicBezTo>
                  <a:pt x="828296" y="562801"/>
                  <a:pt x="894225" y="677310"/>
                  <a:pt x="947434" y="796072"/>
                </a:cubicBezTo>
                <a:cubicBezTo>
                  <a:pt x="1113886" y="736067"/>
                  <a:pt x="1289644" y="700323"/>
                  <a:pt x="1469785" y="691530"/>
                </a:cubicBezTo>
                <a:close/>
                <a:moveTo>
                  <a:pt x="2150063" y="992171"/>
                </a:moveTo>
                <a:cubicBezTo>
                  <a:pt x="1990712" y="935501"/>
                  <a:pt x="1822242" y="902595"/>
                  <a:pt x="1649785" y="897224"/>
                </a:cubicBezTo>
                <a:lnTo>
                  <a:pt x="1649785" y="1493146"/>
                </a:lnTo>
                <a:lnTo>
                  <a:pt x="2063712" y="1493146"/>
                </a:lnTo>
                <a:cubicBezTo>
                  <a:pt x="2069089" y="1323887"/>
                  <a:pt x="2098366" y="1155330"/>
                  <a:pt x="2150063" y="992171"/>
                </a:cubicBezTo>
                <a:close/>
                <a:moveTo>
                  <a:pt x="2168848" y="2199110"/>
                </a:moveTo>
                <a:cubicBezTo>
                  <a:pt x="2108555" y="2028681"/>
                  <a:pt x="2073581" y="1851532"/>
                  <a:pt x="2065295" y="1673146"/>
                </a:cubicBezTo>
                <a:lnTo>
                  <a:pt x="1649785" y="1673146"/>
                </a:lnTo>
                <a:lnTo>
                  <a:pt x="1649785" y="2307299"/>
                </a:lnTo>
                <a:cubicBezTo>
                  <a:pt x="1829404" y="2299517"/>
                  <a:pt x="2004315" y="2261965"/>
                  <a:pt x="2168848" y="2199110"/>
                </a:cubicBezTo>
                <a:close/>
                <a:moveTo>
                  <a:pt x="2422394" y="446879"/>
                </a:moveTo>
                <a:cubicBezTo>
                  <a:pt x="2204309" y="287209"/>
                  <a:pt x="1938140" y="189883"/>
                  <a:pt x="1649785" y="178919"/>
                </a:cubicBezTo>
                <a:lnTo>
                  <a:pt x="1649785" y="689876"/>
                </a:lnTo>
                <a:cubicBezTo>
                  <a:pt x="1846998" y="695154"/>
                  <a:pt x="2039668" y="732502"/>
                  <a:pt x="2221721" y="797410"/>
                </a:cubicBezTo>
                <a:cubicBezTo>
                  <a:pt x="2275056" y="675360"/>
                  <a:pt x="2341760" y="557662"/>
                  <a:pt x="2422394" y="446879"/>
                </a:cubicBezTo>
                <a:close/>
                <a:moveTo>
                  <a:pt x="2447278" y="2722123"/>
                </a:moveTo>
                <a:cubicBezTo>
                  <a:pt x="2366121" y="2618714"/>
                  <a:pt x="2299534" y="2507403"/>
                  <a:pt x="2246145" y="2391362"/>
                </a:cubicBezTo>
                <a:cubicBezTo>
                  <a:pt x="2057375" y="2464119"/>
                  <a:pt x="1856285" y="2506958"/>
                  <a:pt x="1649785" y="2514779"/>
                </a:cubicBezTo>
                <a:lnTo>
                  <a:pt x="1649785" y="3008639"/>
                </a:lnTo>
                <a:cubicBezTo>
                  <a:pt x="1949198" y="2997255"/>
                  <a:pt x="2224691" y="2892757"/>
                  <a:pt x="2447278" y="2722123"/>
                </a:cubicBezTo>
                <a:close/>
                <a:moveTo>
                  <a:pt x="2878934" y="1493146"/>
                </a:moveTo>
                <a:cubicBezTo>
                  <a:pt x="2723190" y="1307255"/>
                  <a:pt x="2529440" y="1161128"/>
                  <a:pt x="2313862" y="1060620"/>
                </a:cubicBezTo>
                <a:cubicBezTo>
                  <a:pt x="2270535" y="1201714"/>
                  <a:pt x="2245604" y="1347104"/>
                  <a:pt x="2240109" y="1493146"/>
                </a:cubicBezTo>
                <a:close/>
                <a:moveTo>
                  <a:pt x="2890636" y="1673146"/>
                </a:moveTo>
                <a:lnTo>
                  <a:pt x="2241814" y="1673146"/>
                </a:lnTo>
                <a:cubicBezTo>
                  <a:pt x="2249736" y="1827102"/>
                  <a:pt x="2279520" y="1979973"/>
                  <a:pt x="2329964" y="2127513"/>
                </a:cubicBezTo>
                <a:cubicBezTo>
                  <a:pt x="2545677" y="2019923"/>
                  <a:pt x="2738160" y="1866413"/>
                  <a:pt x="2890636" y="1673146"/>
                </a:cubicBezTo>
                <a:close/>
                <a:moveTo>
                  <a:pt x="2973035" y="1284386"/>
                </a:moveTo>
                <a:cubicBezTo>
                  <a:pt x="2912066" y="1001840"/>
                  <a:pt x="2765308" y="751379"/>
                  <a:pt x="2561381" y="561108"/>
                </a:cubicBezTo>
                <a:cubicBezTo>
                  <a:pt x="2489321" y="656437"/>
                  <a:pt x="2431363" y="759225"/>
                  <a:pt x="2384553" y="865647"/>
                </a:cubicBezTo>
                <a:cubicBezTo>
                  <a:pt x="2604520" y="964977"/>
                  <a:pt x="2804622" y="1106677"/>
                  <a:pt x="2973035" y="1284386"/>
                </a:cubicBezTo>
                <a:close/>
                <a:moveTo>
                  <a:pt x="2974277" y="1897328"/>
                </a:moveTo>
                <a:cubicBezTo>
                  <a:pt x="2812488" y="2073933"/>
                  <a:pt x="2619878" y="2216690"/>
                  <a:pt x="2407486" y="2319665"/>
                </a:cubicBezTo>
                <a:cubicBezTo>
                  <a:pt x="2454169" y="2420503"/>
                  <a:pt x="2511856" y="2517376"/>
                  <a:pt x="2582047" y="2607468"/>
                </a:cubicBezTo>
                <a:cubicBezTo>
                  <a:pt x="2776399" y="2417974"/>
                  <a:pt x="2916061" y="2172750"/>
                  <a:pt x="2974277" y="1897328"/>
                </a:cubicBezTo>
                <a:close/>
                <a:moveTo>
                  <a:pt x="3185463" y="1593779"/>
                </a:moveTo>
                <a:cubicBezTo>
                  <a:pt x="3185463" y="2473999"/>
                  <a:pt x="2471904" y="3187558"/>
                  <a:pt x="1591684" y="3187558"/>
                </a:cubicBezTo>
                <a:cubicBezTo>
                  <a:pt x="738111" y="3187558"/>
                  <a:pt x="41261" y="2516549"/>
                  <a:pt x="1913" y="1673146"/>
                </a:cubicBezTo>
                <a:lnTo>
                  <a:pt x="0" y="1673146"/>
                </a:lnTo>
                <a:lnTo>
                  <a:pt x="0" y="1493146"/>
                </a:lnTo>
                <a:lnTo>
                  <a:pt x="2750" y="1493146"/>
                </a:lnTo>
                <a:cubicBezTo>
                  <a:pt x="50490" y="700174"/>
                  <a:pt x="679654" y="64473"/>
                  <a:pt x="1469785" y="6156"/>
                </a:cubicBezTo>
                <a:lnTo>
                  <a:pt x="1469785" y="0"/>
                </a:lnTo>
                <a:lnTo>
                  <a:pt x="1591684" y="0"/>
                </a:lnTo>
                <a:lnTo>
                  <a:pt x="1649785" y="0"/>
                </a:lnTo>
                <a:lnTo>
                  <a:pt x="1649785" y="2934"/>
                </a:lnTo>
                <a:cubicBezTo>
                  <a:pt x="2503127" y="31654"/>
                  <a:pt x="3185463" y="733032"/>
                  <a:pt x="3185463" y="1593779"/>
                </a:cubicBezTo>
                <a:close/>
              </a:path>
            </a:pathLst>
          </a:custGeom>
          <a:solidFill>
            <a:srgbClr val="000000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 rot="16200000" flipV="1">
            <a:off x="5916002" y="581998"/>
            <a:ext cx="360000" cy="12192004"/>
          </a:xfrm>
          <a:prstGeom prst="rect">
            <a:avLst/>
          </a:prstGeom>
          <a:solidFill>
            <a:srgbClr val="F2F2F2"/>
          </a:solidFill>
          <a:ln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54686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梯形 16"/>
          <p:cNvSpPr/>
          <p:nvPr/>
        </p:nvSpPr>
        <p:spPr>
          <a:xfrm flipV="1">
            <a:off x="197409" y="598675"/>
            <a:ext cx="4505220" cy="812920"/>
          </a:xfrm>
          <a:prstGeom prst="trapezoid">
            <a:avLst/>
          </a:prstGeom>
          <a:solidFill>
            <a:srgbClr val="FFD700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309" t="-94" r="14229" b="100000"/>
          <a:stretch>
            <a:fillRect/>
          </a:stretch>
        </p:blipFill>
        <p:spPr>
          <a:xfrm>
            <a:off x="10250788" y="-12832"/>
            <a:ext cx="379900" cy="6416"/>
          </a:xfrm>
          <a:custGeom>
            <a:avLst/>
            <a:gdLst>
              <a:gd name="connsiteX0" fmla="*/ 4644 w 379900"/>
              <a:gd name="connsiteY0" fmla="*/ 0 h 6416"/>
              <a:gd name="connsiteX1" fmla="*/ 379900 w 379900"/>
              <a:gd name="connsiteY1" fmla="*/ 0 h 6416"/>
              <a:gd name="connsiteX2" fmla="*/ 375256 w 379900"/>
              <a:gd name="connsiteY2" fmla="*/ 6416 h 6416"/>
              <a:gd name="connsiteX3" fmla="*/ 0 w 379900"/>
              <a:gd name="connsiteY3" fmla="*/ 6416 h 6416"/>
              <a:gd name="connsiteX4" fmla="*/ 4644 w 379900"/>
              <a:gd name="connsiteY4" fmla="*/ 0 h 6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9900" h="6416">
                <a:moveTo>
                  <a:pt x="4644" y="0"/>
                </a:moveTo>
                <a:lnTo>
                  <a:pt x="379900" y="0"/>
                </a:lnTo>
                <a:lnTo>
                  <a:pt x="375256" y="6416"/>
                </a:lnTo>
                <a:lnTo>
                  <a:pt x="0" y="6416"/>
                </a:lnTo>
                <a:lnTo>
                  <a:pt x="4644" y="0"/>
                </a:lnTo>
                <a:close/>
              </a:path>
            </a:pathLst>
          </a:cu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33"/>
          <a:stretch>
            <a:fillRect/>
          </a:stretch>
        </p:blipFill>
        <p:spPr>
          <a:xfrm>
            <a:off x="8146630" y="-6416"/>
            <a:ext cx="4045370" cy="6858000"/>
          </a:xfrm>
          <a:custGeom>
            <a:avLst/>
            <a:gdLst>
              <a:gd name="connsiteX0" fmla="*/ 2479414 w 4045370"/>
              <a:gd name="connsiteY0" fmla="*/ 0 h 6858000"/>
              <a:gd name="connsiteX1" fmla="*/ 4045370 w 4045370"/>
              <a:gd name="connsiteY1" fmla="*/ 0 h 6858000"/>
              <a:gd name="connsiteX2" fmla="*/ 4045370 w 4045370"/>
              <a:gd name="connsiteY2" fmla="*/ 6858000 h 6858000"/>
              <a:gd name="connsiteX3" fmla="*/ 2484058 w 4045370"/>
              <a:gd name="connsiteY3" fmla="*/ 6858000 h 6858000"/>
              <a:gd name="connsiteX4" fmla="*/ 0 w 4045370"/>
              <a:gd name="connsiteY4" fmla="*/ 3425792 h 6858000"/>
              <a:gd name="connsiteX5" fmla="*/ 2479414 w 4045370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45370" h="6858000">
                <a:moveTo>
                  <a:pt x="2479414" y="0"/>
                </a:moveTo>
                <a:lnTo>
                  <a:pt x="4045370" y="0"/>
                </a:lnTo>
                <a:lnTo>
                  <a:pt x="4045370" y="6858000"/>
                </a:lnTo>
                <a:lnTo>
                  <a:pt x="2484058" y="6858000"/>
                </a:lnTo>
                <a:lnTo>
                  <a:pt x="0" y="3425792"/>
                </a:lnTo>
                <a:lnTo>
                  <a:pt x="2479414" y="0"/>
                </a:lnTo>
                <a:close/>
              </a:path>
            </a:pathLst>
          </a:custGeom>
        </p:spPr>
      </p:pic>
      <p:sp>
        <p:nvSpPr>
          <p:cNvPr id="8" name="矩形 7"/>
          <p:cNvSpPr/>
          <p:nvPr/>
        </p:nvSpPr>
        <p:spPr>
          <a:xfrm>
            <a:off x="791331" y="580572"/>
            <a:ext cx="3136399" cy="8129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 smtClean="0">
                <a:solidFill>
                  <a:schemeClr val="tx1"/>
                </a:solidFill>
                <a:cs typeface="+mn-ea"/>
                <a:sym typeface="+mn-lt"/>
              </a:rPr>
              <a:t>Contents</a:t>
            </a:r>
            <a:endParaRPr lang="en-GB" altLang="zh-CN" sz="4800" b="1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8" name="矩形 16">
            <a:extLst>
              <a:ext uri="{FF2B5EF4-FFF2-40B4-BE49-F238E27FC236}">
                <a16:creationId xmlns="" xmlns:a16="http://schemas.microsoft.com/office/drawing/2014/main" id="{FE8C0A9C-48EA-4938-911D-BF43EC8F6D95}"/>
              </a:ext>
            </a:extLst>
          </p:cNvPr>
          <p:cNvSpPr/>
          <p:nvPr/>
        </p:nvSpPr>
        <p:spPr>
          <a:xfrm>
            <a:off x="2299172" y="2148541"/>
            <a:ext cx="5355764" cy="715089"/>
          </a:xfrm>
          <a:prstGeom prst="roundRect">
            <a:avLst/>
          </a:prstGeom>
          <a:noFill/>
          <a:ln w="15875">
            <a:noFill/>
          </a:ln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3600" dirty="0">
                <a:cs typeface="+mn-ea"/>
                <a:sym typeface="+mn-lt"/>
              </a:rPr>
              <a:t>Click here add your title</a:t>
            </a:r>
          </a:p>
        </p:txBody>
      </p:sp>
      <p:sp>
        <p:nvSpPr>
          <p:cNvPr id="45" name="矩形 16">
            <a:extLst>
              <a:ext uri="{FF2B5EF4-FFF2-40B4-BE49-F238E27FC236}">
                <a16:creationId xmlns="" xmlns:a16="http://schemas.microsoft.com/office/drawing/2014/main" id="{FE8C0A9C-48EA-4938-911D-BF43EC8F6D95}"/>
              </a:ext>
            </a:extLst>
          </p:cNvPr>
          <p:cNvSpPr/>
          <p:nvPr/>
        </p:nvSpPr>
        <p:spPr>
          <a:xfrm>
            <a:off x="2299172" y="3195238"/>
            <a:ext cx="5355764" cy="715089"/>
          </a:xfrm>
          <a:prstGeom prst="roundRect">
            <a:avLst/>
          </a:prstGeom>
          <a:noFill/>
          <a:ln w="15875">
            <a:noFill/>
          </a:ln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3600" dirty="0">
                <a:cs typeface="+mn-ea"/>
                <a:sym typeface="+mn-lt"/>
              </a:rPr>
              <a:t>Click here add your title</a:t>
            </a:r>
          </a:p>
        </p:txBody>
      </p:sp>
      <p:sp>
        <p:nvSpPr>
          <p:cNvPr id="47" name="矩形 16">
            <a:extLst>
              <a:ext uri="{FF2B5EF4-FFF2-40B4-BE49-F238E27FC236}">
                <a16:creationId xmlns="" xmlns:a16="http://schemas.microsoft.com/office/drawing/2014/main" id="{FE8C0A9C-48EA-4938-911D-BF43EC8F6D95}"/>
              </a:ext>
            </a:extLst>
          </p:cNvPr>
          <p:cNvSpPr/>
          <p:nvPr/>
        </p:nvSpPr>
        <p:spPr>
          <a:xfrm>
            <a:off x="2299172" y="4237250"/>
            <a:ext cx="5467763" cy="715089"/>
          </a:xfrm>
          <a:prstGeom prst="roundRect">
            <a:avLst/>
          </a:prstGeom>
          <a:noFill/>
          <a:ln w="15875">
            <a:noFill/>
          </a:ln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3600" dirty="0">
                <a:cs typeface="+mn-ea"/>
                <a:sym typeface="+mn-lt"/>
              </a:rPr>
              <a:t>Click here add your title</a:t>
            </a:r>
          </a:p>
        </p:txBody>
      </p:sp>
      <p:sp>
        <p:nvSpPr>
          <p:cNvPr id="49" name="矩形 16">
            <a:extLst>
              <a:ext uri="{FF2B5EF4-FFF2-40B4-BE49-F238E27FC236}">
                <a16:creationId xmlns="" xmlns:a16="http://schemas.microsoft.com/office/drawing/2014/main" id="{FE8C0A9C-48EA-4938-911D-BF43EC8F6D95}"/>
              </a:ext>
            </a:extLst>
          </p:cNvPr>
          <p:cNvSpPr/>
          <p:nvPr/>
        </p:nvSpPr>
        <p:spPr>
          <a:xfrm>
            <a:off x="2299172" y="5281552"/>
            <a:ext cx="5355764" cy="715089"/>
          </a:xfrm>
          <a:prstGeom prst="roundRect">
            <a:avLst/>
          </a:prstGeom>
          <a:noFill/>
          <a:ln w="15875">
            <a:noFill/>
          </a:ln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3600" dirty="0">
                <a:cs typeface="+mn-ea"/>
                <a:sym typeface="+mn-lt"/>
              </a:rPr>
              <a:t>Click here add your title</a:t>
            </a:r>
          </a:p>
        </p:txBody>
      </p:sp>
      <p:sp>
        <p:nvSpPr>
          <p:cNvPr id="53" name="燕尾形 52"/>
          <p:cNvSpPr/>
          <p:nvPr/>
        </p:nvSpPr>
        <p:spPr>
          <a:xfrm flipH="1">
            <a:off x="7872974" y="-6416"/>
            <a:ext cx="2859314" cy="6864416"/>
          </a:xfrm>
          <a:prstGeom prst="chevron">
            <a:avLst>
              <a:gd name="adj" fmla="val 86876"/>
            </a:avLst>
          </a:prstGeom>
          <a:solidFill>
            <a:schemeClr val="bg1">
              <a:lumMod val="95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 rot="5400000">
            <a:off x="1467956" y="2048060"/>
            <a:ext cx="611139" cy="861326"/>
          </a:xfrm>
          <a:prstGeom prst="rect">
            <a:avLst/>
          </a:prstGeom>
          <a:solidFill>
            <a:srgbClr val="3C3C3C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矩形 16">
            <a:extLst>
              <a:ext uri="{FF2B5EF4-FFF2-40B4-BE49-F238E27FC236}">
                <a16:creationId xmlns="" xmlns:a16="http://schemas.microsoft.com/office/drawing/2014/main" id="{FE8C0A9C-48EA-4938-911D-BF43EC8F6D95}"/>
              </a:ext>
            </a:extLst>
          </p:cNvPr>
          <p:cNvSpPr/>
          <p:nvPr/>
        </p:nvSpPr>
        <p:spPr>
          <a:xfrm>
            <a:off x="1379993" y="2152531"/>
            <a:ext cx="813140" cy="646986"/>
          </a:xfrm>
          <a:prstGeom prst="roundRect">
            <a:avLst/>
          </a:prstGeom>
          <a:ln w="15875"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F2F2F2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18" name="矩形 17"/>
          <p:cNvSpPr/>
          <p:nvPr/>
        </p:nvSpPr>
        <p:spPr>
          <a:xfrm rot="5400000">
            <a:off x="1467956" y="3103044"/>
            <a:ext cx="611139" cy="861326"/>
          </a:xfrm>
          <a:prstGeom prst="rect">
            <a:avLst/>
          </a:prstGeom>
          <a:solidFill>
            <a:srgbClr val="3C3C3C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矩形 16">
            <a:extLst>
              <a:ext uri="{FF2B5EF4-FFF2-40B4-BE49-F238E27FC236}">
                <a16:creationId xmlns="" xmlns:a16="http://schemas.microsoft.com/office/drawing/2014/main" id="{FE8C0A9C-48EA-4938-911D-BF43EC8F6D95}"/>
              </a:ext>
            </a:extLst>
          </p:cNvPr>
          <p:cNvSpPr/>
          <p:nvPr/>
        </p:nvSpPr>
        <p:spPr>
          <a:xfrm>
            <a:off x="1386115" y="3207515"/>
            <a:ext cx="813140" cy="646986"/>
          </a:xfrm>
          <a:prstGeom prst="roundRect">
            <a:avLst/>
          </a:prstGeom>
          <a:ln w="15875"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F2F2F2"/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20" name="矩形 19"/>
          <p:cNvSpPr/>
          <p:nvPr/>
        </p:nvSpPr>
        <p:spPr>
          <a:xfrm rot="5400000">
            <a:off x="1467956" y="4178651"/>
            <a:ext cx="611139" cy="861326"/>
          </a:xfrm>
          <a:prstGeom prst="rect">
            <a:avLst/>
          </a:prstGeom>
          <a:solidFill>
            <a:srgbClr val="3C3C3C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矩形 16">
            <a:extLst>
              <a:ext uri="{FF2B5EF4-FFF2-40B4-BE49-F238E27FC236}">
                <a16:creationId xmlns="" xmlns:a16="http://schemas.microsoft.com/office/drawing/2014/main" id="{FE8C0A9C-48EA-4938-911D-BF43EC8F6D95}"/>
              </a:ext>
            </a:extLst>
          </p:cNvPr>
          <p:cNvSpPr/>
          <p:nvPr/>
        </p:nvSpPr>
        <p:spPr>
          <a:xfrm>
            <a:off x="1379993" y="4283122"/>
            <a:ext cx="813140" cy="646986"/>
          </a:xfrm>
          <a:prstGeom prst="roundRect">
            <a:avLst/>
          </a:prstGeom>
          <a:ln w="15875"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F2F2F2"/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26" name="矩形 25"/>
          <p:cNvSpPr/>
          <p:nvPr/>
        </p:nvSpPr>
        <p:spPr>
          <a:xfrm rot="5400000">
            <a:off x="1467956" y="5194442"/>
            <a:ext cx="611139" cy="861326"/>
          </a:xfrm>
          <a:prstGeom prst="rect">
            <a:avLst/>
          </a:prstGeom>
          <a:solidFill>
            <a:srgbClr val="3C3C3C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矩形 16">
            <a:extLst>
              <a:ext uri="{FF2B5EF4-FFF2-40B4-BE49-F238E27FC236}">
                <a16:creationId xmlns="" xmlns:a16="http://schemas.microsoft.com/office/drawing/2014/main" id="{FE8C0A9C-48EA-4938-911D-BF43EC8F6D95}"/>
              </a:ext>
            </a:extLst>
          </p:cNvPr>
          <p:cNvSpPr/>
          <p:nvPr/>
        </p:nvSpPr>
        <p:spPr>
          <a:xfrm>
            <a:off x="1366955" y="5298913"/>
            <a:ext cx="813140" cy="646986"/>
          </a:xfrm>
          <a:prstGeom prst="roundRect">
            <a:avLst/>
          </a:prstGeom>
          <a:ln w="15875"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F2F2F2"/>
                </a:solidFill>
                <a:cs typeface="+mn-ea"/>
                <a:sym typeface="+mn-lt"/>
              </a:rPr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3642033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635" r="58351"/>
          <a:stretch/>
        </p:blipFill>
        <p:spPr>
          <a:xfrm>
            <a:off x="524442" y="4802262"/>
            <a:ext cx="4319193" cy="1808995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524443" y="3035233"/>
            <a:ext cx="4319193" cy="1769357"/>
          </a:xfrm>
          <a:prstGeom prst="rect">
            <a:avLst/>
          </a:prstGeom>
          <a:solidFill>
            <a:srgbClr val="FFD7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/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76" b="28125"/>
          <a:stretch/>
        </p:blipFill>
        <p:spPr>
          <a:xfrm>
            <a:off x="4843637" y="957943"/>
            <a:ext cx="4933794" cy="4041884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524443" y="957943"/>
            <a:ext cx="4319193" cy="2077290"/>
          </a:xfrm>
          <a:prstGeom prst="rect">
            <a:avLst/>
          </a:prstGeom>
          <a:solidFill>
            <a:srgbClr val="3C3C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/>
          </a:p>
        </p:txBody>
      </p:sp>
      <p:sp>
        <p:nvSpPr>
          <p:cNvPr id="22" name="矩形 21"/>
          <p:cNvSpPr/>
          <p:nvPr/>
        </p:nvSpPr>
        <p:spPr>
          <a:xfrm>
            <a:off x="1882567" y="1480195"/>
            <a:ext cx="30068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Click here add your text</a:t>
            </a:r>
          </a:p>
          <a:p>
            <a:pPr>
              <a:buSzPct val="25000"/>
            </a:pPr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have many PowerPoint 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templates</a:t>
            </a:r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that has been specifically designed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3" name="矩形 22"/>
          <p:cNvSpPr/>
          <p:nvPr/>
        </p:nvSpPr>
        <p:spPr>
          <a:xfrm>
            <a:off x="9651320" y="955451"/>
            <a:ext cx="2159113" cy="4044376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/>
          </a:p>
        </p:txBody>
      </p:sp>
      <p:sp>
        <p:nvSpPr>
          <p:cNvPr id="25" name="矩形 24"/>
          <p:cNvSpPr/>
          <p:nvPr/>
        </p:nvSpPr>
        <p:spPr>
          <a:xfrm>
            <a:off x="9927051" y="2436696"/>
            <a:ext cx="1883382" cy="1486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Click here add your text</a:t>
            </a:r>
          </a:p>
          <a:p>
            <a:pPr>
              <a:buSzPct val="25000"/>
            </a:pPr>
            <a:r>
              <a:rPr lang="en-US" altLang="zh-CN" sz="1400" dirty="0"/>
              <a:t>We have many PowerPoint </a:t>
            </a:r>
            <a:r>
              <a:rPr lang="zh-CN" altLang="en-US" sz="1400" dirty="0"/>
              <a:t>templates</a:t>
            </a:r>
            <a:r>
              <a:rPr lang="en-US" altLang="zh-CN" sz="1400" dirty="0"/>
              <a:t> that has been specifically designed</a:t>
            </a:r>
            <a:r>
              <a:rPr lang="zh-CN" altLang="en-US" sz="1400" dirty="0"/>
              <a:t>.</a:t>
            </a:r>
          </a:p>
        </p:txBody>
      </p:sp>
      <p:sp>
        <p:nvSpPr>
          <p:cNvPr id="26" name="Freeform 24"/>
          <p:cNvSpPr>
            <a:spLocks noEditPoints="1"/>
          </p:cNvSpPr>
          <p:nvPr/>
        </p:nvSpPr>
        <p:spPr bwMode="auto">
          <a:xfrm>
            <a:off x="792346" y="1486593"/>
            <a:ext cx="952919" cy="888726"/>
          </a:xfrm>
          <a:custGeom>
            <a:avLst/>
            <a:gdLst/>
            <a:ahLst/>
            <a:cxnLst>
              <a:cxn ang="0">
                <a:pos x="77" y="16"/>
              </a:cxn>
              <a:cxn ang="0">
                <a:pos x="77" y="21"/>
              </a:cxn>
              <a:cxn ang="0">
                <a:pos x="72" y="21"/>
              </a:cxn>
              <a:cxn ang="0">
                <a:pos x="69" y="23"/>
              </a:cxn>
              <a:cxn ang="0">
                <a:pos x="8" y="23"/>
              </a:cxn>
              <a:cxn ang="0">
                <a:pos x="5" y="21"/>
              </a:cxn>
              <a:cxn ang="0">
                <a:pos x="0" y="21"/>
              </a:cxn>
              <a:cxn ang="0">
                <a:pos x="0" y="16"/>
              </a:cxn>
              <a:cxn ang="0">
                <a:pos x="38" y="0"/>
              </a:cxn>
              <a:cxn ang="0">
                <a:pos x="77" y="16"/>
              </a:cxn>
              <a:cxn ang="0">
                <a:pos x="77" y="67"/>
              </a:cxn>
              <a:cxn ang="0">
                <a:pos x="77" y="72"/>
              </a:cxn>
              <a:cxn ang="0">
                <a:pos x="0" y="72"/>
              </a:cxn>
              <a:cxn ang="0">
                <a:pos x="0" y="67"/>
              </a:cxn>
              <a:cxn ang="0">
                <a:pos x="3" y="65"/>
              </a:cxn>
              <a:cxn ang="0">
                <a:pos x="74" y="65"/>
              </a:cxn>
              <a:cxn ang="0">
                <a:pos x="77" y="67"/>
              </a:cxn>
              <a:cxn ang="0">
                <a:pos x="20" y="26"/>
              </a:cxn>
              <a:cxn ang="0">
                <a:pos x="20" y="57"/>
              </a:cxn>
              <a:cxn ang="0">
                <a:pos x="25" y="57"/>
              </a:cxn>
              <a:cxn ang="0">
                <a:pos x="25" y="26"/>
              </a:cxn>
              <a:cxn ang="0">
                <a:pos x="36" y="26"/>
              </a:cxn>
              <a:cxn ang="0">
                <a:pos x="36" y="57"/>
              </a:cxn>
              <a:cxn ang="0">
                <a:pos x="41" y="57"/>
              </a:cxn>
              <a:cxn ang="0">
                <a:pos x="41" y="26"/>
              </a:cxn>
              <a:cxn ang="0">
                <a:pos x="51" y="26"/>
              </a:cxn>
              <a:cxn ang="0">
                <a:pos x="51" y="57"/>
              </a:cxn>
              <a:cxn ang="0">
                <a:pos x="56" y="57"/>
              </a:cxn>
              <a:cxn ang="0">
                <a:pos x="56" y="26"/>
              </a:cxn>
              <a:cxn ang="0">
                <a:pos x="67" y="26"/>
              </a:cxn>
              <a:cxn ang="0">
                <a:pos x="67" y="57"/>
              </a:cxn>
              <a:cxn ang="0">
                <a:pos x="69" y="57"/>
              </a:cxn>
              <a:cxn ang="0">
                <a:pos x="72" y="59"/>
              </a:cxn>
              <a:cxn ang="0">
                <a:pos x="72" y="62"/>
              </a:cxn>
              <a:cxn ang="0">
                <a:pos x="5" y="62"/>
              </a:cxn>
              <a:cxn ang="0">
                <a:pos x="5" y="59"/>
              </a:cxn>
              <a:cxn ang="0">
                <a:pos x="8" y="57"/>
              </a:cxn>
              <a:cxn ang="0">
                <a:pos x="10" y="57"/>
              </a:cxn>
              <a:cxn ang="0">
                <a:pos x="10" y="26"/>
              </a:cxn>
              <a:cxn ang="0">
                <a:pos x="20" y="26"/>
              </a:cxn>
            </a:cxnLst>
            <a:rect l="0" t="0" r="r" b="b"/>
            <a:pathLst>
              <a:path w="77" h="72">
                <a:moveTo>
                  <a:pt x="77" y="16"/>
                </a:moveTo>
                <a:cubicBezTo>
                  <a:pt x="77" y="21"/>
                  <a:pt x="77" y="21"/>
                  <a:pt x="77" y="21"/>
                </a:cubicBezTo>
                <a:cubicBezTo>
                  <a:pt x="72" y="21"/>
                  <a:pt x="72" y="21"/>
                  <a:pt x="72" y="21"/>
                </a:cubicBezTo>
                <a:cubicBezTo>
                  <a:pt x="72" y="22"/>
                  <a:pt x="70" y="23"/>
                  <a:pt x="69" y="23"/>
                </a:cubicBezTo>
                <a:cubicBezTo>
                  <a:pt x="8" y="23"/>
                  <a:pt x="8" y="23"/>
                  <a:pt x="8" y="23"/>
                </a:cubicBezTo>
                <a:cubicBezTo>
                  <a:pt x="6" y="23"/>
                  <a:pt x="5" y="22"/>
                  <a:pt x="5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16"/>
                  <a:pt x="0" y="16"/>
                  <a:pt x="0" y="16"/>
                </a:cubicBezTo>
                <a:cubicBezTo>
                  <a:pt x="38" y="0"/>
                  <a:pt x="38" y="0"/>
                  <a:pt x="38" y="0"/>
                </a:cubicBezTo>
                <a:lnTo>
                  <a:pt x="77" y="16"/>
                </a:lnTo>
                <a:close/>
                <a:moveTo>
                  <a:pt x="77" y="67"/>
                </a:moveTo>
                <a:cubicBezTo>
                  <a:pt x="77" y="72"/>
                  <a:pt x="77" y="72"/>
                  <a:pt x="77" y="72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66"/>
                  <a:pt x="1" y="65"/>
                  <a:pt x="3" y="65"/>
                </a:cubicBezTo>
                <a:cubicBezTo>
                  <a:pt x="74" y="65"/>
                  <a:pt x="74" y="65"/>
                  <a:pt x="74" y="65"/>
                </a:cubicBezTo>
                <a:cubicBezTo>
                  <a:pt x="76" y="65"/>
                  <a:pt x="77" y="66"/>
                  <a:pt x="77" y="67"/>
                </a:cubicBezTo>
                <a:close/>
                <a:moveTo>
                  <a:pt x="20" y="26"/>
                </a:moveTo>
                <a:cubicBezTo>
                  <a:pt x="20" y="57"/>
                  <a:pt x="20" y="57"/>
                  <a:pt x="20" y="57"/>
                </a:cubicBezTo>
                <a:cubicBezTo>
                  <a:pt x="25" y="57"/>
                  <a:pt x="25" y="57"/>
                  <a:pt x="25" y="57"/>
                </a:cubicBezTo>
                <a:cubicBezTo>
                  <a:pt x="25" y="26"/>
                  <a:pt x="25" y="26"/>
                  <a:pt x="25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57"/>
                  <a:pt x="36" y="57"/>
                  <a:pt x="36" y="57"/>
                </a:cubicBezTo>
                <a:cubicBezTo>
                  <a:pt x="41" y="57"/>
                  <a:pt x="41" y="57"/>
                  <a:pt x="41" y="57"/>
                </a:cubicBezTo>
                <a:cubicBezTo>
                  <a:pt x="41" y="26"/>
                  <a:pt x="41" y="26"/>
                  <a:pt x="41" y="26"/>
                </a:cubicBezTo>
                <a:cubicBezTo>
                  <a:pt x="51" y="26"/>
                  <a:pt x="51" y="26"/>
                  <a:pt x="51" y="26"/>
                </a:cubicBezTo>
                <a:cubicBezTo>
                  <a:pt x="51" y="57"/>
                  <a:pt x="51" y="57"/>
                  <a:pt x="51" y="57"/>
                </a:cubicBezTo>
                <a:cubicBezTo>
                  <a:pt x="56" y="57"/>
                  <a:pt x="56" y="57"/>
                  <a:pt x="56" y="57"/>
                </a:cubicBezTo>
                <a:cubicBezTo>
                  <a:pt x="56" y="26"/>
                  <a:pt x="56" y="26"/>
                  <a:pt x="56" y="26"/>
                </a:cubicBezTo>
                <a:cubicBezTo>
                  <a:pt x="67" y="26"/>
                  <a:pt x="67" y="26"/>
                  <a:pt x="67" y="26"/>
                </a:cubicBezTo>
                <a:cubicBezTo>
                  <a:pt x="67" y="57"/>
                  <a:pt x="67" y="57"/>
                  <a:pt x="67" y="57"/>
                </a:cubicBezTo>
                <a:cubicBezTo>
                  <a:pt x="69" y="57"/>
                  <a:pt x="69" y="57"/>
                  <a:pt x="69" y="57"/>
                </a:cubicBezTo>
                <a:cubicBezTo>
                  <a:pt x="70" y="57"/>
                  <a:pt x="72" y="58"/>
                  <a:pt x="72" y="59"/>
                </a:cubicBezTo>
                <a:cubicBezTo>
                  <a:pt x="72" y="62"/>
                  <a:pt x="72" y="62"/>
                  <a:pt x="72" y="62"/>
                </a:cubicBezTo>
                <a:cubicBezTo>
                  <a:pt x="5" y="62"/>
                  <a:pt x="5" y="62"/>
                  <a:pt x="5" y="62"/>
                </a:cubicBezTo>
                <a:cubicBezTo>
                  <a:pt x="5" y="59"/>
                  <a:pt x="5" y="59"/>
                  <a:pt x="5" y="59"/>
                </a:cubicBezTo>
                <a:cubicBezTo>
                  <a:pt x="5" y="58"/>
                  <a:pt x="6" y="57"/>
                  <a:pt x="8" y="57"/>
                </a:cubicBezTo>
                <a:cubicBezTo>
                  <a:pt x="10" y="57"/>
                  <a:pt x="10" y="57"/>
                  <a:pt x="10" y="57"/>
                </a:cubicBezTo>
                <a:cubicBezTo>
                  <a:pt x="10" y="26"/>
                  <a:pt x="10" y="26"/>
                  <a:pt x="10" y="26"/>
                </a:cubicBezTo>
                <a:lnTo>
                  <a:pt x="20" y="26"/>
                </a:lnTo>
                <a:close/>
              </a:path>
            </a:pathLst>
          </a:custGeom>
          <a:solidFill>
            <a:srgbClr val="F2F2F2"/>
          </a:solidFill>
          <a:ln w="9525">
            <a:noFill/>
            <a:round/>
          </a:ln>
        </p:spPr>
        <p:txBody>
          <a:bodyPr vert="horz" wrap="square" lIns="137160" tIns="68580" rIns="137160" bIns="68580" numCol="1" anchor="t" anchorCtr="0" compatLnSpc="1"/>
          <a:lstStyle/>
          <a:p>
            <a:endParaRPr lang="en-US" sz="3000" dirty="0"/>
          </a:p>
        </p:txBody>
      </p:sp>
      <p:sp>
        <p:nvSpPr>
          <p:cNvPr id="27" name="Freeform 101"/>
          <p:cNvSpPr>
            <a:spLocks noEditPoints="1"/>
          </p:cNvSpPr>
          <p:nvPr/>
        </p:nvSpPr>
        <p:spPr bwMode="auto">
          <a:xfrm>
            <a:off x="10107105" y="1534349"/>
            <a:ext cx="1157886" cy="766046"/>
          </a:xfrm>
          <a:custGeom>
            <a:avLst/>
            <a:gdLst/>
            <a:ahLst/>
            <a:cxnLst>
              <a:cxn ang="0">
                <a:pos x="77" y="43"/>
              </a:cxn>
              <a:cxn ang="0">
                <a:pos x="77" y="47"/>
              </a:cxn>
              <a:cxn ang="0">
                <a:pos x="70" y="51"/>
              </a:cxn>
              <a:cxn ang="0">
                <a:pos x="6" y="51"/>
              </a:cxn>
              <a:cxn ang="0">
                <a:pos x="0" y="47"/>
              </a:cxn>
              <a:cxn ang="0">
                <a:pos x="0" y="43"/>
              </a:cxn>
              <a:cxn ang="0">
                <a:pos x="6" y="43"/>
              </a:cxn>
              <a:cxn ang="0">
                <a:pos x="70" y="43"/>
              </a:cxn>
              <a:cxn ang="0">
                <a:pos x="77" y="43"/>
              </a:cxn>
              <a:cxn ang="0">
                <a:pos x="10" y="34"/>
              </a:cxn>
              <a:cxn ang="0">
                <a:pos x="10" y="6"/>
              </a:cxn>
              <a:cxn ang="0">
                <a:pos x="16" y="0"/>
              </a:cxn>
              <a:cxn ang="0">
                <a:pos x="60" y="0"/>
              </a:cxn>
              <a:cxn ang="0">
                <a:pos x="67" y="6"/>
              </a:cxn>
              <a:cxn ang="0">
                <a:pos x="67" y="34"/>
              </a:cxn>
              <a:cxn ang="0">
                <a:pos x="60" y="41"/>
              </a:cxn>
              <a:cxn ang="0">
                <a:pos x="16" y="41"/>
              </a:cxn>
              <a:cxn ang="0">
                <a:pos x="10" y="34"/>
              </a:cxn>
              <a:cxn ang="0">
                <a:pos x="15" y="34"/>
              </a:cxn>
              <a:cxn ang="0">
                <a:pos x="16" y="36"/>
              </a:cxn>
              <a:cxn ang="0">
                <a:pos x="60" y="36"/>
              </a:cxn>
              <a:cxn ang="0">
                <a:pos x="61" y="34"/>
              </a:cxn>
              <a:cxn ang="0">
                <a:pos x="61" y="6"/>
              </a:cxn>
              <a:cxn ang="0">
                <a:pos x="60" y="5"/>
              </a:cxn>
              <a:cxn ang="0">
                <a:pos x="16" y="5"/>
              </a:cxn>
              <a:cxn ang="0">
                <a:pos x="15" y="6"/>
              </a:cxn>
              <a:cxn ang="0">
                <a:pos x="15" y="34"/>
              </a:cxn>
              <a:cxn ang="0">
                <a:pos x="42" y="47"/>
              </a:cxn>
              <a:cxn ang="0">
                <a:pos x="42" y="46"/>
              </a:cxn>
              <a:cxn ang="0">
                <a:pos x="35" y="46"/>
              </a:cxn>
              <a:cxn ang="0">
                <a:pos x="34" y="47"/>
              </a:cxn>
              <a:cxn ang="0">
                <a:pos x="35" y="47"/>
              </a:cxn>
              <a:cxn ang="0">
                <a:pos x="42" y="47"/>
              </a:cxn>
              <a:cxn ang="0">
                <a:pos x="42" y="47"/>
              </a:cxn>
            </a:cxnLst>
            <a:rect l="0" t="0" r="r" b="b"/>
            <a:pathLst>
              <a:path w="77" h="51">
                <a:moveTo>
                  <a:pt x="77" y="43"/>
                </a:moveTo>
                <a:cubicBezTo>
                  <a:pt x="77" y="47"/>
                  <a:pt x="77" y="47"/>
                  <a:pt x="77" y="47"/>
                </a:cubicBezTo>
                <a:cubicBezTo>
                  <a:pt x="77" y="49"/>
                  <a:pt x="74" y="51"/>
                  <a:pt x="70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3" y="51"/>
                  <a:pt x="0" y="49"/>
                  <a:pt x="0" y="47"/>
                </a:cubicBezTo>
                <a:cubicBezTo>
                  <a:pt x="0" y="43"/>
                  <a:pt x="0" y="43"/>
                  <a:pt x="0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70" y="43"/>
                  <a:pt x="70" y="43"/>
                  <a:pt x="70" y="43"/>
                </a:cubicBezTo>
                <a:lnTo>
                  <a:pt x="77" y="43"/>
                </a:lnTo>
                <a:close/>
                <a:moveTo>
                  <a:pt x="10" y="34"/>
                </a:moveTo>
                <a:cubicBezTo>
                  <a:pt x="10" y="6"/>
                  <a:pt x="10" y="6"/>
                  <a:pt x="10" y="6"/>
                </a:cubicBezTo>
                <a:cubicBezTo>
                  <a:pt x="10" y="2"/>
                  <a:pt x="13" y="0"/>
                  <a:pt x="1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7" y="2"/>
                  <a:pt x="67" y="6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8"/>
                  <a:pt x="64" y="41"/>
                  <a:pt x="60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3" y="41"/>
                  <a:pt x="10" y="38"/>
                  <a:pt x="10" y="34"/>
                </a:cubicBezTo>
                <a:close/>
                <a:moveTo>
                  <a:pt x="15" y="34"/>
                </a:moveTo>
                <a:cubicBezTo>
                  <a:pt x="15" y="35"/>
                  <a:pt x="16" y="36"/>
                  <a:pt x="16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1" y="36"/>
                  <a:pt x="61" y="35"/>
                  <a:pt x="61" y="34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5"/>
                  <a:pt x="61" y="5"/>
                  <a:pt x="60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5"/>
                  <a:pt x="15" y="6"/>
                </a:cubicBezTo>
                <a:lnTo>
                  <a:pt x="15" y="34"/>
                </a:lnTo>
                <a:close/>
                <a:moveTo>
                  <a:pt x="42" y="47"/>
                </a:moveTo>
                <a:cubicBezTo>
                  <a:pt x="42" y="46"/>
                  <a:pt x="42" y="46"/>
                  <a:pt x="42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4" y="46"/>
                  <a:pt x="34" y="47"/>
                </a:cubicBezTo>
                <a:cubicBezTo>
                  <a:pt x="34" y="47"/>
                  <a:pt x="35" y="47"/>
                  <a:pt x="35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lose/>
              </a:path>
            </a:pathLst>
          </a:custGeom>
          <a:solidFill>
            <a:srgbClr val="3C3C3C"/>
          </a:solidFill>
          <a:ln w="9525">
            <a:noFill/>
            <a:round/>
          </a:ln>
        </p:spPr>
        <p:txBody>
          <a:bodyPr vert="horz" wrap="square" lIns="137160" tIns="68580" rIns="137160" bIns="68580" numCol="1" anchor="t" anchorCtr="0" compatLnSpc="1"/>
          <a:lstStyle/>
          <a:p>
            <a:endParaRPr lang="en-US" sz="3000" dirty="0"/>
          </a:p>
        </p:txBody>
      </p:sp>
      <p:sp>
        <p:nvSpPr>
          <p:cNvPr id="28" name="矩形 27"/>
          <p:cNvSpPr/>
          <p:nvPr/>
        </p:nvSpPr>
        <p:spPr>
          <a:xfrm>
            <a:off x="4843636" y="4804590"/>
            <a:ext cx="6966797" cy="1806667"/>
          </a:xfrm>
          <a:prstGeom prst="rect">
            <a:avLst/>
          </a:prstGeom>
          <a:solidFill>
            <a:srgbClr val="3C3C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/>
          </a:p>
        </p:txBody>
      </p:sp>
      <p:sp>
        <p:nvSpPr>
          <p:cNvPr id="29" name="Freeform 131"/>
          <p:cNvSpPr/>
          <p:nvPr/>
        </p:nvSpPr>
        <p:spPr bwMode="auto">
          <a:xfrm>
            <a:off x="5414132" y="5229006"/>
            <a:ext cx="920728" cy="933182"/>
          </a:xfrm>
          <a:custGeom>
            <a:avLst/>
            <a:gdLst/>
            <a:ahLst/>
            <a:cxnLst>
              <a:cxn ang="0">
                <a:pos x="61" y="49"/>
              </a:cxn>
              <a:cxn ang="0">
                <a:pos x="49" y="62"/>
              </a:cxn>
              <a:cxn ang="0">
                <a:pos x="36" y="49"/>
              </a:cxn>
              <a:cxn ang="0">
                <a:pos x="36" y="48"/>
              </a:cxn>
              <a:cxn ang="0">
                <a:pos x="21" y="41"/>
              </a:cxn>
              <a:cxn ang="0">
                <a:pos x="13" y="44"/>
              </a:cxn>
              <a:cxn ang="0">
                <a:pos x="0" y="31"/>
              </a:cxn>
              <a:cxn ang="0">
                <a:pos x="13" y="18"/>
              </a:cxn>
              <a:cxn ang="0">
                <a:pos x="21" y="22"/>
              </a:cxn>
              <a:cxn ang="0">
                <a:pos x="36" y="15"/>
              </a:cxn>
              <a:cxn ang="0">
                <a:pos x="36" y="13"/>
              </a:cxn>
              <a:cxn ang="0">
                <a:pos x="49" y="0"/>
              </a:cxn>
              <a:cxn ang="0">
                <a:pos x="61" y="13"/>
              </a:cxn>
              <a:cxn ang="0">
                <a:pos x="49" y="26"/>
              </a:cxn>
              <a:cxn ang="0">
                <a:pos x="40" y="23"/>
              </a:cxn>
              <a:cxn ang="0">
                <a:pos x="25" y="30"/>
              </a:cxn>
              <a:cxn ang="0">
                <a:pos x="25" y="31"/>
              </a:cxn>
              <a:cxn ang="0">
                <a:pos x="25" y="33"/>
              </a:cxn>
              <a:cxn ang="0">
                <a:pos x="40" y="40"/>
              </a:cxn>
              <a:cxn ang="0">
                <a:pos x="49" y="36"/>
              </a:cxn>
              <a:cxn ang="0">
                <a:pos x="61" y="49"/>
              </a:cxn>
            </a:cxnLst>
            <a:rect l="0" t="0" r="r" b="b"/>
            <a:pathLst>
              <a:path w="61" h="62">
                <a:moveTo>
                  <a:pt x="61" y="49"/>
                </a:moveTo>
                <a:cubicBezTo>
                  <a:pt x="61" y="56"/>
                  <a:pt x="56" y="62"/>
                  <a:pt x="49" y="62"/>
                </a:cubicBezTo>
                <a:cubicBezTo>
                  <a:pt x="41" y="62"/>
                  <a:pt x="36" y="56"/>
                  <a:pt x="36" y="49"/>
                </a:cubicBezTo>
                <a:cubicBezTo>
                  <a:pt x="36" y="49"/>
                  <a:pt x="36" y="48"/>
                  <a:pt x="36" y="48"/>
                </a:cubicBezTo>
                <a:cubicBezTo>
                  <a:pt x="21" y="41"/>
                  <a:pt x="21" y="41"/>
                  <a:pt x="21" y="41"/>
                </a:cubicBezTo>
                <a:cubicBezTo>
                  <a:pt x="19" y="43"/>
                  <a:pt x="16" y="44"/>
                  <a:pt x="13" y="44"/>
                </a:cubicBezTo>
                <a:cubicBezTo>
                  <a:pt x="6" y="44"/>
                  <a:pt x="0" y="38"/>
                  <a:pt x="0" y="31"/>
                </a:cubicBezTo>
                <a:cubicBezTo>
                  <a:pt x="0" y="24"/>
                  <a:pt x="6" y="18"/>
                  <a:pt x="13" y="18"/>
                </a:cubicBezTo>
                <a:cubicBezTo>
                  <a:pt x="16" y="18"/>
                  <a:pt x="19" y="20"/>
                  <a:pt x="21" y="22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4"/>
                  <a:pt x="36" y="14"/>
                  <a:pt x="36" y="13"/>
                </a:cubicBezTo>
                <a:cubicBezTo>
                  <a:pt x="36" y="6"/>
                  <a:pt x="41" y="0"/>
                  <a:pt x="49" y="0"/>
                </a:cubicBezTo>
                <a:cubicBezTo>
                  <a:pt x="56" y="0"/>
                  <a:pt x="61" y="6"/>
                  <a:pt x="61" y="13"/>
                </a:cubicBezTo>
                <a:cubicBezTo>
                  <a:pt x="61" y="20"/>
                  <a:pt x="56" y="26"/>
                  <a:pt x="49" y="26"/>
                </a:cubicBezTo>
                <a:cubicBezTo>
                  <a:pt x="45" y="26"/>
                  <a:pt x="42" y="25"/>
                  <a:pt x="40" y="23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1"/>
                  <a:pt x="25" y="31"/>
                </a:cubicBezTo>
                <a:cubicBezTo>
                  <a:pt x="25" y="32"/>
                  <a:pt x="25" y="32"/>
                  <a:pt x="25" y="33"/>
                </a:cubicBezTo>
                <a:cubicBezTo>
                  <a:pt x="40" y="40"/>
                  <a:pt x="40" y="40"/>
                  <a:pt x="40" y="40"/>
                </a:cubicBezTo>
                <a:cubicBezTo>
                  <a:pt x="42" y="38"/>
                  <a:pt x="45" y="36"/>
                  <a:pt x="49" y="36"/>
                </a:cubicBezTo>
                <a:cubicBezTo>
                  <a:pt x="56" y="36"/>
                  <a:pt x="61" y="42"/>
                  <a:pt x="61" y="49"/>
                </a:cubicBezTo>
                <a:close/>
              </a:path>
            </a:pathLst>
          </a:custGeom>
          <a:solidFill>
            <a:srgbClr val="F2F2F2"/>
          </a:solidFill>
          <a:ln w="9525">
            <a:noFill/>
            <a:round/>
          </a:ln>
        </p:spPr>
        <p:txBody>
          <a:bodyPr vert="horz" wrap="square" lIns="137160" tIns="68580" rIns="137160" bIns="68580" numCol="1" anchor="t" anchorCtr="0" compatLnSpc="1"/>
          <a:lstStyle/>
          <a:p>
            <a:endParaRPr lang="en-US" sz="3000" dirty="0"/>
          </a:p>
        </p:txBody>
      </p:sp>
      <p:sp>
        <p:nvSpPr>
          <p:cNvPr id="30" name="矩形 29"/>
          <p:cNvSpPr/>
          <p:nvPr/>
        </p:nvSpPr>
        <p:spPr>
          <a:xfrm>
            <a:off x="6524948" y="5259391"/>
            <a:ext cx="4730077" cy="8669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ea typeface="Arial Unicode MS" panose="020B0604020202020204" pitchFamily="34" charset="-122"/>
                <a:cs typeface="Arial Unicode MS" panose="020B0604020202020204" pitchFamily="34" charset="-122"/>
              </a:rPr>
              <a:t>Click here add your text</a:t>
            </a:r>
          </a:p>
          <a:p>
            <a:pPr>
              <a:buSzPct val="25000"/>
            </a:pPr>
            <a:r>
              <a:rPr lang="en-US" altLang="zh-CN" sz="16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1600" dirty="0">
                <a:solidFill>
                  <a:schemeClr val="bg1"/>
                </a:solidFill>
              </a:rPr>
              <a:t>templates</a:t>
            </a:r>
            <a:r>
              <a:rPr lang="en-US" altLang="zh-CN" sz="16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16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31" name="矩形 30"/>
          <p:cNvSpPr/>
          <p:nvPr/>
        </p:nvSpPr>
        <p:spPr>
          <a:xfrm>
            <a:off x="1882567" y="3155433"/>
            <a:ext cx="2602673" cy="15412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ea typeface="Arial Unicode MS" panose="020B0604020202020204" pitchFamily="34" charset="-122"/>
                <a:cs typeface="Arial Unicode MS" panose="020B0604020202020204" pitchFamily="34" charset="-122"/>
              </a:rPr>
              <a:t>Click here add your text</a:t>
            </a:r>
          </a:p>
          <a:p>
            <a:pPr>
              <a:buSzPct val="25000"/>
            </a:pPr>
            <a:r>
              <a:rPr lang="en-US" altLang="zh-CN" dirty="0"/>
              <a:t>We have many PowerPoint </a:t>
            </a:r>
            <a:r>
              <a:rPr lang="zh-CN" altLang="en-US" dirty="0"/>
              <a:t>templates</a:t>
            </a:r>
            <a:r>
              <a:rPr lang="en-US" altLang="zh-CN" dirty="0"/>
              <a:t> that has been specifically designed</a:t>
            </a:r>
            <a:r>
              <a:rPr lang="zh-CN" altLang="en-US" dirty="0"/>
              <a:t>.</a:t>
            </a:r>
          </a:p>
        </p:txBody>
      </p:sp>
      <p:sp>
        <p:nvSpPr>
          <p:cNvPr id="36" name="TextBox 10"/>
          <p:cNvSpPr txBox="1"/>
          <p:nvPr/>
        </p:nvSpPr>
        <p:spPr bwMode="auto">
          <a:xfrm>
            <a:off x="524442" y="196063"/>
            <a:ext cx="4134708" cy="742117"/>
          </a:xfrm>
          <a:prstGeom prst="round2Same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ko-KR" sz="4000" b="1" dirty="0">
                <a:ea typeface="Arial Unicode MS"/>
                <a:cs typeface="Arial" pitchFamily="34" charset="0"/>
              </a:rPr>
              <a:t>Add your title</a:t>
            </a:r>
          </a:p>
        </p:txBody>
      </p:sp>
      <p:sp>
        <p:nvSpPr>
          <p:cNvPr id="18" name="Freeform 103"/>
          <p:cNvSpPr>
            <a:spLocks noEditPoints="1"/>
          </p:cNvSpPr>
          <p:nvPr/>
        </p:nvSpPr>
        <p:spPr bwMode="auto">
          <a:xfrm>
            <a:off x="840217" y="3409169"/>
            <a:ext cx="786318" cy="940543"/>
          </a:xfrm>
          <a:custGeom>
            <a:avLst/>
            <a:gdLst/>
            <a:ahLst/>
            <a:cxnLst>
              <a:cxn ang="0">
                <a:pos x="37" y="29"/>
              </a:cxn>
              <a:cxn ang="0">
                <a:pos x="31" y="41"/>
              </a:cxn>
              <a:cxn ang="0">
                <a:pos x="33" y="44"/>
              </a:cxn>
              <a:cxn ang="0">
                <a:pos x="32" y="47"/>
              </a:cxn>
              <a:cxn ang="0">
                <a:pos x="33" y="49"/>
              </a:cxn>
              <a:cxn ang="0">
                <a:pos x="31" y="53"/>
              </a:cxn>
              <a:cxn ang="0">
                <a:pos x="31" y="54"/>
              </a:cxn>
              <a:cxn ang="0">
                <a:pos x="27" y="58"/>
              </a:cxn>
              <a:cxn ang="0">
                <a:pos x="21" y="62"/>
              </a:cxn>
              <a:cxn ang="0">
                <a:pos x="15" y="58"/>
              </a:cxn>
              <a:cxn ang="0">
                <a:pos x="11" y="54"/>
              </a:cxn>
              <a:cxn ang="0">
                <a:pos x="11" y="53"/>
              </a:cxn>
              <a:cxn ang="0">
                <a:pos x="9" y="49"/>
              </a:cxn>
              <a:cxn ang="0">
                <a:pos x="10" y="47"/>
              </a:cxn>
              <a:cxn ang="0">
                <a:pos x="9" y="44"/>
              </a:cxn>
              <a:cxn ang="0">
                <a:pos x="11" y="41"/>
              </a:cxn>
              <a:cxn ang="0">
                <a:pos x="5" y="29"/>
              </a:cxn>
              <a:cxn ang="0">
                <a:pos x="0" y="18"/>
              </a:cxn>
              <a:cxn ang="0">
                <a:pos x="21" y="0"/>
              </a:cxn>
              <a:cxn ang="0">
                <a:pos x="42" y="18"/>
              </a:cxn>
              <a:cxn ang="0">
                <a:pos x="37" y="29"/>
              </a:cxn>
              <a:cxn ang="0">
                <a:pos x="21" y="6"/>
              </a:cxn>
              <a:cxn ang="0">
                <a:pos x="6" y="18"/>
              </a:cxn>
              <a:cxn ang="0">
                <a:pos x="8" y="26"/>
              </a:cxn>
              <a:cxn ang="0">
                <a:pos x="11" y="28"/>
              </a:cxn>
              <a:cxn ang="0">
                <a:pos x="16" y="40"/>
              </a:cxn>
              <a:cxn ang="0">
                <a:pos x="26" y="40"/>
              </a:cxn>
              <a:cxn ang="0">
                <a:pos x="31" y="28"/>
              </a:cxn>
              <a:cxn ang="0">
                <a:pos x="34" y="26"/>
              </a:cxn>
              <a:cxn ang="0">
                <a:pos x="36" y="18"/>
              </a:cxn>
              <a:cxn ang="0">
                <a:pos x="21" y="6"/>
              </a:cxn>
              <a:cxn ang="0">
                <a:pos x="29" y="20"/>
              </a:cxn>
              <a:cxn ang="0">
                <a:pos x="27" y="18"/>
              </a:cxn>
              <a:cxn ang="0">
                <a:pos x="21" y="15"/>
              </a:cxn>
              <a:cxn ang="0">
                <a:pos x="20" y="13"/>
              </a:cxn>
              <a:cxn ang="0">
                <a:pos x="21" y="12"/>
              </a:cxn>
              <a:cxn ang="0">
                <a:pos x="30" y="18"/>
              </a:cxn>
              <a:cxn ang="0">
                <a:pos x="29" y="20"/>
              </a:cxn>
            </a:cxnLst>
            <a:rect l="0" t="0" r="r" b="b"/>
            <a:pathLst>
              <a:path w="42" h="62">
                <a:moveTo>
                  <a:pt x="37" y="29"/>
                </a:moveTo>
                <a:cubicBezTo>
                  <a:pt x="35" y="32"/>
                  <a:pt x="31" y="37"/>
                  <a:pt x="31" y="41"/>
                </a:cubicBezTo>
                <a:cubicBezTo>
                  <a:pt x="32" y="42"/>
                  <a:pt x="33" y="43"/>
                  <a:pt x="33" y="44"/>
                </a:cubicBezTo>
                <a:cubicBezTo>
                  <a:pt x="33" y="45"/>
                  <a:pt x="32" y="46"/>
                  <a:pt x="32" y="47"/>
                </a:cubicBezTo>
                <a:cubicBezTo>
                  <a:pt x="32" y="47"/>
                  <a:pt x="33" y="48"/>
                  <a:pt x="33" y="49"/>
                </a:cubicBezTo>
                <a:cubicBezTo>
                  <a:pt x="33" y="51"/>
                  <a:pt x="32" y="52"/>
                  <a:pt x="31" y="53"/>
                </a:cubicBezTo>
                <a:cubicBezTo>
                  <a:pt x="31" y="53"/>
                  <a:pt x="31" y="54"/>
                  <a:pt x="31" y="54"/>
                </a:cubicBezTo>
                <a:cubicBezTo>
                  <a:pt x="31" y="57"/>
                  <a:pt x="29" y="58"/>
                  <a:pt x="27" y="58"/>
                </a:cubicBezTo>
                <a:cubicBezTo>
                  <a:pt x="26" y="61"/>
                  <a:pt x="24" y="62"/>
                  <a:pt x="21" y="62"/>
                </a:cubicBezTo>
                <a:cubicBezTo>
                  <a:pt x="19" y="62"/>
                  <a:pt x="16" y="61"/>
                  <a:pt x="15" y="58"/>
                </a:cubicBezTo>
                <a:cubicBezTo>
                  <a:pt x="13" y="58"/>
                  <a:pt x="11" y="57"/>
                  <a:pt x="11" y="54"/>
                </a:cubicBezTo>
                <a:cubicBezTo>
                  <a:pt x="11" y="54"/>
                  <a:pt x="11" y="53"/>
                  <a:pt x="11" y="53"/>
                </a:cubicBezTo>
                <a:cubicBezTo>
                  <a:pt x="10" y="52"/>
                  <a:pt x="9" y="51"/>
                  <a:pt x="9" y="49"/>
                </a:cubicBezTo>
                <a:cubicBezTo>
                  <a:pt x="9" y="48"/>
                  <a:pt x="10" y="47"/>
                  <a:pt x="10" y="47"/>
                </a:cubicBezTo>
                <a:cubicBezTo>
                  <a:pt x="10" y="46"/>
                  <a:pt x="9" y="45"/>
                  <a:pt x="9" y="44"/>
                </a:cubicBezTo>
                <a:cubicBezTo>
                  <a:pt x="9" y="43"/>
                  <a:pt x="10" y="42"/>
                  <a:pt x="11" y="41"/>
                </a:cubicBezTo>
                <a:cubicBezTo>
                  <a:pt x="11" y="37"/>
                  <a:pt x="7" y="32"/>
                  <a:pt x="5" y="29"/>
                </a:cubicBezTo>
                <a:cubicBezTo>
                  <a:pt x="2" y="26"/>
                  <a:pt x="0" y="23"/>
                  <a:pt x="0" y="18"/>
                </a:cubicBezTo>
                <a:cubicBezTo>
                  <a:pt x="0" y="8"/>
                  <a:pt x="11" y="0"/>
                  <a:pt x="21" y="0"/>
                </a:cubicBezTo>
                <a:cubicBezTo>
                  <a:pt x="31" y="0"/>
                  <a:pt x="42" y="8"/>
                  <a:pt x="42" y="18"/>
                </a:cubicBezTo>
                <a:cubicBezTo>
                  <a:pt x="42" y="23"/>
                  <a:pt x="40" y="26"/>
                  <a:pt x="37" y="29"/>
                </a:cubicBezTo>
                <a:close/>
                <a:moveTo>
                  <a:pt x="21" y="6"/>
                </a:moveTo>
                <a:cubicBezTo>
                  <a:pt x="14" y="6"/>
                  <a:pt x="6" y="10"/>
                  <a:pt x="6" y="18"/>
                </a:cubicBezTo>
                <a:cubicBezTo>
                  <a:pt x="6" y="21"/>
                  <a:pt x="7" y="24"/>
                  <a:pt x="8" y="26"/>
                </a:cubicBezTo>
                <a:cubicBezTo>
                  <a:pt x="9" y="27"/>
                  <a:pt x="10" y="27"/>
                  <a:pt x="11" y="28"/>
                </a:cubicBezTo>
                <a:cubicBezTo>
                  <a:pt x="14" y="32"/>
                  <a:pt x="16" y="36"/>
                  <a:pt x="1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6"/>
                  <a:pt x="28" y="32"/>
                  <a:pt x="31" y="28"/>
                </a:cubicBezTo>
                <a:cubicBezTo>
                  <a:pt x="32" y="27"/>
                  <a:pt x="33" y="27"/>
                  <a:pt x="34" y="26"/>
                </a:cubicBezTo>
                <a:cubicBezTo>
                  <a:pt x="35" y="24"/>
                  <a:pt x="36" y="21"/>
                  <a:pt x="36" y="18"/>
                </a:cubicBezTo>
                <a:cubicBezTo>
                  <a:pt x="36" y="10"/>
                  <a:pt x="28" y="6"/>
                  <a:pt x="21" y="6"/>
                </a:cubicBezTo>
                <a:close/>
                <a:moveTo>
                  <a:pt x="29" y="20"/>
                </a:moveTo>
                <a:cubicBezTo>
                  <a:pt x="28" y="20"/>
                  <a:pt x="27" y="19"/>
                  <a:pt x="27" y="18"/>
                </a:cubicBezTo>
                <a:cubicBezTo>
                  <a:pt x="27" y="16"/>
                  <a:pt x="23" y="15"/>
                  <a:pt x="21" y="15"/>
                </a:cubicBezTo>
                <a:cubicBezTo>
                  <a:pt x="20" y="15"/>
                  <a:pt x="20" y="14"/>
                  <a:pt x="20" y="13"/>
                </a:cubicBezTo>
                <a:cubicBezTo>
                  <a:pt x="20" y="13"/>
                  <a:pt x="20" y="12"/>
                  <a:pt x="21" y="12"/>
                </a:cubicBezTo>
                <a:cubicBezTo>
                  <a:pt x="25" y="12"/>
                  <a:pt x="30" y="14"/>
                  <a:pt x="30" y="18"/>
                </a:cubicBezTo>
                <a:cubicBezTo>
                  <a:pt x="30" y="19"/>
                  <a:pt x="29" y="20"/>
                  <a:pt x="29" y="20"/>
                </a:cubicBezTo>
                <a:close/>
              </a:path>
            </a:pathLst>
          </a:custGeom>
          <a:solidFill>
            <a:srgbClr val="3C3C3C"/>
          </a:solidFill>
          <a:ln w="9525">
            <a:noFill/>
            <a:round/>
          </a:ln>
        </p:spPr>
        <p:txBody>
          <a:bodyPr vert="horz" wrap="square" lIns="137160" tIns="68580" rIns="137160" bIns="68580" numCol="1" anchor="t" anchorCtr="0" compatLnSpc="1"/>
          <a:lstStyle/>
          <a:p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1277563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2893" y="0"/>
            <a:ext cx="7669068" cy="6858000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2F2F2">
              <a:alpha val="73000"/>
            </a:srgbClr>
          </a:solidFill>
          <a:ln/>
          <a:effectLst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78071" y="548558"/>
            <a:ext cx="7257288" cy="2172107"/>
            <a:chOff x="1130932" y="1075804"/>
            <a:chExt cx="4320000" cy="1800000"/>
          </a:xfrm>
        </p:grpSpPr>
        <p:sp>
          <p:nvSpPr>
            <p:cNvPr id="2" name="矩形 1"/>
            <p:cNvSpPr/>
            <p:nvPr/>
          </p:nvSpPr>
          <p:spPr>
            <a:xfrm>
              <a:off x="1130932" y="1075804"/>
              <a:ext cx="4320000" cy="1800000"/>
            </a:xfrm>
            <a:prstGeom prst="rect">
              <a:avLst/>
            </a:prstGeom>
            <a:solidFill>
              <a:srgbClr val="FFD700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/>
            </a:p>
          </p:txBody>
        </p:sp>
        <p:sp>
          <p:nvSpPr>
            <p:cNvPr id="7" name="Trapezoid 13">
              <a:extLst>
                <a:ext uri="{FF2B5EF4-FFF2-40B4-BE49-F238E27FC236}">
                  <a16:creationId xmlns="" xmlns:a16="http://schemas.microsoft.com/office/drawing/2014/main" id="{1586F4DB-CD4B-45B8-8208-8BD6229D014E}"/>
                </a:ext>
              </a:extLst>
            </p:cNvPr>
            <p:cNvSpPr/>
            <p:nvPr/>
          </p:nvSpPr>
          <p:spPr>
            <a:xfrm>
              <a:off x="1318913" y="1250591"/>
              <a:ext cx="454655" cy="478215"/>
            </a:xfrm>
            <a:custGeom>
              <a:avLst/>
              <a:gdLst/>
              <a:ahLst/>
              <a:cxnLst/>
              <a:rect l="l" t="t" r="r" b="b"/>
              <a:pathLst>
                <a:path w="2736304" h="2313707">
                  <a:moveTo>
                    <a:pt x="1046195" y="1945901"/>
                  </a:moveTo>
                  <a:lnTo>
                    <a:pt x="998316" y="2093032"/>
                  </a:lnTo>
                  <a:lnTo>
                    <a:pt x="1737988" y="2093032"/>
                  </a:lnTo>
                  <a:lnTo>
                    <a:pt x="1690109" y="1945901"/>
                  </a:lnTo>
                  <a:close/>
                  <a:moveTo>
                    <a:pt x="396044" y="89541"/>
                  </a:moveTo>
                  <a:lnTo>
                    <a:pt x="396044" y="1241668"/>
                  </a:lnTo>
                  <a:lnTo>
                    <a:pt x="2340260" y="1241668"/>
                  </a:lnTo>
                  <a:lnTo>
                    <a:pt x="2340260" y="89541"/>
                  </a:lnTo>
                  <a:close/>
                  <a:moveTo>
                    <a:pt x="252028" y="0"/>
                  </a:moveTo>
                  <a:lnTo>
                    <a:pt x="2484276" y="0"/>
                  </a:lnTo>
                  <a:lnTo>
                    <a:pt x="2484276" y="1331208"/>
                  </a:lnTo>
                  <a:lnTo>
                    <a:pt x="2484679" y="1331208"/>
                  </a:lnTo>
                  <a:lnTo>
                    <a:pt x="2736304" y="2195304"/>
                  </a:lnTo>
                  <a:lnTo>
                    <a:pt x="2736304" y="2313707"/>
                  </a:lnTo>
                  <a:lnTo>
                    <a:pt x="0" y="2313707"/>
                  </a:lnTo>
                  <a:lnTo>
                    <a:pt x="0" y="2195304"/>
                  </a:lnTo>
                  <a:lnTo>
                    <a:pt x="251625" y="1331208"/>
                  </a:lnTo>
                  <a:lnTo>
                    <a:pt x="252028" y="1331208"/>
                  </a:lnTo>
                  <a:close/>
                </a:path>
              </a:pathLst>
            </a:custGeom>
            <a:solidFill>
              <a:srgbClr val="3C3C3C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252123" y="1974208"/>
              <a:ext cx="4077619" cy="4845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600" dirty="0"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Click here add your text</a:t>
              </a:r>
            </a:p>
            <a:p>
              <a:pPr>
                <a:buSzPct val="25000"/>
              </a:pPr>
              <a:r>
                <a:rPr lang="en-US" altLang="zh-CN" sz="1600" dirty="0">
                  <a:latin typeface="Arial" panose="020B0604020202020204" pitchFamily="34" charset="0"/>
                  <a:cs typeface="Arial" panose="020B0604020202020204" pitchFamily="34" charset="0"/>
                </a:rPr>
                <a:t>We have many PowerPoint </a:t>
              </a:r>
              <a:r>
                <a:rPr lang="zh-CN" alt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templates</a:t>
              </a:r>
              <a:r>
                <a:rPr lang="en-US" altLang="zh-CN" sz="1600" dirty="0">
                  <a:latin typeface="Arial" panose="020B0604020202020204" pitchFamily="34" charset="0"/>
                  <a:cs typeface="Arial" panose="020B0604020202020204" pitchFamily="34" charset="0"/>
                </a:rPr>
                <a:t> that has been specifically designed</a:t>
              </a:r>
              <a:r>
                <a:rPr lang="zh-CN" alt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447161" y="2453587"/>
            <a:ext cx="7257600" cy="2160563"/>
            <a:chOff x="3290932" y="2605551"/>
            <a:chExt cx="4320000" cy="1800000"/>
          </a:xfrm>
        </p:grpSpPr>
        <p:sp>
          <p:nvSpPr>
            <p:cNvPr id="3" name="矩形 2"/>
            <p:cNvSpPr/>
            <p:nvPr/>
          </p:nvSpPr>
          <p:spPr>
            <a:xfrm>
              <a:off x="3290932" y="2605551"/>
              <a:ext cx="4320000" cy="1800000"/>
            </a:xfrm>
            <a:prstGeom prst="rect">
              <a:avLst/>
            </a:prstGeom>
            <a:solidFill>
              <a:srgbClr val="3C3C3C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/>
            </a:p>
          </p:txBody>
        </p:sp>
        <p:sp>
          <p:nvSpPr>
            <p:cNvPr id="8" name="Rounded Rectangle 6">
              <a:extLst>
                <a:ext uri="{FF2B5EF4-FFF2-40B4-BE49-F238E27FC236}">
                  <a16:creationId xmlns="" xmlns:a16="http://schemas.microsoft.com/office/drawing/2014/main" id="{F99B1173-9C94-4BED-849A-4E806CB92D12}"/>
                </a:ext>
              </a:extLst>
            </p:cNvPr>
            <p:cNvSpPr/>
            <p:nvPr/>
          </p:nvSpPr>
          <p:spPr>
            <a:xfrm>
              <a:off x="3442517" y="2809075"/>
              <a:ext cx="425427" cy="493977"/>
            </a:xfrm>
            <a:custGeom>
              <a:avLst/>
              <a:gdLst/>
              <a:ahLst/>
              <a:cxnLst/>
              <a:rect l="l" t="t" r="r" b="b"/>
              <a:pathLst>
                <a:path w="3186824" h="3060919">
                  <a:moveTo>
                    <a:pt x="1045874" y="2696689"/>
                  </a:moveTo>
                  <a:lnTo>
                    <a:pt x="2125874" y="2696689"/>
                  </a:lnTo>
                  <a:lnTo>
                    <a:pt x="2125874" y="2804689"/>
                  </a:lnTo>
                  <a:lnTo>
                    <a:pt x="1045874" y="2804689"/>
                  </a:lnTo>
                  <a:close/>
                  <a:moveTo>
                    <a:pt x="1045874" y="2410468"/>
                  </a:moveTo>
                  <a:lnTo>
                    <a:pt x="2125874" y="2410468"/>
                  </a:lnTo>
                  <a:lnTo>
                    <a:pt x="2125874" y="2518468"/>
                  </a:lnTo>
                  <a:lnTo>
                    <a:pt x="1045874" y="2518468"/>
                  </a:lnTo>
                  <a:close/>
                  <a:moveTo>
                    <a:pt x="1045874" y="2124247"/>
                  </a:moveTo>
                  <a:lnTo>
                    <a:pt x="2125874" y="2124247"/>
                  </a:lnTo>
                  <a:lnTo>
                    <a:pt x="2125874" y="2232247"/>
                  </a:lnTo>
                  <a:lnTo>
                    <a:pt x="1045874" y="2232247"/>
                  </a:lnTo>
                  <a:close/>
                  <a:moveTo>
                    <a:pt x="902547" y="1956791"/>
                  </a:moveTo>
                  <a:lnTo>
                    <a:pt x="902547" y="2109191"/>
                  </a:lnTo>
                  <a:lnTo>
                    <a:pt x="902547" y="2185391"/>
                  </a:lnTo>
                  <a:lnTo>
                    <a:pt x="902547" y="2376263"/>
                  </a:lnTo>
                  <a:lnTo>
                    <a:pt x="902547" y="2973921"/>
                  </a:lnTo>
                  <a:lnTo>
                    <a:pt x="2284277" y="2973921"/>
                  </a:lnTo>
                  <a:lnTo>
                    <a:pt x="2284277" y="2376263"/>
                  </a:lnTo>
                  <a:lnTo>
                    <a:pt x="2284277" y="2185391"/>
                  </a:lnTo>
                  <a:lnTo>
                    <a:pt x="2284277" y="2109191"/>
                  </a:lnTo>
                  <a:lnTo>
                    <a:pt x="2284277" y="1956791"/>
                  </a:lnTo>
                  <a:close/>
                  <a:moveTo>
                    <a:pt x="469172" y="1728191"/>
                  </a:moveTo>
                  <a:lnTo>
                    <a:pt x="469172" y="2185391"/>
                  </a:lnTo>
                  <a:lnTo>
                    <a:pt x="767127" y="2185391"/>
                  </a:lnTo>
                  <a:lnTo>
                    <a:pt x="767127" y="2109191"/>
                  </a:lnTo>
                  <a:lnTo>
                    <a:pt x="545372" y="2109191"/>
                  </a:lnTo>
                  <a:lnTo>
                    <a:pt x="545372" y="1804391"/>
                  </a:lnTo>
                  <a:lnTo>
                    <a:pt x="2641452" y="1804391"/>
                  </a:lnTo>
                  <a:lnTo>
                    <a:pt x="2641452" y="2109191"/>
                  </a:lnTo>
                  <a:lnTo>
                    <a:pt x="2419697" y="2109191"/>
                  </a:lnTo>
                  <a:lnTo>
                    <a:pt x="2419697" y="2185391"/>
                  </a:lnTo>
                  <a:lnTo>
                    <a:pt x="2717652" y="2185391"/>
                  </a:lnTo>
                  <a:lnTo>
                    <a:pt x="2717652" y="1728191"/>
                  </a:lnTo>
                  <a:close/>
                  <a:moveTo>
                    <a:pt x="2819005" y="1350909"/>
                  </a:moveTo>
                  <a:cubicBezTo>
                    <a:pt x="2769294" y="1350909"/>
                    <a:pt x="2728995" y="1391208"/>
                    <a:pt x="2728995" y="1440919"/>
                  </a:cubicBezTo>
                  <a:cubicBezTo>
                    <a:pt x="2728995" y="1490630"/>
                    <a:pt x="2769294" y="1530929"/>
                    <a:pt x="2819005" y="1530929"/>
                  </a:cubicBezTo>
                  <a:cubicBezTo>
                    <a:pt x="2868716" y="1530929"/>
                    <a:pt x="2909015" y="1490630"/>
                    <a:pt x="2909015" y="1440919"/>
                  </a:cubicBezTo>
                  <a:cubicBezTo>
                    <a:pt x="2909015" y="1391208"/>
                    <a:pt x="2868716" y="1350909"/>
                    <a:pt x="2819005" y="1350909"/>
                  </a:cubicBezTo>
                  <a:close/>
                  <a:moveTo>
                    <a:pt x="2509707" y="1350909"/>
                  </a:moveTo>
                  <a:cubicBezTo>
                    <a:pt x="2459996" y="1350909"/>
                    <a:pt x="2419697" y="1391208"/>
                    <a:pt x="2419697" y="1440919"/>
                  </a:cubicBezTo>
                  <a:cubicBezTo>
                    <a:pt x="2419697" y="1490630"/>
                    <a:pt x="2459996" y="1530929"/>
                    <a:pt x="2509707" y="1530929"/>
                  </a:cubicBezTo>
                  <a:cubicBezTo>
                    <a:pt x="2559418" y="1530929"/>
                    <a:pt x="2599717" y="1490630"/>
                    <a:pt x="2599717" y="1440919"/>
                  </a:cubicBezTo>
                  <a:cubicBezTo>
                    <a:pt x="2599717" y="1391208"/>
                    <a:pt x="2559418" y="1350909"/>
                    <a:pt x="2509707" y="1350909"/>
                  </a:cubicBezTo>
                  <a:close/>
                  <a:moveTo>
                    <a:pt x="195993" y="1200328"/>
                  </a:moveTo>
                  <a:lnTo>
                    <a:pt x="2990831" y="1200328"/>
                  </a:lnTo>
                  <a:cubicBezTo>
                    <a:pt x="3099075" y="1200328"/>
                    <a:pt x="3186824" y="1288077"/>
                    <a:pt x="3186824" y="1396321"/>
                  </a:cubicBezTo>
                  <a:lnTo>
                    <a:pt x="3186824" y="2180270"/>
                  </a:lnTo>
                  <a:cubicBezTo>
                    <a:pt x="3186824" y="2288514"/>
                    <a:pt x="3099075" y="2376263"/>
                    <a:pt x="2990831" y="2376263"/>
                  </a:cubicBezTo>
                  <a:lnTo>
                    <a:pt x="2419697" y="2376263"/>
                  </a:lnTo>
                  <a:lnTo>
                    <a:pt x="2419697" y="3060919"/>
                  </a:lnTo>
                  <a:lnTo>
                    <a:pt x="767127" y="3060919"/>
                  </a:lnTo>
                  <a:lnTo>
                    <a:pt x="767127" y="2376263"/>
                  </a:lnTo>
                  <a:lnTo>
                    <a:pt x="195993" y="2376263"/>
                  </a:lnTo>
                  <a:cubicBezTo>
                    <a:pt x="87749" y="2376263"/>
                    <a:pt x="0" y="2288514"/>
                    <a:pt x="0" y="2180270"/>
                  </a:cubicBezTo>
                  <a:lnTo>
                    <a:pt x="0" y="1396321"/>
                  </a:lnTo>
                  <a:cubicBezTo>
                    <a:pt x="0" y="1288077"/>
                    <a:pt x="87749" y="1200328"/>
                    <a:pt x="195993" y="1200328"/>
                  </a:cubicBezTo>
                  <a:close/>
                  <a:moveTo>
                    <a:pt x="767127" y="0"/>
                  </a:moveTo>
                  <a:lnTo>
                    <a:pt x="2419697" y="0"/>
                  </a:lnTo>
                  <a:lnTo>
                    <a:pt x="2419697" y="190589"/>
                  </a:lnTo>
                  <a:lnTo>
                    <a:pt x="2565249" y="190589"/>
                  </a:lnTo>
                  <a:cubicBezTo>
                    <a:pt x="2649419" y="190589"/>
                    <a:pt x="2717652" y="258822"/>
                    <a:pt x="2717652" y="342992"/>
                  </a:cubicBezTo>
                  <a:lnTo>
                    <a:pt x="2717652" y="1104989"/>
                  </a:lnTo>
                  <a:lnTo>
                    <a:pt x="2284277" y="1104989"/>
                  </a:lnTo>
                  <a:lnTo>
                    <a:pt x="2284277" y="1104128"/>
                  </a:lnTo>
                  <a:lnTo>
                    <a:pt x="2284277" y="190589"/>
                  </a:lnTo>
                  <a:lnTo>
                    <a:pt x="2284277" y="96523"/>
                  </a:lnTo>
                  <a:lnTo>
                    <a:pt x="902547" y="96523"/>
                  </a:lnTo>
                  <a:lnTo>
                    <a:pt x="902547" y="190589"/>
                  </a:lnTo>
                  <a:lnTo>
                    <a:pt x="902547" y="1104128"/>
                  </a:lnTo>
                  <a:lnTo>
                    <a:pt x="902547" y="1104989"/>
                  </a:lnTo>
                  <a:lnTo>
                    <a:pt x="469172" y="1104989"/>
                  </a:lnTo>
                  <a:lnTo>
                    <a:pt x="469172" y="342992"/>
                  </a:lnTo>
                  <a:cubicBezTo>
                    <a:pt x="469172" y="258822"/>
                    <a:pt x="537405" y="190589"/>
                    <a:pt x="621575" y="190589"/>
                  </a:cubicBezTo>
                  <a:lnTo>
                    <a:pt x="767127" y="190589"/>
                  </a:lnTo>
                  <a:close/>
                </a:path>
              </a:pathLst>
            </a:custGeom>
            <a:solidFill>
              <a:srgbClr val="F2F2F2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375387" y="3459658"/>
              <a:ext cx="4235545" cy="4871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600" dirty="0">
                  <a:solidFill>
                    <a:srgbClr val="F2F2F2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Click here add your text</a:t>
              </a:r>
            </a:p>
            <a:p>
              <a:pPr>
                <a:buSzPct val="25000"/>
              </a:pPr>
              <a:r>
                <a:rPr lang="en-US" altLang="zh-CN" sz="1600" dirty="0">
                  <a:solidFill>
                    <a:srgbClr val="F2F2F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We have many PowerPoint </a:t>
              </a:r>
              <a:r>
                <a:rPr lang="zh-CN" altLang="en-US" sz="1600" dirty="0">
                  <a:solidFill>
                    <a:srgbClr val="F2F2F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templates</a:t>
              </a:r>
              <a:r>
                <a:rPr lang="en-US" altLang="zh-CN" sz="1600" dirty="0">
                  <a:solidFill>
                    <a:srgbClr val="F2F2F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that has been specifically designed</a:t>
              </a:r>
              <a:r>
                <a:rPr lang="zh-CN" altLang="en-US" sz="1600" dirty="0">
                  <a:solidFill>
                    <a:srgbClr val="F2F2F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982209" y="4358616"/>
            <a:ext cx="7257600" cy="2160563"/>
            <a:chOff x="5450932" y="4036086"/>
            <a:chExt cx="4320000" cy="1800000"/>
          </a:xfrm>
        </p:grpSpPr>
        <p:sp>
          <p:nvSpPr>
            <p:cNvPr id="4" name="矩形 3"/>
            <p:cNvSpPr/>
            <p:nvPr/>
          </p:nvSpPr>
          <p:spPr>
            <a:xfrm>
              <a:off x="5450932" y="4036086"/>
              <a:ext cx="4320000" cy="1800000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/>
            </a:p>
          </p:txBody>
        </p:sp>
        <p:sp>
          <p:nvSpPr>
            <p:cNvPr id="9" name="Rectangle 7">
              <a:extLst>
                <a:ext uri="{FF2B5EF4-FFF2-40B4-BE49-F238E27FC236}">
                  <a16:creationId xmlns="" xmlns:a16="http://schemas.microsoft.com/office/drawing/2014/main" id="{3824ACC8-5DE7-4FE3-81E3-5C0B251FF4A3}"/>
                </a:ext>
              </a:extLst>
            </p:cNvPr>
            <p:cNvSpPr/>
            <p:nvPr/>
          </p:nvSpPr>
          <p:spPr>
            <a:xfrm>
              <a:off x="5624198" y="4300874"/>
              <a:ext cx="409235" cy="545300"/>
            </a:xfrm>
            <a:custGeom>
              <a:avLst/>
              <a:gdLst/>
              <a:ahLst/>
              <a:cxnLst/>
              <a:rect l="l" t="t" r="r" b="b"/>
              <a:pathLst>
                <a:path w="3240000" h="3240000">
                  <a:moveTo>
                    <a:pt x="401869" y="2055482"/>
                  </a:moveTo>
                  <a:lnTo>
                    <a:pt x="869869" y="2055482"/>
                  </a:lnTo>
                  <a:lnTo>
                    <a:pt x="869869" y="2919482"/>
                  </a:lnTo>
                  <a:lnTo>
                    <a:pt x="401869" y="2919482"/>
                  </a:lnTo>
                  <a:close/>
                  <a:moveTo>
                    <a:pt x="1121949" y="1695482"/>
                  </a:moveTo>
                  <a:lnTo>
                    <a:pt x="1589949" y="1695482"/>
                  </a:lnTo>
                  <a:lnTo>
                    <a:pt x="1589949" y="2919482"/>
                  </a:lnTo>
                  <a:lnTo>
                    <a:pt x="1121949" y="2919482"/>
                  </a:lnTo>
                  <a:close/>
                  <a:moveTo>
                    <a:pt x="1842029" y="1335482"/>
                  </a:moveTo>
                  <a:lnTo>
                    <a:pt x="2310029" y="1335482"/>
                  </a:lnTo>
                  <a:lnTo>
                    <a:pt x="2310029" y="2919482"/>
                  </a:lnTo>
                  <a:lnTo>
                    <a:pt x="1842029" y="2919482"/>
                  </a:lnTo>
                  <a:close/>
                  <a:moveTo>
                    <a:pt x="2562109" y="975482"/>
                  </a:moveTo>
                  <a:lnTo>
                    <a:pt x="3030109" y="975482"/>
                  </a:lnTo>
                  <a:lnTo>
                    <a:pt x="3030109" y="2919482"/>
                  </a:lnTo>
                  <a:lnTo>
                    <a:pt x="2562109" y="2919482"/>
                  </a:lnTo>
                  <a:close/>
                  <a:moveTo>
                    <a:pt x="2321888" y="224805"/>
                  </a:moveTo>
                  <a:lnTo>
                    <a:pt x="2880631" y="247420"/>
                  </a:lnTo>
                  <a:lnTo>
                    <a:pt x="2620844" y="742612"/>
                  </a:lnTo>
                  <a:lnTo>
                    <a:pt x="2546105" y="613161"/>
                  </a:lnTo>
                  <a:lnTo>
                    <a:pt x="541555" y="1770488"/>
                  </a:lnTo>
                  <a:lnTo>
                    <a:pt x="392077" y="1511585"/>
                  </a:lnTo>
                  <a:lnTo>
                    <a:pt x="2396627" y="354257"/>
                  </a:lnTo>
                  <a:close/>
                  <a:moveTo>
                    <a:pt x="0" y="0"/>
                  </a:moveTo>
                  <a:lnTo>
                    <a:pt x="180000" y="0"/>
                  </a:lnTo>
                  <a:lnTo>
                    <a:pt x="180000" y="3059999"/>
                  </a:lnTo>
                  <a:lnTo>
                    <a:pt x="3240000" y="3059999"/>
                  </a:lnTo>
                  <a:lnTo>
                    <a:pt x="3240000" y="3239999"/>
                  </a:lnTo>
                  <a:lnTo>
                    <a:pt x="180000" y="3239999"/>
                  </a:lnTo>
                  <a:lnTo>
                    <a:pt x="180000" y="3240000"/>
                  </a:lnTo>
                  <a:lnTo>
                    <a:pt x="0" y="3240000"/>
                  </a:lnTo>
                  <a:lnTo>
                    <a:pt x="0" y="3239999"/>
                  </a:lnTo>
                  <a:lnTo>
                    <a:pt x="0" y="3059999"/>
                  </a:lnTo>
                  <a:close/>
                </a:path>
              </a:pathLst>
            </a:custGeom>
            <a:solidFill>
              <a:srgbClr val="000000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5512775" y="5064624"/>
              <a:ext cx="4258157" cy="4871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600" dirty="0"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Click here add your text</a:t>
              </a:r>
            </a:p>
            <a:p>
              <a:pPr>
                <a:buSzPct val="25000"/>
              </a:pPr>
              <a:r>
                <a:rPr lang="en-US" altLang="zh-CN" sz="1600" dirty="0">
                  <a:latin typeface="Arial" panose="020B0604020202020204" pitchFamily="34" charset="0"/>
                  <a:cs typeface="Arial" panose="020B0604020202020204" pitchFamily="34" charset="0"/>
                </a:rPr>
                <a:t>We have many PowerPoint </a:t>
              </a:r>
              <a:r>
                <a:rPr lang="zh-CN" alt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templates</a:t>
              </a:r>
              <a:r>
                <a:rPr lang="en-US" altLang="zh-CN" sz="1600" dirty="0">
                  <a:latin typeface="Arial" panose="020B0604020202020204" pitchFamily="34" charset="0"/>
                  <a:cs typeface="Arial" panose="020B0604020202020204" pitchFamily="34" charset="0"/>
                </a:rPr>
                <a:t> that has been specifically designed</a:t>
              </a:r>
              <a:r>
                <a:rPr lang="zh-CN" alt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</a:p>
          </p:txBody>
        </p:sp>
      </p:grpSp>
      <p:sp>
        <p:nvSpPr>
          <p:cNvPr id="27" name="矩形 26"/>
          <p:cNvSpPr/>
          <p:nvPr/>
        </p:nvSpPr>
        <p:spPr>
          <a:xfrm>
            <a:off x="2107978" y="790199"/>
            <a:ext cx="28248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cs typeface="+mn-ea"/>
                <a:sym typeface="+mn-lt"/>
              </a:rPr>
              <a:t>Add your </a:t>
            </a:r>
            <a:r>
              <a:rPr lang="en-US" altLang="zh-CN" sz="3200" b="1" dirty="0" smtClean="0">
                <a:cs typeface="+mn-ea"/>
                <a:sym typeface="+mn-lt"/>
              </a:rPr>
              <a:t>text</a:t>
            </a:r>
            <a:endParaRPr lang="en-US" altLang="zh-CN" sz="3200" b="1" dirty="0"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661000" y="2683191"/>
            <a:ext cx="29386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F2F2F2"/>
                </a:solidFill>
                <a:cs typeface="+mn-ea"/>
                <a:sym typeface="+mn-lt"/>
              </a:rPr>
              <a:t>Add your </a:t>
            </a:r>
            <a:r>
              <a:rPr lang="en-US" altLang="zh-CN" sz="3200" b="1" dirty="0" smtClean="0">
                <a:solidFill>
                  <a:srgbClr val="F2F2F2"/>
                </a:solidFill>
                <a:cs typeface="+mn-ea"/>
                <a:sym typeface="+mn-lt"/>
              </a:rPr>
              <a:t>text </a:t>
            </a:r>
            <a:endParaRPr lang="en-US" altLang="zh-CN" sz="3200" b="1" dirty="0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187220" y="4750204"/>
            <a:ext cx="28248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cs typeface="+mn-ea"/>
                <a:sym typeface="+mn-lt"/>
              </a:rPr>
              <a:t>Add your </a:t>
            </a:r>
            <a:r>
              <a:rPr lang="en-US" altLang="zh-CN" sz="3200" b="1" dirty="0" smtClean="0">
                <a:cs typeface="+mn-ea"/>
                <a:sym typeface="+mn-lt"/>
              </a:rPr>
              <a:t>text</a:t>
            </a:r>
            <a:endParaRPr lang="en-US" altLang="zh-CN" sz="3200" b="1" dirty="0">
              <a:cs typeface="+mn-ea"/>
              <a:sym typeface="+mn-lt"/>
            </a:endParaRPr>
          </a:p>
        </p:txBody>
      </p:sp>
      <p:sp>
        <p:nvSpPr>
          <p:cNvPr id="31" name="直角三角形 30"/>
          <p:cNvSpPr/>
          <p:nvPr/>
        </p:nvSpPr>
        <p:spPr>
          <a:xfrm>
            <a:off x="-20039" y="3588136"/>
            <a:ext cx="3270758" cy="3270758"/>
          </a:xfrm>
          <a:prstGeom prst="rtTriangle">
            <a:avLst/>
          </a:prstGeom>
          <a:solidFill>
            <a:srgbClr val="FFD7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直角三角形 29"/>
          <p:cNvSpPr/>
          <p:nvPr/>
        </p:nvSpPr>
        <p:spPr>
          <a:xfrm>
            <a:off x="-26418" y="5188857"/>
            <a:ext cx="1669143" cy="1669143"/>
          </a:xfrm>
          <a:prstGeom prst="rtTriangle">
            <a:avLst/>
          </a:prstGeom>
          <a:solidFill>
            <a:srgbClr val="FFD7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16">
            <a:extLst>
              <a:ext uri="{FF2B5EF4-FFF2-40B4-BE49-F238E27FC236}">
                <a16:creationId xmlns="" xmlns:a16="http://schemas.microsoft.com/office/drawing/2014/main" id="{FE8C0A9C-48EA-4938-911D-BF43EC8F6D95}"/>
              </a:ext>
            </a:extLst>
          </p:cNvPr>
          <p:cNvSpPr/>
          <p:nvPr/>
        </p:nvSpPr>
        <p:spPr>
          <a:xfrm rot="2715946">
            <a:off x="-589524" y="5235639"/>
            <a:ext cx="3799916" cy="715089"/>
          </a:xfrm>
          <a:prstGeom prst="roundRect">
            <a:avLst/>
          </a:prstGeom>
          <a:ln w="15875"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600" b="1" dirty="0">
                <a:cs typeface="+mn-ea"/>
                <a:sym typeface="+mn-lt"/>
              </a:rPr>
              <a:t>Add your title</a:t>
            </a:r>
          </a:p>
        </p:txBody>
      </p:sp>
    </p:spTree>
    <p:extLst>
      <p:ext uri="{BB962C8B-B14F-4D97-AF65-F5344CB8AC3E}">
        <p14:creationId xmlns:p14="http://schemas.microsoft.com/office/powerpoint/2010/main" val="1594131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流程图: 手动输入 49"/>
          <p:cNvSpPr/>
          <p:nvPr/>
        </p:nvSpPr>
        <p:spPr>
          <a:xfrm>
            <a:off x="6298" y="1079704"/>
            <a:ext cx="12185702" cy="5796545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0 w 10000"/>
              <a:gd name="connsiteY0" fmla="*/ 3690 h 11690"/>
              <a:gd name="connsiteX1" fmla="*/ 10000 w 10000"/>
              <a:gd name="connsiteY1" fmla="*/ 0 h 11690"/>
              <a:gd name="connsiteX2" fmla="*/ 10000 w 10000"/>
              <a:gd name="connsiteY2" fmla="*/ 11690 h 11690"/>
              <a:gd name="connsiteX3" fmla="*/ 0 w 10000"/>
              <a:gd name="connsiteY3" fmla="*/ 11690 h 11690"/>
              <a:gd name="connsiteX4" fmla="*/ 0 w 10000"/>
              <a:gd name="connsiteY4" fmla="*/ 3690 h 11690"/>
              <a:gd name="connsiteX0" fmla="*/ 0 w 10000"/>
              <a:gd name="connsiteY0" fmla="*/ 5483 h 11690"/>
              <a:gd name="connsiteX1" fmla="*/ 10000 w 10000"/>
              <a:gd name="connsiteY1" fmla="*/ 0 h 11690"/>
              <a:gd name="connsiteX2" fmla="*/ 10000 w 10000"/>
              <a:gd name="connsiteY2" fmla="*/ 11690 h 11690"/>
              <a:gd name="connsiteX3" fmla="*/ 0 w 10000"/>
              <a:gd name="connsiteY3" fmla="*/ 11690 h 11690"/>
              <a:gd name="connsiteX4" fmla="*/ 0 w 10000"/>
              <a:gd name="connsiteY4" fmla="*/ 5483 h 11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1690">
                <a:moveTo>
                  <a:pt x="0" y="5483"/>
                </a:moveTo>
                <a:lnTo>
                  <a:pt x="10000" y="0"/>
                </a:lnTo>
                <a:lnTo>
                  <a:pt x="10000" y="11690"/>
                </a:lnTo>
                <a:lnTo>
                  <a:pt x="0" y="11690"/>
                </a:lnTo>
                <a:lnTo>
                  <a:pt x="0" y="5483"/>
                </a:lnTo>
                <a:close/>
              </a:path>
            </a:pathLst>
          </a:cu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6" name="直接连接符 55"/>
          <p:cNvCxnSpPr/>
          <p:nvPr/>
        </p:nvCxnSpPr>
        <p:spPr>
          <a:xfrm>
            <a:off x="3910012" y="0"/>
            <a:ext cx="0" cy="6858000"/>
          </a:xfrm>
          <a:prstGeom prst="line">
            <a:avLst/>
          </a:prstGeom>
          <a:ln w="28575">
            <a:solidFill>
              <a:srgbClr val="3C3C3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8253412" y="1"/>
            <a:ext cx="0" cy="6858000"/>
          </a:xfrm>
          <a:prstGeom prst="line">
            <a:avLst/>
          </a:prstGeom>
          <a:ln w="28575">
            <a:solidFill>
              <a:srgbClr val="3C3C3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76" b="28125"/>
          <a:stretch/>
        </p:blipFill>
        <p:spPr>
          <a:xfrm>
            <a:off x="82324" y="3977976"/>
            <a:ext cx="3458951" cy="2627840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5966" y="4088773"/>
            <a:ext cx="3504485" cy="2540807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sp>
        <p:nvSpPr>
          <p:cNvPr id="28" name="矩形 27"/>
          <p:cNvSpPr/>
          <p:nvPr/>
        </p:nvSpPr>
        <p:spPr>
          <a:xfrm>
            <a:off x="4264179" y="3719441"/>
            <a:ext cx="327955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Click here add your text</a:t>
            </a:r>
          </a:p>
          <a:p>
            <a:pPr>
              <a:buSzPct val="25000"/>
            </a:pP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We have many PowerPoint </a:t>
            </a:r>
            <a:r>
              <a:rPr lang="zh-CN" altLang="en-US" sz="1400" dirty="0">
                <a:latin typeface="Arial" panose="020B0604020202020204" pitchFamily="34" charset="0"/>
                <a:cs typeface="Arial" panose="020B0604020202020204" pitchFamily="34" charset="0"/>
              </a:rPr>
              <a:t>templates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 that has been specifically designed</a:t>
            </a:r>
            <a:r>
              <a:rPr lang="zh-CN" altLang="en-US" sz="1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32" name="椭圆 31"/>
          <p:cNvSpPr/>
          <p:nvPr/>
        </p:nvSpPr>
        <p:spPr>
          <a:xfrm>
            <a:off x="3712887" y="3868694"/>
            <a:ext cx="392668" cy="392668"/>
          </a:xfrm>
          <a:prstGeom prst="ellipse">
            <a:avLst/>
          </a:prstGeom>
          <a:solidFill>
            <a:srgbClr val="FFD700"/>
          </a:solidFill>
          <a:ln w="28575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3699899" y="5198780"/>
            <a:ext cx="392668" cy="392668"/>
          </a:xfrm>
          <a:prstGeom prst="ellipse">
            <a:avLst/>
          </a:prstGeom>
          <a:solidFill>
            <a:srgbClr val="FFD700"/>
          </a:solidFill>
          <a:ln w="28575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264179" y="4928513"/>
            <a:ext cx="326656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Click here add your text</a:t>
            </a:r>
          </a:p>
          <a:p>
            <a:pPr>
              <a:buSzPct val="25000"/>
            </a:pP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We have many PowerPoint </a:t>
            </a:r>
            <a:r>
              <a:rPr lang="zh-CN" altLang="en-US" sz="1400" dirty="0">
                <a:latin typeface="Arial" panose="020B0604020202020204" pitchFamily="34" charset="0"/>
                <a:cs typeface="Arial" panose="020B0604020202020204" pitchFamily="34" charset="0"/>
              </a:rPr>
              <a:t>templates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 that has been specifically designed</a:t>
            </a:r>
            <a:r>
              <a:rPr lang="zh-CN" altLang="en-US" sz="1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5" name="矩形 44"/>
          <p:cNvSpPr/>
          <p:nvPr/>
        </p:nvSpPr>
        <p:spPr>
          <a:xfrm>
            <a:off x="8698175" y="1890529"/>
            <a:ext cx="341790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Click here add your text</a:t>
            </a:r>
          </a:p>
          <a:p>
            <a:pPr>
              <a:buSzPct val="25000"/>
            </a:pP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We have many PowerPoint </a:t>
            </a:r>
            <a:r>
              <a:rPr lang="zh-CN" altLang="en-US" sz="1400" dirty="0">
                <a:latin typeface="Arial" panose="020B0604020202020204" pitchFamily="34" charset="0"/>
                <a:cs typeface="Arial" panose="020B0604020202020204" pitchFamily="34" charset="0"/>
              </a:rPr>
              <a:t>templates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 that has been specifically designed</a:t>
            </a:r>
            <a:r>
              <a:rPr lang="zh-CN" altLang="en-US" sz="1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6" name="椭圆 45"/>
          <p:cNvSpPr/>
          <p:nvPr/>
        </p:nvSpPr>
        <p:spPr>
          <a:xfrm>
            <a:off x="8051400" y="2171249"/>
            <a:ext cx="392668" cy="392668"/>
          </a:xfrm>
          <a:prstGeom prst="ellipse">
            <a:avLst/>
          </a:prstGeom>
          <a:solidFill>
            <a:srgbClr val="FFD700"/>
          </a:solidFill>
          <a:ln w="28575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8698175" y="3109729"/>
            <a:ext cx="341790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Click here add your text</a:t>
            </a:r>
          </a:p>
          <a:p>
            <a:pPr>
              <a:buSzPct val="25000"/>
            </a:pP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We have many PowerPoint </a:t>
            </a:r>
            <a:r>
              <a:rPr lang="zh-CN" altLang="en-US" sz="1400" dirty="0">
                <a:latin typeface="Arial" panose="020B0604020202020204" pitchFamily="34" charset="0"/>
                <a:cs typeface="Arial" panose="020B0604020202020204" pitchFamily="34" charset="0"/>
              </a:rPr>
              <a:t>templates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 that has been specifically designed</a:t>
            </a:r>
            <a:r>
              <a:rPr lang="zh-CN" altLang="en-US" sz="1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8" name="椭圆 47"/>
          <p:cNvSpPr/>
          <p:nvPr/>
        </p:nvSpPr>
        <p:spPr>
          <a:xfrm>
            <a:off x="8051400" y="3390449"/>
            <a:ext cx="392668" cy="392668"/>
          </a:xfrm>
          <a:prstGeom prst="ellipse">
            <a:avLst/>
          </a:prstGeom>
          <a:solidFill>
            <a:srgbClr val="FFD700"/>
          </a:solidFill>
          <a:ln w="28575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01079" y="1218701"/>
            <a:ext cx="2946400" cy="363991"/>
          </a:xfrm>
          <a:prstGeom prst="rect">
            <a:avLst/>
          </a:prstGeom>
          <a:solidFill>
            <a:srgbClr val="FFD700"/>
          </a:solidFill>
          <a:ln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矩形 16">
            <a:extLst>
              <a:ext uri="{FF2B5EF4-FFF2-40B4-BE49-F238E27FC236}">
                <a16:creationId xmlns="" xmlns:a16="http://schemas.microsoft.com/office/drawing/2014/main" id="{FE8C0A9C-48EA-4938-911D-BF43EC8F6D95}"/>
              </a:ext>
            </a:extLst>
          </p:cNvPr>
          <p:cNvSpPr/>
          <p:nvPr/>
        </p:nvSpPr>
        <p:spPr>
          <a:xfrm>
            <a:off x="193386" y="571715"/>
            <a:ext cx="3361787" cy="646986"/>
          </a:xfrm>
          <a:prstGeom prst="roundRect">
            <a:avLst/>
          </a:prstGeom>
          <a:ln w="15875"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dirty="0">
                <a:cs typeface="+mn-ea"/>
                <a:sym typeface="+mn-lt"/>
              </a:rPr>
              <a:t>Add your title</a:t>
            </a:r>
          </a:p>
        </p:txBody>
      </p:sp>
      <p:sp>
        <p:nvSpPr>
          <p:cNvPr id="57" name="Freeform 24"/>
          <p:cNvSpPr>
            <a:spLocks noEditPoints="1"/>
          </p:cNvSpPr>
          <p:nvPr/>
        </p:nvSpPr>
        <p:spPr bwMode="auto">
          <a:xfrm>
            <a:off x="5427496" y="1485117"/>
            <a:ext cx="952919" cy="888726"/>
          </a:xfrm>
          <a:custGeom>
            <a:avLst/>
            <a:gdLst/>
            <a:ahLst/>
            <a:cxnLst>
              <a:cxn ang="0">
                <a:pos x="77" y="16"/>
              </a:cxn>
              <a:cxn ang="0">
                <a:pos x="77" y="21"/>
              </a:cxn>
              <a:cxn ang="0">
                <a:pos x="72" y="21"/>
              </a:cxn>
              <a:cxn ang="0">
                <a:pos x="69" y="23"/>
              </a:cxn>
              <a:cxn ang="0">
                <a:pos x="8" y="23"/>
              </a:cxn>
              <a:cxn ang="0">
                <a:pos x="5" y="21"/>
              </a:cxn>
              <a:cxn ang="0">
                <a:pos x="0" y="21"/>
              </a:cxn>
              <a:cxn ang="0">
                <a:pos x="0" y="16"/>
              </a:cxn>
              <a:cxn ang="0">
                <a:pos x="38" y="0"/>
              </a:cxn>
              <a:cxn ang="0">
                <a:pos x="77" y="16"/>
              </a:cxn>
              <a:cxn ang="0">
                <a:pos x="77" y="67"/>
              </a:cxn>
              <a:cxn ang="0">
                <a:pos x="77" y="72"/>
              </a:cxn>
              <a:cxn ang="0">
                <a:pos x="0" y="72"/>
              </a:cxn>
              <a:cxn ang="0">
                <a:pos x="0" y="67"/>
              </a:cxn>
              <a:cxn ang="0">
                <a:pos x="3" y="65"/>
              </a:cxn>
              <a:cxn ang="0">
                <a:pos x="74" y="65"/>
              </a:cxn>
              <a:cxn ang="0">
                <a:pos x="77" y="67"/>
              </a:cxn>
              <a:cxn ang="0">
                <a:pos x="20" y="26"/>
              </a:cxn>
              <a:cxn ang="0">
                <a:pos x="20" y="57"/>
              </a:cxn>
              <a:cxn ang="0">
                <a:pos x="25" y="57"/>
              </a:cxn>
              <a:cxn ang="0">
                <a:pos x="25" y="26"/>
              </a:cxn>
              <a:cxn ang="0">
                <a:pos x="36" y="26"/>
              </a:cxn>
              <a:cxn ang="0">
                <a:pos x="36" y="57"/>
              </a:cxn>
              <a:cxn ang="0">
                <a:pos x="41" y="57"/>
              </a:cxn>
              <a:cxn ang="0">
                <a:pos x="41" y="26"/>
              </a:cxn>
              <a:cxn ang="0">
                <a:pos x="51" y="26"/>
              </a:cxn>
              <a:cxn ang="0">
                <a:pos x="51" y="57"/>
              </a:cxn>
              <a:cxn ang="0">
                <a:pos x="56" y="57"/>
              </a:cxn>
              <a:cxn ang="0">
                <a:pos x="56" y="26"/>
              </a:cxn>
              <a:cxn ang="0">
                <a:pos x="67" y="26"/>
              </a:cxn>
              <a:cxn ang="0">
                <a:pos x="67" y="57"/>
              </a:cxn>
              <a:cxn ang="0">
                <a:pos x="69" y="57"/>
              </a:cxn>
              <a:cxn ang="0">
                <a:pos x="72" y="59"/>
              </a:cxn>
              <a:cxn ang="0">
                <a:pos x="72" y="62"/>
              </a:cxn>
              <a:cxn ang="0">
                <a:pos x="5" y="62"/>
              </a:cxn>
              <a:cxn ang="0">
                <a:pos x="5" y="59"/>
              </a:cxn>
              <a:cxn ang="0">
                <a:pos x="8" y="57"/>
              </a:cxn>
              <a:cxn ang="0">
                <a:pos x="10" y="57"/>
              </a:cxn>
              <a:cxn ang="0">
                <a:pos x="10" y="26"/>
              </a:cxn>
              <a:cxn ang="0">
                <a:pos x="20" y="26"/>
              </a:cxn>
            </a:cxnLst>
            <a:rect l="0" t="0" r="r" b="b"/>
            <a:pathLst>
              <a:path w="77" h="72">
                <a:moveTo>
                  <a:pt x="77" y="16"/>
                </a:moveTo>
                <a:cubicBezTo>
                  <a:pt x="77" y="21"/>
                  <a:pt x="77" y="21"/>
                  <a:pt x="77" y="21"/>
                </a:cubicBezTo>
                <a:cubicBezTo>
                  <a:pt x="72" y="21"/>
                  <a:pt x="72" y="21"/>
                  <a:pt x="72" y="21"/>
                </a:cubicBezTo>
                <a:cubicBezTo>
                  <a:pt x="72" y="22"/>
                  <a:pt x="70" y="23"/>
                  <a:pt x="69" y="23"/>
                </a:cubicBezTo>
                <a:cubicBezTo>
                  <a:pt x="8" y="23"/>
                  <a:pt x="8" y="23"/>
                  <a:pt x="8" y="23"/>
                </a:cubicBezTo>
                <a:cubicBezTo>
                  <a:pt x="6" y="23"/>
                  <a:pt x="5" y="22"/>
                  <a:pt x="5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16"/>
                  <a:pt x="0" y="16"/>
                  <a:pt x="0" y="16"/>
                </a:cubicBezTo>
                <a:cubicBezTo>
                  <a:pt x="38" y="0"/>
                  <a:pt x="38" y="0"/>
                  <a:pt x="38" y="0"/>
                </a:cubicBezTo>
                <a:lnTo>
                  <a:pt x="77" y="16"/>
                </a:lnTo>
                <a:close/>
                <a:moveTo>
                  <a:pt x="77" y="67"/>
                </a:moveTo>
                <a:cubicBezTo>
                  <a:pt x="77" y="72"/>
                  <a:pt x="77" y="72"/>
                  <a:pt x="77" y="72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66"/>
                  <a:pt x="1" y="65"/>
                  <a:pt x="3" y="65"/>
                </a:cubicBezTo>
                <a:cubicBezTo>
                  <a:pt x="74" y="65"/>
                  <a:pt x="74" y="65"/>
                  <a:pt x="74" y="65"/>
                </a:cubicBezTo>
                <a:cubicBezTo>
                  <a:pt x="76" y="65"/>
                  <a:pt x="77" y="66"/>
                  <a:pt x="77" y="67"/>
                </a:cubicBezTo>
                <a:close/>
                <a:moveTo>
                  <a:pt x="20" y="26"/>
                </a:moveTo>
                <a:cubicBezTo>
                  <a:pt x="20" y="57"/>
                  <a:pt x="20" y="57"/>
                  <a:pt x="20" y="57"/>
                </a:cubicBezTo>
                <a:cubicBezTo>
                  <a:pt x="25" y="57"/>
                  <a:pt x="25" y="57"/>
                  <a:pt x="25" y="57"/>
                </a:cubicBezTo>
                <a:cubicBezTo>
                  <a:pt x="25" y="26"/>
                  <a:pt x="25" y="26"/>
                  <a:pt x="25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57"/>
                  <a:pt x="36" y="57"/>
                  <a:pt x="36" y="57"/>
                </a:cubicBezTo>
                <a:cubicBezTo>
                  <a:pt x="41" y="57"/>
                  <a:pt x="41" y="57"/>
                  <a:pt x="41" y="57"/>
                </a:cubicBezTo>
                <a:cubicBezTo>
                  <a:pt x="41" y="26"/>
                  <a:pt x="41" y="26"/>
                  <a:pt x="41" y="26"/>
                </a:cubicBezTo>
                <a:cubicBezTo>
                  <a:pt x="51" y="26"/>
                  <a:pt x="51" y="26"/>
                  <a:pt x="51" y="26"/>
                </a:cubicBezTo>
                <a:cubicBezTo>
                  <a:pt x="51" y="57"/>
                  <a:pt x="51" y="57"/>
                  <a:pt x="51" y="57"/>
                </a:cubicBezTo>
                <a:cubicBezTo>
                  <a:pt x="56" y="57"/>
                  <a:pt x="56" y="57"/>
                  <a:pt x="56" y="57"/>
                </a:cubicBezTo>
                <a:cubicBezTo>
                  <a:pt x="56" y="26"/>
                  <a:pt x="56" y="26"/>
                  <a:pt x="56" y="26"/>
                </a:cubicBezTo>
                <a:cubicBezTo>
                  <a:pt x="67" y="26"/>
                  <a:pt x="67" y="26"/>
                  <a:pt x="67" y="26"/>
                </a:cubicBezTo>
                <a:cubicBezTo>
                  <a:pt x="67" y="57"/>
                  <a:pt x="67" y="57"/>
                  <a:pt x="67" y="57"/>
                </a:cubicBezTo>
                <a:cubicBezTo>
                  <a:pt x="69" y="57"/>
                  <a:pt x="69" y="57"/>
                  <a:pt x="69" y="57"/>
                </a:cubicBezTo>
                <a:cubicBezTo>
                  <a:pt x="70" y="57"/>
                  <a:pt x="72" y="58"/>
                  <a:pt x="72" y="59"/>
                </a:cubicBezTo>
                <a:cubicBezTo>
                  <a:pt x="72" y="62"/>
                  <a:pt x="72" y="62"/>
                  <a:pt x="72" y="62"/>
                </a:cubicBezTo>
                <a:cubicBezTo>
                  <a:pt x="5" y="62"/>
                  <a:pt x="5" y="62"/>
                  <a:pt x="5" y="62"/>
                </a:cubicBezTo>
                <a:cubicBezTo>
                  <a:pt x="5" y="59"/>
                  <a:pt x="5" y="59"/>
                  <a:pt x="5" y="59"/>
                </a:cubicBezTo>
                <a:cubicBezTo>
                  <a:pt x="5" y="58"/>
                  <a:pt x="6" y="57"/>
                  <a:pt x="8" y="57"/>
                </a:cubicBezTo>
                <a:cubicBezTo>
                  <a:pt x="10" y="57"/>
                  <a:pt x="10" y="57"/>
                  <a:pt x="10" y="57"/>
                </a:cubicBezTo>
                <a:cubicBezTo>
                  <a:pt x="10" y="26"/>
                  <a:pt x="10" y="26"/>
                  <a:pt x="10" y="26"/>
                </a:cubicBezTo>
                <a:lnTo>
                  <a:pt x="20" y="26"/>
                </a:lnTo>
                <a:close/>
              </a:path>
            </a:pathLst>
          </a:custGeom>
          <a:solidFill>
            <a:srgbClr val="3C3C3C"/>
          </a:solidFill>
          <a:ln w="9525">
            <a:noFill/>
            <a:round/>
          </a:ln>
        </p:spPr>
        <p:txBody>
          <a:bodyPr vert="horz" wrap="square" lIns="137160" tIns="68580" rIns="137160" bIns="68580" numCol="1" anchor="t" anchorCtr="0" compatLnSpc="1"/>
          <a:lstStyle/>
          <a:p>
            <a:endParaRPr lang="en-US" sz="3000" dirty="0"/>
          </a:p>
        </p:txBody>
      </p:sp>
      <p:sp>
        <p:nvSpPr>
          <p:cNvPr id="58" name="Freeform 103"/>
          <p:cNvSpPr>
            <a:spLocks noEditPoints="1"/>
          </p:cNvSpPr>
          <p:nvPr/>
        </p:nvSpPr>
        <p:spPr bwMode="auto">
          <a:xfrm>
            <a:off x="1345154" y="2404598"/>
            <a:ext cx="786318" cy="940543"/>
          </a:xfrm>
          <a:custGeom>
            <a:avLst/>
            <a:gdLst/>
            <a:ahLst/>
            <a:cxnLst>
              <a:cxn ang="0">
                <a:pos x="37" y="29"/>
              </a:cxn>
              <a:cxn ang="0">
                <a:pos x="31" y="41"/>
              </a:cxn>
              <a:cxn ang="0">
                <a:pos x="33" y="44"/>
              </a:cxn>
              <a:cxn ang="0">
                <a:pos x="32" y="47"/>
              </a:cxn>
              <a:cxn ang="0">
                <a:pos x="33" y="49"/>
              </a:cxn>
              <a:cxn ang="0">
                <a:pos x="31" y="53"/>
              </a:cxn>
              <a:cxn ang="0">
                <a:pos x="31" y="54"/>
              </a:cxn>
              <a:cxn ang="0">
                <a:pos x="27" y="58"/>
              </a:cxn>
              <a:cxn ang="0">
                <a:pos x="21" y="62"/>
              </a:cxn>
              <a:cxn ang="0">
                <a:pos x="15" y="58"/>
              </a:cxn>
              <a:cxn ang="0">
                <a:pos x="11" y="54"/>
              </a:cxn>
              <a:cxn ang="0">
                <a:pos x="11" y="53"/>
              </a:cxn>
              <a:cxn ang="0">
                <a:pos x="9" y="49"/>
              </a:cxn>
              <a:cxn ang="0">
                <a:pos x="10" y="47"/>
              </a:cxn>
              <a:cxn ang="0">
                <a:pos x="9" y="44"/>
              </a:cxn>
              <a:cxn ang="0">
                <a:pos x="11" y="41"/>
              </a:cxn>
              <a:cxn ang="0">
                <a:pos x="5" y="29"/>
              </a:cxn>
              <a:cxn ang="0">
                <a:pos x="0" y="18"/>
              </a:cxn>
              <a:cxn ang="0">
                <a:pos x="21" y="0"/>
              </a:cxn>
              <a:cxn ang="0">
                <a:pos x="42" y="18"/>
              </a:cxn>
              <a:cxn ang="0">
                <a:pos x="37" y="29"/>
              </a:cxn>
              <a:cxn ang="0">
                <a:pos x="21" y="6"/>
              </a:cxn>
              <a:cxn ang="0">
                <a:pos x="6" y="18"/>
              </a:cxn>
              <a:cxn ang="0">
                <a:pos x="8" y="26"/>
              </a:cxn>
              <a:cxn ang="0">
                <a:pos x="11" y="28"/>
              </a:cxn>
              <a:cxn ang="0">
                <a:pos x="16" y="40"/>
              </a:cxn>
              <a:cxn ang="0">
                <a:pos x="26" y="40"/>
              </a:cxn>
              <a:cxn ang="0">
                <a:pos x="31" y="28"/>
              </a:cxn>
              <a:cxn ang="0">
                <a:pos x="34" y="26"/>
              </a:cxn>
              <a:cxn ang="0">
                <a:pos x="36" y="18"/>
              </a:cxn>
              <a:cxn ang="0">
                <a:pos x="21" y="6"/>
              </a:cxn>
              <a:cxn ang="0">
                <a:pos x="29" y="20"/>
              </a:cxn>
              <a:cxn ang="0">
                <a:pos x="27" y="18"/>
              </a:cxn>
              <a:cxn ang="0">
                <a:pos x="21" y="15"/>
              </a:cxn>
              <a:cxn ang="0">
                <a:pos x="20" y="13"/>
              </a:cxn>
              <a:cxn ang="0">
                <a:pos x="21" y="12"/>
              </a:cxn>
              <a:cxn ang="0">
                <a:pos x="30" y="18"/>
              </a:cxn>
              <a:cxn ang="0">
                <a:pos x="29" y="20"/>
              </a:cxn>
            </a:cxnLst>
            <a:rect l="0" t="0" r="r" b="b"/>
            <a:pathLst>
              <a:path w="42" h="62">
                <a:moveTo>
                  <a:pt x="37" y="29"/>
                </a:moveTo>
                <a:cubicBezTo>
                  <a:pt x="35" y="32"/>
                  <a:pt x="31" y="37"/>
                  <a:pt x="31" y="41"/>
                </a:cubicBezTo>
                <a:cubicBezTo>
                  <a:pt x="32" y="42"/>
                  <a:pt x="33" y="43"/>
                  <a:pt x="33" y="44"/>
                </a:cubicBezTo>
                <a:cubicBezTo>
                  <a:pt x="33" y="45"/>
                  <a:pt x="32" y="46"/>
                  <a:pt x="32" y="47"/>
                </a:cubicBezTo>
                <a:cubicBezTo>
                  <a:pt x="32" y="47"/>
                  <a:pt x="33" y="48"/>
                  <a:pt x="33" y="49"/>
                </a:cubicBezTo>
                <a:cubicBezTo>
                  <a:pt x="33" y="51"/>
                  <a:pt x="32" y="52"/>
                  <a:pt x="31" y="53"/>
                </a:cubicBezTo>
                <a:cubicBezTo>
                  <a:pt x="31" y="53"/>
                  <a:pt x="31" y="54"/>
                  <a:pt x="31" y="54"/>
                </a:cubicBezTo>
                <a:cubicBezTo>
                  <a:pt x="31" y="57"/>
                  <a:pt x="29" y="58"/>
                  <a:pt x="27" y="58"/>
                </a:cubicBezTo>
                <a:cubicBezTo>
                  <a:pt x="26" y="61"/>
                  <a:pt x="24" y="62"/>
                  <a:pt x="21" y="62"/>
                </a:cubicBezTo>
                <a:cubicBezTo>
                  <a:pt x="19" y="62"/>
                  <a:pt x="16" y="61"/>
                  <a:pt x="15" y="58"/>
                </a:cubicBezTo>
                <a:cubicBezTo>
                  <a:pt x="13" y="58"/>
                  <a:pt x="11" y="57"/>
                  <a:pt x="11" y="54"/>
                </a:cubicBezTo>
                <a:cubicBezTo>
                  <a:pt x="11" y="54"/>
                  <a:pt x="11" y="53"/>
                  <a:pt x="11" y="53"/>
                </a:cubicBezTo>
                <a:cubicBezTo>
                  <a:pt x="10" y="52"/>
                  <a:pt x="9" y="51"/>
                  <a:pt x="9" y="49"/>
                </a:cubicBezTo>
                <a:cubicBezTo>
                  <a:pt x="9" y="48"/>
                  <a:pt x="10" y="47"/>
                  <a:pt x="10" y="47"/>
                </a:cubicBezTo>
                <a:cubicBezTo>
                  <a:pt x="10" y="46"/>
                  <a:pt x="9" y="45"/>
                  <a:pt x="9" y="44"/>
                </a:cubicBezTo>
                <a:cubicBezTo>
                  <a:pt x="9" y="43"/>
                  <a:pt x="10" y="42"/>
                  <a:pt x="11" y="41"/>
                </a:cubicBezTo>
                <a:cubicBezTo>
                  <a:pt x="11" y="37"/>
                  <a:pt x="7" y="32"/>
                  <a:pt x="5" y="29"/>
                </a:cubicBezTo>
                <a:cubicBezTo>
                  <a:pt x="2" y="26"/>
                  <a:pt x="0" y="23"/>
                  <a:pt x="0" y="18"/>
                </a:cubicBezTo>
                <a:cubicBezTo>
                  <a:pt x="0" y="8"/>
                  <a:pt x="11" y="0"/>
                  <a:pt x="21" y="0"/>
                </a:cubicBezTo>
                <a:cubicBezTo>
                  <a:pt x="31" y="0"/>
                  <a:pt x="42" y="8"/>
                  <a:pt x="42" y="18"/>
                </a:cubicBezTo>
                <a:cubicBezTo>
                  <a:pt x="42" y="23"/>
                  <a:pt x="40" y="26"/>
                  <a:pt x="37" y="29"/>
                </a:cubicBezTo>
                <a:close/>
                <a:moveTo>
                  <a:pt x="21" y="6"/>
                </a:moveTo>
                <a:cubicBezTo>
                  <a:pt x="14" y="6"/>
                  <a:pt x="6" y="10"/>
                  <a:pt x="6" y="18"/>
                </a:cubicBezTo>
                <a:cubicBezTo>
                  <a:pt x="6" y="21"/>
                  <a:pt x="7" y="24"/>
                  <a:pt x="8" y="26"/>
                </a:cubicBezTo>
                <a:cubicBezTo>
                  <a:pt x="9" y="27"/>
                  <a:pt x="10" y="27"/>
                  <a:pt x="11" y="28"/>
                </a:cubicBezTo>
                <a:cubicBezTo>
                  <a:pt x="14" y="32"/>
                  <a:pt x="16" y="36"/>
                  <a:pt x="1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6"/>
                  <a:pt x="28" y="32"/>
                  <a:pt x="31" y="28"/>
                </a:cubicBezTo>
                <a:cubicBezTo>
                  <a:pt x="32" y="27"/>
                  <a:pt x="33" y="27"/>
                  <a:pt x="34" y="26"/>
                </a:cubicBezTo>
                <a:cubicBezTo>
                  <a:pt x="35" y="24"/>
                  <a:pt x="36" y="21"/>
                  <a:pt x="36" y="18"/>
                </a:cubicBezTo>
                <a:cubicBezTo>
                  <a:pt x="36" y="10"/>
                  <a:pt x="28" y="6"/>
                  <a:pt x="21" y="6"/>
                </a:cubicBezTo>
                <a:close/>
                <a:moveTo>
                  <a:pt x="29" y="20"/>
                </a:moveTo>
                <a:cubicBezTo>
                  <a:pt x="28" y="20"/>
                  <a:pt x="27" y="19"/>
                  <a:pt x="27" y="18"/>
                </a:cubicBezTo>
                <a:cubicBezTo>
                  <a:pt x="27" y="16"/>
                  <a:pt x="23" y="15"/>
                  <a:pt x="21" y="15"/>
                </a:cubicBezTo>
                <a:cubicBezTo>
                  <a:pt x="20" y="15"/>
                  <a:pt x="20" y="14"/>
                  <a:pt x="20" y="13"/>
                </a:cubicBezTo>
                <a:cubicBezTo>
                  <a:pt x="20" y="13"/>
                  <a:pt x="20" y="12"/>
                  <a:pt x="21" y="12"/>
                </a:cubicBezTo>
                <a:cubicBezTo>
                  <a:pt x="25" y="12"/>
                  <a:pt x="30" y="14"/>
                  <a:pt x="30" y="18"/>
                </a:cubicBezTo>
                <a:cubicBezTo>
                  <a:pt x="30" y="19"/>
                  <a:pt x="29" y="20"/>
                  <a:pt x="29" y="20"/>
                </a:cubicBezTo>
                <a:close/>
              </a:path>
            </a:pathLst>
          </a:custGeom>
          <a:solidFill>
            <a:srgbClr val="3C3C3C"/>
          </a:solidFill>
          <a:ln w="9525">
            <a:noFill/>
            <a:round/>
          </a:ln>
        </p:spPr>
        <p:txBody>
          <a:bodyPr vert="horz" wrap="square" lIns="137160" tIns="68580" rIns="137160" bIns="68580" numCol="1" anchor="t" anchorCtr="0" compatLnSpc="1"/>
          <a:lstStyle/>
          <a:p>
            <a:endParaRPr lang="en-US" sz="3000" dirty="0"/>
          </a:p>
        </p:txBody>
      </p:sp>
      <p:sp>
        <p:nvSpPr>
          <p:cNvPr id="59" name="Freeform 131"/>
          <p:cNvSpPr/>
          <p:nvPr/>
        </p:nvSpPr>
        <p:spPr bwMode="auto">
          <a:xfrm>
            <a:off x="9678331" y="551935"/>
            <a:ext cx="920728" cy="933182"/>
          </a:xfrm>
          <a:custGeom>
            <a:avLst/>
            <a:gdLst/>
            <a:ahLst/>
            <a:cxnLst>
              <a:cxn ang="0">
                <a:pos x="61" y="49"/>
              </a:cxn>
              <a:cxn ang="0">
                <a:pos x="49" y="62"/>
              </a:cxn>
              <a:cxn ang="0">
                <a:pos x="36" y="49"/>
              </a:cxn>
              <a:cxn ang="0">
                <a:pos x="36" y="48"/>
              </a:cxn>
              <a:cxn ang="0">
                <a:pos x="21" y="41"/>
              </a:cxn>
              <a:cxn ang="0">
                <a:pos x="13" y="44"/>
              </a:cxn>
              <a:cxn ang="0">
                <a:pos x="0" y="31"/>
              </a:cxn>
              <a:cxn ang="0">
                <a:pos x="13" y="18"/>
              </a:cxn>
              <a:cxn ang="0">
                <a:pos x="21" y="22"/>
              </a:cxn>
              <a:cxn ang="0">
                <a:pos x="36" y="15"/>
              </a:cxn>
              <a:cxn ang="0">
                <a:pos x="36" y="13"/>
              </a:cxn>
              <a:cxn ang="0">
                <a:pos x="49" y="0"/>
              </a:cxn>
              <a:cxn ang="0">
                <a:pos x="61" y="13"/>
              </a:cxn>
              <a:cxn ang="0">
                <a:pos x="49" y="26"/>
              </a:cxn>
              <a:cxn ang="0">
                <a:pos x="40" y="23"/>
              </a:cxn>
              <a:cxn ang="0">
                <a:pos x="25" y="30"/>
              </a:cxn>
              <a:cxn ang="0">
                <a:pos x="25" y="31"/>
              </a:cxn>
              <a:cxn ang="0">
                <a:pos x="25" y="33"/>
              </a:cxn>
              <a:cxn ang="0">
                <a:pos x="40" y="40"/>
              </a:cxn>
              <a:cxn ang="0">
                <a:pos x="49" y="36"/>
              </a:cxn>
              <a:cxn ang="0">
                <a:pos x="61" y="49"/>
              </a:cxn>
            </a:cxnLst>
            <a:rect l="0" t="0" r="r" b="b"/>
            <a:pathLst>
              <a:path w="61" h="62">
                <a:moveTo>
                  <a:pt x="61" y="49"/>
                </a:moveTo>
                <a:cubicBezTo>
                  <a:pt x="61" y="56"/>
                  <a:pt x="56" y="62"/>
                  <a:pt x="49" y="62"/>
                </a:cubicBezTo>
                <a:cubicBezTo>
                  <a:pt x="41" y="62"/>
                  <a:pt x="36" y="56"/>
                  <a:pt x="36" y="49"/>
                </a:cubicBezTo>
                <a:cubicBezTo>
                  <a:pt x="36" y="49"/>
                  <a:pt x="36" y="48"/>
                  <a:pt x="36" y="48"/>
                </a:cubicBezTo>
                <a:cubicBezTo>
                  <a:pt x="21" y="41"/>
                  <a:pt x="21" y="41"/>
                  <a:pt x="21" y="41"/>
                </a:cubicBezTo>
                <a:cubicBezTo>
                  <a:pt x="19" y="43"/>
                  <a:pt x="16" y="44"/>
                  <a:pt x="13" y="44"/>
                </a:cubicBezTo>
                <a:cubicBezTo>
                  <a:pt x="6" y="44"/>
                  <a:pt x="0" y="38"/>
                  <a:pt x="0" y="31"/>
                </a:cubicBezTo>
                <a:cubicBezTo>
                  <a:pt x="0" y="24"/>
                  <a:pt x="6" y="18"/>
                  <a:pt x="13" y="18"/>
                </a:cubicBezTo>
                <a:cubicBezTo>
                  <a:pt x="16" y="18"/>
                  <a:pt x="19" y="20"/>
                  <a:pt x="21" y="22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4"/>
                  <a:pt x="36" y="14"/>
                  <a:pt x="36" y="13"/>
                </a:cubicBezTo>
                <a:cubicBezTo>
                  <a:pt x="36" y="6"/>
                  <a:pt x="41" y="0"/>
                  <a:pt x="49" y="0"/>
                </a:cubicBezTo>
                <a:cubicBezTo>
                  <a:pt x="56" y="0"/>
                  <a:pt x="61" y="6"/>
                  <a:pt x="61" y="13"/>
                </a:cubicBezTo>
                <a:cubicBezTo>
                  <a:pt x="61" y="20"/>
                  <a:pt x="56" y="26"/>
                  <a:pt x="49" y="26"/>
                </a:cubicBezTo>
                <a:cubicBezTo>
                  <a:pt x="45" y="26"/>
                  <a:pt x="42" y="25"/>
                  <a:pt x="40" y="23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1"/>
                  <a:pt x="25" y="31"/>
                </a:cubicBezTo>
                <a:cubicBezTo>
                  <a:pt x="25" y="32"/>
                  <a:pt x="25" y="32"/>
                  <a:pt x="25" y="33"/>
                </a:cubicBezTo>
                <a:cubicBezTo>
                  <a:pt x="40" y="40"/>
                  <a:pt x="40" y="40"/>
                  <a:pt x="40" y="40"/>
                </a:cubicBezTo>
                <a:cubicBezTo>
                  <a:pt x="42" y="38"/>
                  <a:pt x="45" y="36"/>
                  <a:pt x="49" y="36"/>
                </a:cubicBezTo>
                <a:cubicBezTo>
                  <a:pt x="56" y="36"/>
                  <a:pt x="61" y="42"/>
                  <a:pt x="61" y="49"/>
                </a:cubicBezTo>
                <a:close/>
              </a:path>
            </a:pathLst>
          </a:custGeom>
          <a:solidFill>
            <a:srgbClr val="3C3C3C"/>
          </a:solidFill>
          <a:ln w="9525">
            <a:noFill/>
            <a:round/>
          </a:ln>
        </p:spPr>
        <p:txBody>
          <a:bodyPr vert="horz" wrap="square" lIns="137160" tIns="68580" rIns="137160" bIns="68580" numCol="1" anchor="t" anchorCtr="0" compatLnSpc="1"/>
          <a:lstStyle/>
          <a:p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1087765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514"/>
            <a:ext cx="12211281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5940" y="1488694"/>
            <a:ext cx="5380400" cy="1892403"/>
          </a:xfrm>
          <a:prstGeom prst="rect">
            <a:avLst/>
          </a:prstGeom>
          <a:solidFill>
            <a:srgbClr val="FFD70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9600" dirty="0" smtClean="0">
                <a:solidFill>
                  <a:prstClr val="white"/>
                </a:solidFill>
                <a:cs typeface="+mn-ea"/>
                <a:sym typeface="+mn-lt"/>
              </a:rPr>
              <a:t>THANKS</a:t>
            </a:r>
            <a:endParaRPr lang="zh-CN" altLang="en-US" sz="9600" dirty="0">
              <a:solidFill>
                <a:prstClr val="white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74107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 smtClean="0"/>
              <a:t>Colarider</a:t>
            </a:r>
            <a:r>
              <a:rPr lang="zh-CN" altLang="en-US" dirty="0" smtClean="0"/>
              <a:t> 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1954468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838331" y="2094668"/>
            <a:ext cx="9308641" cy="2143506"/>
            <a:chOff x="1838331" y="2094668"/>
            <a:chExt cx="9308641" cy="2143506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5" name="矩形 4"/>
            <p:cNvSpPr/>
            <p:nvPr/>
          </p:nvSpPr>
          <p:spPr>
            <a:xfrm rot="5400000">
              <a:off x="6973468" y="64669"/>
              <a:ext cx="2143506" cy="6203503"/>
            </a:xfrm>
            <a:prstGeom prst="rect">
              <a:avLst/>
            </a:prstGeom>
            <a:solidFill>
              <a:srgbClr val="F2F2F2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 rot="5400000">
              <a:off x="2319147" y="1613852"/>
              <a:ext cx="2143505" cy="3105138"/>
            </a:xfrm>
            <a:prstGeom prst="rect">
              <a:avLst/>
            </a:prstGeom>
            <a:solidFill>
              <a:srgbClr val="3C3C3C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6" name="矩形 16">
            <a:extLst>
              <a:ext uri="{FF2B5EF4-FFF2-40B4-BE49-F238E27FC236}">
                <a16:creationId xmlns="" xmlns:a16="http://schemas.microsoft.com/office/drawing/2014/main" id="{FE8C0A9C-48EA-4938-911D-BF43EC8F6D95}"/>
              </a:ext>
            </a:extLst>
          </p:cNvPr>
          <p:cNvSpPr/>
          <p:nvPr/>
        </p:nvSpPr>
        <p:spPr>
          <a:xfrm>
            <a:off x="5346932" y="2604564"/>
            <a:ext cx="5317671" cy="1123712"/>
          </a:xfrm>
          <a:prstGeom prst="roundRect">
            <a:avLst/>
          </a:prstGeom>
          <a:ln w="15875"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6000" b="1" dirty="0" smtClean="0">
                <a:cs typeface="+mn-ea"/>
                <a:sym typeface="+mn-lt"/>
              </a:rPr>
              <a:t>Add </a:t>
            </a:r>
            <a:r>
              <a:rPr lang="en-US" altLang="zh-CN" sz="6000" b="1" dirty="0">
                <a:cs typeface="+mn-ea"/>
                <a:sym typeface="+mn-lt"/>
              </a:rPr>
              <a:t>your </a:t>
            </a:r>
            <a:r>
              <a:rPr lang="en-US" altLang="zh-CN" sz="6000" b="1" dirty="0" smtClean="0">
                <a:cs typeface="+mn-ea"/>
                <a:sym typeface="+mn-lt"/>
              </a:rPr>
              <a:t>title</a:t>
            </a:r>
          </a:p>
        </p:txBody>
      </p:sp>
      <p:sp>
        <p:nvSpPr>
          <p:cNvPr id="6" name="矩形 16">
            <a:extLst>
              <a:ext uri="{FF2B5EF4-FFF2-40B4-BE49-F238E27FC236}">
                <a16:creationId xmlns="" xmlns:a16="http://schemas.microsoft.com/office/drawing/2014/main" id="{FE8C0A9C-48EA-4938-911D-BF43EC8F6D95}"/>
              </a:ext>
            </a:extLst>
          </p:cNvPr>
          <p:cNvSpPr/>
          <p:nvPr/>
        </p:nvSpPr>
        <p:spPr>
          <a:xfrm>
            <a:off x="2061482" y="2298097"/>
            <a:ext cx="2658836" cy="1736646"/>
          </a:xfrm>
          <a:prstGeom prst="roundRect">
            <a:avLst/>
          </a:prstGeom>
          <a:ln w="15875"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9600" b="1" dirty="0" smtClean="0">
                <a:solidFill>
                  <a:srgbClr val="F2F2F2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9" name="任意多边形 8"/>
          <p:cNvSpPr/>
          <p:nvPr/>
        </p:nvSpPr>
        <p:spPr>
          <a:xfrm rot="5400000">
            <a:off x="-345281" y="345281"/>
            <a:ext cx="6858000" cy="6167438"/>
          </a:xfrm>
          <a:custGeom>
            <a:avLst/>
            <a:gdLst>
              <a:gd name="connsiteX0" fmla="*/ 0 w 6858000"/>
              <a:gd name="connsiteY0" fmla="*/ 6167438 h 6167438"/>
              <a:gd name="connsiteX1" fmla="*/ 0 w 6858000"/>
              <a:gd name="connsiteY1" fmla="*/ 5807438 h 6167438"/>
              <a:gd name="connsiteX2" fmla="*/ 0 w 6858000"/>
              <a:gd name="connsiteY2" fmla="*/ 0 h 6167438"/>
              <a:gd name="connsiteX3" fmla="*/ 360000 w 6858000"/>
              <a:gd name="connsiteY3" fmla="*/ 0 h 6167438"/>
              <a:gd name="connsiteX4" fmla="*/ 360000 w 6858000"/>
              <a:gd name="connsiteY4" fmla="*/ 5807438 h 6167438"/>
              <a:gd name="connsiteX5" fmla="*/ 6498000 w 6858000"/>
              <a:gd name="connsiteY5" fmla="*/ 5807438 h 6167438"/>
              <a:gd name="connsiteX6" fmla="*/ 6498000 w 6858000"/>
              <a:gd name="connsiteY6" fmla="*/ 0 h 6167438"/>
              <a:gd name="connsiteX7" fmla="*/ 6858000 w 6858000"/>
              <a:gd name="connsiteY7" fmla="*/ 0 h 6167438"/>
              <a:gd name="connsiteX8" fmla="*/ 6858000 w 6858000"/>
              <a:gd name="connsiteY8" fmla="*/ 5807438 h 6167438"/>
              <a:gd name="connsiteX9" fmla="*/ 6858000 w 6858000"/>
              <a:gd name="connsiteY9" fmla="*/ 6167438 h 6167438"/>
              <a:gd name="connsiteX10" fmla="*/ 6858000 w 6858000"/>
              <a:gd name="connsiteY10" fmla="*/ 6167438 h 6167438"/>
              <a:gd name="connsiteX11" fmla="*/ 6498000 w 6858000"/>
              <a:gd name="connsiteY11" fmla="*/ 6167438 h 6167438"/>
              <a:gd name="connsiteX12" fmla="*/ 6498000 w 6858000"/>
              <a:gd name="connsiteY12" fmla="*/ 6167438 h 6167438"/>
              <a:gd name="connsiteX13" fmla="*/ 360000 w 6858000"/>
              <a:gd name="connsiteY13" fmla="*/ 6167438 h 6167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858000" h="6167438">
                <a:moveTo>
                  <a:pt x="0" y="6167438"/>
                </a:moveTo>
                <a:lnTo>
                  <a:pt x="0" y="5807438"/>
                </a:lnTo>
                <a:lnTo>
                  <a:pt x="0" y="0"/>
                </a:lnTo>
                <a:lnTo>
                  <a:pt x="360000" y="0"/>
                </a:lnTo>
                <a:lnTo>
                  <a:pt x="360000" y="5807438"/>
                </a:lnTo>
                <a:lnTo>
                  <a:pt x="6498000" y="5807438"/>
                </a:lnTo>
                <a:lnTo>
                  <a:pt x="6498000" y="0"/>
                </a:lnTo>
                <a:lnTo>
                  <a:pt x="6858000" y="0"/>
                </a:lnTo>
                <a:lnTo>
                  <a:pt x="6858000" y="5807438"/>
                </a:lnTo>
                <a:lnTo>
                  <a:pt x="6858000" y="6167438"/>
                </a:lnTo>
                <a:lnTo>
                  <a:pt x="6858000" y="6167438"/>
                </a:lnTo>
                <a:lnTo>
                  <a:pt x="6498000" y="6167438"/>
                </a:lnTo>
                <a:lnTo>
                  <a:pt x="6498000" y="6167438"/>
                </a:lnTo>
                <a:lnTo>
                  <a:pt x="360000" y="6167438"/>
                </a:lnTo>
                <a:close/>
              </a:path>
            </a:pathLst>
          </a:custGeom>
          <a:solidFill>
            <a:srgbClr val="FFD70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6837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270" t="-103" r="21950" b="-216"/>
          <a:stretch/>
        </p:blipFill>
        <p:spPr>
          <a:xfrm>
            <a:off x="-3827" y="0"/>
            <a:ext cx="4329875" cy="6858000"/>
          </a:xfrm>
          <a:custGeom>
            <a:avLst/>
            <a:gdLst>
              <a:gd name="connsiteX0" fmla="*/ 0 w 4329875"/>
              <a:gd name="connsiteY0" fmla="*/ 0 h 6858000"/>
              <a:gd name="connsiteX1" fmla="*/ 4329875 w 4329875"/>
              <a:gd name="connsiteY1" fmla="*/ 0 h 6858000"/>
              <a:gd name="connsiteX2" fmla="*/ 2542017 w 4329875"/>
              <a:gd name="connsiteY2" fmla="*/ 6858000 h 6858000"/>
              <a:gd name="connsiteX3" fmla="*/ 0 w 4329875"/>
              <a:gd name="connsiteY3" fmla="*/ 6858000 h 6858000"/>
              <a:gd name="connsiteX4" fmla="*/ 0 w 4329875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29875" h="6858000">
                <a:moveTo>
                  <a:pt x="0" y="0"/>
                </a:moveTo>
                <a:lnTo>
                  <a:pt x="4329875" y="0"/>
                </a:lnTo>
                <a:lnTo>
                  <a:pt x="2542017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0" name="矩形 9"/>
          <p:cNvSpPr/>
          <p:nvPr/>
        </p:nvSpPr>
        <p:spPr>
          <a:xfrm>
            <a:off x="4899515" y="585765"/>
            <a:ext cx="396547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b="1" dirty="0">
                <a:cs typeface="+mn-ea"/>
                <a:sym typeface="+mn-lt"/>
              </a:rPr>
              <a:t>Add your title</a:t>
            </a:r>
          </a:p>
        </p:txBody>
      </p:sp>
      <p:sp>
        <p:nvSpPr>
          <p:cNvPr id="32" name="矩形 31"/>
          <p:cNvSpPr/>
          <p:nvPr/>
        </p:nvSpPr>
        <p:spPr>
          <a:xfrm>
            <a:off x="5476516" y="1695187"/>
            <a:ext cx="627670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cs typeface="+mn-ea"/>
                <a:sym typeface="+mn-lt"/>
              </a:rPr>
              <a:t>Click here add your text</a:t>
            </a:r>
          </a:p>
          <a:p>
            <a:pPr>
              <a:buSzPct val="25000"/>
            </a:pPr>
            <a:r>
              <a:rPr lang="en-US" altLang="zh-CN" sz="1600" dirty="0">
                <a:cs typeface="+mn-ea"/>
                <a:sym typeface="+mn-lt"/>
              </a:rPr>
              <a:t>We have many PowerPoint </a:t>
            </a:r>
            <a:r>
              <a:rPr lang="zh-CN" altLang="en-US" sz="1600" dirty="0">
                <a:cs typeface="+mn-ea"/>
                <a:sym typeface="+mn-lt"/>
              </a:rPr>
              <a:t>templates</a:t>
            </a:r>
            <a:r>
              <a:rPr lang="en-US" altLang="zh-CN" sz="1600" dirty="0">
                <a:cs typeface="+mn-ea"/>
                <a:sym typeface="+mn-lt"/>
              </a:rPr>
              <a:t> that has been specifically designed</a:t>
            </a:r>
            <a:r>
              <a:rPr lang="zh-CN" altLang="en-US" sz="1600" dirty="0">
                <a:cs typeface="+mn-ea"/>
                <a:sym typeface="+mn-lt"/>
              </a:rPr>
              <a:t>.</a:t>
            </a:r>
          </a:p>
        </p:txBody>
      </p:sp>
      <p:sp>
        <p:nvSpPr>
          <p:cNvPr id="41" name="矩形 40"/>
          <p:cNvSpPr/>
          <p:nvPr/>
        </p:nvSpPr>
        <p:spPr>
          <a:xfrm>
            <a:off x="5476516" y="2884975"/>
            <a:ext cx="627670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cs typeface="+mn-ea"/>
                <a:sym typeface="+mn-lt"/>
              </a:rPr>
              <a:t>Click here add your text</a:t>
            </a:r>
          </a:p>
          <a:p>
            <a:pPr>
              <a:buSzPct val="25000"/>
            </a:pPr>
            <a:r>
              <a:rPr lang="en-US" altLang="zh-CN" sz="1600" dirty="0">
                <a:cs typeface="+mn-ea"/>
                <a:sym typeface="+mn-lt"/>
              </a:rPr>
              <a:t>We have many PowerPoint </a:t>
            </a:r>
            <a:r>
              <a:rPr lang="zh-CN" altLang="en-US" sz="1600" dirty="0">
                <a:cs typeface="+mn-ea"/>
                <a:sym typeface="+mn-lt"/>
              </a:rPr>
              <a:t>templates</a:t>
            </a:r>
            <a:r>
              <a:rPr lang="en-US" altLang="zh-CN" sz="1600" dirty="0">
                <a:cs typeface="+mn-ea"/>
                <a:sym typeface="+mn-lt"/>
              </a:rPr>
              <a:t> that has been specifically designed</a:t>
            </a:r>
            <a:r>
              <a:rPr lang="zh-CN" altLang="en-US" sz="1600" dirty="0">
                <a:cs typeface="+mn-ea"/>
                <a:sym typeface="+mn-lt"/>
              </a:rPr>
              <a:t>.</a:t>
            </a:r>
          </a:p>
        </p:txBody>
      </p:sp>
      <p:sp>
        <p:nvSpPr>
          <p:cNvPr id="54" name="矩形 53"/>
          <p:cNvSpPr/>
          <p:nvPr/>
        </p:nvSpPr>
        <p:spPr>
          <a:xfrm>
            <a:off x="5476516" y="4074763"/>
            <a:ext cx="627670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cs typeface="+mn-ea"/>
                <a:sym typeface="+mn-lt"/>
              </a:rPr>
              <a:t>Click here add your text</a:t>
            </a:r>
          </a:p>
          <a:p>
            <a:pPr>
              <a:buSzPct val="25000"/>
            </a:pPr>
            <a:r>
              <a:rPr lang="en-US" altLang="zh-CN" sz="1600" dirty="0">
                <a:cs typeface="+mn-ea"/>
                <a:sym typeface="+mn-lt"/>
              </a:rPr>
              <a:t>We have many PowerPoint </a:t>
            </a:r>
            <a:r>
              <a:rPr lang="zh-CN" altLang="en-US" sz="1600" dirty="0">
                <a:cs typeface="+mn-ea"/>
                <a:sym typeface="+mn-lt"/>
              </a:rPr>
              <a:t>templates</a:t>
            </a:r>
            <a:r>
              <a:rPr lang="en-US" altLang="zh-CN" sz="1600" dirty="0">
                <a:cs typeface="+mn-ea"/>
                <a:sym typeface="+mn-lt"/>
              </a:rPr>
              <a:t> that has been specifically designed</a:t>
            </a:r>
            <a:r>
              <a:rPr lang="zh-CN" altLang="en-US" sz="1600" dirty="0">
                <a:cs typeface="+mn-ea"/>
                <a:sym typeface="+mn-lt"/>
              </a:rPr>
              <a:t>.</a:t>
            </a:r>
          </a:p>
        </p:txBody>
      </p:sp>
      <p:sp>
        <p:nvSpPr>
          <p:cNvPr id="56" name="矩形 55"/>
          <p:cNvSpPr/>
          <p:nvPr/>
        </p:nvSpPr>
        <p:spPr>
          <a:xfrm>
            <a:off x="5476516" y="5264551"/>
            <a:ext cx="627670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cs typeface="+mn-ea"/>
                <a:sym typeface="+mn-lt"/>
              </a:rPr>
              <a:t>Click here add your text</a:t>
            </a:r>
          </a:p>
          <a:p>
            <a:pPr>
              <a:buSzPct val="25000"/>
            </a:pPr>
            <a:r>
              <a:rPr lang="en-US" altLang="zh-CN" sz="1600" dirty="0">
                <a:cs typeface="+mn-ea"/>
                <a:sym typeface="+mn-lt"/>
              </a:rPr>
              <a:t>We have many PowerPoint </a:t>
            </a:r>
            <a:r>
              <a:rPr lang="zh-CN" altLang="en-US" sz="1600" dirty="0">
                <a:cs typeface="+mn-ea"/>
                <a:sym typeface="+mn-lt"/>
              </a:rPr>
              <a:t>templates</a:t>
            </a:r>
            <a:r>
              <a:rPr lang="en-US" altLang="zh-CN" sz="1600" dirty="0">
                <a:cs typeface="+mn-ea"/>
                <a:sym typeface="+mn-lt"/>
              </a:rPr>
              <a:t> that has been specifically designed</a:t>
            </a:r>
            <a:r>
              <a:rPr lang="zh-CN" altLang="en-US" sz="1600" dirty="0">
                <a:cs typeface="+mn-ea"/>
                <a:sym typeface="+mn-lt"/>
              </a:rPr>
              <a:t>.</a:t>
            </a:r>
          </a:p>
        </p:txBody>
      </p:sp>
      <p:sp>
        <p:nvSpPr>
          <p:cNvPr id="15" name="等腰三角形 14"/>
          <p:cNvSpPr/>
          <p:nvPr/>
        </p:nvSpPr>
        <p:spPr>
          <a:xfrm>
            <a:off x="2968926" y="2903537"/>
            <a:ext cx="2042074" cy="3953382"/>
          </a:xfrm>
          <a:prstGeom prst="triangle">
            <a:avLst>
              <a:gd name="adj" fmla="val 51129"/>
            </a:avLst>
          </a:prstGeom>
          <a:solidFill>
            <a:srgbClr val="3C3C3C"/>
          </a:solidFill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平行四边形 3"/>
          <p:cNvSpPr/>
          <p:nvPr/>
        </p:nvSpPr>
        <p:spPr>
          <a:xfrm>
            <a:off x="2511760" y="0"/>
            <a:ext cx="2203175" cy="6856919"/>
          </a:xfrm>
          <a:prstGeom prst="parallelogram">
            <a:avLst>
              <a:gd name="adj" fmla="val 82228"/>
            </a:avLst>
          </a:prstGeom>
          <a:solidFill>
            <a:srgbClr val="F2F2F2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899515" y="1914351"/>
            <a:ext cx="392668" cy="392668"/>
          </a:xfrm>
          <a:prstGeom prst="ellipse">
            <a:avLst/>
          </a:prstGeom>
          <a:solidFill>
            <a:srgbClr val="FFD700"/>
          </a:solidFill>
          <a:ln w="28575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4899515" y="3110091"/>
            <a:ext cx="392668" cy="392668"/>
          </a:xfrm>
          <a:prstGeom prst="ellipse">
            <a:avLst/>
          </a:prstGeom>
          <a:solidFill>
            <a:srgbClr val="FFD700"/>
          </a:solidFill>
          <a:ln w="28575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4899515" y="4293927"/>
            <a:ext cx="392668" cy="392668"/>
          </a:xfrm>
          <a:prstGeom prst="ellipse">
            <a:avLst/>
          </a:prstGeom>
          <a:solidFill>
            <a:srgbClr val="FFD700"/>
          </a:solidFill>
          <a:ln w="28575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4899515" y="5477763"/>
            <a:ext cx="392668" cy="392668"/>
          </a:xfrm>
          <a:prstGeom prst="ellipse">
            <a:avLst/>
          </a:prstGeom>
          <a:solidFill>
            <a:srgbClr val="FFD700"/>
          </a:solidFill>
          <a:ln w="28575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25594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椭圆 37"/>
          <p:cNvSpPr/>
          <p:nvPr/>
        </p:nvSpPr>
        <p:spPr>
          <a:xfrm>
            <a:off x="1019495" y="2132527"/>
            <a:ext cx="392668" cy="392668"/>
          </a:xfrm>
          <a:prstGeom prst="ellipse">
            <a:avLst/>
          </a:prstGeom>
          <a:solidFill>
            <a:srgbClr val="FFD700"/>
          </a:solidFill>
          <a:ln w="28575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空心弧 26"/>
          <p:cNvSpPr/>
          <p:nvPr/>
        </p:nvSpPr>
        <p:spPr>
          <a:xfrm rot="5400000" flipH="1" flipV="1">
            <a:off x="10000868" y="619889"/>
            <a:ext cx="4382264" cy="4546221"/>
          </a:xfrm>
          <a:prstGeom prst="blockArc">
            <a:avLst>
              <a:gd name="adj1" fmla="val 10800000"/>
              <a:gd name="adj2" fmla="val 0"/>
              <a:gd name="adj3" fmla="val 24182"/>
            </a:avLst>
          </a:prstGeom>
          <a:solidFill>
            <a:srgbClr val="FFD700"/>
          </a:solidFill>
          <a:ln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1450" y="2867061"/>
            <a:ext cx="4400550" cy="3990939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sp>
        <p:nvSpPr>
          <p:cNvPr id="24" name="矩形 23"/>
          <p:cNvSpPr/>
          <p:nvPr/>
        </p:nvSpPr>
        <p:spPr>
          <a:xfrm rot="16200000" flipV="1">
            <a:off x="5916002" y="-5916002"/>
            <a:ext cx="360000" cy="12192004"/>
          </a:xfrm>
          <a:prstGeom prst="rect">
            <a:avLst/>
          </a:prstGeom>
          <a:solidFill>
            <a:srgbClr val="F2F2F2"/>
          </a:solidFill>
          <a:ln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606187" y="1940420"/>
            <a:ext cx="627670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Click here add your text</a:t>
            </a:r>
          </a:p>
          <a:p>
            <a:pPr>
              <a:buSzPct val="25000"/>
            </a:pPr>
            <a:r>
              <a:rPr lang="en-US" altLang="zh-CN" sz="1600" dirty="0"/>
              <a:t>We have many PowerPoint </a:t>
            </a:r>
            <a:r>
              <a:rPr lang="zh-CN" altLang="en-US" sz="1600" dirty="0"/>
              <a:t>templates</a:t>
            </a:r>
            <a:r>
              <a:rPr lang="en-US" altLang="zh-CN" sz="1600" dirty="0"/>
              <a:t> that has been specifically designed</a:t>
            </a:r>
            <a:r>
              <a:rPr lang="zh-CN" altLang="en-US" sz="1600" dirty="0"/>
              <a:t>.</a:t>
            </a:r>
          </a:p>
        </p:txBody>
      </p:sp>
      <p:sp>
        <p:nvSpPr>
          <p:cNvPr id="31" name="矩形 30"/>
          <p:cNvSpPr/>
          <p:nvPr/>
        </p:nvSpPr>
        <p:spPr>
          <a:xfrm>
            <a:off x="1606187" y="3130208"/>
            <a:ext cx="627670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Click here add your text</a:t>
            </a:r>
          </a:p>
          <a:p>
            <a:pPr>
              <a:buSzPct val="25000"/>
            </a:pPr>
            <a:r>
              <a:rPr lang="en-US" altLang="zh-CN" sz="1600" dirty="0"/>
              <a:t>We have many PowerPoint </a:t>
            </a:r>
            <a:r>
              <a:rPr lang="zh-CN" altLang="en-US" sz="1600" dirty="0"/>
              <a:t>templates</a:t>
            </a:r>
            <a:r>
              <a:rPr lang="en-US" altLang="zh-CN" sz="1600" dirty="0"/>
              <a:t> that has been specifically designed</a:t>
            </a:r>
            <a:r>
              <a:rPr lang="zh-CN" altLang="en-US" sz="1600" dirty="0"/>
              <a:t>.</a:t>
            </a:r>
          </a:p>
        </p:txBody>
      </p:sp>
      <p:sp>
        <p:nvSpPr>
          <p:cNvPr id="33" name="矩形 32"/>
          <p:cNvSpPr/>
          <p:nvPr/>
        </p:nvSpPr>
        <p:spPr>
          <a:xfrm>
            <a:off x="1605940" y="4319996"/>
            <a:ext cx="627670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Click here add your text</a:t>
            </a:r>
          </a:p>
          <a:p>
            <a:pPr>
              <a:buSzPct val="25000"/>
            </a:pPr>
            <a:r>
              <a:rPr lang="en-US" altLang="zh-CN" sz="1600" dirty="0"/>
              <a:t>We have many PowerPoint </a:t>
            </a:r>
            <a:r>
              <a:rPr lang="zh-CN" altLang="en-US" sz="1600" dirty="0"/>
              <a:t>templates</a:t>
            </a:r>
            <a:r>
              <a:rPr lang="en-US" altLang="zh-CN" sz="1600" dirty="0"/>
              <a:t> that has been specifically designed</a:t>
            </a:r>
            <a:r>
              <a:rPr lang="zh-CN" altLang="en-US" sz="1600" dirty="0"/>
              <a:t>.</a:t>
            </a:r>
          </a:p>
        </p:txBody>
      </p:sp>
      <p:sp>
        <p:nvSpPr>
          <p:cNvPr id="35" name="矩形 34"/>
          <p:cNvSpPr/>
          <p:nvPr/>
        </p:nvSpPr>
        <p:spPr>
          <a:xfrm>
            <a:off x="1605940" y="5509784"/>
            <a:ext cx="627670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Click here add your text</a:t>
            </a:r>
          </a:p>
          <a:p>
            <a:pPr>
              <a:buSzPct val="25000"/>
            </a:pPr>
            <a:r>
              <a:rPr lang="en-US" altLang="zh-CN" sz="1600" dirty="0"/>
              <a:t>We have many PowerPoint </a:t>
            </a:r>
            <a:r>
              <a:rPr lang="zh-CN" altLang="en-US" sz="1600" dirty="0"/>
              <a:t>templates</a:t>
            </a:r>
            <a:r>
              <a:rPr lang="en-US" altLang="zh-CN" sz="1600" dirty="0"/>
              <a:t> that has been specifically designed</a:t>
            </a:r>
            <a:r>
              <a:rPr lang="zh-CN" altLang="en-US" sz="1600" dirty="0"/>
              <a:t>.</a:t>
            </a:r>
          </a:p>
        </p:txBody>
      </p:sp>
      <p:sp>
        <p:nvSpPr>
          <p:cNvPr id="40" name="椭圆 39"/>
          <p:cNvSpPr/>
          <p:nvPr/>
        </p:nvSpPr>
        <p:spPr>
          <a:xfrm>
            <a:off x="1019495" y="3322315"/>
            <a:ext cx="392668" cy="392668"/>
          </a:xfrm>
          <a:prstGeom prst="ellipse">
            <a:avLst/>
          </a:prstGeom>
          <a:solidFill>
            <a:srgbClr val="FFD700"/>
          </a:solidFill>
          <a:ln w="28575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1019495" y="4512103"/>
            <a:ext cx="392668" cy="392668"/>
          </a:xfrm>
          <a:prstGeom prst="ellipse">
            <a:avLst/>
          </a:prstGeom>
          <a:solidFill>
            <a:srgbClr val="FFD700"/>
          </a:solidFill>
          <a:ln w="28575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1019495" y="5666326"/>
            <a:ext cx="392668" cy="392668"/>
          </a:xfrm>
          <a:prstGeom prst="ellipse">
            <a:avLst/>
          </a:prstGeom>
          <a:solidFill>
            <a:srgbClr val="FFD700"/>
          </a:solidFill>
          <a:ln w="28575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87787" y="784311"/>
            <a:ext cx="396547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b="1" dirty="0">
                <a:cs typeface="+mn-ea"/>
                <a:sym typeface="+mn-lt"/>
              </a:rPr>
              <a:t>Add your title</a:t>
            </a:r>
          </a:p>
        </p:txBody>
      </p:sp>
    </p:spTree>
    <p:extLst>
      <p:ext uri="{BB962C8B-B14F-4D97-AF65-F5344CB8AC3E}">
        <p14:creationId xmlns:p14="http://schemas.microsoft.com/office/powerpoint/2010/main" val="1354637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/>
        </p:nvSpPr>
        <p:spPr>
          <a:xfrm>
            <a:off x="2956906" y="597977"/>
            <a:ext cx="2720974" cy="984250"/>
          </a:xfrm>
          <a:prstGeom prst="roundRect">
            <a:avLst/>
          </a:prstGeom>
          <a:solidFill>
            <a:srgbClr val="F2F2F2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416783" y="536021"/>
            <a:ext cx="2829588" cy="984250"/>
          </a:xfrm>
          <a:prstGeom prst="roundRect">
            <a:avLst/>
          </a:prstGeom>
          <a:solidFill>
            <a:srgbClr val="3C3C3C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7" name="圆角矩形 46"/>
          <p:cNvSpPr/>
          <p:nvPr/>
        </p:nvSpPr>
        <p:spPr>
          <a:xfrm>
            <a:off x="73883" y="351450"/>
            <a:ext cx="2798627" cy="984250"/>
          </a:xfrm>
          <a:prstGeom prst="roundRect">
            <a:avLst/>
          </a:prstGeom>
          <a:solidFill>
            <a:srgbClr val="FFFFFF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8" name="矩形 16">
            <a:extLst>
              <a:ext uri="{FF2B5EF4-FFF2-40B4-BE49-F238E27FC236}">
                <a16:creationId xmlns="" xmlns:a16="http://schemas.microsoft.com/office/drawing/2014/main" id="{FE8C0A9C-48EA-4938-911D-BF43EC8F6D95}"/>
              </a:ext>
            </a:extLst>
          </p:cNvPr>
          <p:cNvSpPr/>
          <p:nvPr/>
        </p:nvSpPr>
        <p:spPr>
          <a:xfrm>
            <a:off x="344275" y="560672"/>
            <a:ext cx="2612631" cy="510778"/>
          </a:xfrm>
          <a:prstGeom prst="roundRect">
            <a:avLst/>
          </a:prstGeom>
          <a:ln w="15875"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400" b="1" dirty="0">
                <a:cs typeface="+mn-ea"/>
                <a:sym typeface="+mn-lt"/>
              </a:rPr>
              <a:t>Add your label</a:t>
            </a:r>
          </a:p>
        </p:txBody>
      </p:sp>
      <p:sp>
        <p:nvSpPr>
          <p:cNvPr id="49" name="折角形 48"/>
          <p:cNvSpPr/>
          <p:nvPr/>
        </p:nvSpPr>
        <p:spPr>
          <a:xfrm>
            <a:off x="73883" y="1071450"/>
            <a:ext cx="12010631" cy="5507150"/>
          </a:xfrm>
          <a:prstGeom prst="foldedCorner">
            <a:avLst>
              <a:gd name="adj" fmla="val 20587"/>
            </a:avLst>
          </a:prstGeom>
          <a:solidFill>
            <a:srgbClr val="FFFF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498614" y="1940228"/>
            <a:ext cx="4612205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cs typeface="+mn-ea"/>
                <a:sym typeface="+mn-lt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endParaRPr lang="en-US" altLang="zh-CN" dirty="0" smtClean="0">
              <a:cs typeface="+mn-ea"/>
              <a:sym typeface="+mn-lt"/>
            </a:endParaRPr>
          </a:p>
          <a:p>
            <a:r>
              <a:rPr lang="en-US" altLang="zh-CN" dirty="0" smtClean="0">
                <a:cs typeface="+mn-ea"/>
                <a:sym typeface="+mn-lt"/>
              </a:rPr>
              <a:t>Nunc viverra imperdiet enim. Fusce est. Vivamus a tellus.</a:t>
            </a:r>
          </a:p>
          <a:p>
            <a:endParaRPr lang="en-US" altLang="zh-CN" dirty="0" smtClean="0">
              <a:cs typeface="+mn-ea"/>
              <a:sym typeface="+mn-lt"/>
            </a:endParaRPr>
          </a:p>
          <a:p>
            <a:r>
              <a:rPr lang="en-US" altLang="zh-CN" dirty="0" smtClean="0">
                <a:cs typeface="+mn-ea"/>
                <a:sym typeface="+mn-lt"/>
              </a:rPr>
              <a:t>Pellentesque habitant morbi tristique senectus et netus et malesuada fames ac turpis egestas. Proin pharetra nonummy pede. Mauris et </a:t>
            </a:r>
            <a:r>
              <a:rPr lang="en-US" altLang="zh-CN" dirty="0" err="1" smtClean="0">
                <a:cs typeface="+mn-ea"/>
                <a:sym typeface="+mn-lt"/>
              </a:rPr>
              <a:t>orci</a:t>
            </a:r>
            <a:r>
              <a:rPr lang="en-US" altLang="zh-CN" dirty="0" smtClean="0">
                <a:cs typeface="+mn-ea"/>
                <a:sym typeface="+mn-lt"/>
              </a:rPr>
              <a:t>.</a:t>
            </a:r>
          </a:p>
        </p:txBody>
      </p:sp>
      <p:sp>
        <p:nvSpPr>
          <p:cNvPr id="16" name="矩形 15"/>
          <p:cNvSpPr/>
          <p:nvPr/>
        </p:nvSpPr>
        <p:spPr>
          <a:xfrm>
            <a:off x="6498614" y="1695020"/>
            <a:ext cx="1507132" cy="156083"/>
          </a:xfrm>
          <a:prstGeom prst="rect">
            <a:avLst/>
          </a:prstGeom>
          <a:solidFill>
            <a:srgbClr val="FFD7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4861" y="2240271"/>
            <a:ext cx="4373019" cy="3045673"/>
          </a:xfrm>
          <a:prstGeom prst="rect">
            <a:avLst/>
          </a:prstGeom>
          <a:solidFill>
            <a:srgbClr val="FFD700"/>
          </a:solidFill>
          <a:ln w="190500" cap="sq">
            <a:solidFill>
              <a:srgbClr val="FFD700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0" name="椭圆 9"/>
          <p:cNvSpPr/>
          <p:nvPr/>
        </p:nvSpPr>
        <p:spPr>
          <a:xfrm>
            <a:off x="214542" y="716500"/>
            <a:ext cx="259465" cy="254149"/>
          </a:xfrm>
          <a:prstGeom prst="ellipse">
            <a:avLst/>
          </a:prstGeom>
          <a:solidFill>
            <a:srgbClr val="FFD7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6371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空心弧 19"/>
          <p:cNvSpPr/>
          <p:nvPr/>
        </p:nvSpPr>
        <p:spPr>
          <a:xfrm rot="16200000" flipV="1">
            <a:off x="-1973875" y="2776574"/>
            <a:ext cx="3917686" cy="3937037"/>
          </a:xfrm>
          <a:prstGeom prst="blockArc">
            <a:avLst>
              <a:gd name="adj1" fmla="val 10800000"/>
              <a:gd name="adj2" fmla="val 0"/>
              <a:gd name="adj3" fmla="val 24182"/>
            </a:avLst>
          </a:prstGeom>
          <a:solidFill>
            <a:srgbClr val="FFD700"/>
          </a:solidFill>
          <a:ln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681524" y="2445440"/>
            <a:ext cx="2587820" cy="2671444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同心圆 7"/>
          <p:cNvSpPr/>
          <p:nvPr/>
        </p:nvSpPr>
        <p:spPr>
          <a:xfrm>
            <a:off x="901679" y="1640394"/>
            <a:ext cx="4147511" cy="4281537"/>
          </a:xfrm>
          <a:prstGeom prst="donut">
            <a:avLst>
              <a:gd name="adj" fmla="val 15195"/>
            </a:avLst>
          </a:prstGeom>
          <a:solidFill>
            <a:srgbClr val="F2F2F2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3403979" y="1422116"/>
            <a:ext cx="965928" cy="997143"/>
          </a:xfrm>
          <a:prstGeom prst="ellipse">
            <a:avLst/>
          </a:prstGeom>
          <a:solidFill>
            <a:srgbClr val="FFD700"/>
          </a:solidFill>
          <a:ln w="28575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641606" y="1727720"/>
            <a:ext cx="490675" cy="39839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 smtClean="0">
                <a:solidFill>
                  <a:schemeClr val="tx1"/>
                </a:solidFill>
                <a:cs typeface="+mn-ea"/>
                <a:sym typeface="+mn-lt"/>
              </a:rPr>
              <a:t>1</a:t>
            </a:r>
            <a:endParaRPr lang="zh-CN" altLang="en-US" sz="4400" b="1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576599" y="1255330"/>
            <a:ext cx="606237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cs typeface="+mn-ea"/>
                <a:sym typeface="+mn-lt"/>
              </a:rPr>
              <a:t>Click here add your text</a:t>
            </a:r>
          </a:p>
          <a:p>
            <a:pPr>
              <a:buSzPct val="25000"/>
            </a:pPr>
            <a:r>
              <a:rPr lang="en-US" altLang="zh-CN" sz="1600" dirty="0">
                <a:cs typeface="+mn-ea"/>
                <a:sym typeface="+mn-lt"/>
              </a:rPr>
              <a:t>We have many PowerPoint </a:t>
            </a:r>
            <a:r>
              <a:rPr lang="zh-CN" altLang="en-US" sz="1600" dirty="0">
                <a:cs typeface="+mn-ea"/>
                <a:sym typeface="+mn-lt"/>
              </a:rPr>
              <a:t>templates</a:t>
            </a:r>
            <a:r>
              <a:rPr lang="en-US" altLang="zh-CN" sz="1600" dirty="0">
                <a:cs typeface="+mn-ea"/>
                <a:sym typeface="+mn-lt"/>
              </a:rPr>
              <a:t> that has been specifically designed</a:t>
            </a:r>
            <a:r>
              <a:rPr lang="zh-CN" altLang="en-US" sz="1600" dirty="0">
                <a:cs typeface="+mn-ea"/>
                <a:sym typeface="+mn-lt"/>
              </a:rPr>
              <a:t>.</a:t>
            </a:r>
          </a:p>
        </p:txBody>
      </p:sp>
      <p:sp>
        <p:nvSpPr>
          <p:cNvPr id="17" name="矩形 16"/>
          <p:cNvSpPr/>
          <p:nvPr/>
        </p:nvSpPr>
        <p:spPr>
          <a:xfrm>
            <a:off x="5386256" y="2637537"/>
            <a:ext cx="613808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cs typeface="+mn-ea"/>
                <a:sym typeface="+mn-lt"/>
              </a:rPr>
              <a:t>Click here add your text</a:t>
            </a:r>
          </a:p>
          <a:p>
            <a:pPr>
              <a:buSzPct val="25000"/>
            </a:pPr>
            <a:r>
              <a:rPr lang="en-US" altLang="zh-CN" sz="1600" dirty="0">
                <a:cs typeface="+mn-ea"/>
                <a:sym typeface="+mn-lt"/>
              </a:rPr>
              <a:t>We have many PowerPoint </a:t>
            </a:r>
            <a:r>
              <a:rPr lang="zh-CN" altLang="en-US" sz="1600" dirty="0">
                <a:cs typeface="+mn-ea"/>
                <a:sym typeface="+mn-lt"/>
              </a:rPr>
              <a:t>templates</a:t>
            </a:r>
            <a:r>
              <a:rPr lang="en-US" altLang="zh-CN" sz="1600" dirty="0">
                <a:cs typeface="+mn-ea"/>
                <a:sym typeface="+mn-lt"/>
              </a:rPr>
              <a:t> that has been specifically designed</a:t>
            </a:r>
            <a:r>
              <a:rPr lang="zh-CN" altLang="en-US" sz="1600" dirty="0">
                <a:cs typeface="+mn-ea"/>
                <a:sym typeface="+mn-lt"/>
              </a:rPr>
              <a:t>.</a:t>
            </a:r>
          </a:p>
        </p:txBody>
      </p:sp>
      <p:sp>
        <p:nvSpPr>
          <p:cNvPr id="18" name="矩形 17"/>
          <p:cNvSpPr/>
          <p:nvPr/>
        </p:nvSpPr>
        <p:spPr>
          <a:xfrm>
            <a:off x="5466882" y="4067705"/>
            <a:ext cx="605746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cs typeface="+mn-ea"/>
                <a:sym typeface="+mn-lt"/>
              </a:rPr>
              <a:t>Click here add your text</a:t>
            </a:r>
          </a:p>
          <a:p>
            <a:pPr>
              <a:buSzPct val="25000"/>
            </a:pPr>
            <a:r>
              <a:rPr lang="en-US" altLang="zh-CN" sz="1600" dirty="0">
                <a:cs typeface="+mn-ea"/>
                <a:sym typeface="+mn-lt"/>
              </a:rPr>
              <a:t>We have many PowerPoint </a:t>
            </a:r>
            <a:r>
              <a:rPr lang="zh-CN" altLang="en-US" sz="1600" dirty="0">
                <a:cs typeface="+mn-ea"/>
                <a:sym typeface="+mn-lt"/>
              </a:rPr>
              <a:t>templates</a:t>
            </a:r>
            <a:r>
              <a:rPr lang="en-US" altLang="zh-CN" sz="1600" dirty="0">
                <a:cs typeface="+mn-ea"/>
                <a:sym typeface="+mn-lt"/>
              </a:rPr>
              <a:t> that has been specifically designed</a:t>
            </a:r>
            <a:r>
              <a:rPr lang="zh-CN" altLang="en-US" sz="1600" dirty="0">
                <a:cs typeface="+mn-ea"/>
                <a:sym typeface="+mn-lt"/>
              </a:rPr>
              <a:t>.</a:t>
            </a:r>
          </a:p>
        </p:txBody>
      </p:sp>
      <p:sp>
        <p:nvSpPr>
          <p:cNvPr id="22" name="椭圆 21"/>
          <p:cNvSpPr/>
          <p:nvPr/>
        </p:nvSpPr>
        <p:spPr>
          <a:xfrm>
            <a:off x="4369907" y="2434691"/>
            <a:ext cx="965928" cy="997143"/>
          </a:xfrm>
          <a:prstGeom prst="ellipse">
            <a:avLst/>
          </a:prstGeom>
          <a:solidFill>
            <a:srgbClr val="FFD700"/>
          </a:solidFill>
          <a:ln w="28575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685147" y="5319889"/>
            <a:ext cx="59538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cs typeface="+mn-ea"/>
                <a:sym typeface="+mn-lt"/>
              </a:rPr>
              <a:t>Click here add your text</a:t>
            </a:r>
          </a:p>
          <a:p>
            <a:pPr>
              <a:buSzPct val="25000"/>
            </a:pPr>
            <a:r>
              <a:rPr lang="en-US" altLang="zh-CN" sz="1600" dirty="0">
                <a:cs typeface="+mn-ea"/>
                <a:sym typeface="+mn-lt"/>
              </a:rPr>
              <a:t>We have many PowerPoint </a:t>
            </a:r>
            <a:r>
              <a:rPr lang="zh-CN" altLang="en-US" sz="1600" dirty="0">
                <a:cs typeface="+mn-ea"/>
                <a:sym typeface="+mn-lt"/>
              </a:rPr>
              <a:t>templates</a:t>
            </a:r>
            <a:r>
              <a:rPr lang="en-US" altLang="zh-CN" sz="1600" dirty="0">
                <a:cs typeface="+mn-ea"/>
                <a:sym typeface="+mn-lt"/>
              </a:rPr>
              <a:t> that has been specifically designed</a:t>
            </a:r>
            <a:r>
              <a:rPr lang="zh-CN" altLang="en-US" sz="1600" dirty="0">
                <a:cs typeface="+mn-ea"/>
                <a:sym typeface="+mn-lt"/>
              </a:rPr>
              <a:t>.</a:t>
            </a:r>
          </a:p>
        </p:txBody>
      </p:sp>
      <p:sp>
        <p:nvSpPr>
          <p:cNvPr id="21" name="矩形 16">
            <a:extLst>
              <a:ext uri="{FF2B5EF4-FFF2-40B4-BE49-F238E27FC236}">
                <a16:creationId xmlns="" xmlns:a16="http://schemas.microsoft.com/office/drawing/2014/main" id="{FE8C0A9C-48EA-4938-911D-BF43EC8F6D95}"/>
              </a:ext>
            </a:extLst>
          </p:cNvPr>
          <p:cNvSpPr/>
          <p:nvPr/>
        </p:nvSpPr>
        <p:spPr>
          <a:xfrm>
            <a:off x="109318" y="285482"/>
            <a:ext cx="3693120" cy="783193"/>
          </a:xfrm>
          <a:prstGeom prst="roundRect">
            <a:avLst/>
          </a:prstGeom>
          <a:ln w="15875"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4000" b="1" dirty="0">
                <a:cs typeface="+mn-ea"/>
                <a:sym typeface="+mn-lt"/>
              </a:rPr>
              <a:t>Add your title</a:t>
            </a:r>
          </a:p>
        </p:txBody>
      </p:sp>
      <p:sp>
        <p:nvSpPr>
          <p:cNvPr id="13" name="矩形 12"/>
          <p:cNvSpPr/>
          <p:nvPr/>
        </p:nvSpPr>
        <p:spPr>
          <a:xfrm>
            <a:off x="4610332" y="2669448"/>
            <a:ext cx="528820" cy="4293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 smtClean="0">
                <a:solidFill>
                  <a:schemeClr val="tx1"/>
                </a:solidFill>
                <a:cs typeface="+mn-ea"/>
                <a:sym typeface="+mn-lt"/>
              </a:rPr>
              <a:t>2</a:t>
            </a:r>
            <a:endParaRPr lang="zh-CN" altLang="en-US" sz="4400" b="1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4369907" y="3952987"/>
            <a:ext cx="965928" cy="997143"/>
          </a:xfrm>
          <a:prstGeom prst="ellipse">
            <a:avLst/>
          </a:prstGeom>
          <a:solidFill>
            <a:srgbClr val="FFD700"/>
          </a:solidFill>
          <a:ln w="28575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630588" y="4270021"/>
            <a:ext cx="490675" cy="39839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 smtClean="0">
                <a:solidFill>
                  <a:schemeClr val="tx1"/>
                </a:solidFill>
                <a:cs typeface="+mn-ea"/>
                <a:sym typeface="+mn-lt"/>
              </a:rPr>
              <a:t>3</a:t>
            </a:r>
            <a:endParaRPr lang="zh-CN" altLang="en-US" sz="4400" b="1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3473982" y="5185364"/>
            <a:ext cx="965928" cy="997143"/>
          </a:xfrm>
          <a:prstGeom prst="ellipse">
            <a:avLst/>
          </a:prstGeom>
          <a:solidFill>
            <a:srgbClr val="FFD700"/>
          </a:solidFill>
          <a:ln w="28575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714837" y="5477350"/>
            <a:ext cx="490675" cy="39839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 smtClean="0">
                <a:solidFill>
                  <a:schemeClr val="tx1"/>
                </a:solidFill>
                <a:cs typeface="+mn-ea"/>
                <a:sym typeface="+mn-lt"/>
              </a:rPr>
              <a:t>4</a:t>
            </a:r>
            <a:endParaRPr lang="zh-CN" altLang="en-US" sz="4400" b="1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11971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838331" y="2094668"/>
            <a:ext cx="9308641" cy="2143506"/>
            <a:chOff x="1838331" y="2094668"/>
            <a:chExt cx="9308641" cy="2143506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5" name="矩形 4"/>
            <p:cNvSpPr/>
            <p:nvPr/>
          </p:nvSpPr>
          <p:spPr>
            <a:xfrm rot="5400000">
              <a:off x="6973468" y="64669"/>
              <a:ext cx="2143506" cy="6203503"/>
            </a:xfrm>
            <a:prstGeom prst="rect">
              <a:avLst/>
            </a:prstGeom>
            <a:solidFill>
              <a:srgbClr val="F2F2F2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 rot="5400000">
              <a:off x="2319147" y="1613852"/>
              <a:ext cx="2143505" cy="3105138"/>
            </a:xfrm>
            <a:prstGeom prst="rect">
              <a:avLst/>
            </a:prstGeom>
            <a:solidFill>
              <a:srgbClr val="3C3C3C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" name="矩形 16">
            <a:extLst>
              <a:ext uri="{FF2B5EF4-FFF2-40B4-BE49-F238E27FC236}">
                <a16:creationId xmlns="" xmlns:a16="http://schemas.microsoft.com/office/drawing/2014/main" id="{FE8C0A9C-48EA-4938-911D-BF43EC8F6D95}"/>
              </a:ext>
            </a:extLst>
          </p:cNvPr>
          <p:cNvSpPr/>
          <p:nvPr/>
        </p:nvSpPr>
        <p:spPr>
          <a:xfrm>
            <a:off x="2061482" y="2298097"/>
            <a:ext cx="2658836" cy="1736646"/>
          </a:xfrm>
          <a:prstGeom prst="roundRect">
            <a:avLst/>
          </a:prstGeom>
          <a:ln w="15875"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9600" b="1" dirty="0" smtClean="0">
                <a:solidFill>
                  <a:srgbClr val="F2F2F2"/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23" name="任意多边形 22"/>
          <p:cNvSpPr/>
          <p:nvPr/>
        </p:nvSpPr>
        <p:spPr>
          <a:xfrm rot="5400000">
            <a:off x="-345281" y="345281"/>
            <a:ext cx="6858000" cy="6167438"/>
          </a:xfrm>
          <a:custGeom>
            <a:avLst/>
            <a:gdLst>
              <a:gd name="connsiteX0" fmla="*/ 0 w 6858000"/>
              <a:gd name="connsiteY0" fmla="*/ 6167438 h 6167438"/>
              <a:gd name="connsiteX1" fmla="*/ 0 w 6858000"/>
              <a:gd name="connsiteY1" fmla="*/ 5807438 h 6167438"/>
              <a:gd name="connsiteX2" fmla="*/ 0 w 6858000"/>
              <a:gd name="connsiteY2" fmla="*/ 0 h 6167438"/>
              <a:gd name="connsiteX3" fmla="*/ 360000 w 6858000"/>
              <a:gd name="connsiteY3" fmla="*/ 0 h 6167438"/>
              <a:gd name="connsiteX4" fmla="*/ 360000 w 6858000"/>
              <a:gd name="connsiteY4" fmla="*/ 5807438 h 6167438"/>
              <a:gd name="connsiteX5" fmla="*/ 6498000 w 6858000"/>
              <a:gd name="connsiteY5" fmla="*/ 5807438 h 6167438"/>
              <a:gd name="connsiteX6" fmla="*/ 6498000 w 6858000"/>
              <a:gd name="connsiteY6" fmla="*/ 0 h 6167438"/>
              <a:gd name="connsiteX7" fmla="*/ 6858000 w 6858000"/>
              <a:gd name="connsiteY7" fmla="*/ 0 h 6167438"/>
              <a:gd name="connsiteX8" fmla="*/ 6858000 w 6858000"/>
              <a:gd name="connsiteY8" fmla="*/ 5807438 h 6167438"/>
              <a:gd name="connsiteX9" fmla="*/ 6858000 w 6858000"/>
              <a:gd name="connsiteY9" fmla="*/ 6167438 h 6167438"/>
              <a:gd name="connsiteX10" fmla="*/ 6858000 w 6858000"/>
              <a:gd name="connsiteY10" fmla="*/ 6167438 h 6167438"/>
              <a:gd name="connsiteX11" fmla="*/ 6498000 w 6858000"/>
              <a:gd name="connsiteY11" fmla="*/ 6167438 h 6167438"/>
              <a:gd name="connsiteX12" fmla="*/ 6498000 w 6858000"/>
              <a:gd name="connsiteY12" fmla="*/ 6167438 h 6167438"/>
              <a:gd name="connsiteX13" fmla="*/ 360000 w 6858000"/>
              <a:gd name="connsiteY13" fmla="*/ 6167438 h 6167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858000" h="6167438">
                <a:moveTo>
                  <a:pt x="0" y="6167438"/>
                </a:moveTo>
                <a:lnTo>
                  <a:pt x="0" y="5807438"/>
                </a:lnTo>
                <a:lnTo>
                  <a:pt x="0" y="0"/>
                </a:lnTo>
                <a:lnTo>
                  <a:pt x="360000" y="0"/>
                </a:lnTo>
                <a:lnTo>
                  <a:pt x="360000" y="5807438"/>
                </a:lnTo>
                <a:lnTo>
                  <a:pt x="6498000" y="5807438"/>
                </a:lnTo>
                <a:lnTo>
                  <a:pt x="6498000" y="0"/>
                </a:lnTo>
                <a:lnTo>
                  <a:pt x="6858000" y="0"/>
                </a:lnTo>
                <a:lnTo>
                  <a:pt x="6858000" y="5807438"/>
                </a:lnTo>
                <a:lnTo>
                  <a:pt x="6858000" y="6167438"/>
                </a:lnTo>
                <a:lnTo>
                  <a:pt x="6858000" y="6167438"/>
                </a:lnTo>
                <a:lnTo>
                  <a:pt x="6498000" y="6167438"/>
                </a:lnTo>
                <a:lnTo>
                  <a:pt x="6498000" y="6167438"/>
                </a:lnTo>
                <a:lnTo>
                  <a:pt x="360000" y="6167438"/>
                </a:lnTo>
                <a:close/>
              </a:path>
            </a:pathLst>
          </a:custGeom>
          <a:solidFill>
            <a:srgbClr val="FFD70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16">
            <a:extLst>
              <a:ext uri="{FF2B5EF4-FFF2-40B4-BE49-F238E27FC236}">
                <a16:creationId xmlns="" xmlns:a16="http://schemas.microsoft.com/office/drawing/2014/main" id="{FE8C0A9C-48EA-4938-911D-BF43EC8F6D95}"/>
              </a:ext>
            </a:extLst>
          </p:cNvPr>
          <p:cNvSpPr/>
          <p:nvPr/>
        </p:nvSpPr>
        <p:spPr>
          <a:xfrm>
            <a:off x="5346932" y="2604564"/>
            <a:ext cx="5317671" cy="1123712"/>
          </a:xfrm>
          <a:prstGeom prst="roundRect">
            <a:avLst/>
          </a:prstGeom>
          <a:ln w="15875"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6000" b="1" dirty="0" smtClean="0">
                <a:cs typeface="+mn-ea"/>
                <a:sym typeface="+mn-lt"/>
              </a:rPr>
              <a:t>Add </a:t>
            </a:r>
            <a:r>
              <a:rPr lang="en-US" altLang="zh-CN" sz="6000" b="1" dirty="0">
                <a:cs typeface="+mn-ea"/>
                <a:sym typeface="+mn-lt"/>
              </a:rPr>
              <a:t>your </a:t>
            </a:r>
            <a:r>
              <a:rPr lang="en-US" altLang="zh-CN" sz="6000" b="1" dirty="0" smtClean="0">
                <a:cs typeface="+mn-ea"/>
                <a:sym typeface="+mn-lt"/>
              </a:rPr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785721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319"/>
          <a:stretch/>
        </p:blipFill>
        <p:spPr>
          <a:xfrm>
            <a:off x="906707" y="701164"/>
            <a:ext cx="11285293" cy="357465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412044"/>
            <a:ext cx="3048000" cy="953861"/>
          </a:xfrm>
          <a:prstGeom prst="rect">
            <a:avLst/>
          </a:prstGeom>
          <a:solidFill>
            <a:srgbClr val="FFD700"/>
          </a:solidFill>
          <a:ln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596586"/>
            <a:ext cx="3048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>
                <a:cs typeface="+mn-ea"/>
                <a:sym typeface="+mn-lt"/>
              </a:rPr>
              <a:t>Add your title</a:t>
            </a:r>
          </a:p>
        </p:txBody>
      </p:sp>
      <p:sp>
        <p:nvSpPr>
          <p:cNvPr id="10" name="矩形 9"/>
          <p:cNvSpPr/>
          <p:nvPr/>
        </p:nvSpPr>
        <p:spPr>
          <a:xfrm>
            <a:off x="1291771" y="4496845"/>
            <a:ext cx="1052285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smtClean="0">
                <a:cs typeface="+mn-ea"/>
                <a:sym typeface="+mn-lt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endParaRPr lang="en-US" altLang="zh-CN" sz="1600" dirty="0" smtClean="0">
              <a:cs typeface="+mn-ea"/>
              <a:sym typeface="+mn-lt"/>
            </a:endParaRPr>
          </a:p>
          <a:p>
            <a:r>
              <a:rPr lang="en-US" altLang="zh-CN" sz="1600" dirty="0" smtClean="0">
                <a:cs typeface="+mn-ea"/>
                <a:sym typeface="+mn-lt"/>
              </a:rPr>
              <a:t>Nunc viverra imperdiet enim. Fusce est. Vivamus a tellus.</a:t>
            </a:r>
          </a:p>
          <a:p>
            <a:endParaRPr lang="en-US" altLang="zh-CN" sz="1600" dirty="0" smtClean="0">
              <a:cs typeface="+mn-ea"/>
              <a:sym typeface="+mn-lt"/>
            </a:endParaRPr>
          </a:p>
          <a:p>
            <a:r>
              <a:rPr lang="en-US" altLang="zh-CN" sz="1600" dirty="0" smtClean="0">
                <a:cs typeface="+mn-ea"/>
                <a:sym typeface="+mn-lt"/>
              </a:rPr>
              <a:t>Pellentesque habitant morbi tristique senectus et netus et malesuada fames ac turpis egestas. Proin pharetra nonummy pede. Mauris et </a:t>
            </a:r>
            <a:r>
              <a:rPr lang="en-US" altLang="zh-CN" sz="1600" dirty="0" err="1" smtClean="0">
                <a:cs typeface="+mn-ea"/>
                <a:sym typeface="+mn-lt"/>
              </a:rPr>
              <a:t>orci</a:t>
            </a:r>
            <a:r>
              <a:rPr lang="en-US" altLang="zh-CN" sz="1600" dirty="0" smtClean="0">
                <a:cs typeface="+mn-ea"/>
                <a:sym typeface="+mn-lt"/>
              </a:rPr>
              <a:t>.</a:t>
            </a:r>
          </a:p>
        </p:txBody>
      </p:sp>
      <p:sp>
        <p:nvSpPr>
          <p:cNvPr id="15" name="矩形 14"/>
          <p:cNvSpPr/>
          <p:nvPr/>
        </p:nvSpPr>
        <p:spPr>
          <a:xfrm>
            <a:off x="906707" y="4564938"/>
            <a:ext cx="232883" cy="730188"/>
          </a:xfrm>
          <a:prstGeom prst="rect">
            <a:avLst/>
          </a:prstGeom>
          <a:solidFill>
            <a:srgbClr val="FFD700"/>
          </a:solidFill>
          <a:ln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 rot="16200000" flipV="1">
            <a:off x="5916002" y="581998"/>
            <a:ext cx="360000" cy="12192004"/>
          </a:xfrm>
          <a:prstGeom prst="rect">
            <a:avLst/>
          </a:prstGeom>
          <a:solidFill>
            <a:srgbClr val="F2F2F2"/>
          </a:solidFill>
          <a:ln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721053" y="812029"/>
            <a:ext cx="9797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5F5F5"/>
                </a:solidFill>
                <a:cs typeface="+mn-ea"/>
                <a:sym typeface="+mn-lt"/>
              </a:rPr>
              <a:t>IPSUM </a:t>
            </a:r>
            <a:endParaRPr lang="zh-CN" altLang="en-US" dirty="0">
              <a:solidFill>
                <a:srgbClr val="F5F5F5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700808" y="812029"/>
            <a:ext cx="10695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5F5F5"/>
                </a:solidFill>
                <a:cs typeface="+mn-ea"/>
                <a:sym typeface="+mn-lt"/>
              </a:rPr>
              <a:t>DOLOR </a:t>
            </a:r>
            <a:endParaRPr lang="zh-CN" altLang="en-US" dirty="0">
              <a:solidFill>
                <a:srgbClr val="F5F5F5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770332" y="806334"/>
            <a:ext cx="885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5F5F5"/>
                </a:solidFill>
                <a:cs typeface="+mn-ea"/>
                <a:sym typeface="+mn-lt"/>
              </a:rPr>
              <a:t>AMET </a:t>
            </a:r>
            <a:endParaRPr lang="zh-CN" altLang="en-US" dirty="0">
              <a:solidFill>
                <a:srgbClr val="F5F5F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3387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rqnbc5cf">
      <a:majorFont>
        <a:latin typeface="Arial" panose="020F0302020204030204"/>
        <a:ea typeface="黑体"/>
        <a:cs typeface=""/>
      </a:majorFont>
      <a:minorFont>
        <a:latin typeface="Arial" panose="020F0502020204030204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rqnbc5cf">
      <a:majorFont>
        <a:latin typeface="Arial" panose="020F0302020204030204"/>
        <a:ea typeface="黑体"/>
        <a:cs typeface=""/>
      </a:majorFont>
      <a:minorFont>
        <a:latin typeface="Arial" panose="020F0502020204030204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FDA0C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IM——红色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3B3838"/>
    </a:accent1>
    <a:accent2>
      <a:srgbClr val="D51911"/>
    </a:accent2>
    <a:accent3>
      <a:srgbClr val="D51911"/>
    </a:accent3>
    <a:accent4>
      <a:srgbClr val="D51911"/>
    </a:accent4>
    <a:accent5>
      <a:srgbClr val="D51911"/>
    </a:accent5>
    <a:accent6>
      <a:srgbClr val="D51911"/>
    </a:accent6>
    <a:hlink>
      <a:srgbClr val="D51911"/>
    </a:hlink>
    <a:folHlink>
      <a:srgbClr val="D51911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1241</TotalTime>
  <Words>1194</Words>
  <Application>Microsoft Office PowerPoint</Application>
  <PresentationFormat>宽屏</PresentationFormat>
  <Paragraphs>163</Paragraphs>
  <Slides>24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 Unicode MS</vt:lpstr>
      <vt:lpstr>黑体</vt:lpstr>
      <vt:lpstr>宋体</vt:lpstr>
      <vt:lpstr>Arial</vt:lpstr>
      <vt:lpstr>Calibri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Colarider</dc:creator>
  <cp:keywords>51PPT模板网</cp:keywords>
  <cp:lastModifiedBy>阳光 男孩</cp:lastModifiedBy>
  <cp:revision>148</cp:revision>
  <dcterms:created xsi:type="dcterms:W3CDTF">2019-10-28T08:17:32Z</dcterms:created>
  <dcterms:modified xsi:type="dcterms:W3CDTF">2019-11-01T14:08:10Z</dcterms:modified>
</cp:coreProperties>
</file>